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10.xml" ContentType="application/vnd.openxmlformats-officedocument.presentationml.tags+xml"/>
  <Override PartName="/ppt/tags/tag11.xml" ContentType="application/vnd.openxmlformats-officedocument.presentationml.tags+xml"/>
  <Override PartName="/ppt/notesSlides/notesSlide1.xml" ContentType="application/vnd.openxmlformats-officedocument.presentationml.notesSlide+xml"/>
  <Override PartName="/ppt/tags/tag12.xml" ContentType="application/vnd.openxmlformats-officedocument.presentationml.tags+xml"/>
  <Override PartName="/ppt/notesSlides/notesSlide2.xml" ContentType="application/vnd.openxmlformats-officedocument.presentationml.notesSlide+xml"/>
  <Override PartName="/ppt/tags/tag13.xml" ContentType="application/vnd.openxmlformats-officedocument.presentationml.tags+xml"/>
  <Override PartName="/ppt/notesSlides/notesSlide3.xml" ContentType="application/vnd.openxmlformats-officedocument.presentationml.notesSlide+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notesSlides/notesSlide4.xml" ContentType="application/vnd.openxmlformats-officedocument.presentationml.notesSlide+xml"/>
  <Override PartName="/ppt/tags/tag18.xml" ContentType="application/vnd.openxmlformats-officedocument.presentationml.tags+xml"/>
  <Override PartName="/ppt/notesSlides/notesSlide5.xml" ContentType="application/vnd.openxmlformats-officedocument.presentationml.notesSlide+xml"/>
  <Override PartName="/ppt/tags/tag19.xml" ContentType="application/vnd.openxmlformats-officedocument.presentationml.tags+xml"/>
  <Override PartName="/ppt/charts/chart1.xml" ContentType="application/vnd.openxmlformats-officedocument.drawingml.chart+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notesSlides/notesSlide6.xml" ContentType="application/vnd.openxmlformats-officedocument.presentationml.notesSlide+xml"/>
  <Override PartName="/ppt/charts/chart2.xml" ContentType="application/vnd.openxmlformats-officedocument.drawingml.chart+xml"/>
  <Override PartName="/ppt/tags/tag43.xml" ContentType="application/vnd.openxmlformats-officedocument.presentationml.tags+xml"/>
  <Override PartName="/ppt/tags/tag44.xml" ContentType="application/vnd.openxmlformats-officedocument.presentationml.tags+xml"/>
  <Override PartName="/ppt/notesSlides/notesSlide7.xml" ContentType="application/vnd.openxmlformats-officedocument.presentationml.notesSlide+xml"/>
  <Override PartName="/ppt/tags/tag45.xml" ContentType="application/vnd.openxmlformats-officedocument.presentationml.tags+xml"/>
  <Override PartName="/ppt/tags/tag46.xml" ContentType="application/vnd.openxmlformats-officedocument.presentationml.tags+xml"/>
  <Override PartName="/ppt/notesSlides/notesSlide8.xml" ContentType="application/vnd.openxmlformats-officedocument.presentationml.notesSlide+xml"/>
  <Override PartName="/ppt/tags/tag47.xml" ContentType="application/vnd.openxmlformats-officedocument.presentationml.tags+xml"/>
  <Override PartName="/ppt/notesSlides/notesSlide9.xml" ContentType="application/vnd.openxmlformats-officedocument.presentationml.notesSlide+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notesSlides/notesSlide10.xml" ContentType="application/vnd.openxmlformats-officedocument.presentationml.notesSlide+xml"/>
  <Override PartName="/ppt/tags/tag52.xml" ContentType="application/vnd.openxmlformats-officedocument.presentationml.tags+xml"/>
  <Override PartName="/ppt/notesSlides/notesSlide11.xml" ContentType="application/vnd.openxmlformats-officedocument.presentationml.notesSlide+xml"/>
  <Override PartName="/ppt/tags/tag53.xml" ContentType="application/vnd.openxmlformats-officedocument.presentationml.tags+xml"/>
  <Override PartName="/ppt/tags/tag54.xml" ContentType="application/vnd.openxmlformats-officedocument.presentationml.tags+xml"/>
  <Override PartName="/ppt/notesSlides/notesSlide12.xml" ContentType="application/vnd.openxmlformats-officedocument.presentationml.notesSlide+xml"/>
  <Override PartName="/ppt/tags/tag55.xml" ContentType="application/vnd.openxmlformats-officedocument.presentationml.tags+xml"/>
  <Override PartName="/ppt/notesSlides/notesSlide13.xml" ContentType="application/vnd.openxmlformats-officedocument.presentationml.notesSlide+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notesSlides/notesSlide14.xml" ContentType="application/vnd.openxmlformats-officedocument.presentationml.notesSlide+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notesSlides/notesSlide15.xml" ContentType="application/vnd.openxmlformats-officedocument.presentationml.notesSlide+xml"/>
  <Override PartName="/ppt/tags/tag152.xml" ContentType="application/vnd.openxmlformats-officedocument.presentationml.tags+xml"/>
  <Override PartName="/ppt/tags/tag153.xml" ContentType="application/vnd.openxmlformats-officedocument.presentationml.tags+xml"/>
  <Override PartName="/ppt/notesSlides/notesSlide16.xml" ContentType="application/vnd.openxmlformats-officedocument.presentationml.notesSlide+xml"/>
  <Override PartName="/ppt/tags/tag154.xml" ContentType="application/vnd.openxmlformats-officedocument.presentationml.tags+xml"/>
  <Override PartName="/ppt/notesSlides/notesSlide17.xml" ContentType="application/vnd.openxmlformats-officedocument.presentationml.notesSlide+xml"/>
  <Override PartName="/ppt/tags/tag155.xml" ContentType="application/vnd.openxmlformats-officedocument.presentationml.tags+xml"/>
  <Override PartName="/ppt/tags/tag156.xml" ContentType="application/vnd.openxmlformats-officedocument.presentationml.tags+xml"/>
  <Override PartName="/ppt/notesSlides/notesSlide18.xml" ContentType="application/vnd.openxmlformats-officedocument.presentationml.notesSlide+xml"/>
  <Override PartName="/ppt/tags/tag157.xml" ContentType="application/vnd.openxmlformats-officedocument.presentationml.tags+xml"/>
  <Override PartName="/ppt/notesSlides/notesSlide19.xml" ContentType="application/vnd.openxmlformats-officedocument.presentationml.notesSlide+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notesSlides/notesSlide20.xml" ContentType="application/vnd.openxmlformats-officedocument.presentationml.notesSlide+xml"/>
  <Override PartName="/ppt/tags/tag180.xml" ContentType="application/vnd.openxmlformats-officedocument.presentationml.tags+xml"/>
  <Override PartName="/ppt/notesSlides/notesSlide21.xml" ContentType="application/vnd.openxmlformats-officedocument.presentationml.notesSlide+xml"/>
  <Override PartName="/ppt/tags/tag181.xml" ContentType="application/vnd.openxmlformats-officedocument.presentationml.tags+xml"/>
  <Override PartName="/ppt/tags/tag182.xml" ContentType="application/vnd.openxmlformats-officedocument.presentationml.tags+xml"/>
  <Override PartName="/ppt/notesSlides/notesSlide22.xml" ContentType="application/vnd.openxmlformats-officedocument.presentationml.notesSlide+xml"/>
  <Override PartName="/ppt/tags/tag183.xml" ContentType="application/vnd.openxmlformats-officedocument.presentationml.tags+xml"/>
  <Override PartName="/ppt/notesSlides/notesSlide23.xml" ContentType="application/vnd.openxmlformats-officedocument.presentationml.notesSlide+xml"/>
  <Override PartName="/ppt/tags/tag184.xml" ContentType="application/vnd.openxmlformats-officedocument.presentationml.tags+xml"/>
  <Override PartName="/ppt/tags/tag185.xml" ContentType="application/vnd.openxmlformats-officedocument.presentationml.tags+xml"/>
  <Override PartName="/ppt/notesSlides/notesSlide24.xml" ContentType="application/vnd.openxmlformats-officedocument.presentationml.notesSlide+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notesSlides/notesSlide25.xml" ContentType="application/vnd.openxmlformats-officedocument.presentationml.notesSlide+xml"/>
  <Override PartName="/ppt/tags/tag191.xml" ContentType="application/vnd.openxmlformats-officedocument.presentationml.tags+xml"/>
  <Override PartName="/ppt/notesSlides/notesSlide26.xml" ContentType="application/vnd.openxmlformats-officedocument.presentationml.notesSlide+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notesSlides/notesSlide27.xml" ContentType="application/vnd.openxmlformats-officedocument.presentationml.notesSlide+xml"/>
  <Override PartName="/ppt/tags/tag198.xml" ContentType="application/vnd.openxmlformats-officedocument.presentationml.tags+xml"/>
  <Override PartName="/ppt/notesSlides/notesSlide28.xml" ContentType="application/vnd.openxmlformats-officedocument.presentationml.notesSlide+xml"/>
  <Override PartName="/ppt/tags/tag199.xml" ContentType="application/vnd.openxmlformats-officedocument.presentationml.tags+xml"/>
  <Override PartName="/ppt/charts/chart3.xml" ContentType="application/vnd.openxmlformats-officedocument.drawingml.chart+xml"/>
  <Override PartName="/ppt/charts/style1.xml" ContentType="application/vnd.ms-office.chartstyle+xml"/>
  <Override PartName="/ppt/charts/colors1.xml" ContentType="application/vnd.ms-office.chartcolorstyle+xml"/>
  <Override PartName="/ppt/charts/chart4.xml" ContentType="application/vnd.openxmlformats-officedocument.drawingml.chart+xml"/>
  <Override PartName="/ppt/charts/style2.xml" ContentType="application/vnd.ms-office.chartstyle+xml"/>
  <Override PartName="/ppt/charts/colors2.xml" ContentType="application/vnd.ms-office.chartcolorstyle+xml"/>
  <Override PartName="/ppt/tags/tag200.xml" ContentType="application/vnd.openxmlformats-officedocument.presentationml.tags+xml"/>
  <Override PartName="/ppt/charts/chart5.xml" ContentType="application/vnd.openxmlformats-officedocument.drawingml.chart+xml"/>
  <Override PartName="/ppt/charts/style3.xml" ContentType="application/vnd.ms-office.chartstyle+xml"/>
  <Override PartName="/ppt/charts/colors3.xml" ContentType="application/vnd.ms-office.chartcolorstyle+xml"/>
  <Override PartName="/ppt/charts/chart6.xml" ContentType="application/vnd.openxmlformats-officedocument.drawingml.chart+xml"/>
  <Override PartName="/ppt/charts/style4.xml" ContentType="application/vnd.ms-office.chartstyle+xml"/>
  <Override PartName="/ppt/charts/colors4.xml" ContentType="application/vnd.ms-office.chartcolorstyle+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notesSlides/notesSlide2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85"/>
  </p:notesMasterIdLst>
  <p:handoutMasterIdLst>
    <p:handoutMasterId r:id="rId86"/>
  </p:handoutMasterIdLst>
  <p:sldIdLst>
    <p:sldId id="2531" r:id="rId5"/>
    <p:sldId id="1655" r:id="rId6"/>
    <p:sldId id="5788" r:id="rId7"/>
    <p:sldId id="6698" r:id="rId8"/>
    <p:sldId id="10291" r:id="rId9"/>
    <p:sldId id="10321" r:id="rId10"/>
    <p:sldId id="10407" r:id="rId11"/>
    <p:sldId id="10458" r:id="rId12"/>
    <p:sldId id="10414" r:id="rId13"/>
    <p:sldId id="10416" r:id="rId14"/>
    <p:sldId id="10437" r:id="rId15"/>
    <p:sldId id="10420" r:id="rId16"/>
    <p:sldId id="10448" r:id="rId17"/>
    <p:sldId id="10483" r:id="rId18"/>
    <p:sldId id="10441" r:id="rId19"/>
    <p:sldId id="10444" r:id="rId20"/>
    <p:sldId id="10459" r:id="rId21"/>
    <p:sldId id="10430" r:id="rId22"/>
    <p:sldId id="10488" r:id="rId23"/>
    <p:sldId id="10484" r:id="rId24"/>
    <p:sldId id="10485" r:id="rId25"/>
    <p:sldId id="10326" r:id="rId26"/>
    <p:sldId id="10497" r:id="rId27"/>
    <p:sldId id="10463" r:id="rId28"/>
    <p:sldId id="3469" r:id="rId29"/>
    <p:sldId id="3451" r:id="rId30"/>
    <p:sldId id="3452" r:id="rId31"/>
    <p:sldId id="6961" r:id="rId32"/>
    <p:sldId id="3325" r:id="rId33"/>
    <p:sldId id="10369" r:id="rId34"/>
    <p:sldId id="10370" r:id="rId35"/>
    <p:sldId id="10400" r:id="rId36"/>
    <p:sldId id="10355" r:id="rId37"/>
    <p:sldId id="10498" r:id="rId38"/>
    <p:sldId id="10450" r:id="rId39"/>
    <p:sldId id="10363" r:id="rId40"/>
    <p:sldId id="10364" r:id="rId41"/>
    <p:sldId id="10362" r:id="rId42"/>
    <p:sldId id="10365" r:id="rId43"/>
    <p:sldId id="10324" r:id="rId44"/>
    <p:sldId id="10482" r:id="rId45"/>
    <p:sldId id="10390" r:id="rId46"/>
    <p:sldId id="10388" r:id="rId47"/>
    <p:sldId id="10387" r:id="rId48"/>
    <p:sldId id="10465" r:id="rId49"/>
    <p:sldId id="10389" r:id="rId50"/>
    <p:sldId id="10401" r:id="rId51"/>
    <p:sldId id="10446" r:id="rId52"/>
    <p:sldId id="10442" r:id="rId53"/>
    <p:sldId id="10328" r:id="rId54"/>
    <p:sldId id="10438" r:id="rId55"/>
    <p:sldId id="10410" r:id="rId56"/>
    <p:sldId id="10491" r:id="rId57"/>
    <p:sldId id="10492" r:id="rId58"/>
    <p:sldId id="10412" r:id="rId59"/>
    <p:sldId id="10361" r:id="rId60"/>
    <p:sldId id="10404" r:id="rId61"/>
    <p:sldId id="10411" r:id="rId62"/>
    <p:sldId id="10393" r:id="rId63"/>
    <p:sldId id="10451" r:id="rId64"/>
    <p:sldId id="10454" r:id="rId65"/>
    <p:sldId id="10381" r:id="rId66"/>
    <p:sldId id="10435" r:id="rId67"/>
    <p:sldId id="10409" r:id="rId68"/>
    <p:sldId id="10452" r:id="rId69"/>
    <p:sldId id="10471" r:id="rId70"/>
    <p:sldId id="10470" r:id="rId71"/>
    <p:sldId id="10477" r:id="rId72"/>
    <p:sldId id="10405" r:id="rId73"/>
    <p:sldId id="10493" r:id="rId74"/>
    <p:sldId id="10494" r:id="rId75"/>
    <p:sldId id="10500" r:id="rId76"/>
    <p:sldId id="10501" r:id="rId77"/>
    <p:sldId id="10350" r:id="rId78"/>
    <p:sldId id="6959" r:id="rId79"/>
    <p:sldId id="3299" r:id="rId80"/>
    <p:sldId id="3258" r:id="rId81"/>
    <p:sldId id="3453" r:id="rId82"/>
    <p:sldId id="10478" r:id="rId83"/>
    <p:sldId id="10151" r:id="rId84"/>
  </p:sldIdLst>
  <p:sldSz cx="9906000" cy="6858000" type="A4"/>
  <p:notesSz cx="7104063" cy="10234613"/>
  <p:custDataLst>
    <p:tags r:id="rId87"/>
  </p:custDataLst>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084CC256-1B44-4366-8EBF-7B67AA53A781}">
          <p14:sldIdLst>
            <p14:sldId id="2531"/>
            <p14:sldId id="1655"/>
            <p14:sldId id="5788"/>
            <p14:sldId id="6698"/>
            <p14:sldId id="10291"/>
          </p14:sldIdLst>
        </p14:section>
        <p14:section name="Exec sum" id="{EA9B5407-90D0-4E41-AFFD-89B75E49647C}">
          <p14:sldIdLst>
            <p14:sldId id="10321"/>
            <p14:sldId id="10407"/>
            <p14:sldId id="10458"/>
            <p14:sldId id="10414"/>
            <p14:sldId id="10416"/>
            <p14:sldId id="10437"/>
            <p14:sldId id="10420"/>
            <p14:sldId id="10448"/>
            <p14:sldId id="10483"/>
            <p14:sldId id="10441"/>
            <p14:sldId id="10444"/>
            <p14:sldId id="10459"/>
            <p14:sldId id="10430"/>
            <p14:sldId id="10488"/>
            <p14:sldId id="10484"/>
            <p14:sldId id="10485"/>
          </p14:sldIdLst>
        </p14:section>
        <p14:section name="Digital projects assessment" id="{71B6539A-9FA6-4910-81AD-3F7F15EDCFC3}">
          <p14:sldIdLst>
            <p14:sldId id="10326"/>
            <p14:sldId id="10497"/>
            <p14:sldId id="10463"/>
            <p14:sldId id="3469"/>
            <p14:sldId id="3451"/>
            <p14:sldId id="3452"/>
            <p14:sldId id="6961"/>
            <p14:sldId id="3325"/>
            <p14:sldId id="10369"/>
            <p14:sldId id="10370"/>
            <p14:sldId id="10400"/>
            <p14:sldId id="10355"/>
            <p14:sldId id="10498"/>
            <p14:sldId id="10450"/>
            <p14:sldId id="10363"/>
            <p14:sldId id="10364"/>
            <p14:sldId id="10362"/>
            <p14:sldId id="10365"/>
            <p14:sldId id="10324"/>
            <p14:sldId id="10482"/>
            <p14:sldId id="10390"/>
            <p14:sldId id="10388"/>
            <p14:sldId id="10387"/>
            <p14:sldId id="10465"/>
            <p14:sldId id="10389"/>
            <p14:sldId id="10401"/>
            <p14:sldId id="10446"/>
            <p14:sldId id="10442"/>
          </p14:sldIdLst>
        </p14:section>
        <p14:section name="Platform business models" id="{D4745AA0-DBAE-409A-A9F3-7A98D2A24343}">
          <p14:sldIdLst>
            <p14:sldId id="10328"/>
            <p14:sldId id="10438"/>
            <p14:sldId id="10410"/>
            <p14:sldId id="10491"/>
            <p14:sldId id="10492"/>
            <p14:sldId id="10412"/>
            <p14:sldId id="10361"/>
            <p14:sldId id="10404"/>
            <p14:sldId id="10411"/>
            <p14:sldId id="10393"/>
            <p14:sldId id="10451"/>
            <p14:sldId id="10454"/>
            <p14:sldId id="10381"/>
            <p14:sldId id="10435"/>
            <p14:sldId id="10409"/>
            <p14:sldId id="10452"/>
            <p14:sldId id="10471"/>
            <p14:sldId id="10470"/>
            <p14:sldId id="10477"/>
            <p14:sldId id="10405"/>
            <p14:sldId id="10493"/>
            <p14:sldId id="10494"/>
            <p14:sldId id="10500"/>
            <p14:sldId id="10501"/>
          </p14:sldIdLst>
        </p14:section>
        <p14:section name="Appendix" id="{AB62A5AB-D8BE-42FE-B9C5-8F5BF2A3AD51}">
          <p14:sldIdLst>
            <p14:sldId id="10350"/>
            <p14:sldId id="6959"/>
            <p14:sldId id="3299"/>
            <p14:sldId id="3258"/>
            <p14:sldId id="3453"/>
            <p14:sldId id="10478"/>
            <p14:sldId id="10151"/>
          </p14:sldIdLst>
        </p14:section>
      </p14:sectionLst>
    </p:ext>
    <p:ext uri="{EFAFB233-063F-42B5-8137-9DF3F51BA10A}">
      <p15:sldGuideLst xmlns:p15="http://schemas.microsoft.com/office/powerpoint/2012/main">
        <p15:guide id="5" orient="horz" pos="4020" userDrawn="1">
          <p15:clr>
            <a:srgbClr val="A4A3A4"/>
          </p15:clr>
        </p15:guide>
        <p15:guide id="15" pos="3165" userDrawn="1">
          <p15:clr>
            <a:srgbClr val="A4A3A4"/>
          </p15:clr>
        </p15:guide>
        <p15:guide id="20" pos="3664" userDrawn="1">
          <p15:clr>
            <a:srgbClr val="A4A3A4"/>
          </p15:clr>
        </p15:guide>
        <p15:guide id="22" pos="353" userDrawn="1">
          <p15:clr>
            <a:srgbClr val="A4A3A4"/>
          </p15:clr>
        </p15:guide>
        <p15:guide id="27" pos="2757" userDrawn="1">
          <p15:clr>
            <a:srgbClr val="A4A3A4"/>
          </p15:clr>
        </p15:guide>
        <p15:guide id="33" pos="3528" userDrawn="1">
          <p15:clr>
            <a:srgbClr val="A4A3A4"/>
          </p15:clr>
        </p15:guide>
        <p15:guide id="34" pos="5915" userDrawn="1">
          <p15:clr>
            <a:srgbClr val="A4A3A4"/>
          </p15:clr>
        </p15:guide>
        <p15:guide id="35" orient="horz" pos="3940" userDrawn="1">
          <p15:clr>
            <a:srgbClr val="A4A3A4"/>
          </p15:clr>
        </p15:guide>
        <p15:guide id="36" orient="horz" pos="3980" userDrawn="1">
          <p15:clr>
            <a:srgbClr val="A4A3A4"/>
          </p15:clr>
        </p15:guide>
      </p15:sldGuideLst>
    </p:ext>
    <p:ext uri="{2D200454-40CA-4A62-9FC3-DE9A4176ACB9}">
      <p15:notesGuideLst xmlns:p15="http://schemas.microsoft.com/office/powerpoint/2012/main">
        <p15:guide id="1" orient="horz" pos="3225" userDrawn="1">
          <p15:clr>
            <a:srgbClr val="A4A3A4"/>
          </p15:clr>
        </p15:guide>
        <p15:guide id="2" pos="2239"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Franck Hagege" initials="FH" lastIdx="14" clrIdx="0">
    <p:extLst>
      <p:ext uri="{19B8F6BF-5375-455C-9EA6-DF929625EA0E}">
        <p15:presenceInfo xmlns:p15="http://schemas.microsoft.com/office/powerpoint/2012/main" userId="S-1-5-21-1801674531-1336601894-682003330-3190" providerId="AD"/>
      </p:ext>
    </p:extLst>
  </p:cmAuthor>
  <p:cmAuthor id="2" name="Blandine CleyetMerle" initials="BC" lastIdx="1" clrIdx="1">
    <p:extLst>
      <p:ext uri="{19B8F6BF-5375-455C-9EA6-DF929625EA0E}">
        <p15:presenceInfo xmlns:p15="http://schemas.microsoft.com/office/powerpoint/2012/main" userId="S-1-5-21-1801674531-1336601894-682003330-13137" providerId="AD"/>
      </p:ext>
    </p:extLst>
  </p:cmAuthor>
  <p:cmAuthor id="3" name="Arnaud Vigier" initials="AV" lastIdx="1" clrIdx="2">
    <p:extLst>
      <p:ext uri="{19B8F6BF-5375-455C-9EA6-DF929625EA0E}">
        <p15:presenceInfo xmlns:p15="http://schemas.microsoft.com/office/powerpoint/2012/main" userId="S-1-5-21-1801674531-1336601894-682003330-14279" providerId="AD"/>
      </p:ext>
    </p:extLst>
  </p:cmAuthor>
  <p:cmAuthor id="4" name="Nawaz Ahmad" initials="NA" lastIdx="2" clrIdx="3">
    <p:extLst>
      <p:ext uri="{19B8F6BF-5375-455C-9EA6-DF929625EA0E}">
        <p15:presenceInfo xmlns:p15="http://schemas.microsoft.com/office/powerpoint/2012/main" userId="S-1-5-21-602162358-1897051121-1417001333-437404"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clrMode="bw"/>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F497D"/>
    <a:srgbClr val="009DB0"/>
    <a:srgbClr val="4F81BD"/>
    <a:srgbClr val="F2F2F2"/>
    <a:srgbClr val="B3A2C7"/>
    <a:srgbClr val="C6D9F1"/>
    <a:srgbClr val="87779B"/>
    <a:srgbClr val="FFFFFF"/>
    <a:srgbClr val="DBEEF4"/>
    <a:srgbClr val="4BACC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8BED797-7AA2-4D6A-9001-A825B831C4D3}" v="168" dt="2021-11-19T16:58:35.541"/>
  </p1510:revLst>
</p1510:revInfo>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Style moyen 2 - Accentuation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51" d="100"/>
          <a:sy n="151" d="100"/>
        </p:scale>
        <p:origin x="1734" y="150"/>
      </p:cViewPr>
      <p:guideLst>
        <p:guide orient="horz" pos="4020"/>
        <p:guide pos="3165"/>
        <p:guide pos="3664"/>
        <p:guide pos="353"/>
        <p:guide pos="2757"/>
        <p:guide pos="3528"/>
        <p:guide pos="5915"/>
        <p:guide orient="horz" pos="3940"/>
        <p:guide orient="horz" pos="3980"/>
      </p:guideLst>
    </p:cSldViewPr>
  </p:slideViewPr>
  <p:notesTextViewPr>
    <p:cViewPr>
      <p:scale>
        <a:sx n="1" d="1"/>
        <a:sy n="1" d="1"/>
      </p:scale>
      <p:origin x="0" y="0"/>
    </p:cViewPr>
  </p:notesTextViewPr>
  <p:notesViewPr>
    <p:cSldViewPr snapToGrid="0">
      <p:cViewPr varScale="1">
        <p:scale>
          <a:sx n="66" d="100"/>
          <a:sy n="66" d="100"/>
        </p:scale>
        <p:origin x="0" y="0"/>
      </p:cViewPr>
      <p:guideLst>
        <p:guide orient="horz" pos="3225"/>
        <p:guide pos="2239"/>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presProps" Target="presProps.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5" Type="http://schemas.openxmlformats.org/officeDocument/2006/relationships/slide" Target="slides/slide1.xml"/><Relationship Id="rId90" Type="http://schemas.openxmlformats.org/officeDocument/2006/relationships/viewProps" Target="viewProps.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notesMaster" Target="notesMasters/notesMaster1.xml"/><Relationship Id="rId93" Type="http://schemas.microsoft.com/office/2016/11/relationships/changesInfo" Target="changesInfos/changesInfo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commentAuthors" Target="commentAuthors.xml"/><Relationship Id="rId9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handoutMaster" Target="handoutMasters/handoutMaster1.xml"/><Relationship Id="rId94"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tableStyles" Target="tableStyles.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tags" Target="tags/tag1.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Ugo MANTEL" userId="2d5b7065-31bb-4181-a7f8-a73bf0c30211" providerId="ADAL" clId="{0575A9F6-7E6E-4F00-881B-BCE554436064}"/>
    <pc:docChg chg="undo custSel addSld delSld modSld modSection">
      <pc:chgData name="Ugo MANTEL" userId="2d5b7065-31bb-4181-a7f8-a73bf0c30211" providerId="ADAL" clId="{0575A9F6-7E6E-4F00-881B-BCE554436064}" dt="2021-05-27T09:58:33.657" v="17133" actId="27918"/>
      <pc:docMkLst>
        <pc:docMk/>
      </pc:docMkLst>
      <pc:sldChg chg="modSp mod">
        <pc:chgData name="Ugo MANTEL" userId="2d5b7065-31bb-4181-a7f8-a73bf0c30211" providerId="ADAL" clId="{0575A9F6-7E6E-4F00-881B-BCE554436064}" dt="2021-05-27T08:27:52.066" v="12454" actId="790"/>
        <pc:sldMkLst>
          <pc:docMk/>
          <pc:sldMk cId="317280987" sldId="1655"/>
        </pc:sldMkLst>
        <pc:spChg chg="mod">
          <ac:chgData name="Ugo MANTEL" userId="2d5b7065-31bb-4181-a7f8-a73bf0c30211" providerId="ADAL" clId="{0575A9F6-7E6E-4F00-881B-BCE554436064}" dt="2021-05-27T08:27:52.034" v="12453" actId="790"/>
          <ac:spMkLst>
            <pc:docMk/>
            <pc:sldMk cId="317280987" sldId="1655"/>
            <ac:spMk id="9" creationId="{A8D01A7F-CF9D-41E2-A69B-C4B89B777060}"/>
          </ac:spMkLst>
        </pc:spChg>
        <pc:spChg chg="mod">
          <ac:chgData name="Ugo MANTEL" userId="2d5b7065-31bb-4181-a7f8-a73bf0c30211" providerId="ADAL" clId="{0575A9F6-7E6E-4F00-881B-BCE554436064}" dt="2021-05-27T08:27:52.066" v="12454" actId="790"/>
          <ac:spMkLst>
            <pc:docMk/>
            <pc:sldMk cId="317280987" sldId="1655"/>
            <ac:spMk id="10" creationId="{6E5DA166-B3B1-4EFB-8A60-B5F05F64A940}"/>
          </ac:spMkLst>
        </pc:spChg>
      </pc:sldChg>
      <pc:sldChg chg="modSp mod">
        <pc:chgData name="Ugo MANTEL" userId="2d5b7065-31bb-4181-a7f8-a73bf0c30211" providerId="ADAL" clId="{0575A9F6-7E6E-4F00-881B-BCE554436064}" dt="2021-05-27T08:27:52.034" v="12452" actId="790"/>
        <pc:sldMkLst>
          <pc:docMk/>
          <pc:sldMk cId="1833404173" sldId="2531"/>
        </pc:sldMkLst>
        <pc:spChg chg="mod">
          <ac:chgData name="Ugo MANTEL" userId="2d5b7065-31bb-4181-a7f8-a73bf0c30211" providerId="ADAL" clId="{0575A9F6-7E6E-4F00-881B-BCE554436064}" dt="2021-05-27T08:27:51.997" v="12406" actId="790"/>
          <ac:spMkLst>
            <pc:docMk/>
            <pc:sldMk cId="1833404173" sldId="2531"/>
            <ac:spMk id="2" creationId="{485D8258-C799-4DEB-8426-A87B09E12535}"/>
          </ac:spMkLst>
        </pc:spChg>
        <pc:spChg chg="mod">
          <ac:chgData name="Ugo MANTEL" userId="2d5b7065-31bb-4181-a7f8-a73bf0c30211" providerId="ADAL" clId="{0575A9F6-7E6E-4F00-881B-BCE554436064}" dt="2021-05-27T08:27:52.012" v="12407" actId="790"/>
          <ac:spMkLst>
            <pc:docMk/>
            <pc:sldMk cId="1833404173" sldId="2531"/>
            <ac:spMk id="6" creationId="{FD961D00-BB87-4820-B54D-EC87367CB5D8}"/>
          </ac:spMkLst>
        </pc:spChg>
        <pc:spChg chg="mod">
          <ac:chgData name="Ugo MANTEL" userId="2d5b7065-31bb-4181-a7f8-a73bf0c30211" providerId="ADAL" clId="{0575A9F6-7E6E-4F00-881B-BCE554436064}" dt="2021-05-27T08:27:52.012" v="12408" actId="790"/>
          <ac:spMkLst>
            <pc:docMk/>
            <pc:sldMk cId="1833404173" sldId="2531"/>
            <ac:spMk id="8" creationId="{CBFABE72-6131-464D-BAFB-D76422C2A4AB}"/>
          </ac:spMkLst>
        </pc:spChg>
        <pc:spChg chg="mod">
          <ac:chgData name="Ugo MANTEL" userId="2d5b7065-31bb-4181-a7f8-a73bf0c30211" providerId="ADAL" clId="{0575A9F6-7E6E-4F00-881B-BCE554436064}" dt="2021-05-27T08:27:52.012" v="12409" actId="790"/>
          <ac:spMkLst>
            <pc:docMk/>
            <pc:sldMk cId="1833404173" sldId="2531"/>
            <ac:spMk id="9" creationId="{AA892EF1-BA93-4257-8E96-FCE386827377}"/>
          </ac:spMkLst>
        </pc:spChg>
        <pc:spChg chg="mod">
          <ac:chgData name="Ugo MANTEL" userId="2d5b7065-31bb-4181-a7f8-a73bf0c30211" providerId="ADAL" clId="{0575A9F6-7E6E-4F00-881B-BCE554436064}" dt="2021-05-27T08:27:52.012" v="12410" actId="790"/>
          <ac:spMkLst>
            <pc:docMk/>
            <pc:sldMk cId="1833404173" sldId="2531"/>
            <ac:spMk id="10" creationId="{D1385551-0DEE-495D-8846-99041144B7D6}"/>
          </ac:spMkLst>
        </pc:spChg>
        <pc:spChg chg="mod">
          <ac:chgData name="Ugo MANTEL" userId="2d5b7065-31bb-4181-a7f8-a73bf0c30211" providerId="ADAL" clId="{0575A9F6-7E6E-4F00-881B-BCE554436064}" dt="2021-05-27T08:27:52.012" v="12411" actId="790"/>
          <ac:spMkLst>
            <pc:docMk/>
            <pc:sldMk cId="1833404173" sldId="2531"/>
            <ac:spMk id="11" creationId="{95F74EDD-FC62-4AE0-B009-91BD1F0F42CD}"/>
          </ac:spMkLst>
        </pc:spChg>
        <pc:spChg chg="mod">
          <ac:chgData name="Ugo MANTEL" userId="2d5b7065-31bb-4181-a7f8-a73bf0c30211" providerId="ADAL" clId="{0575A9F6-7E6E-4F00-881B-BCE554436064}" dt="2021-05-27T08:27:52.012" v="12412" actId="790"/>
          <ac:spMkLst>
            <pc:docMk/>
            <pc:sldMk cId="1833404173" sldId="2531"/>
            <ac:spMk id="12" creationId="{D1785210-4F58-4DEA-A9E2-D867169A909C}"/>
          </ac:spMkLst>
        </pc:spChg>
        <pc:spChg chg="mod">
          <ac:chgData name="Ugo MANTEL" userId="2d5b7065-31bb-4181-a7f8-a73bf0c30211" providerId="ADAL" clId="{0575A9F6-7E6E-4F00-881B-BCE554436064}" dt="2021-05-27T08:27:52.012" v="12413" actId="790"/>
          <ac:spMkLst>
            <pc:docMk/>
            <pc:sldMk cId="1833404173" sldId="2531"/>
            <ac:spMk id="13" creationId="{F68747A9-0286-423B-B19B-BDD80CFD99AA}"/>
          </ac:spMkLst>
        </pc:spChg>
        <pc:spChg chg="mod">
          <ac:chgData name="Ugo MANTEL" userId="2d5b7065-31bb-4181-a7f8-a73bf0c30211" providerId="ADAL" clId="{0575A9F6-7E6E-4F00-881B-BCE554436064}" dt="2021-05-27T08:27:52.012" v="12414" actId="790"/>
          <ac:spMkLst>
            <pc:docMk/>
            <pc:sldMk cId="1833404173" sldId="2531"/>
            <ac:spMk id="14" creationId="{1B668D90-1CA6-4BF2-A28C-A37ADF4CEC55}"/>
          </ac:spMkLst>
        </pc:spChg>
        <pc:spChg chg="mod">
          <ac:chgData name="Ugo MANTEL" userId="2d5b7065-31bb-4181-a7f8-a73bf0c30211" providerId="ADAL" clId="{0575A9F6-7E6E-4F00-881B-BCE554436064}" dt="2021-05-27T08:27:52.019" v="12415" actId="790"/>
          <ac:spMkLst>
            <pc:docMk/>
            <pc:sldMk cId="1833404173" sldId="2531"/>
            <ac:spMk id="15" creationId="{DC368EB4-4DDD-4407-BE94-38F23DA27B16}"/>
          </ac:spMkLst>
        </pc:spChg>
        <pc:spChg chg="mod">
          <ac:chgData name="Ugo MANTEL" userId="2d5b7065-31bb-4181-a7f8-a73bf0c30211" providerId="ADAL" clId="{0575A9F6-7E6E-4F00-881B-BCE554436064}" dt="2021-05-27T08:27:52.019" v="12416" actId="790"/>
          <ac:spMkLst>
            <pc:docMk/>
            <pc:sldMk cId="1833404173" sldId="2531"/>
            <ac:spMk id="16" creationId="{80F851B1-0B14-48BE-A51C-7881B7C8FE41}"/>
          </ac:spMkLst>
        </pc:spChg>
        <pc:spChg chg="mod">
          <ac:chgData name="Ugo MANTEL" userId="2d5b7065-31bb-4181-a7f8-a73bf0c30211" providerId="ADAL" clId="{0575A9F6-7E6E-4F00-881B-BCE554436064}" dt="2021-05-27T08:27:52.019" v="12417" actId="790"/>
          <ac:spMkLst>
            <pc:docMk/>
            <pc:sldMk cId="1833404173" sldId="2531"/>
            <ac:spMk id="17" creationId="{7CE1AF65-B94A-4628-80BC-0D290E998B7C}"/>
          </ac:spMkLst>
        </pc:spChg>
        <pc:spChg chg="mod">
          <ac:chgData name="Ugo MANTEL" userId="2d5b7065-31bb-4181-a7f8-a73bf0c30211" providerId="ADAL" clId="{0575A9F6-7E6E-4F00-881B-BCE554436064}" dt="2021-05-27T08:27:52.019" v="12418" actId="790"/>
          <ac:spMkLst>
            <pc:docMk/>
            <pc:sldMk cId="1833404173" sldId="2531"/>
            <ac:spMk id="18" creationId="{4D52F71B-746D-44F2-85EB-546A9C67D415}"/>
          </ac:spMkLst>
        </pc:spChg>
        <pc:spChg chg="mod">
          <ac:chgData name="Ugo MANTEL" userId="2d5b7065-31bb-4181-a7f8-a73bf0c30211" providerId="ADAL" clId="{0575A9F6-7E6E-4F00-881B-BCE554436064}" dt="2021-05-27T08:27:52.019" v="12419" actId="790"/>
          <ac:spMkLst>
            <pc:docMk/>
            <pc:sldMk cId="1833404173" sldId="2531"/>
            <ac:spMk id="19" creationId="{7BFC3453-D5E5-4B80-95E1-53BCDB119B16}"/>
          </ac:spMkLst>
        </pc:spChg>
        <pc:spChg chg="mod">
          <ac:chgData name="Ugo MANTEL" userId="2d5b7065-31bb-4181-a7f8-a73bf0c30211" providerId="ADAL" clId="{0575A9F6-7E6E-4F00-881B-BCE554436064}" dt="2021-05-27T08:27:52.019" v="12420" actId="790"/>
          <ac:spMkLst>
            <pc:docMk/>
            <pc:sldMk cId="1833404173" sldId="2531"/>
            <ac:spMk id="20" creationId="{ABEEDC27-82A8-46CB-8CE2-2D10293A50C9}"/>
          </ac:spMkLst>
        </pc:spChg>
        <pc:spChg chg="mod">
          <ac:chgData name="Ugo MANTEL" userId="2d5b7065-31bb-4181-a7f8-a73bf0c30211" providerId="ADAL" clId="{0575A9F6-7E6E-4F00-881B-BCE554436064}" dt="2021-05-27T08:27:52.019" v="12421" actId="790"/>
          <ac:spMkLst>
            <pc:docMk/>
            <pc:sldMk cId="1833404173" sldId="2531"/>
            <ac:spMk id="21" creationId="{79263F93-BD89-481F-813A-6C0F901C9C08}"/>
          </ac:spMkLst>
        </pc:spChg>
        <pc:spChg chg="mod">
          <ac:chgData name="Ugo MANTEL" userId="2d5b7065-31bb-4181-a7f8-a73bf0c30211" providerId="ADAL" clId="{0575A9F6-7E6E-4F00-881B-BCE554436064}" dt="2021-05-27T08:27:52.019" v="12422" actId="790"/>
          <ac:spMkLst>
            <pc:docMk/>
            <pc:sldMk cId="1833404173" sldId="2531"/>
            <ac:spMk id="22" creationId="{A17328B4-1579-4E16-8289-48E49F417694}"/>
          </ac:spMkLst>
        </pc:spChg>
        <pc:spChg chg="mod">
          <ac:chgData name="Ugo MANTEL" userId="2d5b7065-31bb-4181-a7f8-a73bf0c30211" providerId="ADAL" clId="{0575A9F6-7E6E-4F00-881B-BCE554436064}" dt="2021-05-27T08:27:52.019" v="12423" actId="790"/>
          <ac:spMkLst>
            <pc:docMk/>
            <pc:sldMk cId="1833404173" sldId="2531"/>
            <ac:spMk id="23" creationId="{9FFABFA5-D560-4B57-A403-E79C1BD6BD3D}"/>
          </ac:spMkLst>
        </pc:spChg>
        <pc:spChg chg="mod">
          <ac:chgData name="Ugo MANTEL" userId="2d5b7065-31bb-4181-a7f8-a73bf0c30211" providerId="ADAL" clId="{0575A9F6-7E6E-4F00-881B-BCE554436064}" dt="2021-05-27T08:27:52.019" v="12424" actId="790"/>
          <ac:spMkLst>
            <pc:docMk/>
            <pc:sldMk cId="1833404173" sldId="2531"/>
            <ac:spMk id="24" creationId="{C6DE36B4-63F9-49BF-9393-6D814DCD3ADB}"/>
          </ac:spMkLst>
        </pc:spChg>
        <pc:spChg chg="mod">
          <ac:chgData name="Ugo MANTEL" userId="2d5b7065-31bb-4181-a7f8-a73bf0c30211" providerId="ADAL" clId="{0575A9F6-7E6E-4F00-881B-BCE554436064}" dt="2021-05-27T08:27:52.019" v="12425" actId="790"/>
          <ac:spMkLst>
            <pc:docMk/>
            <pc:sldMk cId="1833404173" sldId="2531"/>
            <ac:spMk id="25" creationId="{87636E38-C9EE-47F8-83D6-6504B63CFEC1}"/>
          </ac:spMkLst>
        </pc:spChg>
        <pc:spChg chg="mod">
          <ac:chgData name="Ugo MANTEL" userId="2d5b7065-31bb-4181-a7f8-a73bf0c30211" providerId="ADAL" clId="{0575A9F6-7E6E-4F00-881B-BCE554436064}" dt="2021-05-27T08:27:52.019" v="12426" actId="790"/>
          <ac:spMkLst>
            <pc:docMk/>
            <pc:sldMk cId="1833404173" sldId="2531"/>
            <ac:spMk id="26" creationId="{5E993EC9-B819-46BE-808C-6BF87D7C6173}"/>
          </ac:spMkLst>
        </pc:spChg>
        <pc:spChg chg="mod">
          <ac:chgData name="Ugo MANTEL" userId="2d5b7065-31bb-4181-a7f8-a73bf0c30211" providerId="ADAL" clId="{0575A9F6-7E6E-4F00-881B-BCE554436064}" dt="2021-05-27T08:27:52.019" v="12427" actId="790"/>
          <ac:spMkLst>
            <pc:docMk/>
            <pc:sldMk cId="1833404173" sldId="2531"/>
            <ac:spMk id="27" creationId="{8C4589F2-B7BC-4572-BB11-469A62A1B6C6}"/>
          </ac:spMkLst>
        </pc:spChg>
        <pc:spChg chg="mod">
          <ac:chgData name="Ugo MANTEL" userId="2d5b7065-31bb-4181-a7f8-a73bf0c30211" providerId="ADAL" clId="{0575A9F6-7E6E-4F00-881B-BCE554436064}" dt="2021-05-27T08:27:52.019" v="12428" actId="790"/>
          <ac:spMkLst>
            <pc:docMk/>
            <pc:sldMk cId="1833404173" sldId="2531"/>
            <ac:spMk id="28" creationId="{77771E76-DFA4-4D19-B2E3-74B7FBF71D1E}"/>
          </ac:spMkLst>
        </pc:spChg>
        <pc:spChg chg="mod">
          <ac:chgData name="Ugo MANTEL" userId="2d5b7065-31bb-4181-a7f8-a73bf0c30211" providerId="ADAL" clId="{0575A9F6-7E6E-4F00-881B-BCE554436064}" dt="2021-05-27T08:27:52.019" v="12429" actId="790"/>
          <ac:spMkLst>
            <pc:docMk/>
            <pc:sldMk cId="1833404173" sldId="2531"/>
            <ac:spMk id="29" creationId="{5E08754A-8970-4715-8A7A-F623D767FAB9}"/>
          </ac:spMkLst>
        </pc:spChg>
        <pc:spChg chg="mod">
          <ac:chgData name="Ugo MANTEL" userId="2d5b7065-31bb-4181-a7f8-a73bf0c30211" providerId="ADAL" clId="{0575A9F6-7E6E-4F00-881B-BCE554436064}" dt="2021-05-27T08:27:52.019" v="12430" actId="790"/>
          <ac:spMkLst>
            <pc:docMk/>
            <pc:sldMk cId="1833404173" sldId="2531"/>
            <ac:spMk id="30" creationId="{16C0C029-6359-44F4-B7C0-B040B0D8942B}"/>
          </ac:spMkLst>
        </pc:spChg>
        <pc:spChg chg="mod">
          <ac:chgData name="Ugo MANTEL" userId="2d5b7065-31bb-4181-a7f8-a73bf0c30211" providerId="ADAL" clId="{0575A9F6-7E6E-4F00-881B-BCE554436064}" dt="2021-05-27T08:27:52.019" v="12431" actId="790"/>
          <ac:spMkLst>
            <pc:docMk/>
            <pc:sldMk cId="1833404173" sldId="2531"/>
            <ac:spMk id="31" creationId="{AC0EA32D-54FE-4F9B-9CF8-4DAFEBC29666}"/>
          </ac:spMkLst>
        </pc:spChg>
        <pc:spChg chg="mod">
          <ac:chgData name="Ugo MANTEL" userId="2d5b7065-31bb-4181-a7f8-a73bf0c30211" providerId="ADAL" clId="{0575A9F6-7E6E-4F00-881B-BCE554436064}" dt="2021-05-27T08:27:52.019" v="12432" actId="790"/>
          <ac:spMkLst>
            <pc:docMk/>
            <pc:sldMk cId="1833404173" sldId="2531"/>
            <ac:spMk id="32" creationId="{8CE27222-24DA-4462-BF94-A8D5736BB7B7}"/>
          </ac:spMkLst>
        </pc:spChg>
        <pc:spChg chg="mod">
          <ac:chgData name="Ugo MANTEL" userId="2d5b7065-31bb-4181-a7f8-a73bf0c30211" providerId="ADAL" clId="{0575A9F6-7E6E-4F00-881B-BCE554436064}" dt="2021-05-27T08:27:52.019" v="12433" actId="790"/>
          <ac:spMkLst>
            <pc:docMk/>
            <pc:sldMk cId="1833404173" sldId="2531"/>
            <ac:spMk id="33" creationId="{7B850491-5D22-4445-B8DD-2E7DA22A1582}"/>
          </ac:spMkLst>
        </pc:spChg>
        <pc:spChg chg="mod">
          <ac:chgData name="Ugo MANTEL" userId="2d5b7065-31bb-4181-a7f8-a73bf0c30211" providerId="ADAL" clId="{0575A9F6-7E6E-4F00-881B-BCE554436064}" dt="2021-05-27T08:27:52.019" v="12434" actId="790"/>
          <ac:spMkLst>
            <pc:docMk/>
            <pc:sldMk cId="1833404173" sldId="2531"/>
            <ac:spMk id="34" creationId="{87B245AE-748D-4766-AAA8-E79644D27CF2}"/>
          </ac:spMkLst>
        </pc:spChg>
        <pc:spChg chg="mod">
          <ac:chgData name="Ugo MANTEL" userId="2d5b7065-31bb-4181-a7f8-a73bf0c30211" providerId="ADAL" clId="{0575A9F6-7E6E-4F00-881B-BCE554436064}" dt="2021-05-27T08:27:52.019" v="12435" actId="790"/>
          <ac:spMkLst>
            <pc:docMk/>
            <pc:sldMk cId="1833404173" sldId="2531"/>
            <ac:spMk id="35" creationId="{3B6324BE-5137-4BFE-8DA4-799A77B8D45E}"/>
          </ac:spMkLst>
        </pc:spChg>
        <pc:spChg chg="mod">
          <ac:chgData name="Ugo MANTEL" userId="2d5b7065-31bb-4181-a7f8-a73bf0c30211" providerId="ADAL" clId="{0575A9F6-7E6E-4F00-881B-BCE554436064}" dt="2021-05-27T08:27:52.019" v="12436" actId="790"/>
          <ac:spMkLst>
            <pc:docMk/>
            <pc:sldMk cId="1833404173" sldId="2531"/>
            <ac:spMk id="36" creationId="{E6D54B53-5D24-489F-9B67-95A762E58289}"/>
          </ac:spMkLst>
        </pc:spChg>
        <pc:spChg chg="mod">
          <ac:chgData name="Ugo MANTEL" userId="2d5b7065-31bb-4181-a7f8-a73bf0c30211" providerId="ADAL" clId="{0575A9F6-7E6E-4F00-881B-BCE554436064}" dt="2021-05-27T08:27:52.019" v="12437" actId="790"/>
          <ac:spMkLst>
            <pc:docMk/>
            <pc:sldMk cId="1833404173" sldId="2531"/>
            <ac:spMk id="37" creationId="{B1B3F98D-4D9B-442E-8C7B-A1756F2C34E5}"/>
          </ac:spMkLst>
        </pc:spChg>
        <pc:spChg chg="mod">
          <ac:chgData name="Ugo MANTEL" userId="2d5b7065-31bb-4181-a7f8-a73bf0c30211" providerId="ADAL" clId="{0575A9F6-7E6E-4F00-881B-BCE554436064}" dt="2021-05-27T08:27:52.019" v="12438" actId="790"/>
          <ac:spMkLst>
            <pc:docMk/>
            <pc:sldMk cId="1833404173" sldId="2531"/>
            <ac:spMk id="38" creationId="{1136920C-BA8F-43C0-8C16-F1AAC39166BF}"/>
          </ac:spMkLst>
        </pc:spChg>
        <pc:spChg chg="mod">
          <ac:chgData name="Ugo MANTEL" userId="2d5b7065-31bb-4181-a7f8-a73bf0c30211" providerId="ADAL" clId="{0575A9F6-7E6E-4F00-881B-BCE554436064}" dt="2021-05-27T08:27:52.019" v="12439" actId="790"/>
          <ac:spMkLst>
            <pc:docMk/>
            <pc:sldMk cId="1833404173" sldId="2531"/>
            <ac:spMk id="39" creationId="{EFF788FD-AC32-46E7-9D4E-4BC36F5959B9}"/>
          </ac:spMkLst>
        </pc:spChg>
        <pc:spChg chg="mod">
          <ac:chgData name="Ugo MANTEL" userId="2d5b7065-31bb-4181-a7f8-a73bf0c30211" providerId="ADAL" clId="{0575A9F6-7E6E-4F00-881B-BCE554436064}" dt="2021-05-27T08:27:52.019" v="12440" actId="790"/>
          <ac:spMkLst>
            <pc:docMk/>
            <pc:sldMk cId="1833404173" sldId="2531"/>
            <ac:spMk id="40" creationId="{A3E8FC77-79BA-4BF6-9229-A50D8390B0B0}"/>
          </ac:spMkLst>
        </pc:spChg>
        <pc:spChg chg="mod">
          <ac:chgData name="Ugo MANTEL" userId="2d5b7065-31bb-4181-a7f8-a73bf0c30211" providerId="ADAL" clId="{0575A9F6-7E6E-4F00-881B-BCE554436064}" dt="2021-05-27T08:27:52.019" v="12441" actId="790"/>
          <ac:spMkLst>
            <pc:docMk/>
            <pc:sldMk cId="1833404173" sldId="2531"/>
            <ac:spMk id="41" creationId="{0576C5B5-205F-4700-BDBA-CB236CF202E5}"/>
          </ac:spMkLst>
        </pc:spChg>
        <pc:spChg chg="mod">
          <ac:chgData name="Ugo MANTEL" userId="2d5b7065-31bb-4181-a7f8-a73bf0c30211" providerId="ADAL" clId="{0575A9F6-7E6E-4F00-881B-BCE554436064}" dt="2021-05-27T08:27:52.019" v="12442" actId="790"/>
          <ac:spMkLst>
            <pc:docMk/>
            <pc:sldMk cId="1833404173" sldId="2531"/>
            <ac:spMk id="42" creationId="{10178595-DB31-448D-B26C-282499D9E2AB}"/>
          </ac:spMkLst>
        </pc:spChg>
        <pc:spChg chg="mod">
          <ac:chgData name="Ugo MANTEL" userId="2d5b7065-31bb-4181-a7f8-a73bf0c30211" providerId="ADAL" clId="{0575A9F6-7E6E-4F00-881B-BCE554436064}" dt="2021-05-27T08:27:52.019" v="12443" actId="790"/>
          <ac:spMkLst>
            <pc:docMk/>
            <pc:sldMk cId="1833404173" sldId="2531"/>
            <ac:spMk id="43" creationId="{7A99688D-221A-4009-B9DD-DA6C7D20F69E}"/>
          </ac:spMkLst>
        </pc:spChg>
        <pc:spChg chg="mod">
          <ac:chgData name="Ugo MANTEL" userId="2d5b7065-31bb-4181-a7f8-a73bf0c30211" providerId="ADAL" clId="{0575A9F6-7E6E-4F00-881B-BCE554436064}" dt="2021-05-27T08:27:52.019" v="12444" actId="790"/>
          <ac:spMkLst>
            <pc:docMk/>
            <pc:sldMk cId="1833404173" sldId="2531"/>
            <ac:spMk id="44" creationId="{A821D0F1-6745-4FB4-960B-A65CD44A148F}"/>
          </ac:spMkLst>
        </pc:spChg>
        <pc:spChg chg="mod">
          <ac:chgData name="Ugo MANTEL" userId="2d5b7065-31bb-4181-a7f8-a73bf0c30211" providerId="ADAL" clId="{0575A9F6-7E6E-4F00-881B-BCE554436064}" dt="2021-05-27T08:27:52.034" v="12445" actId="790"/>
          <ac:spMkLst>
            <pc:docMk/>
            <pc:sldMk cId="1833404173" sldId="2531"/>
            <ac:spMk id="45" creationId="{94585B0F-E803-4576-9DB3-FAF173D08F43}"/>
          </ac:spMkLst>
        </pc:spChg>
        <pc:spChg chg="mod">
          <ac:chgData name="Ugo MANTEL" userId="2d5b7065-31bb-4181-a7f8-a73bf0c30211" providerId="ADAL" clId="{0575A9F6-7E6E-4F00-881B-BCE554436064}" dt="2021-05-27T08:27:52.034" v="12446" actId="790"/>
          <ac:spMkLst>
            <pc:docMk/>
            <pc:sldMk cId="1833404173" sldId="2531"/>
            <ac:spMk id="46" creationId="{60B47F91-9ED1-4064-B0F1-0F150436DBA4}"/>
          </ac:spMkLst>
        </pc:spChg>
        <pc:spChg chg="mod">
          <ac:chgData name="Ugo MANTEL" userId="2d5b7065-31bb-4181-a7f8-a73bf0c30211" providerId="ADAL" clId="{0575A9F6-7E6E-4F00-881B-BCE554436064}" dt="2021-05-27T08:27:52.034" v="12447" actId="790"/>
          <ac:spMkLst>
            <pc:docMk/>
            <pc:sldMk cId="1833404173" sldId="2531"/>
            <ac:spMk id="47" creationId="{17468E73-86AE-459C-946F-AFFBB7E789DD}"/>
          </ac:spMkLst>
        </pc:spChg>
        <pc:spChg chg="mod">
          <ac:chgData name="Ugo MANTEL" userId="2d5b7065-31bb-4181-a7f8-a73bf0c30211" providerId="ADAL" clId="{0575A9F6-7E6E-4F00-881B-BCE554436064}" dt="2021-05-27T08:27:52.034" v="12448" actId="790"/>
          <ac:spMkLst>
            <pc:docMk/>
            <pc:sldMk cId="1833404173" sldId="2531"/>
            <ac:spMk id="48" creationId="{44B8897D-6B27-465B-A723-BF615C31D100}"/>
          </ac:spMkLst>
        </pc:spChg>
        <pc:spChg chg="mod">
          <ac:chgData name="Ugo MANTEL" userId="2d5b7065-31bb-4181-a7f8-a73bf0c30211" providerId="ADAL" clId="{0575A9F6-7E6E-4F00-881B-BCE554436064}" dt="2021-05-27T08:27:52.034" v="12449" actId="790"/>
          <ac:spMkLst>
            <pc:docMk/>
            <pc:sldMk cId="1833404173" sldId="2531"/>
            <ac:spMk id="49" creationId="{3CAB94CE-464D-4A6D-BF0D-B9E076D55E68}"/>
          </ac:spMkLst>
        </pc:spChg>
        <pc:spChg chg="mod">
          <ac:chgData name="Ugo MANTEL" userId="2d5b7065-31bb-4181-a7f8-a73bf0c30211" providerId="ADAL" clId="{0575A9F6-7E6E-4F00-881B-BCE554436064}" dt="2021-05-27T08:27:52.034" v="12450" actId="790"/>
          <ac:spMkLst>
            <pc:docMk/>
            <pc:sldMk cId="1833404173" sldId="2531"/>
            <ac:spMk id="50" creationId="{DB23E4EA-8CC3-4D51-8B49-7C52B0496041}"/>
          </ac:spMkLst>
        </pc:spChg>
        <pc:spChg chg="mod">
          <ac:chgData name="Ugo MANTEL" userId="2d5b7065-31bb-4181-a7f8-a73bf0c30211" providerId="ADAL" clId="{0575A9F6-7E6E-4F00-881B-BCE554436064}" dt="2021-05-27T08:27:52.034" v="12451" actId="790"/>
          <ac:spMkLst>
            <pc:docMk/>
            <pc:sldMk cId="1833404173" sldId="2531"/>
            <ac:spMk id="51" creationId="{6EAF2701-A2C6-4614-9A6E-C85168C5E062}"/>
          </ac:spMkLst>
        </pc:spChg>
        <pc:spChg chg="mod">
          <ac:chgData name="Ugo MANTEL" userId="2d5b7065-31bb-4181-a7f8-a73bf0c30211" providerId="ADAL" clId="{0575A9F6-7E6E-4F00-881B-BCE554436064}" dt="2021-05-27T08:27:52.034" v="12452" actId="790"/>
          <ac:spMkLst>
            <pc:docMk/>
            <pc:sldMk cId="1833404173" sldId="2531"/>
            <ac:spMk id="52" creationId="{36F86B5A-B9D6-4986-AA8D-5F1BA392526B}"/>
          </ac:spMkLst>
        </pc:spChg>
      </pc:sldChg>
      <pc:sldChg chg="modSp mod">
        <pc:chgData name="Ugo MANTEL" userId="2d5b7065-31bb-4181-a7f8-a73bf0c30211" providerId="ADAL" clId="{0575A9F6-7E6E-4F00-881B-BCE554436064}" dt="2021-05-27T08:27:54.325" v="15213" actId="790"/>
        <pc:sldMkLst>
          <pc:docMk/>
          <pc:sldMk cId="1145535110" sldId="3258"/>
        </pc:sldMkLst>
        <pc:spChg chg="mod">
          <ac:chgData name="Ugo MANTEL" userId="2d5b7065-31bb-4181-a7f8-a73bf0c30211" providerId="ADAL" clId="{0575A9F6-7E6E-4F00-881B-BCE554436064}" dt="2021-05-27T08:27:54.325" v="15206" actId="790"/>
          <ac:spMkLst>
            <pc:docMk/>
            <pc:sldMk cId="1145535110" sldId="3258"/>
            <ac:spMk id="18" creationId="{05A43005-14D1-49C5-B286-0CBF49EF4C9A}"/>
          </ac:spMkLst>
        </pc:spChg>
        <pc:spChg chg="mod">
          <ac:chgData name="Ugo MANTEL" userId="2d5b7065-31bb-4181-a7f8-a73bf0c30211" providerId="ADAL" clId="{0575A9F6-7E6E-4F00-881B-BCE554436064}" dt="2021-05-27T08:27:54.325" v="15211" actId="790"/>
          <ac:spMkLst>
            <pc:docMk/>
            <pc:sldMk cId="1145535110" sldId="3258"/>
            <ac:spMk id="19" creationId="{E5B76E7A-5B0F-4C72-9E90-D6674A382910}"/>
          </ac:spMkLst>
        </pc:spChg>
        <pc:spChg chg="mod">
          <ac:chgData name="Ugo MANTEL" userId="2d5b7065-31bb-4181-a7f8-a73bf0c30211" providerId="ADAL" clId="{0575A9F6-7E6E-4F00-881B-BCE554436064}" dt="2021-05-27T08:27:54.325" v="15212" actId="790"/>
          <ac:spMkLst>
            <pc:docMk/>
            <pc:sldMk cId="1145535110" sldId="3258"/>
            <ac:spMk id="22" creationId="{220AD9ED-7433-4122-B1D5-4276A01119DD}"/>
          </ac:spMkLst>
        </pc:spChg>
        <pc:spChg chg="mod">
          <ac:chgData name="Ugo MANTEL" userId="2d5b7065-31bb-4181-a7f8-a73bf0c30211" providerId="ADAL" clId="{0575A9F6-7E6E-4F00-881B-BCE554436064}" dt="2021-05-27T08:27:54.325" v="15213" actId="790"/>
          <ac:spMkLst>
            <pc:docMk/>
            <pc:sldMk cId="1145535110" sldId="3258"/>
            <ac:spMk id="23" creationId="{7C8E2774-0785-49E3-A0EB-78CE89573309}"/>
          </ac:spMkLst>
        </pc:spChg>
        <pc:spChg chg="mod">
          <ac:chgData name="Ugo MANTEL" userId="2d5b7065-31bb-4181-a7f8-a73bf0c30211" providerId="ADAL" clId="{0575A9F6-7E6E-4F00-881B-BCE554436064}" dt="2021-05-27T08:27:54.325" v="15203" actId="790"/>
          <ac:spMkLst>
            <pc:docMk/>
            <pc:sldMk cId="1145535110" sldId="3258"/>
            <ac:spMk id="32" creationId="{D28F6C03-B18D-4E9E-86A3-41D1A65809FB}"/>
          </ac:spMkLst>
        </pc:spChg>
        <pc:spChg chg="mod">
          <ac:chgData name="Ugo MANTEL" userId="2d5b7065-31bb-4181-a7f8-a73bf0c30211" providerId="ADAL" clId="{0575A9F6-7E6E-4F00-881B-BCE554436064}" dt="2021-05-27T08:27:54.325" v="15207" actId="790"/>
          <ac:spMkLst>
            <pc:docMk/>
            <pc:sldMk cId="1145535110" sldId="3258"/>
            <ac:spMk id="33" creationId="{35AC15E6-C7C2-4CF2-A1B8-A8E49DF23339}"/>
          </ac:spMkLst>
        </pc:spChg>
        <pc:spChg chg="mod">
          <ac:chgData name="Ugo MANTEL" userId="2d5b7065-31bb-4181-a7f8-a73bf0c30211" providerId="ADAL" clId="{0575A9F6-7E6E-4F00-881B-BCE554436064}" dt="2021-05-27T08:27:54.325" v="15208" actId="790"/>
          <ac:spMkLst>
            <pc:docMk/>
            <pc:sldMk cId="1145535110" sldId="3258"/>
            <ac:spMk id="34" creationId="{70795E82-5EEA-4DFB-A8D1-D6552FDE0A10}"/>
          </ac:spMkLst>
        </pc:spChg>
        <pc:spChg chg="mod">
          <ac:chgData name="Ugo MANTEL" userId="2d5b7065-31bb-4181-a7f8-a73bf0c30211" providerId="ADAL" clId="{0575A9F6-7E6E-4F00-881B-BCE554436064}" dt="2021-05-27T08:27:54.325" v="15209" actId="790"/>
          <ac:spMkLst>
            <pc:docMk/>
            <pc:sldMk cId="1145535110" sldId="3258"/>
            <ac:spMk id="35" creationId="{5D0765C0-1EFD-4AF1-BC9F-AB9F7015C9A6}"/>
          </ac:spMkLst>
        </pc:spChg>
        <pc:spChg chg="mod">
          <ac:chgData name="Ugo MANTEL" userId="2d5b7065-31bb-4181-a7f8-a73bf0c30211" providerId="ADAL" clId="{0575A9F6-7E6E-4F00-881B-BCE554436064}" dt="2021-05-27T08:27:54.325" v="15204" actId="790"/>
          <ac:spMkLst>
            <pc:docMk/>
            <pc:sldMk cId="1145535110" sldId="3258"/>
            <ac:spMk id="36" creationId="{941C059C-05F2-4579-8A10-7E2BEF493678}"/>
          </ac:spMkLst>
        </pc:spChg>
        <pc:spChg chg="mod">
          <ac:chgData name="Ugo MANTEL" userId="2d5b7065-31bb-4181-a7f8-a73bf0c30211" providerId="ADAL" clId="{0575A9F6-7E6E-4F00-881B-BCE554436064}" dt="2021-05-27T08:27:54.325" v="15210" actId="790"/>
          <ac:spMkLst>
            <pc:docMk/>
            <pc:sldMk cId="1145535110" sldId="3258"/>
            <ac:spMk id="37" creationId="{BD0ECFF5-0F14-4767-AF81-94BD1CC69CDF}"/>
          </ac:spMkLst>
        </pc:spChg>
        <pc:spChg chg="mod">
          <ac:chgData name="Ugo MANTEL" userId="2d5b7065-31bb-4181-a7f8-a73bf0c30211" providerId="ADAL" clId="{0575A9F6-7E6E-4F00-881B-BCE554436064}" dt="2021-05-27T08:27:54.325" v="15205" actId="790"/>
          <ac:spMkLst>
            <pc:docMk/>
            <pc:sldMk cId="1145535110" sldId="3258"/>
            <ac:spMk id="39" creationId="{3A88A2FA-FD49-4AEB-8EDF-9D840E609CC9}"/>
          </ac:spMkLst>
        </pc:spChg>
        <pc:spChg chg="mod">
          <ac:chgData name="Ugo MANTEL" userId="2d5b7065-31bb-4181-a7f8-a73bf0c30211" providerId="ADAL" clId="{0575A9F6-7E6E-4F00-881B-BCE554436064}" dt="2021-05-27T08:27:54.323" v="15202" actId="790"/>
          <ac:spMkLst>
            <pc:docMk/>
            <pc:sldMk cId="1145535110" sldId="3258"/>
            <ac:spMk id="47" creationId="{EBC4C7DB-908D-4F75-846A-4CC4964C350B}"/>
          </ac:spMkLst>
        </pc:spChg>
      </pc:sldChg>
      <pc:sldChg chg="modSp mod">
        <pc:chgData name="Ugo MANTEL" userId="2d5b7065-31bb-4181-a7f8-a73bf0c30211" providerId="ADAL" clId="{0575A9F6-7E6E-4F00-881B-BCE554436064}" dt="2021-05-27T08:27:54.323" v="15201" actId="790"/>
        <pc:sldMkLst>
          <pc:docMk/>
          <pc:sldMk cId="3373602861" sldId="3299"/>
        </pc:sldMkLst>
        <pc:spChg chg="mod">
          <ac:chgData name="Ugo MANTEL" userId="2d5b7065-31bb-4181-a7f8-a73bf0c30211" providerId="ADAL" clId="{0575A9F6-7E6E-4F00-881B-BCE554436064}" dt="2021-05-27T08:27:54.315" v="15193" actId="790"/>
          <ac:spMkLst>
            <pc:docMk/>
            <pc:sldMk cId="3373602861" sldId="3299"/>
            <ac:spMk id="2" creationId="{19860918-02BB-4ABE-984B-2BA0F4561729}"/>
          </ac:spMkLst>
        </pc:spChg>
        <pc:spChg chg="mod">
          <ac:chgData name="Ugo MANTEL" userId="2d5b7065-31bb-4181-a7f8-a73bf0c30211" providerId="ADAL" clId="{0575A9F6-7E6E-4F00-881B-BCE554436064}" dt="2021-05-27T08:27:54.315" v="15194" actId="790"/>
          <ac:spMkLst>
            <pc:docMk/>
            <pc:sldMk cId="3373602861" sldId="3299"/>
            <ac:spMk id="3" creationId="{D89B1EA2-9A1E-46B5-9691-826CA66E7EB9}"/>
          </ac:spMkLst>
        </pc:spChg>
        <pc:spChg chg="mod">
          <ac:chgData name="Ugo MANTEL" userId="2d5b7065-31bb-4181-a7f8-a73bf0c30211" providerId="ADAL" clId="{0575A9F6-7E6E-4F00-881B-BCE554436064}" dt="2021-05-27T08:27:54.323" v="15201" actId="790"/>
          <ac:spMkLst>
            <pc:docMk/>
            <pc:sldMk cId="3373602861" sldId="3299"/>
            <ac:spMk id="17" creationId="{3F4907E7-37BE-4491-B639-834E50ACF79E}"/>
          </ac:spMkLst>
        </pc:spChg>
        <pc:spChg chg="mod">
          <ac:chgData name="Ugo MANTEL" userId="2d5b7065-31bb-4181-a7f8-a73bf0c30211" providerId="ADAL" clId="{0575A9F6-7E6E-4F00-881B-BCE554436064}" dt="2021-05-27T08:27:54.315" v="15192" actId="790"/>
          <ac:spMkLst>
            <pc:docMk/>
            <pc:sldMk cId="3373602861" sldId="3299"/>
            <ac:spMk id="22" creationId="{9FE15905-4FBF-4911-B6E6-69CDE2379AC8}"/>
          </ac:spMkLst>
        </pc:spChg>
        <pc:spChg chg="mod">
          <ac:chgData name="Ugo MANTEL" userId="2d5b7065-31bb-4181-a7f8-a73bf0c30211" providerId="ADAL" clId="{0575A9F6-7E6E-4F00-881B-BCE554436064}" dt="2021-05-27T08:27:54.315" v="15195" actId="790"/>
          <ac:spMkLst>
            <pc:docMk/>
            <pc:sldMk cId="3373602861" sldId="3299"/>
            <ac:spMk id="24" creationId="{7D54FA88-D181-465E-A244-F9B65464DF26}"/>
          </ac:spMkLst>
        </pc:spChg>
        <pc:spChg chg="mod">
          <ac:chgData name="Ugo MANTEL" userId="2d5b7065-31bb-4181-a7f8-a73bf0c30211" providerId="ADAL" clId="{0575A9F6-7E6E-4F00-881B-BCE554436064}" dt="2021-05-27T08:27:54.315" v="15196" actId="790"/>
          <ac:spMkLst>
            <pc:docMk/>
            <pc:sldMk cId="3373602861" sldId="3299"/>
            <ac:spMk id="25" creationId="{C3A7A9B0-1BCD-46E4-912A-985D51725EB7}"/>
          </ac:spMkLst>
        </pc:spChg>
        <pc:spChg chg="mod">
          <ac:chgData name="Ugo MANTEL" userId="2d5b7065-31bb-4181-a7f8-a73bf0c30211" providerId="ADAL" clId="{0575A9F6-7E6E-4F00-881B-BCE554436064}" dt="2021-05-27T08:27:54.315" v="15197" actId="790"/>
          <ac:spMkLst>
            <pc:docMk/>
            <pc:sldMk cId="3373602861" sldId="3299"/>
            <ac:spMk id="26" creationId="{43D59B59-EF15-4D31-B688-6B9F8C2B903A}"/>
          </ac:spMkLst>
        </pc:spChg>
        <pc:spChg chg="mod">
          <ac:chgData name="Ugo MANTEL" userId="2d5b7065-31bb-4181-a7f8-a73bf0c30211" providerId="ADAL" clId="{0575A9F6-7E6E-4F00-881B-BCE554436064}" dt="2021-05-27T08:27:54.315" v="15198" actId="790"/>
          <ac:spMkLst>
            <pc:docMk/>
            <pc:sldMk cId="3373602861" sldId="3299"/>
            <ac:spMk id="27" creationId="{BF37DA15-3A13-4D49-834C-29A4068FD25C}"/>
          </ac:spMkLst>
        </pc:spChg>
        <pc:spChg chg="mod">
          <ac:chgData name="Ugo MANTEL" userId="2d5b7065-31bb-4181-a7f8-a73bf0c30211" providerId="ADAL" clId="{0575A9F6-7E6E-4F00-881B-BCE554436064}" dt="2021-05-27T08:27:54.315" v="15199" actId="790"/>
          <ac:spMkLst>
            <pc:docMk/>
            <pc:sldMk cId="3373602861" sldId="3299"/>
            <ac:spMk id="28" creationId="{332F554D-29A3-4032-A1DB-492350E20CB8}"/>
          </ac:spMkLst>
        </pc:spChg>
        <pc:spChg chg="mod">
          <ac:chgData name="Ugo MANTEL" userId="2d5b7065-31bb-4181-a7f8-a73bf0c30211" providerId="ADAL" clId="{0575A9F6-7E6E-4F00-881B-BCE554436064}" dt="2021-05-27T08:27:54.323" v="15200" actId="790"/>
          <ac:spMkLst>
            <pc:docMk/>
            <pc:sldMk cId="3373602861" sldId="3299"/>
            <ac:spMk id="29" creationId="{9F302533-68A2-42B3-8D0B-4DC3B13ED3A2}"/>
          </ac:spMkLst>
        </pc:spChg>
        <pc:spChg chg="mod">
          <ac:chgData name="Ugo MANTEL" userId="2d5b7065-31bb-4181-a7f8-a73bf0c30211" providerId="ADAL" clId="{0575A9F6-7E6E-4F00-881B-BCE554436064}" dt="2021-05-27T08:27:54.315" v="15191" actId="790"/>
          <ac:spMkLst>
            <pc:docMk/>
            <pc:sldMk cId="3373602861" sldId="3299"/>
            <ac:spMk id="47" creationId="{EBC4C7DB-908D-4F75-846A-4CC4964C350B}"/>
          </ac:spMkLst>
        </pc:spChg>
        <pc:spChg chg="mod">
          <ac:chgData name="Ugo MANTEL" userId="2d5b7065-31bb-4181-a7f8-a73bf0c30211" providerId="ADAL" clId="{0575A9F6-7E6E-4F00-881B-BCE554436064}" dt="2021-05-27T08:27:54.315" v="15190" actId="790"/>
          <ac:spMkLst>
            <pc:docMk/>
            <pc:sldMk cId="3373602861" sldId="3299"/>
            <ac:spMk id="117" creationId="{75A5BA58-45AB-4047-9BC1-E3390F6144BC}"/>
          </ac:spMkLst>
        </pc:spChg>
      </pc:sldChg>
      <pc:sldChg chg="modSp mod">
        <pc:chgData name="Ugo MANTEL" userId="2d5b7065-31bb-4181-a7f8-a73bf0c30211" providerId="ADAL" clId="{0575A9F6-7E6E-4F00-881B-BCE554436064}" dt="2021-05-27T08:27:52.866" v="13443" actId="790"/>
        <pc:sldMkLst>
          <pc:docMk/>
          <pc:sldMk cId="3054245272" sldId="3325"/>
        </pc:sldMkLst>
        <pc:spChg chg="mod">
          <ac:chgData name="Ugo MANTEL" userId="2d5b7065-31bb-4181-a7f8-a73bf0c30211" providerId="ADAL" clId="{0575A9F6-7E6E-4F00-881B-BCE554436064}" dt="2021-05-27T08:27:52.856" v="13439" actId="790"/>
          <ac:spMkLst>
            <pc:docMk/>
            <pc:sldMk cId="3054245272" sldId="3325"/>
            <ac:spMk id="3" creationId="{E18A7763-3DD3-4E54-8C3B-074DC3E19FE3}"/>
          </ac:spMkLst>
        </pc:spChg>
        <pc:spChg chg="mod">
          <ac:chgData name="Ugo MANTEL" userId="2d5b7065-31bb-4181-a7f8-a73bf0c30211" providerId="ADAL" clId="{0575A9F6-7E6E-4F00-881B-BCE554436064}" dt="2021-05-27T08:27:52.856" v="13438" actId="790"/>
          <ac:spMkLst>
            <pc:docMk/>
            <pc:sldMk cId="3054245272" sldId="3325"/>
            <ac:spMk id="13" creationId="{749F130D-16E1-4876-A365-025D47DFF6A7}"/>
          </ac:spMkLst>
        </pc:spChg>
        <pc:spChg chg="mod">
          <ac:chgData name="Ugo MANTEL" userId="2d5b7065-31bb-4181-a7f8-a73bf0c30211" providerId="ADAL" clId="{0575A9F6-7E6E-4F00-881B-BCE554436064}" dt="2021-05-27T08:27:52.856" v="13434" actId="790"/>
          <ac:spMkLst>
            <pc:docMk/>
            <pc:sldMk cId="3054245272" sldId="3325"/>
            <ac:spMk id="15" creationId="{086B2770-5475-4364-AF85-9809947DC484}"/>
          </ac:spMkLst>
        </pc:spChg>
        <pc:spChg chg="mod">
          <ac:chgData name="Ugo MANTEL" userId="2d5b7065-31bb-4181-a7f8-a73bf0c30211" providerId="ADAL" clId="{0575A9F6-7E6E-4F00-881B-BCE554436064}" dt="2021-05-27T08:27:52.856" v="13435" actId="790"/>
          <ac:spMkLst>
            <pc:docMk/>
            <pc:sldMk cId="3054245272" sldId="3325"/>
            <ac:spMk id="20" creationId="{1CD596D9-B723-4E7B-8916-56EF96EBB64B}"/>
          </ac:spMkLst>
        </pc:spChg>
        <pc:spChg chg="mod">
          <ac:chgData name="Ugo MANTEL" userId="2d5b7065-31bb-4181-a7f8-a73bf0c30211" providerId="ADAL" clId="{0575A9F6-7E6E-4F00-881B-BCE554436064}" dt="2021-05-27T08:27:52.856" v="13436" actId="790"/>
          <ac:spMkLst>
            <pc:docMk/>
            <pc:sldMk cId="3054245272" sldId="3325"/>
            <ac:spMk id="21" creationId="{C5AE8029-DDC7-41B7-A974-A7618CC7F26B}"/>
          </ac:spMkLst>
        </pc:spChg>
        <pc:spChg chg="mod">
          <ac:chgData name="Ugo MANTEL" userId="2d5b7065-31bb-4181-a7f8-a73bf0c30211" providerId="ADAL" clId="{0575A9F6-7E6E-4F00-881B-BCE554436064}" dt="2021-05-27T08:27:52.856" v="13437" actId="790"/>
          <ac:spMkLst>
            <pc:docMk/>
            <pc:sldMk cId="3054245272" sldId="3325"/>
            <ac:spMk id="22" creationId="{DF94097D-297A-4D7C-8B3C-E3C3A9C4366D}"/>
          </ac:spMkLst>
        </pc:spChg>
        <pc:spChg chg="mod">
          <ac:chgData name="Ugo MANTEL" userId="2d5b7065-31bb-4181-a7f8-a73bf0c30211" providerId="ADAL" clId="{0575A9F6-7E6E-4F00-881B-BCE554436064}" dt="2021-05-27T08:27:52.864" v="13440" actId="790"/>
          <ac:spMkLst>
            <pc:docMk/>
            <pc:sldMk cId="3054245272" sldId="3325"/>
            <ac:spMk id="24" creationId="{563E6E46-1F87-4BDB-8C6E-C5790B0A6EFD}"/>
          </ac:spMkLst>
        </pc:spChg>
        <pc:spChg chg="mod">
          <ac:chgData name="Ugo MANTEL" userId="2d5b7065-31bb-4181-a7f8-a73bf0c30211" providerId="ADAL" clId="{0575A9F6-7E6E-4F00-881B-BCE554436064}" dt="2021-05-27T08:27:52.856" v="13432" actId="790"/>
          <ac:spMkLst>
            <pc:docMk/>
            <pc:sldMk cId="3054245272" sldId="3325"/>
            <ac:spMk id="25" creationId="{E55CF477-BA9F-4C92-B72A-DBEBC94B279B}"/>
          </ac:spMkLst>
        </pc:spChg>
        <pc:spChg chg="mod">
          <ac:chgData name="Ugo MANTEL" userId="2d5b7065-31bb-4181-a7f8-a73bf0c30211" providerId="ADAL" clId="{0575A9F6-7E6E-4F00-881B-BCE554436064}" dt="2021-05-27T08:27:52.864" v="13441" actId="790"/>
          <ac:spMkLst>
            <pc:docMk/>
            <pc:sldMk cId="3054245272" sldId="3325"/>
            <ac:spMk id="26" creationId="{04CB1C86-27A0-4200-A026-49D98629F33A}"/>
          </ac:spMkLst>
        </pc:spChg>
        <pc:spChg chg="mod">
          <ac:chgData name="Ugo MANTEL" userId="2d5b7065-31bb-4181-a7f8-a73bf0c30211" providerId="ADAL" clId="{0575A9F6-7E6E-4F00-881B-BCE554436064}" dt="2021-05-27T08:27:52.864" v="13442" actId="790"/>
          <ac:spMkLst>
            <pc:docMk/>
            <pc:sldMk cId="3054245272" sldId="3325"/>
            <ac:spMk id="27" creationId="{7C19083B-2243-45AC-95E0-9D58191ECFC8}"/>
          </ac:spMkLst>
        </pc:spChg>
        <pc:spChg chg="mod">
          <ac:chgData name="Ugo MANTEL" userId="2d5b7065-31bb-4181-a7f8-a73bf0c30211" providerId="ADAL" clId="{0575A9F6-7E6E-4F00-881B-BCE554436064}" dt="2021-05-27T08:27:52.856" v="13433" actId="790"/>
          <ac:spMkLst>
            <pc:docMk/>
            <pc:sldMk cId="3054245272" sldId="3325"/>
            <ac:spMk id="28" creationId="{83610AF3-8C67-41E4-AD1B-36F5063C2F70}"/>
          </ac:spMkLst>
        </pc:spChg>
        <pc:spChg chg="mod">
          <ac:chgData name="Ugo MANTEL" userId="2d5b7065-31bb-4181-a7f8-a73bf0c30211" providerId="ADAL" clId="{0575A9F6-7E6E-4F00-881B-BCE554436064}" dt="2021-05-27T08:27:52.866" v="13443" actId="790"/>
          <ac:spMkLst>
            <pc:docMk/>
            <pc:sldMk cId="3054245272" sldId="3325"/>
            <ac:spMk id="29" creationId="{AC3A78AE-E179-4EE2-A1AC-0F14929D377F}"/>
          </ac:spMkLst>
        </pc:spChg>
      </pc:sldChg>
      <pc:sldChg chg="modSp mod">
        <pc:chgData name="Ugo MANTEL" userId="2d5b7065-31bb-4181-a7f8-a73bf0c30211" providerId="ADAL" clId="{0575A9F6-7E6E-4F00-881B-BCE554436064}" dt="2021-05-27T08:27:52.823" v="13383" actId="790"/>
        <pc:sldMkLst>
          <pc:docMk/>
          <pc:sldMk cId="3048354914" sldId="3451"/>
        </pc:sldMkLst>
        <pc:spChg chg="mod">
          <ac:chgData name="Ugo MANTEL" userId="2d5b7065-31bb-4181-a7f8-a73bf0c30211" providerId="ADAL" clId="{0575A9F6-7E6E-4F00-881B-BCE554436064}" dt="2021-05-27T08:27:52.815" v="13370" actId="790"/>
          <ac:spMkLst>
            <pc:docMk/>
            <pc:sldMk cId="3048354914" sldId="3451"/>
            <ac:spMk id="2" creationId="{F3FE1D1C-DE9F-4520-BCCE-A563D9130FE3}"/>
          </ac:spMkLst>
        </pc:spChg>
        <pc:spChg chg="mod">
          <ac:chgData name="Ugo MANTEL" userId="2d5b7065-31bb-4181-a7f8-a73bf0c30211" providerId="ADAL" clId="{0575A9F6-7E6E-4F00-881B-BCE554436064}" dt="2021-05-27T08:27:52.815" v="13371" actId="790"/>
          <ac:spMkLst>
            <pc:docMk/>
            <pc:sldMk cId="3048354914" sldId="3451"/>
            <ac:spMk id="3" creationId="{9C0D73B0-FD73-4C93-AADD-0F48F14A97D5}"/>
          </ac:spMkLst>
        </pc:spChg>
        <pc:spChg chg="mod">
          <ac:chgData name="Ugo MANTEL" userId="2d5b7065-31bb-4181-a7f8-a73bf0c30211" providerId="ADAL" clId="{0575A9F6-7E6E-4F00-881B-BCE554436064}" dt="2021-05-27T08:27:52.815" v="13372" actId="790"/>
          <ac:spMkLst>
            <pc:docMk/>
            <pc:sldMk cId="3048354914" sldId="3451"/>
            <ac:spMk id="5" creationId="{C2211D1B-D86D-4EF5-B202-69A0FA56B98B}"/>
          </ac:spMkLst>
        </pc:spChg>
        <pc:spChg chg="mod">
          <ac:chgData name="Ugo MANTEL" userId="2d5b7065-31bb-4181-a7f8-a73bf0c30211" providerId="ADAL" clId="{0575A9F6-7E6E-4F00-881B-BCE554436064}" dt="2021-05-27T08:27:52.815" v="13376" actId="790"/>
          <ac:spMkLst>
            <pc:docMk/>
            <pc:sldMk cId="3048354914" sldId="3451"/>
            <ac:spMk id="7" creationId="{F59BFDDC-63FF-4CDF-9FA9-5814668C648B}"/>
          </ac:spMkLst>
        </pc:spChg>
        <pc:spChg chg="mod">
          <ac:chgData name="Ugo MANTEL" userId="2d5b7065-31bb-4181-a7f8-a73bf0c30211" providerId="ADAL" clId="{0575A9F6-7E6E-4F00-881B-BCE554436064}" dt="2021-05-27T08:27:52.815" v="13375" actId="790"/>
          <ac:spMkLst>
            <pc:docMk/>
            <pc:sldMk cId="3048354914" sldId="3451"/>
            <ac:spMk id="22" creationId="{915D1B6E-612E-40C3-AAAD-AD7DCE1807AA}"/>
          </ac:spMkLst>
        </pc:spChg>
        <pc:spChg chg="mod">
          <ac:chgData name="Ugo MANTEL" userId="2d5b7065-31bb-4181-a7f8-a73bf0c30211" providerId="ADAL" clId="{0575A9F6-7E6E-4F00-881B-BCE554436064}" dt="2021-05-27T08:27:52.823" v="13383" actId="790"/>
          <ac:spMkLst>
            <pc:docMk/>
            <pc:sldMk cId="3048354914" sldId="3451"/>
            <ac:spMk id="28" creationId="{425177EA-D3FA-44CA-A834-8198AB30E826}"/>
          </ac:spMkLst>
        </pc:spChg>
        <pc:spChg chg="mod">
          <ac:chgData name="Ugo MANTEL" userId="2d5b7065-31bb-4181-a7f8-a73bf0c30211" providerId="ADAL" clId="{0575A9F6-7E6E-4F00-881B-BCE554436064}" dt="2021-05-27T08:27:52.815" v="13368" actId="790"/>
          <ac:spMkLst>
            <pc:docMk/>
            <pc:sldMk cId="3048354914" sldId="3451"/>
            <ac:spMk id="32" creationId="{2C2D77D3-1465-4C84-99C0-1C33D079A79E}"/>
          </ac:spMkLst>
        </pc:spChg>
        <pc:spChg chg="mod">
          <ac:chgData name="Ugo MANTEL" userId="2d5b7065-31bb-4181-a7f8-a73bf0c30211" providerId="ADAL" clId="{0575A9F6-7E6E-4F00-881B-BCE554436064}" dt="2021-05-27T08:27:52.815" v="13369" actId="790"/>
          <ac:spMkLst>
            <pc:docMk/>
            <pc:sldMk cId="3048354914" sldId="3451"/>
            <ac:spMk id="36" creationId="{DA7D41F2-6061-46E4-AB6E-49B571044BC4}"/>
          </ac:spMkLst>
        </pc:spChg>
        <pc:spChg chg="mod">
          <ac:chgData name="Ugo MANTEL" userId="2d5b7065-31bb-4181-a7f8-a73bf0c30211" providerId="ADAL" clId="{0575A9F6-7E6E-4F00-881B-BCE554436064}" dt="2021-05-27T08:27:52.815" v="13373" actId="790"/>
          <ac:spMkLst>
            <pc:docMk/>
            <pc:sldMk cId="3048354914" sldId="3451"/>
            <ac:spMk id="37" creationId="{1B0F6DBA-9DDA-4219-ABBF-2A111A6DC023}"/>
          </ac:spMkLst>
        </pc:spChg>
        <pc:spChg chg="mod">
          <ac:chgData name="Ugo MANTEL" userId="2d5b7065-31bb-4181-a7f8-a73bf0c30211" providerId="ADAL" clId="{0575A9F6-7E6E-4F00-881B-BCE554436064}" dt="2021-05-27T08:27:52.815" v="13374" actId="790"/>
          <ac:spMkLst>
            <pc:docMk/>
            <pc:sldMk cId="3048354914" sldId="3451"/>
            <ac:spMk id="39" creationId="{47BC833D-E5A8-48E7-A049-6D7BD4B70788}"/>
          </ac:spMkLst>
        </pc:spChg>
        <pc:spChg chg="mod">
          <ac:chgData name="Ugo MANTEL" userId="2d5b7065-31bb-4181-a7f8-a73bf0c30211" providerId="ADAL" clId="{0575A9F6-7E6E-4F00-881B-BCE554436064}" dt="2021-05-27T08:27:52.815" v="13377" actId="790"/>
          <ac:spMkLst>
            <pc:docMk/>
            <pc:sldMk cId="3048354914" sldId="3451"/>
            <ac:spMk id="49" creationId="{DE97F974-0523-4C7D-870F-FDE6B73F9F62}"/>
          </ac:spMkLst>
        </pc:spChg>
        <pc:spChg chg="mod">
          <ac:chgData name="Ugo MANTEL" userId="2d5b7065-31bb-4181-a7f8-a73bf0c30211" providerId="ADAL" clId="{0575A9F6-7E6E-4F00-881B-BCE554436064}" dt="2021-05-27T08:27:52.813" v="13367" actId="790"/>
          <ac:spMkLst>
            <pc:docMk/>
            <pc:sldMk cId="3048354914" sldId="3451"/>
            <ac:spMk id="50" creationId="{D79806CD-0EE1-44AF-A4A4-8DE1548322B3}"/>
          </ac:spMkLst>
        </pc:spChg>
        <pc:spChg chg="mod">
          <ac:chgData name="Ugo MANTEL" userId="2d5b7065-31bb-4181-a7f8-a73bf0c30211" providerId="ADAL" clId="{0575A9F6-7E6E-4F00-881B-BCE554436064}" dt="2021-05-27T08:27:52.815" v="13378" actId="790"/>
          <ac:spMkLst>
            <pc:docMk/>
            <pc:sldMk cId="3048354914" sldId="3451"/>
            <ac:spMk id="51" creationId="{EB30D8DB-A511-42DE-B11D-108FFEA94D64}"/>
          </ac:spMkLst>
        </pc:spChg>
        <pc:spChg chg="mod">
          <ac:chgData name="Ugo MANTEL" userId="2d5b7065-31bb-4181-a7f8-a73bf0c30211" providerId="ADAL" clId="{0575A9F6-7E6E-4F00-881B-BCE554436064}" dt="2021-05-27T08:27:52.815" v="13379" actId="790"/>
          <ac:spMkLst>
            <pc:docMk/>
            <pc:sldMk cId="3048354914" sldId="3451"/>
            <ac:spMk id="52" creationId="{C9D93F91-2B2E-4AFA-BA96-25C45E0CA12C}"/>
          </ac:spMkLst>
        </pc:spChg>
        <pc:spChg chg="mod">
          <ac:chgData name="Ugo MANTEL" userId="2d5b7065-31bb-4181-a7f8-a73bf0c30211" providerId="ADAL" clId="{0575A9F6-7E6E-4F00-881B-BCE554436064}" dt="2021-05-27T08:27:52.815" v="13380" actId="790"/>
          <ac:spMkLst>
            <pc:docMk/>
            <pc:sldMk cId="3048354914" sldId="3451"/>
            <ac:spMk id="57" creationId="{D48142E4-6A00-4A4D-AF32-7C1E77B4F66F}"/>
          </ac:spMkLst>
        </pc:spChg>
        <pc:spChg chg="mod">
          <ac:chgData name="Ugo MANTEL" userId="2d5b7065-31bb-4181-a7f8-a73bf0c30211" providerId="ADAL" clId="{0575A9F6-7E6E-4F00-881B-BCE554436064}" dt="2021-05-27T08:27:52.823" v="13381" actId="790"/>
          <ac:spMkLst>
            <pc:docMk/>
            <pc:sldMk cId="3048354914" sldId="3451"/>
            <ac:spMk id="58" creationId="{B8ACAE6E-CA04-407B-B7DC-AA81B7A21A60}"/>
          </ac:spMkLst>
        </pc:spChg>
        <pc:spChg chg="mod">
          <ac:chgData name="Ugo MANTEL" userId="2d5b7065-31bb-4181-a7f8-a73bf0c30211" providerId="ADAL" clId="{0575A9F6-7E6E-4F00-881B-BCE554436064}" dt="2021-05-27T08:27:52.823" v="13382" actId="790"/>
          <ac:spMkLst>
            <pc:docMk/>
            <pc:sldMk cId="3048354914" sldId="3451"/>
            <ac:spMk id="59" creationId="{120C1439-48AB-4529-951F-D14737C54CED}"/>
          </ac:spMkLst>
        </pc:spChg>
      </pc:sldChg>
      <pc:sldChg chg="modSp mod">
        <pc:chgData name="Ugo MANTEL" userId="2d5b7065-31bb-4181-a7f8-a73bf0c30211" providerId="ADAL" clId="{0575A9F6-7E6E-4F00-881B-BCE554436064}" dt="2021-05-27T08:27:52.835" v="13403" actId="790"/>
        <pc:sldMkLst>
          <pc:docMk/>
          <pc:sldMk cId="3243773378" sldId="3452"/>
        </pc:sldMkLst>
        <pc:spChg chg="mod">
          <ac:chgData name="Ugo MANTEL" userId="2d5b7065-31bb-4181-a7f8-a73bf0c30211" providerId="ADAL" clId="{0575A9F6-7E6E-4F00-881B-BCE554436064}" dt="2021-05-27T08:27:52.825" v="13390" actId="790"/>
          <ac:spMkLst>
            <pc:docMk/>
            <pc:sldMk cId="3243773378" sldId="3452"/>
            <ac:spMk id="6" creationId="{8A6BC016-DE7F-4249-8E53-A6AE69FC9649}"/>
          </ac:spMkLst>
        </pc:spChg>
        <pc:spChg chg="mod">
          <ac:chgData name="Ugo MANTEL" userId="2d5b7065-31bb-4181-a7f8-a73bf0c30211" providerId="ADAL" clId="{0575A9F6-7E6E-4F00-881B-BCE554436064}" dt="2021-05-27T08:27:52.825" v="13384" actId="790"/>
          <ac:spMkLst>
            <pc:docMk/>
            <pc:sldMk cId="3243773378" sldId="3452"/>
            <ac:spMk id="7" creationId="{43D53965-2190-4359-ADAA-D09D5859663D}"/>
          </ac:spMkLst>
        </pc:spChg>
        <pc:spChg chg="mod">
          <ac:chgData name="Ugo MANTEL" userId="2d5b7065-31bb-4181-a7f8-a73bf0c30211" providerId="ADAL" clId="{0575A9F6-7E6E-4F00-881B-BCE554436064}" dt="2021-05-27T08:27:52.825" v="13391" actId="790"/>
          <ac:spMkLst>
            <pc:docMk/>
            <pc:sldMk cId="3243773378" sldId="3452"/>
            <ac:spMk id="8" creationId="{87650252-CCEE-456B-B996-679062FC9081}"/>
          </ac:spMkLst>
        </pc:spChg>
        <pc:spChg chg="mod">
          <ac:chgData name="Ugo MANTEL" userId="2d5b7065-31bb-4181-a7f8-a73bf0c30211" providerId="ADAL" clId="{0575A9F6-7E6E-4F00-881B-BCE554436064}" dt="2021-05-27T08:27:52.835" v="13403" actId="790"/>
          <ac:spMkLst>
            <pc:docMk/>
            <pc:sldMk cId="3243773378" sldId="3452"/>
            <ac:spMk id="31" creationId="{AFFCB5A8-97B8-4530-A66B-C970CFCED91C}"/>
          </ac:spMkLst>
        </pc:spChg>
        <pc:spChg chg="mod">
          <ac:chgData name="Ugo MANTEL" userId="2d5b7065-31bb-4181-a7f8-a73bf0c30211" providerId="ADAL" clId="{0575A9F6-7E6E-4F00-881B-BCE554436064}" dt="2021-05-27T08:27:52.825" v="13393" actId="790"/>
          <ac:spMkLst>
            <pc:docMk/>
            <pc:sldMk cId="3243773378" sldId="3452"/>
            <ac:spMk id="35" creationId="{A1C4625F-BE8A-4105-99AA-E997F31DE530}"/>
          </ac:spMkLst>
        </pc:spChg>
        <pc:spChg chg="mod">
          <ac:chgData name="Ugo MANTEL" userId="2d5b7065-31bb-4181-a7f8-a73bf0c30211" providerId="ADAL" clId="{0575A9F6-7E6E-4F00-881B-BCE554436064}" dt="2021-05-27T08:27:52.825" v="13394" actId="790"/>
          <ac:spMkLst>
            <pc:docMk/>
            <pc:sldMk cId="3243773378" sldId="3452"/>
            <ac:spMk id="36" creationId="{3F6A24E4-439D-4E89-B6E8-79BB4685424A}"/>
          </ac:spMkLst>
        </pc:spChg>
        <pc:spChg chg="mod">
          <ac:chgData name="Ugo MANTEL" userId="2d5b7065-31bb-4181-a7f8-a73bf0c30211" providerId="ADAL" clId="{0575A9F6-7E6E-4F00-881B-BCE554436064}" dt="2021-05-27T08:27:52.833" v="13395" actId="790"/>
          <ac:spMkLst>
            <pc:docMk/>
            <pc:sldMk cId="3243773378" sldId="3452"/>
            <ac:spMk id="37" creationId="{B73C09EE-9F03-40A2-9E17-7D12FA1F99BA}"/>
          </ac:spMkLst>
        </pc:spChg>
        <pc:spChg chg="mod">
          <ac:chgData name="Ugo MANTEL" userId="2d5b7065-31bb-4181-a7f8-a73bf0c30211" providerId="ADAL" clId="{0575A9F6-7E6E-4F00-881B-BCE554436064}" dt="2021-05-27T08:27:52.833" v="13396" actId="790"/>
          <ac:spMkLst>
            <pc:docMk/>
            <pc:sldMk cId="3243773378" sldId="3452"/>
            <ac:spMk id="39" creationId="{E9624854-BD55-4DE5-A50F-27DEFD9E74D2}"/>
          </ac:spMkLst>
        </pc:spChg>
        <pc:spChg chg="mod">
          <ac:chgData name="Ugo MANTEL" userId="2d5b7065-31bb-4181-a7f8-a73bf0c30211" providerId="ADAL" clId="{0575A9F6-7E6E-4F00-881B-BCE554436064}" dt="2021-05-27T08:27:52.825" v="13386" actId="790"/>
          <ac:spMkLst>
            <pc:docMk/>
            <pc:sldMk cId="3243773378" sldId="3452"/>
            <ac:spMk id="43" creationId="{C59098D9-0448-41A3-80B1-67607E3A176B}"/>
          </ac:spMkLst>
        </pc:spChg>
        <pc:spChg chg="mod">
          <ac:chgData name="Ugo MANTEL" userId="2d5b7065-31bb-4181-a7f8-a73bf0c30211" providerId="ADAL" clId="{0575A9F6-7E6E-4F00-881B-BCE554436064}" dt="2021-05-27T08:27:52.825" v="13387" actId="790"/>
          <ac:spMkLst>
            <pc:docMk/>
            <pc:sldMk cId="3243773378" sldId="3452"/>
            <ac:spMk id="44" creationId="{2352FE8A-CC5D-4BE5-BB4F-07C6B7B42F70}"/>
          </ac:spMkLst>
        </pc:spChg>
        <pc:spChg chg="mod">
          <ac:chgData name="Ugo MANTEL" userId="2d5b7065-31bb-4181-a7f8-a73bf0c30211" providerId="ADAL" clId="{0575A9F6-7E6E-4F00-881B-BCE554436064}" dt="2021-05-27T08:27:52.825" v="13388" actId="790"/>
          <ac:spMkLst>
            <pc:docMk/>
            <pc:sldMk cId="3243773378" sldId="3452"/>
            <ac:spMk id="46" creationId="{28847972-12BB-4216-89A4-DDE26B8AB081}"/>
          </ac:spMkLst>
        </pc:spChg>
        <pc:spChg chg="mod">
          <ac:chgData name="Ugo MANTEL" userId="2d5b7065-31bb-4181-a7f8-a73bf0c30211" providerId="ADAL" clId="{0575A9F6-7E6E-4F00-881B-BCE554436064}" dt="2021-05-27T08:27:52.825" v="13385" actId="790"/>
          <ac:spMkLst>
            <pc:docMk/>
            <pc:sldMk cId="3243773378" sldId="3452"/>
            <ac:spMk id="47" creationId="{EBC4C7DB-908D-4F75-846A-4CC4964C350B}"/>
          </ac:spMkLst>
        </pc:spChg>
        <pc:spChg chg="mod">
          <ac:chgData name="Ugo MANTEL" userId="2d5b7065-31bb-4181-a7f8-a73bf0c30211" providerId="ADAL" clId="{0575A9F6-7E6E-4F00-881B-BCE554436064}" dt="2021-05-27T08:27:52.825" v="13389" actId="790"/>
          <ac:spMkLst>
            <pc:docMk/>
            <pc:sldMk cId="3243773378" sldId="3452"/>
            <ac:spMk id="48" creationId="{E839022F-C32B-4443-BD2B-55548EDF662F}"/>
          </ac:spMkLst>
        </pc:spChg>
        <pc:spChg chg="mod">
          <ac:chgData name="Ugo MANTEL" userId="2d5b7065-31bb-4181-a7f8-a73bf0c30211" providerId="ADAL" clId="{0575A9F6-7E6E-4F00-881B-BCE554436064}" dt="2021-05-27T08:27:52.825" v="13392" actId="790"/>
          <ac:spMkLst>
            <pc:docMk/>
            <pc:sldMk cId="3243773378" sldId="3452"/>
            <ac:spMk id="49" creationId="{C1E3E739-DB6B-4A98-9759-447C8B64A7E5}"/>
          </ac:spMkLst>
        </pc:spChg>
        <pc:spChg chg="mod">
          <ac:chgData name="Ugo MANTEL" userId="2d5b7065-31bb-4181-a7f8-a73bf0c30211" providerId="ADAL" clId="{0575A9F6-7E6E-4F00-881B-BCE554436064}" dt="2021-05-27T08:27:52.833" v="13397" actId="790"/>
          <ac:spMkLst>
            <pc:docMk/>
            <pc:sldMk cId="3243773378" sldId="3452"/>
            <ac:spMk id="57" creationId="{00881F96-4237-4C1E-8B1A-46911928DA8D}"/>
          </ac:spMkLst>
        </pc:spChg>
        <pc:spChg chg="mod">
          <ac:chgData name="Ugo MANTEL" userId="2d5b7065-31bb-4181-a7f8-a73bf0c30211" providerId="ADAL" clId="{0575A9F6-7E6E-4F00-881B-BCE554436064}" dt="2021-05-27T08:27:52.835" v="13398" actId="790"/>
          <ac:spMkLst>
            <pc:docMk/>
            <pc:sldMk cId="3243773378" sldId="3452"/>
            <ac:spMk id="58" creationId="{6528C45A-EA07-418C-B242-38B1E9036F50}"/>
          </ac:spMkLst>
        </pc:spChg>
        <pc:spChg chg="mod">
          <ac:chgData name="Ugo MANTEL" userId="2d5b7065-31bb-4181-a7f8-a73bf0c30211" providerId="ADAL" clId="{0575A9F6-7E6E-4F00-881B-BCE554436064}" dt="2021-05-27T08:27:52.835" v="13399" actId="790"/>
          <ac:spMkLst>
            <pc:docMk/>
            <pc:sldMk cId="3243773378" sldId="3452"/>
            <ac:spMk id="64" creationId="{32CE2654-BC40-49A6-B953-2954D1B1DCF4}"/>
          </ac:spMkLst>
        </pc:spChg>
        <pc:spChg chg="mod">
          <ac:chgData name="Ugo MANTEL" userId="2d5b7065-31bb-4181-a7f8-a73bf0c30211" providerId="ADAL" clId="{0575A9F6-7E6E-4F00-881B-BCE554436064}" dt="2021-05-27T08:27:52.835" v="13400" actId="790"/>
          <ac:spMkLst>
            <pc:docMk/>
            <pc:sldMk cId="3243773378" sldId="3452"/>
            <ac:spMk id="65" creationId="{34C42977-AA92-4C72-BEEA-53050A527D3B}"/>
          </ac:spMkLst>
        </pc:spChg>
        <pc:spChg chg="mod">
          <ac:chgData name="Ugo MANTEL" userId="2d5b7065-31bb-4181-a7f8-a73bf0c30211" providerId="ADAL" clId="{0575A9F6-7E6E-4F00-881B-BCE554436064}" dt="2021-05-27T08:27:52.835" v="13401" actId="790"/>
          <ac:spMkLst>
            <pc:docMk/>
            <pc:sldMk cId="3243773378" sldId="3452"/>
            <ac:spMk id="66" creationId="{874B6B7D-D021-4EC7-B34E-8D1FCE04B9CE}"/>
          </ac:spMkLst>
        </pc:spChg>
        <pc:spChg chg="mod">
          <ac:chgData name="Ugo MANTEL" userId="2d5b7065-31bb-4181-a7f8-a73bf0c30211" providerId="ADAL" clId="{0575A9F6-7E6E-4F00-881B-BCE554436064}" dt="2021-05-27T08:27:52.835" v="13402" actId="790"/>
          <ac:spMkLst>
            <pc:docMk/>
            <pc:sldMk cId="3243773378" sldId="3452"/>
            <ac:spMk id="67" creationId="{3CE5370D-87D7-468D-8B16-46C32D066558}"/>
          </ac:spMkLst>
        </pc:spChg>
      </pc:sldChg>
      <pc:sldChg chg="modSp mod">
        <pc:chgData name="Ugo MANTEL" userId="2d5b7065-31bb-4181-a7f8-a73bf0c30211" providerId="ADAL" clId="{0575A9F6-7E6E-4F00-881B-BCE554436064}" dt="2021-05-27T08:27:54.345" v="15230" actId="790"/>
        <pc:sldMkLst>
          <pc:docMk/>
          <pc:sldMk cId="3115212104" sldId="3453"/>
        </pc:sldMkLst>
        <pc:spChg chg="mod">
          <ac:chgData name="Ugo MANTEL" userId="2d5b7065-31bb-4181-a7f8-a73bf0c30211" providerId="ADAL" clId="{0575A9F6-7E6E-4F00-881B-BCE554436064}" dt="2021-05-27T08:27:54.335" v="15216" actId="790"/>
          <ac:spMkLst>
            <pc:docMk/>
            <pc:sldMk cId="3115212104" sldId="3453"/>
            <ac:spMk id="7" creationId="{249ECC30-4091-4186-A7DB-11A971BDA541}"/>
          </ac:spMkLst>
        </pc:spChg>
        <pc:spChg chg="mod">
          <ac:chgData name="Ugo MANTEL" userId="2d5b7065-31bb-4181-a7f8-a73bf0c30211" providerId="ADAL" clId="{0575A9F6-7E6E-4F00-881B-BCE554436064}" dt="2021-05-27T08:27:54.335" v="15218" actId="790"/>
          <ac:spMkLst>
            <pc:docMk/>
            <pc:sldMk cId="3115212104" sldId="3453"/>
            <ac:spMk id="16" creationId="{B6A8ADCE-7C46-45C6-AB47-5B1FD46DEF1E}"/>
          </ac:spMkLst>
        </pc:spChg>
        <pc:spChg chg="mod">
          <ac:chgData name="Ugo MANTEL" userId="2d5b7065-31bb-4181-a7f8-a73bf0c30211" providerId="ADAL" clId="{0575A9F6-7E6E-4F00-881B-BCE554436064}" dt="2021-05-27T08:27:54.335" v="15219" actId="790"/>
          <ac:spMkLst>
            <pc:docMk/>
            <pc:sldMk cId="3115212104" sldId="3453"/>
            <ac:spMk id="21" creationId="{E4A8A4B2-0BC6-4BE9-BCAC-768C42F3F400}"/>
          </ac:spMkLst>
        </pc:spChg>
        <pc:spChg chg="mod">
          <ac:chgData name="Ugo MANTEL" userId="2d5b7065-31bb-4181-a7f8-a73bf0c30211" providerId="ADAL" clId="{0575A9F6-7E6E-4F00-881B-BCE554436064}" dt="2021-05-27T08:27:54.335" v="15220" actId="790"/>
          <ac:spMkLst>
            <pc:docMk/>
            <pc:sldMk cId="3115212104" sldId="3453"/>
            <ac:spMk id="23" creationId="{C1C57AEC-5D04-4707-991B-83BF7BEB6EC3}"/>
          </ac:spMkLst>
        </pc:spChg>
        <pc:spChg chg="mod">
          <ac:chgData name="Ugo MANTEL" userId="2d5b7065-31bb-4181-a7f8-a73bf0c30211" providerId="ADAL" clId="{0575A9F6-7E6E-4F00-881B-BCE554436064}" dt="2021-05-27T08:27:54.335" v="15221" actId="790"/>
          <ac:spMkLst>
            <pc:docMk/>
            <pc:sldMk cId="3115212104" sldId="3453"/>
            <ac:spMk id="24" creationId="{EEAE2819-0901-4BB9-AC58-DCC02FFBE4E0}"/>
          </ac:spMkLst>
        </pc:spChg>
        <pc:spChg chg="mod">
          <ac:chgData name="Ugo MANTEL" userId="2d5b7065-31bb-4181-a7f8-a73bf0c30211" providerId="ADAL" clId="{0575A9F6-7E6E-4F00-881B-BCE554436064}" dt="2021-05-27T08:27:54.335" v="15222" actId="790"/>
          <ac:spMkLst>
            <pc:docMk/>
            <pc:sldMk cId="3115212104" sldId="3453"/>
            <ac:spMk id="26" creationId="{AA844280-6FCF-4E05-AAE5-74682CF8EDAA}"/>
          </ac:spMkLst>
        </pc:spChg>
        <pc:spChg chg="mod">
          <ac:chgData name="Ugo MANTEL" userId="2d5b7065-31bb-4181-a7f8-a73bf0c30211" providerId="ADAL" clId="{0575A9F6-7E6E-4F00-881B-BCE554436064}" dt="2021-05-27T08:27:54.335" v="15223" actId="790"/>
          <ac:spMkLst>
            <pc:docMk/>
            <pc:sldMk cId="3115212104" sldId="3453"/>
            <ac:spMk id="28" creationId="{11345072-21BD-4708-A8A5-5018D9CAEAE4}"/>
          </ac:spMkLst>
        </pc:spChg>
        <pc:spChg chg="mod">
          <ac:chgData name="Ugo MANTEL" userId="2d5b7065-31bb-4181-a7f8-a73bf0c30211" providerId="ADAL" clId="{0575A9F6-7E6E-4F00-881B-BCE554436064}" dt="2021-05-27T08:27:54.335" v="15224" actId="790"/>
          <ac:spMkLst>
            <pc:docMk/>
            <pc:sldMk cId="3115212104" sldId="3453"/>
            <ac:spMk id="29" creationId="{4570823D-5116-4FD5-B247-628356BA0E12}"/>
          </ac:spMkLst>
        </pc:spChg>
        <pc:spChg chg="mod">
          <ac:chgData name="Ugo MANTEL" userId="2d5b7065-31bb-4181-a7f8-a73bf0c30211" providerId="ADAL" clId="{0575A9F6-7E6E-4F00-881B-BCE554436064}" dt="2021-05-27T08:27:54.335" v="15225" actId="790"/>
          <ac:spMkLst>
            <pc:docMk/>
            <pc:sldMk cId="3115212104" sldId="3453"/>
            <ac:spMk id="34" creationId="{E4D33251-6BC8-4410-ACEB-628D9821088A}"/>
          </ac:spMkLst>
        </pc:spChg>
        <pc:spChg chg="mod">
          <ac:chgData name="Ugo MANTEL" userId="2d5b7065-31bb-4181-a7f8-a73bf0c30211" providerId="ADAL" clId="{0575A9F6-7E6E-4F00-881B-BCE554436064}" dt="2021-05-27T08:27:54.335" v="15226" actId="790"/>
          <ac:spMkLst>
            <pc:docMk/>
            <pc:sldMk cId="3115212104" sldId="3453"/>
            <ac:spMk id="35" creationId="{C233882A-2860-4D82-8353-BEFC11AFD9F2}"/>
          </ac:spMkLst>
        </pc:spChg>
        <pc:spChg chg="mod">
          <ac:chgData name="Ugo MANTEL" userId="2d5b7065-31bb-4181-a7f8-a73bf0c30211" providerId="ADAL" clId="{0575A9F6-7E6E-4F00-881B-BCE554436064}" dt="2021-05-27T08:27:54.343" v="15227" actId="790"/>
          <ac:spMkLst>
            <pc:docMk/>
            <pc:sldMk cId="3115212104" sldId="3453"/>
            <ac:spMk id="36" creationId="{8C0CED51-10B2-4A3A-B007-473BC1F301CE}"/>
          </ac:spMkLst>
        </pc:spChg>
        <pc:spChg chg="mod">
          <ac:chgData name="Ugo MANTEL" userId="2d5b7065-31bb-4181-a7f8-a73bf0c30211" providerId="ADAL" clId="{0575A9F6-7E6E-4F00-881B-BCE554436064}" dt="2021-05-27T08:27:54.345" v="15228" actId="790"/>
          <ac:spMkLst>
            <pc:docMk/>
            <pc:sldMk cId="3115212104" sldId="3453"/>
            <ac:spMk id="37" creationId="{4F1A8BFB-A53A-40F2-A2DE-3899C0C22746}"/>
          </ac:spMkLst>
        </pc:spChg>
        <pc:spChg chg="mod">
          <ac:chgData name="Ugo MANTEL" userId="2d5b7065-31bb-4181-a7f8-a73bf0c30211" providerId="ADAL" clId="{0575A9F6-7E6E-4F00-881B-BCE554436064}" dt="2021-05-27T08:27:54.345" v="15229" actId="790"/>
          <ac:spMkLst>
            <pc:docMk/>
            <pc:sldMk cId="3115212104" sldId="3453"/>
            <ac:spMk id="38" creationId="{5A142BE1-C2DD-4C6A-9B8A-0E197171F49A}"/>
          </ac:spMkLst>
        </pc:spChg>
        <pc:spChg chg="mod">
          <ac:chgData name="Ugo MANTEL" userId="2d5b7065-31bb-4181-a7f8-a73bf0c30211" providerId="ADAL" clId="{0575A9F6-7E6E-4F00-881B-BCE554436064}" dt="2021-05-27T08:27:54.333" v="15215" actId="790"/>
          <ac:spMkLst>
            <pc:docMk/>
            <pc:sldMk cId="3115212104" sldId="3453"/>
            <ac:spMk id="39" creationId="{D1E92CC9-5E3D-498B-9A2A-EAD16D7E172E}"/>
          </ac:spMkLst>
        </pc:spChg>
        <pc:spChg chg="mod">
          <ac:chgData name="Ugo MANTEL" userId="2d5b7065-31bb-4181-a7f8-a73bf0c30211" providerId="ADAL" clId="{0575A9F6-7E6E-4F00-881B-BCE554436064}" dt="2021-05-27T08:27:54.345" v="15230" actId="790"/>
          <ac:spMkLst>
            <pc:docMk/>
            <pc:sldMk cId="3115212104" sldId="3453"/>
            <ac:spMk id="42" creationId="{5A92A72B-854C-4D05-875A-7DD0B1E32AD0}"/>
          </ac:spMkLst>
        </pc:spChg>
        <pc:spChg chg="mod">
          <ac:chgData name="Ugo MANTEL" userId="2d5b7065-31bb-4181-a7f8-a73bf0c30211" providerId="ADAL" clId="{0575A9F6-7E6E-4F00-881B-BCE554436064}" dt="2021-05-27T08:27:54.335" v="15217" actId="790"/>
          <ac:spMkLst>
            <pc:docMk/>
            <pc:sldMk cId="3115212104" sldId="3453"/>
            <ac:spMk id="46" creationId="{A8782A50-F7B1-478D-960D-B144BB7D57D7}"/>
          </ac:spMkLst>
        </pc:spChg>
        <pc:spChg chg="mod">
          <ac:chgData name="Ugo MANTEL" userId="2d5b7065-31bb-4181-a7f8-a73bf0c30211" providerId="ADAL" clId="{0575A9F6-7E6E-4F00-881B-BCE554436064}" dt="2021-05-27T08:27:54.333" v="15214" actId="790"/>
          <ac:spMkLst>
            <pc:docMk/>
            <pc:sldMk cId="3115212104" sldId="3453"/>
            <ac:spMk id="47" creationId="{EBC4C7DB-908D-4F75-846A-4CC4964C350B}"/>
          </ac:spMkLst>
        </pc:spChg>
      </pc:sldChg>
      <pc:sldChg chg="modSp mod">
        <pc:chgData name="Ugo MANTEL" userId="2d5b7065-31bb-4181-a7f8-a73bf0c30211" providerId="ADAL" clId="{0575A9F6-7E6E-4F00-881B-BCE554436064}" dt="2021-05-27T08:27:52.805" v="13366" actId="790"/>
        <pc:sldMkLst>
          <pc:docMk/>
          <pc:sldMk cId="2227887028" sldId="3469"/>
        </pc:sldMkLst>
        <pc:spChg chg="mod">
          <ac:chgData name="Ugo MANTEL" userId="2d5b7065-31bb-4181-a7f8-a73bf0c30211" providerId="ADAL" clId="{0575A9F6-7E6E-4F00-881B-BCE554436064}" dt="2021-05-27T08:27:52.803" v="13356" actId="790"/>
          <ac:spMkLst>
            <pc:docMk/>
            <pc:sldMk cId="2227887028" sldId="3469"/>
            <ac:spMk id="3" creationId="{EEAF1987-D318-4165-8539-CE9944DDE20A}"/>
          </ac:spMkLst>
        </pc:spChg>
        <pc:spChg chg="mod">
          <ac:chgData name="Ugo MANTEL" userId="2d5b7065-31bb-4181-a7f8-a73bf0c30211" providerId="ADAL" clId="{0575A9F6-7E6E-4F00-881B-BCE554436064}" dt="2021-05-27T08:27:52.795" v="13350" actId="790"/>
          <ac:spMkLst>
            <pc:docMk/>
            <pc:sldMk cId="2227887028" sldId="3469"/>
            <ac:spMk id="5" creationId="{C2211D1B-D86D-4EF5-B202-69A0FA56B98B}"/>
          </ac:spMkLst>
        </pc:spChg>
        <pc:spChg chg="mod">
          <ac:chgData name="Ugo MANTEL" userId="2d5b7065-31bb-4181-a7f8-a73bf0c30211" providerId="ADAL" clId="{0575A9F6-7E6E-4F00-881B-BCE554436064}" dt="2021-05-27T08:27:52.795" v="13353" actId="790"/>
          <ac:spMkLst>
            <pc:docMk/>
            <pc:sldMk cId="2227887028" sldId="3469"/>
            <ac:spMk id="7" creationId="{F59BFDDC-63FF-4CDF-9FA9-5814668C648B}"/>
          </ac:spMkLst>
        </pc:spChg>
        <pc:spChg chg="mod">
          <ac:chgData name="Ugo MANTEL" userId="2d5b7065-31bb-4181-a7f8-a73bf0c30211" providerId="ADAL" clId="{0575A9F6-7E6E-4F00-881B-BCE554436064}" dt="2021-05-27T08:27:52.803" v="13355" actId="790"/>
          <ac:spMkLst>
            <pc:docMk/>
            <pc:sldMk cId="2227887028" sldId="3469"/>
            <ac:spMk id="20" creationId="{ED97A22C-8175-42D7-83B9-66285B255DD8}"/>
          </ac:spMkLst>
        </pc:spChg>
        <pc:spChg chg="mod">
          <ac:chgData name="Ugo MANTEL" userId="2d5b7065-31bb-4181-a7f8-a73bf0c30211" providerId="ADAL" clId="{0575A9F6-7E6E-4F00-881B-BCE554436064}" dt="2021-05-27T08:27:52.795" v="13352" actId="790"/>
          <ac:spMkLst>
            <pc:docMk/>
            <pc:sldMk cId="2227887028" sldId="3469"/>
            <ac:spMk id="22" creationId="{915D1B6E-612E-40C3-AAAD-AD7DCE1807AA}"/>
          </ac:spMkLst>
        </pc:spChg>
        <pc:spChg chg="mod">
          <ac:chgData name="Ugo MANTEL" userId="2d5b7065-31bb-4181-a7f8-a73bf0c30211" providerId="ADAL" clId="{0575A9F6-7E6E-4F00-881B-BCE554436064}" dt="2021-05-27T08:27:52.803" v="13354" actId="790"/>
          <ac:spMkLst>
            <pc:docMk/>
            <pc:sldMk cId="2227887028" sldId="3469"/>
            <ac:spMk id="28" creationId="{53C5A097-C478-4E2D-9FDD-BE9872004DFD}"/>
          </ac:spMkLst>
        </pc:spChg>
        <pc:spChg chg="mod">
          <ac:chgData name="Ugo MANTEL" userId="2d5b7065-31bb-4181-a7f8-a73bf0c30211" providerId="ADAL" clId="{0575A9F6-7E6E-4F00-881B-BCE554436064}" dt="2021-05-27T08:27:52.805" v="13362" actId="790"/>
          <ac:spMkLst>
            <pc:docMk/>
            <pc:sldMk cId="2227887028" sldId="3469"/>
            <ac:spMk id="33" creationId="{6E4BAFD0-DA14-463B-95C3-E2D999701212}"/>
          </ac:spMkLst>
        </pc:spChg>
        <pc:spChg chg="mod">
          <ac:chgData name="Ugo MANTEL" userId="2d5b7065-31bb-4181-a7f8-a73bf0c30211" providerId="ADAL" clId="{0575A9F6-7E6E-4F00-881B-BCE554436064}" dt="2021-05-27T08:27:52.805" v="13366" actId="790"/>
          <ac:spMkLst>
            <pc:docMk/>
            <pc:sldMk cId="2227887028" sldId="3469"/>
            <ac:spMk id="34" creationId="{C1F69ECF-04FA-4CA5-B2DF-2BBDF70A24F0}"/>
          </ac:spMkLst>
        </pc:spChg>
        <pc:spChg chg="mod">
          <ac:chgData name="Ugo MANTEL" userId="2d5b7065-31bb-4181-a7f8-a73bf0c30211" providerId="ADAL" clId="{0575A9F6-7E6E-4F00-881B-BCE554436064}" dt="2021-05-27T08:27:52.805" v="13363" actId="790"/>
          <ac:spMkLst>
            <pc:docMk/>
            <pc:sldMk cId="2227887028" sldId="3469"/>
            <ac:spMk id="36" creationId="{B79706AE-F2C0-4E63-B63C-BA29DDDA2BCD}"/>
          </ac:spMkLst>
        </pc:spChg>
        <pc:spChg chg="mod">
          <ac:chgData name="Ugo MANTEL" userId="2d5b7065-31bb-4181-a7f8-a73bf0c30211" providerId="ADAL" clId="{0575A9F6-7E6E-4F00-881B-BCE554436064}" dt="2021-05-27T08:27:52.795" v="13351" actId="790"/>
          <ac:spMkLst>
            <pc:docMk/>
            <pc:sldMk cId="2227887028" sldId="3469"/>
            <ac:spMk id="37" creationId="{1B0F6DBA-9DDA-4219-ABBF-2A111A6DC023}"/>
          </ac:spMkLst>
        </pc:spChg>
        <pc:spChg chg="mod">
          <ac:chgData name="Ugo MANTEL" userId="2d5b7065-31bb-4181-a7f8-a73bf0c30211" providerId="ADAL" clId="{0575A9F6-7E6E-4F00-881B-BCE554436064}" dt="2021-05-27T08:27:52.805" v="13364" actId="790"/>
          <ac:spMkLst>
            <pc:docMk/>
            <pc:sldMk cId="2227887028" sldId="3469"/>
            <ac:spMk id="38" creationId="{C89B6050-BC3B-47BC-90EC-DFC610C688B0}"/>
          </ac:spMkLst>
        </pc:spChg>
        <pc:spChg chg="mod">
          <ac:chgData name="Ugo MANTEL" userId="2d5b7065-31bb-4181-a7f8-a73bf0c30211" providerId="ADAL" clId="{0575A9F6-7E6E-4F00-881B-BCE554436064}" dt="2021-05-27T08:27:52.803" v="13357" actId="790"/>
          <ac:spMkLst>
            <pc:docMk/>
            <pc:sldMk cId="2227887028" sldId="3469"/>
            <ac:spMk id="39" creationId="{E13A1A57-0854-4DD7-BDFE-7BC27BD1A81F}"/>
          </ac:spMkLst>
        </pc:spChg>
        <pc:spChg chg="mod">
          <ac:chgData name="Ugo MANTEL" userId="2d5b7065-31bb-4181-a7f8-a73bf0c30211" providerId="ADAL" clId="{0575A9F6-7E6E-4F00-881B-BCE554436064}" dt="2021-05-27T08:27:52.795" v="13347" actId="790"/>
          <ac:spMkLst>
            <pc:docMk/>
            <pc:sldMk cId="2227887028" sldId="3469"/>
            <ac:spMk id="40" creationId="{60EEC324-686F-4C2B-9A86-1FD757E7F20F}"/>
          </ac:spMkLst>
        </pc:spChg>
        <pc:spChg chg="mod">
          <ac:chgData name="Ugo MANTEL" userId="2d5b7065-31bb-4181-a7f8-a73bf0c30211" providerId="ADAL" clId="{0575A9F6-7E6E-4F00-881B-BCE554436064}" dt="2021-05-27T08:27:52.795" v="13348" actId="790"/>
          <ac:spMkLst>
            <pc:docMk/>
            <pc:sldMk cId="2227887028" sldId="3469"/>
            <ac:spMk id="41" creationId="{6D8FCCD4-2F77-45E9-9A16-B87F84493FF2}"/>
          </ac:spMkLst>
        </pc:spChg>
        <pc:spChg chg="mod">
          <ac:chgData name="Ugo MANTEL" userId="2d5b7065-31bb-4181-a7f8-a73bf0c30211" providerId="ADAL" clId="{0575A9F6-7E6E-4F00-881B-BCE554436064}" dt="2021-05-27T08:27:52.805" v="13358" actId="790"/>
          <ac:spMkLst>
            <pc:docMk/>
            <pc:sldMk cId="2227887028" sldId="3469"/>
            <ac:spMk id="42" creationId="{82D45FD6-332C-4185-B2F7-837B5822F3BD}"/>
          </ac:spMkLst>
        </pc:spChg>
        <pc:spChg chg="mod">
          <ac:chgData name="Ugo MANTEL" userId="2d5b7065-31bb-4181-a7f8-a73bf0c30211" providerId="ADAL" clId="{0575A9F6-7E6E-4F00-881B-BCE554436064}" dt="2021-05-27T08:27:52.805" v="13359" actId="790"/>
          <ac:spMkLst>
            <pc:docMk/>
            <pc:sldMk cId="2227887028" sldId="3469"/>
            <ac:spMk id="43" creationId="{B5DEA5C6-A53A-4FE1-ABB1-BCD9F609E8F6}"/>
          </ac:spMkLst>
        </pc:spChg>
        <pc:spChg chg="mod">
          <ac:chgData name="Ugo MANTEL" userId="2d5b7065-31bb-4181-a7f8-a73bf0c30211" providerId="ADAL" clId="{0575A9F6-7E6E-4F00-881B-BCE554436064}" dt="2021-05-27T08:27:52.805" v="13360" actId="790"/>
          <ac:spMkLst>
            <pc:docMk/>
            <pc:sldMk cId="2227887028" sldId="3469"/>
            <ac:spMk id="44" creationId="{022EB26C-4239-4DB8-81D3-CD5199BA05D7}"/>
          </ac:spMkLst>
        </pc:spChg>
        <pc:spChg chg="mod">
          <ac:chgData name="Ugo MANTEL" userId="2d5b7065-31bb-4181-a7f8-a73bf0c30211" providerId="ADAL" clId="{0575A9F6-7E6E-4F00-881B-BCE554436064}" dt="2021-05-27T08:27:52.805" v="13361" actId="790"/>
          <ac:spMkLst>
            <pc:docMk/>
            <pc:sldMk cId="2227887028" sldId="3469"/>
            <ac:spMk id="45" creationId="{26EC6358-FE91-4A17-BA46-6717559DBB79}"/>
          </ac:spMkLst>
        </pc:spChg>
        <pc:spChg chg="mod">
          <ac:chgData name="Ugo MANTEL" userId="2d5b7065-31bb-4181-a7f8-a73bf0c30211" providerId="ADAL" clId="{0575A9F6-7E6E-4F00-881B-BCE554436064}" dt="2021-05-27T08:27:52.805" v="13365" actId="790"/>
          <ac:spMkLst>
            <pc:docMk/>
            <pc:sldMk cId="2227887028" sldId="3469"/>
            <ac:spMk id="46" creationId="{F8596C5D-2F1F-4896-8874-B1819ED68662}"/>
          </ac:spMkLst>
        </pc:spChg>
        <pc:spChg chg="mod">
          <ac:chgData name="Ugo MANTEL" userId="2d5b7065-31bb-4181-a7f8-a73bf0c30211" providerId="ADAL" clId="{0575A9F6-7E6E-4F00-881B-BCE554436064}" dt="2021-05-27T08:27:52.795" v="13349" actId="790"/>
          <ac:spMkLst>
            <pc:docMk/>
            <pc:sldMk cId="2227887028" sldId="3469"/>
            <ac:spMk id="50" creationId="{D79806CD-0EE1-44AF-A4A4-8DE1548322B3}"/>
          </ac:spMkLst>
        </pc:spChg>
      </pc:sldChg>
      <pc:sldChg chg="modSp mod">
        <pc:chgData name="Ugo MANTEL" userId="2d5b7065-31bb-4181-a7f8-a73bf0c30211" providerId="ADAL" clId="{0575A9F6-7E6E-4F00-881B-BCE554436064}" dt="2021-05-27T08:27:52.081" v="12469" actId="790"/>
        <pc:sldMkLst>
          <pc:docMk/>
          <pc:sldMk cId="3502070692" sldId="5788"/>
        </pc:sldMkLst>
        <pc:spChg chg="mod">
          <ac:chgData name="Ugo MANTEL" userId="2d5b7065-31bb-4181-a7f8-a73bf0c30211" providerId="ADAL" clId="{0575A9F6-7E6E-4F00-881B-BCE554436064}" dt="2021-05-27T08:27:52.081" v="12462" actId="790"/>
          <ac:spMkLst>
            <pc:docMk/>
            <pc:sldMk cId="3502070692" sldId="5788"/>
            <ac:spMk id="2" creationId="{21A480E3-4FEE-438F-96CF-9DA211B8727A}"/>
          </ac:spMkLst>
        </pc:spChg>
        <pc:spChg chg="mod">
          <ac:chgData name="Ugo MANTEL" userId="2d5b7065-31bb-4181-a7f8-a73bf0c30211" providerId="ADAL" clId="{0575A9F6-7E6E-4F00-881B-BCE554436064}" dt="2021-05-27T08:27:52.081" v="12465" actId="790"/>
          <ac:spMkLst>
            <pc:docMk/>
            <pc:sldMk cId="3502070692" sldId="5788"/>
            <ac:spMk id="4" creationId="{321D2B50-493B-4F6B-99A7-5BC785388858}"/>
          </ac:spMkLst>
        </pc:spChg>
        <pc:spChg chg="mod">
          <ac:chgData name="Ugo MANTEL" userId="2d5b7065-31bb-4181-a7f8-a73bf0c30211" providerId="ADAL" clId="{0575A9F6-7E6E-4F00-881B-BCE554436064}" dt="2021-05-27T08:27:52.066" v="12457" actId="790"/>
          <ac:spMkLst>
            <pc:docMk/>
            <pc:sldMk cId="3502070692" sldId="5788"/>
            <ac:spMk id="14" creationId="{A6A43F86-72DB-441A-9F0E-0CBA93B92167}"/>
          </ac:spMkLst>
        </pc:spChg>
        <pc:spChg chg="mod">
          <ac:chgData name="Ugo MANTEL" userId="2d5b7065-31bb-4181-a7f8-a73bf0c30211" providerId="ADAL" clId="{0575A9F6-7E6E-4F00-881B-BCE554436064}" dt="2021-05-27T08:27:52.066" v="12455" actId="790"/>
          <ac:spMkLst>
            <pc:docMk/>
            <pc:sldMk cId="3502070692" sldId="5788"/>
            <ac:spMk id="17" creationId="{79542B58-C0DE-407D-A96B-E1BDB505A35B}"/>
          </ac:spMkLst>
        </pc:spChg>
        <pc:spChg chg="mod">
          <ac:chgData name="Ugo MANTEL" userId="2d5b7065-31bb-4181-a7f8-a73bf0c30211" providerId="ADAL" clId="{0575A9F6-7E6E-4F00-881B-BCE554436064}" dt="2021-05-27T08:27:52.066" v="12458" actId="790"/>
          <ac:spMkLst>
            <pc:docMk/>
            <pc:sldMk cId="3502070692" sldId="5788"/>
            <ac:spMk id="26" creationId="{0614C3AD-C954-4D83-95AB-C29332F75FE7}"/>
          </ac:spMkLst>
        </pc:spChg>
        <pc:spChg chg="mod">
          <ac:chgData name="Ugo MANTEL" userId="2d5b7065-31bb-4181-a7f8-a73bf0c30211" providerId="ADAL" clId="{0575A9F6-7E6E-4F00-881B-BCE554436064}" dt="2021-05-27T08:27:52.066" v="12459" actId="790"/>
          <ac:spMkLst>
            <pc:docMk/>
            <pc:sldMk cId="3502070692" sldId="5788"/>
            <ac:spMk id="29" creationId="{CDC05D8C-D901-4233-8F68-F7A7ABE06031}"/>
          </ac:spMkLst>
        </pc:spChg>
        <pc:spChg chg="mod">
          <ac:chgData name="Ugo MANTEL" userId="2d5b7065-31bb-4181-a7f8-a73bf0c30211" providerId="ADAL" clId="{0575A9F6-7E6E-4F00-881B-BCE554436064}" dt="2021-05-27T08:27:52.081" v="12460" actId="790"/>
          <ac:spMkLst>
            <pc:docMk/>
            <pc:sldMk cId="3502070692" sldId="5788"/>
            <ac:spMk id="30" creationId="{ACBF13C7-2E3B-4833-93F2-486311645719}"/>
          </ac:spMkLst>
        </pc:spChg>
        <pc:spChg chg="mod">
          <ac:chgData name="Ugo MANTEL" userId="2d5b7065-31bb-4181-a7f8-a73bf0c30211" providerId="ADAL" clId="{0575A9F6-7E6E-4F00-881B-BCE554436064}" dt="2021-05-27T08:27:52.081" v="12466" actId="790"/>
          <ac:spMkLst>
            <pc:docMk/>
            <pc:sldMk cId="3502070692" sldId="5788"/>
            <ac:spMk id="33" creationId="{F8B23E47-A27C-47F9-930A-5F43DE9D7F88}"/>
          </ac:spMkLst>
        </pc:spChg>
        <pc:spChg chg="mod">
          <ac:chgData name="Ugo MANTEL" userId="2d5b7065-31bb-4181-a7f8-a73bf0c30211" providerId="ADAL" clId="{0575A9F6-7E6E-4F00-881B-BCE554436064}" dt="2021-05-27T08:27:52.081" v="12467" actId="790"/>
          <ac:spMkLst>
            <pc:docMk/>
            <pc:sldMk cId="3502070692" sldId="5788"/>
            <ac:spMk id="34" creationId="{796173B8-6D70-4210-A23B-B1AB01BC4E4E}"/>
          </ac:spMkLst>
        </pc:spChg>
        <pc:spChg chg="mod">
          <ac:chgData name="Ugo MANTEL" userId="2d5b7065-31bb-4181-a7f8-a73bf0c30211" providerId="ADAL" clId="{0575A9F6-7E6E-4F00-881B-BCE554436064}" dt="2021-05-27T08:27:52.081" v="12468" actId="790"/>
          <ac:spMkLst>
            <pc:docMk/>
            <pc:sldMk cId="3502070692" sldId="5788"/>
            <ac:spMk id="35" creationId="{F343B5A1-986B-491A-8A48-77787AC209AC}"/>
          </ac:spMkLst>
        </pc:spChg>
        <pc:spChg chg="mod">
          <ac:chgData name="Ugo MANTEL" userId="2d5b7065-31bb-4181-a7f8-a73bf0c30211" providerId="ADAL" clId="{0575A9F6-7E6E-4F00-881B-BCE554436064}" dt="2021-05-27T08:27:52.081" v="12469" actId="790"/>
          <ac:spMkLst>
            <pc:docMk/>
            <pc:sldMk cId="3502070692" sldId="5788"/>
            <ac:spMk id="36" creationId="{0B00B2A8-C72E-4524-AA66-141863EAC8B5}"/>
          </ac:spMkLst>
        </pc:spChg>
        <pc:spChg chg="mod">
          <ac:chgData name="Ugo MANTEL" userId="2d5b7065-31bb-4181-a7f8-a73bf0c30211" providerId="ADAL" clId="{0575A9F6-7E6E-4F00-881B-BCE554436064}" dt="2021-05-27T08:27:52.081" v="12461" actId="790"/>
          <ac:spMkLst>
            <pc:docMk/>
            <pc:sldMk cId="3502070692" sldId="5788"/>
            <ac:spMk id="43" creationId="{C0AF0BD1-EE99-4A93-881A-71BE4821E6F1}"/>
          </ac:spMkLst>
        </pc:spChg>
        <pc:spChg chg="mod">
          <ac:chgData name="Ugo MANTEL" userId="2d5b7065-31bb-4181-a7f8-a73bf0c30211" providerId="ADAL" clId="{0575A9F6-7E6E-4F00-881B-BCE554436064}" dt="2021-05-27T08:27:52.081" v="12463" actId="790"/>
          <ac:spMkLst>
            <pc:docMk/>
            <pc:sldMk cId="3502070692" sldId="5788"/>
            <ac:spMk id="56" creationId="{3F0B14AD-FFF0-49A6-A5B2-1148C84CB7AE}"/>
          </ac:spMkLst>
        </pc:spChg>
        <pc:spChg chg="mod">
          <ac:chgData name="Ugo MANTEL" userId="2d5b7065-31bb-4181-a7f8-a73bf0c30211" providerId="ADAL" clId="{0575A9F6-7E6E-4F00-881B-BCE554436064}" dt="2021-05-27T08:27:52.081" v="12464" actId="790"/>
          <ac:spMkLst>
            <pc:docMk/>
            <pc:sldMk cId="3502070692" sldId="5788"/>
            <ac:spMk id="58" creationId="{4F1BE529-356D-4892-8B28-CD5041A4FD8D}"/>
          </ac:spMkLst>
        </pc:spChg>
        <pc:spChg chg="mod">
          <ac:chgData name="Ugo MANTEL" userId="2d5b7065-31bb-4181-a7f8-a73bf0c30211" providerId="ADAL" clId="{0575A9F6-7E6E-4F00-881B-BCE554436064}" dt="2021-05-27T08:27:52.066" v="12456" actId="790"/>
          <ac:spMkLst>
            <pc:docMk/>
            <pc:sldMk cId="3502070692" sldId="5788"/>
            <ac:spMk id="66" creationId="{11AC2BF9-A8AA-4D9B-A774-9622B7E27451}"/>
          </ac:spMkLst>
        </pc:spChg>
      </pc:sldChg>
      <pc:sldChg chg="modSp mod">
        <pc:chgData name="Ugo MANTEL" userId="2d5b7065-31bb-4181-a7f8-a73bf0c30211" providerId="ADAL" clId="{0575A9F6-7E6E-4F00-881B-BCE554436064}" dt="2021-05-27T08:27:52.119" v="12509" actId="790"/>
        <pc:sldMkLst>
          <pc:docMk/>
          <pc:sldMk cId="990182598" sldId="6698"/>
        </pc:sldMkLst>
        <pc:spChg chg="mod">
          <ac:chgData name="Ugo MANTEL" userId="2d5b7065-31bb-4181-a7f8-a73bf0c30211" providerId="ADAL" clId="{0575A9F6-7E6E-4F00-881B-BCE554436064}" dt="2021-05-27T08:27:52.081" v="12470" actId="790"/>
          <ac:spMkLst>
            <pc:docMk/>
            <pc:sldMk cId="990182598" sldId="6698"/>
            <ac:spMk id="2" creationId="{EF2498F5-877C-446A-880E-E1B210E69525}"/>
          </ac:spMkLst>
        </pc:spChg>
        <pc:spChg chg="mod">
          <ac:chgData name="Ugo MANTEL" userId="2d5b7065-31bb-4181-a7f8-a73bf0c30211" providerId="ADAL" clId="{0575A9F6-7E6E-4F00-881B-BCE554436064}" dt="2021-05-27T08:27:52.081" v="12471" actId="790"/>
          <ac:spMkLst>
            <pc:docMk/>
            <pc:sldMk cId="990182598" sldId="6698"/>
            <ac:spMk id="4" creationId="{CB718DB5-5559-467F-A0DA-2CF7DE37F0D1}"/>
          </ac:spMkLst>
        </pc:spChg>
        <pc:spChg chg="mod">
          <ac:chgData name="Ugo MANTEL" userId="2d5b7065-31bb-4181-a7f8-a73bf0c30211" providerId="ADAL" clId="{0575A9F6-7E6E-4F00-881B-BCE554436064}" dt="2021-05-27T08:27:52.081" v="12472" actId="790"/>
          <ac:spMkLst>
            <pc:docMk/>
            <pc:sldMk cId="990182598" sldId="6698"/>
            <ac:spMk id="5" creationId="{66D7E5E2-F6D8-4CD1-9E4C-BA6E4832ECB1}"/>
          </ac:spMkLst>
        </pc:spChg>
        <pc:spChg chg="mod">
          <ac:chgData name="Ugo MANTEL" userId="2d5b7065-31bb-4181-a7f8-a73bf0c30211" providerId="ADAL" clId="{0575A9F6-7E6E-4F00-881B-BCE554436064}" dt="2021-05-27T08:27:52.081" v="12473" actId="790"/>
          <ac:spMkLst>
            <pc:docMk/>
            <pc:sldMk cId="990182598" sldId="6698"/>
            <ac:spMk id="6" creationId="{8409BC71-E09A-476D-8F8B-B9C1E7F3B761}"/>
          </ac:spMkLst>
        </pc:spChg>
        <pc:spChg chg="mod">
          <ac:chgData name="Ugo MANTEL" userId="2d5b7065-31bb-4181-a7f8-a73bf0c30211" providerId="ADAL" clId="{0575A9F6-7E6E-4F00-881B-BCE554436064}" dt="2021-05-27T08:27:52.081" v="12474" actId="790"/>
          <ac:spMkLst>
            <pc:docMk/>
            <pc:sldMk cId="990182598" sldId="6698"/>
            <ac:spMk id="8" creationId="{D66A6AF9-248B-41D6-940F-289AF3A39824}"/>
          </ac:spMkLst>
        </pc:spChg>
        <pc:spChg chg="mod">
          <ac:chgData name="Ugo MANTEL" userId="2d5b7065-31bb-4181-a7f8-a73bf0c30211" providerId="ADAL" clId="{0575A9F6-7E6E-4F00-881B-BCE554436064}" dt="2021-05-27T08:27:52.097" v="12475" actId="790"/>
          <ac:spMkLst>
            <pc:docMk/>
            <pc:sldMk cId="990182598" sldId="6698"/>
            <ac:spMk id="9" creationId="{E538F6C0-C1A1-4303-86AF-B22F07447549}"/>
          </ac:spMkLst>
        </pc:spChg>
        <pc:spChg chg="mod">
          <ac:chgData name="Ugo MANTEL" userId="2d5b7065-31bb-4181-a7f8-a73bf0c30211" providerId="ADAL" clId="{0575A9F6-7E6E-4F00-881B-BCE554436064}" dt="2021-05-27T08:27:52.097" v="12476" actId="790"/>
          <ac:spMkLst>
            <pc:docMk/>
            <pc:sldMk cId="990182598" sldId="6698"/>
            <ac:spMk id="10" creationId="{81259CFA-79AD-4D12-96A5-F00740341C71}"/>
          </ac:spMkLst>
        </pc:spChg>
        <pc:spChg chg="mod">
          <ac:chgData name="Ugo MANTEL" userId="2d5b7065-31bb-4181-a7f8-a73bf0c30211" providerId="ADAL" clId="{0575A9F6-7E6E-4F00-881B-BCE554436064}" dt="2021-05-27T08:27:52.097" v="12480" actId="790"/>
          <ac:spMkLst>
            <pc:docMk/>
            <pc:sldMk cId="990182598" sldId="6698"/>
            <ac:spMk id="28" creationId="{7777DC2C-56F7-4A75-B50C-72EFED78B76E}"/>
          </ac:spMkLst>
        </pc:spChg>
        <pc:spChg chg="mod">
          <ac:chgData name="Ugo MANTEL" userId="2d5b7065-31bb-4181-a7f8-a73bf0c30211" providerId="ADAL" clId="{0575A9F6-7E6E-4F00-881B-BCE554436064}" dt="2021-05-27T08:27:52.097" v="12481" actId="790"/>
          <ac:spMkLst>
            <pc:docMk/>
            <pc:sldMk cId="990182598" sldId="6698"/>
            <ac:spMk id="29" creationId="{15863018-612D-48F3-8E22-BBA8251E97A9}"/>
          </ac:spMkLst>
        </pc:spChg>
        <pc:spChg chg="mod">
          <ac:chgData name="Ugo MANTEL" userId="2d5b7065-31bb-4181-a7f8-a73bf0c30211" providerId="ADAL" clId="{0575A9F6-7E6E-4F00-881B-BCE554436064}" dt="2021-05-27T08:27:52.097" v="12482" actId="790"/>
          <ac:spMkLst>
            <pc:docMk/>
            <pc:sldMk cId="990182598" sldId="6698"/>
            <ac:spMk id="30" creationId="{F8930804-5FDC-4893-8E81-C3B6EC3A8C43}"/>
          </ac:spMkLst>
        </pc:spChg>
        <pc:spChg chg="mod">
          <ac:chgData name="Ugo MANTEL" userId="2d5b7065-31bb-4181-a7f8-a73bf0c30211" providerId="ADAL" clId="{0575A9F6-7E6E-4F00-881B-BCE554436064}" dt="2021-05-27T08:27:52.112" v="12498" actId="790"/>
          <ac:spMkLst>
            <pc:docMk/>
            <pc:sldMk cId="990182598" sldId="6698"/>
            <ac:spMk id="32" creationId="{FC59D167-E0C7-4585-BB36-34CAD478EDC3}"/>
          </ac:spMkLst>
        </pc:spChg>
        <pc:spChg chg="mod">
          <ac:chgData name="Ugo MANTEL" userId="2d5b7065-31bb-4181-a7f8-a73bf0c30211" providerId="ADAL" clId="{0575A9F6-7E6E-4F00-881B-BCE554436064}" dt="2021-05-27T08:27:52.112" v="12499" actId="790"/>
          <ac:spMkLst>
            <pc:docMk/>
            <pc:sldMk cId="990182598" sldId="6698"/>
            <ac:spMk id="33" creationId="{5F7A1659-5F5C-4AE3-BA70-1FF90045628A}"/>
          </ac:spMkLst>
        </pc:spChg>
        <pc:spChg chg="mod">
          <ac:chgData name="Ugo MANTEL" userId="2d5b7065-31bb-4181-a7f8-a73bf0c30211" providerId="ADAL" clId="{0575A9F6-7E6E-4F00-881B-BCE554436064}" dt="2021-05-27T08:27:52.112" v="12500" actId="790"/>
          <ac:spMkLst>
            <pc:docMk/>
            <pc:sldMk cId="990182598" sldId="6698"/>
            <ac:spMk id="34" creationId="{584D0FC5-E262-4974-A406-E202CFA26BF5}"/>
          </ac:spMkLst>
        </pc:spChg>
        <pc:spChg chg="mod">
          <ac:chgData name="Ugo MANTEL" userId="2d5b7065-31bb-4181-a7f8-a73bf0c30211" providerId="ADAL" clId="{0575A9F6-7E6E-4F00-881B-BCE554436064}" dt="2021-05-27T08:27:52.097" v="12483" actId="790"/>
          <ac:spMkLst>
            <pc:docMk/>
            <pc:sldMk cId="990182598" sldId="6698"/>
            <ac:spMk id="36" creationId="{8CB92FE7-E5D8-41A4-B988-EF32549C8205}"/>
          </ac:spMkLst>
        </pc:spChg>
        <pc:spChg chg="mod">
          <ac:chgData name="Ugo MANTEL" userId="2d5b7065-31bb-4181-a7f8-a73bf0c30211" providerId="ADAL" clId="{0575A9F6-7E6E-4F00-881B-BCE554436064}" dt="2021-05-27T08:27:52.097" v="12484" actId="790"/>
          <ac:spMkLst>
            <pc:docMk/>
            <pc:sldMk cId="990182598" sldId="6698"/>
            <ac:spMk id="37" creationId="{C6AEEC41-30BE-4E36-A252-6237D6B480CD}"/>
          </ac:spMkLst>
        </pc:spChg>
        <pc:spChg chg="mod">
          <ac:chgData name="Ugo MANTEL" userId="2d5b7065-31bb-4181-a7f8-a73bf0c30211" providerId="ADAL" clId="{0575A9F6-7E6E-4F00-881B-BCE554436064}" dt="2021-05-27T08:27:52.097" v="12485" actId="790"/>
          <ac:spMkLst>
            <pc:docMk/>
            <pc:sldMk cId="990182598" sldId="6698"/>
            <ac:spMk id="38" creationId="{DEC90A7F-F3A2-47A7-97E7-3E3DC1DD4FCF}"/>
          </ac:spMkLst>
        </pc:spChg>
        <pc:spChg chg="mod">
          <ac:chgData name="Ugo MANTEL" userId="2d5b7065-31bb-4181-a7f8-a73bf0c30211" providerId="ADAL" clId="{0575A9F6-7E6E-4F00-881B-BCE554436064}" dt="2021-05-27T08:27:52.112" v="12501" actId="790"/>
          <ac:spMkLst>
            <pc:docMk/>
            <pc:sldMk cId="990182598" sldId="6698"/>
            <ac:spMk id="41" creationId="{E7C017FF-DCB9-4DAC-9525-680162473704}"/>
          </ac:spMkLst>
        </pc:spChg>
        <pc:spChg chg="mod">
          <ac:chgData name="Ugo MANTEL" userId="2d5b7065-31bb-4181-a7f8-a73bf0c30211" providerId="ADAL" clId="{0575A9F6-7E6E-4F00-881B-BCE554436064}" dt="2021-05-27T08:27:52.097" v="12486" actId="790"/>
          <ac:spMkLst>
            <pc:docMk/>
            <pc:sldMk cId="990182598" sldId="6698"/>
            <ac:spMk id="42" creationId="{21A10AF6-89F4-4DA8-AC44-170C6C9E5856}"/>
          </ac:spMkLst>
        </pc:spChg>
        <pc:spChg chg="mod">
          <ac:chgData name="Ugo MANTEL" userId="2d5b7065-31bb-4181-a7f8-a73bf0c30211" providerId="ADAL" clId="{0575A9F6-7E6E-4F00-881B-BCE554436064}" dt="2021-05-27T08:27:52.097" v="12487" actId="790"/>
          <ac:spMkLst>
            <pc:docMk/>
            <pc:sldMk cId="990182598" sldId="6698"/>
            <ac:spMk id="43" creationId="{17EDA2E0-110B-442F-911F-B8D10AB63B2E}"/>
          </ac:spMkLst>
        </pc:spChg>
        <pc:spChg chg="mod">
          <ac:chgData name="Ugo MANTEL" userId="2d5b7065-31bb-4181-a7f8-a73bf0c30211" providerId="ADAL" clId="{0575A9F6-7E6E-4F00-881B-BCE554436064}" dt="2021-05-27T08:27:52.097" v="12488" actId="790"/>
          <ac:spMkLst>
            <pc:docMk/>
            <pc:sldMk cId="990182598" sldId="6698"/>
            <ac:spMk id="44" creationId="{10A4AF48-EF50-4F85-AE20-C3B66CF088C4}"/>
          </ac:spMkLst>
        </pc:spChg>
        <pc:spChg chg="mod">
          <ac:chgData name="Ugo MANTEL" userId="2d5b7065-31bb-4181-a7f8-a73bf0c30211" providerId="ADAL" clId="{0575A9F6-7E6E-4F00-881B-BCE554436064}" dt="2021-05-27T08:27:52.097" v="12489" actId="790"/>
          <ac:spMkLst>
            <pc:docMk/>
            <pc:sldMk cId="990182598" sldId="6698"/>
            <ac:spMk id="45" creationId="{C1D8EA0F-A684-445D-852B-345CD83FAF4A}"/>
          </ac:spMkLst>
        </pc:spChg>
        <pc:spChg chg="mod">
          <ac:chgData name="Ugo MANTEL" userId="2d5b7065-31bb-4181-a7f8-a73bf0c30211" providerId="ADAL" clId="{0575A9F6-7E6E-4F00-881B-BCE554436064}" dt="2021-05-27T08:27:52.097" v="12490" actId="790"/>
          <ac:spMkLst>
            <pc:docMk/>
            <pc:sldMk cId="990182598" sldId="6698"/>
            <ac:spMk id="46" creationId="{CABC735E-A0E5-44B7-81CA-4F351EF9F050}"/>
          </ac:spMkLst>
        </pc:spChg>
        <pc:spChg chg="mod">
          <ac:chgData name="Ugo MANTEL" userId="2d5b7065-31bb-4181-a7f8-a73bf0c30211" providerId="ADAL" clId="{0575A9F6-7E6E-4F00-881B-BCE554436064}" dt="2021-05-27T08:27:52.097" v="12491" actId="790"/>
          <ac:spMkLst>
            <pc:docMk/>
            <pc:sldMk cId="990182598" sldId="6698"/>
            <ac:spMk id="47" creationId="{803EE2E9-E271-4CD9-A494-FACE270F179E}"/>
          </ac:spMkLst>
        </pc:spChg>
        <pc:spChg chg="mod">
          <ac:chgData name="Ugo MANTEL" userId="2d5b7065-31bb-4181-a7f8-a73bf0c30211" providerId="ADAL" clId="{0575A9F6-7E6E-4F00-881B-BCE554436064}" dt="2021-05-27T08:27:52.112" v="12492" actId="790"/>
          <ac:spMkLst>
            <pc:docMk/>
            <pc:sldMk cId="990182598" sldId="6698"/>
            <ac:spMk id="48" creationId="{C7C3F071-26CB-4F08-9CED-97C7698D30BF}"/>
          </ac:spMkLst>
        </pc:spChg>
        <pc:spChg chg="mod">
          <ac:chgData name="Ugo MANTEL" userId="2d5b7065-31bb-4181-a7f8-a73bf0c30211" providerId="ADAL" clId="{0575A9F6-7E6E-4F00-881B-BCE554436064}" dt="2021-05-27T08:27:52.112" v="12493" actId="790"/>
          <ac:spMkLst>
            <pc:docMk/>
            <pc:sldMk cId="990182598" sldId="6698"/>
            <ac:spMk id="49" creationId="{073A6D66-B62C-4727-9AE2-691BDFAD7BA8}"/>
          </ac:spMkLst>
        </pc:spChg>
        <pc:spChg chg="mod">
          <ac:chgData name="Ugo MANTEL" userId="2d5b7065-31bb-4181-a7f8-a73bf0c30211" providerId="ADAL" clId="{0575A9F6-7E6E-4F00-881B-BCE554436064}" dt="2021-05-27T08:27:52.112" v="12494" actId="790"/>
          <ac:spMkLst>
            <pc:docMk/>
            <pc:sldMk cId="990182598" sldId="6698"/>
            <ac:spMk id="50" creationId="{22FD2612-8A28-4DFD-8887-ACAC783C1714}"/>
          </ac:spMkLst>
        </pc:spChg>
        <pc:spChg chg="mod">
          <ac:chgData name="Ugo MANTEL" userId="2d5b7065-31bb-4181-a7f8-a73bf0c30211" providerId="ADAL" clId="{0575A9F6-7E6E-4F00-881B-BCE554436064}" dt="2021-05-27T08:27:52.112" v="12495" actId="790"/>
          <ac:spMkLst>
            <pc:docMk/>
            <pc:sldMk cId="990182598" sldId="6698"/>
            <ac:spMk id="51" creationId="{20782AA8-B0B8-4114-BAE2-48FF78B565A4}"/>
          </ac:spMkLst>
        </pc:spChg>
        <pc:spChg chg="mod">
          <ac:chgData name="Ugo MANTEL" userId="2d5b7065-31bb-4181-a7f8-a73bf0c30211" providerId="ADAL" clId="{0575A9F6-7E6E-4F00-881B-BCE554436064}" dt="2021-05-27T08:27:52.112" v="12496" actId="790"/>
          <ac:spMkLst>
            <pc:docMk/>
            <pc:sldMk cId="990182598" sldId="6698"/>
            <ac:spMk id="52" creationId="{D11A7283-E4B1-418D-83B3-3F4FD0C037B4}"/>
          </ac:spMkLst>
        </pc:spChg>
        <pc:spChg chg="mod">
          <ac:chgData name="Ugo MANTEL" userId="2d5b7065-31bb-4181-a7f8-a73bf0c30211" providerId="ADAL" clId="{0575A9F6-7E6E-4F00-881B-BCE554436064}" dt="2021-05-27T08:27:52.112" v="12497" actId="790"/>
          <ac:spMkLst>
            <pc:docMk/>
            <pc:sldMk cId="990182598" sldId="6698"/>
            <ac:spMk id="53" creationId="{EDA30FC2-7439-417B-92CB-BD69D883C8BB}"/>
          </ac:spMkLst>
        </pc:spChg>
        <pc:spChg chg="mod">
          <ac:chgData name="Ugo MANTEL" userId="2d5b7065-31bb-4181-a7f8-a73bf0c30211" providerId="ADAL" clId="{0575A9F6-7E6E-4F00-881B-BCE554436064}" dt="2021-05-27T08:27:52.119" v="12502" actId="790"/>
          <ac:spMkLst>
            <pc:docMk/>
            <pc:sldMk cId="990182598" sldId="6698"/>
            <ac:spMk id="55" creationId="{CCAAEDDA-021D-4A00-97A5-F63ED7BB258D}"/>
          </ac:spMkLst>
        </pc:spChg>
        <pc:spChg chg="mod">
          <ac:chgData name="Ugo MANTEL" userId="2d5b7065-31bb-4181-a7f8-a73bf0c30211" providerId="ADAL" clId="{0575A9F6-7E6E-4F00-881B-BCE554436064}" dt="2021-05-27T08:27:52.097" v="12477" actId="790"/>
          <ac:spMkLst>
            <pc:docMk/>
            <pc:sldMk cId="990182598" sldId="6698"/>
            <ac:spMk id="56" creationId="{27893590-1F59-43C2-9C0C-0120C309BA8A}"/>
          </ac:spMkLst>
        </pc:spChg>
        <pc:spChg chg="mod">
          <ac:chgData name="Ugo MANTEL" userId="2d5b7065-31bb-4181-a7f8-a73bf0c30211" providerId="ADAL" clId="{0575A9F6-7E6E-4F00-881B-BCE554436064}" dt="2021-05-27T08:27:52.097" v="12478" actId="790"/>
          <ac:spMkLst>
            <pc:docMk/>
            <pc:sldMk cId="990182598" sldId="6698"/>
            <ac:spMk id="57" creationId="{CE631BE4-AB26-45EF-8883-741069A2DDB6}"/>
          </ac:spMkLst>
        </pc:spChg>
        <pc:spChg chg="mod">
          <ac:chgData name="Ugo MANTEL" userId="2d5b7065-31bb-4181-a7f8-a73bf0c30211" providerId="ADAL" clId="{0575A9F6-7E6E-4F00-881B-BCE554436064}" dt="2021-05-27T08:27:52.097" v="12479" actId="790"/>
          <ac:spMkLst>
            <pc:docMk/>
            <pc:sldMk cId="990182598" sldId="6698"/>
            <ac:spMk id="58" creationId="{DDA40389-1778-47B0-A0F2-FC90D736D7D2}"/>
          </ac:spMkLst>
        </pc:spChg>
        <pc:spChg chg="mod">
          <ac:chgData name="Ugo MANTEL" userId="2d5b7065-31bb-4181-a7f8-a73bf0c30211" providerId="ADAL" clId="{0575A9F6-7E6E-4F00-881B-BCE554436064}" dt="2021-05-27T08:27:52.119" v="12503" actId="790"/>
          <ac:spMkLst>
            <pc:docMk/>
            <pc:sldMk cId="990182598" sldId="6698"/>
            <ac:spMk id="59" creationId="{965BC9B1-B429-4170-B5F6-B2CD96B6CA11}"/>
          </ac:spMkLst>
        </pc:spChg>
        <pc:spChg chg="mod">
          <ac:chgData name="Ugo MANTEL" userId="2d5b7065-31bb-4181-a7f8-a73bf0c30211" providerId="ADAL" clId="{0575A9F6-7E6E-4F00-881B-BCE554436064}" dt="2021-05-27T08:27:52.119" v="12504" actId="790"/>
          <ac:spMkLst>
            <pc:docMk/>
            <pc:sldMk cId="990182598" sldId="6698"/>
            <ac:spMk id="60" creationId="{05DCE137-0FF7-4553-A3BF-883D20C6BCB9}"/>
          </ac:spMkLst>
        </pc:spChg>
        <pc:spChg chg="mod">
          <ac:chgData name="Ugo MANTEL" userId="2d5b7065-31bb-4181-a7f8-a73bf0c30211" providerId="ADAL" clId="{0575A9F6-7E6E-4F00-881B-BCE554436064}" dt="2021-05-27T08:27:52.119" v="12505" actId="790"/>
          <ac:spMkLst>
            <pc:docMk/>
            <pc:sldMk cId="990182598" sldId="6698"/>
            <ac:spMk id="61" creationId="{CCE2DDAF-0021-4B78-A396-6AC6179A8B52}"/>
          </ac:spMkLst>
        </pc:spChg>
        <pc:spChg chg="mod">
          <ac:chgData name="Ugo MANTEL" userId="2d5b7065-31bb-4181-a7f8-a73bf0c30211" providerId="ADAL" clId="{0575A9F6-7E6E-4F00-881B-BCE554436064}" dt="2021-05-27T08:27:52.119" v="12506" actId="790"/>
          <ac:spMkLst>
            <pc:docMk/>
            <pc:sldMk cId="990182598" sldId="6698"/>
            <ac:spMk id="62" creationId="{8E2507AD-32B2-417D-AAF6-12E72512B916}"/>
          </ac:spMkLst>
        </pc:spChg>
        <pc:spChg chg="mod">
          <ac:chgData name="Ugo MANTEL" userId="2d5b7065-31bb-4181-a7f8-a73bf0c30211" providerId="ADAL" clId="{0575A9F6-7E6E-4F00-881B-BCE554436064}" dt="2021-05-27T08:27:52.119" v="12507" actId="790"/>
          <ac:spMkLst>
            <pc:docMk/>
            <pc:sldMk cId="990182598" sldId="6698"/>
            <ac:spMk id="63" creationId="{928CE8A9-C734-44A9-A904-6376D1DA6FF2}"/>
          </ac:spMkLst>
        </pc:spChg>
        <pc:spChg chg="mod">
          <ac:chgData name="Ugo MANTEL" userId="2d5b7065-31bb-4181-a7f8-a73bf0c30211" providerId="ADAL" clId="{0575A9F6-7E6E-4F00-881B-BCE554436064}" dt="2021-05-27T08:27:52.119" v="12508" actId="790"/>
          <ac:spMkLst>
            <pc:docMk/>
            <pc:sldMk cId="990182598" sldId="6698"/>
            <ac:spMk id="64" creationId="{1F408666-62CF-4F7F-B76F-AF4EDC436FDE}"/>
          </ac:spMkLst>
        </pc:spChg>
        <pc:spChg chg="mod">
          <ac:chgData name="Ugo MANTEL" userId="2d5b7065-31bb-4181-a7f8-a73bf0c30211" providerId="ADAL" clId="{0575A9F6-7E6E-4F00-881B-BCE554436064}" dt="2021-05-27T08:27:52.119" v="12509" actId="790"/>
          <ac:spMkLst>
            <pc:docMk/>
            <pc:sldMk cId="990182598" sldId="6698"/>
            <ac:spMk id="65" creationId="{5B754191-73C8-4BF5-A8EF-611A56EF3C03}"/>
          </ac:spMkLst>
        </pc:spChg>
      </pc:sldChg>
      <pc:sldChg chg="modSp mod">
        <pc:chgData name="Ugo MANTEL" userId="2d5b7065-31bb-4181-a7f8-a73bf0c30211" providerId="ADAL" clId="{0575A9F6-7E6E-4F00-881B-BCE554436064}" dt="2021-05-27T08:27:54.313" v="15189" actId="790"/>
        <pc:sldMkLst>
          <pc:docMk/>
          <pc:sldMk cId="740701424" sldId="6959"/>
        </pc:sldMkLst>
        <pc:spChg chg="mod">
          <ac:chgData name="Ugo MANTEL" userId="2d5b7065-31bb-4181-a7f8-a73bf0c30211" providerId="ADAL" clId="{0575A9F6-7E6E-4F00-881B-BCE554436064}" dt="2021-05-27T08:27:54.294" v="15164" actId="790"/>
          <ac:spMkLst>
            <pc:docMk/>
            <pc:sldMk cId="740701424" sldId="6959"/>
            <ac:spMk id="7" creationId="{F59BFDDC-63FF-4CDF-9FA9-5814668C648B}"/>
          </ac:spMkLst>
        </pc:spChg>
        <pc:spChg chg="mod">
          <ac:chgData name="Ugo MANTEL" userId="2d5b7065-31bb-4181-a7f8-a73bf0c30211" providerId="ADAL" clId="{0575A9F6-7E6E-4F00-881B-BCE554436064}" dt="2021-05-27T08:27:54.294" v="15165" actId="790"/>
          <ac:spMkLst>
            <pc:docMk/>
            <pc:sldMk cId="740701424" sldId="6959"/>
            <ac:spMk id="9" creationId="{49F50324-8FE3-49D2-AC0C-64BB9668D89C}"/>
          </ac:spMkLst>
        </pc:spChg>
        <pc:spChg chg="mod">
          <ac:chgData name="Ugo MANTEL" userId="2d5b7065-31bb-4181-a7f8-a73bf0c30211" providerId="ADAL" clId="{0575A9F6-7E6E-4F00-881B-BCE554436064}" dt="2021-05-27T08:27:54.294" v="15166" actId="790"/>
          <ac:spMkLst>
            <pc:docMk/>
            <pc:sldMk cId="740701424" sldId="6959"/>
            <ac:spMk id="17" creationId="{18E4EC05-2AF6-4906-B53C-3312003D909B}"/>
          </ac:spMkLst>
        </pc:spChg>
        <pc:spChg chg="mod">
          <ac:chgData name="Ugo MANTEL" userId="2d5b7065-31bb-4181-a7f8-a73bf0c30211" providerId="ADAL" clId="{0575A9F6-7E6E-4F00-881B-BCE554436064}" dt="2021-05-27T08:27:54.294" v="15167" actId="790"/>
          <ac:spMkLst>
            <pc:docMk/>
            <pc:sldMk cId="740701424" sldId="6959"/>
            <ac:spMk id="20" creationId="{F4497158-D34C-4419-B3D0-F17C1F7D7709}"/>
          </ac:spMkLst>
        </pc:spChg>
        <pc:spChg chg="mod">
          <ac:chgData name="Ugo MANTEL" userId="2d5b7065-31bb-4181-a7f8-a73bf0c30211" providerId="ADAL" clId="{0575A9F6-7E6E-4F00-881B-BCE554436064}" dt="2021-05-27T08:27:54.294" v="15168" actId="790"/>
          <ac:spMkLst>
            <pc:docMk/>
            <pc:sldMk cId="740701424" sldId="6959"/>
            <ac:spMk id="21" creationId="{C08B3B04-74BD-4387-A846-860B933AEE15}"/>
          </ac:spMkLst>
        </pc:spChg>
        <pc:spChg chg="mod">
          <ac:chgData name="Ugo MANTEL" userId="2d5b7065-31bb-4181-a7f8-a73bf0c30211" providerId="ADAL" clId="{0575A9F6-7E6E-4F00-881B-BCE554436064}" dt="2021-05-27T08:27:54.294" v="15169" actId="790"/>
          <ac:spMkLst>
            <pc:docMk/>
            <pc:sldMk cId="740701424" sldId="6959"/>
            <ac:spMk id="26" creationId="{6CF5A286-62AE-4EAD-96EE-EA84E93052E2}"/>
          </ac:spMkLst>
        </pc:spChg>
        <pc:spChg chg="mod">
          <ac:chgData name="Ugo MANTEL" userId="2d5b7065-31bb-4181-a7f8-a73bf0c30211" providerId="ADAL" clId="{0575A9F6-7E6E-4F00-881B-BCE554436064}" dt="2021-05-27T08:27:54.294" v="15170" actId="790"/>
          <ac:spMkLst>
            <pc:docMk/>
            <pc:sldMk cId="740701424" sldId="6959"/>
            <ac:spMk id="29" creationId="{424718BD-FEEC-42C2-BA94-3948DB62C7BC}"/>
          </ac:spMkLst>
        </pc:spChg>
        <pc:spChg chg="mod">
          <ac:chgData name="Ugo MANTEL" userId="2d5b7065-31bb-4181-a7f8-a73bf0c30211" providerId="ADAL" clId="{0575A9F6-7E6E-4F00-881B-BCE554436064}" dt="2021-05-27T08:27:54.294" v="15171" actId="790"/>
          <ac:spMkLst>
            <pc:docMk/>
            <pc:sldMk cId="740701424" sldId="6959"/>
            <ac:spMk id="30" creationId="{F6963B07-4E20-4979-920A-F73372DEAA03}"/>
          </ac:spMkLst>
        </pc:spChg>
        <pc:spChg chg="mod">
          <ac:chgData name="Ugo MANTEL" userId="2d5b7065-31bb-4181-a7f8-a73bf0c30211" providerId="ADAL" clId="{0575A9F6-7E6E-4F00-881B-BCE554436064}" dt="2021-05-27T08:27:54.303" v="15172" actId="790"/>
          <ac:spMkLst>
            <pc:docMk/>
            <pc:sldMk cId="740701424" sldId="6959"/>
            <ac:spMk id="32" creationId="{C13EEF92-6C77-4133-9353-B4FBF57D95B4}"/>
          </ac:spMkLst>
        </pc:spChg>
        <pc:spChg chg="mod">
          <ac:chgData name="Ugo MANTEL" userId="2d5b7065-31bb-4181-a7f8-a73bf0c30211" providerId="ADAL" clId="{0575A9F6-7E6E-4F00-881B-BCE554436064}" dt="2021-05-27T08:27:54.303" v="15173" actId="790"/>
          <ac:spMkLst>
            <pc:docMk/>
            <pc:sldMk cId="740701424" sldId="6959"/>
            <ac:spMk id="33" creationId="{044C515C-AB92-4EFF-B0C5-B157114ACC30}"/>
          </ac:spMkLst>
        </pc:spChg>
        <pc:spChg chg="mod">
          <ac:chgData name="Ugo MANTEL" userId="2d5b7065-31bb-4181-a7f8-a73bf0c30211" providerId="ADAL" clId="{0575A9F6-7E6E-4F00-881B-BCE554436064}" dt="2021-05-27T08:27:54.305" v="15174" actId="790"/>
          <ac:spMkLst>
            <pc:docMk/>
            <pc:sldMk cId="740701424" sldId="6959"/>
            <ac:spMk id="34" creationId="{95747EA9-B0FD-4326-B394-D81C6A6378A6}"/>
          </ac:spMkLst>
        </pc:spChg>
        <pc:spChg chg="mod">
          <ac:chgData name="Ugo MANTEL" userId="2d5b7065-31bb-4181-a7f8-a73bf0c30211" providerId="ADAL" clId="{0575A9F6-7E6E-4F00-881B-BCE554436064}" dt="2021-05-27T08:27:54.305" v="15175" actId="790"/>
          <ac:spMkLst>
            <pc:docMk/>
            <pc:sldMk cId="740701424" sldId="6959"/>
            <ac:spMk id="36" creationId="{93A41892-9175-4003-9FFE-2BD4CC56AE96}"/>
          </ac:spMkLst>
        </pc:spChg>
        <pc:spChg chg="mod">
          <ac:chgData name="Ugo MANTEL" userId="2d5b7065-31bb-4181-a7f8-a73bf0c30211" providerId="ADAL" clId="{0575A9F6-7E6E-4F00-881B-BCE554436064}" dt="2021-05-27T08:27:54.305" v="15176" actId="790"/>
          <ac:spMkLst>
            <pc:docMk/>
            <pc:sldMk cId="740701424" sldId="6959"/>
            <ac:spMk id="38" creationId="{DED28D0A-D139-4A93-95E1-E1BD7899482F}"/>
          </ac:spMkLst>
        </pc:spChg>
        <pc:spChg chg="mod">
          <ac:chgData name="Ugo MANTEL" userId="2d5b7065-31bb-4181-a7f8-a73bf0c30211" providerId="ADAL" clId="{0575A9F6-7E6E-4F00-881B-BCE554436064}" dt="2021-05-27T08:27:54.313" v="15189" actId="790"/>
          <ac:spMkLst>
            <pc:docMk/>
            <pc:sldMk cId="740701424" sldId="6959"/>
            <ac:spMk id="40" creationId="{8B78A48D-A92E-4D2A-B97F-61F5808A1067}"/>
          </ac:spMkLst>
        </pc:spChg>
        <pc:spChg chg="mod">
          <ac:chgData name="Ugo MANTEL" userId="2d5b7065-31bb-4181-a7f8-a73bf0c30211" providerId="ADAL" clId="{0575A9F6-7E6E-4F00-881B-BCE554436064}" dt="2021-05-27T08:27:54.305" v="15177" actId="790"/>
          <ac:spMkLst>
            <pc:docMk/>
            <pc:sldMk cId="740701424" sldId="6959"/>
            <ac:spMk id="42" creationId="{AA014D92-B2A7-4508-93BA-2C0134CC9621}"/>
          </ac:spMkLst>
        </pc:spChg>
        <pc:spChg chg="mod">
          <ac:chgData name="Ugo MANTEL" userId="2d5b7065-31bb-4181-a7f8-a73bf0c30211" providerId="ADAL" clId="{0575A9F6-7E6E-4F00-881B-BCE554436064}" dt="2021-05-27T08:27:54.305" v="15178" actId="790"/>
          <ac:spMkLst>
            <pc:docMk/>
            <pc:sldMk cId="740701424" sldId="6959"/>
            <ac:spMk id="43" creationId="{F14F51AA-0542-42F6-8057-9788E1A01863}"/>
          </ac:spMkLst>
        </pc:spChg>
        <pc:spChg chg="mod">
          <ac:chgData name="Ugo MANTEL" userId="2d5b7065-31bb-4181-a7f8-a73bf0c30211" providerId="ADAL" clId="{0575A9F6-7E6E-4F00-881B-BCE554436064}" dt="2021-05-27T08:27:54.305" v="15179" actId="790"/>
          <ac:spMkLst>
            <pc:docMk/>
            <pc:sldMk cId="740701424" sldId="6959"/>
            <ac:spMk id="54" creationId="{38B7306C-C51D-4644-865B-6AE19B24B543}"/>
          </ac:spMkLst>
        </pc:spChg>
        <pc:spChg chg="mod">
          <ac:chgData name="Ugo MANTEL" userId="2d5b7065-31bb-4181-a7f8-a73bf0c30211" providerId="ADAL" clId="{0575A9F6-7E6E-4F00-881B-BCE554436064}" dt="2021-05-27T08:27:54.305" v="15180" actId="790"/>
          <ac:spMkLst>
            <pc:docMk/>
            <pc:sldMk cId="740701424" sldId="6959"/>
            <ac:spMk id="55" creationId="{BB50F5C0-B75D-439C-9D59-F4F6D679A946}"/>
          </ac:spMkLst>
        </pc:spChg>
        <pc:spChg chg="mod">
          <ac:chgData name="Ugo MANTEL" userId="2d5b7065-31bb-4181-a7f8-a73bf0c30211" providerId="ADAL" clId="{0575A9F6-7E6E-4F00-881B-BCE554436064}" dt="2021-05-27T08:27:54.305" v="15181" actId="790"/>
          <ac:spMkLst>
            <pc:docMk/>
            <pc:sldMk cId="740701424" sldId="6959"/>
            <ac:spMk id="57" creationId="{E0F76770-D097-4940-99DE-18677AF56B89}"/>
          </ac:spMkLst>
        </pc:spChg>
        <pc:spChg chg="mod">
          <ac:chgData name="Ugo MANTEL" userId="2d5b7065-31bb-4181-a7f8-a73bf0c30211" providerId="ADAL" clId="{0575A9F6-7E6E-4F00-881B-BCE554436064}" dt="2021-05-27T08:27:54.305" v="15182" actId="790"/>
          <ac:spMkLst>
            <pc:docMk/>
            <pc:sldMk cId="740701424" sldId="6959"/>
            <ac:spMk id="58" creationId="{BA0537E7-3AFE-415D-B637-E3A80D9AB377}"/>
          </ac:spMkLst>
        </pc:spChg>
        <pc:spChg chg="mod">
          <ac:chgData name="Ugo MANTEL" userId="2d5b7065-31bb-4181-a7f8-a73bf0c30211" providerId="ADAL" clId="{0575A9F6-7E6E-4F00-881B-BCE554436064}" dt="2021-05-27T08:27:54.305" v="15183" actId="790"/>
          <ac:spMkLst>
            <pc:docMk/>
            <pc:sldMk cId="740701424" sldId="6959"/>
            <ac:spMk id="64" creationId="{FB0966A3-7BFB-4B97-B5BA-687C10B91E0A}"/>
          </ac:spMkLst>
        </pc:spChg>
        <pc:spChg chg="mod">
          <ac:chgData name="Ugo MANTEL" userId="2d5b7065-31bb-4181-a7f8-a73bf0c30211" providerId="ADAL" clId="{0575A9F6-7E6E-4F00-881B-BCE554436064}" dt="2021-05-27T08:27:54.305" v="15184" actId="790"/>
          <ac:spMkLst>
            <pc:docMk/>
            <pc:sldMk cId="740701424" sldId="6959"/>
            <ac:spMk id="65" creationId="{8DC4DF31-E991-4394-B4EA-1B6846F1017B}"/>
          </ac:spMkLst>
        </pc:spChg>
        <pc:spChg chg="mod">
          <ac:chgData name="Ugo MANTEL" userId="2d5b7065-31bb-4181-a7f8-a73bf0c30211" providerId="ADAL" clId="{0575A9F6-7E6E-4F00-881B-BCE554436064}" dt="2021-05-27T08:27:54.305" v="15185" actId="790"/>
          <ac:spMkLst>
            <pc:docMk/>
            <pc:sldMk cId="740701424" sldId="6959"/>
            <ac:spMk id="66" creationId="{033643DA-06F1-467E-94E0-6AFEDAD56E10}"/>
          </ac:spMkLst>
        </pc:spChg>
        <pc:spChg chg="mod">
          <ac:chgData name="Ugo MANTEL" userId="2d5b7065-31bb-4181-a7f8-a73bf0c30211" providerId="ADAL" clId="{0575A9F6-7E6E-4F00-881B-BCE554436064}" dt="2021-05-27T08:27:54.305" v="15186" actId="790"/>
          <ac:spMkLst>
            <pc:docMk/>
            <pc:sldMk cId="740701424" sldId="6959"/>
            <ac:spMk id="67" creationId="{E92DAD5B-79EE-48F6-9FEF-73E7D9DC575B}"/>
          </ac:spMkLst>
        </pc:spChg>
        <pc:spChg chg="mod">
          <ac:chgData name="Ugo MANTEL" userId="2d5b7065-31bb-4181-a7f8-a73bf0c30211" providerId="ADAL" clId="{0575A9F6-7E6E-4F00-881B-BCE554436064}" dt="2021-05-27T08:27:54.313" v="15187" actId="790"/>
          <ac:spMkLst>
            <pc:docMk/>
            <pc:sldMk cId="740701424" sldId="6959"/>
            <ac:spMk id="68" creationId="{DEE456DD-FFB7-4348-806E-D22284A10DB1}"/>
          </ac:spMkLst>
        </pc:spChg>
        <pc:spChg chg="mod">
          <ac:chgData name="Ugo MANTEL" userId="2d5b7065-31bb-4181-a7f8-a73bf0c30211" providerId="ADAL" clId="{0575A9F6-7E6E-4F00-881B-BCE554436064}" dt="2021-05-27T08:27:54.313" v="15188" actId="790"/>
          <ac:spMkLst>
            <pc:docMk/>
            <pc:sldMk cId="740701424" sldId="6959"/>
            <ac:spMk id="69" creationId="{67C22FF6-4756-4F0B-BC28-1A1B73AC89C8}"/>
          </ac:spMkLst>
        </pc:spChg>
      </pc:sldChg>
      <pc:sldChg chg="modSp mod">
        <pc:chgData name="Ugo MANTEL" userId="2d5b7065-31bb-4181-a7f8-a73bf0c30211" providerId="ADAL" clId="{0575A9F6-7E6E-4F00-881B-BCE554436064}" dt="2021-05-27T08:27:52.856" v="13431" actId="790"/>
        <pc:sldMkLst>
          <pc:docMk/>
          <pc:sldMk cId="2808160924" sldId="6961"/>
        </pc:sldMkLst>
        <pc:spChg chg="mod">
          <ac:chgData name="Ugo MANTEL" userId="2d5b7065-31bb-4181-a7f8-a73bf0c30211" providerId="ADAL" clId="{0575A9F6-7E6E-4F00-881B-BCE554436064}" dt="2021-05-27T08:27:52.835" v="13406" actId="790"/>
          <ac:spMkLst>
            <pc:docMk/>
            <pc:sldMk cId="2808160924" sldId="6961"/>
            <ac:spMk id="3" creationId="{EEAF1987-D318-4165-8539-CE9944DDE20A}"/>
          </ac:spMkLst>
        </pc:spChg>
        <pc:spChg chg="mod">
          <ac:chgData name="Ugo MANTEL" userId="2d5b7065-31bb-4181-a7f8-a73bf0c30211" providerId="ADAL" clId="{0575A9F6-7E6E-4F00-881B-BCE554436064}" dt="2021-05-27T08:27:52.835" v="13405" actId="790"/>
          <ac:spMkLst>
            <pc:docMk/>
            <pc:sldMk cId="2808160924" sldId="6961"/>
            <ac:spMk id="7" creationId="{F59BFDDC-63FF-4CDF-9FA9-5814668C648B}"/>
          </ac:spMkLst>
        </pc:spChg>
        <pc:spChg chg="mod">
          <ac:chgData name="Ugo MANTEL" userId="2d5b7065-31bb-4181-a7f8-a73bf0c30211" providerId="ADAL" clId="{0575A9F6-7E6E-4F00-881B-BCE554436064}" dt="2021-05-27T08:27:52.835" v="13404" actId="790"/>
          <ac:spMkLst>
            <pc:docMk/>
            <pc:sldMk cId="2808160924" sldId="6961"/>
            <ac:spMk id="22" creationId="{915D1B6E-612E-40C3-AAAD-AD7DCE1807AA}"/>
          </ac:spMkLst>
        </pc:spChg>
        <pc:spChg chg="mod">
          <ac:chgData name="Ugo MANTEL" userId="2d5b7065-31bb-4181-a7f8-a73bf0c30211" providerId="ADAL" clId="{0575A9F6-7E6E-4F00-881B-BCE554436064}" dt="2021-05-27T08:27:52.835" v="13407" actId="790"/>
          <ac:spMkLst>
            <pc:docMk/>
            <pc:sldMk cId="2808160924" sldId="6961"/>
            <ac:spMk id="32" creationId="{F11BA718-5E1F-4D56-A080-7306BA71EC56}"/>
          </ac:spMkLst>
        </pc:spChg>
        <pc:spChg chg="mod">
          <ac:chgData name="Ugo MANTEL" userId="2d5b7065-31bb-4181-a7f8-a73bf0c30211" providerId="ADAL" clId="{0575A9F6-7E6E-4F00-881B-BCE554436064}" dt="2021-05-27T08:27:52.835" v="13408" actId="790"/>
          <ac:spMkLst>
            <pc:docMk/>
            <pc:sldMk cId="2808160924" sldId="6961"/>
            <ac:spMk id="33" creationId="{5A86DC5E-7562-4215-BCC6-159FD163B5F0}"/>
          </ac:spMkLst>
        </pc:spChg>
        <pc:spChg chg="mod">
          <ac:chgData name="Ugo MANTEL" userId="2d5b7065-31bb-4181-a7f8-a73bf0c30211" providerId="ADAL" clId="{0575A9F6-7E6E-4F00-881B-BCE554436064}" dt="2021-05-27T08:27:52.835" v="13409" actId="790"/>
          <ac:spMkLst>
            <pc:docMk/>
            <pc:sldMk cId="2808160924" sldId="6961"/>
            <ac:spMk id="34" creationId="{4541F8E9-9C1C-4528-A806-CF225757AA45}"/>
          </ac:spMkLst>
        </pc:spChg>
        <pc:spChg chg="mod">
          <ac:chgData name="Ugo MANTEL" userId="2d5b7065-31bb-4181-a7f8-a73bf0c30211" providerId="ADAL" clId="{0575A9F6-7E6E-4F00-881B-BCE554436064}" dt="2021-05-27T08:27:52.844" v="13410" actId="790"/>
          <ac:spMkLst>
            <pc:docMk/>
            <pc:sldMk cId="2808160924" sldId="6961"/>
            <ac:spMk id="35" creationId="{A32B9102-CB94-48AF-94DC-EBC6A8AD50B2}"/>
          </ac:spMkLst>
        </pc:spChg>
        <pc:spChg chg="mod">
          <ac:chgData name="Ugo MANTEL" userId="2d5b7065-31bb-4181-a7f8-a73bf0c30211" providerId="ADAL" clId="{0575A9F6-7E6E-4F00-881B-BCE554436064}" dt="2021-05-27T08:27:52.844" v="13411" actId="790"/>
          <ac:spMkLst>
            <pc:docMk/>
            <pc:sldMk cId="2808160924" sldId="6961"/>
            <ac:spMk id="36" creationId="{A3146F46-B983-45FC-984A-23D11CF92CF3}"/>
          </ac:spMkLst>
        </pc:spChg>
        <pc:spChg chg="mod">
          <ac:chgData name="Ugo MANTEL" userId="2d5b7065-31bb-4181-a7f8-a73bf0c30211" providerId="ADAL" clId="{0575A9F6-7E6E-4F00-881B-BCE554436064}" dt="2021-05-27T08:27:52.846" v="13412" actId="790"/>
          <ac:spMkLst>
            <pc:docMk/>
            <pc:sldMk cId="2808160924" sldId="6961"/>
            <ac:spMk id="38" creationId="{60E82FDA-D8F3-4F51-A70E-C2463A95644C}"/>
          </ac:spMkLst>
        </pc:spChg>
        <pc:spChg chg="mod">
          <ac:chgData name="Ugo MANTEL" userId="2d5b7065-31bb-4181-a7f8-a73bf0c30211" providerId="ADAL" clId="{0575A9F6-7E6E-4F00-881B-BCE554436064}" dt="2021-05-27T08:27:52.846" v="13413" actId="790"/>
          <ac:spMkLst>
            <pc:docMk/>
            <pc:sldMk cId="2808160924" sldId="6961"/>
            <ac:spMk id="39" creationId="{70CEDCAE-DD9E-4FEB-A03A-70A9B2A27108}"/>
          </ac:spMkLst>
        </pc:spChg>
        <pc:spChg chg="mod">
          <ac:chgData name="Ugo MANTEL" userId="2d5b7065-31bb-4181-a7f8-a73bf0c30211" providerId="ADAL" clId="{0575A9F6-7E6E-4F00-881B-BCE554436064}" dt="2021-05-27T08:27:52.846" v="13414" actId="790"/>
          <ac:spMkLst>
            <pc:docMk/>
            <pc:sldMk cId="2808160924" sldId="6961"/>
            <ac:spMk id="42" creationId="{C007AC2B-F031-4544-B0C5-B373DA55A59B}"/>
          </ac:spMkLst>
        </pc:spChg>
        <pc:spChg chg="mod">
          <ac:chgData name="Ugo MANTEL" userId="2d5b7065-31bb-4181-a7f8-a73bf0c30211" providerId="ADAL" clId="{0575A9F6-7E6E-4F00-881B-BCE554436064}" dt="2021-05-27T08:27:52.846" v="13415" actId="790"/>
          <ac:spMkLst>
            <pc:docMk/>
            <pc:sldMk cId="2808160924" sldId="6961"/>
            <ac:spMk id="43" creationId="{622D55B0-DD9C-4023-AB94-CE089994EC75}"/>
          </ac:spMkLst>
        </pc:spChg>
        <pc:spChg chg="mod">
          <ac:chgData name="Ugo MANTEL" userId="2d5b7065-31bb-4181-a7f8-a73bf0c30211" providerId="ADAL" clId="{0575A9F6-7E6E-4F00-881B-BCE554436064}" dt="2021-05-27T08:27:52.856" v="13431" actId="790"/>
          <ac:spMkLst>
            <pc:docMk/>
            <pc:sldMk cId="2808160924" sldId="6961"/>
            <ac:spMk id="44" creationId="{4D0A5FEF-026E-4EBA-94EA-A88280A92840}"/>
          </ac:spMkLst>
        </pc:spChg>
        <pc:spChg chg="mod">
          <ac:chgData name="Ugo MANTEL" userId="2d5b7065-31bb-4181-a7f8-a73bf0c30211" providerId="ADAL" clId="{0575A9F6-7E6E-4F00-881B-BCE554436064}" dt="2021-05-27T08:27:52.846" v="13416" actId="790"/>
          <ac:spMkLst>
            <pc:docMk/>
            <pc:sldMk cId="2808160924" sldId="6961"/>
            <ac:spMk id="45" creationId="{5CE85AE7-FEE1-44CA-80B3-D0DC0F17E39C}"/>
          </ac:spMkLst>
        </pc:spChg>
        <pc:spChg chg="mod">
          <ac:chgData name="Ugo MANTEL" userId="2d5b7065-31bb-4181-a7f8-a73bf0c30211" providerId="ADAL" clId="{0575A9F6-7E6E-4F00-881B-BCE554436064}" dt="2021-05-27T08:27:52.846" v="13417" actId="790"/>
          <ac:spMkLst>
            <pc:docMk/>
            <pc:sldMk cId="2808160924" sldId="6961"/>
            <ac:spMk id="53" creationId="{728C0255-F34F-4735-B701-0C6DB6A82697}"/>
          </ac:spMkLst>
        </pc:spChg>
        <pc:spChg chg="mod">
          <ac:chgData name="Ugo MANTEL" userId="2d5b7065-31bb-4181-a7f8-a73bf0c30211" providerId="ADAL" clId="{0575A9F6-7E6E-4F00-881B-BCE554436064}" dt="2021-05-27T08:27:52.846" v="13418" actId="790"/>
          <ac:spMkLst>
            <pc:docMk/>
            <pc:sldMk cId="2808160924" sldId="6961"/>
            <ac:spMk id="54" creationId="{85B1C81A-231D-48C8-84AE-5EE295244265}"/>
          </ac:spMkLst>
        </pc:spChg>
        <pc:spChg chg="mod">
          <ac:chgData name="Ugo MANTEL" userId="2d5b7065-31bb-4181-a7f8-a73bf0c30211" providerId="ADAL" clId="{0575A9F6-7E6E-4F00-881B-BCE554436064}" dt="2021-05-27T08:27:52.846" v="13419" actId="790"/>
          <ac:spMkLst>
            <pc:docMk/>
            <pc:sldMk cId="2808160924" sldId="6961"/>
            <ac:spMk id="55" creationId="{CB6B9718-F135-45F8-AEBA-74FA63710745}"/>
          </ac:spMkLst>
        </pc:spChg>
        <pc:spChg chg="mod">
          <ac:chgData name="Ugo MANTEL" userId="2d5b7065-31bb-4181-a7f8-a73bf0c30211" providerId="ADAL" clId="{0575A9F6-7E6E-4F00-881B-BCE554436064}" dt="2021-05-27T08:27:52.846" v="13420" actId="790"/>
          <ac:spMkLst>
            <pc:docMk/>
            <pc:sldMk cId="2808160924" sldId="6961"/>
            <ac:spMk id="56" creationId="{50EEAD72-D1CC-4940-A4B5-C62651B81DA1}"/>
          </ac:spMkLst>
        </pc:spChg>
        <pc:spChg chg="mod">
          <ac:chgData name="Ugo MANTEL" userId="2d5b7065-31bb-4181-a7f8-a73bf0c30211" providerId="ADAL" clId="{0575A9F6-7E6E-4F00-881B-BCE554436064}" dt="2021-05-27T08:27:52.846" v="13421" actId="790"/>
          <ac:spMkLst>
            <pc:docMk/>
            <pc:sldMk cId="2808160924" sldId="6961"/>
            <ac:spMk id="58" creationId="{A128AB00-1EA4-4DD2-B033-484B5E768D2A}"/>
          </ac:spMkLst>
        </pc:spChg>
        <pc:spChg chg="mod">
          <ac:chgData name="Ugo MANTEL" userId="2d5b7065-31bb-4181-a7f8-a73bf0c30211" providerId="ADAL" clId="{0575A9F6-7E6E-4F00-881B-BCE554436064}" dt="2021-05-27T08:27:52.846" v="13422" actId="790"/>
          <ac:spMkLst>
            <pc:docMk/>
            <pc:sldMk cId="2808160924" sldId="6961"/>
            <ac:spMk id="59" creationId="{C527F4D9-5F1F-4346-8985-91CF05F3AB01}"/>
          </ac:spMkLst>
        </pc:spChg>
        <pc:spChg chg="mod">
          <ac:chgData name="Ugo MANTEL" userId="2d5b7065-31bb-4181-a7f8-a73bf0c30211" providerId="ADAL" clId="{0575A9F6-7E6E-4F00-881B-BCE554436064}" dt="2021-05-27T08:27:52.846" v="13423" actId="790"/>
          <ac:spMkLst>
            <pc:docMk/>
            <pc:sldMk cId="2808160924" sldId="6961"/>
            <ac:spMk id="60" creationId="{4C6CAE5C-6B57-43FF-B10B-91C28E2AAA79}"/>
          </ac:spMkLst>
        </pc:spChg>
        <pc:spChg chg="mod">
          <ac:chgData name="Ugo MANTEL" userId="2d5b7065-31bb-4181-a7f8-a73bf0c30211" providerId="ADAL" clId="{0575A9F6-7E6E-4F00-881B-BCE554436064}" dt="2021-05-27T08:27:52.854" v="13424" actId="790"/>
          <ac:spMkLst>
            <pc:docMk/>
            <pc:sldMk cId="2808160924" sldId="6961"/>
            <ac:spMk id="61" creationId="{A6E8C61E-CFC4-41EC-AC3C-0CE01414D934}"/>
          </ac:spMkLst>
        </pc:spChg>
        <pc:spChg chg="mod">
          <ac:chgData name="Ugo MANTEL" userId="2d5b7065-31bb-4181-a7f8-a73bf0c30211" providerId="ADAL" clId="{0575A9F6-7E6E-4F00-881B-BCE554436064}" dt="2021-05-27T08:27:52.854" v="13425" actId="790"/>
          <ac:spMkLst>
            <pc:docMk/>
            <pc:sldMk cId="2808160924" sldId="6961"/>
            <ac:spMk id="62" creationId="{58DB2BE3-F0D9-432A-9451-97145834550C}"/>
          </ac:spMkLst>
        </pc:spChg>
        <pc:spChg chg="mod">
          <ac:chgData name="Ugo MANTEL" userId="2d5b7065-31bb-4181-a7f8-a73bf0c30211" providerId="ADAL" clId="{0575A9F6-7E6E-4F00-881B-BCE554436064}" dt="2021-05-27T08:27:52.854" v="13426" actId="790"/>
          <ac:spMkLst>
            <pc:docMk/>
            <pc:sldMk cId="2808160924" sldId="6961"/>
            <ac:spMk id="63" creationId="{71290402-55BD-44D1-85A0-25FCF4D125A5}"/>
          </ac:spMkLst>
        </pc:spChg>
        <pc:spChg chg="mod">
          <ac:chgData name="Ugo MANTEL" userId="2d5b7065-31bb-4181-a7f8-a73bf0c30211" providerId="ADAL" clId="{0575A9F6-7E6E-4F00-881B-BCE554436064}" dt="2021-05-27T08:27:52.856" v="13427" actId="790"/>
          <ac:spMkLst>
            <pc:docMk/>
            <pc:sldMk cId="2808160924" sldId="6961"/>
            <ac:spMk id="69" creationId="{C5FB799E-CDDD-4EC0-A3FD-67B30854E1F4}"/>
          </ac:spMkLst>
        </pc:spChg>
        <pc:spChg chg="mod">
          <ac:chgData name="Ugo MANTEL" userId="2d5b7065-31bb-4181-a7f8-a73bf0c30211" providerId="ADAL" clId="{0575A9F6-7E6E-4F00-881B-BCE554436064}" dt="2021-05-27T08:27:52.856" v="13428" actId="790"/>
          <ac:spMkLst>
            <pc:docMk/>
            <pc:sldMk cId="2808160924" sldId="6961"/>
            <ac:spMk id="72" creationId="{4C7576A4-CD03-46B5-B5BA-A0EDD03204C7}"/>
          </ac:spMkLst>
        </pc:spChg>
        <pc:spChg chg="mod">
          <ac:chgData name="Ugo MANTEL" userId="2d5b7065-31bb-4181-a7f8-a73bf0c30211" providerId="ADAL" clId="{0575A9F6-7E6E-4F00-881B-BCE554436064}" dt="2021-05-27T08:27:52.856" v="13429" actId="790"/>
          <ac:spMkLst>
            <pc:docMk/>
            <pc:sldMk cId="2808160924" sldId="6961"/>
            <ac:spMk id="73" creationId="{8C709857-1A4D-47D5-82BB-1AE431A7DE7A}"/>
          </ac:spMkLst>
        </pc:spChg>
        <pc:spChg chg="mod">
          <ac:chgData name="Ugo MANTEL" userId="2d5b7065-31bb-4181-a7f8-a73bf0c30211" providerId="ADAL" clId="{0575A9F6-7E6E-4F00-881B-BCE554436064}" dt="2021-05-27T08:27:52.856" v="13430" actId="790"/>
          <ac:spMkLst>
            <pc:docMk/>
            <pc:sldMk cId="2808160924" sldId="6961"/>
            <ac:spMk id="75" creationId="{EBF05075-15DD-4716-858A-7420380CCB29}"/>
          </ac:spMkLst>
        </pc:spChg>
      </pc:sldChg>
      <pc:sldChg chg="modSp mod">
        <pc:chgData name="Ugo MANTEL" userId="2d5b7065-31bb-4181-a7f8-a73bf0c30211" providerId="ADAL" clId="{0575A9F6-7E6E-4F00-881B-BCE554436064}" dt="2021-05-27T08:27:54.373" v="15279" actId="790"/>
        <pc:sldMkLst>
          <pc:docMk/>
          <pc:sldMk cId="2066302433" sldId="10151"/>
        </pc:sldMkLst>
        <pc:spChg chg="mod">
          <ac:chgData name="Ugo MANTEL" userId="2d5b7065-31bb-4181-a7f8-a73bf0c30211" providerId="ADAL" clId="{0575A9F6-7E6E-4F00-881B-BCE554436064}" dt="2021-05-27T08:27:54.345" v="15234" actId="790"/>
          <ac:spMkLst>
            <pc:docMk/>
            <pc:sldMk cId="2066302433" sldId="10151"/>
            <ac:spMk id="2" creationId="{485D8258-C799-4DEB-8426-A87B09E12535}"/>
          </ac:spMkLst>
        </pc:spChg>
        <pc:spChg chg="mod">
          <ac:chgData name="Ugo MANTEL" userId="2d5b7065-31bb-4181-a7f8-a73bf0c30211" providerId="ADAL" clId="{0575A9F6-7E6E-4F00-881B-BCE554436064}" dt="2021-05-27T08:27:54.345" v="15235" actId="790"/>
          <ac:spMkLst>
            <pc:docMk/>
            <pc:sldMk cId="2066302433" sldId="10151"/>
            <ac:spMk id="6" creationId="{FD961D00-BB87-4820-B54D-EC87367CB5D8}"/>
          </ac:spMkLst>
        </pc:spChg>
        <pc:spChg chg="mod">
          <ac:chgData name="Ugo MANTEL" userId="2d5b7065-31bb-4181-a7f8-a73bf0c30211" providerId="ADAL" clId="{0575A9F6-7E6E-4F00-881B-BCE554436064}" dt="2021-05-27T08:27:54.345" v="15236" actId="790"/>
          <ac:spMkLst>
            <pc:docMk/>
            <pc:sldMk cId="2066302433" sldId="10151"/>
            <ac:spMk id="8" creationId="{CBFABE72-6131-464D-BAFB-D76422C2A4AB}"/>
          </ac:spMkLst>
        </pc:spChg>
        <pc:spChg chg="mod">
          <ac:chgData name="Ugo MANTEL" userId="2d5b7065-31bb-4181-a7f8-a73bf0c30211" providerId="ADAL" clId="{0575A9F6-7E6E-4F00-881B-BCE554436064}" dt="2021-05-27T08:27:54.345" v="15237" actId="790"/>
          <ac:spMkLst>
            <pc:docMk/>
            <pc:sldMk cId="2066302433" sldId="10151"/>
            <ac:spMk id="9" creationId="{AA892EF1-BA93-4257-8E96-FCE386827377}"/>
          </ac:spMkLst>
        </pc:spChg>
        <pc:spChg chg="mod">
          <ac:chgData name="Ugo MANTEL" userId="2d5b7065-31bb-4181-a7f8-a73bf0c30211" providerId="ADAL" clId="{0575A9F6-7E6E-4F00-881B-BCE554436064}" dt="2021-05-27T08:27:54.345" v="15238" actId="790"/>
          <ac:spMkLst>
            <pc:docMk/>
            <pc:sldMk cId="2066302433" sldId="10151"/>
            <ac:spMk id="10" creationId="{D1385551-0DEE-495D-8846-99041144B7D6}"/>
          </ac:spMkLst>
        </pc:spChg>
        <pc:spChg chg="mod">
          <ac:chgData name="Ugo MANTEL" userId="2d5b7065-31bb-4181-a7f8-a73bf0c30211" providerId="ADAL" clId="{0575A9F6-7E6E-4F00-881B-BCE554436064}" dt="2021-05-27T08:27:54.345" v="15239" actId="790"/>
          <ac:spMkLst>
            <pc:docMk/>
            <pc:sldMk cId="2066302433" sldId="10151"/>
            <ac:spMk id="11" creationId="{95F74EDD-FC62-4AE0-B009-91BD1F0F42CD}"/>
          </ac:spMkLst>
        </pc:spChg>
        <pc:spChg chg="mod">
          <ac:chgData name="Ugo MANTEL" userId="2d5b7065-31bb-4181-a7f8-a73bf0c30211" providerId="ADAL" clId="{0575A9F6-7E6E-4F00-881B-BCE554436064}" dt="2021-05-27T08:27:54.353" v="15240" actId="790"/>
          <ac:spMkLst>
            <pc:docMk/>
            <pc:sldMk cId="2066302433" sldId="10151"/>
            <ac:spMk id="12" creationId="{D1785210-4F58-4DEA-A9E2-D867169A909C}"/>
          </ac:spMkLst>
        </pc:spChg>
        <pc:spChg chg="mod">
          <ac:chgData name="Ugo MANTEL" userId="2d5b7065-31bb-4181-a7f8-a73bf0c30211" providerId="ADAL" clId="{0575A9F6-7E6E-4F00-881B-BCE554436064}" dt="2021-05-27T08:27:54.353" v="15241" actId="790"/>
          <ac:spMkLst>
            <pc:docMk/>
            <pc:sldMk cId="2066302433" sldId="10151"/>
            <ac:spMk id="13" creationId="{F68747A9-0286-423B-B19B-BDD80CFD99AA}"/>
          </ac:spMkLst>
        </pc:spChg>
        <pc:spChg chg="mod">
          <ac:chgData name="Ugo MANTEL" userId="2d5b7065-31bb-4181-a7f8-a73bf0c30211" providerId="ADAL" clId="{0575A9F6-7E6E-4F00-881B-BCE554436064}" dt="2021-05-27T08:27:54.353" v="15242" actId="790"/>
          <ac:spMkLst>
            <pc:docMk/>
            <pc:sldMk cId="2066302433" sldId="10151"/>
            <ac:spMk id="14" creationId="{1B668D90-1CA6-4BF2-A28C-A37ADF4CEC55}"/>
          </ac:spMkLst>
        </pc:spChg>
        <pc:spChg chg="mod">
          <ac:chgData name="Ugo MANTEL" userId="2d5b7065-31bb-4181-a7f8-a73bf0c30211" providerId="ADAL" clId="{0575A9F6-7E6E-4F00-881B-BCE554436064}" dt="2021-05-27T08:27:54.353" v="15243" actId="790"/>
          <ac:spMkLst>
            <pc:docMk/>
            <pc:sldMk cId="2066302433" sldId="10151"/>
            <ac:spMk id="15" creationId="{DC368EB4-4DDD-4407-BE94-38F23DA27B16}"/>
          </ac:spMkLst>
        </pc:spChg>
        <pc:spChg chg="mod">
          <ac:chgData name="Ugo MANTEL" userId="2d5b7065-31bb-4181-a7f8-a73bf0c30211" providerId="ADAL" clId="{0575A9F6-7E6E-4F00-881B-BCE554436064}" dt="2021-05-27T08:27:54.355" v="15244" actId="790"/>
          <ac:spMkLst>
            <pc:docMk/>
            <pc:sldMk cId="2066302433" sldId="10151"/>
            <ac:spMk id="16" creationId="{80F851B1-0B14-48BE-A51C-7881B7C8FE41}"/>
          </ac:spMkLst>
        </pc:spChg>
        <pc:spChg chg="mod">
          <ac:chgData name="Ugo MANTEL" userId="2d5b7065-31bb-4181-a7f8-a73bf0c30211" providerId="ADAL" clId="{0575A9F6-7E6E-4F00-881B-BCE554436064}" dt="2021-05-27T08:27:54.355" v="15245" actId="790"/>
          <ac:spMkLst>
            <pc:docMk/>
            <pc:sldMk cId="2066302433" sldId="10151"/>
            <ac:spMk id="17" creationId="{7CE1AF65-B94A-4628-80BC-0D290E998B7C}"/>
          </ac:spMkLst>
        </pc:spChg>
        <pc:spChg chg="mod">
          <ac:chgData name="Ugo MANTEL" userId="2d5b7065-31bb-4181-a7f8-a73bf0c30211" providerId="ADAL" clId="{0575A9F6-7E6E-4F00-881B-BCE554436064}" dt="2021-05-27T08:27:54.355" v="15246" actId="790"/>
          <ac:spMkLst>
            <pc:docMk/>
            <pc:sldMk cId="2066302433" sldId="10151"/>
            <ac:spMk id="18" creationId="{4D52F71B-746D-44F2-85EB-546A9C67D415}"/>
          </ac:spMkLst>
        </pc:spChg>
        <pc:spChg chg="mod">
          <ac:chgData name="Ugo MANTEL" userId="2d5b7065-31bb-4181-a7f8-a73bf0c30211" providerId="ADAL" clId="{0575A9F6-7E6E-4F00-881B-BCE554436064}" dt="2021-05-27T08:27:54.355" v="15247" actId="790"/>
          <ac:spMkLst>
            <pc:docMk/>
            <pc:sldMk cId="2066302433" sldId="10151"/>
            <ac:spMk id="19" creationId="{7BFC3453-D5E5-4B80-95E1-53BCDB119B16}"/>
          </ac:spMkLst>
        </pc:spChg>
        <pc:spChg chg="mod">
          <ac:chgData name="Ugo MANTEL" userId="2d5b7065-31bb-4181-a7f8-a73bf0c30211" providerId="ADAL" clId="{0575A9F6-7E6E-4F00-881B-BCE554436064}" dt="2021-05-27T08:27:54.355" v="15248" actId="790"/>
          <ac:spMkLst>
            <pc:docMk/>
            <pc:sldMk cId="2066302433" sldId="10151"/>
            <ac:spMk id="20" creationId="{ABEEDC27-82A8-46CB-8CE2-2D10293A50C9}"/>
          </ac:spMkLst>
        </pc:spChg>
        <pc:spChg chg="mod">
          <ac:chgData name="Ugo MANTEL" userId="2d5b7065-31bb-4181-a7f8-a73bf0c30211" providerId="ADAL" clId="{0575A9F6-7E6E-4F00-881B-BCE554436064}" dt="2021-05-27T08:27:54.355" v="15249" actId="790"/>
          <ac:spMkLst>
            <pc:docMk/>
            <pc:sldMk cId="2066302433" sldId="10151"/>
            <ac:spMk id="21" creationId="{79263F93-BD89-481F-813A-6C0F901C9C08}"/>
          </ac:spMkLst>
        </pc:spChg>
        <pc:spChg chg="mod">
          <ac:chgData name="Ugo MANTEL" userId="2d5b7065-31bb-4181-a7f8-a73bf0c30211" providerId="ADAL" clId="{0575A9F6-7E6E-4F00-881B-BCE554436064}" dt="2021-05-27T08:27:54.355" v="15250" actId="790"/>
          <ac:spMkLst>
            <pc:docMk/>
            <pc:sldMk cId="2066302433" sldId="10151"/>
            <ac:spMk id="22" creationId="{A17328B4-1579-4E16-8289-48E49F417694}"/>
          </ac:spMkLst>
        </pc:spChg>
        <pc:spChg chg="mod">
          <ac:chgData name="Ugo MANTEL" userId="2d5b7065-31bb-4181-a7f8-a73bf0c30211" providerId="ADAL" clId="{0575A9F6-7E6E-4F00-881B-BCE554436064}" dt="2021-05-27T08:27:54.355" v="15251" actId="790"/>
          <ac:spMkLst>
            <pc:docMk/>
            <pc:sldMk cId="2066302433" sldId="10151"/>
            <ac:spMk id="23" creationId="{9FFABFA5-D560-4B57-A403-E79C1BD6BD3D}"/>
          </ac:spMkLst>
        </pc:spChg>
        <pc:spChg chg="mod">
          <ac:chgData name="Ugo MANTEL" userId="2d5b7065-31bb-4181-a7f8-a73bf0c30211" providerId="ADAL" clId="{0575A9F6-7E6E-4F00-881B-BCE554436064}" dt="2021-05-27T08:27:54.355" v="15252" actId="790"/>
          <ac:spMkLst>
            <pc:docMk/>
            <pc:sldMk cId="2066302433" sldId="10151"/>
            <ac:spMk id="24" creationId="{C6DE36B4-63F9-49BF-9393-6D814DCD3ADB}"/>
          </ac:spMkLst>
        </pc:spChg>
        <pc:spChg chg="mod">
          <ac:chgData name="Ugo MANTEL" userId="2d5b7065-31bb-4181-a7f8-a73bf0c30211" providerId="ADAL" clId="{0575A9F6-7E6E-4F00-881B-BCE554436064}" dt="2021-05-27T08:27:54.355" v="15253" actId="790"/>
          <ac:spMkLst>
            <pc:docMk/>
            <pc:sldMk cId="2066302433" sldId="10151"/>
            <ac:spMk id="25" creationId="{87636E38-C9EE-47F8-83D6-6504B63CFEC1}"/>
          </ac:spMkLst>
        </pc:spChg>
        <pc:spChg chg="mod">
          <ac:chgData name="Ugo MANTEL" userId="2d5b7065-31bb-4181-a7f8-a73bf0c30211" providerId="ADAL" clId="{0575A9F6-7E6E-4F00-881B-BCE554436064}" dt="2021-05-27T08:27:54.355" v="15254" actId="790"/>
          <ac:spMkLst>
            <pc:docMk/>
            <pc:sldMk cId="2066302433" sldId="10151"/>
            <ac:spMk id="26" creationId="{5E993EC9-B819-46BE-808C-6BF87D7C6173}"/>
          </ac:spMkLst>
        </pc:spChg>
        <pc:spChg chg="mod">
          <ac:chgData name="Ugo MANTEL" userId="2d5b7065-31bb-4181-a7f8-a73bf0c30211" providerId="ADAL" clId="{0575A9F6-7E6E-4F00-881B-BCE554436064}" dt="2021-05-27T08:27:54.355" v="15255" actId="790"/>
          <ac:spMkLst>
            <pc:docMk/>
            <pc:sldMk cId="2066302433" sldId="10151"/>
            <ac:spMk id="27" creationId="{8C4589F2-B7BC-4572-BB11-469A62A1B6C6}"/>
          </ac:spMkLst>
        </pc:spChg>
        <pc:spChg chg="mod">
          <ac:chgData name="Ugo MANTEL" userId="2d5b7065-31bb-4181-a7f8-a73bf0c30211" providerId="ADAL" clId="{0575A9F6-7E6E-4F00-881B-BCE554436064}" dt="2021-05-27T08:27:54.355" v="15256" actId="790"/>
          <ac:spMkLst>
            <pc:docMk/>
            <pc:sldMk cId="2066302433" sldId="10151"/>
            <ac:spMk id="28" creationId="{77771E76-DFA4-4D19-B2E3-74B7FBF71D1E}"/>
          </ac:spMkLst>
        </pc:spChg>
        <pc:spChg chg="mod">
          <ac:chgData name="Ugo MANTEL" userId="2d5b7065-31bb-4181-a7f8-a73bf0c30211" providerId="ADAL" clId="{0575A9F6-7E6E-4F00-881B-BCE554436064}" dt="2021-05-27T08:27:54.355" v="15257" actId="790"/>
          <ac:spMkLst>
            <pc:docMk/>
            <pc:sldMk cId="2066302433" sldId="10151"/>
            <ac:spMk id="29" creationId="{5E08754A-8970-4715-8A7A-F623D767FAB9}"/>
          </ac:spMkLst>
        </pc:spChg>
        <pc:spChg chg="mod">
          <ac:chgData name="Ugo MANTEL" userId="2d5b7065-31bb-4181-a7f8-a73bf0c30211" providerId="ADAL" clId="{0575A9F6-7E6E-4F00-881B-BCE554436064}" dt="2021-05-27T08:27:54.355" v="15258" actId="790"/>
          <ac:spMkLst>
            <pc:docMk/>
            <pc:sldMk cId="2066302433" sldId="10151"/>
            <ac:spMk id="30" creationId="{16C0C029-6359-44F4-B7C0-B040B0D8942B}"/>
          </ac:spMkLst>
        </pc:spChg>
        <pc:spChg chg="mod">
          <ac:chgData name="Ugo MANTEL" userId="2d5b7065-31bb-4181-a7f8-a73bf0c30211" providerId="ADAL" clId="{0575A9F6-7E6E-4F00-881B-BCE554436064}" dt="2021-05-27T08:27:54.363" v="15259" actId="790"/>
          <ac:spMkLst>
            <pc:docMk/>
            <pc:sldMk cId="2066302433" sldId="10151"/>
            <ac:spMk id="31" creationId="{AC0EA32D-54FE-4F9B-9CF8-4DAFEBC29666}"/>
          </ac:spMkLst>
        </pc:spChg>
        <pc:spChg chg="mod">
          <ac:chgData name="Ugo MANTEL" userId="2d5b7065-31bb-4181-a7f8-a73bf0c30211" providerId="ADAL" clId="{0575A9F6-7E6E-4F00-881B-BCE554436064}" dt="2021-05-27T08:27:54.363" v="15260" actId="790"/>
          <ac:spMkLst>
            <pc:docMk/>
            <pc:sldMk cId="2066302433" sldId="10151"/>
            <ac:spMk id="32" creationId="{8CE27222-24DA-4462-BF94-A8D5736BB7B7}"/>
          </ac:spMkLst>
        </pc:spChg>
        <pc:spChg chg="mod">
          <ac:chgData name="Ugo MANTEL" userId="2d5b7065-31bb-4181-a7f8-a73bf0c30211" providerId="ADAL" clId="{0575A9F6-7E6E-4F00-881B-BCE554436064}" dt="2021-05-27T08:27:54.363" v="15261" actId="790"/>
          <ac:spMkLst>
            <pc:docMk/>
            <pc:sldMk cId="2066302433" sldId="10151"/>
            <ac:spMk id="33" creationId="{7B850491-5D22-4445-B8DD-2E7DA22A1582}"/>
          </ac:spMkLst>
        </pc:spChg>
        <pc:spChg chg="mod">
          <ac:chgData name="Ugo MANTEL" userId="2d5b7065-31bb-4181-a7f8-a73bf0c30211" providerId="ADAL" clId="{0575A9F6-7E6E-4F00-881B-BCE554436064}" dt="2021-05-27T08:27:54.363" v="15262" actId="790"/>
          <ac:spMkLst>
            <pc:docMk/>
            <pc:sldMk cId="2066302433" sldId="10151"/>
            <ac:spMk id="34" creationId="{87B245AE-748D-4766-AAA8-E79644D27CF2}"/>
          </ac:spMkLst>
        </pc:spChg>
        <pc:spChg chg="mod">
          <ac:chgData name="Ugo MANTEL" userId="2d5b7065-31bb-4181-a7f8-a73bf0c30211" providerId="ADAL" clId="{0575A9F6-7E6E-4F00-881B-BCE554436064}" dt="2021-05-27T08:27:54.365" v="15263" actId="790"/>
          <ac:spMkLst>
            <pc:docMk/>
            <pc:sldMk cId="2066302433" sldId="10151"/>
            <ac:spMk id="35" creationId="{3B6324BE-5137-4BFE-8DA4-799A77B8D45E}"/>
          </ac:spMkLst>
        </pc:spChg>
        <pc:spChg chg="mod">
          <ac:chgData name="Ugo MANTEL" userId="2d5b7065-31bb-4181-a7f8-a73bf0c30211" providerId="ADAL" clId="{0575A9F6-7E6E-4F00-881B-BCE554436064}" dt="2021-05-27T08:27:54.365" v="15264" actId="790"/>
          <ac:spMkLst>
            <pc:docMk/>
            <pc:sldMk cId="2066302433" sldId="10151"/>
            <ac:spMk id="36" creationId="{E6D54B53-5D24-489F-9B67-95A762E58289}"/>
          </ac:spMkLst>
        </pc:spChg>
        <pc:spChg chg="mod">
          <ac:chgData name="Ugo MANTEL" userId="2d5b7065-31bb-4181-a7f8-a73bf0c30211" providerId="ADAL" clId="{0575A9F6-7E6E-4F00-881B-BCE554436064}" dt="2021-05-27T08:27:54.365" v="15265" actId="790"/>
          <ac:spMkLst>
            <pc:docMk/>
            <pc:sldMk cId="2066302433" sldId="10151"/>
            <ac:spMk id="37" creationId="{B1B3F98D-4D9B-442E-8C7B-A1756F2C34E5}"/>
          </ac:spMkLst>
        </pc:spChg>
        <pc:spChg chg="mod">
          <ac:chgData name="Ugo MANTEL" userId="2d5b7065-31bb-4181-a7f8-a73bf0c30211" providerId="ADAL" clId="{0575A9F6-7E6E-4F00-881B-BCE554436064}" dt="2021-05-27T08:27:54.365" v="15266" actId="790"/>
          <ac:spMkLst>
            <pc:docMk/>
            <pc:sldMk cId="2066302433" sldId="10151"/>
            <ac:spMk id="38" creationId="{1136920C-BA8F-43C0-8C16-F1AAC39166BF}"/>
          </ac:spMkLst>
        </pc:spChg>
        <pc:spChg chg="mod">
          <ac:chgData name="Ugo MANTEL" userId="2d5b7065-31bb-4181-a7f8-a73bf0c30211" providerId="ADAL" clId="{0575A9F6-7E6E-4F00-881B-BCE554436064}" dt="2021-05-27T08:27:54.365" v="15267" actId="790"/>
          <ac:spMkLst>
            <pc:docMk/>
            <pc:sldMk cId="2066302433" sldId="10151"/>
            <ac:spMk id="39" creationId="{EFF788FD-AC32-46E7-9D4E-4BC36F5959B9}"/>
          </ac:spMkLst>
        </pc:spChg>
        <pc:spChg chg="mod">
          <ac:chgData name="Ugo MANTEL" userId="2d5b7065-31bb-4181-a7f8-a73bf0c30211" providerId="ADAL" clId="{0575A9F6-7E6E-4F00-881B-BCE554436064}" dt="2021-05-27T08:27:54.365" v="15268" actId="790"/>
          <ac:spMkLst>
            <pc:docMk/>
            <pc:sldMk cId="2066302433" sldId="10151"/>
            <ac:spMk id="40" creationId="{A3E8FC77-79BA-4BF6-9229-A50D8390B0B0}"/>
          </ac:spMkLst>
        </pc:spChg>
        <pc:spChg chg="mod">
          <ac:chgData name="Ugo MANTEL" userId="2d5b7065-31bb-4181-a7f8-a73bf0c30211" providerId="ADAL" clId="{0575A9F6-7E6E-4F00-881B-BCE554436064}" dt="2021-05-27T08:27:54.365" v="15269" actId="790"/>
          <ac:spMkLst>
            <pc:docMk/>
            <pc:sldMk cId="2066302433" sldId="10151"/>
            <ac:spMk id="41" creationId="{0576C5B5-205F-4700-BDBA-CB236CF202E5}"/>
          </ac:spMkLst>
        </pc:spChg>
        <pc:spChg chg="mod">
          <ac:chgData name="Ugo MANTEL" userId="2d5b7065-31bb-4181-a7f8-a73bf0c30211" providerId="ADAL" clId="{0575A9F6-7E6E-4F00-881B-BCE554436064}" dt="2021-05-27T08:27:54.365" v="15270" actId="790"/>
          <ac:spMkLst>
            <pc:docMk/>
            <pc:sldMk cId="2066302433" sldId="10151"/>
            <ac:spMk id="42" creationId="{10178595-DB31-448D-B26C-282499D9E2AB}"/>
          </ac:spMkLst>
        </pc:spChg>
        <pc:spChg chg="mod">
          <ac:chgData name="Ugo MANTEL" userId="2d5b7065-31bb-4181-a7f8-a73bf0c30211" providerId="ADAL" clId="{0575A9F6-7E6E-4F00-881B-BCE554436064}" dt="2021-05-27T08:27:54.365" v="15271" actId="790"/>
          <ac:spMkLst>
            <pc:docMk/>
            <pc:sldMk cId="2066302433" sldId="10151"/>
            <ac:spMk id="43" creationId="{7A99688D-221A-4009-B9DD-DA6C7D20F69E}"/>
          </ac:spMkLst>
        </pc:spChg>
        <pc:spChg chg="mod">
          <ac:chgData name="Ugo MANTEL" userId="2d5b7065-31bb-4181-a7f8-a73bf0c30211" providerId="ADAL" clId="{0575A9F6-7E6E-4F00-881B-BCE554436064}" dt="2021-05-27T08:27:54.365" v="15272" actId="790"/>
          <ac:spMkLst>
            <pc:docMk/>
            <pc:sldMk cId="2066302433" sldId="10151"/>
            <ac:spMk id="44" creationId="{A821D0F1-6745-4FB4-960B-A65CD44A148F}"/>
          </ac:spMkLst>
        </pc:spChg>
        <pc:spChg chg="mod">
          <ac:chgData name="Ugo MANTEL" userId="2d5b7065-31bb-4181-a7f8-a73bf0c30211" providerId="ADAL" clId="{0575A9F6-7E6E-4F00-881B-BCE554436064}" dt="2021-05-27T08:27:54.365" v="15273" actId="790"/>
          <ac:spMkLst>
            <pc:docMk/>
            <pc:sldMk cId="2066302433" sldId="10151"/>
            <ac:spMk id="45" creationId="{94585B0F-E803-4576-9DB3-FAF173D08F43}"/>
          </ac:spMkLst>
        </pc:spChg>
        <pc:spChg chg="mod">
          <ac:chgData name="Ugo MANTEL" userId="2d5b7065-31bb-4181-a7f8-a73bf0c30211" providerId="ADAL" clId="{0575A9F6-7E6E-4F00-881B-BCE554436064}" dt="2021-05-27T08:27:54.365" v="15274" actId="790"/>
          <ac:spMkLst>
            <pc:docMk/>
            <pc:sldMk cId="2066302433" sldId="10151"/>
            <ac:spMk id="46" creationId="{60B47F91-9ED1-4064-B0F1-0F150436DBA4}"/>
          </ac:spMkLst>
        </pc:spChg>
        <pc:spChg chg="mod">
          <ac:chgData name="Ugo MANTEL" userId="2d5b7065-31bb-4181-a7f8-a73bf0c30211" providerId="ADAL" clId="{0575A9F6-7E6E-4F00-881B-BCE554436064}" dt="2021-05-27T08:27:54.365" v="15275" actId="790"/>
          <ac:spMkLst>
            <pc:docMk/>
            <pc:sldMk cId="2066302433" sldId="10151"/>
            <ac:spMk id="47" creationId="{17468E73-86AE-459C-946F-AFFBB7E789DD}"/>
          </ac:spMkLst>
        </pc:spChg>
        <pc:spChg chg="mod">
          <ac:chgData name="Ugo MANTEL" userId="2d5b7065-31bb-4181-a7f8-a73bf0c30211" providerId="ADAL" clId="{0575A9F6-7E6E-4F00-881B-BCE554436064}" dt="2021-05-27T08:27:54.365" v="15276" actId="790"/>
          <ac:spMkLst>
            <pc:docMk/>
            <pc:sldMk cId="2066302433" sldId="10151"/>
            <ac:spMk id="48" creationId="{44B8897D-6B27-465B-A723-BF615C31D100}"/>
          </ac:spMkLst>
        </pc:spChg>
        <pc:spChg chg="mod">
          <ac:chgData name="Ugo MANTEL" userId="2d5b7065-31bb-4181-a7f8-a73bf0c30211" providerId="ADAL" clId="{0575A9F6-7E6E-4F00-881B-BCE554436064}" dt="2021-05-27T08:27:54.365" v="15277" actId="790"/>
          <ac:spMkLst>
            <pc:docMk/>
            <pc:sldMk cId="2066302433" sldId="10151"/>
            <ac:spMk id="49" creationId="{3CAB94CE-464D-4A6D-BF0D-B9E076D55E68}"/>
          </ac:spMkLst>
        </pc:spChg>
        <pc:spChg chg="mod">
          <ac:chgData name="Ugo MANTEL" userId="2d5b7065-31bb-4181-a7f8-a73bf0c30211" providerId="ADAL" clId="{0575A9F6-7E6E-4F00-881B-BCE554436064}" dt="2021-05-27T08:27:54.373" v="15278" actId="790"/>
          <ac:spMkLst>
            <pc:docMk/>
            <pc:sldMk cId="2066302433" sldId="10151"/>
            <ac:spMk id="50" creationId="{DB23E4EA-8CC3-4D51-8B49-7C52B0496041}"/>
          </ac:spMkLst>
        </pc:spChg>
        <pc:spChg chg="mod">
          <ac:chgData name="Ugo MANTEL" userId="2d5b7065-31bb-4181-a7f8-a73bf0c30211" providerId="ADAL" clId="{0575A9F6-7E6E-4F00-881B-BCE554436064}" dt="2021-05-27T08:27:54.373" v="15279" actId="790"/>
          <ac:spMkLst>
            <pc:docMk/>
            <pc:sldMk cId="2066302433" sldId="10151"/>
            <ac:spMk id="51" creationId="{6EAF2701-A2C6-4614-9A6E-C85168C5E062}"/>
          </ac:spMkLst>
        </pc:spChg>
      </pc:sldChg>
      <pc:sldChg chg="modSp mod">
        <pc:chgData name="Ugo MANTEL" userId="2d5b7065-31bb-4181-a7f8-a73bf0c30211" providerId="ADAL" clId="{0575A9F6-7E6E-4F00-881B-BCE554436064}" dt="2021-05-27T08:27:52.119" v="12515" actId="790"/>
        <pc:sldMkLst>
          <pc:docMk/>
          <pc:sldMk cId="3884321799" sldId="10291"/>
        </pc:sldMkLst>
        <pc:spChg chg="mod">
          <ac:chgData name="Ugo MANTEL" userId="2d5b7065-31bb-4181-a7f8-a73bf0c30211" providerId="ADAL" clId="{0575A9F6-7E6E-4F00-881B-BCE554436064}" dt="2021-05-27T08:27:52.119" v="12510" actId="790"/>
          <ac:spMkLst>
            <pc:docMk/>
            <pc:sldMk cId="3884321799" sldId="10291"/>
            <ac:spMk id="3" creationId="{DC0B6CE0-071E-44A6-82A3-BC4FF5D83B27}"/>
          </ac:spMkLst>
        </pc:spChg>
        <pc:spChg chg="mod">
          <ac:chgData name="Ugo MANTEL" userId="2d5b7065-31bb-4181-a7f8-a73bf0c30211" providerId="ADAL" clId="{0575A9F6-7E6E-4F00-881B-BCE554436064}" dt="2021-05-27T08:27:52.119" v="12511" actId="790"/>
          <ac:spMkLst>
            <pc:docMk/>
            <pc:sldMk cId="3884321799" sldId="10291"/>
            <ac:spMk id="4" creationId="{2DE3B9FB-389E-44C4-A5C5-F3E880E483DD}"/>
          </ac:spMkLst>
        </pc:spChg>
        <pc:spChg chg="mod">
          <ac:chgData name="Ugo MANTEL" userId="2d5b7065-31bb-4181-a7f8-a73bf0c30211" providerId="ADAL" clId="{0575A9F6-7E6E-4F00-881B-BCE554436064}" dt="2021-05-27T08:27:52.119" v="12512" actId="790"/>
          <ac:spMkLst>
            <pc:docMk/>
            <pc:sldMk cId="3884321799" sldId="10291"/>
            <ac:spMk id="7" creationId="{ED3DDDA4-13C0-4B5E-BF69-1052ACC41BFF}"/>
          </ac:spMkLst>
        </pc:spChg>
        <pc:spChg chg="mod">
          <ac:chgData name="Ugo MANTEL" userId="2d5b7065-31bb-4181-a7f8-a73bf0c30211" providerId="ADAL" clId="{0575A9F6-7E6E-4F00-881B-BCE554436064}" dt="2021-05-27T08:27:52.119" v="12513" actId="790"/>
          <ac:spMkLst>
            <pc:docMk/>
            <pc:sldMk cId="3884321799" sldId="10291"/>
            <ac:spMk id="13" creationId="{B1098745-8BF6-4065-AFBD-2424FEF2474A}"/>
          </ac:spMkLst>
        </pc:spChg>
        <pc:spChg chg="mod">
          <ac:chgData name="Ugo MANTEL" userId="2d5b7065-31bb-4181-a7f8-a73bf0c30211" providerId="ADAL" clId="{0575A9F6-7E6E-4F00-881B-BCE554436064}" dt="2021-05-27T08:27:52.119" v="12514" actId="790"/>
          <ac:spMkLst>
            <pc:docMk/>
            <pc:sldMk cId="3884321799" sldId="10291"/>
            <ac:spMk id="16" creationId="{FFF23C2F-78E0-477D-90B5-6C5DA8402A80}"/>
          </ac:spMkLst>
        </pc:spChg>
        <pc:spChg chg="mod">
          <ac:chgData name="Ugo MANTEL" userId="2d5b7065-31bb-4181-a7f8-a73bf0c30211" providerId="ADAL" clId="{0575A9F6-7E6E-4F00-881B-BCE554436064}" dt="2021-05-27T08:27:52.119" v="12515" actId="790"/>
          <ac:spMkLst>
            <pc:docMk/>
            <pc:sldMk cId="3884321799" sldId="10291"/>
            <ac:spMk id="19" creationId="{BC48846A-ECA8-4A6F-8CFC-15261D21AF27}"/>
          </ac:spMkLst>
        </pc:spChg>
      </pc:sldChg>
      <pc:sldChg chg="modSp mod">
        <pc:chgData name="Ugo MANTEL" userId="2d5b7065-31bb-4181-a7f8-a73bf0c30211" providerId="ADAL" clId="{0575A9F6-7E6E-4F00-881B-BCE554436064}" dt="2021-05-27T08:27:52.135" v="12522" actId="790"/>
        <pc:sldMkLst>
          <pc:docMk/>
          <pc:sldMk cId="3536028850" sldId="10321"/>
        </pc:sldMkLst>
        <pc:spChg chg="mod">
          <ac:chgData name="Ugo MANTEL" userId="2d5b7065-31bb-4181-a7f8-a73bf0c30211" providerId="ADAL" clId="{0575A9F6-7E6E-4F00-881B-BCE554436064}" dt="2021-05-27T08:27:52.119" v="12516" actId="790"/>
          <ac:spMkLst>
            <pc:docMk/>
            <pc:sldMk cId="3536028850" sldId="10321"/>
            <ac:spMk id="3" creationId="{744C9668-D38F-4DBF-9AE2-129AFE4443E6}"/>
          </ac:spMkLst>
        </pc:spChg>
        <pc:spChg chg="mod">
          <ac:chgData name="Ugo MANTEL" userId="2d5b7065-31bb-4181-a7f8-a73bf0c30211" providerId="ADAL" clId="{0575A9F6-7E6E-4F00-881B-BCE554436064}" dt="2021-05-27T08:27:52.119" v="12517" actId="790"/>
          <ac:spMkLst>
            <pc:docMk/>
            <pc:sldMk cId="3536028850" sldId="10321"/>
            <ac:spMk id="4" creationId="{B1DD5068-1806-4730-9DB9-278C1A572145}"/>
          </ac:spMkLst>
        </pc:spChg>
        <pc:spChg chg="mod">
          <ac:chgData name="Ugo MANTEL" userId="2d5b7065-31bb-4181-a7f8-a73bf0c30211" providerId="ADAL" clId="{0575A9F6-7E6E-4F00-881B-BCE554436064}" dt="2021-05-27T08:27:52.119" v="12518" actId="790"/>
          <ac:spMkLst>
            <pc:docMk/>
            <pc:sldMk cId="3536028850" sldId="10321"/>
            <ac:spMk id="5" creationId="{3043F534-C5C5-4371-A080-3E7D382D4691}"/>
          </ac:spMkLst>
        </pc:spChg>
        <pc:spChg chg="mod">
          <ac:chgData name="Ugo MANTEL" userId="2d5b7065-31bb-4181-a7f8-a73bf0c30211" providerId="ADAL" clId="{0575A9F6-7E6E-4F00-881B-BCE554436064}" dt="2021-05-27T08:27:52.119" v="12519" actId="790"/>
          <ac:spMkLst>
            <pc:docMk/>
            <pc:sldMk cId="3536028850" sldId="10321"/>
            <ac:spMk id="18" creationId="{76F36889-FDFC-4A3B-99A2-030305287A37}"/>
          </ac:spMkLst>
        </pc:spChg>
        <pc:spChg chg="mod">
          <ac:chgData name="Ugo MANTEL" userId="2d5b7065-31bb-4181-a7f8-a73bf0c30211" providerId="ADAL" clId="{0575A9F6-7E6E-4F00-881B-BCE554436064}" dt="2021-05-27T08:27:52.135" v="12520" actId="790"/>
          <ac:spMkLst>
            <pc:docMk/>
            <pc:sldMk cId="3536028850" sldId="10321"/>
            <ac:spMk id="20" creationId="{9DECDA42-DA1B-4765-9DB2-026DA5BE2D89}"/>
          </ac:spMkLst>
        </pc:spChg>
        <pc:spChg chg="mod">
          <ac:chgData name="Ugo MANTEL" userId="2d5b7065-31bb-4181-a7f8-a73bf0c30211" providerId="ADAL" clId="{0575A9F6-7E6E-4F00-881B-BCE554436064}" dt="2021-05-27T08:27:52.135" v="12521" actId="790"/>
          <ac:spMkLst>
            <pc:docMk/>
            <pc:sldMk cId="3536028850" sldId="10321"/>
            <ac:spMk id="22" creationId="{C002634F-3FA9-4AC3-90E2-0D253FC97BF7}"/>
          </ac:spMkLst>
        </pc:spChg>
        <pc:spChg chg="mod">
          <ac:chgData name="Ugo MANTEL" userId="2d5b7065-31bb-4181-a7f8-a73bf0c30211" providerId="ADAL" clId="{0575A9F6-7E6E-4F00-881B-BCE554436064}" dt="2021-05-27T08:27:52.135" v="12522" actId="790"/>
          <ac:spMkLst>
            <pc:docMk/>
            <pc:sldMk cId="3536028850" sldId="10321"/>
            <ac:spMk id="24" creationId="{9523976D-7994-4445-A7A3-F04F6C533708}"/>
          </ac:spMkLst>
        </pc:spChg>
      </pc:sldChg>
      <pc:sldChg chg="modSp mod">
        <pc:chgData name="Ugo MANTEL" userId="2d5b7065-31bb-4181-a7f8-a73bf0c30211" providerId="ADAL" clId="{0575A9F6-7E6E-4F00-881B-BCE554436064}" dt="2021-05-27T08:27:53.310" v="14051" actId="790"/>
        <pc:sldMkLst>
          <pc:docMk/>
          <pc:sldMk cId="3812200160" sldId="10324"/>
        </pc:sldMkLst>
        <pc:spChg chg="mod">
          <ac:chgData name="Ugo MANTEL" userId="2d5b7065-31bb-4181-a7f8-a73bf0c30211" providerId="ADAL" clId="{0575A9F6-7E6E-4F00-881B-BCE554436064}" dt="2021-05-27T08:27:53.251" v="13967" actId="790"/>
          <ac:spMkLst>
            <pc:docMk/>
            <pc:sldMk cId="3812200160" sldId="10324"/>
            <ac:spMk id="2" creationId="{806A24BD-A309-4114-BCBE-1F8520216A75}"/>
          </ac:spMkLst>
        </pc:spChg>
        <pc:spChg chg="mod">
          <ac:chgData name="Ugo MANTEL" userId="2d5b7065-31bb-4181-a7f8-a73bf0c30211" providerId="ADAL" clId="{0575A9F6-7E6E-4F00-881B-BCE554436064}" dt="2021-05-27T08:27:53.292" v="14017" actId="790"/>
          <ac:spMkLst>
            <pc:docMk/>
            <pc:sldMk cId="3812200160" sldId="10324"/>
            <ac:spMk id="5" creationId="{5EC0279C-C6B9-4AB1-8775-2653854AC40C}"/>
          </ac:spMkLst>
        </pc:spChg>
        <pc:spChg chg="mod">
          <ac:chgData name="Ugo MANTEL" userId="2d5b7065-31bb-4181-a7f8-a73bf0c30211" providerId="ADAL" clId="{0575A9F6-7E6E-4F00-881B-BCE554436064}" dt="2021-05-27T08:27:53.251" v="13968" actId="790"/>
          <ac:spMkLst>
            <pc:docMk/>
            <pc:sldMk cId="3812200160" sldId="10324"/>
            <ac:spMk id="6" creationId="{4E6E5141-7FBC-4E06-91AB-778C41045C7B}"/>
          </ac:spMkLst>
        </pc:spChg>
        <pc:spChg chg="mod">
          <ac:chgData name="Ugo MANTEL" userId="2d5b7065-31bb-4181-a7f8-a73bf0c30211" providerId="ADAL" clId="{0575A9F6-7E6E-4F00-881B-BCE554436064}" dt="2021-05-27T08:27:53.259" v="13969" actId="790"/>
          <ac:spMkLst>
            <pc:docMk/>
            <pc:sldMk cId="3812200160" sldId="10324"/>
            <ac:spMk id="7" creationId="{8D09AD6F-BFA9-4E94-83DF-0661F98B9019}"/>
          </ac:spMkLst>
        </pc:spChg>
        <pc:spChg chg="mod">
          <ac:chgData name="Ugo MANTEL" userId="2d5b7065-31bb-4181-a7f8-a73bf0c30211" providerId="ADAL" clId="{0575A9F6-7E6E-4F00-881B-BCE554436064}" dt="2021-05-27T08:27:53.259" v="13970" actId="790"/>
          <ac:spMkLst>
            <pc:docMk/>
            <pc:sldMk cId="3812200160" sldId="10324"/>
            <ac:spMk id="8" creationId="{77A429D6-B3A3-42B0-BAD3-1B353FC28B08}"/>
          </ac:spMkLst>
        </pc:spChg>
        <pc:spChg chg="mod">
          <ac:chgData name="Ugo MANTEL" userId="2d5b7065-31bb-4181-a7f8-a73bf0c30211" providerId="ADAL" clId="{0575A9F6-7E6E-4F00-881B-BCE554436064}" dt="2021-05-27T08:27:53.259" v="13971" actId="790"/>
          <ac:spMkLst>
            <pc:docMk/>
            <pc:sldMk cId="3812200160" sldId="10324"/>
            <ac:spMk id="9" creationId="{C1790DA0-3655-475E-9CEE-4FBE153BB3F2}"/>
          </ac:spMkLst>
        </pc:spChg>
        <pc:spChg chg="mod">
          <ac:chgData name="Ugo MANTEL" userId="2d5b7065-31bb-4181-a7f8-a73bf0c30211" providerId="ADAL" clId="{0575A9F6-7E6E-4F00-881B-BCE554436064}" dt="2021-05-27T08:27:53.282" v="14001" actId="790"/>
          <ac:spMkLst>
            <pc:docMk/>
            <pc:sldMk cId="3812200160" sldId="10324"/>
            <ac:spMk id="13" creationId="{93256D83-834B-4334-B9DB-6D53960A9062}"/>
          </ac:spMkLst>
        </pc:spChg>
        <pc:spChg chg="mod">
          <ac:chgData name="Ugo MANTEL" userId="2d5b7065-31bb-4181-a7f8-a73bf0c30211" providerId="ADAL" clId="{0575A9F6-7E6E-4F00-881B-BCE554436064}" dt="2021-05-27T08:27:53.261" v="13972" actId="790"/>
          <ac:spMkLst>
            <pc:docMk/>
            <pc:sldMk cId="3812200160" sldId="10324"/>
            <ac:spMk id="14" creationId="{B8D529E0-B56F-42E9-9413-B04B09D1BC35}"/>
          </ac:spMkLst>
        </pc:spChg>
        <pc:spChg chg="mod">
          <ac:chgData name="Ugo MANTEL" userId="2d5b7065-31bb-4181-a7f8-a73bf0c30211" providerId="ADAL" clId="{0575A9F6-7E6E-4F00-881B-BCE554436064}" dt="2021-05-27T08:27:53.261" v="13973" actId="790"/>
          <ac:spMkLst>
            <pc:docMk/>
            <pc:sldMk cId="3812200160" sldId="10324"/>
            <ac:spMk id="15" creationId="{BD17CEC9-4298-48C2-A07A-B6966AE88E71}"/>
          </ac:spMkLst>
        </pc:spChg>
        <pc:spChg chg="mod">
          <ac:chgData name="Ugo MANTEL" userId="2d5b7065-31bb-4181-a7f8-a73bf0c30211" providerId="ADAL" clId="{0575A9F6-7E6E-4F00-881B-BCE554436064}" dt="2021-05-27T08:27:53.261" v="13974" actId="790"/>
          <ac:spMkLst>
            <pc:docMk/>
            <pc:sldMk cId="3812200160" sldId="10324"/>
            <ac:spMk id="16" creationId="{B886F05E-DC2A-4B28-89B2-BAEBC0591254}"/>
          </ac:spMkLst>
        </pc:spChg>
        <pc:spChg chg="mod">
          <ac:chgData name="Ugo MANTEL" userId="2d5b7065-31bb-4181-a7f8-a73bf0c30211" providerId="ADAL" clId="{0575A9F6-7E6E-4F00-881B-BCE554436064}" dt="2021-05-27T08:27:53.261" v="13975" actId="790"/>
          <ac:spMkLst>
            <pc:docMk/>
            <pc:sldMk cId="3812200160" sldId="10324"/>
            <ac:spMk id="17" creationId="{FD9BD1A8-B133-4ED7-9402-59FE79DE23EC}"/>
          </ac:spMkLst>
        </pc:spChg>
        <pc:spChg chg="mod">
          <ac:chgData name="Ugo MANTEL" userId="2d5b7065-31bb-4181-a7f8-a73bf0c30211" providerId="ADAL" clId="{0575A9F6-7E6E-4F00-881B-BCE554436064}" dt="2021-05-27T08:27:53.261" v="13976" actId="790"/>
          <ac:spMkLst>
            <pc:docMk/>
            <pc:sldMk cId="3812200160" sldId="10324"/>
            <ac:spMk id="18" creationId="{4373ED4E-D1FF-488D-BEFE-69AC7F528CA4}"/>
          </ac:spMkLst>
        </pc:spChg>
        <pc:spChg chg="mod">
          <ac:chgData name="Ugo MANTEL" userId="2d5b7065-31bb-4181-a7f8-a73bf0c30211" providerId="ADAL" clId="{0575A9F6-7E6E-4F00-881B-BCE554436064}" dt="2021-05-27T08:27:53.261" v="13977" actId="790"/>
          <ac:spMkLst>
            <pc:docMk/>
            <pc:sldMk cId="3812200160" sldId="10324"/>
            <ac:spMk id="19" creationId="{BC760060-ABD5-412D-8045-EF97EC543341}"/>
          </ac:spMkLst>
        </pc:spChg>
        <pc:spChg chg="mod">
          <ac:chgData name="Ugo MANTEL" userId="2d5b7065-31bb-4181-a7f8-a73bf0c30211" providerId="ADAL" clId="{0575A9F6-7E6E-4F00-881B-BCE554436064}" dt="2021-05-27T08:27:53.261" v="13978" actId="790"/>
          <ac:spMkLst>
            <pc:docMk/>
            <pc:sldMk cId="3812200160" sldId="10324"/>
            <ac:spMk id="20" creationId="{388BECFA-DD33-47B0-8DCF-EFF4D8D243DB}"/>
          </ac:spMkLst>
        </pc:spChg>
        <pc:spChg chg="mod">
          <ac:chgData name="Ugo MANTEL" userId="2d5b7065-31bb-4181-a7f8-a73bf0c30211" providerId="ADAL" clId="{0575A9F6-7E6E-4F00-881B-BCE554436064}" dt="2021-05-27T08:27:53.261" v="13979" actId="790"/>
          <ac:spMkLst>
            <pc:docMk/>
            <pc:sldMk cId="3812200160" sldId="10324"/>
            <ac:spMk id="21" creationId="{F90680D2-5DA9-4AD6-8E64-FE8EA1410BC0}"/>
          </ac:spMkLst>
        </pc:spChg>
        <pc:spChg chg="mod">
          <ac:chgData name="Ugo MANTEL" userId="2d5b7065-31bb-4181-a7f8-a73bf0c30211" providerId="ADAL" clId="{0575A9F6-7E6E-4F00-881B-BCE554436064}" dt="2021-05-27T08:27:53.261" v="13980" actId="790"/>
          <ac:spMkLst>
            <pc:docMk/>
            <pc:sldMk cId="3812200160" sldId="10324"/>
            <ac:spMk id="22" creationId="{F54D9E31-C7E1-4619-8AB2-AF3F57E25D8C}"/>
          </ac:spMkLst>
        </pc:spChg>
        <pc:spChg chg="mod">
          <ac:chgData name="Ugo MANTEL" userId="2d5b7065-31bb-4181-a7f8-a73bf0c30211" providerId="ADAL" clId="{0575A9F6-7E6E-4F00-881B-BCE554436064}" dt="2021-05-27T08:27:53.261" v="13981" actId="790"/>
          <ac:spMkLst>
            <pc:docMk/>
            <pc:sldMk cId="3812200160" sldId="10324"/>
            <ac:spMk id="23" creationId="{E942F219-9D1D-4A73-B97D-EC48BD66AF15}"/>
          </ac:spMkLst>
        </pc:spChg>
        <pc:spChg chg="mod">
          <ac:chgData name="Ugo MANTEL" userId="2d5b7065-31bb-4181-a7f8-a73bf0c30211" providerId="ADAL" clId="{0575A9F6-7E6E-4F00-881B-BCE554436064}" dt="2021-05-27T08:27:53.261" v="13982" actId="790"/>
          <ac:spMkLst>
            <pc:docMk/>
            <pc:sldMk cId="3812200160" sldId="10324"/>
            <ac:spMk id="24" creationId="{C2FF144E-7C70-4F58-8690-D05F03C7B743}"/>
          </ac:spMkLst>
        </pc:spChg>
        <pc:spChg chg="mod">
          <ac:chgData name="Ugo MANTEL" userId="2d5b7065-31bb-4181-a7f8-a73bf0c30211" providerId="ADAL" clId="{0575A9F6-7E6E-4F00-881B-BCE554436064}" dt="2021-05-27T08:27:53.270" v="13983" actId="790"/>
          <ac:spMkLst>
            <pc:docMk/>
            <pc:sldMk cId="3812200160" sldId="10324"/>
            <ac:spMk id="43" creationId="{C59EF210-5B50-40A7-A6B4-DDAD799020BA}"/>
          </ac:spMkLst>
        </pc:spChg>
        <pc:spChg chg="mod">
          <ac:chgData name="Ugo MANTEL" userId="2d5b7065-31bb-4181-a7f8-a73bf0c30211" providerId="ADAL" clId="{0575A9F6-7E6E-4F00-881B-BCE554436064}" dt="2021-05-27T08:27:53.270" v="13984" actId="790"/>
          <ac:spMkLst>
            <pc:docMk/>
            <pc:sldMk cId="3812200160" sldId="10324"/>
            <ac:spMk id="45" creationId="{A30046C9-7286-442E-B5D2-9182D2F71B12}"/>
          </ac:spMkLst>
        </pc:spChg>
        <pc:spChg chg="mod">
          <ac:chgData name="Ugo MANTEL" userId="2d5b7065-31bb-4181-a7f8-a73bf0c30211" providerId="ADAL" clId="{0575A9F6-7E6E-4F00-881B-BCE554436064}" dt="2021-05-27T08:27:53.270" v="13985" actId="790"/>
          <ac:spMkLst>
            <pc:docMk/>
            <pc:sldMk cId="3812200160" sldId="10324"/>
            <ac:spMk id="56" creationId="{F37F2C7C-4651-46F1-B548-F75D15102AEA}"/>
          </ac:spMkLst>
        </pc:spChg>
        <pc:spChg chg="mod">
          <ac:chgData name="Ugo MANTEL" userId="2d5b7065-31bb-4181-a7f8-a73bf0c30211" providerId="ADAL" clId="{0575A9F6-7E6E-4F00-881B-BCE554436064}" dt="2021-05-27T08:27:53.272" v="13986" actId="790"/>
          <ac:spMkLst>
            <pc:docMk/>
            <pc:sldMk cId="3812200160" sldId="10324"/>
            <ac:spMk id="61" creationId="{86718822-02E2-4F9A-B0D6-5A2C08F0884A}"/>
          </ac:spMkLst>
        </pc:spChg>
        <pc:spChg chg="mod">
          <ac:chgData name="Ugo MANTEL" userId="2d5b7065-31bb-4181-a7f8-a73bf0c30211" providerId="ADAL" clId="{0575A9F6-7E6E-4F00-881B-BCE554436064}" dt="2021-05-27T08:27:53.272" v="13987" actId="790"/>
          <ac:spMkLst>
            <pc:docMk/>
            <pc:sldMk cId="3812200160" sldId="10324"/>
            <ac:spMk id="62" creationId="{27537C42-90B1-4AE2-8853-9E14C9C3CD5A}"/>
          </ac:spMkLst>
        </pc:spChg>
        <pc:spChg chg="mod">
          <ac:chgData name="Ugo MANTEL" userId="2d5b7065-31bb-4181-a7f8-a73bf0c30211" providerId="ADAL" clId="{0575A9F6-7E6E-4F00-881B-BCE554436064}" dt="2021-05-27T08:27:53.272" v="13988" actId="790"/>
          <ac:spMkLst>
            <pc:docMk/>
            <pc:sldMk cId="3812200160" sldId="10324"/>
            <ac:spMk id="63" creationId="{09962DE7-FED3-45A7-A785-60D4A1764C81}"/>
          </ac:spMkLst>
        </pc:spChg>
        <pc:spChg chg="mod">
          <ac:chgData name="Ugo MANTEL" userId="2d5b7065-31bb-4181-a7f8-a73bf0c30211" providerId="ADAL" clId="{0575A9F6-7E6E-4F00-881B-BCE554436064}" dt="2021-05-27T08:27:53.272" v="13989" actId="790"/>
          <ac:spMkLst>
            <pc:docMk/>
            <pc:sldMk cId="3812200160" sldId="10324"/>
            <ac:spMk id="74" creationId="{DD8929B4-3FC0-4A80-B005-DECF49E5F03E}"/>
          </ac:spMkLst>
        </pc:spChg>
        <pc:spChg chg="mod">
          <ac:chgData name="Ugo MANTEL" userId="2d5b7065-31bb-4181-a7f8-a73bf0c30211" providerId="ADAL" clId="{0575A9F6-7E6E-4F00-881B-BCE554436064}" dt="2021-05-27T08:27:53.272" v="13990" actId="790"/>
          <ac:spMkLst>
            <pc:docMk/>
            <pc:sldMk cId="3812200160" sldId="10324"/>
            <ac:spMk id="85" creationId="{2D2CFECC-1DAE-45A7-BC98-5B3781537431}"/>
          </ac:spMkLst>
        </pc:spChg>
        <pc:spChg chg="mod">
          <ac:chgData name="Ugo MANTEL" userId="2d5b7065-31bb-4181-a7f8-a73bf0c30211" providerId="ADAL" clId="{0575A9F6-7E6E-4F00-881B-BCE554436064}" dt="2021-05-27T08:27:53.272" v="13991" actId="790"/>
          <ac:spMkLst>
            <pc:docMk/>
            <pc:sldMk cId="3812200160" sldId="10324"/>
            <ac:spMk id="91" creationId="{7D5F7D48-55E2-4B20-BCE4-576336C3156A}"/>
          </ac:spMkLst>
        </pc:spChg>
        <pc:spChg chg="mod">
          <ac:chgData name="Ugo MANTEL" userId="2d5b7065-31bb-4181-a7f8-a73bf0c30211" providerId="ADAL" clId="{0575A9F6-7E6E-4F00-881B-BCE554436064}" dt="2021-05-27T08:27:53.272" v="13992" actId="790"/>
          <ac:spMkLst>
            <pc:docMk/>
            <pc:sldMk cId="3812200160" sldId="10324"/>
            <ac:spMk id="110" creationId="{D112EAE9-1C24-4AF0-B3DD-273BF2FF5A59}"/>
          </ac:spMkLst>
        </pc:spChg>
        <pc:spChg chg="mod">
          <ac:chgData name="Ugo MANTEL" userId="2d5b7065-31bb-4181-a7f8-a73bf0c30211" providerId="ADAL" clId="{0575A9F6-7E6E-4F00-881B-BCE554436064}" dt="2021-05-27T08:27:53.272" v="13993" actId="790"/>
          <ac:spMkLst>
            <pc:docMk/>
            <pc:sldMk cId="3812200160" sldId="10324"/>
            <ac:spMk id="122" creationId="{4BB1FB59-BBA0-4C1D-99BF-B17C66F28105}"/>
          </ac:spMkLst>
        </pc:spChg>
        <pc:spChg chg="mod">
          <ac:chgData name="Ugo MANTEL" userId="2d5b7065-31bb-4181-a7f8-a73bf0c30211" providerId="ADAL" clId="{0575A9F6-7E6E-4F00-881B-BCE554436064}" dt="2021-05-27T08:27:53.280" v="13994" actId="790"/>
          <ac:spMkLst>
            <pc:docMk/>
            <pc:sldMk cId="3812200160" sldId="10324"/>
            <ac:spMk id="123" creationId="{BA1295D8-39D5-452E-8452-EBFDE65B613E}"/>
          </ac:spMkLst>
        </pc:spChg>
        <pc:spChg chg="mod">
          <ac:chgData name="Ugo MANTEL" userId="2d5b7065-31bb-4181-a7f8-a73bf0c30211" providerId="ADAL" clId="{0575A9F6-7E6E-4F00-881B-BCE554436064}" dt="2021-05-27T08:27:53.280" v="13995" actId="790"/>
          <ac:spMkLst>
            <pc:docMk/>
            <pc:sldMk cId="3812200160" sldId="10324"/>
            <ac:spMk id="129" creationId="{41C22EBB-F88D-45C4-8EEC-7D82784A1DFD}"/>
          </ac:spMkLst>
        </pc:spChg>
        <pc:spChg chg="mod">
          <ac:chgData name="Ugo MANTEL" userId="2d5b7065-31bb-4181-a7f8-a73bf0c30211" providerId="ADAL" clId="{0575A9F6-7E6E-4F00-881B-BCE554436064}" dt="2021-05-27T08:27:53.280" v="13996" actId="790"/>
          <ac:spMkLst>
            <pc:docMk/>
            <pc:sldMk cId="3812200160" sldId="10324"/>
            <ac:spMk id="130" creationId="{163A8F1B-F414-4330-AC35-FC60619A3D17}"/>
          </ac:spMkLst>
        </pc:spChg>
        <pc:spChg chg="mod">
          <ac:chgData name="Ugo MANTEL" userId="2d5b7065-31bb-4181-a7f8-a73bf0c30211" providerId="ADAL" clId="{0575A9F6-7E6E-4F00-881B-BCE554436064}" dt="2021-05-27T08:27:53.292" v="14016" actId="790"/>
          <ac:spMkLst>
            <pc:docMk/>
            <pc:sldMk cId="3812200160" sldId="10324"/>
            <ac:spMk id="131" creationId="{F8E98C50-1E86-491D-9DCE-46388404D244}"/>
          </ac:spMkLst>
        </pc:spChg>
        <pc:spChg chg="mod">
          <ac:chgData name="Ugo MANTEL" userId="2d5b7065-31bb-4181-a7f8-a73bf0c30211" providerId="ADAL" clId="{0575A9F6-7E6E-4F00-881B-BCE554436064}" dt="2021-05-27T08:27:53.282" v="13997" actId="790"/>
          <ac:spMkLst>
            <pc:docMk/>
            <pc:sldMk cId="3812200160" sldId="10324"/>
            <ac:spMk id="132" creationId="{1A3DE5F6-DC50-4B3E-8712-4F7931E9D3D4}"/>
          </ac:spMkLst>
        </pc:spChg>
        <pc:spChg chg="mod">
          <ac:chgData name="Ugo MANTEL" userId="2d5b7065-31bb-4181-a7f8-a73bf0c30211" providerId="ADAL" clId="{0575A9F6-7E6E-4F00-881B-BCE554436064}" dt="2021-05-27T08:27:53.282" v="13998" actId="790"/>
          <ac:spMkLst>
            <pc:docMk/>
            <pc:sldMk cId="3812200160" sldId="10324"/>
            <ac:spMk id="133" creationId="{DC661DF3-2B60-4258-8A3C-6DA55E7974BD}"/>
          </ac:spMkLst>
        </pc:spChg>
        <pc:spChg chg="mod">
          <ac:chgData name="Ugo MANTEL" userId="2d5b7065-31bb-4181-a7f8-a73bf0c30211" providerId="ADAL" clId="{0575A9F6-7E6E-4F00-881B-BCE554436064}" dt="2021-05-27T08:27:53.282" v="13999" actId="790"/>
          <ac:spMkLst>
            <pc:docMk/>
            <pc:sldMk cId="3812200160" sldId="10324"/>
            <ac:spMk id="134" creationId="{D5795A40-7B7E-4315-876A-A38D6610B661}"/>
          </ac:spMkLst>
        </pc:spChg>
        <pc:spChg chg="mod">
          <ac:chgData name="Ugo MANTEL" userId="2d5b7065-31bb-4181-a7f8-a73bf0c30211" providerId="ADAL" clId="{0575A9F6-7E6E-4F00-881B-BCE554436064}" dt="2021-05-27T08:27:53.310" v="14045" actId="790"/>
          <ac:spMkLst>
            <pc:docMk/>
            <pc:sldMk cId="3812200160" sldId="10324"/>
            <ac:spMk id="135" creationId="{FD862AA3-AF38-4B7A-971E-323EE96133C2}"/>
          </ac:spMkLst>
        </pc:spChg>
        <pc:spChg chg="mod">
          <ac:chgData name="Ugo MANTEL" userId="2d5b7065-31bb-4181-a7f8-a73bf0c30211" providerId="ADAL" clId="{0575A9F6-7E6E-4F00-881B-BCE554436064}" dt="2021-05-27T08:27:53.282" v="14000" actId="790"/>
          <ac:spMkLst>
            <pc:docMk/>
            <pc:sldMk cId="3812200160" sldId="10324"/>
            <ac:spMk id="136" creationId="{005E694E-10BD-41C7-B221-883736CCCEFB}"/>
          </ac:spMkLst>
        </pc:spChg>
        <pc:spChg chg="mod">
          <ac:chgData name="Ugo MANTEL" userId="2d5b7065-31bb-4181-a7f8-a73bf0c30211" providerId="ADAL" clId="{0575A9F6-7E6E-4F00-881B-BCE554436064}" dt="2021-05-27T08:27:53.282" v="14002" actId="790"/>
          <ac:spMkLst>
            <pc:docMk/>
            <pc:sldMk cId="3812200160" sldId="10324"/>
            <ac:spMk id="137" creationId="{AF67C425-8708-4B3E-9B2A-E5C85D989489}"/>
          </ac:spMkLst>
        </pc:spChg>
        <pc:spChg chg="mod">
          <ac:chgData name="Ugo MANTEL" userId="2d5b7065-31bb-4181-a7f8-a73bf0c30211" providerId="ADAL" clId="{0575A9F6-7E6E-4F00-881B-BCE554436064}" dt="2021-05-27T08:27:53.292" v="14018" actId="790"/>
          <ac:spMkLst>
            <pc:docMk/>
            <pc:sldMk cId="3812200160" sldId="10324"/>
            <ac:spMk id="139" creationId="{D81795AE-6E56-400B-B079-B0B457EC71B9}"/>
          </ac:spMkLst>
        </pc:spChg>
        <pc:spChg chg="mod">
          <ac:chgData name="Ugo MANTEL" userId="2d5b7065-31bb-4181-a7f8-a73bf0c30211" providerId="ADAL" clId="{0575A9F6-7E6E-4F00-881B-BCE554436064}" dt="2021-05-27T08:27:53.292" v="14019" actId="790"/>
          <ac:spMkLst>
            <pc:docMk/>
            <pc:sldMk cId="3812200160" sldId="10324"/>
            <ac:spMk id="140" creationId="{D67E5A69-EEF9-4466-B400-1F4314F96908}"/>
          </ac:spMkLst>
        </pc:spChg>
        <pc:spChg chg="mod">
          <ac:chgData name="Ugo MANTEL" userId="2d5b7065-31bb-4181-a7f8-a73bf0c30211" providerId="ADAL" clId="{0575A9F6-7E6E-4F00-881B-BCE554436064}" dt="2021-05-27T08:27:53.292" v="14020" actId="790"/>
          <ac:spMkLst>
            <pc:docMk/>
            <pc:sldMk cId="3812200160" sldId="10324"/>
            <ac:spMk id="141" creationId="{F17F2A21-E008-48DD-B2E8-A16930C7D703}"/>
          </ac:spMkLst>
        </pc:spChg>
        <pc:spChg chg="mod">
          <ac:chgData name="Ugo MANTEL" userId="2d5b7065-31bb-4181-a7f8-a73bf0c30211" providerId="ADAL" clId="{0575A9F6-7E6E-4F00-881B-BCE554436064}" dt="2021-05-27T08:27:53.292" v="14021" actId="790"/>
          <ac:spMkLst>
            <pc:docMk/>
            <pc:sldMk cId="3812200160" sldId="10324"/>
            <ac:spMk id="142" creationId="{CEC60E3F-428F-4D01-91EC-F6C8001FE3D1}"/>
          </ac:spMkLst>
        </pc:spChg>
        <pc:spChg chg="mod">
          <ac:chgData name="Ugo MANTEL" userId="2d5b7065-31bb-4181-a7f8-a73bf0c30211" providerId="ADAL" clId="{0575A9F6-7E6E-4F00-881B-BCE554436064}" dt="2021-05-27T08:27:53.310" v="14046" actId="790"/>
          <ac:spMkLst>
            <pc:docMk/>
            <pc:sldMk cId="3812200160" sldId="10324"/>
            <ac:spMk id="143" creationId="{F7488878-04D1-4389-A4F8-1D88F29777F1}"/>
          </ac:spMkLst>
        </pc:spChg>
        <pc:spChg chg="mod">
          <ac:chgData name="Ugo MANTEL" userId="2d5b7065-31bb-4181-a7f8-a73bf0c30211" providerId="ADAL" clId="{0575A9F6-7E6E-4F00-881B-BCE554436064}" dt="2021-05-27T08:27:53.310" v="14047" actId="790"/>
          <ac:spMkLst>
            <pc:docMk/>
            <pc:sldMk cId="3812200160" sldId="10324"/>
            <ac:spMk id="144" creationId="{D56AE4E1-BC53-4099-9A45-97E9D932BCAC}"/>
          </ac:spMkLst>
        </pc:spChg>
        <pc:spChg chg="mod">
          <ac:chgData name="Ugo MANTEL" userId="2d5b7065-31bb-4181-a7f8-a73bf0c30211" providerId="ADAL" clId="{0575A9F6-7E6E-4F00-881B-BCE554436064}" dt="2021-05-27T08:27:53.302" v="14036" actId="790"/>
          <ac:spMkLst>
            <pc:docMk/>
            <pc:sldMk cId="3812200160" sldId="10324"/>
            <ac:spMk id="145" creationId="{F15D3BB1-159B-47EC-922F-EB80675D3EEC}"/>
          </ac:spMkLst>
        </pc:spChg>
        <pc:spChg chg="mod">
          <ac:chgData name="Ugo MANTEL" userId="2d5b7065-31bb-4181-a7f8-a73bf0c30211" providerId="ADAL" clId="{0575A9F6-7E6E-4F00-881B-BCE554436064}" dt="2021-05-27T08:27:53.310" v="14048" actId="790"/>
          <ac:spMkLst>
            <pc:docMk/>
            <pc:sldMk cId="3812200160" sldId="10324"/>
            <ac:spMk id="146" creationId="{CB1AFC02-2042-4393-936C-35B65A386EA5}"/>
          </ac:spMkLst>
        </pc:spChg>
        <pc:spChg chg="mod">
          <ac:chgData name="Ugo MANTEL" userId="2d5b7065-31bb-4181-a7f8-a73bf0c30211" providerId="ADAL" clId="{0575A9F6-7E6E-4F00-881B-BCE554436064}" dt="2021-05-27T08:27:53.302" v="14040" actId="790"/>
          <ac:spMkLst>
            <pc:docMk/>
            <pc:sldMk cId="3812200160" sldId="10324"/>
            <ac:spMk id="147" creationId="{CCF21D30-C589-4543-B239-440CDB562FB9}"/>
          </ac:spMkLst>
        </pc:spChg>
        <pc:spChg chg="mod">
          <ac:chgData name="Ugo MANTEL" userId="2d5b7065-31bb-4181-a7f8-a73bf0c30211" providerId="ADAL" clId="{0575A9F6-7E6E-4F00-881B-BCE554436064}" dt="2021-05-27T08:27:53.302" v="14033" actId="790"/>
          <ac:spMkLst>
            <pc:docMk/>
            <pc:sldMk cId="3812200160" sldId="10324"/>
            <ac:spMk id="148" creationId="{EBB51B76-CB68-42F5-97A6-FBBED1871205}"/>
          </ac:spMkLst>
        </pc:spChg>
        <pc:spChg chg="mod">
          <ac:chgData name="Ugo MANTEL" userId="2d5b7065-31bb-4181-a7f8-a73bf0c30211" providerId="ADAL" clId="{0575A9F6-7E6E-4F00-881B-BCE554436064}" dt="2021-05-27T08:27:53.302" v="14034" actId="790"/>
          <ac:spMkLst>
            <pc:docMk/>
            <pc:sldMk cId="3812200160" sldId="10324"/>
            <ac:spMk id="149" creationId="{E8255177-A877-4442-95F5-4D3D40779B46}"/>
          </ac:spMkLst>
        </pc:spChg>
        <pc:spChg chg="mod">
          <ac:chgData name="Ugo MANTEL" userId="2d5b7065-31bb-4181-a7f8-a73bf0c30211" providerId="ADAL" clId="{0575A9F6-7E6E-4F00-881B-BCE554436064}" dt="2021-05-27T08:27:53.302" v="14035" actId="790"/>
          <ac:spMkLst>
            <pc:docMk/>
            <pc:sldMk cId="3812200160" sldId="10324"/>
            <ac:spMk id="150" creationId="{06FE88BA-F1AE-4935-87DB-1EA9528E630D}"/>
          </ac:spMkLst>
        </pc:spChg>
        <pc:spChg chg="mod">
          <ac:chgData name="Ugo MANTEL" userId="2d5b7065-31bb-4181-a7f8-a73bf0c30211" providerId="ADAL" clId="{0575A9F6-7E6E-4F00-881B-BCE554436064}" dt="2021-05-27T08:27:53.302" v="14037" actId="790"/>
          <ac:spMkLst>
            <pc:docMk/>
            <pc:sldMk cId="3812200160" sldId="10324"/>
            <ac:spMk id="151" creationId="{945919F5-1F6F-4979-90CA-397384E59334}"/>
          </ac:spMkLst>
        </pc:spChg>
        <pc:spChg chg="mod">
          <ac:chgData name="Ugo MANTEL" userId="2d5b7065-31bb-4181-a7f8-a73bf0c30211" providerId="ADAL" clId="{0575A9F6-7E6E-4F00-881B-BCE554436064}" dt="2021-05-27T08:27:53.302" v="14038" actId="790"/>
          <ac:spMkLst>
            <pc:docMk/>
            <pc:sldMk cId="3812200160" sldId="10324"/>
            <ac:spMk id="152" creationId="{2D48A5B8-C2CC-4F3A-B66A-BB33615C274E}"/>
          </ac:spMkLst>
        </pc:spChg>
        <pc:spChg chg="mod">
          <ac:chgData name="Ugo MANTEL" userId="2d5b7065-31bb-4181-a7f8-a73bf0c30211" providerId="ADAL" clId="{0575A9F6-7E6E-4F00-881B-BCE554436064}" dt="2021-05-27T08:27:53.302" v="14041" actId="790"/>
          <ac:spMkLst>
            <pc:docMk/>
            <pc:sldMk cId="3812200160" sldId="10324"/>
            <ac:spMk id="153" creationId="{6069B520-1F77-45E7-BE1C-AF4ABF40CC36}"/>
          </ac:spMkLst>
        </pc:spChg>
        <pc:spChg chg="mod">
          <ac:chgData name="Ugo MANTEL" userId="2d5b7065-31bb-4181-a7f8-a73bf0c30211" providerId="ADAL" clId="{0575A9F6-7E6E-4F00-881B-BCE554436064}" dt="2021-05-27T08:27:53.302" v="14042" actId="790"/>
          <ac:spMkLst>
            <pc:docMk/>
            <pc:sldMk cId="3812200160" sldId="10324"/>
            <ac:spMk id="154" creationId="{1C3C88C2-890C-4033-A44F-07984ADACF1E}"/>
          </ac:spMkLst>
        </pc:spChg>
        <pc:spChg chg="mod">
          <ac:chgData name="Ugo MANTEL" userId="2d5b7065-31bb-4181-a7f8-a73bf0c30211" providerId="ADAL" clId="{0575A9F6-7E6E-4F00-881B-BCE554436064}" dt="2021-05-27T08:27:53.302" v="14043" actId="790"/>
          <ac:spMkLst>
            <pc:docMk/>
            <pc:sldMk cId="3812200160" sldId="10324"/>
            <ac:spMk id="155" creationId="{603032E7-E878-4838-BCFE-A23E1846D45A}"/>
          </ac:spMkLst>
        </pc:spChg>
        <pc:spChg chg="mod">
          <ac:chgData name="Ugo MANTEL" userId="2d5b7065-31bb-4181-a7f8-a73bf0c30211" providerId="ADAL" clId="{0575A9F6-7E6E-4F00-881B-BCE554436064}" dt="2021-05-27T08:27:53.302" v="14044" actId="790"/>
          <ac:spMkLst>
            <pc:docMk/>
            <pc:sldMk cId="3812200160" sldId="10324"/>
            <ac:spMk id="156" creationId="{006E1FAA-A1D7-4C4C-875A-40103B24FEA4}"/>
          </ac:spMkLst>
        </pc:spChg>
        <pc:spChg chg="mod">
          <ac:chgData name="Ugo MANTEL" userId="2d5b7065-31bb-4181-a7f8-a73bf0c30211" providerId="ADAL" clId="{0575A9F6-7E6E-4F00-881B-BCE554436064}" dt="2021-05-27T08:27:53.310" v="14049" actId="790"/>
          <ac:spMkLst>
            <pc:docMk/>
            <pc:sldMk cId="3812200160" sldId="10324"/>
            <ac:spMk id="157" creationId="{A416B439-E09F-4FEA-A65A-8F2414D40144}"/>
          </ac:spMkLst>
        </pc:spChg>
        <pc:spChg chg="mod">
          <ac:chgData name="Ugo MANTEL" userId="2d5b7065-31bb-4181-a7f8-a73bf0c30211" providerId="ADAL" clId="{0575A9F6-7E6E-4F00-881B-BCE554436064}" dt="2021-05-27T08:27:53.310" v="14050" actId="790"/>
          <ac:spMkLst>
            <pc:docMk/>
            <pc:sldMk cId="3812200160" sldId="10324"/>
            <ac:spMk id="158" creationId="{09DF8D2C-9A8D-4BA6-96C6-E31AD19683BC}"/>
          </ac:spMkLst>
        </pc:spChg>
        <pc:spChg chg="mod">
          <ac:chgData name="Ugo MANTEL" userId="2d5b7065-31bb-4181-a7f8-a73bf0c30211" providerId="ADAL" clId="{0575A9F6-7E6E-4F00-881B-BCE554436064}" dt="2021-05-27T08:27:53.282" v="14003" actId="790"/>
          <ac:spMkLst>
            <pc:docMk/>
            <pc:sldMk cId="3812200160" sldId="10324"/>
            <ac:spMk id="160" creationId="{A8A94204-7780-44D2-9F69-E6D88D81CCC9}"/>
          </ac:spMkLst>
        </pc:spChg>
        <pc:spChg chg="mod">
          <ac:chgData name="Ugo MANTEL" userId="2d5b7065-31bb-4181-a7f8-a73bf0c30211" providerId="ADAL" clId="{0575A9F6-7E6E-4F00-881B-BCE554436064}" dt="2021-05-27T08:27:53.282" v="14004" actId="790"/>
          <ac:spMkLst>
            <pc:docMk/>
            <pc:sldMk cId="3812200160" sldId="10324"/>
            <ac:spMk id="162" creationId="{7C77AD03-3049-47E7-8DA8-DA2A5283D6AD}"/>
          </ac:spMkLst>
        </pc:spChg>
        <pc:spChg chg="mod">
          <ac:chgData name="Ugo MANTEL" userId="2d5b7065-31bb-4181-a7f8-a73bf0c30211" providerId="ADAL" clId="{0575A9F6-7E6E-4F00-881B-BCE554436064}" dt="2021-05-27T08:27:53.282" v="14005" actId="790"/>
          <ac:spMkLst>
            <pc:docMk/>
            <pc:sldMk cId="3812200160" sldId="10324"/>
            <ac:spMk id="164" creationId="{93C1D0C1-3E96-4568-A5A8-D1E40A41B534}"/>
          </ac:spMkLst>
        </pc:spChg>
        <pc:spChg chg="mod">
          <ac:chgData name="Ugo MANTEL" userId="2d5b7065-31bb-4181-a7f8-a73bf0c30211" providerId="ADAL" clId="{0575A9F6-7E6E-4F00-881B-BCE554436064}" dt="2021-05-27T08:27:53.282" v="14006" actId="790"/>
          <ac:spMkLst>
            <pc:docMk/>
            <pc:sldMk cId="3812200160" sldId="10324"/>
            <ac:spMk id="165" creationId="{04CC173B-ACB2-4E38-A71A-E7D9BE239612}"/>
          </ac:spMkLst>
        </pc:spChg>
        <pc:spChg chg="mod">
          <ac:chgData name="Ugo MANTEL" userId="2d5b7065-31bb-4181-a7f8-a73bf0c30211" providerId="ADAL" clId="{0575A9F6-7E6E-4F00-881B-BCE554436064}" dt="2021-05-27T08:27:53.282" v="14007" actId="790"/>
          <ac:spMkLst>
            <pc:docMk/>
            <pc:sldMk cId="3812200160" sldId="10324"/>
            <ac:spMk id="166" creationId="{408328D6-F8C9-4E92-BD84-F73B4B2AC62C}"/>
          </ac:spMkLst>
        </pc:spChg>
        <pc:spChg chg="mod">
          <ac:chgData name="Ugo MANTEL" userId="2d5b7065-31bb-4181-a7f8-a73bf0c30211" providerId="ADAL" clId="{0575A9F6-7E6E-4F00-881B-BCE554436064}" dt="2021-05-27T08:27:53.282" v="14008" actId="790"/>
          <ac:spMkLst>
            <pc:docMk/>
            <pc:sldMk cId="3812200160" sldId="10324"/>
            <ac:spMk id="167" creationId="{17EE3082-4468-4DEE-B266-46A543DCABD0}"/>
          </ac:spMkLst>
        </pc:spChg>
        <pc:spChg chg="mod">
          <ac:chgData name="Ugo MANTEL" userId="2d5b7065-31bb-4181-a7f8-a73bf0c30211" providerId="ADAL" clId="{0575A9F6-7E6E-4F00-881B-BCE554436064}" dt="2021-05-27T08:27:53.282" v="14009" actId="790"/>
          <ac:spMkLst>
            <pc:docMk/>
            <pc:sldMk cId="3812200160" sldId="10324"/>
            <ac:spMk id="168" creationId="{28407757-D3B7-4C31-94D2-92CD0D0F6FE6}"/>
          </ac:spMkLst>
        </pc:spChg>
        <pc:spChg chg="mod">
          <ac:chgData name="Ugo MANTEL" userId="2d5b7065-31bb-4181-a7f8-a73bf0c30211" providerId="ADAL" clId="{0575A9F6-7E6E-4F00-881B-BCE554436064}" dt="2021-05-27T08:27:53.282" v="14010" actId="790"/>
          <ac:spMkLst>
            <pc:docMk/>
            <pc:sldMk cId="3812200160" sldId="10324"/>
            <ac:spMk id="169" creationId="{4F9ED36F-6688-4A56-91E4-07C47EF29B36}"/>
          </ac:spMkLst>
        </pc:spChg>
        <pc:spChg chg="mod">
          <ac:chgData name="Ugo MANTEL" userId="2d5b7065-31bb-4181-a7f8-a73bf0c30211" providerId="ADAL" clId="{0575A9F6-7E6E-4F00-881B-BCE554436064}" dt="2021-05-27T08:27:53.282" v="14011" actId="790"/>
          <ac:spMkLst>
            <pc:docMk/>
            <pc:sldMk cId="3812200160" sldId="10324"/>
            <ac:spMk id="170" creationId="{15723705-43BD-4D59-894C-26527F3480E1}"/>
          </ac:spMkLst>
        </pc:spChg>
        <pc:spChg chg="mod">
          <ac:chgData name="Ugo MANTEL" userId="2d5b7065-31bb-4181-a7f8-a73bf0c30211" providerId="ADAL" clId="{0575A9F6-7E6E-4F00-881B-BCE554436064}" dt="2021-05-27T08:27:53.310" v="14051" actId="790"/>
          <ac:spMkLst>
            <pc:docMk/>
            <pc:sldMk cId="3812200160" sldId="10324"/>
            <ac:spMk id="171" creationId="{1D095F48-4B50-4366-BF90-2013CC17233D}"/>
          </ac:spMkLst>
        </pc:spChg>
        <pc:spChg chg="mod">
          <ac:chgData name="Ugo MANTEL" userId="2d5b7065-31bb-4181-a7f8-a73bf0c30211" providerId="ADAL" clId="{0575A9F6-7E6E-4F00-881B-BCE554436064}" dt="2021-05-27T08:27:53.290" v="14012" actId="790"/>
          <ac:spMkLst>
            <pc:docMk/>
            <pc:sldMk cId="3812200160" sldId="10324"/>
            <ac:spMk id="172" creationId="{F63C3E3D-03B5-45E4-AE5F-8218AD68B59F}"/>
          </ac:spMkLst>
        </pc:spChg>
        <pc:spChg chg="mod">
          <ac:chgData name="Ugo MANTEL" userId="2d5b7065-31bb-4181-a7f8-a73bf0c30211" providerId="ADAL" clId="{0575A9F6-7E6E-4F00-881B-BCE554436064}" dt="2021-05-27T08:27:53.290" v="14013" actId="790"/>
          <ac:spMkLst>
            <pc:docMk/>
            <pc:sldMk cId="3812200160" sldId="10324"/>
            <ac:spMk id="173" creationId="{B47A53C0-6120-4845-A424-B0DE21ABFD5A}"/>
          </ac:spMkLst>
        </pc:spChg>
        <pc:spChg chg="mod">
          <ac:chgData name="Ugo MANTEL" userId="2d5b7065-31bb-4181-a7f8-a73bf0c30211" providerId="ADAL" clId="{0575A9F6-7E6E-4F00-881B-BCE554436064}" dt="2021-05-27T08:27:53.292" v="14022" actId="790"/>
          <ac:spMkLst>
            <pc:docMk/>
            <pc:sldMk cId="3812200160" sldId="10324"/>
            <ac:spMk id="174" creationId="{AA773D3A-551D-462E-A85C-1540A9EA2436}"/>
          </ac:spMkLst>
        </pc:spChg>
        <pc:spChg chg="mod">
          <ac:chgData name="Ugo MANTEL" userId="2d5b7065-31bb-4181-a7f8-a73bf0c30211" providerId="ADAL" clId="{0575A9F6-7E6E-4F00-881B-BCE554436064}" dt="2021-05-27T08:27:53.290" v="14014" actId="790"/>
          <ac:spMkLst>
            <pc:docMk/>
            <pc:sldMk cId="3812200160" sldId="10324"/>
            <ac:spMk id="175" creationId="{FDB066EE-C818-4367-A745-02F85B173916}"/>
          </ac:spMkLst>
        </pc:spChg>
        <pc:spChg chg="mod">
          <ac:chgData name="Ugo MANTEL" userId="2d5b7065-31bb-4181-a7f8-a73bf0c30211" providerId="ADAL" clId="{0575A9F6-7E6E-4F00-881B-BCE554436064}" dt="2021-05-27T08:27:53.290" v="14015" actId="790"/>
          <ac:spMkLst>
            <pc:docMk/>
            <pc:sldMk cId="3812200160" sldId="10324"/>
            <ac:spMk id="180" creationId="{FEB4CC53-2CBE-4D11-A1A1-337C72BD1095}"/>
          </ac:spMkLst>
        </pc:spChg>
        <pc:spChg chg="mod">
          <ac:chgData name="Ugo MANTEL" userId="2d5b7065-31bb-4181-a7f8-a73bf0c30211" providerId="ADAL" clId="{0575A9F6-7E6E-4F00-881B-BCE554436064}" dt="2021-05-27T08:27:53.302" v="14032" actId="790"/>
          <ac:spMkLst>
            <pc:docMk/>
            <pc:sldMk cId="3812200160" sldId="10324"/>
            <ac:spMk id="193" creationId="{9E4141DE-4A79-4509-A482-38EBBF749B2F}"/>
          </ac:spMkLst>
        </pc:spChg>
        <pc:spChg chg="mod">
          <ac:chgData name="Ugo MANTEL" userId="2d5b7065-31bb-4181-a7f8-a73bf0c30211" providerId="ADAL" clId="{0575A9F6-7E6E-4F00-881B-BCE554436064}" dt="2021-05-27T08:27:53.302" v="14039" actId="790"/>
          <ac:spMkLst>
            <pc:docMk/>
            <pc:sldMk cId="3812200160" sldId="10324"/>
            <ac:spMk id="203" creationId="{66C82CEB-26AA-4A34-B009-15C754ADD95F}"/>
          </ac:spMkLst>
        </pc:spChg>
        <pc:spChg chg="mod">
          <ac:chgData name="Ugo MANTEL" userId="2d5b7065-31bb-4181-a7f8-a73bf0c30211" providerId="ADAL" clId="{0575A9F6-7E6E-4F00-881B-BCE554436064}" dt="2021-05-27T08:27:53.292" v="14023" actId="790"/>
          <ac:spMkLst>
            <pc:docMk/>
            <pc:sldMk cId="3812200160" sldId="10324"/>
            <ac:spMk id="204" creationId="{B9E50749-E979-4C7E-8561-0FD702BC8F6C}"/>
          </ac:spMkLst>
        </pc:spChg>
        <pc:spChg chg="mod">
          <ac:chgData name="Ugo MANTEL" userId="2d5b7065-31bb-4181-a7f8-a73bf0c30211" providerId="ADAL" clId="{0575A9F6-7E6E-4F00-881B-BCE554436064}" dt="2021-05-27T08:27:53.292" v="14024" actId="790"/>
          <ac:spMkLst>
            <pc:docMk/>
            <pc:sldMk cId="3812200160" sldId="10324"/>
            <ac:spMk id="205" creationId="{9425B00E-AD18-47AF-89FD-B1C93C3D8803}"/>
          </ac:spMkLst>
        </pc:spChg>
        <pc:spChg chg="mod">
          <ac:chgData name="Ugo MANTEL" userId="2d5b7065-31bb-4181-a7f8-a73bf0c30211" providerId="ADAL" clId="{0575A9F6-7E6E-4F00-881B-BCE554436064}" dt="2021-05-27T08:27:53.292" v="14025" actId="790"/>
          <ac:spMkLst>
            <pc:docMk/>
            <pc:sldMk cId="3812200160" sldId="10324"/>
            <ac:spMk id="206" creationId="{8273D81A-6766-4312-B496-D03B81AC9BBC}"/>
          </ac:spMkLst>
        </pc:spChg>
        <pc:spChg chg="mod">
          <ac:chgData name="Ugo MANTEL" userId="2d5b7065-31bb-4181-a7f8-a73bf0c30211" providerId="ADAL" clId="{0575A9F6-7E6E-4F00-881B-BCE554436064}" dt="2021-05-27T08:27:53.292" v="14026" actId="790"/>
          <ac:spMkLst>
            <pc:docMk/>
            <pc:sldMk cId="3812200160" sldId="10324"/>
            <ac:spMk id="207" creationId="{A933E967-1C72-464C-8FDF-9DFEC63FFCA6}"/>
          </ac:spMkLst>
        </pc:spChg>
        <pc:spChg chg="mod">
          <ac:chgData name="Ugo MANTEL" userId="2d5b7065-31bb-4181-a7f8-a73bf0c30211" providerId="ADAL" clId="{0575A9F6-7E6E-4F00-881B-BCE554436064}" dt="2021-05-27T08:27:53.292" v="14027" actId="790"/>
          <ac:spMkLst>
            <pc:docMk/>
            <pc:sldMk cId="3812200160" sldId="10324"/>
            <ac:spMk id="208" creationId="{20BA7029-F038-4867-9622-E4D9CE90F684}"/>
          </ac:spMkLst>
        </pc:spChg>
        <pc:spChg chg="mod">
          <ac:chgData name="Ugo MANTEL" userId="2d5b7065-31bb-4181-a7f8-a73bf0c30211" providerId="ADAL" clId="{0575A9F6-7E6E-4F00-881B-BCE554436064}" dt="2021-05-27T08:27:53.292" v="14028" actId="790"/>
          <ac:spMkLst>
            <pc:docMk/>
            <pc:sldMk cId="3812200160" sldId="10324"/>
            <ac:spMk id="209" creationId="{62BFE40B-D8D4-4437-85DD-9E87507AB151}"/>
          </ac:spMkLst>
        </pc:spChg>
        <pc:spChg chg="mod">
          <ac:chgData name="Ugo MANTEL" userId="2d5b7065-31bb-4181-a7f8-a73bf0c30211" providerId="ADAL" clId="{0575A9F6-7E6E-4F00-881B-BCE554436064}" dt="2021-05-27T08:27:53.300" v="14029" actId="790"/>
          <ac:spMkLst>
            <pc:docMk/>
            <pc:sldMk cId="3812200160" sldId="10324"/>
            <ac:spMk id="213" creationId="{41EC974A-FB49-45E0-8A39-D090AE5F5C76}"/>
          </ac:spMkLst>
        </pc:spChg>
        <pc:spChg chg="mod">
          <ac:chgData name="Ugo MANTEL" userId="2d5b7065-31bb-4181-a7f8-a73bf0c30211" providerId="ADAL" clId="{0575A9F6-7E6E-4F00-881B-BCE554436064}" dt="2021-05-27T08:27:53.300" v="14030" actId="790"/>
          <ac:spMkLst>
            <pc:docMk/>
            <pc:sldMk cId="3812200160" sldId="10324"/>
            <ac:spMk id="214" creationId="{B54C460B-4B10-4BF9-9EFF-2D814845DF1B}"/>
          </ac:spMkLst>
        </pc:spChg>
        <pc:spChg chg="mod">
          <ac:chgData name="Ugo MANTEL" userId="2d5b7065-31bb-4181-a7f8-a73bf0c30211" providerId="ADAL" clId="{0575A9F6-7E6E-4F00-881B-BCE554436064}" dt="2021-05-27T08:27:53.302" v="14031" actId="790"/>
          <ac:spMkLst>
            <pc:docMk/>
            <pc:sldMk cId="3812200160" sldId="10324"/>
            <ac:spMk id="220" creationId="{4007CE4A-35CC-4574-B129-C8CD16A428D5}"/>
          </ac:spMkLst>
        </pc:spChg>
      </pc:sldChg>
      <pc:sldChg chg="modSp mod">
        <pc:chgData name="Ugo MANTEL" userId="2d5b7065-31bb-4181-a7f8-a73bf0c30211" providerId="ADAL" clId="{0575A9F6-7E6E-4F00-881B-BCE554436064}" dt="2021-05-27T08:27:52.702" v="13216" actId="790"/>
        <pc:sldMkLst>
          <pc:docMk/>
          <pc:sldMk cId="738382440" sldId="10326"/>
        </pc:sldMkLst>
        <pc:spChg chg="mod">
          <ac:chgData name="Ugo MANTEL" userId="2d5b7065-31bb-4181-a7f8-a73bf0c30211" providerId="ADAL" clId="{0575A9F6-7E6E-4F00-881B-BCE554436064}" dt="2021-05-27T08:27:52.694" v="13208" actId="790"/>
          <ac:spMkLst>
            <pc:docMk/>
            <pc:sldMk cId="738382440" sldId="10326"/>
            <ac:spMk id="3" creationId="{744C9668-D38F-4DBF-9AE2-129AFE4443E6}"/>
          </ac:spMkLst>
        </pc:spChg>
        <pc:spChg chg="mod">
          <ac:chgData name="Ugo MANTEL" userId="2d5b7065-31bb-4181-a7f8-a73bf0c30211" providerId="ADAL" clId="{0575A9F6-7E6E-4F00-881B-BCE554436064}" dt="2021-05-27T08:27:52.694" v="13209" actId="790"/>
          <ac:spMkLst>
            <pc:docMk/>
            <pc:sldMk cId="738382440" sldId="10326"/>
            <ac:spMk id="4" creationId="{B1DD5068-1806-4730-9DB9-278C1A572145}"/>
          </ac:spMkLst>
        </pc:spChg>
        <pc:spChg chg="mod">
          <ac:chgData name="Ugo MANTEL" userId="2d5b7065-31bb-4181-a7f8-a73bf0c30211" providerId="ADAL" clId="{0575A9F6-7E6E-4F00-881B-BCE554436064}" dt="2021-05-27T08:27:52.694" v="13210" actId="790"/>
          <ac:spMkLst>
            <pc:docMk/>
            <pc:sldMk cId="738382440" sldId="10326"/>
            <ac:spMk id="5" creationId="{3043F534-C5C5-4371-A080-3E7D382D4691}"/>
          </ac:spMkLst>
        </pc:spChg>
        <pc:spChg chg="mod">
          <ac:chgData name="Ugo MANTEL" userId="2d5b7065-31bb-4181-a7f8-a73bf0c30211" providerId="ADAL" clId="{0575A9F6-7E6E-4F00-881B-BCE554436064}" dt="2021-05-27T08:27:52.702" v="13215" actId="790"/>
          <ac:spMkLst>
            <pc:docMk/>
            <pc:sldMk cId="738382440" sldId="10326"/>
            <ac:spMk id="7" creationId="{9DCBC619-97D3-4FF1-B9FE-CBEF775B63E5}"/>
          </ac:spMkLst>
        </pc:spChg>
        <pc:spChg chg="mod">
          <ac:chgData name="Ugo MANTEL" userId="2d5b7065-31bb-4181-a7f8-a73bf0c30211" providerId="ADAL" clId="{0575A9F6-7E6E-4F00-881B-BCE554436064}" dt="2021-05-27T08:27:52.702" v="13216" actId="790"/>
          <ac:spMkLst>
            <pc:docMk/>
            <pc:sldMk cId="738382440" sldId="10326"/>
            <ac:spMk id="17" creationId="{FF78C7CE-7773-41E1-AD8A-43E5CF6D29A1}"/>
          </ac:spMkLst>
        </pc:spChg>
        <pc:spChg chg="mod">
          <ac:chgData name="Ugo MANTEL" userId="2d5b7065-31bb-4181-a7f8-a73bf0c30211" providerId="ADAL" clId="{0575A9F6-7E6E-4F00-881B-BCE554436064}" dt="2021-05-27T08:27:52.694" v="13211" actId="790"/>
          <ac:spMkLst>
            <pc:docMk/>
            <pc:sldMk cId="738382440" sldId="10326"/>
            <ac:spMk id="18" creationId="{76F36889-FDFC-4A3B-99A2-030305287A37}"/>
          </ac:spMkLst>
        </pc:spChg>
        <pc:spChg chg="mod">
          <ac:chgData name="Ugo MANTEL" userId="2d5b7065-31bb-4181-a7f8-a73bf0c30211" providerId="ADAL" clId="{0575A9F6-7E6E-4F00-881B-BCE554436064}" dt="2021-05-27T08:27:52.694" v="13212" actId="790"/>
          <ac:spMkLst>
            <pc:docMk/>
            <pc:sldMk cId="738382440" sldId="10326"/>
            <ac:spMk id="20" creationId="{9DECDA42-DA1B-4765-9DB2-026DA5BE2D89}"/>
          </ac:spMkLst>
        </pc:spChg>
        <pc:spChg chg="mod">
          <ac:chgData name="Ugo MANTEL" userId="2d5b7065-31bb-4181-a7f8-a73bf0c30211" providerId="ADAL" clId="{0575A9F6-7E6E-4F00-881B-BCE554436064}" dt="2021-05-27T08:27:52.694" v="13213" actId="790"/>
          <ac:spMkLst>
            <pc:docMk/>
            <pc:sldMk cId="738382440" sldId="10326"/>
            <ac:spMk id="22" creationId="{C002634F-3FA9-4AC3-90E2-0D253FC97BF7}"/>
          </ac:spMkLst>
        </pc:spChg>
        <pc:spChg chg="mod">
          <ac:chgData name="Ugo MANTEL" userId="2d5b7065-31bb-4181-a7f8-a73bf0c30211" providerId="ADAL" clId="{0575A9F6-7E6E-4F00-881B-BCE554436064}" dt="2021-05-27T08:27:52.702" v="13214" actId="790"/>
          <ac:spMkLst>
            <pc:docMk/>
            <pc:sldMk cId="738382440" sldId="10326"/>
            <ac:spMk id="24" creationId="{9523976D-7994-4445-A7A3-F04F6C533708}"/>
          </ac:spMkLst>
        </pc:spChg>
      </pc:sldChg>
      <pc:sldChg chg="modSp mod">
        <pc:chgData name="Ugo MANTEL" userId="2d5b7065-31bb-4181-a7f8-a73bf0c30211" providerId="ADAL" clId="{0575A9F6-7E6E-4F00-881B-BCE554436064}" dt="2021-05-27T08:27:53.536" v="14312" actId="790"/>
        <pc:sldMkLst>
          <pc:docMk/>
          <pc:sldMk cId="1730204151" sldId="10328"/>
        </pc:sldMkLst>
        <pc:spChg chg="mod">
          <ac:chgData name="Ugo MANTEL" userId="2d5b7065-31bb-4181-a7f8-a73bf0c30211" providerId="ADAL" clId="{0575A9F6-7E6E-4F00-881B-BCE554436064}" dt="2021-05-27T08:27:53.534" v="14305" actId="790"/>
          <ac:spMkLst>
            <pc:docMk/>
            <pc:sldMk cId="1730204151" sldId="10328"/>
            <ac:spMk id="3" creationId="{744C9668-D38F-4DBF-9AE2-129AFE4443E6}"/>
          </ac:spMkLst>
        </pc:spChg>
        <pc:spChg chg="mod">
          <ac:chgData name="Ugo MANTEL" userId="2d5b7065-31bb-4181-a7f8-a73bf0c30211" providerId="ADAL" clId="{0575A9F6-7E6E-4F00-881B-BCE554436064}" dt="2021-05-27T08:27:53.536" v="14306" actId="790"/>
          <ac:spMkLst>
            <pc:docMk/>
            <pc:sldMk cId="1730204151" sldId="10328"/>
            <ac:spMk id="4" creationId="{B1DD5068-1806-4730-9DB9-278C1A572145}"/>
          </ac:spMkLst>
        </pc:spChg>
        <pc:spChg chg="mod">
          <ac:chgData name="Ugo MANTEL" userId="2d5b7065-31bb-4181-a7f8-a73bf0c30211" providerId="ADAL" clId="{0575A9F6-7E6E-4F00-881B-BCE554436064}" dt="2021-05-27T08:27:53.536" v="14307" actId="790"/>
          <ac:spMkLst>
            <pc:docMk/>
            <pc:sldMk cId="1730204151" sldId="10328"/>
            <ac:spMk id="5" creationId="{3043F534-C5C5-4371-A080-3E7D382D4691}"/>
          </ac:spMkLst>
        </pc:spChg>
        <pc:spChg chg="mod">
          <ac:chgData name="Ugo MANTEL" userId="2d5b7065-31bb-4181-a7f8-a73bf0c30211" providerId="ADAL" clId="{0575A9F6-7E6E-4F00-881B-BCE554436064}" dt="2021-05-27T08:27:53.536" v="14312" actId="790"/>
          <ac:spMkLst>
            <pc:docMk/>
            <pc:sldMk cId="1730204151" sldId="10328"/>
            <ac:spMk id="7" creationId="{9DCBC619-97D3-4FF1-B9FE-CBEF775B63E5}"/>
          </ac:spMkLst>
        </pc:spChg>
        <pc:spChg chg="mod">
          <ac:chgData name="Ugo MANTEL" userId="2d5b7065-31bb-4181-a7f8-a73bf0c30211" providerId="ADAL" clId="{0575A9F6-7E6E-4F00-881B-BCE554436064}" dt="2021-05-27T08:27:53.536" v="14308" actId="790"/>
          <ac:spMkLst>
            <pc:docMk/>
            <pc:sldMk cId="1730204151" sldId="10328"/>
            <ac:spMk id="18" creationId="{76F36889-FDFC-4A3B-99A2-030305287A37}"/>
          </ac:spMkLst>
        </pc:spChg>
        <pc:spChg chg="mod">
          <ac:chgData name="Ugo MANTEL" userId="2d5b7065-31bb-4181-a7f8-a73bf0c30211" providerId="ADAL" clId="{0575A9F6-7E6E-4F00-881B-BCE554436064}" dt="2021-05-27T08:27:53.536" v="14309" actId="790"/>
          <ac:spMkLst>
            <pc:docMk/>
            <pc:sldMk cId="1730204151" sldId="10328"/>
            <ac:spMk id="20" creationId="{9DECDA42-DA1B-4765-9DB2-026DA5BE2D89}"/>
          </ac:spMkLst>
        </pc:spChg>
        <pc:spChg chg="mod">
          <ac:chgData name="Ugo MANTEL" userId="2d5b7065-31bb-4181-a7f8-a73bf0c30211" providerId="ADAL" clId="{0575A9F6-7E6E-4F00-881B-BCE554436064}" dt="2021-05-27T08:27:53.536" v="14310" actId="790"/>
          <ac:spMkLst>
            <pc:docMk/>
            <pc:sldMk cId="1730204151" sldId="10328"/>
            <ac:spMk id="24" creationId="{9523976D-7994-4445-A7A3-F04F6C533708}"/>
          </ac:spMkLst>
        </pc:spChg>
        <pc:spChg chg="mod">
          <ac:chgData name="Ugo MANTEL" userId="2d5b7065-31bb-4181-a7f8-a73bf0c30211" providerId="ADAL" clId="{0575A9F6-7E6E-4F00-881B-BCE554436064}" dt="2021-05-27T08:27:53.536" v="14311" actId="790"/>
          <ac:spMkLst>
            <pc:docMk/>
            <pc:sldMk cId="1730204151" sldId="10328"/>
            <ac:spMk id="26" creationId="{D70D99D8-5440-4867-B8A0-57942A3EA3D2}"/>
          </ac:spMkLst>
        </pc:spChg>
      </pc:sldChg>
      <pc:sldChg chg="modSp mod">
        <pc:chgData name="Ugo MANTEL" userId="2d5b7065-31bb-4181-a7f8-a73bf0c30211" providerId="ADAL" clId="{0575A9F6-7E6E-4F00-881B-BCE554436064}" dt="2021-05-27T08:27:54.294" v="15163" actId="790"/>
        <pc:sldMkLst>
          <pc:docMk/>
          <pc:sldMk cId="2888621618" sldId="10350"/>
        </pc:sldMkLst>
        <pc:spChg chg="mod">
          <ac:chgData name="Ugo MANTEL" userId="2d5b7065-31bb-4181-a7f8-a73bf0c30211" providerId="ADAL" clId="{0575A9F6-7E6E-4F00-881B-BCE554436064}" dt="2021-05-27T08:27:54.284" v="15156" actId="790"/>
          <ac:spMkLst>
            <pc:docMk/>
            <pc:sldMk cId="2888621618" sldId="10350"/>
            <ac:spMk id="3" creationId="{744C9668-D38F-4DBF-9AE2-129AFE4443E6}"/>
          </ac:spMkLst>
        </pc:spChg>
        <pc:spChg chg="mod">
          <ac:chgData name="Ugo MANTEL" userId="2d5b7065-31bb-4181-a7f8-a73bf0c30211" providerId="ADAL" clId="{0575A9F6-7E6E-4F00-881B-BCE554436064}" dt="2021-05-27T08:27:54.284" v="15157" actId="790"/>
          <ac:spMkLst>
            <pc:docMk/>
            <pc:sldMk cId="2888621618" sldId="10350"/>
            <ac:spMk id="4" creationId="{B1DD5068-1806-4730-9DB9-278C1A572145}"/>
          </ac:spMkLst>
        </pc:spChg>
        <pc:spChg chg="mod">
          <ac:chgData name="Ugo MANTEL" userId="2d5b7065-31bb-4181-a7f8-a73bf0c30211" providerId="ADAL" clId="{0575A9F6-7E6E-4F00-881B-BCE554436064}" dt="2021-05-27T08:27:54.284" v="15158" actId="790"/>
          <ac:spMkLst>
            <pc:docMk/>
            <pc:sldMk cId="2888621618" sldId="10350"/>
            <ac:spMk id="5" creationId="{3043F534-C5C5-4371-A080-3E7D382D4691}"/>
          </ac:spMkLst>
        </pc:spChg>
        <pc:spChg chg="mod">
          <ac:chgData name="Ugo MANTEL" userId="2d5b7065-31bb-4181-a7f8-a73bf0c30211" providerId="ADAL" clId="{0575A9F6-7E6E-4F00-881B-BCE554436064}" dt="2021-05-27T08:27:54.294" v="15163" actId="790"/>
          <ac:spMkLst>
            <pc:docMk/>
            <pc:sldMk cId="2888621618" sldId="10350"/>
            <ac:spMk id="7" creationId="{9DCBC619-97D3-4FF1-B9FE-CBEF775B63E5}"/>
          </ac:spMkLst>
        </pc:spChg>
        <pc:spChg chg="mod">
          <ac:chgData name="Ugo MANTEL" userId="2d5b7065-31bb-4181-a7f8-a73bf0c30211" providerId="ADAL" clId="{0575A9F6-7E6E-4F00-881B-BCE554436064}" dt="2021-05-27T08:27:54.284" v="15159" actId="790"/>
          <ac:spMkLst>
            <pc:docMk/>
            <pc:sldMk cId="2888621618" sldId="10350"/>
            <ac:spMk id="18" creationId="{76F36889-FDFC-4A3B-99A2-030305287A37}"/>
          </ac:spMkLst>
        </pc:spChg>
        <pc:spChg chg="mod">
          <ac:chgData name="Ugo MANTEL" userId="2d5b7065-31bb-4181-a7f8-a73bf0c30211" providerId="ADAL" clId="{0575A9F6-7E6E-4F00-881B-BCE554436064}" dt="2021-05-27T08:27:54.292" v="15160" actId="790"/>
          <ac:spMkLst>
            <pc:docMk/>
            <pc:sldMk cId="2888621618" sldId="10350"/>
            <ac:spMk id="20" creationId="{9DECDA42-DA1B-4765-9DB2-026DA5BE2D89}"/>
          </ac:spMkLst>
        </pc:spChg>
        <pc:spChg chg="mod">
          <ac:chgData name="Ugo MANTEL" userId="2d5b7065-31bb-4181-a7f8-a73bf0c30211" providerId="ADAL" clId="{0575A9F6-7E6E-4F00-881B-BCE554436064}" dt="2021-05-27T08:27:54.292" v="15161" actId="790"/>
          <ac:spMkLst>
            <pc:docMk/>
            <pc:sldMk cId="2888621618" sldId="10350"/>
            <ac:spMk id="22" creationId="{C002634F-3FA9-4AC3-90E2-0D253FC97BF7}"/>
          </ac:spMkLst>
        </pc:spChg>
        <pc:spChg chg="mod">
          <ac:chgData name="Ugo MANTEL" userId="2d5b7065-31bb-4181-a7f8-a73bf0c30211" providerId="ADAL" clId="{0575A9F6-7E6E-4F00-881B-BCE554436064}" dt="2021-05-27T08:27:54.294" v="15162" actId="790"/>
          <ac:spMkLst>
            <pc:docMk/>
            <pc:sldMk cId="2888621618" sldId="10350"/>
            <ac:spMk id="26" creationId="{D70D99D8-5440-4867-B8A0-57942A3EA3D2}"/>
          </ac:spMkLst>
        </pc:spChg>
      </pc:sldChg>
      <pc:sldChg chg="modSp mod">
        <pc:chgData name="Ugo MANTEL" userId="2d5b7065-31bb-4181-a7f8-a73bf0c30211" providerId="ADAL" clId="{0575A9F6-7E6E-4F00-881B-BCE554436064}" dt="2021-05-27T08:27:53.017" v="13614" actId="790"/>
        <pc:sldMkLst>
          <pc:docMk/>
          <pc:sldMk cId="1088427134" sldId="10355"/>
        </pc:sldMkLst>
        <pc:spChg chg="mod">
          <ac:chgData name="Ugo MANTEL" userId="2d5b7065-31bb-4181-a7f8-a73bf0c30211" providerId="ADAL" clId="{0575A9F6-7E6E-4F00-881B-BCE554436064}" dt="2021-05-27T08:27:52.936" v="13517" actId="790"/>
          <ac:spMkLst>
            <pc:docMk/>
            <pc:sldMk cId="1088427134" sldId="10355"/>
            <ac:spMk id="2" creationId="{531041C5-E8A2-412F-8DD7-D013B496B687}"/>
          </ac:spMkLst>
        </pc:spChg>
        <pc:spChg chg="mod">
          <ac:chgData name="Ugo MANTEL" userId="2d5b7065-31bb-4181-a7f8-a73bf0c30211" providerId="ADAL" clId="{0575A9F6-7E6E-4F00-881B-BCE554436064}" dt="2021-05-27T08:27:52.946" v="13530" actId="790"/>
          <ac:spMkLst>
            <pc:docMk/>
            <pc:sldMk cId="1088427134" sldId="10355"/>
            <ac:spMk id="3" creationId="{D941C407-20D6-482D-8915-AB38B57418D3}"/>
          </ac:spMkLst>
        </pc:spChg>
        <pc:spChg chg="mod">
          <ac:chgData name="Ugo MANTEL" userId="2d5b7065-31bb-4181-a7f8-a73bf0c30211" providerId="ADAL" clId="{0575A9F6-7E6E-4F00-881B-BCE554436064}" dt="2021-05-27T08:27:52.977" v="13564" actId="790"/>
          <ac:spMkLst>
            <pc:docMk/>
            <pc:sldMk cId="1088427134" sldId="10355"/>
            <ac:spMk id="4" creationId="{32F85835-036E-4F3E-8BFF-2ABE5E844311}"/>
          </ac:spMkLst>
        </pc:spChg>
        <pc:spChg chg="mod">
          <ac:chgData name="Ugo MANTEL" userId="2d5b7065-31bb-4181-a7f8-a73bf0c30211" providerId="ADAL" clId="{0575A9F6-7E6E-4F00-881B-BCE554436064}" dt="2021-05-27T08:27:52.967" v="13547" actId="790"/>
          <ac:spMkLst>
            <pc:docMk/>
            <pc:sldMk cId="1088427134" sldId="10355"/>
            <ac:spMk id="5" creationId="{B82F449A-DABE-4C5F-AC72-1CD88F08F3F8}"/>
          </ac:spMkLst>
        </pc:spChg>
        <pc:spChg chg="mod">
          <ac:chgData name="Ugo MANTEL" userId="2d5b7065-31bb-4181-a7f8-a73bf0c30211" providerId="ADAL" clId="{0575A9F6-7E6E-4F00-881B-BCE554436064}" dt="2021-05-27T08:27:52.936" v="13518" actId="790"/>
          <ac:spMkLst>
            <pc:docMk/>
            <pc:sldMk cId="1088427134" sldId="10355"/>
            <ac:spMk id="26" creationId="{72FA2C53-05D0-4DE0-9F71-130CA5ED4ADD}"/>
          </ac:spMkLst>
        </pc:spChg>
        <pc:spChg chg="mod">
          <ac:chgData name="Ugo MANTEL" userId="2d5b7065-31bb-4181-a7f8-a73bf0c30211" providerId="ADAL" clId="{0575A9F6-7E6E-4F00-881B-BCE554436064}" dt="2021-05-27T08:27:52.936" v="13519" actId="790"/>
          <ac:spMkLst>
            <pc:docMk/>
            <pc:sldMk cId="1088427134" sldId="10355"/>
            <ac:spMk id="27" creationId="{05E366BE-F44E-48DC-86D8-D5B5BFCE83C9}"/>
          </ac:spMkLst>
        </pc:spChg>
        <pc:spChg chg="mod">
          <ac:chgData name="Ugo MANTEL" userId="2d5b7065-31bb-4181-a7f8-a73bf0c30211" providerId="ADAL" clId="{0575A9F6-7E6E-4F00-881B-BCE554436064}" dt="2021-05-27T08:27:52.936" v="13520" actId="790"/>
          <ac:spMkLst>
            <pc:docMk/>
            <pc:sldMk cId="1088427134" sldId="10355"/>
            <ac:spMk id="31" creationId="{1957402C-8DED-4E94-8B10-1B28D135CC49}"/>
          </ac:spMkLst>
        </pc:spChg>
        <pc:spChg chg="mod">
          <ac:chgData name="Ugo MANTEL" userId="2d5b7065-31bb-4181-a7f8-a73bf0c30211" providerId="ADAL" clId="{0575A9F6-7E6E-4F00-881B-BCE554436064}" dt="2021-05-27T08:27:52.967" v="13546" actId="790"/>
          <ac:spMkLst>
            <pc:docMk/>
            <pc:sldMk cId="1088427134" sldId="10355"/>
            <ac:spMk id="44" creationId="{2F442C3A-48CA-47C5-A86D-6E48373F82F1}"/>
          </ac:spMkLst>
        </pc:spChg>
        <pc:spChg chg="mod">
          <ac:chgData name="Ugo MANTEL" userId="2d5b7065-31bb-4181-a7f8-a73bf0c30211" providerId="ADAL" clId="{0575A9F6-7E6E-4F00-881B-BCE554436064}" dt="2021-05-27T08:27:52.944" v="13521" actId="790"/>
          <ac:spMkLst>
            <pc:docMk/>
            <pc:sldMk cId="1088427134" sldId="10355"/>
            <ac:spMk id="69" creationId="{F3DA172A-54AD-441E-9D06-5E433C2498C6}"/>
          </ac:spMkLst>
        </pc:spChg>
        <pc:spChg chg="mod">
          <ac:chgData name="Ugo MANTEL" userId="2d5b7065-31bb-4181-a7f8-a73bf0c30211" providerId="ADAL" clId="{0575A9F6-7E6E-4F00-881B-BCE554436064}" dt="2021-05-27T08:27:52.946" v="13531" actId="790"/>
          <ac:spMkLst>
            <pc:docMk/>
            <pc:sldMk cId="1088427134" sldId="10355"/>
            <ac:spMk id="191" creationId="{25EF4FC4-4C8D-42FD-A802-5FC92801CA49}"/>
          </ac:spMkLst>
        </pc:spChg>
        <pc:spChg chg="mod">
          <ac:chgData name="Ugo MANTEL" userId="2d5b7065-31bb-4181-a7f8-a73bf0c30211" providerId="ADAL" clId="{0575A9F6-7E6E-4F00-881B-BCE554436064}" dt="2021-05-27T08:27:52.946" v="13532" actId="790"/>
          <ac:spMkLst>
            <pc:docMk/>
            <pc:sldMk cId="1088427134" sldId="10355"/>
            <ac:spMk id="192" creationId="{D4FBD805-0616-4E8A-9995-1A885D682879}"/>
          </ac:spMkLst>
        </pc:spChg>
        <pc:spChg chg="mod">
          <ac:chgData name="Ugo MANTEL" userId="2d5b7065-31bb-4181-a7f8-a73bf0c30211" providerId="ADAL" clId="{0575A9F6-7E6E-4F00-881B-BCE554436064}" dt="2021-05-27T08:27:52.946" v="13533" actId="790"/>
          <ac:spMkLst>
            <pc:docMk/>
            <pc:sldMk cId="1088427134" sldId="10355"/>
            <ac:spMk id="193" creationId="{D73CFB65-43C9-4808-858F-27EAAD925909}"/>
          </ac:spMkLst>
        </pc:spChg>
        <pc:spChg chg="mod">
          <ac:chgData name="Ugo MANTEL" userId="2d5b7065-31bb-4181-a7f8-a73bf0c30211" providerId="ADAL" clId="{0575A9F6-7E6E-4F00-881B-BCE554436064}" dt="2021-05-27T08:27:52.954" v="13534" actId="790"/>
          <ac:spMkLst>
            <pc:docMk/>
            <pc:sldMk cId="1088427134" sldId="10355"/>
            <ac:spMk id="194" creationId="{D07427E5-AAFA-4CC6-BC00-FD82DF5407AA}"/>
          </ac:spMkLst>
        </pc:spChg>
        <pc:spChg chg="mod">
          <ac:chgData name="Ugo MANTEL" userId="2d5b7065-31bb-4181-a7f8-a73bf0c30211" providerId="ADAL" clId="{0575A9F6-7E6E-4F00-881B-BCE554436064}" dt="2021-05-27T08:27:52.997" v="13585" actId="790"/>
          <ac:spMkLst>
            <pc:docMk/>
            <pc:sldMk cId="1088427134" sldId="10355"/>
            <ac:spMk id="195" creationId="{1D8E904A-12F9-46A4-95EA-1ACD9EDBA1AF}"/>
          </ac:spMkLst>
        </pc:spChg>
        <pc:spChg chg="mod">
          <ac:chgData name="Ugo MANTEL" userId="2d5b7065-31bb-4181-a7f8-a73bf0c30211" providerId="ADAL" clId="{0575A9F6-7E6E-4F00-881B-BCE554436064}" dt="2021-05-27T08:27:52.967" v="13552" actId="790"/>
          <ac:spMkLst>
            <pc:docMk/>
            <pc:sldMk cId="1088427134" sldId="10355"/>
            <ac:spMk id="203" creationId="{F9AD22C0-4F2D-4666-B38C-06A5E859DF05}"/>
          </ac:spMkLst>
        </pc:spChg>
        <pc:spChg chg="mod">
          <ac:chgData name="Ugo MANTEL" userId="2d5b7065-31bb-4181-a7f8-a73bf0c30211" providerId="ADAL" clId="{0575A9F6-7E6E-4F00-881B-BCE554436064}" dt="2021-05-27T08:27:52.967" v="13553" actId="790"/>
          <ac:spMkLst>
            <pc:docMk/>
            <pc:sldMk cId="1088427134" sldId="10355"/>
            <ac:spMk id="204" creationId="{76DFBFA9-56A4-42F3-A143-9F451BBC4CAB}"/>
          </ac:spMkLst>
        </pc:spChg>
        <pc:spChg chg="mod">
          <ac:chgData name="Ugo MANTEL" userId="2d5b7065-31bb-4181-a7f8-a73bf0c30211" providerId="ADAL" clId="{0575A9F6-7E6E-4F00-881B-BCE554436064}" dt="2021-05-27T08:27:52.967" v="13554" actId="790"/>
          <ac:spMkLst>
            <pc:docMk/>
            <pc:sldMk cId="1088427134" sldId="10355"/>
            <ac:spMk id="205" creationId="{000202B9-950B-4FE7-9197-51EB41572E4A}"/>
          </ac:spMkLst>
        </pc:spChg>
        <pc:spChg chg="mod">
          <ac:chgData name="Ugo MANTEL" userId="2d5b7065-31bb-4181-a7f8-a73bf0c30211" providerId="ADAL" clId="{0575A9F6-7E6E-4F00-881B-BCE554436064}" dt="2021-05-27T08:27:52.967" v="13555" actId="790"/>
          <ac:spMkLst>
            <pc:docMk/>
            <pc:sldMk cId="1088427134" sldId="10355"/>
            <ac:spMk id="206" creationId="{1D2982B8-1F76-4421-968D-2CDC637BDD84}"/>
          </ac:spMkLst>
        </pc:spChg>
        <pc:spChg chg="mod">
          <ac:chgData name="Ugo MANTEL" userId="2d5b7065-31bb-4181-a7f8-a73bf0c30211" providerId="ADAL" clId="{0575A9F6-7E6E-4F00-881B-BCE554436064}" dt="2021-05-27T08:27:53.007" v="13595" actId="790"/>
          <ac:spMkLst>
            <pc:docMk/>
            <pc:sldMk cId="1088427134" sldId="10355"/>
            <ac:spMk id="207" creationId="{C77775EA-390E-4A32-B782-BAB1BE3EC7C9}"/>
          </ac:spMkLst>
        </pc:spChg>
        <pc:spChg chg="mod">
          <ac:chgData name="Ugo MANTEL" userId="2d5b7065-31bb-4181-a7f8-a73bf0c30211" providerId="ADAL" clId="{0575A9F6-7E6E-4F00-881B-BCE554436064}" dt="2021-05-27T08:27:53.007" v="13596" actId="790"/>
          <ac:spMkLst>
            <pc:docMk/>
            <pc:sldMk cId="1088427134" sldId="10355"/>
            <ac:spMk id="208" creationId="{2CB2F9BF-C01A-4704-9110-A94AED93C7CC}"/>
          </ac:spMkLst>
        </pc:spChg>
        <pc:spChg chg="mod">
          <ac:chgData name="Ugo MANTEL" userId="2d5b7065-31bb-4181-a7f8-a73bf0c30211" providerId="ADAL" clId="{0575A9F6-7E6E-4F00-881B-BCE554436064}" dt="2021-05-27T08:27:53.007" v="13597" actId="790"/>
          <ac:spMkLst>
            <pc:docMk/>
            <pc:sldMk cId="1088427134" sldId="10355"/>
            <ac:spMk id="209" creationId="{BC902227-95B2-498A-BE19-2097B8481568}"/>
          </ac:spMkLst>
        </pc:spChg>
        <pc:spChg chg="mod">
          <ac:chgData name="Ugo MANTEL" userId="2d5b7065-31bb-4181-a7f8-a73bf0c30211" providerId="ADAL" clId="{0575A9F6-7E6E-4F00-881B-BCE554436064}" dt="2021-05-27T08:27:52.946" v="13524" actId="790"/>
          <ac:spMkLst>
            <pc:docMk/>
            <pc:sldMk cId="1088427134" sldId="10355"/>
            <ac:spMk id="210" creationId="{FAD83A7F-F110-47F4-9764-8294FCD34C3B}"/>
          </ac:spMkLst>
        </pc:spChg>
        <pc:spChg chg="mod">
          <ac:chgData name="Ugo MANTEL" userId="2d5b7065-31bb-4181-a7f8-a73bf0c30211" providerId="ADAL" clId="{0575A9F6-7E6E-4F00-881B-BCE554436064}" dt="2021-05-27T08:27:52.985" v="13571" actId="790"/>
          <ac:spMkLst>
            <pc:docMk/>
            <pc:sldMk cId="1088427134" sldId="10355"/>
            <ac:spMk id="211" creationId="{3DE0F630-041E-4A46-B492-486ED5FA0EC8}"/>
          </ac:spMkLst>
        </pc:spChg>
        <pc:spChg chg="mod">
          <ac:chgData name="Ugo MANTEL" userId="2d5b7065-31bb-4181-a7f8-a73bf0c30211" providerId="ADAL" clId="{0575A9F6-7E6E-4F00-881B-BCE554436064}" dt="2021-05-27T08:27:52.985" v="13572" actId="790"/>
          <ac:spMkLst>
            <pc:docMk/>
            <pc:sldMk cId="1088427134" sldId="10355"/>
            <ac:spMk id="212" creationId="{00D9FC3F-7E1D-41CB-A5AD-4ECBE14FA2DF}"/>
          </ac:spMkLst>
        </pc:spChg>
        <pc:spChg chg="mod">
          <ac:chgData name="Ugo MANTEL" userId="2d5b7065-31bb-4181-a7f8-a73bf0c30211" providerId="ADAL" clId="{0575A9F6-7E6E-4F00-881B-BCE554436064}" dt="2021-05-27T08:27:52.985" v="13573" actId="790"/>
          <ac:spMkLst>
            <pc:docMk/>
            <pc:sldMk cId="1088427134" sldId="10355"/>
            <ac:spMk id="213" creationId="{1CB17802-D8AE-406C-B7DA-DF23B6357713}"/>
          </ac:spMkLst>
        </pc:spChg>
        <pc:spChg chg="mod">
          <ac:chgData name="Ugo MANTEL" userId="2d5b7065-31bb-4181-a7f8-a73bf0c30211" providerId="ADAL" clId="{0575A9F6-7E6E-4F00-881B-BCE554436064}" dt="2021-05-27T08:27:53.007" v="13598" actId="790"/>
          <ac:spMkLst>
            <pc:docMk/>
            <pc:sldMk cId="1088427134" sldId="10355"/>
            <ac:spMk id="214" creationId="{DC59756C-B7DA-4DDA-924C-AA8BBB352C21}"/>
          </ac:spMkLst>
        </pc:spChg>
        <pc:spChg chg="mod">
          <ac:chgData name="Ugo MANTEL" userId="2d5b7065-31bb-4181-a7f8-a73bf0c30211" providerId="ADAL" clId="{0575A9F6-7E6E-4F00-881B-BCE554436064}" dt="2021-05-27T08:27:53.007" v="13599" actId="790"/>
          <ac:spMkLst>
            <pc:docMk/>
            <pc:sldMk cId="1088427134" sldId="10355"/>
            <ac:spMk id="215" creationId="{1E911E45-788D-4A82-A9CC-7DE8DEFD1940}"/>
          </ac:spMkLst>
        </pc:spChg>
        <pc:spChg chg="mod">
          <ac:chgData name="Ugo MANTEL" userId="2d5b7065-31bb-4181-a7f8-a73bf0c30211" providerId="ADAL" clId="{0575A9F6-7E6E-4F00-881B-BCE554436064}" dt="2021-05-27T08:27:53.007" v="13600" actId="790"/>
          <ac:spMkLst>
            <pc:docMk/>
            <pc:sldMk cId="1088427134" sldId="10355"/>
            <ac:spMk id="216" creationId="{B55021B7-A72D-46BD-93C8-F7D071B2FA3D}"/>
          </ac:spMkLst>
        </pc:spChg>
        <pc:spChg chg="mod">
          <ac:chgData name="Ugo MANTEL" userId="2d5b7065-31bb-4181-a7f8-a73bf0c30211" providerId="ADAL" clId="{0575A9F6-7E6E-4F00-881B-BCE554436064}" dt="2021-05-27T08:27:53.007" v="13601" actId="790"/>
          <ac:spMkLst>
            <pc:docMk/>
            <pc:sldMk cId="1088427134" sldId="10355"/>
            <ac:spMk id="217" creationId="{9E62E839-2DD0-4F81-9D37-40746772CDB9}"/>
          </ac:spMkLst>
        </pc:spChg>
        <pc:spChg chg="mod">
          <ac:chgData name="Ugo MANTEL" userId="2d5b7065-31bb-4181-a7f8-a73bf0c30211" providerId="ADAL" clId="{0575A9F6-7E6E-4F00-881B-BCE554436064}" dt="2021-05-27T08:27:52.997" v="13586" actId="790"/>
          <ac:spMkLst>
            <pc:docMk/>
            <pc:sldMk cId="1088427134" sldId="10355"/>
            <ac:spMk id="218" creationId="{0C18248F-CE9C-49C4-902E-BB259EC3F72E}"/>
          </ac:spMkLst>
        </pc:spChg>
        <pc:spChg chg="mod">
          <ac:chgData name="Ugo MANTEL" userId="2d5b7065-31bb-4181-a7f8-a73bf0c30211" providerId="ADAL" clId="{0575A9F6-7E6E-4F00-881B-BCE554436064}" dt="2021-05-27T08:27:52.997" v="13587" actId="790"/>
          <ac:spMkLst>
            <pc:docMk/>
            <pc:sldMk cId="1088427134" sldId="10355"/>
            <ac:spMk id="219" creationId="{699912BB-DA44-4A9A-B10E-4A39772DE6E9}"/>
          </ac:spMkLst>
        </pc:spChg>
        <pc:spChg chg="mod">
          <ac:chgData name="Ugo MANTEL" userId="2d5b7065-31bb-4181-a7f8-a73bf0c30211" providerId="ADAL" clId="{0575A9F6-7E6E-4F00-881B-BCE554436064}" dt="2021-05-27T08:27:52.997" v="13588" actId="790"/>
          <ac:spMkLst>
            <pc:docMk/>
            <pc:sldMk cId="1088427134" sldId="10355"/>
            <ac:spMk id="220" creationId="{3A6BFE8B-73D5-4CB5-AADD-F6690E4E599D}"/>
          </ac:spMkLst>
        </pc:spChg>
        <pc:spChg chg="mod">
          <ac:chgData name="Ugo MANTEL" userId="2d5b7065-31bb-4181-a7f8-a73bf0c30211" providerId="ADAL" clId="{0575A9F6-7E6E-4F00-881B-BCE554436064}" dt="2021-05-27T08:27:52.997" v="13589" actId="790"/>
          <ac:spMkLst>
            <pc:docMk/>
            <pc:sldMk cId="1088427134" sldId="10355"/>
            <ac:spMk id="221" creationId="{156A4B58-CEE1-45BD-8FD1-4FD98B592434}"/>
          </ac:spMkLst>
        </pc:spChg>
        <pc:spChg chg="mod">
          <ac:chgData name="Ugo MANTEL" userId="2d5b7065-31bb-4181-a7f8-a73bf0c30211" providerId="ADAL" clId="{0575A9F6-7E6E-4F00-881B-BCE554436064}" dt="2021-05-27T08:27:53.005" v="13590" actId="790"/>
          <ac:spMkLst>
            <pc:docMk/>
            <pc:sldMk cId="1088427134" sldId="10355"/>
            <ac:spMk id="222" creationId="{B664E997-E830-4082-930F-A45A251FD462}"/>
          </ac:spMkLst>
        </pc:spChg>
        <pc:spChg chg="mod">
          <ac:chgData name="Ugo MANTEL" userId="2d5b7065-31bb-4181-a7f8-a73bf0c30211" providerId="ADAL" clId="{0575A9F6-7E6E-4F00-881B-BCE554436064}" dt="2021-05-27T08:27:53.005" v="13591" actId="790"/>
          <ac:spMkLst>
            <pc:docMk/>
            <pc:sldMk cId="1088427134" sldId="10355"/>
            <ac:spMk id="223" creationId="{AACFFFD0-291B-45A6-A066-6352E58C9EEB}"/>
          </ac:spMkLst>
        </pc:spChg>
        <pc:spChg chg="mod">
          <ac:chgData name="Ugo MANTEL" userId="2d5b7065-31bb-4181-a7f8-a73bf0c30211" providerId="ADAL" clId="{0575A9F6-7E6E-4F00-881B-BCE554436064}" dt="2021-05-27T08:27:53.005" v="13592" actId="790"/>
          <ac:spMkLst>
            <pc:docMk/>
            <pc:sldMk cId="1088427134" sldId="10355"/>
            <ac:spMk id="224" creationId="{9CC974BC-E401-410D-895E-89F6C7E5FD6F}"/>
          </ac:spMkLst>
        </pc:spChg>
        <pc:spChg chg="mod">
          <ac:chgData name="Ugo MANTEL" userId="2d5b7065-31bb-4181-a7f8-a73bf0c30211" providerId="ADAL" clId="{0575A9F6-7E6E-4F00-881B-BCE554436064}" dt="2021-05-27T08:27:53.007" v="13593" actId="790"/>
          <ac:spMkLst>
            <pc:docMk/>
            <pc:sldMk cId="1088427134" sldId="10355"/>
            <ac:spMk id="225" creationId="{2E3BF3CB-B236-4275-A4F8-DE6805D6032E}"/>
          </ac:spMkLst>
        </pc:spChg>
        <pc:spChg chg="mod">
          <ac:chgData name="Ugo MANTEL" userId="2d5b7065-31bb-4181-a7f8-a73bf0c30211" providerId="ADAL" clId="{0575A9F6-7E6E-4F00-881B-BCE554436064}" dt="2021-05-27T08:27:52.985" v="13574" actId="790"/>
          <ac:spMkLst>
            <pc:docMk/>
            <pc:sldMk cId="1088427134" sldId="10355"/>
            <ac:spMk id="226" creationId="{B2F4D423-6384-4EED-8A8F-FBFFC962C44E}"/>
          </ac:spMkLst>
        </pc:spChg>
        <pc:spChg chg="mod">
          <ac:chgData name="Ugo MANTEL" userId="2d5b7065-31bb-4181-a7f8-a73bf0c30211" providerId="ADAL" clId="{0575A9F6-7E6E-4F00-881B-BCE554436064}" dt="2021-05-27T08:27:52.985" v="13575" actId="790"/>
          <ac:spMkLst>
            <pc:docMk/>
            <pc:sldMk cId="1088427134" sldId="10355"/>
            <ac:spMk id="227" creationId="{899E4511-9356-4F55-9021-2AC75CA374F5}"/>
          </ac:spMkLst>
        </pc:spChg>
        <pc:spChg chg="mod">
          <ac:chgData name="Ugo MANTEL" userId="2d5b7065-31bb-4181-a7f8-a73bf0c30211" providerId="ADAL" clId="{0575A9F6-7E6E-4F00-881B-BCE554436064}" dt="2021-05-27T08:27:52.985" v="13576" actId="790"/>
          <ac:spMkLst>
            <pc:docMk/>
            <pc:sldMk cId="1088427134" sldId="10355"/>
            <ac:spMk id="228" creationId="{5DE47477-F83C-4343-97B4-528F4E6EEC5E}"/>
          </ac:spMkLst>
        </pc:spChg>
        <pc:spChg chg="mod">
          <ac:chgData name="Ugo MANTEL" userId="2d5b7065-31bb-4181-a7f8-a73bf0c30211" providerId="ADAL" clId="{0575A9F6-7E6E-4F00-881B-BCE554436064}" dt="2021-05-27T08:27:52.985" v="13577" actId="790"/>
          <ac:spMkLst>
            <pc:docMk/>
            <pc:sldMk cId="1088427134" sldId="10355"/>
            <ac:spMk id="229" creationId="{4EFF5158-0EBE-46C9-A27A-E2B1C6DDC5DB}"/>
          </ac:spMkLst>
        </pc:spChg>
        <pc:spChg chg="mod">
          <ac:chgData name="Ugo MANTEL" userId="2d5b7065-31bb-4181-a7f8-a73bf0c30211" providerId="ADAL" clId="{0575A9F6-7E6E-4F00-881B-BCE554436064}" dt="2021-05-27T08:27:53.007" v="13605" actId="790"/>
          <ac:spMkLst>
            <pc:docMk/>
            <pc:sldMk cId="1088427134" sldId="10355"/>
            <ac:spMk id="230" creationId="{64F2FF87-3CBF-4A00-803B-0E89D116F29E}"/>
          </ac:spMkLst>
        </pc:spChg>
        <pc:spChg chg="mod">
          <ac:chgData name="Ugo MANTEL" userId="2d5b7065-31bb-4181-a7f8-a73bf0c30211" providerId="ADAL" clId="{0575A9F6-7E6E-4F00-881B-BCE554436064}" dt="2021-05-27T08:27:53.007" v="13606" actId="790"/>
          <ac:spMkLst>
            <pc:docMk/>
            <pc:sldMk cId="1088427134" sldId="10355"/>
            <ac:spMk id="231" creationId="{6D4A5C11-33F4-4F26-8E6B-7AC3CA71CF5F}"/>
          </ac:spMkLst>
        </pc:spChg>
        <pc:spChg chg="mod">
          <ac:chgData name="Ugo MANTEL" userId="2d5b7065-31bb-4181-a7f8-a73bf0c30211" providerId="ADAL" clId="{0575A9F6-7E6E-4F00-881B-BCE554436064}" dt="2021-05-27T08:27:53.015" v="13607" actId="790"/>
          <ac:spMkLst>
            <pc:docMk/>
            <pc:sldMk cId="1088427134" sldId="10355"/>
            <ac:spMk id="232" creationId="{82471BA2-16A9-4C4B-997B-816167E7C0D8}"/>
          </ac:spMkLst>
        </pc:spChg>
        <pc:spChg chg="mod">
          <ac:chgData name="Ugo MANTEL" userId="2d5b7065-31bb-4181-a7f8-a73bf0c30211" providerId="ADAL" clId="{0575A9F6-7E6E-4F00-881B-BCE554436064}" dt="2021-05-27T08:27:52.985" v="13578" actId="790"/>
          <ac:spMkLst>
            <pc:docMk/>
            <pc:sldMk cId="1088427134" sldId="10355"/>
            <ac:spMk id="234" creationId="{3930DCC7-BF1B-4C19-90DF-366A4AC6B52A}"/>
          </ac:spMkLst>
        </pc:spChg>
        <pc:spChg chg="mod">
          <ac:chgData name="Ugo MANTEL" userId="2d5b7065-31bb-4181-a7f8-a73bf0c30211" providerId="ADAL" clId="{0575A9F6-7E6E-4F00-881B-BCE554436064}" dt="2021-05-27T08:27:53.007" v="13594" actId="790"/>
          <ac:spMkLst>
            <pc:docMk/>
            <pc:sldMk cId="1088427134" sldId="10355"/>
            <ac:spMk id="236" creationId="{00F7E046-3416-4368-812E-5C119AD03ABB}"/>
          </ac:spMkLst>
        </pc:spChg>
        <pc:spChg chg="mod">
          <ac:chgData name="Ugo MANTEL" userId="2d5b7065-31bb-4181-a7f8-a73bf0c30211" providerId="ADAL" clId="{0575A9F6-7E6E-4F00-881B-BCE554436064}" dt="2021-05-27T08:27:53.007" v="13602" actId="790"/>
          <ac:spMkLst>
            <pc:docMk/>
            <pc:sldMk cId="1088427134" sldId="10355"/>
            <ac:spMk id="237" creationId="{6E5AF13E-321B-46A9-8A9E-118042B87B4E}"/>
          </ac:spMkLst>
        </pc:spChg>
        <pc:spChg chg="mod">
          <ac:chgData name="Ugo MANTEL" userId="2d5b7065-31bb-4181-a7f8-a73bf0c30211" providerId="ADAL" clId="{0575A9F6-7E6E-4F00-881B-BCE554436064}" dt="2021-05-27T08:27:53.007" v="13603" actId="790"/>
          <ac:spMkLst>
            <pc:docMk/>
            <pc:sldMk cId="1088427134" sldId="10355"/>
            <ac:spMk id="238" creationId="{AFF1494D-4D2B-458F-9EF2-6B336A081C82}"/>
          </ac:spMkLst>
        </pc:spChg>
        <pc:spChg chg="mod">
          <ac:chgData name="Ugo MANTEL" userId="2d5b7065-31bb-4181-a7f8-a73bf0c30211" providerId="ADAL" clId="{0575A9F6-7E6E-4F00-881B-BCE554436064}" dt="2021-05-27T08:27:53.007" v="13604" actId="790"/>
          <ac:spMkLst>
            <pc:docMk/>
            <pc:sldMk cId="1088427134" sldId="10355"/>
            <ac:spMk id="239" creationId="{D4188DE1-989E-4558-A0ED-D3E5F1AF38BF}"/>
          </ac:spMkLst>
        </pc:spChg>
        <pc:spChg chg="mod">
          <ac:chgData name="Ugo MANTEL" userId="2d5b7065-31bb-4181-a7f8-a73bf0c30211" providerId="ADAL" clId="{0575A9F6-7E6E-4F00-881B-BCE554436064}" dt="2021-05-27T08:27:53.017" v="13608" actId="790"/>
          <ac:spMkLst>
            <pc:docMk/>
            <pc:sldMk cId="1088427134" sldId="10355"/>
            <ac:spMk id="246" creationId="{51DDE23D-7F7B-4131-B329-3E1CE185D9CC}"/>
          </ac:spMkLst>
        </pc:spChg>
        <pc:spChg chg="mod">
          <ac:chgData name="Ugo MANTEL" userId="2d5b7065-31bb-4181-a7f8-a73bf0c30211" providerId="ADAL" clId="{0575A9F6-7E6E-4F00-881B-BCE554436064}" dt="2021-05-27T08:27:53.017" v="13609" actId="790"/>
          <ac:spMkLst>
            <pc:docMk/>
            <pc:sldMk cId="1088427134" sldId="10355"/>
            <ac:spMk id="247" creationId="{A0D0EF63-6F4E-4C35-97FE-7CB7EC1B00D1}"/>
          </ac:spMkLst>
        </pc:spChg>
        <pc:spChg chg="mod">
          <ac:chgData name="Ugo MANTEL" userId="2d5b7065-31bb-4181-a7f8-a73bf0c30211" providerId="ADAL" clId="{0575A9F6-7E6E-4F00-881B-BCE554436064}" dt="2021-05-27T08:27:53.017" v="13610" actId="790"/>
          <ac:spMkLst>
            <pc:docMk/>
            <pc:sldMk cId="1088427134" sldId="10355"/>
            <ac:spMk id="251" creationId="{924B9EE3-D574-4FD1-8F24-96106106115C}"/>
          </ac:spMkLst>
        </pc:spChg>
        <pc:spChg chg="mod">
          <ac:chgData name="Ugo MANTEL" userId="2d5b7065-31bb-4181-a7f8-a73bf0c30211" providerId="ADAL" clId="{0575A9F6-7E6E-4F00-881B-BCE554436064}" dt="2021-05-27T08:27:53.017" v="13611" actId="790"/>
          <ac:spMkLst>
            <pc:docMk/>
            <pc:sldMk cId="1088427134" sldId="10355"/>
            <ac:spMk id="260" creationId="{D583BCA8-6F00-48AD-91B7-56F5D332292D}"/>
          </ac:spMkLst>
        </pc:spChg>
        <pc:spChg chg="mod">
          <ac:chgData name="Ugo MANTEL" userId="2d5b7065-31bb-4181-a7f8-a73bf0c30211" providerId="ADAL" clId="{0575A9F6-7E6E-4F00-881B-BCE554436064}" dt="2021-05-27T08:27:53.017" v="13612" actId="790"/>
          <ac:spMkLst>
            <pc:docMk/>
            <pc:sldMk cId="1088427134" sldId="10355"/>
            <ac:spMk id="261" creationId="{C80146B3-F35F-4270-A097-330E73A7AF5E}"/>
          </ac:spMkLst>
        </pc:spChg>
        <pc:spChg chg="mod">
          <ac:chgData name="Ugo MANTEL" userId="2d5b7065-31bb-4181-a7f8-a73bf0c30211" providerId="ADAL" clId="{0575A9F6-7E6E-4F00-881B-BCE554436064}" dt="2021-05-27T08:27:53.017" v="13613" actId="790"/>
          <ac:spMkLst>
            <pc:docMk/>
            <pc:sldMk cId="1088427134" sldId="10355"/>
            <ac:spMk id="262" creationId="{043254B8-7A12-4B07-913E-7EE46552203A}"/>
          </ac:spMkLst>
        </pc:spChg>
        <pc:spChg chg="mod">
          <ac:chgData name="Ugo MANTEL" userId="2d5b7065-31bb-4181-a7f8-a73bf0c30211" providerId="ADAL" clId="{0575A9F6-7E6E-4F00-881B-BCE554436064}" dt="2021-05-27T08:27:53.017" v="13614" actId="790"/>
          <ac:spMkLst>
            <pc:docMk/>
            <pc:sldMk cId="1088427134" sldId="10355"/>
            <ac:spMk id="263" creationId="{5FA194F7-866C-479B-AEBF-5318F6F915DF}"/>
          </ac:spMkLst>
        </pc:spChg>
        <pc:spChg chg="mod">
          <ac:chgData name="Ugo MANTEL" userId="2d5b7065-31bb-4181-a7f8-a73bf0c30211" providerId="ADAL" clId="{0575A9F6-7E6E-4F00-881B-BCE554436064}" dt="2021-05-27T08:27:52.967" v="13548" actId="790"/>
          <ac:spMkLst>
            <pc:docMk/>
            <pc:sldMk cId="1088427134" sldId="10355"/>
            <ac:spMk id="293" creationId="{617A7A8A-DF61-4D21-A457-8B0899095289}"/>
          </ac:spMkLst>
        </pc:spChg>
        <pc:spChg chg="mod">
          <ac:chgData name="Ugo MANTEL" userId="2d5b7065-31bb-4181-a7f8-a73bf0c30211" providerId="ADAL" clId="{0575A9F6-7E6E-4F00-881B-BCE554436064}" dt="2021-05-27T08:27:52.967" v="13549" actId="790"/>
          <ac:spMkLst>
            <pc:docMk/>
            <pc:sldMk cId="1088427134" sldId="10355"/>
            <ac:spMk id="294" creationId="{C2F5995A-D732-4968-B25E-B7B65E43D48B}"/>
          </ac:spMkLst>
        </pc:spChg>
        <pc:spChg chg="mod">
          <ac:chgData name="Ugo MANTEL" userId="2d5b7065-31bb-4181-a7f8-a73bf0c30211" providerId="ADAL" clId="{0575A9F6-7E6E-4F00-881B-BCE554436064}" dt="2021-05-27T08:27:52.967" v="13550" actId="790"/>
          <ac:spMkLst>
            <pc:docMk/>
            <pc:sldMk cId="1088427134" sldId="10355"/>
            <ac:spMk id="295" creationId="{ED22F590-D8D1-428D-826E-EE3A067F96A3}"/>
          </ac:spMkLst>
        </pc:spChg>
        <pc:spChg chg="mod">
          <ac:chgData name="Ugo MANTEL" userId="2d5b7065-31bb-4181-a7f8-a73bf0c30211" providerId="ADAL" clId="{0575A9F6-7E6E-4F00-881B-BCE554436064}" dt="2021-05-27T08:27:52.967" v="13551" actId="790"/>
          <ac:spMkLst>
            <pc:docMk/>
            <pc:sldMk cId="1088427134" sldId="10355"/>
            <ac:spMk id="296" creationId="{00361E1D-A8D2-4D0A-AA96-0271BCF5E084}"/>
          </ac:spMkLst>
        </pc:spChg>
        <pc:spChg chg="mod">
          <ac:chgData name="Ugo MANTEL" userId="2d5b7065-31bb-4181-a7f8-a73bf0c30211" providerId="ADAL" clId="{0575A9F6-7E6E-4F00-881B-BCE554436064}" dt="2021-05-27T08:27:52.977" v="13565" actId="790"/>
          <ac:spMkLst>
            <pc:docMk/>
            <pc:sldMk cId="1088427134" sldId="10355"/>
            <ac:spMk id="297" creationId="{77DC1682-4763-4F4E-8898-D304D40CEE88}"/>
          </ac:spMkLst>
        </pc:spChg>
        <pc:spChg chg="mod">
          <ac:chgData name="Ugo MANTEL" userId="2d5b7065-31bb-4181-a7f8-a73bf0c30211" providerId="ADAL" clId="{0575A9F6-7E6E-4F00-881B-BCE554436064}" dt="2021-05-27T08:27:52.985" v="13566" actId="790"/>
          <ac:spMkLst>
            <pc:docMk/>
            <pc:sldMk cId="1088427134" sldId="10355"/>
            <ac:spMk id="298" creationId="{7F85B45B-4746-467D-A51B-2B59987A647B}"/>
          </ac:spMkLst>
        </pc:spChg>
        <pc:spChg chg="mod">
          <ac:chgData name="Ugo MANTEL" userId="2d5b7065-31bb-4181-a7f8-a73bf0c30211" providerId="ADAL" clId="{0575A9F6-7E6E-4F00-881B-BCE554436064}" dt="2021-05-27T08:27:52.985" v="13567" actId="790"/>
          <ac:spMkLst>
            <pc:docMk/>
            <pc:sldMk cId="1088427134" sldId="10355"/>
            <ac:spMk id="299" creationId="{8EA1E97D-8D4C-45B3-B0ED-0309A53B6DBC}"/>
          </ac:spMkLst>
        </pc:spChg>
        <pc:spChg chg="mod">
          <ac:chgData name="Ugo MANTEL" userId="2d5b7065-31bb-4181-a7f8-a73bf0c30211" providerId="ADAL" clId="{0575A9F6-7E6E-4F00-881B-BCE554436064}" dt="2021-05-27T08:27:52.985" v="13568" actId="790"/>
          <ac:spMkLst>
            <pc:docMk/>
            <pc:sldMk cId="1088427134" sldId="10355"/>
            <ac:spMk id="300" creationId="{B638FE26-EA5A-4C48-B32A-22345AB071AE}"/>
          </ac:spMkLst>
        </pc:spChg>
        <pc:spChg chg="mod">
          <ac:chgData name="Ugo MANTEL" userId="2d5b7065-31bb-4181-a7f8-a73bf0c30211" providerId="ADAL" clId="{0575A9F6-7E6E-4F00-881B-BCE554436064}" dt="2021-05-27T08:27:52.985" v="13569" actId="790"/>
          <ac:spMkLst>
            <pc:docMk/>
            <pc:sldMk cId="1088427134" sldId="10355"/>
            <ac:spMk id="301" creationId="{89E4857A-7344-4991-94C0-6D8D83A8C52F}"/>
          </ac:spMkLst>
        </pc:spChg>
        <pc:spChg chg="mod">
          <ac:chgData name="Ugo MANTEL" userId="2d5b7065-31bb-4181-a7f8-a73bf0c30211" providerId="ADAL" clId="{0575A9F6-7E6E-4F00-881B-BCE554436064}" dt="2021-05-27T08:27:52.985" v="13570" actId="790"/>
          <ac:spMkLst>
            <pc:docMk/>
            <pc:sldMk cId="1088427134" sldId="10355"/>
            <ac:spMk id="302" creationId="{34B0C0D9-C504-43C9-BA61-0E82CE469A32}"/>
          </ac:spMkLst>
        </pc:spChg>
        <pc:spChg chg="mod">
          <ac:chgData name="Ugo MANTEL" userId="2d5b7065-31bb-4181-a7f8-a73bf0c30211" providerId="ADAL" clId="{0575A9F6-7E6E-4F00-881B-BCE554436064}" dt="2021-05-27T08:27:52.957" v="13540" actId="790"/>
          <ac:spMkLst>
            <pc:docMk/>
            <pc:sldMk cId="1088427134" sldId="10355"/>
            <ac:spMk id="348" creationId="{CFCBCDDB-EA95-49A6-B547-6019E50F386C}"/>
          </ac:spMkLst>
        </pc:spChg>
        <pc:spChg chg="mod">
          <ac:chgData name="Ugo MANTEL" userId="2d5b7065-31bb-4181-a7f8-a73bf0c30211" providerId="ADAL" clId="{0575A9F6-7E6E-4F00-881B-BCE554436064}" dt="2021-05-27T08:27:52.965" v="13541" actId="790"/>
          <ac:spMkLst>
            <pc:docMk/>
            <pc:sldMk cId="1088427134" sldId="10355"/>
            <ac:spMk id="349" creationId="{395A3F28-98E0-4ABF-A444-F427F580278A}"/>
          </ac:spMkLst>
        </pc:spChg>
        <pc:spChg chg="mod">
          <ac:chgData name="Ugo MANTEL" userId="2d5b7065-31bb-4181-a7f8-a73bf0c30211" providerId="ADAL" clId="{0575A9F6-7E6E-4F00-881B-BCE554436064}" dt="2021-05-27T08:27:52.965" v="13542" actId="790"/>
          <ac:spMkLst>
            <pc:docMk/>
            <pc:sldMk cId="1088427134" sldId="10355"/>
            <ac:spMk id="350" creationId="{F2865F77-BAC4-4AED-B624-0B522BF3F767}"/>
          </ac:spMkLst>
        </pc:spChg>
        <pc:spChg chg="mod">
          <ac:chgData name="Ugo MANTEL" userId="2d5b7065-31bb-4181-a7f8-a73bf0c30211" providerId="ADAL" clId="{0575A9F6-7E6E-4F00-881B-BCE554436064}" dt="2021-05-27T08:27:52.965" v="13543" actId="790"/>
          <ac:spMkLst>
            <pc:docMk/>
            <pc:sldMk cId="1088427134" sldId="10355"/>
            <ac:spMk id="351" creationId="{0669AB15-C923-4679-B7DC-569D79DDE370}"/>
          </ac:spMkLst>
        </pc:spChg>
        <pc:spChg chg="mod">
          <ac:chgData name="Ugo MANTEL" userId="2d5b7065-31bb-4181-a7f8-a73bf0c30211" providerId="ADAL" clId="{0575A9F6-7E6E-4F00-881B-BCE554436064}" dt="2021-05-27T08:27:52.965" v="13544" actId="790"/>
          <ac:spMkLst>
            <pc:docMk/>
            <pc:sldMk cId="1088427134" sldId="10355"/>
            <ac:spMk id="352" creationId="{F6B285D2-708B-421E-B5A7-4D9C77F08F6E}"/>
          </ac:spMkLst>
        </pc:spChg>
        <pc:spChg chg="mod">
          <ac:chgData name="Ugo MANTEL" userId="2d5b7065-31bb-4181-a7f8-a73bf0c30211" providerId="ADAL" clId="{0575A9F6-7E6E-4F00-881B-BCE554436064}" dt="2021-05-27T08:27:52.967" v="13545" actId="790"/>
          <ac:spMkLst>
            <pc:docMk/>
            <pc:sldMk cId="1088427134" sldId="10355"/>
            <ac:spMk id="353" creationId="{390E82EC-150E-4DD4-892A-477625840C31}"/>
          </ac:spMkLst>
        </pc:spChg>
        <pc:spChg chg="mod">
          <ac:chgData name="Ugo MANTEL" userId="2d5b7065-31bb-4181-a7f8-a73bf0c30211" providerId="ADAL" clId="{0575A9F6-7E6E-4F00-881B-BCE554436064}" dt="2021-05-27T08:27:52.977" v="13560" actId="790"/>
          <ac:spMkLst>
            <pc:docMk/>
            <pc:sldMk cId="1088427134" sldId="10355"/>
            <ac:spMk id="354" creationId="{E856EDF6-9B33-4E84-9395-01F2C852986E}"/>
          </ac:spMkLst>
        </pc:spChg>
        <pc:spChg chg="mod">
          <ac:chgData name="Ugo MANTEL" userId="2d5b7065-31bb-4181-a7f8-a73bf0c30211" providerId="ADAL" clId="{0575A9F6-7E6E-4F00-881B-BCE554436064}" dt="2021-05-27T08:27:52.977" v="13561" actId="790"/>
          <ac:spMkLst>
            <pc:docMk/>
            <pc:sldMk cId="1088427134" sldId="10355"/>
            <ac:spMk id="355" creationId="{F6FE6982-C59D-4903-A697-09F5B2458B91}"/>
          </ac:spMkLst>
        </pc:spChg>
        <pc:spChg chg="mod">
          <ac:chgData name="Ugo MANTEL" userId="2d5b7065-31bb-4181-a7f8-a73bf0c30211" providerId="ADAL" clId="{0575A9F6-7E6E-4F00-881B-BCE554436064}" dt="2021-05-27T08:27:52.977" v="13562" actId="790"/>
          <ac:spMkLst>
            <pc:docMk/>
            <pc:sldMk cId="1088427134" sldId="10355"/>
            <ac:spMk id="366" creationId="{93DF475D-D416-47B1-B3AE-DF8F8DFDB5CE}"/>
          </ac:spMkLst>
        </pc:spChg>
        <pc:spChg chg="mod">
          <ac:chgData name="Ugo MANTEL" userId="2d5b7065-31bb-4181-a7f8-a73bf0c30211" providerId="ADAL" clId="{0575A9F6-7E6E-4F00-881B-BCE554436064}" dt="2021-05-27T08:27:52.977" v="13563" actId="790"/>
          <ac:spMkLst>
            <pc:docMk/>
            <pc:sldMk cId="1088427134" sldId="10355"/>
            <ac:spMk id="431" creationId="{C43A5D41-8E95-4FE9-AA7F-FE80E1B41664}"/>
          </ac:spMkLst>
        </pc:spChg>
        <pc:spChg chg="mod">
          <ac:chgData name="Ugo MANTEL" userId="2d5b7065-31bb-4181-a7f8-a73bf0c30211" providerId="ADAL" clId="{0575A9F6-7E6E-4F00-881B-BCE554436064}" dt="2021-05-27T08:27:52.997" v="13584" actId="790"/>
          <ac:spMkLst>
            <pc:docMk/>
            <pc:sldMk cId="1088427134" sldId="10355"/>
            <ac:spMk id="432" creationId="{03857C1B-D6C5-45FC-9704-4AD21AA68E0E}"/>
          </ac:spMkLst>
        </pc:spChg>
        <pc:spChg chg="mod">
          <ac:chgData name="Ugo MANTEL" userId="2d5b7065-31bb-4181-a7f8-a73bf0c30211" providerId="ADAL" clId="{0575A9F6-7E6E-4F00-881B-BCE554436064}" dt="2021-05-27T08:27:52.944" v="13522" actId="790"/>
          <ac:spMkLst>
            <pc:docMk/>
            <pc:sldMk cId="1088427134" sldId="10355"/>
            <ac:spMk id="524" creationId="{9DA0C13D-FDE2-432F-842A-8FDF5BC8E38A}"/>
          </ac:spMkLst>
        </pc:spChg>
        <pc:spChg chg="mod">
          <ac:chgData name="Ugo MANTEL" userId="2d5b7065-31bb-4181-a7f8-a73bf0c30211" providerId="ADAL" clId="{0575A9F6-7E6E-4F00-881B-BCE554436064}" dt="2021-05-27T08:27:52.946" v="13523" actId="790"/>
          <ac:spMkLst>
            <pc:docMk/>
            <pc:sldMk cId="1088427134" sldId="10355"/>
            <ac:spMk id="526" creationId="{1E61C816-480E-4818-B936-DD577AC6BF1D}"/>
          </ac:spMkLst>
        </pc:spChg>
        <pc:spChg chg="mod">
          <ac:chgData name="Ugo MANTEL" userId="2d5b7065-31bb-4181-a7f8-a73bf0c30211" providerId="ADAL" clId="{0575A9F6-7E6E-4F00-881B-BCE554436064}" dt="2021-05-27T08:27:52.946" v="13525" actId="790"/>
          <ac:spMkLst>
            <pc:docMk/>
            <pc:sldMk cId="1088427134" sldId="10355"/>
            <ac:spMk id="566" creationId="{5034B735-5470-44C8-9214-2F36EE84557A}"/>
          </ac:spMkLst>
        </pc:spChg>
        <pc:spChg chg="mod">
          <ac:chgData name="Ugo MANTEL" userId="2d5b7065-31bb-4181-a7f8-a73bf0c30211" providerId="ADAL" clId="{0575A9F6-7E6E-4F00-881B-BCE554436064}" dt="2021-05-27T08:27:52.946" v="13526" actId="790"/>
          <ac:spMkLst>
            <pc:docMk/>
            <pc:sldMk cId="1088427134" sldId="10355"/>
            <ac:spMk id="567" creationId="{7A7AC5FD-4972-4698-9C29-EBE0BC229D2C}"/>
          </ac:spMkLst>
        </pc:spChg>
        <pc:spChg chg="mod">
          <ac:chgData name="Ugo MANTEL" userId="2d5b7065-31bb-4181-a7f8-a73bf0c30211" providerId="ADAL" clId="{0575A9F6-7E6E-4F00-881B-BCE554436064}" dt="2021-05-27T08:27:52.946" v="13527" actId="790"/>
          <ac:spMkLst>
            <pc:docMk/>
            <pc:sldMk cId="1088427134" sldId="10355"/>
            <ac:spMk id="568" creationId="{1BB99FC1-A755-41C4-A5B0-42BF784157D7}"/>
          </ac:spMkLst>
        </pc:spChg>
        <pc:spChg chg="mod">
          <ac:chgData name="Ugo MANTEL" userId="2d5b7065-31bb-4181-a7f8-a73bf0c30211" providerId="ADAL" clId="{0575A9F6-7E6E-4F00-881B-BCE554436064}" dt="2021-05-27T08:27:52.946" v="13528" actId="790"/>
          <ac:spMkLst>
            <pc:docMk/>
            <pc:sldMk cId="1088427134" sldId="10355"/>
            <ac:spMk id="569" creationId="{03B48CD2-8D5F-467F-95E5-9374434808F1}"/>
          </ac:spMkLst>
        </pc:spChg>
        <pc:spChg chg="mod">
          <ac:chgData name="Ugo MANTEL" userId="2d5b7065-31bb-4181-a7f8-a73bf0c30211" providerId="ADAL" clId="{0575A9F6-7E6E-4F00-881B-BCE554436064}" dt="2021-05-27T08:27:52.946" v="13529" actId="790"/>
          <ac:spMkLst>
            <pc:docMk/>
            <pc:sldMk cId="1088427134" sldId="10355"/>
            <ac:spMk id="570" creationId="{A6FC9F8E-9407-4068-9614-2C9B33825B85}"/>
          </ac:spMkLst>
        </pc:spChg>
        <pc:spChg chg="mod">
          <ac:chgData name="Ugo MANTEL" userId="2d5b7065-31bb-4181-a7f8-a73bf0c30211" providerId="ADAL" clId="{0575A9F6-7E6E-4F00-881B-BCE554436064}" dt="2021-05-27T08:27:52.997" v="13579" actId="790"/>
          <ac:spMkLst>
            <pc:docMk/>
            <pc:sldMk cId="1088427134" sldId="10355"/>
            <ac:spMk id="571" creationId="{83A1A957-09EF-441E-B0F3-BEA3575C3310}"/>
          </ac:spMkLst>
        </pc:spChg>
        <pc:spChg chg="mod">
          <ac:chgData name="Ugo MANTEL" userId="2d5b7065-31bb-4181-a7f8-a73bf0c30211" providerId="ADAL" clId="{0575A9F6-7E6E-4F00-881B-BCE554436064}" dt="2021-05-27T08:27:52.997" v="13580" actId="790"/>
          <ac:spMkLst>
            <pc:docMk/>
            <pc:sldMk cId="1088427134" sldId="10355"/>
            <ac:spMk id="572" creationId="{C8642C5B-766C-444E-B472-4CCCA91833BB}"/>
          </ac:spMkLst>
        </pc:spChg>
        <pc:spChg chg="mod">
          <ac:chgData name="Ugo MANTEL" userId="2d5b7065-31bb-4181-a7f8-a73bf0c30211" providerId="ADAL" clId="{0575A9F6-7E6E-4F00-881B-BCE554436064}" dt="2021-05-27T08:27:52.997" v="13581" actId="790"/>
          <ac:spMkLst>
            <pc:docMk/>
            <pc:sldMk cId="1088427134" sldId="10355"/>
            <ac:spMk id="573" creationId="{641495BC-10DB-4F75-90D3-435B0EA4AA1D}"/>
          </ac:spMkLst>
        </pc:spChg>
        <pc:spChg chg="mod">
          <ac:chgData name="Ugo MANTEL" userId="2d5b7065-31bb-4181-a7f8-a73bf0c30211" providerId="ADAL" clId="{0575A9F6-7E6E-4F00-881B-BCE554436064}" dt="2021-05-27T08:27:52.997" v="13582" actId="790"/>
          <ac:spMkLst>
            <pc:docMk/>
            <pc:sldMk cId="1088427134" sldId="10355"/>
            <ac:spMk id="574" creationId="{B378CEDE-C4B2-43EE-A7C1-F2D15C120DFA}"/>
          </ac:spMkLst>
        </pc:spChg>
        <pc:spChg chg="mod">
          <ac:chgData name="Ugo MANTEL" userId="2d5b7065-31bb-4181-a7f8-a73bf0c30211" providerId="ADAL" clId="{0575A9F6-7E6E-4F00-881B-BCE554436064}" dt="2021-05-27T08:27:52.997" v="13583" actId="790"/>
          <ac:spMkLst>
            <pc:docMk/>
            <pc:sldMk cId="1088427134" sldId="10355"/>
            <ac:spMk id="575" creationId="{670C47CD-4DA7-4D9F-AE7A-05B5C0EE79A0}"/>
          </ac:spMkLst>
        </pc:spChg>
        <pc:spChg chg="mod">
          <ac:chgData name="Ugo MANTEL" userId="2d5b7065-31bb-4181-a7f8-a73bf0c30211" providerId="ADAL" clId="{0575A9F6-7E6E-4F00-881B-BCE554436064}" dt="2021-05-27T08:27:52.977" v="13556" actId="790"/>
          <ac:spMkLst>
            <pc:docMk/>
            <pc:sldMk cId="1088427134" sldId="10355"/>
            <ac:spMk id="576" creationId="{5CFF709F-67CB-4B7D-B62B-5F093186EFD9}"/>
          </ac:spMkLst>
        </pc:spChg>
        <pc:spChg chg="mod">
          <ac:chgData name="Ugo MANTEL" userId="2d5b7065-31bb-4181-a7f8-a73bf0c30211" providerId="ADAL" clId="{0575A9F6-7E6E-4F00-881B-BCE554436064}" dt="2021-05-27T08:27:52.977" v="13557" actId="790"/>
          <ac:spMkLst>
            <pc:docMk/>
            <pc:sldMk cId="1088427134" sldId="10355"/>
            <ac:spMk id="577" creationId="{9F35AA8E-A2FF-4273-BC1C-808C2425AE43}"/>
          </ac:spMkLst>
        </pc:spChg>
        <pc:spChg chg="mod">
          <ac:chgData name="Ugo MANTEL" userId="2d5b7065-31bb-4181-a7f8-a73bf0c30211" providerId="ADAL" clId="{0575A9F6-7E6E-4F00-881B-BCE554436064}" dt="2021-05-27T08:27:52.977" v="13558" actId="790"/>
          <ac:spMkLst>
            <pc:docMk/>
            <pc:sldMk cId="1088427134" sldId="10355"/>
            <ac:spMk id="578" creationId="{EB266672-983F-4822-A4D2-45E27A858222}"/>
          </ac:spMkLst>
        </pc:spChg>
        <pc:spChg chg="mod">
          <ac:chgData name="Ugo MANTEL" userId="2d5b7065-31bb-4181-a7f8-a73bf0c30211" providerId="ADAL" clId="{0575A9F6-7E6E-4F00-881B-BCE554436064}" dt="2021-05-27T08:27:52.977" v="13559" actId="790"/>
          <ac:spMkLst>
            <pc:docMk/>
            <pc:sldMk cId="1088427134" sldId="10355"/>
            <ac:spMk id="579" creationId="{134F9CF9-9DCE-4D1A-B7EA-16DD017406BC}"/>
          </ac:spMkLst>
        </pc:spChg>
        <pc:spChg chg="mod">
          <ac:chgData name="Ugo MANTEL" userId="2d5b7065-31bb-4181-a7f8-a73bf0c30211" providerId="ADAL" clId="{0575A9F6-7E6E-4F00-881B-BCE554436064}" dt="2021-05-27T08:27:52.957" v="13535" actId="790"/>
          <ac:spMkLst>
            <pc:docMk/>
            <pc:sldMk cId="1088427134" sldId="10355"/>
            <ac:spMk id="580" creationId="{2B70C116-8232-4E9E-89F2-5E9CBA392143}"/>
          </ac:spMkLst>
        </pc:spChg>
        <pc:spChg chg="mod">
          <ac:chgData name="Ugo MANTEL" userId="2d5b7065-31bb-4181-a7f8-a73bf0c30211" providerId="ADAL" clId="{0575A9F6-7E6E-4F00-881B-BCE554436064}" dt="2021-05-27T08:27:52.957" v="13536" actId="790"/>
          <ac:spMkLst>
            <pc:docMk/>
            <pc:sldMk cId="1088427134" sldId="10355"/>
            <ac:spMk id="581" creationId="{5016B878-0E7C-4DEC-84B3-C49F41F62BB3}"/>
          </ac:spMkLst>
        </pc:spChg>
        <pc:spChg chg="mod">
          <ac:chgData name="Ugo MANTEL" userId="2d5b7065-31bb-4181-a7f8-a73bf0c30211" providerId="ADAL" clId="{0575A9F6-7E6E-4F00-881B-BCE554436064}" dt="2021-05-27T08:27:52.957" v="13537" actId="790"/>
          <ac:spMkLst>
            <pc:docMk/>
            <pc:sldMk cId="1088427134" sldId="10355"/>
            <ac:spMk id="582" creationId="{4CB40702-3157-4D6C-AFE1-DD055FDCDC4A}"/>
          </ac:spMkLst>
        </pc:spChg>
        <pc:spChg chg="mod">
          <ac:chgData name="Ugo MANTEL" userId="2d5b7065-31bb-4181-a7f8-a73bf0c30211" providerId="ADAL" clId="{0575A9F6-7E6E-4F00-881B-BCE554436064}" dt="2021-05-27T08:27:52.957" v="13538" actId="790"/>
          <ac:spMkLst>
            <pc:docMk/>
            <pc:sldMk cId="1088427134" sldId="10355"/>
            <ac:spMk id="583" creationId="{0AA0C37F-F2C9-4B44-992D-2D401C00937D}"/>
          </ac:spMkLst>
        </pc:spChg>
        <pc:spChg chg="mod">
          <ac:chgData name="Ugo MANTEL" userId="2d5b7065-31bb-4181-a7f8-a73bf0c30211" providerId="ADAL" clId="{0575A9F6-7E6E-4F00-881B-BCE554436064}" dt="2021-05-27T08:27:52.957" v="13539" actId="790"/>
          <ac:spMkLst>
            <pc:docMk/>
            <pc:sldMk cId="1088427134" sldId="10355"/>
            <ac:spMk id="584" creationId="{C34DD91A-F396-429A-8248-138E16DBB82B}"/>
          </ac:spMkLst>
        </pc:spChg>
      </pc:sldChg>
      <pc:sldChg chg="modSp mod">
        <pc:chgData name="Ugo MANTEL" userId="2d5b7065-31bb-4181-a7f8-a73bf0c30211" providerId="ADAL" clId="{0575A9F6-7E6E-4F00-881B-BCE554436064}" dt="2021-05-27T08:27:53.787" v="14567" actId="790"/>
        <pc:sldMkLst>
          <pc:docMk/>
          <pc:sldMk cId="3990787528" sldId="10361"/>
        </pc:sldMkLst>
        <pc:spChg chg="mod">
          <ac:chgData name="Ugo MANTEL" userId="2d5b7065-31bb-4181-a7f8-a73bf0c30211" providerId="ADAL" clId="{0575A9F6-7E6E-4F00-881B-BCE554436064}" dt="2021-05-27T08:27:53.756" v="14531" actId="790"/>
          <ac:spMkLst>
            <pc:docMk/>
            <pc:sldMk cId="3990787528" sldId="10361"/>
            <ac:spMk id="2" creationId="{E1481475-1FC6-4DD8-A95B-DCEE48FE195A}"/>
          </ac:spMkLst>
        </pc:spChg>
        <pc:spChg chg="mod">
          <ac:chgData name="Ugo MANTEL" userId="2d5b7065-31bb-4181-a7f8-a73bf0c30211" providerId="ADAL" clId="{0575A9F6-7E6E-4F00-881B-BCE554436064}" dt="2021-05-27T08:27:53.769" v="14549" actId="790"/>
          <ac:spMkLst>
            <pc:docMk/>
            <pc:sldMk cId="3990787528" sldId="10361"/>
            <ac:spMk id="5" creationId="{F46E7AF5-AD69-4AFF-8E99-CD21B448E633}"/>
          </ac:spMkLst>
        </pc:spChg>
        <pc:spChg chg="mod">
          <ac:chgData name="Ugo MANTEL" userId="2d5b7065-31bb-4181-a7f8-a73bf0c30211" providerId="ADAL" clId="{0575A9F6-7E6E-4F00-881B-BCE554436064}" dt="2021-05-27T08:27:53.756" v="14532" actId="790"/>
          <ac:spMkLst>
            <pc:docMk/>
            <pc:sldMk cId="3990787528" sldId="10361"/>
            <ac:spMk id="7" creationId="{42AC80FE-61C2-4CCD-8197-49DB0376671F}"/>
          </ac:spMkLst>
        </pc:spChg>
        <pc:spChg chg="mod">
          <ac:chgData name="Ugo MANTEL" userId="2d5b7065-31bb-4181-a7f8-a73bf0c30211" providerId="ADAL" clId="{0575A9F6-7E6E-4F00-881B-BCE554436064}" dt="2021-05-27T08:27:53.769" v="14552" actId="790"/>
          <ac:spMkLst>
            <pc:docMk/>
            <pc:sldMk cId="3990787528" sldId="10361"/>
            <ac:spMk id="8" creationId="{E10ED5A0-5661-49D4-8837-C5C101229F3B}"/>
          </ac:spMkLst>
        </pc:spChg>
        <pc:spChg chg="mod">
          <ac:chgData name="Ugo MANTEL" userId="2d5b7065-31bb-4181-a7f8-a73bf0c30211" providerId="ADAL" clId="{0575A9F6-7E6E-4F00-881B-BCE554436064}" dt="2021-05-27T08:27:53.758" v="14533" actId="790"/>
          <ac:spMkLst>
            <pc:docMk/>
            <pc:sldMk cId="3990787528" sldId="10361"/>
            <ac:spMk id="12" creationId="{B86E6A94-8641-434F-8002-7184D99557B6}"/>
          </ac:spMkLst>
        </pc:spChg>
        <pc:spChg chg="mod">
          <ac:chgData name="Ugo MANTEL" userId="2d5b7065-31bb-4181-a7f8-a73bf0c30211" providerId="ADAL" clId="{0575A9F6-7E6E-4F00-881B-BCE554436064}" dt="2021-05-27T08:27:53.758" v="14534" actId="790"/>
          <ac:spMkLst>
            <pc:docMk/>
            <pc:sldMk cId="3990787528" sldId="10361"/>
            <ac:spMk id="14" creationId="{45C4B741-EE07-4E09-933D-96C6F8C328DA}"/>
          </ac:spMkLst>
        </pc:spChg>
        <pc:spChg chg="mod">
          <ac:chgData name="Ugo MANTEL" userId="2d5b7065-31bb-4181-a7f8-a73bf0c30211" providerId="ADAL" clId="{0575A9F6-7E6E-4F00-881B-BCE554436064}" dt="2021-05-27T08:27:53.779" v="14565" actId="790"/>
          <ac:spMkLst>
            <pc:docMk/>
            <pc:sldMk cId="3990787528" sldId="10361"/>
            <ac:spMk id="15" creationId="{A38628FE-E542-4A8A-8DFB-329A08A57309}"/>
          </ac:spMkLst>
        </pc:spChg>
        <pc:spChg chg="mod">
          <ac:chgData name="Ugo MANTEL" userId="2d5b7065-31bb-4181-a7f8-a73bf0c30211" providerId="ADAL" clId="{0575A9F6-7E6E-4F00-881B-BCE554436064}" dt="2021-05-27T08:27:53.779" v="14564" actId="790"/>
          <ac:spMkLst>
            <pc:docMk/>
            <pc:sldMk cId="3990787528" sldId="10361"/>
            <ac:spMk id="16" creationId="{A38628FE-E542-4A8A-8DFB-329A08A57309}"/>
          </ac:spMkLst>
        </pc:spChg>
        <pc:spChg chg="mod">
          <ac:chgData name="Ugo MANTEL" userId="2d5b7065-31bb-4181-a7f8-a73bf0c30211" providerId="ADAL" clId="{0575A9F6-7E6E-4F00-881B-BCE554436064}" dt="2021-05-27T08:27:53.758" v="14535" actId="790"/>
          <ac:spMkLst>
            <pc:docMk/>
            <pc:sldMk cId="3990787528" sldId="10361"/>
            <ac:spMk id="17" creationId="{EE30131A-2764-4409-9471-08D20C6B41B7}"/>
          </ac:spMkLst>
        </pc:spChg>
        <pc:spChg chg="mod">
          <ac:chgData name="Ugo MANTEL" userId="2d5b7065-31bb-4181-a7f8-a73bf0c30211" providerId="ADAL" clId="{0575A9F6-7E6E-4F00-881B-BCE554436064}" dt="2021-05-27T08:27:53.779" v="14566" actId="790"/>
          <ac:spMkLst>
            <pc:docMk/>
            <pc:sldMk cId="3990787528" sldId="10361"/>
            <ac:spMk id="18" creationId="{A38628FE-E542-4A8A-8DFB-329A08A57309}"/>
          </ac:spMkLst>
        </pc:spChg>
        <pc:spChg chg="mod">
          <ac:chgData name="Ugo MANTEL" userId="2d5b7065-31bb-4181-a7f8-a73bf0c30211" providerId="ADAL" clId="{0575A9F6-7E6E-4F00-881B-BCE554436064}" dt="2021-05-27T08:27:53.758" v="14536" actId="790"/>
          <ac:spMkLst>
            <pc:docMk/>
            <pc:sldMk cId="3990787528" sldId="10361"/>
            <ac:spMk id="25" creationId="{9EDBF09F-F1CB-459E-96BE-64B7990905B5}"/>
          </ac:spMkLst>
        </pc:spChg>
        <pc:spChg chg="mod">
          <ac:chgData name="Ugo MANTEL" userId="2d5b7065-31bb-4181-a7f8-a73bf0c30211" providerId="ADAL" clId="{0575A9F6-7E6E-4F00-881B-BCE554436064}" dt="2021-05-27T08:27:53.758" v="14537" actId="790"/>
          <ac:spMkLst>
            <pc:docMk/>
            <pc:sldMk cId="3990787528" sldId="10361"/>
            <ac:spMk id="30" creationId="{44C62624-0F5A-42BD-A47E-BCAFCEBBE195}"/>
          </ac:spMkLst>
        </pc:spChg>
        <pc:spChg chg="mod">
          <ac:chgData name="Ugo MANTEL" userId="2d5b7065-31bb-4181-a7f8-a73bf0c30211" providerId="ADAL" clId="{0575A9F6-7E6E-4F00-881B-BCE554436064}" dt="2021-05-27T08:27:53.787" v="14567" actId="790"/>
          <ac:spMkLst>
            <pc:docMk/>
            <pc:sldMk cId="3990787528" sldId="10361"/>
            <ac:spMk id="40" creationId="{20027D2C-7529-4696-8D3D-1AA537EBC4C5}"/>
          </ac:spMkLst>
        </pc:spChg>
        <pc:spChg chg="mod">
          <ac:chgData name="Ugo MANTEL" userId="2d5b7065-31bb-4181-a7f8-a73bf0c30211" providerId="ADAL" clId="{0575A9F6-7E6E-4F00-881B-BCE554436064}" dt="2021-05-27T08:27:53.758" v="14538" actId="790"/>
          <ac:spMkLst>
            <pc:docMk/>
            <pc:sldMk cId="3990787528" sldId="10361"/>
            <ac:spMk id="47" creationId="{3632F3D2-16C2-4F36-8671-4E5BD35DD3FC}"/>
          </ac:spMkLst>
        </pc:spChg>
        <pc:spChg chg="mod">
          <ac:chgData name="Ugo MANTEL" userId="2d5b7065-31bb-4181-a7f8-a73bf0c30211" providerId="ADAL" clId="{0575A9F6-7E6E-4F00-881B-BCE554436064}" dt="2021-05-27T08:27:53.758" v="14539" actId="790"/>
          <ac:spMkLst>
            <pc:docMk/>
            <pc:sldMk cId="3990787528" sldId="10361"/>
            <ac:spMk id="62" creationId="{3399CC65-0E8C-4FA1-9CFF-5A3D13519D60}"/>
          </ac:spMkLst>
        </pc:spChg>
        <pc:spChg chg="mod">
          <ac:chgData name="Ugo MANTEL" userId="2d5b7065-31bb-4181-a7f8-a73bf0c30211" providerId="ADAL" clId="{0575A9F6-7E6E-4F00-881B-BCE554436064}" dt="2021-05-27T08:27:53.758" v="14540" actId="790"/>
          <ac:spMkLst>
            <pc:docMk/>
            <pc:sldMk cId="3990787528" sldId="10361"/>
            <ac:spMk id="63" creationId="{0E8161A6-7BE8-477D-BB6A-07B78137186B}"/>
          </ac:spMkLst>
        </pc:spChg>
        <pc:spChg chg="mod">
          <ac:chgData name="Ugo MANTEL" userId="2d5b7065-31bb-4181-a7f8-a73bf0c30211" providerId="ADAL" clId="{0575A9F6-7E6E-4F00-881B-BCE554436064}" dt="2021-05-27T08:27:53.767" v="14541" actId="790"/>
          <ac:spMkLst>
            <pc:docMk/>
            <pc:sldMk cId="3990787528" sldId="10361"/>
            <ac:spMk id="64" creationId="{6CF11445-FB8D-4EBB-8DC6-4790ABD159BC}"/>
          </ac:spMkLst>
        </pc:spChg>
        <pc:spChg chg="mod">
          <ac:chgData name="Ugo MANTEL" userId="2d5b7065-31bb-4181-a7f8-a73bf0c30211" providerId="ADAL" clId="{0575A9F6-7E6E-4F00-881B-BCE554436064}" dt="2021-05-27T08:27:53.767" v="14542" actId="790"/>
          <ac:spMkLst>
            <pc:docMk/>
            <pc:sldMk cId="3990787528" sldId="10361"/>
            <ac:spMk id="65" creationId="{FAA9234A-9E8F-44F8-87C6-4B20B87F2A07}"/>
          </ac:spMkLst>
        </pc:spChg>
        <pc:spChg chg="mod">
          <ac:chgData name="Ugo MANTEL" userId="2d5b7065-31bb-4181-a7f8-a73bf0c30211" providerId="ADAL" clId="{0575A9F6-7E6E-4F00-881B-BCE554436064}" dt="2021-05-27T08:27:53.767" v="14543" actId="790"/>
          <ac:spMkLst>
            <pc:docMk/>
            <pc:sldMk cId="3990787528" sldId="10361"/>
            <ac:spMk id="66" creationId="{3C171EAA-E96D-440D-AFAE-D876244B274E}"/>
          </ac:spMkLst>
        </pc:spChg>
        <pc:spChg chg="mod">
          <ac:chgData name="Ugo MANTEL" userId="2d5b7065-31bb-4181-a7f8-a73bf0c30211" providerId="ADAL" clId="{0575A9F6-7E6E-4F00-881B-BCE554436064}" dt="2021-05-27T08:27:53.769" v="14544" actId="790"/>
          <ac:spMkLst>
            <pc:docMk/>
            <pc:sldMk cId="3990787528" sldId="10361"/>
            <ac:spMk id="67" creationId="{1C5EC1EF-B53F-4FC1-88A8-B8FC149A30DD}"/>
          </ac:spMkLst>
        </pc:spChg>
        <pc:spChg chg="mod">
          <ac:chgData name="Ugo MANTEL" userId="2d5b7065-31bb-4181-a7f8-a73bf0c30211" providerId="ADAL" clId="{0575A9F6-7E6E-4F00-881B-BCE554436064}" dt="2021-05-27T08:27:53.769" v="14545" actId="790"/>
          <ac:spMkLst>
            <pc:docMk/>
            <pc:sldMk cId="3990787528" sldId="10361"/>
            <ac:spMk id="73" creationId="{368450D3-F23A-4029-B1E6-A46C77A6A2BC}"/>
          </ac:spMkLst>
        </pc:spChg>
        <pc:spChg chg="mod">
          <ac:chgData name="Ugo MANTEL" userId="2d5b7065-31bb-4181-a7f8-a73bf0c30211" providerId="ADAL" clId="{0575A9F6-7E6E-4F00-881B-BCE554436064}" dt="2021-05-27T08:27:53.769" v="14546" actId="790"/>
          <ac:spMkLst>
            <pc:docMk/>
            <pc:sldMk cId="3990787528" sldId="10361"/>
            <ac:spMk id="74" creationId="{CC5D3C8F-2199-4F59-9D5B-AD1B8496B82A}"/>
          </ac:spMkLst>
        </pc:spChg>
        <pc:spChg chg="mod">
          <ac:chgData name="Ugo MANTEL" userId="2d5b7065-31bb-4181-a7f8-a73bf0c30211" providerId="ADAL" clId="{0575A9F6-7E6E-4F00-881B-BCE554436064}" dt="2021-05-27T08:27:53.748" v="14530" actId="790"/>
          <ac:spMkLst>
            <pc:docMk/>
            <pc:sldMk cId="3990787528" sldId="10361"/>
            <ac:spMk id="77" creationId="{30B397E9-55E0-4C0A-8473-FA28414106F1}"/>
          </ac:spMkLst>
        </pc:spChg>
        <pc:spChg chg="mod">
          <ac:chgData name="Ugo MANTEL" userId="2d5b7065-31bb-4181-a7f8-a73bf0c30211" providerId="ADAL" clId="{0575A9F6-7E6E-4F00-881B-BCE554436064}" dt="2021-05-27T08:27:53.769" v="14547" actId="790"/>
          <ac:spMkLst>
            <pc:docMk/>
            <pc:sldMk cId="3990787528" sldId="10361"/>
            <ac:spMk id="78" creationId="{D387169E-C144-473E-BECE-421F0F5D82C5}"/>
          </ac:spMkLst>
        </pc:spChg>
        <pc:spChg chg="mod">
          <ac:chgData name="Ugo MANTEL" userId="2d5b7065-31bb-4181-a7f8-a73bf0c30211" providerId="ADAL" clId="{0575A9F6-7E6E-4F00-881B-BCE554436064}" dt="2021-05-27T08:27:53.777" v="14553" actId="790"/>
          <ac:spMkLst>
            <pc:docMk/>
            <pc:sldMk cId="3990787528" sldId="10361"/>
            <ac:spMk id="79" creationId="{C6BCD8BA-FD50-414E-8E10-969A70DBF09F}"/>
          </ac:spMkLst>
        </pc:spChg>
        <pc:spChg chg="mod">
          <ac:chgData name="Ugo MANTEL" userId="2d5b7065-31bb-4181-a7f8-a73bf0c30211" providerId="ADAL" clId="{0575A9F6-7E6E-4F00-881B-BCE554436064}" dt="2021-05-27T08:27:53.779" v="14554" actId="790"/>
          <ac:spMkLst>
            <pc:docMk/>
            <pc:sldMk cId="3990787528" sldId="10361"/>
            <ac:spMk id="80" creationId="{A5190C3C-DD49-44EE-9EA0-A0C3CEA9D193}"/>
          </ac:spMkLst>
        </pc:spChg>
        <pc:spChg chg="mod">
          <ac:chgData name="Ugo MANTEL" userId="2d5b7065-31bb-4181-a7f8-a73bf0c30211" providerId="ADAL" clId="{0575A9F6-7E6E-4F00-881B-BCE554436064}" dt="2021-05-27T08:27:53.779" v="14555" actId="790"/>
          <ac:spMkLst>
            <pc:docMk/>
            <pc:sldMk cId="3990787528" sldId="10361"/>
            <ac:spMk id="85" creationId="{37643E56-07E1-4531-9D93-5DF3240E9D70}"/>
          </ac:spMkLst>
        </pc:spChg>
        <pc:spChg chg="mod">
          <ac:chgData name="Ugo MANTEL" userId="2d5b7065-31bb-4181-a7f8-a73bf0c30211" providerId="ADAL" clId="{0575A9F6-7E6E-4F00-881B-BCE554436064}" dt="2021-05-27T08:27:53.769" v="14550" actId="790"/>
          <ac:spMkLst>
            <pc:docMk/>
            <pc:sldMk cId="3990787528" sldId="10361"/>
            <ac:spMk id="86" creationId="{C98AB48F-B81A-4068-863B-54101303C664}"/>
          </ac:spMkLst>
        </pc:spChg>
        <pc:spChg chg="mod">
          <ac:chgData name="Ugo MANTEL" userId="2d5b7065-31bb-4181-a7f8-a73bf0c30211" providerId="ADAL" clId="{0575A9F6-7E6E-4F00-881B-BCE554436064}" dt="2021-05-27T08:27:53.769" v="14548" actId="790"/>
          <ac:spMkLst>
            <pc:docMk/>
            <pc:sldMk cId="3990787528" sldId="10361"/>
            <ac:spMk id="93" creationId="{2D10063C-A37E-4938-ADE5-D06A69E4F58F}"/>
          </ac:spMkLst>
        </pc:spChg>
        <pc:spChg chg="mod">
          <ac:chgData name="Ugo MANTEL" userId="2d5b7065-31bb-4181-a7f8-a73bf0c30211" providerId="ADAL" clId="{0575A9F6-7E6E-4F00-881B-BCE554436064}" dt="2021-05-27T08:27:53.779" v="14556" actId="790"/>
          <ac:spMkLst>
            <pc:docMk/>
            <pc:sldMk cId="3990787528" sldId="10361"/>
            <ac:spMk id="99" creationId="{B70259D1-496B-4FA4-8AB0-5678A7DCACAC}"/>
          </ac:spMkLst>
        </pc:spChg>
        <pc:spChg chg="mod">
          <ac:chgData name="Ugo MANTEL" userId="2d5b7065-31bb-4181-a7f8-a73bf0c30211" providerId="ADAL" clId="{0575A9F6-7E6E-4F00-881B-BCE554436064}" dt="2021-05-27T08:27:53.779" v="14557" actId="790"/>
          <ac:spMkLst>
            <pc:docMk/>
            <pc:sldMk cId="3990787528" sldId="10361"/>
            <ac:spMk id="100" creationId="{9DFBA0E2-22B3-4913-A48C-A850DEE5DD17}"/>
          </ac:spMkLst>
        </pc:spChg>
        <pc:spChg chg="mod">
          <ac:chgData name="Ugo MANTEL" userId="2d5b7065-31bb-4181-a7f8-a73bf0c30211" providerId="ADAL" clId="{0575A9F6-7E6E-4F00-881B-BCE554436064}" dt="2021-05-27T08:27:53.769" v="14551" actId="790"/>
          <ac:spMkLst>
            <pc:docMk/>
            <pc:sldMk cId="3990787528" sldId="10361"/>
            <ac:spMk id="101" creationId="{6159CB1C-01D8-47B1-BB59-74EC9867438A}"/>
          </ac:spMkLst>
        </pc:spChg>
        <pc:spChg chg="mod">
          <ac:chgData name="Ugo MANTEL" userId="2d5b7065-31bb-4181-a7f8-a73bf0c30211" providerId="ADAL" clId="{0575A9F6-7E6E-4F00-881B-BCE554436064}" dt="2021-05-27T08:27:53.779" v="14558" actId="790"/>
          <ac:spMkLst>
            <pc:docMk/>
            <pc:sldMk cId="3990787528" sldId="10361"/>
            <ac:spMk id="102" creationId="{DC422F14-3E35-413D-8067-79B4CD17DE63}"/>
          </ac:spMkLst>
        </pc:spChg>
        <pc:spChg chg="mod">
          <ac:chgData name="Ugo MANTEL" userId="2d5b7065-31bb-4181-a7f8-a73bf0c30211" providerId="ADAL" clId="{0575A9F6-7E6E-4F00-881B-BCE554436064}" dt="2021-05-27T08:27:53.779" v="14559" actId="790"/>
          <ac:spMkLst>
            <pc:docMk/>
            <pc:sldMk cId="3990787528" sldId="10361"/>
            <ac:spMk id="103" creationId="{DA13FF81-D473-4B45-8DAA-5B85C8F8E648}"/>
          </ac:spMkLst>
        </pc:spChg>
        <pc:spChg chg="mod">
          <ac:chgData name="Ugo MANTEL" userId="2d5b7065-31bb-4181-a7f8-a73bf0c30211" providerId="ADAL" clId="{0575A9F6-7E6E-4F00-881B-BCE554436064}" dt="2021-05-27T08:27:53.779" v="14560" actId="790"/>
          <ac:spMkLst>
            <pc:docMk/>
            <pc:sldMk cId="3990787528" sldId="10361"/>
            <ac:spMk id="104" creationId="{DE645363-F7B3-47B8-8FE9-9A72A42C1C29}"/>
          </ac:spMkLst>
        </pc:spChg>
        <pc:spChg chg="mod">
          <ac:chgData name="Ugo MANTEL" userId="2d5b7065-31bb-4181-a7f8-a73bf0c30211" providerId="ADAL" clId="{0575A9F6-7E6E-4F00-881B-BCE554436064}" dt="2021-05-27T08:27:53.779" v="14561" actId="790"/>
          <ac:spMkLst>
            <pc:docMk/>
            <pc:sldMk cId="3990787528" sldId="10361"/>
            <ac:spMk id="105" creationId="{9785242D-4F7A-4F39-8848-BAB6029A9727}"/>
          </ac:spMkLst>
        </pc:spChg>
        <pc:spChg chg="mod">
          <ac:chgData name="Ugo MANTEL" userId="2d5b7065-31bb-4181-a7f8-a73bf0c30211" providerId="ADAL" clId="{0575A9F6-7E6E-4F00-881B-BCE554436064}" dt="2021-05-27T08:27:53.779" v="14562" actId="790"/>
          <ac:spMkLst>
            <pc:docMk/>
            <pc:sldMk cId="3990787528" sldId="10361"/>
            <ac:spMk id="106" creationId="{9265E5C7-3D35-4462-A5AB-3040EDE183F5}"/>
          </ac:spMkLst>
        </pc:spChg>
        <pc:spChg chg="mod">
          <ac:chgData name="Ugo MANTEL" userId="2d5b7065-31bb-4181-a7f8-a73bf0c30211" providerId="ADAL" clId="{0575A9F6-7E6E-4F00-881B-BCE554436064}" dt="2021-05-27T08:27:53.779" v="14563" actId="790"/>
          <ac:spMkLst>
            <pc:docMk/>
            <pc:sldMk cId="3990787528" sldId="10361"/>
            <ac:spMk id="107" creationId="{94C30613-C74A-4FA2-8120-367B4D2425DC}"/>
          </ac:spMkLst>
        </pc:spChg>
      </pc:sldChg>
      <pc:sldChg chg="modSp mod">
        <pc:chgData name="Ugo MANTEL" userId="2d5b7065-31bb-4181-a7f8-a73bf0c30211" providerId="ADAL" clId="{0575A9F6-7E6E-4F00-881B-BCE554436064}" dt="2021-05-27T08:27:53.210" v="13906" actId="790"/>
        <pc:sldMkLst>
          <pc:docMk/>
          <pc:sldMk cId="2862391582" sldId="10362"/>
        </pc:sldMkLst>
        <pc:spChg chg="mod">
          <ac:chgData name="Ugo MANTEL" userId="2d5b7065-31bb-4181-a7f8-a73bf0c30211" providerId="ADAL" clId="{0575A9F6-7E6E-4F00-881B-BCE554436064}" dt="2021-05-27T08:27:53.170" v="13850" actId="790"/>
          <ac:spMkLst>
            <pc:docMk/>
            <pc:sldMk cId="2862391582" sldId="10362"/>
            <ac:spMk id="2" creationId="{806A24BD-A309-4114-BCBE-1F8520216A75}"/>
          </ac:spMkLst>
        </pc:spChg>
        <pc:spChg chg="mod">
          <ac:chgData name="Ugo MANTEL" userId="2d5b7065-31bb-4181-a7f8-a73bf0c30211" providerId="ADAL" clId="{0575A9F6-7E6E-4F00-881B-BCE554436064}" dt="2021-05-27T08:27:53.178" v="13851" actId="790"/>
          <ac:spMkLst>
            <pc:docMk/>
            <pc:sldMk cId="2862391582" sldId="10362"/>
            <ac:spMk id="6" creationId="{4E6E5141-7FBC-4E06-91AB-778C41045C7B}"/>
          </ac:spMkLst>
        </pc:spChg>
        <pc:spChg chg="mod">
          <ac:chgData name="Ugo MANTEL" userId="2d5b7065-31bb-4181-a7f8-a73bf0c30211" providerId="ADAL" clId="{0575A9F6-7E6E-4F00-881B-BCE554436064}" dt="2021-05-27T08:27:53.178" v="13852" actId="790"/>
          <ac:spMkLst>
            <pc:docMk/>
            <pc:sldMk cId="2862391582" sldId="10362"/>
            <ac:spMk id="7" creationId="{8D09AD6F-BFA9-4E94-83DF-0661F98B9019}"/>
          </ac:spMkLst>
        </pc:spChg>
        <pc:spChg chg="mod">
          <ac:chgData name="Ugo MANTEL" userId="2d5b7065-31bb-4181-a7f8-a73bf0c30211" providerId="ADAL" clId="{0575A9F6-7E6E-4F00-881B-BCE554436064}" dt="2021-05-27T08:27:53.178" v="13853" actId="790"/>
          <ac:spMkLst>
            <pc:docMk/>
            <pc:sldMk cId="2862391582" sldId="10362"/>
            <ac:spMk id="8" creationId="{77A429D6-B3A3-42B0-BAD3-1B353FC28B08}"/>
          </ac:spMkLst>
        </pc:spChg>
        <pc:spChg chg="mod">
          <ac:chgData name="Ugo MANTEL" userId="2d5b7065-31bb-4181-a7f8-a73bf0c30211" providerId="ADAL" clId="{0575A9F6-7E6E-4F00-881B-BCE554436064}" dt="2021-05-27T08:27:53.180" v="13854" actId="790"/>
          <ac:spMkLst>
            <pc:docMk/>
            <pc:sldMk cId="2862391582" sldId="10362"/>
            <ac:spMk id="9" creationId="{C1790DA0-3655-475E-9CEE-4FBE153BB3F2}"/>
          </ac:spMkLst>
        </pc:spChg>
        <pc:spChg chg="mod">
          <ac:chgData name="Ugo MANTEL" userId="2d5b7065-31bb-4181-a7f8-a73bf0c30211" providerId="ADAL" clId="{0575A9F6-7E6E-4F00-881B-BCE554436064}" dt="2021-05-27T08:27:53.190" v="13877" actId="790"/>
          <ac:spMkLst>
            <pc:docMk/>
            <pc:sldMk cId="2862391582" sldId="10362"/>
            <ac:spMk id="12" creationId="{D8C440F0-5663-4EAC-8964-248F32036591}"/>
          </ac:spMkLst>
        </pc:spChg>
        <pc:spChg chg="mod">
          <ac:chgData name="Ugo MANTEL" userId="2d5b7065-31bb-4181-a7f8-a73bf0c30211" providerId="ADAL" clId="{0575A9F6-7E6E-4F00-881B-BCE554436064}" dt="2021-05-27T08:27:53.180" v="13855" actId="790"/>
          <ac:spMkLst>
            <pc:docMk/>
            <pc:sldMk cId="2862391582" sldId="10362"/>
            <ac:spMk id="14" creationId="{B8D529E0-B56F-42E9-9413-B04B09D1BC35}"/>
          </ac:spMkLst>
        </pc:spChg>
        <pc:spChg chg="mod">
          <ac:chgData name="Ugo MANTEL" userId="2d5b7065-31bb-4181-a7f8-a73bf0c30211" providerId="ADAL" clId="{0575A9F6-7E6E-4F00-881B-BCE554436064}" dt="2021-05-27T08:27:53.180" v="13856" actId="790"/>
          <ac:spMkLst>
            <pc:docMk/>
            <pc:sldMk cId="2862391582" sldId="10362"/>
            <ac:spMk id="15" creationId="{BD17CEC9-4298-48C2-A07A-B6966AE88E71}"/>
          </ac:spMkLst>
        </pc:spChg>
        <pc:spChg chg="mod">
          <ac:chgData name="Ugo MANTEL" userId="2d5b7065-31bb-4181-a7f8-a73bf0c30211" providerId="ADAL" clId="{0575A9F6-7E6E-4F00-881B-BCE554436064}" dt="2021-05-27T08:27:53.180" v="13857" actId="790"/>
          <ac:spMkLst>
            <pc:docMk/>
            <pc:sldMk cId="2862391582" sldId="10362"/>
            <ac:spMk id="16" creationId="{B886F05E-DC2A-4B28-89B2-BAEBC0591254}"/>
          </ac:spMkLst>
        </pc:spChg>
        <pc:spChg chg="mod">
          <ac:chgData name="Ugo MANTEL" userId="2d5b7065-31bb-4181-a7f8-a73bf0c30211" providerId="ADAL" clId="{0575A9F6-7E6E-4F00-881B-BCE554436064}" dt="2021-05-27T08:27:53.180" v="13858" actId="790"/>
          <ac:spMkLst>
            <pc:docMk/>
            <pc:sldMk cId="2862391582" sldId="10362"/>
            <ac:spMk id="17" creationId="{FD9BD1A8-B133-4ED7-9402-59FE79DE23EC}"/>
          </ac:spMkLst>
        </pc:spChg>
        <pc:spChg chg="mod">
          <ac:chgData name="Ugo MANTEL" userId="2d5b7065-31bb-4181-a7f8-a73bf0c30211" providerId="ADAL" clId="{0575A9F6-7E6E-4F00-881B-BCE554436064}" dt="2021-05-27T08:27:53.180" v="13859" actId="790"/>
          <ac:spMkLst>
            <pc:docMk/>
            <pc:sldMk cId="2862391582" sldId="10362"/>
            <ac:spMk id="18" creationId="{4373ED4E-D1FF-488D-BEFE-69AC7F528CA4}"/>
          </ac:spMkLst>
        </pc:spChg>
        <pc:spChg chg="mod">
          <ac:chgData name="Ugo MANTEL" userId="2d5b7065-31bb-4181-a7f8-a73bf0c30211" providerId="ADAL" clId="{0575A9F6-7E6E-4F00-881B-BCE554436064}" dt="2021-05-27T08:27:53.180" v="13860" actId="790"/>
          <ac:spMkLst>
            <pc:docMk/>
            <pc:sldMk cId="2862391582" sldId="10362"/>
            <ac:spMk id="19" creationId="{BC760060-ABD5-412D-8045-EF97EC543341}"/>
          </ac:spMkLst>
        </pc:spChg>
        <pc:spChg chg="mod">
          <ac:chgData name="Ugo MANTEL" userId="2d5b7065-31bb-4181-a7f8-a73bf0c30211" providerId="ADAL" clId="{0575A9F6-7E6E-4F00-881B-BCE554436064}" dt="2021-05-27T08:27:53.180" v="13861" actId="790"/>
          <ac:spMkLst>
            <pc:docMk/>
            <pc:sldMk cId="2862391582" sldId="10362"/>
            <ac:spMk id="20" creationId="{388BECFA-DD33-47B0-8DCF-EFF4D8D243DB}"/>
          </ac:spMkLst>
        </pc:spChg>
        <pc:spChg chg="mod">
          <ac:chgData name="Ugo MANTEL" userId="2d5b7065-31bb-4181-a7f8-a73bf0c30211" providerId="ADAL" clId="{0575A9F6-7E6E-4F00-881B-BCE554436064}" dt="2021-05-27T08:27:53.180" v="13862" actId="790"/>
          <ac:spMkLst>
            <pc:docMk/>
            <pc:sldMk cId="2862391582" sldId="10362"/>
            <ac:spMk id="21" creationId="{F90680D2-5DA9-4AD6-8E64-FE8EA1410BC0}"/>
          </ac:spMkLst>
        </pc:spChg>
        <pc:spChg chg="mod">
          <ac:chgData name="Ugo MANTEL" userId="2d5b7065-31bb-4181-a7f8-a73bf0c30211" providerId="ADAL" clId="{0575A9F6-7E6E-4F00-881B-BCE554436064}" dt="2021-05-27T08:27:53.180" v="13863" actId="790"/>
          <ac:spMkLst>
            <pc:docMk/>
            <pc:sldMk cId="2862391582" sldId="10362"/>
            <ac:spMk id="22" creationId="{F54D9E31-C7E1-4619-8AB2-AF3F57E25D8C}"/>
          </ac:spMkLst>
        </pc:spChg>
        <pc:spChg chg="mod">
          <ac:chgData name="Ugo MANTEL" userId="2d5b7065-31bb-4181-a7f8-a73bf0c30211" providerId="ADAL" clId="{0575A9F6-7E6E-4F00-881B-BCE554436064}" dt="2021-05-27T08:27:53.180" v="13864" actId="790"/>
          <ac:spMkLst>
            <pc:docMk/>
            <pc:sldMk cId="2862391582" sldId="10362"/>
            <ac:spMk id="23" creationId="{E942F219-9D1D-4A73-B97D-EC48BD66AF15}"/>
          </ac:spMkLst>
        </pc:spChg>
        <pc:spChg chg="mod">
          <ac:chgData name="Ugo MANTEL" userId="2d5b7065-31bb-4181-a7f8-a73bf0c30211" providerId="ADAL" clId="{0575A9F6-7E6E-4F00-881B-BCE554436064}" dt="2021-05-27T08:27:53.180" v="13865" actId="790"/>
          <ac:spMkLst>
            <pc:docMk/>
            <pc:sldMk cId="2862391582" sldId="10362"/>
            <ac:spMk id="24" creationId="{C2FF144E-7C70-4F58-8690-D05F03C7B743}"/>
          </ac:spMkLst>
        </pc:spChg>
        <pc:spChg chg="mod">
          <ac:chgData name="Ugo MANTEL" userId="2d5b7065-31bb-4181-a7f8-a73bf0c30211" providerId="ADAL" clId="{0575A9F6-7E6E-4F00-881B-BCE554436064}" dt="2021-05-27T08:27:53.190" v="13879" actId="790"/>
          <ac:spMkLst>
            <pc:docMk/>
            <pc:sldMk cId="2862391582" sldId="10362"/>
            <ac:spMk id="25" creationId="{C1B3C97E-2579-4FEA-8968-54D9B75B13A4}"/>
          </ac:spMkLst>
        </pc:spChg>
        <pc:spChg chg="mod">
          <ac:chgData name="Ugo MANTEL" userId="2d5b7065-31bb-4181-a7f8-a73bf0c30211" providerId="ADAL" clId="{0575A9F6-7E6E-4F00-881B-BCE554436064}" dt="2021-05-27T08:27:53.180" v="13866" actId="790"/>
          <ac:spMkLst>
            <pc:docMk/>
            <pc:sldMk cId="2862391582" sldId="10362"/>
            <ac:spMk id="43" creationId="{C59EF210-5B50-40A7-A6B4-DDAD799020BA}"/>
          </ac:spMkLst>
        </pc:spChg>
        <pc:spChg chg="mod">
          <ac:chgData name="Ugo MANTEL" userId="2d5b7065-31bb-4181-a7f8-a73bf0c30211" providerId="ADAL" clId="{0575A9F6-7E6E-4F00-881B-BCE554436064}" dt="2021-05-27T08:27:53.188" v="13867" actId="790"/>
          <ac:spMkLst>
            <pc:docMk/>
            <pc:sldMk cId="2862391582" sldId="10362"/>
            <ac:spMk id="45" creationId="{A30046C9-7286-442E-B5D2-9182D2F71B12}"/>
          </ac:spMkLst>
        </pc:spChg>
        <pc:spChg chg="mod">
          <ac:chgData name="Ugo MANTEL" userId="2d5b7065-31bb-4181-a7f8-a73bf0c30211" providerId="ADAL" clId="{0575A9F6-7E6E-4F00-881B-BCE554436064}" dt="2021-05-27T08:27:53.188" v="13868" actId="790"/>
          <ac:spMkLst>
            <pc:docMk/>
            <pc:sldMk cId="2862391582" sldId="10362"/>
            <ac:spMk id="56" creationId="{F37F2C7C-4651-46F1-B548-F75D15102AEA}"/>
          </ac:spMkLst>
        </pc:spChg>
        <pc:spChg chg="mod">
          <ac:chgData name="Ugo MANTEL" userId="2d5b7065-31bb-4181-a7f8-a73bf0c30211" providerId="ADAL" clId="{0575A9F6-7E6E-4F00-881B-BCE554436064}" dt="2021-05-27T08:27:53.188" v="13869" actId="790"/>
          <ac:spMkLst>
            <pc:docMk/>
            <pc:sldMk cId="2862391582" sldId="10362"/>
            <ac:spMk id="61" creationId="{86718822-02E2-4F9A-B0D6-5A2C08F0884A}"/>
          </ac:spMkLst>
        </pc:spChg>
        <pc:spChg chg="mod">
          <ac:chgData name="Ugo MANTEL" userId="2d5b7065-31bb-4181-a7f8-a73bf0c30211" providerId="ADAL" clId="{0575A9F6-7E6E-4F00-881B-BCE554436064}" dt="2021-05-27T08:27:53.190" v="13870" actId="790"/>
          <ac:spMkLst>
            <pc:docMk/>
            <pc:sldMk cId="2862391582" sldId="10362"/>
            <ac:spMk id="74" creationId="{DD8929B4-3FC0-4A80-B005-DECF49E5F03E}"/>
          </ac:spMkLst>
        </pc:spChg>
        <pc:spChg chg="mod">
          <ac:chgData name="Ugo MANTEL" userId="2d5b7065-31bb-4181-a7f8-a73bf0c30211" providerId="ADAL" clId="{0575A9F6-7E6E-4F00-881B-BCE554436064}" dt="2021-05-27T08:27:53.190" v="13871" actId="790"/>
          <ac:spMkLst>
            <pc:docMk/>
            <pc:sldMk cId="2862391582" sldId="10362"/>
            <ac:spMk id="85" creationId="{2D2CFECC-1DAE-45A7-BC98-5B3781537431}"/>
          </ac:spMkLst>
        </pc:spChg>
        <pc:spChg chg="mod">
          <ac:chgData name="Ugo MANTEL" userId="2d5b7065-31bb-4181-a7f8-a73bf0c30211" providerId="ADAL" clId="{0575A9F6-7E6E-4F00-881B-BCE554436064}" dt="2021-05-27T08:27:53.190" v="13872" actId="790"/>
          <ac:spMkLst>
            <pc:docMk/>
            <pc:sldMk cId="2862391582" sldId="10362"/>
            <ac:spMk id="91" creationId="{7D5F7D48-55E2-4B20-BCE4-576336C3156A}"/>
          </ac:spMkLst>
        </pc:spChg>
        <pc:spChg chg="mod">
          <ac:chgData name="Ugo MANTEL" userId="2d5b7065-31bb-4181-a7f8-a73bf0c30211" providerId="ADAL" clId="{0575A9F6-7E6E-4F00-881B-BCE554436064}" dt="2021-05-27T08:27:53.210" v="13900" actId="790"/>
          <ac:spMkLst>
            <pc:docMk/>
            <pc:sldMk cId="2862391582" sldId="10362"/>
            <ac:spMk id="92" creationId="{72983CA2-D9C5-407E-8141-A247F8B9F12F}"/>
          </ac:spMkLst>
        </pc:spChg>
        <pc:spChg chg="mod">
          <ac:chgData name="Ugo MANTEL" userId="2d5b7065-31bb-4181-a7f8-a73bf0c30211" providerId="ADAL" clId="{0575A9F6-7E6E-4F00-881B-BCE554436064}" dt="2021-05-27T08:27:53.210" v="13901" actId="790"/>
          <ac:spMkLst>
            <pc:docMk/>
            <pc:sldMk cId="2862391582" sldId="10362"/>
            <ac:spMk id="94" creationId="{AD365887-4EA5-44FF-844A-EA638570B896}"/>
          </ac:spMkLst>
        </pc:spChg>
        <pc:spChg chg="mod">
          <ac:chgData name="Ugo MANTEL" userId="2d5b7065-31bb-4181-a7f8-a73bf0c30211" providerId="ADAL" clId="{0575A9F6-7E6E-4F00-881B-BCE554436064}" dt="2021-05-27T08:27:53.210" v="13906" actId="790"/>
          <ac:spMkLst>
            <pc:docMk/>
            <pc:sldMk cId="2862391582" sldId="10362"/>
            <ac:spMk id="95" creationId="{ACFD677C-AB61-4080-8D21-4342A29933B4}"/>
          </ac:spMkLst>
        </pc:spChg>
        <pc:spChg chg="mod">
          <ac:chgData name="Ugo MANTEL" userId="2d5b7065-31bb-4181-a7f8-a73bf0c30211" providerId="ADAL" clId="{0575A9F6-7E6E-4F00-881B-BCE554436064}" dt="2021-05-27T08:27:53.210" v="13902" actId="790"/>
          <ac:spMkLst>
            <pc:docMk/>
            <pc:sldMk cId="2862391582" sldId="10362"/>
            <ac:spMk id="96" creationId="{951D29B9-C9CB-4AD1-99A7-07FCB18D93AE}"/>
          </ac:spMkLst>
        </pc:spChg>
        <pc:spChg chg="mod">
          <ac:chgData name="Ugo MANTEL" userId="2d5b7065-31bb-4181-a7f8-a73bf0c30211" providerId="ADAL" clId="{0575A9F6-7E6E-4F00-881B-BCE554436064}" dt="2021-05-27T08:27:53.210" v="13898" actId="790"/>
          <ac:spMkLst>
            <pc:docMk/>
            <pc:sldMk cId="2862391582" sldId="10362"/>
            <ac:spMk id="97" creationId="{6F2FCB3E-67C3-40EE-A924-F4E49D27B4E5}"/>
          </ac:spMkLst>
        </pc:spChg>
        <pc:spChg chg="mod">
          <ac:chgData name="Ugo MANTEL" userId="2d5b7065-31bb-4181-a7f8-a73bf0c30211" providerId="ADAL" clId="{0575A9F6-7E6E-4F00-881B-BCE554436064}" dt="2021-05-27T08:27:53.190" v="13882" actId="790"/>
          <ac:spMkLst>
            <pc:docMk/>
            <pc:sldMk cId="2862391582" sldId="10362"/>
            <ac:spMk id="98" creationId="{8D6AADE9-BCE8-4859-8089-8C1D69502AF3}"/>
          </ac:spMkLst>
        </pc:spChg>
        <pc:spChg chg="mod">
          <ac:chgData name="Ugo MANTEL" userId="2d5b7065-31bb-4181-a7f8-a73bf0c30211" providerId="ADAL" clId="{0575A9F6-7E6E-4F00-881B-BCE554436064}" dt="2021-05-27T08:27:53.190" v="13883" actId="790"/>
          <ac:spMkLst>
            <pc:docMk/>
            <pc:sldMk cId="2862391582" sldId="10362"/>
            <ac:spMk id="99" creationId="{7BA2AB86-68BC-43EA-9484-09E9E41EBE3D}"/>
          </ac:spMkLst>
        </pc:spChg>
        <pc:spChg chg="mod">
          <ac:chgData name="Ugo MANTEL" userId="2d5b7065-31bb-4181-a7f8-a73bf0c30211" providerId="ADAL" clId="{0575A9F6-7E6E-4F00-881B-BCE554436064}" dt="2021-05-27T08:27:53.210" v="13899" actId="790"/>
          <ac:spMkLst>
            <pc:docMk/>
            <pc:sldMk cId="2862391582" sldId="10362"/>
            <ac:spMk id="101" creationId="{9E3EE37D-07CB-4DE8-B18C-DD97C37CE973}"/>
          </ac:spMkLst>
        </pc:spChg>
        <pc:spChg chg="mod">
          <ac:chgData name="Ugo MANTEL" userId="2d5b7065-31bb-4181-a7f8-a73bf0c30211" providerId="ADAL" clId="{0575A9F6-7E6E-4F00-881B-BCE554436064}" dt="2021-05-27T08:27:53.210" v="13903" actId="790"/>
          <ac:spMkLst>
            <pc:docMk/>
            <pc:sldMk cId="2862391582" sldId="10362"/>
            <ac:spMk id="104" creationId="{E6C933C6-9D7F-4A2B-A15C-7358CD8741C9}"/>
          </ac:spMkLst>
        </pc:spChg>
        <pc:spChg chg="mod">
          <ac:chgData name="Ugo MANTEL" userId="2d5b7065-31bb-4181-a7f8-a73bf0c30211" providerId="ADAL" clId="{0575A9F6-7E6E-4F00-881B-BCE554436064}" dt="2021-05-27T08:27:53.210" v="13904" actId="790"/>
          <ac:spMkLst>
            <pc:docMk/>
            <pc:sldMk cId="2862391582" sldId="10362"/>
            <ac:spMk id="105" creationId="{B70D15D7-8784-42EB-9166-2515025BF185}"/>
          </ac:spMkLst>
        </pc:spChg>
        <pc:spChg chg="mod">
          <ac:chgData name="Ugo MANTEL" userId="2d5b7065-31bb-4181-a7f8-a73bf0c30211" providerId="ADAL" clId="{0575A9F6-7E6E-4F00-881B-BCE554436064}" dt="2021-05-27T08:27:53.210" v="13905" actId="790"/>
          <ac:spMkLst>
            <pc:docMk/>
            <pc:sldMk cId="2862391582" sldId="10362"/>
            <ac:spMk id="106" creationId="{F7358FE8-EC77-45A6-9CA9-3415CAB459EF}"/>
          </ac:spMkLst>
        </pc:spChg>
        <pc:spChg chg="mod">
          <ac:chgData name="Ugo MANTEL" userId="2d5b7065-31bb-4181-a7f8-a73bf0c30211" providerId="ADAL" clId="{0575A9F6-7E6E-4F00-881B-BCE554436064}" dt="2021-05-27T08:27:53.190" v="13873" actId="790"/>
          <ac:spMkLst>
            <pc:docMk/>
            <pc:sldMk cId="2862391582" sldId="10362"/>
            <ac:spMk id="110" creationId="{D112EAE9-1C24-4AF0-B3DD-273BF2FF5A59}"/>
          </ac:spMkLst>
        </pc:spChg>
        <pc:spChg chg="mod">
          <ac:chgData name="Ugo MANTEL" userId="2d5b7065-31bb-4181-a7f8-a73bf0c30211" providerId="ADAL" clId="{0575A9F6-7E6E-4F00-881B-BCE554436064}" dt="2021-05-27T08:27:53.190" v="13874" actId="790"/>
          <ac:spMkLst>
            <pc:docMk/>
            <pc:sldMk cId="2862391582" sldId="10362"/>
            <ac:spMk id="132" creationId="{1A3DE5F6-DC50-4B3E-8712-4F7931E9D3D4}"/>
          </ac:spMkLst>
        </pc:spChg>
        <pc:spChg chg="mod">
          <ac:chgData name="Ugo MANTEL" userId="2d5b7065-31bb-4181-a7f8-a73bf0c30211" providerId="ADAL" clId="{0575A9F6-7E6E-4F00-881B-BCE554436064}" dt="2021-05-27T08:27:53.190" v="13875" actId="790"/>
          <ac:spMkLst>
            <pc:docMk/>
            <pc:sldMk cId="2862391582" sldId="10362"/>
            <ac:spMk id="133" creationId="{DC661DF3-2B60-4258-8A3C-6DA55E7974BD}"/>
          </ac:spMkLst>
        </pc:spChg>
        <pc:spChg chg="mod">
          <ac:chgData name="Ugo MANTEL" userId="2d5b7065-31bb-4181-a7f8-a73bf0c30211" providerId="ADAL" clId="{0575A9F6-7E6E-4F00-881B-BCE554436064}" dt="2021-05-27T08:27:53.190" v="13876" actId="790"/>
          <ac:spMkLst>
            <pc:docMk/>
            <pc:sldMk cId="2862391582" sldId="10362"/>
            <ac:spMk id="134" creationId="{D5795A40-7B7E-4315-876A-A38D6610B661}"/>
          </ac:spMkLst>
        </pc:spChg>
        <pc:spChg chg="mod">
          <ac:chgData name="Ugo MANTEL" userId="2d5b7065-31bb-4181-a7f8-a73bf0c30211" providerId="ADAL" clId="{0575A9F6-7E6E-4F00-881B-BCE554436064}" dt="2021-05-27T08:27:53.198" v="13884" actId="790"/>
          <ac:spMkLst>
            <pc:docMk/>
            <pc:sldMk cId="2862391582" sldId="10362"/>
            <ac:spMk id="135" creationId="{B7212166-4E04-47ED-9DA9-C1A5FADABEC1}"/>
          </ac:spMkLst>
        </pc:spChg>
        <pc:spChg chg="mod">
          <ac:chgData name="Ugo MANTEL" userId="2d5b7065-31bb-4181-a7f8-a73bf0c30211" providerId="ADAL" clId="{0575A9F6-7E6E-4F00-881B-BCE554436064}" dt="2021-05-27T08:27:53.190" v="13878" actId="790"/>
          <ac:spMkLst>
            <pc:docMk/>
            <pc:sldMk cId="2862391582" sldId="10362"/>
            <ac:spMk id="137" creationId="{AF67C425-8708-4B3E-9B2A-E5C85D989489}"/>
          </ac:spMkLst>
        </pc:spChg>
        <pc:spChg chg="mod">
          <ac:chgData name="Ugo MANTEL" userId="2d5b7065-31bb-4181-a7f8-a73bf0c30211" providerId="ADAL" clId="{0575A9F6-7E6E-4F00-881B-BCE554436064}" dt="2021-05-27T08:27:53.198" v="13885" actId="790"/>
          <ac:spMkLst>
            <pc:docMk/>
            <pc:sldMk cId="2862391582" sldId="10362"/>
            <ac:spMk id="144" creationId="{A12B0534-66DF-4768-8E62-0C019FA2B7A6}"/>
          </ac:spMkLst>
        </pc:spChg>
        <pc:spChg chg="mod">
          <ac:chgData name="Ugo MANTEL" userId="2d5b7065-31bb-4181-a7f8-a73bf0c30211" providerId="ADAL" clId="{0575A9F6-7E6E-4F00-881B-BCE554436064}" dt="2021-05-27T08:27:53.200" v="13886" actId="790"/>
          <ac:spMkLst>
            <pc:docMk/>
            <pc:sldMk cId="2862391582" sldId="10362"/>
            <ac:spMk id="147" creationId="{73C5DEEC-4B4E-4C6B-9A80-A63E183C6F34}"/>
          </ac:spMkLst>
        </pc:spChg>
        <pc:spChg chg="mod">
          <ac:chgData name="Ugo MANTEL" userId="2d5b7065-31bb-4181-a7f8-a73bf0c30211" providerId="ADAL" clId="{0575A9F6-7E6E-4F00-881B-BCE554436064}" dt="2021-05-27T08:27:53.210" v="13897" actId="790"/>
          <ac:spMkLst>
            <pc:docMk/>
            <pc:sldMk cId="2862391582" sldId="10362"/>
            <ac:spMk id="151" creationId="{945919F5-1F6F-4979-90CA-397384E59334}"/>
          </ac:spMkLst>
        </pc:spChg>
        <pc:spChg chg="mod">
          <ac:chgData name="Ugo MANTEL" userId="2d5b7065-31bb-4181-a7f8-a73bf0c30211" providerId="ADAL" clId="{0575A9F6-7E6E-4F00-881B-BCE554436064}" dt="2021-05-27T08:27:53.200" v="13887" actId="790"/>
          <ac:spMkLst>
            <pc:docMk/>
            <pc:sldMk cId="2862391582" sldId="10362"/>
            <ac:spMk id="156" creationId="{04F55C0D-DF11-4BD5-B439-C7F43A8E1B01}"/>
          </ac:spMkLst>
        </pc:spChg>
        <pc:spChg chg="mod">
          <ac:chgData name="Ugo MANTEL" userId="2d5b7065-31bb-4181-a7f8-a73bf0c30211" providerId="ADAL" clId="{0575A9F6-7E6E-4F00-881B-BCE554436064}" dt="2021-05-27T08:27:53.200" v="13888" actId="790"/>
          <ac:spMkLst>
            <pc:docMk/>
            <pc:sldMk cId="2862391582" sldId="10362"/>
            <ac:spMk id="157" creationId="{34EE808F-991C-41BC-AE3E-FB1CDE55FB3C}"/>
          </ac:spMkLst>
        </pc:spChg>
        <pc:spChg chg="mod">
          <ac:chgData name="Ugo MANTEL" userId="2d5b7065-31bb-4181-a7f8-a73bf0c30211" providerId="ADAL" clId="{0575A9F6-7E6E-4F00-881B-BCE554436064}" dt="2021-05-27T08:27:53.190" v="13880" actId="790"/>
          <ac:spMkLst>
            <pc:docMk/>
            <pc:sldMk cId="2862391582" sldId="10362"/>
            <ac:spMk id="160" creationId="{A8A94204-7780-44D2-9F69-E6D88D81CCC9}"/>
          </ac:spMkLst>
        </pc:spChg>
        <pc:spChg chg="mod">
          <ac:chgData name="Ugo MANTEL" userId="2d5b7065-31bb-4181-a7f8-a73bf0c30211" providerId="ADAL" clId="{0575A9F6-7E6E-4F00-881B-BCE554436064}" dt="2021-05-27T08:27:53.190" v="13881" actId="790"/>
          <ac:spMkLst>
            <pc:docMk/>
            <pc:sldMk cId="2862391582" sldId="10362"/>
            <ac:spMk id="162" creationId="{7C77AD03-3049-47E7-8DA8-DA2A5283D6AD}"/>
          </ac:spMkLst>
        </pc:spChg>
        <pc:spChg chg="mod">
          <ac:chgData name="Ugo MANTEL" userId="2d5b7065-31bb-4181-a7f8-a73bf0c30211" providerId="ADAL" clId="{0575A9F6-7E6E-4F00-881B-BCE554436064}" dt="2021-05-27T08:27:53.200" v="13889" actId="790"/>
          <ac:spMkLst>
            <pc:docMk/>
            <pc:sldMk cId="2862391582" sldId="10362"/>
            <ac:spMk id="174" creationId="{12430AE9-0E10-42CC-990F-04E0A3759BB1}"/>
          </ac:spMkLst>
        </pc:spChg>
        <pc:spChg chg="mod">
          <ac:chgData name="Ugo MANTEL" userId="2d5b7065-31bb-4181-a7f8-a73bf0c30211" providerId="ADAL" clId="{0575A9F6-7E6E-4F00-881B-BCE554436064}" dt="2021-05-27T08:27:53.200" v="13890" actId="790"/>
          <ac:spMkLst>
            <pc:docMk/>
            <pc:sldMk cId="2862391582" sldId="10362"/>
            <ac:spMk id="180" creationId="{0C6109FE-0AC9-4F7F-B93A-7EF8FF18A985}"/>
          </ac:spMkLst>
        </pc:spChg>
        <pc:spChg chg="mod">
          <ac:chgData name="Ugo MANTEL" userId="2d5b7065-31bb-4181-a7f8-a73bf0c30211" providerId="ADAL" clId="{0575A9F6-7E6E-4F00-881B-BCE554436064}" dt="2021-05-27T08:27:53.200" v="13891" actId="790"/>
          <ac:spMkLst>
            <pc:docMk/>
            <pc:sldMk cId="2862391582" sldId="10362"/>
            <ac:spMk id="181" creationId="{223AA644-A18B-43C3-911A-7F8939308A57}"/>
          </ac:spMkLst>
        </pc:spChg>
        <pc:spChg chg="mod">
          <ac:chgData name="Ugo MANTEL" userId="2d5b7065-31bb-4181-a7f8-a73bf0c30211" providerId="ADAL" clId="{0575A9F6-7E6E-4F00-881B-BCE554436064}" dt="2021-05-27T08:27:53.200" v="13892" actId="790"/>
          <ac:spMkLst>
            <pc:docMk/>
            <pc:sldMk cId="2862391582" sldId="10362"/>
            <ac:spMk id="187" creationId="{4B8EA5D2-6F51-489A-8CBF-5F9334968CB1}"/>
          </ac:spMkLst>
        </pc:spChg>
        <pc:spChg chg="mod">
          <ac:chgData name="Ugo MANTEL" userId="2d5b7065-31bb-4181-a7f8-a73bf0c30211" providerId="ADAL" clId="{0575A9F6-7E6E-4F00-881B-BCE554436064}" dt="2021-05-27T08:27:53.208" v="13893" actId="790"/>
          <ac:spMkLst>
            <pc:docMk/>
            <pc:sldMk cId="2862391582" sldId="10362"/>
            <ac:spMk id="188" creationId="{CBFDB5A1-F4BF-4077-B85B-DCBB511D131F}"/>
          </ac:spMkLst>
        </pc:spChg>
        <pc:spChg chg="mod">
          <ac:chgData name="Ugo MANTEL" userId="2d5b7065-31bb-4181-a7f8-a73bf0c30211" providerId="ADAL" clId="{0575A9F6-7E6E-4F00-881B-BCE554436064}" dt="2021-05-27T08:27:53.208" v="13894" actId="790"/>
          <ac:spMkLst>
            <pc:docMk/>
            <pc:sldMk cId="2862391582" sldId="10362"/>
            <ac:spMk id="198" creationId="{F6626565-104F-49E7-B218-F59B4BB9EB76}"/>
          </ac:spMkLst>
        </pc:spChg>
        <pc:spChg chg="mod">
          <ac:chgData name="Ugo MANTEL" userId="2d5b7065-31bb-4181-a7f8-a73bf0c30211" providerId="ADAL" clId="{0575A9F6-7E6E-4F00-881B-BCE554436064}" dt="2021-05-27T08:27:53.208" v="13895" actId="790"/>
          <ac:spMkLst>
            <pc:docMk/>
            <pc:sldMk cId="2862391582" sldId="10362"/>
            <ac:spMk id="199" creationId="{BDADADA8-65C5-4199-B657-1CB59DC43BA2}"/>
          </ac:spMkLst>
        </pc:spChg>
        <pc:spChg chg="mod">
          <ac:chgData name="Ugo MANTEL" userId="2d5b7065-31bb-4181-a7f8-a73bf0c30211" providerId="ADAL" clId="{0575A9F6-7E6E-4F00-881B-BCE554436064}" dt="2021-05-27T08:27:53.210" v="13896" actId="790"/>
          <ac:spMkLst>
            <pc:docMk/>
            <pc:sldMk cId="2862391582" sldId="10362"/>
            <ac:spMk id="200" creationId="{256A7760-4652-4603-A3AE-75556821C16C}"/>
          </ac:spMkLst>
        </pc:spChg>
      </pc:sldChg>
      <pc:sldChg chg="modSp mod">
        <pc:chgData name="Ugo MANTEL" userId="2d5b7065-31bb-4181-a7f8-a73bf0c30211" providerId="ADAL" clId="{0575A9F6-7E6E-4F00-881B-BCE554436064}" dt="2021-05-27T08:27:53.139" v="13807" actId="790"/>
        <pc:sldMkLst>
          <pc:docMk/>
          <pc:sldMk cId="3056474185" sldId="10363"/>
        </pc:sldMkLst>
        <pc:spChg chg="mod">
          <ac:chgData name="Ugo MANTEL" userId="2d5b7065-31bb-4181-a7f8-a73bf0c30211" providerId="ADAL" clId="{0575A9F6-7E6E-4F00-881B-BCE554436064}" dt="2021-05-27T08:27:53.109" v="13750" actId="790"/>
          <ac:spMkLst>
            <pc:docMk/>
            <pc:sldMk cId="3056474185" sldId="10363"/>
            <ac:spMk id="2" creationId="{806A24BD-A309-4114-BCBE-1F8520216A75}"/>
          </ac:spMkLst>
        </pc:spChg>
        <pc:spChg chg="mod">
          <ac:chgData name="Ugo MANTEL" userId="2d5b7065-31bb-4181-a7f8-a73bf0c30211" providerId="ADAL" clId="{0575A9F6-7E6E-4F00-881B-BCE554436064}" dt="2021-05-27T08:27:53.109" v="13751" actId="790"/>
          <ac:spMkLst>
            <pc:docMk/>
            <pc:sldMk cId="3056474185" sldId="10363"/>
            <ac:spMk id="6" creationId="{4E6E5141-7FBC-4E06-91AB-778C41045C7B}"/>
          </ac:spMkLst>
        </pc:spChg>
        <pc:spChg chg="mod">
          <ac:chgData name="Ugo MANTEL" userId="2d5b7065-31bb-4181-a7f8-a73bf0c30211" providerId="ADAL" clId="{0575A9F6-7E6E-4F00-881B-BCE554436064}" dt="2021-05-27T08:27:53.109" v="13752" actId="790"/>
          <ac:spMkLst>
            <pc:docMk/>
            <pc:sldMk cId="3056474185" sldId="10363"/>
            <ac:spMk id="7" creationId="{8D09AD6F-BFA9-4E94-83DF-0661F98B9019}"/>
          </ac:spMkLst>
        </pc:spChg>
        <pc:spChg chg="mod">
          <ac:chgData name="Ugo MANTEL" userId="2d5b7065-31bb-4181-a7f8-a73bf0c30211" providerId="ADAL" clId="{0575A9F6-7E6E-4F00-881B-BCE554436064}" dt="2021-05-27T08:27:53.109" v="13753" actId="790"/>
          <ac:spMkLst>
            <pc:docMk/>
            <pc:sldMk cId="3056474185" sldId="10363"/>
            <ac:spMk id="8" creationId="{77A429D6-B3A3-42B0-BAD3-1B353FC28B08}"/>
          </ac:spMkLst>
        </pc:spChg>
        <pc:spChg chg="mod">
          <ac:chgData name="Ugo MANTEL" userId="2d5b7065-31bb-4181-a7f8-a73bf0c30211" providerId="ADAL" clId="{0575A9F6-7E6E-4F00-881B-BCE554436064}" dt="2021-05-27T08:27:53.109" v="13754" actId="790"/>
          <ac:spMkLst>
            <pc:docMk/>
            <pc:sldMk cId="3056474185" sldId="10363"/>
            <ac:spMk id="9" creationId="{C1790DA0-3655-475E-9CEE-4FBE153BB3F2}"/>
          </ac:spMkLst>
        </pc:spChg>
        <pc:spChg chg="mod">
          <ac:chgData name="Ugo MANTEL" userId="2d5b7065-31bb-4181-a7f8-a73bf0c30211" providerId="ADAL" clId="{0575A9F6-7E6E-4F00-881B-BCE554436064}" dt="2021-05-27T08:27:53.119" v="13763" actId="790"/>
          <ac:spMkLst>
            <pc:docMk/>
            <pc:sldMk cId="3056474185" sldId="10363"/>
            <ac:spMk id="12" creationId="{D8C440F0-5663-4EAC-8964-248F32036591}"/>
          </ac:spMkLst>
        </pc:spChg>
        <pc:spChg chg="mod">
          <ac:chgData name="Ugo MANTEL" userId="2d5b7065-31bb-4181-a7f8-a73bf0c30211" providerId="ADAL" clId="{0575A9F6-7E6E-4F00-881B-BCE554436064}" dt="2021-05-27T08:27:53.119" v="13766" actId="790"/>
          <ac:spMkLst>
            <pc:docMk/>
            <pc:sldMk cId="3056474185" sldId="10363"/>
            <ac:spMk id="14" creationId="{B8D529E0-B56F-42E9-9413-B04B09D1BC35}"/>
          </ac:spMkLst>
        </pc:spChg>
        <pc:spChg chg="mod">
          <ac:chgData name="Ugo MANTEL" userId="2d5b7065-31bb-4181-a7f8-a73bf0c30211" providerId="ADAL" clId="{0575A9F6-7E6E-4F00-881B-BCE554436064}" dt="2021-05-27T08:27:53.119" v="13767" actId="790"/>
          <ac:spMkLst>
            <pc:docMk/>
            <pc:sldMk cId="3056474185" sldId="10363"/>
            <ac:spMk id="15" creationId="{BD17CEC9-4298-48C2-A07A-B6966AE88E71}"/>
          </ac:spMkLst>
        </pc:spChg>
        <pc:spChg chg="mod">
          <ac:chgData name="Ugo MANTEL" userId="2d5b7065-31bb-4181-a7f8-a73bf0c30211" providerId="ADAL" clId="{0575A9F6-7E6E-4F00-881B-BCE554436064}" dt="2021-05-27T08:27:53.119" v="13768" actId="790"/>
          <ac:spMkLst>
            <pc:docMk/>
            <pc:sldMk cId="3056474185" sldId="10363"/>
            <ac:spMk id="16" creationId="{B886F05E-DC2A-4B28-89B2-BAEBC0591254}"/>
          </ac:spMkLst>
        </pc:spChg>
        <pc:spChg chg="mod">
          <ac:chgData name="Ugo MANTEL" userId="2d5b7065-31bb-4181-a7f8-a73bf0c30211" providerId="ADAL" clId="{0575A9F6-7E6E-4F00-881B-BCE554436064}" dt="2021-05-27T08:27:53.119" v="13769" actId="790"/>
          <ac:spMkLst>
            <pc:docMk/>
            <pc:sldMk cId="3056474185" sldId="10363"/>
            <ac:spMk id="17" creationId="{FD9BD1A8-B133-4ED7-9402-59FE79DE23EC}"/>
          </ac:spMkLst>
        </pc:spChg>
        <pc:spChg chg="mod">
          <ac:chgData name="Ugo MANTEL" userId="2d5b7065-31bb-4181-a7f8-a73bf0c30211" providerId="ADAL" clId="{0575A9F6-7E6E-4F00-881B-BCE554436064}" dt="2021-05-27T08:27:53.109" v="13755" actId="790"/>
          <ac:spMkLst>
            <pc:docMk/>
            <pc:sldMk cId="3056474185" sldId="10363"/>
            <ac:spMk id="22" creationId="{F54D9E31-C7E1-4619-8AB2-AF3F57E25D8C}"/>
          </ac:spMkLst>
        </pc:spChg>
        <pc:spChg chg="mod">
          <ac:chgData name="Ugo MANTEL" userId="2d5b7065-31bb-4181-a7f8-a73bf0c30211" providerId="ADAL" clId="{0575A9F6-7E6E-4F00-881B-BCE554436064}" dt="2021-05-27T08:27:53.109" v="13756" actId="790"/>
          <ac:spMkLst>
            <pc:docMk/>
            <pc:sldMk cId="3056474185" sldId="10363"/>
            <ac:spMk id="23" creationId="{E942F219-9D1D-4A73-B97D-EC48BD66AF15}"/>
          </ac:spMkLst>
        </pc:spChg>
        <pc:spChg chg="mod">
          <ac:chgData name="Ugo MANTEL" userId="2d5b7065-31bb-4181-a7f8-a73bf0c30211" providerId="ADAL" clId="{0575A9F6-7E6E-4F00-881B-BCE554436064}" dt="2021-05-27T08:27:53.109" v="13757" actId="790"/>
          <ac:spMkLst>
            <pc:docMk/>
            <pc:sldMk cId="3056474185" sldId="10363"/>
            <ac:spMk id="24" creationId="{C2FF144E-7C70-4F58-8690-D05F03C7B743}"/>
          </ac:spMkLst>
        </pc:spChg>
        <pc:spChg chg="mod">
          <ac:chgData name="Ugo MANTEL" userId="2d5b7065-31bb-4181-a7f8-a73bf0c30211" providerId="ADAL" clId="{0575A9F6-7E6E-4F00-881B-BCE554436064}" dt="2021-05-27T08:27:53.109" v="13758" actId="790"/>
          <ac:spMkLst>
            <pc:docMk/>
            <pc:sldMk cId="3056474185" sldId="10363"/>
            <ac:spMk id="43" creationId="{C59EF210-5B50-40A7-A6B4-DDAD799020BA}"/>
          </ac:spMkLst>
        </pc:spChg>
        <pc:spChg chg="mod">
          <ac:chgData name="Ugo MANTEL" userId="2d5b7065-31bb-4181-a7f8-a73bf0c30211" providerId="ADAL" clId="{0575A9F6-7E6E-4F00-881B-BCE554436064}" dt="2021-05-27T08:27:53.109" v="13759" actId="790"/>
          <ac:spMkLst>
            <pc:docMk/>
            <pc:sldMk cId="3056474185" sldId="10363"/>
            <ac:spMk id="45" creationId="{A30046C9-7286-442E-B5D2-9182D2F71B12}"/>
          </ac:spMkLst>
        </pc:spChg>
        <pc:spChg chg="mod">
          <ac:chgData name="Ugo MANTEL" userId="2d5b7065-31bb-4181-a7f8-a73bf0c30211" providerId="ADAL" clId="{0575A9F6-7E6E-4F00-881B-BCE554436064}" dt="2021-05-27T08:27:53.119" v="13770" actId="790"/>
          <ac:spMkLst>
            <pc:docMk/>
            <pc:sldMk cId="3056474185" sldId="10363"/>
            <ac:spMk id="56" creationId="{F37F2C7C-4651-46F1-B548-F75D15102AEA}"/>
          </ac:spMkLst>
        </pc:spChg>
        <pc:spChg chg="mod">
          <ac:chgData name="Ugo MANTEL" userId="2d5b7065-31bb-4181-a7f8-a73bf0c30211" providerId="ADAL" clId="{0575A9F6-7E6E-4F00-881B-BCE554436064}" dt="2021-05-27T08:27:53.119" v="13771" actId="790"/>
          <ac:spMkLst>
            <pc:docMk/>
            <pc:sldMk cId="3056474185" sldId="10363"/>
            <ac:spMk id="61" creationId="{86718822-02E2-4F9A-B0D6-5A2C08F0884A}"/>
          </ac:spMkLst>
        </pc:spChg>
        <pc:spChg chg="mod">
          <ac:chgData name="Ugo MANTEL" userId="2d5b7065-31bb-4181-a7f8-a73bf0c30211" providerId="ADAL" clId="{0575A9F6-7E6E-4F00-881B-BCE554436064}" dt="2021-05-27T08:27:53.129" v="13789" actId="790"/>
          <ac:spMkLst>
            <pc:docMk/>
            <pc:sldMk cId="3056474185" sldId="10363"/>
            <ac:spMk id="81" creationId="{13945402-02D0-4872-8AAF-B64E57336041}"/>
          </ac:spMkLst>
        </pc:spChg>
        <pc:spChg chg="mod">
          <ac:chgData name="Ugo MANTEL" userId="2d5b7065-31bb-4181-a7f8-a73bf0c30211" providerId="ADAL" clId="{0575A9F6-7E6E-4F00-881B-BCE554436064}" dt="2021-05-27T08:27:53.137" v="13791" actId="790"/>
          <ac:spMkLst>
            <pc:docMk/>
            <pc:sldMk cId="3056474185" sldId="10363"/>
            <ac:spMk id="82" creationId="{28D7EB63-9464-445E-8CFF-E1396E03383A}"/>
          </ac:spMkLst>
        </pc:spChg>
        <pc:spChg chg="mod">
          <ac:chgData name="Ugo MANTEL" userId="2d5b7065-31bb-4181-a7f8-a73bf0c30211" providerId="ADAL" clId="{0575A9F6-7E6E-4F00-881B-BCE554436064}" dt="2021-05-27T08:27:53.137" v="13792" actId="790"/>
          <ac:spMkLst>
            <pc:docMk/>
            <pc:sldMk cId="3056474185" sldId="10363"/>
            <ac:spMk id="83" creationId="{41BE5C96-44CD-4EEB-9982-85281464F14D}"/>
          </ac:spMkLst>
        </pc:spChg>
        <pc:spChg chg="mod">
          <ac:chgData name="Ugo MANTEL" userId="2d5b7065-31bb-4181-a7f8-a73bf0c30211" providerId="ADAL" clId="{0575A9F6-7E6E-4F00-881B-BCE554436064}" dt="2021-05-27T08:27:53.139" v="13793" actId="790"/>
          <ac:spMkLst>
            <pc:docMk/>
            <pc:sldMk cId="3056474185" sldId="10363"/>
            <ac:spMk id="84" creationId="{C8690E1B-99C6-46A0-B5DC-90C2CE09DDE2}"/>
          </ac:spMkLst>
        </pc:spChg>
        <pc:spChg chg="mod">
          <ac:chgData name="Ugo MANTEL" userId="2d5b7065-31bb-4181-a7f8-a73bf0c30211" providerId="ADAL" clId="{0575A9F6-7E6E-4F00-881B-BCE554436064}" dt="2021-05-27T08:27:53.139" v="13794" actId="790"/>
          <ac:spMkLst>
            <pc:docMk/>
            <pc:sldMk cId="3056474185" sldId="10363"/>
            <ac:spMk id="85" creationId="{A58C5887-CED1-46F2-9DC6-1A8BC868ED98}"/>
          </ac:spMkLst>
        </pc:spChg>
        <pc:spChg chg="mod">
          <ac:chgData name="Ugo MANTEL" userId="2d5b7065-31bb-4181-a7f8-a73bf0c30211" providerId="ADAL" clId="{0575A9F6-7E6E-4F00-881B-BCE554436064}" dt="2021-05-27T08:27:53.119" v="13773" actId="790"/>
          <ac:spMkLst>
            <pc:docMk/>
            <pc:sldMk cId="3056474185" sldId="10363"/>
            <ac:spMk id="89" creationId="{0053E10B-EF20-4790-930A-27CDB580C41E}"/>
          </ac:spMkLst>
        </pc:spChg>
        <pc:spChg chg="mod">
          <ac:chgData name="Ugo MANTEL" userId="2d5b7065-31bb-4181-a7f8-a73bf0c30211" providerId="ADAL" clId="{0575A9F6-7E6E-4F00-881B-BCE554436064}" dt="2021-05-27T08:27:53.129" v="13779" actId="790"/>
          <ac:spMkLst>
            <pc:docMk/>
            <pc:sldMk cId="3056474185" sldId="10363"/>
            <ac:spMk id="90" creationId="{39390C9C-6887-462F-90D2-1539942362C4}"/>
          </ac:spMkLst>
        </pc:spChg>
        <pc:spChg chg="mod">
          <ac:chgData name="Ugo MANTEL" userId="2d5b7065-31bb-4181-a7f8-a73bf0c30211" providerId="ADAL" clId="{0575A9F6-7E6E-4F00-881B-BCE554436064}" dt="2021-05-27T08:27:53.139" v="13805" actId="790"/>
          <ac:spMkLst>
            <pc:docMk/>
            <pc:sldMk cId="3056474185" sldId="10363"/>
            <ac:spMk id="91" creationId="{577FCDB2-218A-45A2-82F4-02441594C3A2}"/>
          </ac:spMkLst>
        </pc:spChg>
        <pc:spChg chg="mod">
          <ac:chgData name="Ugo MANTEL" userId="2d5b7065-31bb-4181-a7f8-a73bf0c30211" providerId="ADAL" clId="{0575A9F6-7E6E-4F00-881B-BCE554436064}" dt="2021-05-27T08:27:53.129" v="13780" actId="790"/>
          <ac:spMkLst>
            <pc:docMk/>
            <pc:sldMk cId="3056474185" sldId="10363"/>
            <ac:spMk id="92" creationId="{810A05CD-3CDC-4778-8CF3-2D331904A50E}"/>
          </ac:spMkLst>
        </pc:spChg>
        <pc:spChg chg="mod">
          <ac:chgData name="Ugo MANTEL" userId="2d5b7065-31bb-4181-a7f8-a73bf0c30211" providerId="ADAL" clId="{0575A9F6-7E6E-4F00-881B-BCE554436064}" dt="2021-05-27T08:27:53.129" v="13781" actId="790"/>
          <ac:spMkLst>
            <pc:docMk/>
            <pc:sldMk cId="3056474185" sldId="10363"/>
            <ac:spMk id="93" creationId="{BCC85884-BEF3-4A74-9C31-5252A2AE964C}"/>
          </ac:spMkLst>
        </pc:spChg>
        <pc:spChg chg="mod">
          <ac:chgData name="Ugo MANTEL" userId="2d5b7065-31bb-4181-a7f8-a73bf0c30211" providerId="ADAL" clId="{0575A9F6-7E6E-4F00-881B-BCE554436064}" dt="2021-05-27T08:27:53.129" v="13782" actId="790"/>
          <ac:spMkLst>
            <pc:docMk/>
            <pc:sldMk cId="3056474185" sldId="10363"/>
            <ac:spMk id="94" creationId="{9ED613B1-4950-469D-AF1E-7A9A224F1089}"/>
          </ac:spMkLst>
        </pc:spChg>
        <pc:spChg chg="mod">
          <ac:chgData name="Ugo MANTEL" userId="2d5b7065-31bb-4181-a7f8-a73bf0c30211" providerId="ADAL" clId="{0575A9F6-7E6E-4F00-881B-BCE554436064}" dt="2021-05-27T08:27:53.129" v="13783" actId="790"/>
          <ac:spMkLst>
            <pc:docMk/>
            <pc:sldMk cId="3056474185" sldId="10363"/>
            <ac:spMk id="95" creationId="{EFF4D5B6-DFB2-472A-A61F-4B7C9BBA0AD1}"/>
          </ac:spMkLst>
        </pc:spChg>
        <pc:spChg chg="mod">
          <ac:chgData name="Ugo MANTEL" userId="2d5b7065-31bb-4181-a7f8-a73bf0c30211" providerId="ADAL" clId="{0575A9F6-7E6E-4F00-881B-BCE554436064}" dt="2021-05-27T08:27:53.139" v="13806" actId="790"/>
          <ac:spMkLst>
            <pc:docMk/>
            <pc:sldMk cId="3056474185" sldId="10363"/>
            <ac:spMk id="96" creationId="{CC40FAD7-199E-43E8-992A-0F93C4401E41}"/>
          </ac:spMkLst>
        </pc:spChg>
        <pc:spChg chg="mod">
          <ac:chgData name="Ugo MANTEL" userId="2d5b7065-31bb-4181-a7f8-a73bf0c30211" providerId="ADAL" clId="{0575A9F6-7E6E-4F00-881B-BCE554436064}" dt="2021-05-27T08:27:53.129" v="13787" actId="790"/>
          <ac:spMkLst>
            <pc:docMk/>
            <pc:sldMk cId="3056474185" sldId="10363"/>
            <ac:spMk id="98" creationId="{8D6AADE9-BCE8-4859-8089-8C1D69502AF3}"/>
          </ac:spMkLst>
        </pc:spChg>
        <pc:spChg chg="mod">
          <ac:chgData name="Ugo MANTEL" userId="2d5b7065-31bb-4181-a7f8-a73bf0c30211" providerId="ADAL" clId="{0575A9F6-7E6E-4F00-881B-BCE554436064}" dt="2021-05-27T08:27:53.139" v="13807" actId="790"/>
          <ac:spMkLst>
            <pc:docMk/>
            <pc:sldMk cId="3056474185" sldId="10363"/>
            <ac:spMk id="99" creationId="{2E90D437-ECC3-48A2-A761-25A61636A952}"/>
          </ac:spMkLst>
        </pc:spChg>
        <pc:spChg chg="mod">
          <ac:chgData name="Ugo MANTEL" userId="2d5b7065-31bb-4181-a7f8-a73bf0c30211" providerId="ADAL" clId="{0575A9F6-7E6E-4F00-881B-BCE554436064}" dt="2021-05-27T08:27:53.119" v="13774" actId="790"/>
          <ac:spMkLst>
            <pc:docMk/>
            <pc:sldMk cId="3056474185" sldId="10363"/>
            <ac:spMk id="101" creationId="{B25D321F-61DD-411F-991C-2CB37FFE1364}"/>
          </ac:spMkLst>
        </pc:spChg>
        <pc:spChg chg="mod">
          <ac:chgData name="Ugo MANTEL" userId="2d5b7065-31bb-4181-a7f8-a73bf0c30211" providerId="ADAL" clId="{0575A9F6-7E6E-4F00-881B-BCE554436064}" dt="2021-05-27T08:27:53.137" v="13790" actId="790"/>
          <ac:spMkLst>
            <pc:docMk/>
            <pc:sldMk cId="3056474185" sldId="10363"/>
            <ac:spMk id="103" creationId="{4C048F76-9197-4599-A698-79EFF04AC9E2}"/>
          </ac:spMkLst>
        </pc:spChg>
        <pc:spChg chg="mod">
          <ac:chgData name="Ugo MANTEL" userId="2d5b7065-31bb-4181-a7f8-a73bf0c30211" providerId="ADAL" clId="{0575A9F6-7E6E-4F00-881B-BCE554436064}" dt="2021-05-27T08:27:53.129" v="13788" actId="790"/>
          <ac:spMkLst>
            <pc:docMk/>
            <pc:sldMk cId="3056474185" sldId="10363"/>
            <ac:spMk id="104" creationId="{24F11FDF-107F-4506-968F-7ED686528B02}"/>
          </ac:spMkLst>
        </pc:spChg>
        <pc:spChg chg="mod">
          <ac:chgData name="Ugo MANTEL" userId="2d5b7065-31bb-4181-a7f8-a73bf0c30211" providerId="ADAL" clId="{0575A9F6-7E6E-4F00-881B-BCE554436064}" dt="2021-05-27T08:27:53.117" v="13760" actId="790"/>
          <ac:spMkLst>
            <pc:docMk/>
            <pc:sldMk cId="3056474185" sldId="10363"/>
            <ac:spMk id="110" creationId="{D112EAE9-1C24-4AF0-B3DD-273BF2FF5A59}"/>
          </ac:spMkLst>
        </pc:spChg>
        <pc:spChg chg="mod">
          <ac:chgData name="Ugo MANTEL" userId="2d5b7065-31bb-4181-a7f8-a73bf0c30211" providerId="ADAL" clId="{0575A9F6-7E6E-4F00-881B-BCE554436064}" dt="2021-05-27T08:27:53.117" v="13761" actId="790"/>
          <ac:spMkLst>
            <pc:docMk/>
            <pc:sldMk cId="3056474185" sldId="10363"/>
            <ac:spMk id="111" creationId="{9B916422-AB4B-4397-9CE1-E4BDD0AED7FE}"/>
          </ac:spMkLst>
        </pc:spChg>
        <pc:spChg chg="mod">
          <ac:chgData name="Ugo MANTEL" userId="2d5b7065-31bb-4181-a7f8-a73bf0c30211" providerId="ADAL" clId="{0575A9F6-7E6E-4F00-881B-BCE554436064}" dt="2021-05-27T08:27:53.139" v="13795" actId="790"/>
          <ac:spMkLst>
            <pc:docMk/>
            <pc:sldMk cId="3056474185" sldId="10363"/>
            <ac:spMk id="112" creationId="{9F513876-6A87-4993-A0F1-0F689FDBBF01}"/>
          </ac:spMkLst>
        </pc:spChg>
        <pc:spChg chg="mod">
          <ac:chgData name="Ugo MANTEL" userId="2d5b7065-31bb-4181-a7f8-a73bf0c30211" providerId="ADAL" clId="{0575A9F6-7E6E-4F00-881B-BCE554436064}" dt="2021-05-27T08:27:53.129" v="13784" actId="790"/>
          <ac:spMkLst>
            <pc:docMk/>
            <pc:sldMk cId="3056474185" sldId="10363"/>
            <ac:spMk id="115" creationId="{6F1D7D9A-4EAA-45B4-B3C8-BA5E9C1F7277}"/>
          </ac:spMkLst>
        </pc:spChg>
        <pc:spChg chg="mod">
          <ac:chgData name="Ugo MANTEL" userId="2d5b7065-31bb-4181-a7f8-a73bf0c30211" providerId="ADAL" clId="{0575A9F6-7E6E-4F00-881B-BCE554436064}" dt="2021-05-27T08:27:53.129" v="13785" actId="790"/>
          <ac:spMkLst>
            <pc:docMk/>
            <pc:sldMk cId="3056474185" sldId="10363"/>
            <ac:spMk id="116" creationId="{761CB428-B68A-41BA-9FC0-07DEC7039CCA}"/>
          </ac:spMkLst>
        </pc:spChg>
        <pc:spChg chg="mod">
          <ac:chgData name="Ugo MANTEL" userId="2d5b7065-31bb-4181-a7f8-a73bf0c30211" providerId="ADAL" clId="{0575A9F6-7E6E-4F00-881B-BCE554436064}" dt="2021-05-27T08:27:53.139" v="13796" actId="790"/>
          <ac:spMkLst>
            <pc:docMk/>
            <pc:sldMk cId="3056474185" sldId="10363"/>
            <ac:spMk id="117" creationId="{C9DD2D9D-0989-4B91-8196-A5A0B7065E99}"/>
          </ac:spMkLst>
        </pc:spChg>
        <pc:spChg chg="mod">
          <ac:chgData name="Ugo MANTEL" userId="2d5b7065-31bb-4181-a7f8-a73bf0c30211" providerId="ADAL" clId="{0575A9F6-7E6E-4F00-881B-BCE554436064}" dt="2021-05-27T08:27:53.129" v="13786" actId="790"/>
          <ac:spMkLst>
            <pc:docMk/>
            <pc:sldMk cId="3056474185" sldId="10363"/>
            <ac:spMk id="118" creationId="{759A0193-71DB-456E-B77A-940E35134FB3}"/>
          </ac:spMkLst>
        </pc:spChg>
        <pc:spChg chg="mod">
          <ac:chgData name="Ugo MANTEL" userId="2d5b7065-31bb-4181-a7f8-a73bf0c30211" providerId="ADAL" clId="{0575A9F6-7E6E-4F00-881B-BCE554436064}" dt="2021-05-27T08:27:53.127" v="13775" actId="790"/>
          <ac:spMkLst>
            <pc:docMk/>
            <pc:sldMk cId="3056474185" sldId="10363"/>
            <ac:spMk id="119" creationId="{FD3CFAEA-9629-4A61-8FC4-3292A4700536}"/>
          </ac:spMkLst>
        </pc:spChg>
        <pc:spChg chg="mod">
          <ac:chgData name="Ugo MANTEL" userId="2d5b7065-31bb-4181-a7f8-a73bf0c30211" providerId="ADAL" clId="{0575A9F6-7E6E-4F00-881B-BCE554436064}" dt="2021-05-27T08:27:53.127" v="13776" actId="790"/>
          <ac:spMkLst>
            <pc:docMk/>
            <pc:sldMk cId="3056474185" sldId="10363"/>
            <ac:spMk id="120" creationId="{93D09E23-6D6F-4F07-ACFD-DE8D09AD17A8}"/>
          </ac:spMkLst>
        </pc:spChg>
        <pc:spChg chg="mod">
          <ac:chgData name="Ugo MANTEL" userId="2d5b7065-31bb-4181-a7f8-a73bf0c30211" providerId="ADAL" clId="{0575A9F6-7E6E-4F00-881B-BCE554436064}" dt="2021-05-27T08:27:53.127" v="13777" actId="790"/>
          <ac:spMkLst>
            <pc:docMk/>
            <pc:sldMk cId="3056474185" sldId="10363"/>
            <ac:spMk id="121" creationId="{7E6B106B-E8E9-4EB0-86EC-9A7E1C474545}"/>
          </ac:spMkLst>
        </pc:spChg>
        <pc:spChg chg="mod">
          <ac:chgData name="Ugo MANTEL" userId="2d5b7065-31bb-4181-a7f8-a73bf0c30211" providerId="ADAL" clId="{0575A9F6-7E6E-4F00-881B-BCE554436064}" dt="2021-05-27T08:27:53.139" v="13797" actId="790"/>
          <ac:spMkLst>
            <pc:docMk/>
            <pc:sldMk cId="3056474185" sldId="10363"/>
            <ac:spMk id="122" creationId="{9D5F634F-72FC-4CD5-A0FE-78EDB7DE2470}"/>
          </ac:spMkLst>
        </pc:spChg>
        <pc:spChg chg="mod">
          <ac:chgData name="Ugo MANTEL" userId="2d5b7065-31bb-4181-a7f8-a73bf0c30211" providerId="ADAL" clId="{0575A9F6-7E6E-4F00-881B-BCE554436064}" dt="2021-05-27T08:27:53.139" v="13798" actId="790"/>
          <ac:spMkLst>
            <pc:docMk/>
            <pc:sldMk cId="3056474185" sldId="10363"/>
            <ac:spMk id="123" creationId="{67DC4BF4-E52A-4F77-A7A3-194C8AD16717}"/>
          </ac:spMkLst>
        </pc:spChg>
        <pc:spChg chg="mod">
          <ac:chgData name="Ugo MANTEL" userId="2d5b7065-31bb-4181-a7f8-a73bf0c30211" providerId="ADAL" clId="{0575A9F6-7E6E-4F00-881B-BCE554436064}" dt="2021-05-27T08:27:53.139" v="13799" actId="790"/>
          <ac:spMkLst>
            <pc:docMk/>
            <pc:sldMk cId="3056474185" sldId="10363"/>
            <ac:spMk id="124" creationId="{634C708A-905F-4423-AD59-7FAB100F7710}"/>
          </ac:spMkLst>
        </pc:spChg>
        <pc:spChg chg="mod">
          <ac:chgData name="Ugo MANTEL" userId="2d5b7065-31bb-4181-a7f8-a73bf0c30211" providerId="ADAL" clId="{0575A9F6-7E6E-4F00-881B-BCE554436064}" dt="2021-05-27T08:27:53.127" v="13778" actId="790"/>
          <ac:spMkLst>
            <pc:docMk/>
            <pc:sldMk cId="3056474185" sldId="10363"/>
            <ac:spMk id="125" creationId="{9058D2CA-361E-4588-B7EB-6034093739B5}"/>
          </ac:spMkLst>
        </pc:spChg>
        <pc:spChg chg="mod">
          <ac:chgData name="Ugo MANTEL" userId="2d5b7065-31bb-4181-a7f8-a73bf0c30211" providerId="ADAL" clId="{0575A9F6-7E6E-4F00-881B-BCE554436064}" dt="2021-05-27T08:27:53.139" v="13800" actId="790"/>
          <ac:spMkLst>
            <pc:docMk/>
            <pc:sldMk cId="3056474185" sldId="10363"/>
            <ac:spMk id="126" creationId="{30A82CFE-7F48-4AA8-AADE-7BBCDBC04817}"/>
          </ac:spMkLst>
        </pc:spChg>
        <pc:spChg chg="mod">
          <ac:chgData name="Ugo MANTEL" userId="2d5b7065-31bb-4181-a7f8-a73bf0c30211" providerId="ADAL" clId="{0575A9F6-7E6E-4F00-881B-BCE554436064}" dt="2021-05-27T08:27:53.139" v="13801" actId="790"/>
          <ac:spMkLst>
            <pc:docMk/>
            <pc:sldMk cId="3056474185" sldId="10363"/>
            <ac:spMk id="127" creationId="{A697451B-FBB0-4497-90C1-88CC1F6975AB}"/>
          </ac:spMkLst>
        </pc:spChg>
        <pc:spChg chg="mod">
          <ac:chgData name="Ugo MANTEL" userId="2d5b7065-31bb-4181-a7f8-a73bf0c30211" providerId="ADAL" clId="{0575A9F6-7E6E-4F00-881B-BCE554436064}" dt="2021-05-27T08:27:53.139" v="13802" actId="790"/>
          <ac:spMkLst>
            <pc:docMk/>
            <pc:sldMk cId="3056474185" sldId="10363"/>
            <ac:spMk id="128" creationId="{AB336A6F-5AD1-42F2-A67F-C963C0D53CE2}"/>
          </ac:spMkLst>
        </pc:spChg>
        <pc:spChg chg="mod">
          <ac:chgData name="Ugo MANTEL" userId="2d5b7065-31bb-4181-a7f8-a73bf0c30211" providerId="ADAL" clId="{0575A9F6-7E6E-4F00-881B-BCE554436064}" dt="2021-05-27T08:27:53.139" v="13803" actId="790"/>
          <ac:spMkLst>
            <pc:docMk/>
            <pc:sldMk cId="3056474185" sldId="10363"/>
            <ac:spMk id="129" creationId="{43EDDEAC-5EE6-45CB-B7D0-ECB8A76067E6}"/>
          </ac:spMkLst>
        </pc:spChg>
        <pc:spChg chg="mod">
          <ac:chgData name="Ugo MANTEL" userId="2d5b7065-31bb-4181-a7f8-a73bf0c30211" providerId="ADAL" clId="{0575A9F6-7E6E-4F00-881B-BCE554436064}" dt="2021-05-27T08:27:53.139" v="13804" actId="790"/>
          <ac:spMkLst>
            <pc:docMk/>
            <pc:sldMk cId="3056474185" sldId="10363"/>
            <ac:spMk id="130" creationId="{E99408E4-6EC9-44F1-90E4-29DE6526F3E7}"/>
          </ac:spMkLst>
        </pc:spChg>
        <pc:spChg chg="mod">
          <ac:chgData name="Ugo MANTEL" userId="2d5b7065-31bb-4181-a7f8-a73bf0c30211" providerId="ADAL" clId="{0575A9F6-7E6E-4F00-881B-BCE554436064}" dt="2021-05-27T08:27:53.119" v="13762" actId="790"/>
          <ac:spMkLst>
            <pc:docMk/>
            <pc:sldMk cId="3056474185" sldId="10363"/>
            <ac:spMk id="134" creationId="{D5795A40-7B7E-4315-876A-A38D6610B661}"/>
          </ac:spMkLst>
        </pc:spChg>
        <pc:spChg chg="mod">
          <ac:chgData name="Ugo MANTEL" userId="2d5b7065-31bb-4181-a7f8-a73bf0c30211" providerId="ADAL" clId="{0575A9F6-7E6E-4F00-881B-BCE554436064}" dt="2021-05-27T08:27:53.119" v="13764" actId="790"/>
          <ac:spMkLst>
            <pc:docMk/>
            <pc:sldMk cId="3056474185" sldId="10363"/>
            <ac:spMk id="160" creationId="{A8A94204-7780-44D2-9F69-E6D88D81CCC9}"/>
          </ac:spMkLst>
        </pc:spChg>
        <pc:spChg chg="mod">
          <ac:chgData name="Ugo MANTEL" userId="2d5b7065-31bb-4181-a7f8-a73bf0c30211" providerId="ADAL" clId="{0575A9F6-7E6E-4F00-881B-BCE554436064}" dt="2021-05-27T08:27:53.119" v="13765" actId="790"/>
          <ac:spMkLst>
            <pc:docMk/>
            <pc:sldMk cId="3056474185" sldId="10363"/>
            <ac:spMk id="162" creationId="{7C77AD03-3049-47E7-8DA8-DA2A5283D6AD}"/>
          </ac:spMkLst>
        </pc:spChg>
        <pc:spChg chg="mod">
          <ac:chgData name="Ugo MANTEL" userId="2d5b7065-31bb-4181-a7f8-a73bf0c30211" providerId="ADAL" clId="{0575A9F6-7E6E-4F00-881B-BCE554436064}" dt="2021-05-27T08:27:53.119" v="13772" actId="790"/>
          <ac:spMkLst>
            <pc:docMk/>
            <pc:sldMk cId="3056474185" sldId="10363"/>
            <ac:spMk id="188" creationId="{CBFDB5A1-F4BF-4077-B85B-DCBB511D131F}"/>
          </ac:spMkLst>
        </pc:spChg>
      </pc:sldChg>
      <pc:sldChg chg="modSp mod">
        <pc:chgData name="Ugo MANTEL" userId="2d5b7065-31bb-4181-a7f8-a73bf0c30211" providerId="ADAL" clId="{0575A9F6-7E6E-4F00-881B-BCE554436064}" dt="2021-05-27T08:27:53.170" v="13849" actId="790"/>
        <pc:sldMkLst>
          <pc:docMk/>
          <pc:sldMk cId="511254166" sldId="10364"/>
        </pc:sldMkLst>
        <pc:spChg chg="mod">
          <ac:chgData name="Ugo MANTEL" userId="2d5b7065-31bb-4181-a7f8-a73bf0c30211" providerId="ADAL" clId="{0575A9F6-7E6E-4F00-881B-BCE554436064}" dt="2021-05-27T08:27:53.147" v="13808" actId="790"/>
          <ac:spMkLst>
            <pc:docMk/>
            <pc:sldMk cId="511254166" sldId="10364"/>
            <ac:spMk id="2" creationId="{806A24BD-A309-4114-BCBE-1F8520216A75}"/>
          </ac:spMkLst>
        </pc:spChg>
        <pc:spChg chg="mod">
          <ac:chgData name="Ugo MANTEL" userId="2d5b7065-31bb-4181-a7f8-a73bf0c30211" providerId="ADAL" clId="{0575A9F6-7E6E-4F00-881B-BCE554436064}" dt="2021-05-27T08:27:53.147" v="13809" actId="790"/>
          <ac:spMkLst>
            <pc:docMk/>
            <pc:sldMk cId="511254166" sldId="10364"/>
            <ac:spMk id="6" creationId="{4E6E5141-7FBC-4E06-91AB-778C41045C7B}"/>
          </ac:spMkLst>
        </pc:spChg>
        <pc:spChg chg="mod">
          <ac:chgData name="Ugo MANTEL" userId="2d5b7065-31bb-4181-a7f8-a73bf0c30211" providerId="ADAL" clId="{0575A9F6-7E6E-4F00-881B-BCE554436064}" dt="2021-05-27T08:27:53.147" v="13810" actId="790"/>
          <ac:spMkLst>
            <pc:docMk/>
            <pc:sldMk cId="511254166" sldId="10364"/>
            <ac:spMk id="7" creationId="{8D09AD6F-BFA9-4E94-83DF-0661F98B9019}"/>
          </ac:spMkLst>
        </pc:spChg>
        <pc:spChg chg="mod">
          <ac:chgData name="Ugo MANTEL" userId="2d5b7065-31bb-4181-a7f8-a73bf0c30211" providerId="ADAL" clId="{0575A9F6-7E6E-4F00-881B-BCE554436064}" dt="2021-05-27T08:27:53.149" v="13811" actId="790"/>
          <ac:spMkLst>
            <pc:docMk/>
            <pc:sldMk cId="511254166" sldId="10364"/>
            <ac:spMk id="8" creationId="{77A429D6-B3A3-42B0-BAD3-1B353FC28B08}"/>
          </ac:spMkLst>
        </pc:spChg>
        <pc:spChg chg="mod">
          <ac:chgData name="Ugo MANTEL" userId="2d5b7065-31bb-4181-a7f8-a73bf0c30211" providerId="ADAL" clId="{0575A9F6-7E6E-4F00-881B-BCE554436064}" dt="2021-05-27T08:27:53.149" v="13812" actId="790"/>
          <ac:spMkLst>
            <pc:docMk/>
            <pc:sldMk cId="511254166" sldId="10364"/>
            <ac:spMk id="9" creationId="{C1790DA0-3655-475E-9CEE-4FBE153BB3F2}"/>
          </ac:spMkLst>
        </pc:spChg>
        <pc:spChg chg="mod">
          <ac:chgData name="Ugo MANTEL" userId="2d5b7065-31bb-4181-a7f8-a73bf0c30211" providerId="ADAL" clId="{0575A9F6-7E6E-4F00-881B-BCE554436064}" dt="2021-05-27T08:27:53.160" v="13825" actId="790"/>
          <ac:spMkLst>
            <pc:docMk/>
            <pc:sldMk cId="511254166" sldId="10364"/>
            <ac:spMk id="12" creationId="{D8C440F0-5663-4EAC-8964-248F32036591}"/>
          </ac:spMkLst>
        </pc:spChg>
        <pc:spChg chg="mod">
          <ac:chgData name="Ugo MANTEL" userId="2d5b7065-31bb-4181-a7f8-a73bf0c30211" providerId="ADAL" clId="{0575A9F6-7E6E-4F00-881B-BCE554436064}" dt="2021-05-27T08:27:53.149" v="13813" actId="790"/>
          <ac:spMkLst>
            <pc:docMk/>
            <pc:sldMk cId="511254166" sldId="10364"/>
            <ac:spMk id="15" creationId="{BD17CEC9-4298-48C2-A07A-B6966AE88E71}"/>
          </ac:spMkLst>
        </pc:spChg>
        <pc:spChg chg="mod">
          <ac:chgData name="Ugo MANTEL" userId="2d5b7065-31bb-4181-a7f8-a73bf0c30211" providerId="ADAL" clId="{0575A9F6-7E6E-4F00-881B-BCE554436064}" dt="2021-05-27T08:27:53.149" v="13814" actId="790"/>
          <ac:spMkLst>
            <pc:docMk/>
            <pc:sldMk cId="511254166" sldId="10364"/>
            <ac:spMk id="22" creationId="{F54D9E31-C7E1-4619-8AB2-AF3F57E25D8C}"/>
          </ac:spMkLst>
        </pc:spChg>
        <pc:spChg chg="mod">
          <ac:chgData name="Ugo MANTEL" userId="2d5b7065-31bb-4181-a7f8-a73bf0c30211" providerId="ADAL" clId="{0575A9F6-7E6E-4F00-881B-BCE554436064}" dt="2021-05-27T08:27:53.149" v="13815" actId="790"/>
          <ac:spMkLst>
            <pc:docMk/>
            <pc:sldMk cId="511254166" sldId="10364"/>
            <ac:spMk id="23" creationId="{E942F219-9D1D-4A73-B97D-EC48BD66AF15}"/>
          </ac:spMkLst>
        </pc:spChg>
        <pc:spChg chg="mod">
          <ac:chgData name="Ugo MANTEL" userId="2d5b7065-31bb-4181-a7f8-a73bf0c30211" providerId="ADAL" clId="{0575A9F6-7E6E-4F00-881B-BCE554436064}" dt="2021-05-27T08:27:53.149" v="13816" actId="790"/>
          <ac:spMkLst>
            <pc:docMk/>
            <pc:sldMk cId="511254166" sldId="10364"/>
            <ac:spMk id="24" creationId="{C2FF144E-7C70-4F58-8690-D05F03C7B743}"/>
          </ac:spMkLst>
        </pc:spChg>
        <pc:spChg chg="mod">
          <ac:chgData name="Ugo MANTEL" userId="2d5b7065-31bb-4181-a7f8-a73bf0c30211" providerId="ADAL" clId="{0575A9F6-7E6E-4F00-881B-BCE554436064}" dt="2021-05-27T08:27:53.149" v="13817" actId="790"/>
          <ac:spMkLst>
            <pc:docMk/>
            <pc:sldMk cId="511254166" sldId="10364"/>
            <ac:spMk id="43" creationId="{C59EF210-5B50-40A7-A6B4-DDAD799020BA}"/>
          </ac:spMkLst>
        </pc:spChg>
        <pc:spChg chg="mod">
          <ac:chgData name="Ugo MANTEL" userId="2d5b7065-31bb-4181-a7f8-a73bf0c30211" providerId="ADAL" clId="{0575A9F6-7E6E-4F00-881B-BCE554436064}" dt="2021-05-27T08:27:53.149" v="13818" actId="790"/>
          <ac:spMkLst>
            <pc:docMk/>
            <pc:sldMk cId="511254166" sldId="10364"/>
            <ac:spMk id="45" creationId="{A30046C9-7286-442E-B5D2-9182D2F71B12}"/>
          </ac:spMkLst>
        </pc:spChg>
        <pc:spChg chg="mod">
          <ac:chgData name="Ugo MANTEL" userId="2d5b7065-31bb-4181-a7f8-a73bf0c30211" providerId="ADAL" clId="{0575A9F6-7E6E-4F00-881B-BCE554436064}" dt="2021-05-27T08:27:53.149" v="13819" actId="790"/>
          <ac:spMkLst>
            <pc:docMk/>
            <pc:sldMk cId="511254166" sldId="10364"/>
            <ac:spMk id="56" creationId="{F37F2C7C-4651-46F1-B548-F75D15102AEA}"/>
          </ac:spMkLst>
        </pc:spChg>
        <pc:spChg chg="mod">
          <ac:chgData name="Ugo MANTEL" userId="2d5b7065-31bb-4181-a7f8-a73bf0c30211" providerId="ADAL" clId="{0575A9F6-7E6E-4F00-881B-BCE554436064}" dt="2021-05-27T08:27:53.170" v="13841" actId="790"/>
          <ac:spMkLst>
            <pc:docMk/>
            <pc:sldMk cId="511254166" sldId="10364"/>
            <ac:spMk id="59" creationId="{E9DD7081-9497-4CB5-9A8D-3B1D818747D9}"/>
          </ac:spMkLst>
        </pc:spChg>
        <pc:spChg chg="mod">
          <ac:chgData name="Ugo MANTEL" userId="2d5b7065-31bb-4181-a7f8-a73bf0c30211" providerId="ADAL" clId="{0575A9F6-7E6E-4F00-881B-BCE554436064}" dt="2021-05-27T08:27:53.170" v="13842" actId="790"/>
          <ac:spMkLst>
            <pc:docMk/>
            <pc:sldMk cId="511254166" sldId="10364"/>
            <ac:spMk id="60" creationId="{6486CA03-FF59-4183-9DA0-8D77062A94DB}"/>
          </ac:spMkLst>
        </pc:spChg>
        <pc:spChg chg="mod">
          <ac:chgData name="Ugo MANTEL" userId="2d5b7065-31bb-4181-a7f8-a73bf0c30211" providerId="ADAL" clId="{0575A9F6-7E6E-4F00-881B-BCE554436064}" dt="2021-05-27T08:27:53.158" v="13820" actId="790"/>
          <ac:spMkLst>
            <pc:docMk/>
            <pc:sldMk cId="511254166" sldId="10364"/>
            <ac:spMk id="61" creationId="{86718822-02E2-4F9A-B0D6-5A2C08F0884A}"/>
          </ac:spMkLst>
        </pc:spChg>
        <pc:spChg chg="mod">
          <ac:chgData name="Ugo MANTEL" userId="2d5b7065-31bb-4181-a7f8-a73bf0c30211" providerId="ADAL" clId="{0575A9F6-7E6E-4F00-881B-BCE554436064}" dt="2021-05-27T08:27:53.170" v="13849" actId="790"/>
          <ac:spMkLst>
            <pc:docMk/>
            <pc:sldMk cId="511254166" sldId="10364"/>
            <ac:spMk id="62" creationId="{79C87638-3FCC-4CDB-9AA2-DB98B1D15143}"/>
          </ac:spMkLst>
        </pc:spChg>
        <pc:spChg chg="mod">
          <ac:chgData name="Ugo MANTEL" userId="2d5b7065-31bb-4181-a7f8-a73bf0c30211" providerId="ADAL" clId="{0575A9F6-7E6E-4F00-881B-BCE554436064}" dt="2021-05-27T08:27:53.170" v="13843" actId="790"/>
          <ac:spMkLst>
            <pc:docMk/>
            <pc:sldMk cId="511254166" sldId="10364"/>
            <ac:spMk id="64" creationId="{1089F2A6-D239-4C3A-AD45-C08911A80D82}"/>
          </ac:spMkLst>
        </pc:spChg>
        <pc:spChg chg="mod">
          <ac:chgData name="Ugo MANTEL" userId="2d5b7065-31bb-4181-a7f8-a73bf0c30211" providerId="ADAL" clId="{0575A9F6-7E6E-4F00-881B-BCE554436064}" dt="2021-05-27T08:27:53.170" v="13844" actId="790"/>
          <ac:spMkLst>
            <pc:docMk/>
            <pc:sldMk cId="511254166" sldId="10364"/>
            <ac:spMk id="65" creationId="{2675BB59-C17E-400B-9555-ADF6AE8ABB41}"/>
          </ac:spMkLst>
        </pc:spChg>
        <pc:spChg chg="mod">
          <ac:chgData name="Ugo MANTEL" userId="2d5b7065-31bb-4181-a7f8-a73bf0c30211" providerId="ADAL" clId="{0575A9F6-7E6E-4F00-881B-BCE554436064}" dt="2021-05-27T08:27:53.170" v="13845" actId="790"/>
          <ac:spMkLst>
            <pc:docMk/>
            <pc:sldMk cId="511254166" sldId="10364"/>
            <ac:spMk id="66" creationId="{68124A35-6E5D-40F6-A0BB-91A8B4125C7B}"/>
          </ac:spMkLst>
        </pc:spChg>
        <pc:spChg chg="mod">
          <ac:chgData name="Ugo MANTEL" userId="2d5b7065-31bb-4181-a7f8-a73bf0c30211" providerId="ADAL" clId="{0575A9F6-7E6E-4F00-881B-BCE554436064}" dt="2021-05-27T08:27:53.170" v="13846" actId="790"/>
          <ac:spMkLst>
            <pc:docMk/>
            <pc:sldMk cId="511254166" sldId="10364"/>
            <ac:spMk id="67" creationId="{14DBD2BF-71F7-477C-BD84-A4BEF3A1255F}"/>
          </ac:spMkLst>
        </pc:spChg>
        <pc:spChg chg="mod">
          <ac:chgData name="Ugo MANTEL" userId="2d5b7065-31bb-4181-a7f8-a73bf0c30211" providerId="ADAL" clId="{0575A9F6-7E6E-4F00-881B-BCE554436064}" dt="2021-05-27T08:27:53.170" v="13847" actId="790"/>
          <ac:spMkLst>
            <pc:docMk/>
            <pc:sldMk cId="511254166" sldId="10364"/>
            <ac:spMk id="68" creationId="{D3B7C6B4-06E8-42C2-83C4-8C0C0FCA814E}"/>
          </ac:spMkLst>
        </pc:spChg>
        <pc:spChg chg="mod">
          <ac:chgData name="Ugo MANTEL" userId="2d5b7065-31bb-4181-a7f8-a73bf0c30211" providerId="ADAL" clId="{0575A9F6-7E6E-4F00-881B-BCE554436064}" dt="2021-05-27T08:27:53.170" v="13848" actId="790"/>
          <ac:spMkLst>
            <pc:docMk/>
            <pc:sldMk cId="511254166" sldId="10364"/>
            <ac:spMk id="69" creationId="{32EDACA9-787C-4252-8EE4-4D23F3D66534}"/>
          </ac:spMkLst>
        </pc:spChg>
        <pc:spChg chg="mod">
          <ac:chgData name="Ugo MANTEL" userId="2d5b7065-31bb-4181-a7f8-a73bf0c30211" providerId="ADAL" clId="{0575A9F6-7E6E-4F00-881B-BCE554436064}" dt="2021-05-27T08:27:53.160" v="13826" actId="790"/>
          <ac:spMkLst>
            <pc:docMk/>
            <pc:sldMk cId="511254166" sldId="10364"/>
            <ac:spMk id="87" creationId="{B12B01F7-2C02-43C2-81BF-CA4C399D06F4}"/>
          </ac:spMkLst>
        </pc:spChg>
        <pc:spChg chg="mod">
          <ac:chgData name="Ugo MANTEL" userId="2d5b7065-31bb-4181-a7f8-a73bf0c30211" providerId="ADAL" clId="{0575A9F6-7E6E-4F00-881B-BCE554436064}" dt="2021-05-27T08:27:53.160" v="13827" actId="790"/>
          <ac:spMkLst>
            <pc:docMk/>
            <pc:sldMk cId="511254166" sldId="10364"/>
            <ac:spMk id="88" creationId="{23735882-1AA1-4E74-8AC7-A468BFE35F3C}"/>
          </ac:spMkLst>
        </pc:spChg>
        <pc:spChg chg="mod">
          <ac:chgData name="Ugo MANTEL" userId="2d5b7065-31bb-4181-a7f8-a73bf0c30211" providerId="ADAL" clId="{0575A9F6-7E6E-4F00-881B-BCE554436064}" dt="2021-05-27T08:27:53.160" v="13828" actId="790"/>
          <ac:spMkLst>
            <pc:docMk/>
            <pc:sldMk cId="511254166" sldId="10364"/>
            <ac:spMk id="92" creationId="{175224E4-B9F3-466D-BBE2-3AD95EAFDEF3}"/>
          </ac:spMkLst>
        </pc:spChg>
        <pc:spChg chg="mod">
          <ac:chgData name="Ugo MANTEL" userId="2d5b7065-31bb-4181-a7f8-a73bf0c30211" providerId="ADAL" clId="{0575A9F6-7E6E-4F00-881B-BCE554436064}" dt="2021-05-27T08:27:53.160" v="13829" actId="790"/>
          <ac:spMkLst>
            <pc:docMk/>
            <pc:sldMk cId="511254166" sldId="10364"/>
            <ac:spMk id="93" creationId="{071E6E2D-787C-478A-B85D-6B8795BCABBF}"/>
          </ac:spMkLst>
        </pc:spChg>
        <pc:spChg chg="mod">
          <ac:chgData name="Ugo MANTEL" userId="2d5b7065-31bb-4181-a7f8-a73bf0c30211" providerId="ADAL" clId="{0575A9F6-7E6E-4F00-881B-BCE554436064}" dt="2021-05-27T08:27:53.160" v="13830" actId="790"/>
          <ac:spMkLst>
            <pc:docMk/>
            <pc:sldMk cId="511254166" sldId="10364"/>
            <ac:spMk id="94" creationId="{51D1811C-B66B-419E-9ABA-EA4C922F5446}"/>
          </ac:spMkLst>
        </pc:spChg>
        <pc:spChg chg="mod">
          <ac:chgData name="Ugo MANTEL" userId="2d5b7065-31bb-4181-a7f8-a73bf0c30211" providerId="ADAL" clId="{0575A9F6-7E6E-4F00-881B-BCE554436064}" dt="2021-05-27T08:27:53.160" v="13831" actId="790"/>
          <ac:spMkLst>
            <pc:docMk/>
            <pc:sldMk cId="511254166" sldId="10364"/>
            <ac:spMk id="95" creationId="{F3B897A9-107D-4E9F-A970-BDA202F8026B}"/>
          </ac:spMkLst>
        </pc:spChg>
        <pc:spChg chg="mod">
          <ac:chgData name="Ugo MANTEL" userId="2d5b7065-31bb-4181-a7f8-a73bf0c30211" providerId="ADAL" clId="{0575A9F6-7E6E-4F00-881B-BCE554436064}" dt="2021-05-27T08:27:53.160" v="13832" actId="790"/>
          <ac:spMkLst>
            <pc:docMk/>
            <pc:sldMk cId="511254166" sldId="10364"/>
            <ac:spMk id="96" creationId="{8D78B14F-64C7-43F3-8AF6-03F038FEC429}"/>
          </ac:spMkLst>
        </pc:spChg>
        <pc:spChg chg="mod">
          <ac:chgData name="Ugo MANTEL" userId="2d5b7065-31bb-4181-a7f8-a73bf0c30211" providerId="ADAL" clId="{0575A9F6-7E6E-4F00-881B-BCE554436064}" dt="2021-05-27T08:27:53.160" v="13833" actId="790"/>
          <ac:spMkLst>
            <pc:docMk/>
            <pc:sldMk cId="511254166" sldId="10364"/>
            <ac:spMk id="103" creationId="{F2635A05-557C-4DF8-9DAB-C0A75150008D}"/>
          </ac:spMkLst>
        </pc:spChg>
        <pc:spChg chg="mod">
          <ac:chgData name="Ugo MANTEL" userId="2d5b7065-31bb-4181-a7f8-a73bf0c30211" providerId="ADAL" clId="{0575A9F6-7E6E-4F00-881B-BCE554436064}" dt="2021-05-27T08:27:53.160" v="13834" actId="790"/>
          <ac:spMkLst>
            <pc:docMk/>
            <pc:sldMk cId="511254166" sldId="10364"/>
            <ac:spMk id="104" creationId="{1AA4E0C4-1C43-4B17-A6A7-3CBF5A7A550C}"/>
          </ac:spMkLst>
        </pc:spChg>
        <pc:spChg chg="mod">
          <ac:chgData name="Ugo MANTEL" userId="2d5b7065-31bb-4181-a7f8-a73bf0c30211" providerId="ADAL" clId="{0575A9F6-7E6E-4F00-881B-BCE554436064}" dt="2021-05-27T08:27:53.158" v="13821" actId="790"/>
          <ac:spMkLst>
            <pc:docMk/>
            <pc:sldMk cId="511254166" sldId="10364"/>
            <ac:spMk id="110" creationId="{D112EAE9-1C24-4AF0-B3DD-273BF2FF5A59}"/>
          </ac:spMkLst>
        </pc:spChg>
        <pc:spChg chg="mod">
          <ac:chgData name="Ugo MANTEL" userId="2d5b7065-31bb-4181-a7f8-a73bf0c30211" providerId="ADAL" clId="{0575A9F6-7E6E-4F00-881B-BCE554436064}" dt="2021-05-27T08:27:53.168" v="13835" actId="790"/>
          <ac:spMkLst>
            <pc:docMk/>
            <pc:sldMk cId="511254166" sldId="10364"/>
            <ac:spMk id="115" creationId="{DC7E2D8A-29A3-44C4-8371-FF818D017905}"/>
          </ac:spMkLst>
        </pc:spChg>
        <pc:spChg chg="mod">
          <ac:chgData name="Ugo MANTEL" userId="2d5b7065-31bb-4181-a7f8-a73bf0c30211" providerId="ADAL" clId="{0575A9F6-7E6E-4F00-881B-BCE554436064}" dt="2021-05-27T08:27:53.168" v="13836" actId="790"/>
          <ac:spMkLst>
            <pc:docMk/>
            <pc:sldMk cId="511254166" sldId="10364"/>
            <ac:spMk id="116" creationId="{0FD3FE0D-C57C-45A0-B908-600B41E06491}"/>
          </ac:spMkLst>
        </pc:spChg>
        <pc:spChg chg="mod">
          <ac:chgData name="Ugo MANTEL" userId="2d5b7065-31bb-4181-a7f8-a73bf0c30211" providerId="ADAL" clId="{0575A9F6-7E6E-4F00-881B-BCE554436064}" dt="2021-05-27T08:27:53.168" v="13837" actId="790"/>
          <ac:spMkLst>
            <pc:docMk/>
            <pc:sldMk cId="511254166" sldId="10364"/>
            <ac:spMk id="121" creationId="{E99EBA96-FB36-49CA-ACEA-74F5EC949F8F}"/>
          </ac:spMkLst>
        </pc:spChg>
        <pc:spChg chg="mod">
          <ac:chgData name="Ugo MANTEL" userId="2d5b7065-31bb-4181-a7f8-a73bf0c30211" providerId="ADAL" clId="{0575A9F6-7E6E-4F00-881B-BCE554436064}" dt="2021-05-27T08:27:53.170" v="13838" actId="790"/>
          <ac:spMkLst>
            <pc:docMk/>
            <pc:sldMk cId="511254166" sldId="10364"/>
            <ac:spMk id="122" creationId="{42742870-E854-4251-A47C-41413DEDB0F1}"/>
          </ac:spMkLst>
        </pc:spChg>
        <pc:spChg chg="mod">
          <ac:chgData name="Ugo MANTEL" userId="2d5b7065-31bb-4181-a7f8-a73bf0c30211" providerId="ADAL" clId="{0575A9F6-7E6E-4F00-881B-BCE554436064}" dt="2021-05-27T08:27:53.170" v="13839" actId="790"/>
          <ac:spMkLst>
            <pc:docMk/>
            <pc:sldMk cId="511254166" sldId="10364"/>
            <ac:spMk id="123" creationId="{D96542B9-EDC6-4ED8-A3C6-D367FDA0E05C}"/>
          </ac:spMkLst>
        </pc:spChg>
        <pc:spChg chg="mod">
          <ac:chgData name="Ugo MANTEL" userId="2d5b7065-31bb-4181-a7f8-a73bf0c30211" providerId="ADAL" clId="{0575A9F6-7E6E-4F00-881B-BCE554436064}" dt="2021-05-27T08:27:53.158" v="13822" actId="790"/>
          <ac:spMkLst>
            <pc:docMk/>
            <pc:sldMk cId="511254166" sldId="10364"/>
            <ac:spMk id="132" creationId="{1A3DE5F6-DC50-4B3E-8712-4F7931E9D3D4}"/>
          </ac:spMkLst>
        </pc:spChg>
        <pc:spChg chg="mod">
          <ac:chgData name="Ugo MANTEL" userId="2d5b7065-31bb-4181-a7f8-a73bf0c30211" providerId="ADAL" clId="{0575A9F6-7E6E-4F00-881B-BCE554436064}" dt="2021-05-27T08:27:53.158" v="13823" actId="790"/>
          <ac:spMkLst>
            <pc:docMk/>
            <pc:sldMk cId="511254166" sldId="10364"/>
            <ac:spMk id="133" creationId="{DC661DF3-2B60-4258-8A3C-6DA55E7974BD}"/>
          </ac:spMkLst>
        </pc:spChg>
        <pc:spChg chg="mod">
          <ac:chgData name="Ugo MANTEL" userId="2d5b7065-31bb-4181-a7f8-a73bf0c30211" providerId="ADAL" clId="{0575A9F6-7E6E-4F00-881B-BCE554436064}" dt="2021-05-27T08:27:53.160" v="13824" actId="790"/>
          <ac:spMkLst>
            <pc:docMk/>
            <pc:sldMk cId="511254166" sldId="10364"/>
            <ac:spMk id="134" creationId="{D5795A40-7B7E-4315-876A-A38D6610B661}"/>
          </ac:spMkLst>
        </pc:spChg>
        <pc:spChg chg="mod">
          <ac:chgData name="Ugo MANTEL" userId="2d5b7065-31bb-4181-a7f8-a73bf0c30211" providerId="ADAL" clId="{0575A9F6-7E6E-4F00-881B-BCE554436064}" dt="2021-05-27T08:27:53.170" v="13840" actId="790"/>
          <ac:spMkLst>
            <pc:docMk/>
            <pc:sldMk cId="511254166" sldId="10364"/>
            <ac:spMk id="151" creationId="{945919F5-1F6F-4979-90CA-397384E59334}"/>
          </ac:spMkLst>
        </pc:spChg>
      </pc:sldChg>
      <pc:sldChg chg="modSp mod">
        <pc:chgData name="Ugo MANTEL" userId="2d5b7065-31bb-4181-a7f8-a73bf0c30211" providerId="ADAL" clId="{0575A9F6-7E6E-4F00-881B-BCE554436064}" dt="2021-05-27T08:27:53.251" v="13966" actId="790"/>
        <pc:sldMkLst>
          <pc:docMk/>
          <pc:sldMk cId="3481177109" sldId="10365"/>
        </pc:sldMkLst>
        <pc:spChg chg="mod">
          <ac:chgData name="Ugo MANTEL" userId="2d5b7065-31bb-4181-a7f8-a73bf0c30211" providerId="ADAL" clId="{0575A9F6-7E6E-4F00-881B-BCE554436064}" dt="2021-05-27T08:27:53.210" v="13907" actId="790"/>
          <ac:spMkLst>
            <pc:docMk/>
            <pc:sldMk cId="3481177109" sldId="10365"/>
            <ac:spMk id="2" creationId="{806A24BD-A309-4114-BCBE-1F8520216A75}"/>
          </ac:spMkLst>
        </pc:spChg>
        <pc:spChg chg="mod">
          <ac:chgData name="Ugo MANTEL" userId="2d5b7065-31bb-4181-a7f8-a73bf0c30211" providerId="ADAL" clId="{0575A9F6-7E6E-4F00-881B-BCE554436064}" dt="2021-05-27T08:27:53.231" v="13940" actId="790"/>
          <ac:spMkLst>
            <pc:docMk/>
            <pc:sldMk cId="3481177109" sldId="10365"/>
            <ac:spMk id="5" creationId="{13E5CBFB-209B-4F56-956E-E99A02FE36C6}"/>
          </ac:spMkLst>
        </pc:spChg>
        <pc:spChg chg="mod">
          <ac:chgData name="Ugo MANTEL" userId="2d5b7065-31bb-4181-a7f8-a73bf0c30211" providerId="ADAL" clId="{0575A9F6-7E6E-4F00-881B-BCE554436064}" dt="2021-05-27T08:27:53.210" v="13908" actId="790"/>
          <ac:spMkLst>
            <pc:docMk/>
            <pc:sldMk cId="3481177109" sldId="10365"/>
            <ac:spMk id="6" creationId="{4E6E5141-7FBC-4E06-91AB-778C41045C7B}"/>
          </ac:spMkLst>
        </pc:spChg>
        <pc:spChg chg="mod">
          <ac:chgData name="Ugo MANTEL" userId="2d5b7065-31bb-4181-a7f8-a73bf0c30211" providerId="ADAL" clId="{0575A9F6-7E6E-4F00-881B-BCE554436064}" dt="2021-05-27T08:27:53.210" v="13909" actId="790"/>
          <ac:spMkLst>
            <pc:docMk/>
            <pc:sldMk cId="3481177109" sldId="10365"/>
            <ac:spMk id="7" creationId="{8D09AD6F-BFA9-4E94-83DF-0661F98B9019}"/>
          </ac:spMkLst>
        </pc:spChg>
        <pc:spChg chg="mod">
          <ac:chgData name="Ugo MANTEL" userId="2d5b7065-31bb-4181-a7f8-a73bf0c30211" providerId="ADAL" clId="{0575A9F6-7E6E-4F00-881B-BCE554436064}" dt="2021-05-27T08:27:53.219" v="13910" actId="790"/>
          <ac:spMkLst>
            <pc:docMk/>
            <pc:sldMk cId="3481177109" sldId="10365"/>
            <ac:spMk id="8" creationId="{77A429D6-B3A3-42B0-BAD3-1B353FC28B08}"/>
          </ac:spMkLst>
        </pc:spChg>
        <pc:spChg chg="mod">
          <ac:chgData name="Ugo MANTEL" userId="2d5b7065-31bb-4181-a7f8-a73bf0c30211" providerId="ADAL" clId="{0575A9F6-7E6E-4F00-881B-BCE554436064}" dt="2021-05-27T08:27:53.219" v="13911" actId="790"/>
          <ac:spMkLst>
            <pc:docMk/>
            <pc:sldMk cId="3481177109" sldId="10365"/>
            <ac:spMk id="9" creationId="{C1790DA0-3655-475E-9CEE-4FBE153BB3F2}"/>
          </ac:spMkLst>
        </pc:spChg>
        <pc:spChg chg="mod">
          <ac:chgData name="Ugo MANTEL" userId="2d5b7065-31bb-4181-a7f8-a73bf0c30211" providerId="ADAL" clId="{0575A9F6-7E6E-4F00-881B-BCE554436064}" dt="2021-05-27T08:27:53.231" v="13934" actId="790"/>
          <ac:spMkLst>
            <pc:docMk/>
            <pc:sldMk cId="3481177109" sldId="10365"/>
            <ac:spMk id="12" creationId="{D8C440F0-5663-4EAC-8964-248F32036591}"/>
          </ac:spMkLst>
        </pc:spChg>
        <pc:spChg chg="mod">
          <ac:chgData name="Ugo MANTEL" userId="2d5b7065-31bb-4181-a7f8-a73bf0c30211" providerId="ADAL" clId="{0575A9F6-7E6E-4F00-881B-BCE554436064}" dt="2021-05-27T08:27:53.231" v="13942" actId="790"/>
          <ac:spMkLst>
            <pc:docMk/>
            <pc:sldMk cId="3481177109" sldId="10365"/>
            <ac:spMk id="13" creationId="{58C15C1C-7B0D-4DD0-BF55-D67B02416600}"/>
          </ac:spMkLst>
        </pc:spChg>
        <pc:spChg chg="mod">
          <ac:chgData name="Ugo MANTEL" userId="2d5b7065-31bb-4181-a7f8-a73bf0c30211" providerId="ADAL" clId="{0575A9F6-7E6E-4F00-881B-BCE554436064}" dt="2021-05-27T08:27:53.219" v="13912" actId="790"/>
          <ac:spMkLst>
            <pc:docMk/>
            <pc:sldMk cId="3481177109" sldId="10365"/>
            <ac:spMk id="14" creationId="{B8D529E0-B56F-42E9-9413-B04B09D1BC35}"/>
          </ac:spMkLst>
        </pc:spChg>
        <pc:spChg chg="mod">
          <ac:chgData name="Ugo MANTEL" userId="2d5b7065-31bb-4181-a7f8-a73bf0c30211" providerId="ADAL" clId="{0575A9F6-7E6E-4F00-881B-BCE554436064}" dt="2021-05-27T08:27:53.221" v="13913" actId="790"/>
          <ac:spMkLst>
            <pc:docMk/>
            <pc:sldMk cId="3481177109" sldId="10365"/>
            <ac:spMk id="15" creationId="{BD17CEC9-4298-48C2-A07A-B6966AE88E71}"/>
          </ac:spMkLst>
        </pc:spChg>
        <pc:spChg chg="mod">
          <ac:chgData name="Ugo MANTEL" userId="2d5b7065-31bb-4181-a7f8-a73bf0c30211" providerId="ADAL" clId="{0575A9F6-7E6E-4F00-881B-BCE554436064}" dt="2021-05-27T08:27:53.221" v="13914" actId="790"/>
          <ac:spMkLst>
            <pc:docMk/>
            <pc:sldMk cId="3481177109" sldId="10365"/>
            <ac:spMk id="16" creationId="{B886F05E-DC2A-4B28-89B2-BAEBC0591254}"/>
          </ac:spMkLst>
        </pc:spChg>
        <pc:spChg chg="mod">
          <ac:chgData name="Ugo MANTEL" userId="2d5b7065-31bb-4181-a7f8-a73bf0c30211" providerId="ADAL" clId="{0575A9F6-7E6E-4F00-881B-BCE554436064}" dt="2021-05-27T08:27:53.221" v="13915" actId="790"/>
          <ac:spMkLst>
            <pc:docMk/>
            <pc:sldMk cId="3481177109" sldId="10365"/>
            <ac:spMk id="17" creationId="{FD9BD1A8-B133-4ED7-9402-59FE79DE23EC}"/>
          </ac:spMkLst>
        </pc:spChg>
        <pc:spChg chg="mod">
          <ac:chgData name="Ugo MANTEL" userId="2d5b7065-31bb-4181-a7f8-a73bf0c30211" providerId="ADAL" clId="{0575A9F6-7E6E-4F00-881B-BCE554436064}" dt="2021-05-27T08:27:53.221" v="13916" actId="790"/>
          <ac:spMkLst>
            <pc:docMk/>
            <pc:sldMk cId="3481177109" sldId="10365"/>
            <ac:spMk id="18" creationId="{4373ED4E-D1FF-488D-BEFE-69AC7F528CA4}"/>
          </ac:spMkLst>
        </pc:spChg>
        <pc:spChg chg="mod">
          <ac:chgData name="Ugo MANTEL" userId="2d5b7065-31bb-4181-a7f8-a73bf0c30211" providerId="ADAL" clId="{0575A9F6-7E6E-4F00-881B-BCE554436064}" dt="2021-05-27T08:27:53.221" v="13917" actId="790"/>
          <ac:spMkLst>
            <pc:docMk/>
            <pc:sldMk cId="3481177109" sldId="10365"/>
            <ac:spMk id="19" creationId="{BC760060-ABD5-412D-8045-EF97EC543341}"/>
          </ac:spMkLst>
        </pc:spChg>
        <pc:spChg chg="mod">
          <ac:chgData name="Ugo MANTEL" userId="2d5b7065-31bb-4181-a7f8-a73bf0c30211" providerId="ADAL" clId="{0575A9F6-7E6E-4F00-881B-BCE554436064}" dt="2021-05-27T08:27:53.221" v="13918" actId="790"/>
          <ac:spMkLst>
            <pc:docMk/>
            <pc:sldMk cId="3481177109" sldId="10365"/>
            <ac:spMk id="20" creationId="{388BECFA-DD33-47B0-8DCF-EFF4D8D243DB}"/>
          </ac:spMkLst>
        </pc:spChg>
        <pc:spChg chg="mod">
          <ac:chgData name="Ugo MANTEL" userId="2d5b7065-31bb-4181-a7f8-a73bf0c30211" providerId="ADAL" clId="{0575A9F6-7E6E-4F00-881B-BCE554436064}" dt="2021-05-27T08:27:53.221" v="13919" actId="790"/>
          <ac:spMkLst>
            <pc:docMk/>
            <pc:sldMk cId="3481177109" sldId="10365"/>
            <ac:spMk id="21" creationId="{F90680D2-5DA9-4AD6-8E64-FE8EA1410BC0}"/>
          </ac:spMkLst>
        </pc:spChg>
        <pc:spChg chg="mod">
          <ac:chgData name="Ugo MANTEL" userId="2d5b7065-31bb-4181-a7f8-a73bf0c30211" providerId="ADAL" clId="{0575A9F6-7E6E-4F00-881B-BCE554436064}" dt="2021-05-27T08:27:53.221" v="13920" actId="790"/>
          <ac:spMkLst>
            <pc:docMk/>
            <pc:sldMk cId="3481177109" sldId="10365"/>
            <ac:spMk id="22" creationId="{F54D9E31-C7E1-4619-8AB2-AF3F57E25D8C}"/>
          </ac:spMkLst>
        </pc:spChg>
        <pc:spChg chg="mod">
          <ac:chgData name="Ugo MANTEL" userId="2d5b7065-31bb-4181-a7f8-a73bf0c30211" providerId="ADAL" clId="{0575A9F6-7E6E-4F00-881B-BCE554436064}" dt="2021-05-27T08:27:53.221" v="13921" actId="790"/>
          <ac:spMkLst>
            <pc:docMk/>
            <pc:sldMk cId="3481177109" sldId="10365"/>
            <ac:spMk id="23" creationId="{E942F219-9D1D-4A73-B97D-EC48BD66AF15}"/>
          </ac:spMkLst>
        </pc:spChg>
        <pc:spChg chg="mod">
          <ac:chgData name="Ugo MANTEL" userId="2d5b7065-31bb-4181-a7f8-a73bf0c30211" providerId="ADAL" clId="{0575A9F6-7E6E-4F00-881B-BCE554436064}" dt="2021-05-27T08:27:53.221" v="13922" actId="790"/>
          <ac:spMkLst>
            <pc:docMk/>
            <pc:sldMk cId="3481177109" sldId="10365"/>
            <ac:spMk id="24" creationId="{C2FF144E-7C70-4F58-8690-D05F03C7B743}"/>
          </ac:spMkLst>
        </pc:spChg>
        <pc:spChg chg="mod">
          <ac:chgData name="Ugo MANTEL" userId="2d5b7065-31bb-4181-a7f8-a73bf0c30211" providerId="ADAL" clId="{0575A9F6-7E6E-4F00-881B-BCE554436064}" dt="2021-05-27T08:27:53.231" v="13936" actId="790"/>
          <ac:spMkLst>
            <pc:docMk/>
            <pc:sldMk cId="3481177109" sldId="10365"/>
            <ac:spMk id="25" creationId="{C1B3C97E-2579-4FEA-8968-54D9B75B13A4}"/>
          </ac:spMkLst>
        </pc:spChg>
        <pc:spChg chg="mod">
          <ac:chgData name="Ugo MANTEL" userId="2d5b7065-31bb-4181-a7f8-a73bf0c30211" providerId="ADAL" clId="{0575A9F6-7E6E-4F00-881B-BCE554436064}" dt="2021-05-27T08:27:53.221" v="13923" actId="790"/>
          <ac:spMkLst>
            <pc:docMk/>
            <pc:sldMk cId="3481177109" sldId="10365"/>
            <ac:spMk id="43" creationId="{C59EF210-5B50-40A7-A6B4-DDAD799020BA}"/>
          </ac:spMkLst>
        </pc:spChg>
        <pc:spChg chg="mod">
          <ac:chgData name="Ugo MANTEL" userId="2d5b7065-31bb-4181-a7f8-a73bf0c30211" providerId="ADAL" clId="{0575A9F6-7E6E-4F00-881B-BCE554436064}" dt="2021-05-27T08:27:53.221" v="13924" actId="790"/>
          <ac:spMkLst>
            <pc:docMk/>
            <pc:sldMk cId="3481177109" sldId="10365"/>
            <ac:spMk id="45" creationId="{A30046C9-7286-442E-B5D2-9182D2F71B12}"/>
          </ac:spMkLst>
        </pc:spChg>
        <pc:spChg chg="mod">
          <ac:chgData name="Ugo MANTEL" userId="2d5b7065-31bb-4181-a7f8-a73bf0c30211" providerId="ADAL" clId="{0575A9F6-7E6E-4F00-881B-BCE554436064}" dt="2021-05-27T08:27:53.221" v="13925" actId="790"/>
          <ac:spMkLst>
            <pc:docMk/>
            <pc:sldMk cId="3481177109" sldId="10365"/>
            <ac:spMk id="56" creationId="{F37F2C7C-4651-46F1-B548-F75D15102AEA}"/>
          </ac:spMkLst>
        </pc:spChg>
        <pc:spChg chg="mod">
          <ac:chgData name="Ugo MANTEL" userId="2d5b7065-31bb-4181-a7f8-a73bf0c30211" providerId="ADAL" clId="{0575A9F6-7E6E-4F00-881B-BCE554436064}" dt="2021-05-27T08:27:53.229" v="13926" actId="790"/>
          <ac:spMkLst>
            <pc:docMk/>
            <pc:sldMk cId="3481177109" sldId="10365"/>
            <ac:spMk id="61" creationId="{86718822-02E2-4F9A-B0D6-5A2C08F0884A}"/>
          </ac:spMkLst>
        </pc:spChg>
        <pc:spChg chg="mod">
          <ac:chgData name="Ugo MANTEL" userId="2d5b7065-31bb-4181-a7f8-a73bf0c30211" providerId="ADAL" clId="{0575A9F6-7E6E-4F00-881B-BCE554436064}" dt="2021-05-27T08:27:53.229" v="13927" actId="790"/>
          <ac:spMkLst>
            <pc:docMk/>
            <pc:sldMk cId="3481177109" sldId="10365"/>
            <ac:spMk id="74" creationId="{DD8929B4-3FC0-4A80-B005-DECF49E5F03E}"/>
          </ac:spMkLst>
        </pc:spChg>
        <pc:spChg chg="mod">
          <ac:chgData name="Ugo MANTEL" userId="2d5b7065-31bb-4181-a7f8-a73bf0c30211" providerId="ADAL" clId="{0575A9F6-7E6E-4F00-881B-BCE554436064}" dt="2021-05-27T08:27:53.251" v="13958" actId="790"/>
          <ac:spMkLst>
            <pc:docMk/>
            <pc:sldMk cId="3481177109" sldId="10365"/>
            <ac:spMk id="84" creationId="{F3F4C91C-743E-4444-AECA-0D6841521732}"/>
          </ac:spMkLst>
        </pc:spChg>
        <pc:spChg chg="mod">
          <ac:chgData name="Ugo MANTEL" userId="2d5b7065-31bb-4181-a7f8-a73bf0c30211" providerId="ADAL" clId="{0575A9F6-7E6E-4F00-881B-BCE554436064}" dt="2021-05-27T08:27:53.231" v="13928" actId="790"/>
          <ac:spMkLst>
            <pc:docMk/>
            <pc:sldMk cId="3481177109" sldId="10365"/>
            <ac:spMk id="85" creationId="{2D2CFECC-1DAE-45A7-BC98-5B3781537431}"/>
          </ac:spMkLst>
        </pc:spChg>
        <pc:spChg chg="mod">
          <ac:chgData name="Ugo MANTEL" userId="2d5b7065-31bb-4181-a7f8-a73bf0c30211" providerId="ADAL" clId="{0575A9F6-7E6E-4F00-881B-BCE554436064}" dt="2021-05-27T08:27:53.251" v="13959" actId="790"/>
          <ac:spMkLst>
            <pc:docMk/>
            <pc:sldMk cId="3481177109" sldId="10365"/>
            <ac:spMk id="86" creationId="{652974F9-0AD6-4BFB-AFF5-C0C3FC6F5C77}"/>
          </ac:spMkLst>
        </pc:spChg>
        <pc:spChg chg="mod">
          <ac:chgData name="Ugo MANTEL" userId="2d5b7065-31bb-4181-a7f8-a73bf0c30211" providerId="ADAL" clId="{0575A9F6-7E6E-4F00-881B-BCE554436064}" dt="2021-05-27T08:27:53.241" v="13945" actId="790"/>
          <ac:spMkLst>
            <pc:docMk/>
            <pc:sldMk cId="3481177109" sldId="10365"/>
            <ac:spMk id="89" creationId="{B47A3DB8-9139-48EF-A1D5-332DFA662FE1}"/>
          </ac:spMkLst>
        </pc:spChg>
        <pc:spChg chg="mod">
          <ac:chgData name="Ugo MANTEL" userId="2d5b7065-31bb-4181-a7f8-a73bf0c30211" providerId="ADAL" clId="{0575A9F6-7E6E-4F00-881B-BCE554436064}" dt="2021-05-27T08:27:53.241" v="13946" actId="790"/>
          <ac:spMkLst>
            <pc:docMk/>
            <pc:sldMk cId="3481177109" sldId="10365"/>
            <ac:spMk id="90" creationId="{C66CF5E1-B6D0-4D96-BE64-98F9EAE4B375}"/>
          </ac:spMkLst>
        </pc:spChg>
        <pc:spChg chg="mod">
          <ac:chgData name="Ugo MANTEL" userId="2d5b7065-31bb-4181-a7f8-a73bf0c30211" providerId="ADAL" clId="{0575A9F6-7E6E-4F00-881B-BCE554436064}" dt="2021-05-27T08:27:53.231" v="13929" actId="790"/>
          <ac:spMkLst>
            <pc:docMk/>
            <pc:sldMk cId="3481177109" sldId="10365"/>
            <ac:spMk id="91" creationId="{7D5F7D48-55E2-4B20-BCE4-576336C3156A}"/>
          </ac:spMkLst>
        </pc:spChg>
        <pc:spChg chg="mod">
          <ac:chgData name="Ugo MANTEL" userId="2d5b7065-31bb-4181-a7f8-a73bf0c30211" providerId="ADAL" clId="{0575A9F6-7E6E-4F00-881B-BCE554436064}" dt="2021-05-27T08:27:53.241" v="13947" actId="790"/>
          <ac:spMkLst>
            <pc:docMk/>
            <pc:sldMk cId="3481177109" sldId="10365"/>
            <ac:spMk id="92" creationId="{67FF61C9-18C3-4997-B836-C9A4DE5C0B1A}"/>
          </ac:spMkLst>
        </pc:spChg>
        <pc:spChg chg="mod">
          <ac:chgData name="Ugo MANTEL" userId="2d5b7065-31bb-4181-a7f8-a73bf0c30211" providerId="ADAL" clId="{0575A9F6-7E6E-4F00-881B-BCE554436064}" dt="2021-05-27T08:27:53.251" v="13960" actId="790"/>
          <ac:spMkLst>
            <pc:docMk/>
            <pc:sldMk cId="3481177109" sldId="10365"/>
            <ac:spMk id="98" creationId="{9CBF02D0-6E6C-443D-BD28-BADFE60CE816}"/>
          </ac:spMkLst>
        </pc:spChg>
        <pc:spChg chg="mod">
          <ac:chgData name="Ugo MANTEL" userId="2d5b7065-31bb-4181-a7f8-a73bf0c30211" providerId="ADAL" clId="{0575A9F6-7E6E-4F00-881B-BCE554436064}" dt="2021-05-27T08:27:53.251" v="13956" actId="790"/>
          <ac:spMkLst>
            <pc:docMk/>
            <pc:sldMk cId="3481177109" sldId="10365"/>
            <ac:spMk id="99" creationId="{0728E46C-D470-4FB7-8B67-755380F9091D}"/>
          </ac:spMkLst>
        </pc:spChg>
        <pc:spChg chg="mod">
          <ac:chgData name="Ugo MANTEL" userId="2d5b7065-31bb-4181-a7f8-a73bf0c30211" providerId="ADAL" clId="{0575A9F6-7E6E-4F00-881B-BCE554436064}" dt="2021-05-27T08:27:53.251" v="13957" actId="790"/>
          <ac:spMkLst>
            <pc:docMk/>
            <pc:sldMk cId="3481177109" sldId="10365"/>
            <ac:spMk id="100" creationId="{0A7B2634-5762-429B-9619-91CD098127C7}"/>
          </ac:spMkLst>
        </pc:spChg>
        <pc:spChg chg="mod">
          <ac:chgData name="Ugo MANTEL" userId="2d5b7065-31bb-4181-a7f8-a73bf0c30211" providerId="ADAL" clId="{0575A9F6-7E6E-4F00-881B-BCE554436064}" dt="2021-05-27T08:27:53.241" v="13948" actId="790"/>
          <ac:spMkLst>
            <pc:docMk/>
            <pc:sldMk cId="3481177109" sldId="10365"/>
            <ac:spMk id="101" creationId="{47E5C573-2437-48D3-83C0-A62206F6167E}"/>
          </ac:spMkLst>
        </pc:spChg>
        <pc:spChg chg="mod">
          <ac:chgData name="Ugo MANTEL" userId="2d5b7065-31bb-4181-a7f8-a73bf0c30211" providerId="ADAL" clId="{0575A9F6-7E6E-4F00-881B-BCE554436064}" dt="2021-05-27T08:27:53.241" v="13949" actId="790"/>
          <ac:spMkLst>
            <pc:docMk/>
            <pc:sldMk cId="3481177109" sldId="10365"/>
            <ac:spMk id="102" creationId="{0EF112A9-506F-46B1-918C-7F37B35F42FF}"/>
          </ac:spMkLst>
        </pc:spChg>
        <pc:spChg chg="mod">
          <ac:chgData name="Ugo MANTEL" userId="2d5b7065-31bb-4181-a7f8-a73bf0c30211" providerId="ADAL" clId="{0575A9F6-7E6E-4F00-881B-BCE554436064}" dt="2021-05-27T08:27:53.231" v="13930" actId="790"/>
          <ac:spMkLst>
            <pc:docMk/>
            <pc:sldMk cId="3481177109" sldId="10365"/>
            <ac:spMk id="110" creationId="{D112EAE9-1C24-4AF0-B3DD-273BF2FF5A59}"/>
          </ac:spMkLst>
        </pc:spChg>
        <pc:spChg chg="mod">
          <ac:chgData name="Ugo MANTEL" userId="2d5b7065-31bb-4181-a7f8-a73bf0c30211" providerId="ADAL" clId="{0575A9F6-7E6E-4F00-881B-BCE554436064}" dt="2021-05-27T08:27:53.241" v="13950" actId="790"/>
          <ac:spMkLst>
            <pc:docMk/>
            <pc:sldMk cId="3481177109" sldId="10365"/>
            <ac:spMk id="113" creationId="{8AB2B031-55F1-456D-A367-EF921531395A}"/>
          </ac:spMkLst>
        </pc:spChg>
        <pc:spChg chg="mod">
          <ac:chgData name="Ugo MANTEL" userId="2d5b7065-31bb-4181-a7f8-a73bf0c30211" providerId="ADAL" clId="{0575A9F6-7E6E-4F00-881B-BCE554436064}" dt="2021-05-27T08:27:53.241" v="13951" actId="790"/>
          <ac:spMkLst>
            <pc:docMk/>
            <pc:sldMk cId="3481177109" sldId="10365"/>
            <ac:spMk id="114" creationId="{06590379-9741-4022-9133-AEC4DE224495}"/>
          </ac:spMkLst>
        </pc:spChg>
        <pc:spChg chg="mod">
          <ac:chgData name="Ugo MANTEL" userId="2d5b7065-31bb-4181-a7f8-a73bf0c30211" providerId="ADAL" clId="{0575A9F6-7E6E-4F00-881B-BCE554436064}" dt="2021-05-27T08:27:53.251" v="13961" actId="790"/>
          <ac:spMkLst>
            <pc:docMk/>
            <pc:sldMk cId="3481177109" sldId="10365"/>
            <ac:spMk id="116" creationId="{8488B800-D5B0-40AD-B3A9-9617E760D44D}"/>
          </ac:spMkLst>
        </pc:spChg>
        <pc:spChg chg="mod">
          <ac:chgData name="Ugo MANTEL" userId="2d5b7065-31bb-4181-a7f8-a73bf0c30211" providerId="ADAL" clId="{0575A9F6-7E6E-4F00-881B-BCE554436064}" dt="2021-05-27T08:27:53.251" v="13962" actId="790"/>
          <ac:spMkLst>
            <pc:docMk/>
            <pc:sldMk cId="3481177109" sldId="10365"/>
            <ac:spMk id="117" creationId="{77034DE9-3F95-4BC1-95CC-263F30060D00}"/>
          </ac:spMkLst>
        </pc:spChg>
        <pc:spChg chg="mod">
          <ac:chgData name="Ugo MANTEL" userId="2d5b7065-31bb-4181-a7f8-a73bf0c30211" providerId="ADAL" clId="{0575A9F6-7E6E-4F00-881B-BCE554436064}" dt="2021-05-27T08:27:53.249" v="13952" actId="790"/>
          <ac:spMkLst>
            <pc:docMk/>
            <pc:sldMk cId="3481177109" sldId="10365"/>
            <ac:spMk id="118" creationId="{0F1E82D3-6478-4EF5-A235-941CA9AC7A9D}"/>
          </ac:spMkLst>
        </pc:spChg>
        <pc:spChg chg="mod">
          <ac:chgData name="Ugo MANTEL" userId="2d5b7065-31bb-4181-a7f8-a73bf0c30211" providerId="ADAL" clId="{0575A9F6-7E6E-4F00-881B-BCE554436064}" dt="2021-05-27T08:27:53.249" v="13953" actId="790"/>
          <ac:spMkLst>
            <pc:docMk/>
            <pc:sldMk cId="3481177109" sldId="10365"/>
            <ac:spMk id="119" creationId="{B0FD5BF3-7754-42E2-BF6F-CA0E68277C45}"/>
          </ac:spMkLst>
        </pc:spChg>
        <pc:spChg chg="mod">
          <ac:chgData name="Ugo MANTEL" userId="2d5b7065-31bb-4181-a7f8-a73bf0c30211" providerId="ADAL" clId="{0575A9F6-7E6E-4F00-881B-BCE554436064}" dt="2021-05-27T08:27:53.249" v="13954" actId="790"/>
          <ac:spMkLst>
            <pc:docMk/>
            <pc:sldMk cId="3481177109" sldId="10365"/>
            <ac:spMk id="120" creationId="{69E76E60-0392-4B3A-80C6-9F0B75723180}"/>
          </ac:spMkLst>
        </pc:spChg>
        <pc:spChg chg="mod">
          <ac:chgData name="Ugo MANTEL" userId="2d5b7065-31bb-4181-a7f8-a73bf0c30211" providerId="ADAL" clId="{0575A9F6-7E6E-4F00-881B-BCE554436064}" dt="2021-05-27T08:27:53.251" v="13963" actId="790"/>
          <ac:spMkLst>
            <pc:docMk/>
            <pc:sldMk cId="3481177109" sldId="10365"/>
            <ac:spMk id="121" creationId="{265FE9A3-D207-4BB8-971F-530C2E3230F4}"/>
          </ac:spMkLst>
        </pc:spChg>
        <pc:spChg chg="mod">
          <ac:chgData name="Ugo MANTEL" userId="2d5b7065-31bb-4181-a7f8-a73bf0c30211" providerId="ADAL" clId="{0575A9F6-7E6E-4F00-881B-BCE554436064}" dt="2021-05-27T08:27:53.251" v="13964" actId="790"/>
          <ac:spMkLst>
            <pc:docMk/>
            <pc:sldMk cId="3481177109" sldId="10365"/>
            <ac:spMk id="122" creationId="{DA342386-E20C-4E21-A3A1-6FC6959D5FE0}"/>
          </ac:spMkLst>
        </pc:spChg>
        <pc:spChg chg="mod">
          <ac:chgData name="Ugo MANTEL" userId="2d5b7065-31bb-4181-a7f8-a73bf0c30211" providerId="ADAL" clId="{0575A9F6-7E6E-4F00-881B-BCE554436064}" dt="2021-05-27T08:27:53.251" v="13965" actId="790"/>
          <ac:spMkLst>
            <pc:docMk/>
            <pc:sldMk cId="3481177109" sldId="10365"/>
            <ac:spMk id="123" creationId="{7B7FAAE5-C0B8-4F91-A90C-5DA3A9782F98}"/>
          </ac:spMkLst>
        </pc:spChg>
        <pc:spChg chg="mod">
          <ac:chgData name="Ugo MANTEL" userId="2d5b7065-31bb-4181-a7f8-a73bf0c30211" providerId="ADAL" clId="{0575A9F6-7E6E-4F00-881B-BCE554436064}" dt="2021-05-27T08:27:53.251" v="13966" actId="790"/>
          <ac:spMkLst>
            <pc:docMk/>
            <pc:sldMk cId="3481177109" sldId="10365"/>
            <ac:spMk id="124" creationId="{1A60081D-F278-496C-B815-C8CABE62B38F}"/>
          </ac:spMkLst>
        </pc:spChg>
        <pc:spChg chg="mod">
          <ac:chgData name="Ugo MANTEL" userId="2d5b7065-31bb-4181-a7f8-a73bf0c30211" providerId="ADAL" clId="{0575A9F6-7E6E-4F00-881B-BCE554436064}" dt="2021-05-27T08:27:53.231" v="13931" actId="790"/>
          <ac:spMkLst>
            <pc:docMk/>
            <pc:sldMk cId="3481177109" sldId="10365"/>
            <ac:spMk id="132" creationId="{1A3DE5F6-DC50-4B3E-8712-4F7931E9D3D4}"/>
          </ac:spMkLst>
        </pc:spChg>
        <pc:spChg chg="mod">
          <ac:chgData name="Ugo MANTEL" userId="2d5b7065-31bb-4181-a7f8-a73bf0c30211" providerId="ADAL" clId="{0575A9F6-7E6E-4F00-881B-BCE554436064}" dt="2021-05-27T08:27:53.231" v="13932" actId="790"/>
          <ac:spMkLst>
            <pc:docMk/>
            <pc:sldMk cId="3481177109" sldId="10365"/>
            <ac:spMk id="133" creationId="{DC661DF3-2B60-4258-8A3C-6DA55E7974BD}"/>
          </ac:spMkLst>
        </pc:spChg>
        <pc:spChg chg="mod">
          <ac:chgData name="Ugo MANTEL" userId="2d5b7065-31bb-4181-a7f8-a73bf0c30211" providerId="ADAL" clId="{0575A9F6-7E6E-4F00-881B-BCE554436064}" dt="2021-05-27T08:27:53.231" v="13933" actId="790"/>
          <ac:spMkLst>
            <pc:docMk/>
            <pc:sldMk cId="3481177109" sldId="10365"/>
            <ac:spMk id="134" creationId="{D5795A40-7B7E-4315-876A-A38D6610B661}"/>
          </ac:spMkLst>
        </pc:spChg>
        <pc:spChg chg="mod">
          <ac:chgData name="Ugo MANTEL" userId="2d5b7065-31bb-4181-a7f8-a73bf0c30211" providerId="ADAL" clId="{0575A9F6-7E6E-4F00-881B-BCE554436064}" dt="2021-05-27T08:27:53.231" v="13939" actId="790"/>
          <ac:spMkLst>
            <pc:docMk/>
            <pc:sldMk cId="3481177109" sldId="10365"/>
            <ac:spMk id="135" creationId="{B7212166-4E04-47ED-9DA9-C1A5FADABEC1}"/>
          </ac:spMkLst>
        </pc:spChg>
        <pc:spChg chg="mod">
          <ac:chgData name="Ugo MANTEL" userId="2d5b7065-31bb-4181-a7f8-a73bf0c30211" providerId="ADAL" clId="{0575A9F6-7E6E-4F00-881B-BCE554436064}" dt="2021-05-27T08:27:53.231" v="13935" actId="790"/>
          <ac:spMkLst>
            <pc:docMk/>
            <pc:sldMk cId="3481177109" sldId="10365"/>
            <ac:spMk id="137" creationId="{AF67C425-8708-4B3E-9B2A-E5C85D989489}"/>
          </ac:spMkLst>
        </pc:spChg>
        <pc:spChg chg="mod">
          <ac:chgData name="Ugo MANTEL" userId="2d5b7065-31bb-4181-a7f8-a73bf0c30211" providerId="ADAL" clId="{0575A9F6-7E6E-4F00-881B-BCE554436064}" dt="2021-05-27T08:27:53.231" v="13941" actId="790"/>
          <ac:spMkLst>
            <pc:docMk/>
            <pc:sldMk cId="3481177109" sldId="10365"/>
            <ac:spMk id="144" creationId="{A12B0534-66DF-4768-8E62-0C019FA2B7A6}"/>
          </ac:spMkLst>
        </pc:spChg>
        <pc:spChg chg="mod">
          <ac:chgData name="Ugo MANTEL" userId="2d5b7065-31bb-4181-a7f8-a73bf0c30211" providerId="ADAL" clId="{0575A9F6-7E6E-4F00-881B-BCE554436064}" dt="2021-05-27T08:27:53.239" v="13943" actId="790"/>
          <ac:spMkLst>
            <pc:docMk/>
            <pc:sldMk cId="3481177109" sldId="10365"/>
            <ac:spMk id="147" creationId="{73C5DEEC-4B4E-4C6B-9A80-A63E183C6F34}"/>
          </ac:spMkLst>
        </pc:spChg>
        <pc:spChg chg="mod">
          <ac:chgData name="Ugo MANTEL" userId="2d5b7065-31bb-4181-a7f8-a73bf0c30211" providerId="ADAL" clId="{0575A9F6-7E6E-4F00-881B-BCE554436064}" dt="2021-05-27T08:27:53.249" v="13955" actId="790"/>
          <ac:spMkLst>
            <pc:docMk/>
            <pc:sldMk cId="3481177109" sldId="10365"/>
            <ac:spMk id="151" creationId="{945919F5-1F6F-4979-90CA-397384E59334}"/>
          </ac:spMkLst>
        </pc:spChg>
        <pc:spChg chg="mod">
          <ac:chgData name="Ugo MANTEL" userId="2d5b7065-31bb-4181-a7f8-a73bf0c30211" providerId="ADAL" clId="{0575A9F6-7E6E-4F00-881B-BCE554436064}" dt="2021-05-27T08:27:53.231" v="13937" actId="790"/>
          <ac:spMkLst>
            <pc:docMk/>
            <pc:sldMk cId="3481177109" sldId="10365"/>
            <ac:spMk id="160" creationId="{A8A94204-7780-44D2-9F69-E6D88D81CCC9}"/>
          </ac:spMkLst>
        </pc:spChg>
        <pc:spChg chg="mod">
          <ac:chgData name="Ugo MANTEL" userId="2d5b7065-31bb-4181-a7f8-a73bf0c30211" providerId="ADAL" clId="{0575A9F6-7E6E-4F00-881B-BCE554436064}" dt="2021-05-27T08:27:53.231" v="13938" actId="790"/>
          <ac:spMkLst>
            <pc:docMk/>
            <pc:sldMk cId="3481177109" sldId="10365"/>
            <ac:spMk id="162" creationId="{7C77AD03-3049-47E7-8DA8-DA2A5283D6AD}"/>
          </ac:spMkLst>
        </pc:spChg>
        <pc:spChg chg="mod">
          <ac:chgData name="Ugo MANTEL" userId="2d5b7065-31bb-4181-a7f8-a73bf0c30211" providerId="ADAL" clId="{0575A9F6-7E6E-4F00-881B-BCE554436064}" dt="2021-05-27T08:27:53.241" v="13944" actId="790"/>
          <ac:spMkLst>
            <pc:docMk/>
            <pc:sldMk cId="3481177109" sldId="10365"/>
            <ac:spMk id="174" creationId="{12430AE9-0E10-42CC-990F-04E0A3759BB1}"/>
          </ac:spMkLst>
        </pc:spChg>
      </pc:sldChg>
      <pc:sldChg chg="modSp mod">
        <pc:chgData name="Ugo MANTEL" userId="2d5b7065-31bb-4181-a7f8-a73bf0c30211" providerId="ADAL" clId="{0575A9F6-7E6E-4F00-881B-BCE554436064}" dt="2021-05-27T08:27:52.874" v="13456" actId="790"/>
        <pc:sldMkLst>
          <pc:docMk/>
          <pc:sldMk cId="330702512" sldId="10369"/>
        </pc:sldMkLst>
        <pc:spChg chg="mod">
          <ac:chgData name="Ugo MANTEL" userId="2d5b7065-31bb-4181-a7f8-a73bf0c30211" providerId="ADAL" clId="{0575A9F6-7E6E-4F00-881B-BCE554436064}" dt="2021-05-27T08:27:52.866" v="13445" actId="790"/>
          <ac:spMkLst>
            <pc:docMk/>
            <pc:sldMk cId="330702512" sldId="10369"/>
            <ac:spMk id="6" creationId="{32B89438-97F1-4509-BECF-A6230F6CA9E2}"/>
          </ac:spMkLst>
        </pc:spChg>
        <pc:spChg chg="mod">
          <ac:chgData name="Ugo MANTEL" userId="2d5b7065-31bb-4181-a7f8-a73bf0c30211" providerId="ADAL" clId="{0575A9F6-7E6E-4F00-881B-BCE554436064}" dt="2021-05-27T08:27:52.866" v="13444" actId="790"/>
          <ac:spMkLst>
            <pc:docMk/>
            <pc:sldMk cId="330702512" sldId="10369"/>
            <ac:spMk id="11" creationId="{2FAA6969-30E2-4F5B-AA44-122B557F5258}"/>
          </ac:spMkLst>
        </pc:spChg>
        <pc:spChg chg="mod">
          <ac:chgData name="Ugo MANTEL" userId="2d5b7065-31bb-4181-a7f8-a73bf0c30211" providerId="ADAL" clId="{0575A9F6-7E6E-4F00-881B-BCE554436064}" dt="2021-05-27T08:27:52.866" v="13446" actId="790"/>
          <ac:spMkLst>
            <pc:docMk/>
            <pc:sldMk cId="330702512" sldId="10369"/>
            <ac:spMk id="12" creationId="{CAE59F71-3A11-45D3-91ED-BB7437BAF64F}"/>
          </ac:spMkLst>
        </pc:spChg>
        <pc:spChg chg="mod">
          <ac:chgData name="Ugo MANTEL" userId="2d5b7065-31bb-4181-a7f8-a73bf0c30211" providerId="ADAL" clId="{0575A9F6-7E6E-4F00-881B-BCE554436064}" dt="2021-05-27T08:27:52.866" v="13447" actId="790"/>
          <ac:spMkLst>
            <pc:docMk/>
            <pc:sldMk cId="330702512" sldId="10369"/>
            <ac:spMk id="13" creationId="{97B677E7-CA86-4646-8BEC-57A1E9192264}"/>
          </ac:spMkLst>
        </pc:spChg>
        <pc:spChg chg="mod">
          <ac:chgData name="Ugo MANTEL" userId="2d5b7065-31bb-4181-a7f8-a73bf0c30211" providerId="ADAL" clId="{0575A9F6-7E6E-4F00-881B-BCE554436064}" dt="2021-05-27T08:27:52.866" v="13448" actId="790"/>
          <ac:spMkLst>
            <pc:docMk/>
            <pc:sldMk cId="330702512" sldId="10369"/>
            <ac:spMk id="14" creationId="{26947D34-5013-4CB6-A3AF-DC921FFA9E88}"/>
          </ac:spMkLst>
        </pc:spChg>
        <pc:spChg chg="mod">
          <ac:chgData name="Ugo MANTEL" userId="2d5b7065-31bb-4181-a7f8-a73bf0c30211" providerId="ADAL" clId="{0575A9F6-7E6E-4F00-881B-BCE554436064}" dt="2021-05-27T08:27:52.866" v="13449" actId="790"/>
          <ac:spMkLst>
            <pc:docMk/>
            <pc:sldMk cId="330702512" sldId="10369"/>
            <ac:spMk id="19" creationId="{75701275-CEEB-4CD6-A422-23B5CDE34CE8}"/>
          </ac:spMkLst>
        </pc:spChg>
        <pc:spChg chg="mod">
          <ac:chgData name="Ugo MANTEL" userId="2d5b7065-31bb-4181-a7f8-a73bf0c30211" providerId="ADAL" clId="{0575A9F6-7E6E-4F00-881B-BCE554436064}" dt="2021-05-27T08:27:52.866" v="13450" actId="790"/>
          <ac:spMkLst>
            <pc:docMk/>
            <pc:sldMk cId="330702512" sldId="10369"/>
            <ac:spMk id="20" creationId="{92817152-9E7E-48EA-8A2A-34E92B8BB36D}"/>
          </ac:spMkLst>
        </pc:spChg>
        <pc:spChg chg="mod">
          <ac:chgData name="Ugo MANTEL" userId="2d5b7065-31bb-4181-a7f8-a73bf0c30211" providerId="ADAL" clId="{0575A9F6-7E6E-4F00-881B-BCE554436064}" dt="2021-05-27T08:27:52.866" v="13451" actId="790"/>
          <ac:spMkLst>
            <pc:docMk/>
            <pc:sldMk cId="330702512" sldId="10369"/>
            <ac:spMk id="22" creationId="{8C718D08-FD9C-424C-BFCF-B4F41BB37EAA}"/>
          </ac:spMkLst>
        </pc:spChg>
        <pc:spChg chg="mod">
          <ac:chgData name="Ugo MANTEL" userId="2d5b7065-31bb-4181-a7f8-a73bf0c30211" providerId="ADAL" clId="{0575A9F6-7E6E-4F00-881B-BCE554436064}" dt="2021-05-27T08:27:52.866" v="13452" actId="790"/>
          <ac:spMkLst>
            <pc:docMk/>
            <pc:sldMk cId="330702512" sldId="10369"/>
            <ac:spMk id="23" creationId="{BDFC3A87-06F7-4E23-859D-9C7286A7466E}"/>
          </ac:spMkLst>
        </pc:spChg>
        <pc:spChg chg="mod">
          <ac:chgData name="Ugo MANTEL" userId="2d5b7065-31bb-4181-a7f8-a73bf0c30211" providerId="ADAL" clId="{0575A9F6-7E6E-4F00-881B-BCE554436064}" dt="2021-05-27T08:27:52.874" v="13456" actId="790"/>
          <ac:spMkLst>
            <pc:docMk/>
            <pc:sldMk cId="330702512" sldId="10369"/>
            <ac:spMk id="25" creationId="{6BD77359-D5F1-4455-8996-ECFACFC50F6D}"/>
          </ac:spMkLst>
        </pc:spChg>
        <pc:spChg chg="mod">
          <ac:chgData name="Ugo MANTEL" userId="2d5b7065-31bb-4181-a7f8-a73bf0c30211" providerId="ADAL" clId="{0575A9F6-7E6E-4F00-881B-BCE554436064}" dt="2021-05-27T08:27:52.866" v="13453" actId="790"/>
          <ac:spMkLst>
            <pc:docMk/>
            <pc:sldMk cId="330702512" sldId="10369"/>
            <ac:spMk id="27" creationId="{2F8704B1-979B-4AEE-9C6A-D7E18ED9BF30}"/>
          </ac:spMkLst>
        </pc:spChg>
        <pc:spChg chg="mod">
          <ac:chgData name="Ugo MANTEL" userId="2d5b7065-31bb-4181-a7f8-a73bf0c30211" providerId="ADAL" clId="{0575A9F6-7E6E-4F00-881B-BCE554436064}" dt="2021-05-27T08:27:52.874" v="13454" actId="790"/>
          <ac:spMkLst>
            <pc:docMk/>
            <pc:sldMk cId="330702512" sldId="10369"/>
            <ac:spMk id="28" creationId="{4031FE7F-8E48-42BA-A723-86E4FF433E47}"/>
          </ac:spMkLst>
        </pc:spChg>
        <pc:spChg chg="mod">
          <ac:chgData name="Ugo MANTEL" userId="2d5b7065-31bb-4181-a7f8-a73bf0c30211" providerId="ADAL" clId="{0575A9F6-7E6E-4F00-881B-BCE554436064}" dt="2021-05-27T08:27:52.874" v="13455" actId="790"/>
          <ac:spMkLst>
            <pc:docMk/>
            <pc:sldMk cId="330702512" sldId="10369"/>
            <ac:spMk id="29" creationId="{D8C804FD-6C95-42A0-97FA-0CBF12409DEE}"/>
          </ac:spMkLst>
        </pc:spChg>
      </pc:sldChg>
      <pc:sldChg chg="modSp mod">
        <pc:chgData name="Ugo MANTEL" userId="2d5b7065-31bb-4181-a7f8-a73bf0c30211" providerId="ADAL" clId="{0575A9F6-7E6E-4F00-881B-BCE554436064}" dt="2021-05-27T08:27:52.924" v="13508" actId="790"/>
        <pc:sldMkLst>
          <pc:docMk/>
          <pc:sldMk cId="2955721572" sldId="10370"/>
        </pc:sldMkLst>
        <pc:spChg chg="mod">
          <ac:chgData name="Ugo MANTEL" userId="2d5b7065-31bb-4181-a7f8-a73bf0c30211" providerId="ADAL" clId="{0575A9F6-7E6E-4F00-881B-BCE554436064}" dt="2021-05-27T08:27:52.876" v="13459" actId="790"/>
          <ac:spMkLst>
            <pc:docMk/>
            <pc:sldMk cId="2955721572" sldId="10370"/>
            <ac:spMk id="7" creationId="{F59BFDDC-63FF-4CDF-9FA9-5814668C648B}"/>
          </ac:spMkLst>
        </pc:spChg>
        <pc:spChg chg="mod">
          <ac:chgData name="Ugo MANTEL" userId="2d5b7065-31bb-4181-a7f8-a73bf0c30211" providerId="ADAL" clId="{0575A9F6-7E6E-4F00-881B-BCE554436064}" dt="2021-05-27T08:27:52.876" v="13464" actId="790"/>
          <ac:spMkLst>
            <pc:docMk/>
            <pc:sldMk cId="2955721572" sldId="10370"/>
            <ac:spMk id="15" creationId="{DD93510C-F212-4B9C-B4AA-7688C56AA57B}"/>
          </ac:spMkLst>
        </pc:spChg>
        <pc:spChg chg="mod">
          <ac:chgData name="Ugo MANTEL" userId="2d5b7065-31bb-4181-a7f8-a73bf0c30211" providerId="ADAL" clId="{0575A9F6-7E6E-4F00-881B-BCE554436064}" dt="2021-05-27T08:27:52.876" v="13465" actId="790"/>
          <ac:spMkLst>
            <pc:docMk/>
            <pc:sldMk cId="2955721572" sldId="10370"/>
            <ac:spMk id="16" creationId="{DD2F7369-0B19-45E4-9E7D-D7A9CBB36DBF}"/>
          </ac:spMkLst>
        </pc:spChg>
        <pc:spChg chg="mod">
          <ac:chgData name="Ugo MANTEL" userId="2d5b7065-31bb-4181-a7f8-a73bf0c30211" providerId="ADAL" clId="{0575A9F6-7E6E-4F00-881B-BCE554436064}" dt="2021-05-27T08:27:52.876" v="13466" actId="790"/>
          <ac:spMkLst>
            <pc:docMk/>
            <pc:sldMk cId="2955721572" sldId="10370"/>
            <ac:spMk id="17" creationId="{35A2D263-F1E8-4336-805C-3A3C90578B9A}"/>
          </ac:spMkLst>
        </pc:spChg>
        <pc:spChg chg="mod">
          <ac:chgData name="Ugo MANTEL" userId="2d5b7065-31bb-4181-a7f8-a73bf0c30211" providerId="ADAL" clId="{0575A9F6-7E6E-4F00-881B-BCE554436064}" dt="2021-05-27T08:27:52.876" v="13460" actId="790"/>
          <ac:spMkLst>
            <pc:docMk/>
            <pc:sldMk cId="2955721572" sldId="10370"/>
            <ac:spMk id="30" creationId="{E210ECA7-4EC0-43B6-8991-3EE93D92563A}"/>
          </ac:spMkLst>
        </pc:spChg>
        <pc:spChg chg="mod">
          <ac:chgData name="Ugo MANTEL" userId="2d5b7065-31bb-4181-a7f8-a73bf0c30211" providerId="ADAL" clId="{0575A9F6-7E6E-4F00-881B-BCE554436064}" dt="2021-05-27T08:27:52.876" v="13461" actId="790"/>
          <ac:spMkLst>
            <pc:docMk/>
            <pc:sldMk cId="2955721572" sldId="10370"/>
            <ac:spMk id="32" creationId="{3D718E0A-6EB5-4EB6-A469-033DED5862ED}"/>
          </ac:spMkLst>
        </pc:spChg>
        <pc:spChg chg="mod">
          <ac:chgData name="Ugo MANTEL" userId="2d5b7065-31bb-4181-a7f8-a73bf0c30211" providerId="ADAL" clId="{0575A9F6-7E6E-4F00-881B-BCE554436064}" dt="2021-05-27T08:27:52.876" v="13462" actId="790"/>
          <ac:spMkLst>
            <pc:docMk/>
            <pc:sldMk cId="2955721572" sldId="10370"/>
            <ac:spMk id="33" creationId="{1425BC84-9BD6-40AE-8AA7-A449BE2DC074}"/>
          </ac:spMkLst>
        </pc:spChg>
        <pc:spChg chg="mod">
          <ac:chgData name="Ugo MANTEL" userId="2d5b7065-31bb-4181-a7f8-a73bf0c30211" providerId="ADAL" clId="{0575A9F6-7E6E-4F00-881B-BCE554436064}" dt="2021-05-27T08:27:52.876" v="13463" actId="790"/>
          <ac:spMkLst>
            <pc:docMk/>
            <pc:sldMk cId="2955721572" sldId="10370"/>
            <ac:spMk id="34" creationId="{96BFF402-7EE2-467A-A9EE-FC406996A703}"/>
          </ac:spMkLst>
        </pc:spChg>
        <pc:spChg chg="mod">
          <ac:chgData name="Ugo MANTEL" userId="2d5b7065-31bb-4181-a7f8-a73bf0c30211" providerId="ADAL" clId="{0575A9F6-7E6E-4F00-881B-BCE554436064}" dt="2021-05-27T08:27:52.884" v="13467" actId="790"/>
          <ac:spMkLst>
            <pc:docMk/>
            <pc:sldMk cId="2955721572" sldId="10370"/>
            <ac:spMk id="35" creationId="{6C60F887-CB3D-485B-83EC-84CECF5356FB}"/>
          </ac:spMkLst>
        </pc:spChg>
        <pc:spChg chg="mod">
          <ac:chgData name="Ugo MANTEL" userId="2d5b7065-31bb-4181-a7f8-a73bf0c30211" providerId="ADAL" clId="{0575A9F6-7E6E-4F00-881B-BCE554436064}" dt="2021-05-27T08:27:52.884" v="13468" actId="790"/>
          <ac:spMkLst>
            <pc:docMk/>
            <pc:sldMk cId="2955721572" sldId="10370"/>
            <ac:spMk id="36" creationId="{5703B377-341D-4D43-B2C4-5232194F7B9E}"/>
          </ac:spMkLst>
        </pc:spChg>
        <pc:spChg chg="mod">
          <ac:chgData name="Ugo MANTEL" userId="2d5b7065-31bb-4181-a7f8-a73bf0c30211" providerId="ADAL" clId="{0575A9F6-7E6E-4F00-881B-BCE554436064}" dt="2021-05-27T08:27:52.876" v="13457" actId="790"/>
          <ac:spMkLst>
            <pc:docMk/>
            <pc:sldMk cId="2955721572" sldId="10370"/>
            <ac:spMk id="40" creationId="{60EEC324-686F-4C2B-9A86-1FD757E7F20F}"/>
          </ac:spMkLst>
        </pc:spChg>
        <pc:spChg chg="mod">
          <ac:chgData name="Ugo MANTEL" userId="2d5b7065-31bb-4181-a7f8-a73bf0c30211" providerId="ADAL" clId="{0575A9F6-7E6E-4F00-881B-BCE554436064}" dt="2021-05-27T08:27:52.876" v="13458" actId="790"/>
          <ac:spMkLst>
            <pc:docMk/>
            <pc:sldMk cId="2955721572" sldId="10370"/>
            <ac:spMk id="41" creationId="{6D8FCCD4-2F77-45E9-9A16-B87F84493FF2}"/>
          </ac:spMkLst>
        </pc:spChg>
        <pc:spChg chg="mod">
          <ac:chgData name="Ugo MANTEL" userId="2d5b7065-31bb-4181-a7f8-a73bf0c30211" providerId="ADAL" clId="{0575A9F6-7E6E-4F00-881B-BCE554436064}" dt="2021-05-27T08:27:52.886" v="13469" actId="790"/>
          <ac:spMkLst>
            <pc:docMk/>
            <pc:sldMk cId="2955721572" sldId="10370"/>
            <ac:spMk id="51" creationId="{770595CE-56EA-4DD0-846F-DD1BB6804D57}"/>
          </ac:spMkLst>
        </pc:spChg>
        <pc:spChg chg="mod">
          <ac:chgData name="Ugo MANTEL" userId="2d5b7065-31bb-4181-a7f8-a73bf0c30211" providerId="ADAL" clId="{0575A9F6-7E6E-4F00-881B-BCE554436064}" dt="2021-05-27T08:27:52.896" v="13470" actId="790"/>
          <ac:spMkLst>
            <pc:docMk/>
            <pc:sldMk cId="2955721572" sldId="10370"/>
            <ac:spMk id="68" creationId="{CB225B7D-E3BA-4249-84F2-8A9A346D1009}"/>
          </ac:spMkLst>
        </pc:spChg>
        <pc:spChg chg="mod">
          <ac:chgData name="Ugo MANTEL" userId="2d5b7065-31bb-4181-a7f8-a73bf0c30211" providerId="ADAL" clId="{0575A9F6-7E6E-4F00-881B-BCE554436064}" dt="2021-05-27T08:27:52.896" v="13471" actId="790"/>
          <ac:spMkLst>
            <pc:docMk/>
            <pc:sldMk cId="2955721572" sldId="10370"/>
            <ac:spMk id="69" creationId="{4CD8C0CC-AD38-47AC-900B-0B49D1D26529}"/>
          </ac:spMkLst>
        </pc:spChg>
        <pc:spChg chg="mod">
          <ac:chgData name="Ugo MANTEL" userId="2d5b7065-31bb-4181-a7f8-a73bf0c30211" providerId="ADAL" clId="{0575A9F6-7E6E-4F00-881B-BCE554436064}" dt="2021-05-27T08:27:52.896" v="13472" actId="790"/>
          <ac:spMkLst>
            <pc:docMk/>
            <pc:sldMk cId="2955721572" sldId="10370"/>
            <ac:spMk id="70" creationId="{EE95C7F8-515C-463E-8B44-7A99A290449C}"/>
          </ac:spMkLst>
        </pc:spChg>
        <pc:spChg chg="mod">
          <ac:chgData name="Ugo MANTEL" userId="2d5b7065-31bb-4181-a7f8-a73bf0c30211" providerId="ADAL" clId="{0575A9F6-7E6E-4F00-881B-BCE554436064}" dt="2021-05-27T08:27:52.896" v="13473" actId="790"/>
          <ac:spMkLst>
            <pc:docMk/>
            <pc:sldMk cId="2955721572" sldId="10370"/>
            <ac:spMk id="71" creationId="{4DCA7A5D-8D39-4876-8242-00D476A95DFD}"/>
          </ac:spMkLst>
        </pc:spChg>
        <pc:spChg chg="mod">
          <ac:chgData name="Ugo MANTEL" userId="2d5b7065-31bb-4181-a7f8-a73bf0c30211" providerId="ADAL" clId="{0575A9F6-7E6E-4F00-881B-BCE554436064}" dt="2021-05-27T08:27:52.896" v="13474" actId="790"/>
          <ac:spMkLst>
            <pc:docMk/>
            <pc:sldMk cId="2955721572" sldId="10370"/>
            <ac:spMk id="72" creationId="{73813AF5-2244-4CD9-9242-D0A844407EEA}"/>
          </ac:spMkLst>
        </pc:spChg>
        <pc:spChg chg="mod">
          <ac:chgData name="Ugo MANTEL" userId="2d5b7065-31bb-4181-a7f8-a73bf0c30211" providerId="ADAL" clId="{0575A9F6-7E6E-4F00-881B-BCE554436064}" dt="2021-05-27T08:27:52.896" v="13475" actId="790"/>
          <ac:spMkLst>
            <pc:docMk/>
            <pc:sldMk cId="2955721572" sldId="10370"/>
            <ac:spMk id="73" creationId="{6F8B7784-0C35-461C-98F9-25894FE9E4D7}"/>
          </ac:spMkLst>
        </pc:spChg>
        <pc:spChg chg="mod">
          <ac:chgData name="Ugo MANTEL" userId="2d5b7065-31bb-4181-a7f8-a73bf0c30211" providerId="ADAL" clId="{0575A9F6-7E6E-4F00-881B-BCE554436064}" dt="2021-05-27T08:27:52.896" v="13476" actId="790"/>
          <ac:spMkLst>
            <pc:docMk/>
            <pc:sldMk cId="2955721572" sldId="10370"/>
            <ac:spMk id="75" creationId="{052AA076-442D-4A70-9110-9952620C7892}"/>
          </ac:spMkLst>
        </pc:spChg>
        <pc:spChg chg="mod">
          <ac:chgData name="Ugo MANTEL" userId="2d5b7065-31bb-4181-a7f8-a73bf0c30211" providerId="ADAL" clId="{0575A9F6-7E6E-4F00-881B-BCE554436064}" dt="2021-05-27T08:27:52.896" v="13477" actId="790"/>
          <ac:spMkLst>
            <pc:docMk/>
            <pc:sldMk cId="2955721572" sldId="10370"/>
            <ac:spMk id="76" creationId="{0CCE2D43-2F7B-4A75-BB81-6B42A1503859}"/>
          </ac:spMkLst>
        </pc:spChg>
        <pc:spChg chg="mod">
          <ac:chgData name="Ugo MANTEL" userId="2d5b7065-31bb-4181-a7f8-a73bf0c30211" providerId="ADAL" clId="{0575A9F6-7E6E-4F00-881B-BCE554436064}" dt="2021-05-27T08:27:52.896" v="13478" actId="790"/>
          <ac:spMkLst>
            <pc:docMk/>
            <pc:sldMk cId="2955721572" sldId="10370"/>
            <ac:spMk id="77" creationId="{AA2343ED-B79C-4D54-B7A9-305C67F4F72B}"/>
          </ac:spMkLst>
        </pc:spChg>
        <pc:spChg chg="mod">
          <ac:chgData name="Ugo MANTEL" userId="2d5b7065-31bb-4181-a7f8-a73bf0c30211" providerId="ADAL" clId="{0575A9F6-7E6E-4F00-881B-BCE554436064}" dt="2021-05-27T08:27:52.904" v="13479" actId="790"/>
          <ac:spMkLst>
            <pc:docMk/>
            <pc:sldMk cId="2955721572" sldId="10370"/>
            <ac:spMk id="78" creationId="{09EB7E70-E288-4D1F-874B-64A138590EE5}"/>
          </ac:spMkLst>
        </pc:spChg>
        <pc:spChg chg="mod">
          <ac:chgData name="Ugo MANTEL" userId="2d5b7065-31bb-4181-a7f8-a73bf0c30211" providerId="ADAL" clId="{0575A9F6-7E6E-4F00-881B-BCE554436064}" dt="2021-05-27T08:27:52.906" v="13480" actId="790"/>
          <ac:spMkLst>
            <pc:docMk/>
            <pc:sldMk cId="2955721572" sldId="10370"/>
            <ac:spMk id="87" creationId="{D71FFEC0-7794-4D28-981E-1403FA8895E5}"/>
          </ac:spMkLst>
        </pc:spChg>
        <pc:spChg chg="mod">
          <ac:chgData name="Ugo MANTEL" userId="2d5b7065-31bb-4181-a7f8-a73bf0c30211" providerId="ADAL" clId="{0575A9F6-7E6E-4F00-881B-BCE554436064}" dt="2021-05-27T08:27:52.906" v="13481" actId="790"/>
          <ac:spMkLst>
            <pc:docMk/>
            <pc:sldMk cId="2955721572" sldId="10370"/>
            <ac:spMk id="88" creationId="{DA06BE83-AD0A-48CF-B904-30432E68B274}"/>
          </ac:spMkLst>
        </pc:spChg>
        <pc:spChg chg="mod">
          <ac:chgData name="Ugo MANTEL" userId="2d5b7065-31bb-4181-a7f8-a73bf0c30211" providerId="ADAL" clId="{0575A9F6-7E6E-4F00-881B-BCE554436064}" dt="2021-05-27T08:27:52.906" v="13482" actId="790"/>
          <ac:spMkLst>
            <pc:docMk/>
            <pc:sldMk cId="2955721572" sldId="10370"/>
            <ac:spMk id="89" creationId="{005E1D50-BFC5-4CA1-B008-782BA0A20D2E}"/>
          </ac:spMkLst>
        </pc:spChg>
        <pc:spChg chg="mod">
          <ac:chgData name="Ugo MANTEL" userId="2d5b7065-31bb-4181-a7f8-a73bf0c30211" providerId="ADAL" clId="{0575A9F6-7E6E-4F00-881B-BCE554436064}" dt="2021-05-27T08:27:52.906" v="13483" actId="790"/>
          <ac:spMkLst>
            <pc:docMk/>
            <pc:sldMk cId="2955721572" sldId="10370"/>
            <ac:spMk id="90" creationId="{92D1D856-8175-4620-AD40-7791DEAEA0FE}"/>
          </ac:spMkLst>
        </pc:spChg>
        <pc:spChg chg="mod">
          <ac:chgData name="Ugo MANTEL" userId="2d5b7065-31bb-4181-a7f8-a73bf0c30211" providerId="ADAL" clId="{0575A9F6-7E6E-4F00-881B-BCE554436064}" dt="2021-05-27T08:27:52.906" v="13484" actId="790"/>
          <ac:spMkLst>
            <pc:docMk/>
            <pc:sldMk cId="2955721572" sldId="10370"/>
            <ac:spMk id="91" creationId="{EC8A4F76-FD93-4C6B-934A-FB7C1AC379E2}"/>
          </ac:spMkLst>
        </pc:spChg>
        <pc:spChg chg="mod">
          <ac:chgData name="Ugo MANTEL" userId="2d5b7065-31bb-4181-a7f8-a73bf0c30211" providerId="ADAL" clId="{0575A9F6-7E6E-4F00-881B-BCE554436064}" dt="2021-05-27T08:27:52.906" v="13485" actId="790"/>
          <ac:spMkLst>
            <pc:docMk/>
            <pc:sldMk cId="2955721572" sldId="10370"/>
            <ac:spMk id="92" creationId="{5DBD9F8B-563B-43A1-B3BB-A3552A3D3A79}"/>
          </ac:spMkLst>
        </pc:spChg>
        <pc:spChg chg="mod">
          <ac:chgData name="Ugo MANTEL" userId="2d5b7065-31bb-4181-a7f8-a73bf0c30211" providerId="ADAL" clId="{0575A9F6-7E6E-4F00-881B-BCE554436064}" dt="2021-05-27T08:27:52.906" v="13486" actId="790"/>
          <ac:spMkLst>
            <pc:docMk/>
            <pc:sldMk cId="2955721572" sldId="10370"/>
            <ac:spMk id="93" creationId="{DD0AA138-44E1-4579-83DC-80DCF5B37037}"/>
          </ac:spMkLst>
        </pc:spChg>
        <pc:spChg chg="mod">
          <ac:chgData name="Ugo MANTEL" userId="2d5b7065-31bb-4181-a7f8-a73bf0c30211" providerId="ADAL" clId="{0575A9F6-7E6E-4F00-881B-BCE554436064}" dt="2021-05-27T08:27:52.906" v="13487" actId="790"/>
          <ac:spMkLst>
            <pc:docMk/>
            <pc:sldMk cId="2955721572" sldId="10370"/>
            <ac:spMk id="95" creationId="{1FB352C0-1F8E-4E4D-A3F3-D87C6F1D5C4F}"/>
          </ac:spMkLst>
        </pc:spChg>
        <pc:spChg chg="mod">
          <ac:chgData name="Ugo MANTEL" userId="2d5b7065-31bb-4181-a7f8-a73bf0c30211" providerId="ADAL" clId="{0575A9F6-7E6E-4F00-881B-BCE554436064}" dt="2021-05-27T08:27:52.906" v="13488" actId="790"/>
          <ac:spMkLst>
            <pc:docMk/>
            <pc:sldMk cId="2955721572" sldId="10370"/>
            <ac:spMk id="97" creationId="{15DB12A6-B5E2-43FF-932E-F0EA8EE26E58}"/>
          </ac:spMkLst>
        </pc:spChg>
        <pc:spChg chg="mod">
          <ac:chgData name="Ugo MANTEL" userId="2d5b7065-31bb-4181-a7f8-a73bf0c30211" providerId="ADAL" clId="{0575A9F6-7E6E-4F00-881B-BCE554436064}" dt="2021-05-27T08:27:52.906" v="13489" actId="790"/>
          <ac:spMkLst>
            <pc:docMk/>
            <pc:sldMk cId="2955721572" sldId="10370"/>
            <ac:spMk id="99" creationId="{926DA456-7CF3-485F-BCBE-865D187117DA}"/>
          </ac:spMkLst>
        </pc:spChg>
        <pc:spChg chg="mod">
          <ac:chgData name="Ugo MANTEL" userId="2d5b7065-31bb-4181-a7f8-a73bf0c30211" providerId="ADAL" clId="{0575A9F6-7E6E-4F00-881B-BCE554436064}" dt="2021-05-27T08:27:52.914" v="13490" actId="790"/>
          <ac:spMkLst>
            <pc:docMk/>
            <pc:sldMk cId="2955721572" sldId="10370"/>
            <ac:spMk id="101" creationId="{7F7BB965-1646-4AC3-9773-7C202DC198CB}"/>
          </ac:spMkLst>
        </pc:spChg>
        <pc:spChg chg="mod">
          <ac:chgData name="Ugo MANTEL" userId="2d5b7065-31bb-4181-a7f8-a73bf0c30211" providerId="ADAL" clId="{0575A9F6-7E6E-4F00-881B-BCE554436064}" dt="2021-05-27T08:27:52.916" v="13491" actId="790"/>
          <ac:spMkLst>
            <pc:docMk/>
            <pc:sldMk cId="2955721572" sldId="10370"/>
            <ac:spMk id="103" creationId="{651785F5-4779-4A80-B920-961EC7066FA3}"/>
          </ac:spMkLst>
        </pc:spChg>
        <pc:spChg chg="mod">
          <ac:chgData name="Ugo MANTEL" userId="2d5b7065-31bb-4181-a7f8-a73bf0c30211" providerId="ADAL" clId="{0575A9F6-7E6E-4F00-881B-BCE554436064}" dt="2021-05-27T08:27:52.916" v="13492" actId="790"/>
          <ac:spMkLst>
            <pc:docMk/>
            <pc:sldMk cId="2955721572" sldId="10370"/>
            <ac:spMk id="105" creationId="{0ACAFE08-962E-4BC8-8D72-1E07950C5209}"/>
          </ac:spMkLst>
        </pc:spChg>
        <pc:spChg chg="mod">
          <ac:chgData name="Ugo MANTEL" userId="2d5b7065-31bb-4181-a7f8-a73bf0c30211" providerId="ADAL" clId="{0575A9F6-7E6E-4F00-881B-BCE554436064}" dt="2021-05-27T08:27:52.916" v="13493" actId="790"/>
          <ac:spMkLst>
            <pc:docMk/>
            <pc:sldMk cId="2955721572" sldId="10370"/>
            <ac:spMk id="106" creationId="{415C1887-4D6A-4BFA-A542-AB31F35B094F}"/>
          </ac:spMkLst>
        </pc:spChg>
        <pc:spChg chg="mod">
          <ac:chgData name="Ugo MANTEL" userId="2d5b7065-31bb-4181-a7f8-a73bf0c30211" providerId="ADAL" clId="{0575A9F6-7E6E-4F00-881B-BCE554436064}" dt="2021-05-27T08:27:52.916" v="13494" actId="790"/>
          <ac:spMkLst>
            <pc:docMk/>
            <pc:sldMk cId="2955721572" sldId="10370"/>
            <ac:spMk id="109" creationId="{36D5C66A-85B6-4A41-A70D-74703A42ADC6}"/>
          </ac:spMkLst>
        </pc:spChg>
        <pc:spChg chg="mod">
          <ac:chgData name="Ugo MANTEL" userId="2d5b7065-31bb-4181-a7f8-a73bf0c30211" providerId="ADAL" clId="{0575A9F6-7E6E-4F00-881B-BCE554436064}" dt="2021-05-27T08:27:52.916" v="13495" actId="790"/>
          <ac:spMkLst>
            <pc:docMk/>
            <pc:sldMk cId="2955721572" sldId="10370"/>
            <ac:spMk id="110" creationId="{47E92894-6CE3-43BE-80DC-0F76B5DF980F}"/>
          </ac:spMkLst>
        </pc:spChg>
        <pc:spChg chg="mod">
          <ac:chgData name="Ugo MANTEL" userId="2d5b7065-31bb-4181-a7f8-a73bf0c30211" providerId="ADAL" clId="{0575A9F6-7E6E-4F00-881B-BCE554436064}" dt="2021-05-27T08:27:52.916" v="13496" actId="790"/>
          <ac:spMkLst>
            <pc:docMk/>
            <pc:sldMk cId="2955721572" sldId="10370"/>
            <ac:spMk id="113" creationId="{0C095A33-38E5-462F-8A7A-E62A8E98D55C}"/>
          </ac:spMkLst>
        </pc:spChg>
        <pc:spChg chg="mod">
          <ac:chgData name="Ugo MANTEL" userId="2d5b7065-31bb-4181-a7f8-a73bf0c30211" providerId="ADAL" clId="{0575A9F6-7E6E-4F00-881B-BCE554436064}" dt="2021-05-27T08:27:52.916" v="13497" actId="790"/>
          <ac:spMkLst>
            <pc:docMk/>
            <pc:sldMk cId="2955721572" sldId="10370"/>
            <ac:spMk id="114" creationId="{A85051FB-B96C-4561-9949-AE0A210DCEF7}"/>
          </ac:spMkLst>
        </pc:spChg>
        <pc:spChg chg="mod">
          <ac:chgData name="Ugo MANTEL" userId="2d5b7065-31bb-4181-a7f8-a73bf0c30211" providerId="ADAL" clId="{0575A9F6-7E6E-4F00-881B-BCE554436064}" dt="2021-05-27T08:27:52.916" v="13498" actId="790"/>
          <ac:spMkLst>
            <pc:docMk/>
            <pc:sldMk cId="2955721572" sldId="10370"/>
            <ac:spMk id="117" creationId="{DBAD1338-6574-407E-A6BE-CF70C12CF161}"/>
          </ac:spMkLst>
        </pc:spChg>
        <pc:spChg chg="mod">
          <ac:chgData name="Ugo MANTEL" userId="2d5b7065-31bb-4181-a7f8-a73bf0c30211" providerId="ADAL" clId="{0575A9F6-7E6E-4F00-881B-BCE554436064}" dt="2021-05-27T08:27:52.916" v="13499" actId="790"/>
          <ac:spMkLst>
            <pc:docMk/>
            <pc:sldMk cId="2955721572" sldId="10370"/>
            <ac:spMk id="118" creationId="{6CC80E4F-5AF6-43ED-BF86-E4E441DAE0FE}"/>
          </ac:spMkLst>
        </pc:spChg>
        <pc:spChg chg="mod">
          <ac:chgData name="Ugo MANTEL" userId="2d5b7065-31bb-4181-a7f8-a73bf0c30211" providerId="ADAL" clId="{0575A9F6-7E6E-4F00-881B-BCE554436064}" dt="2021-05-27T08:27:52.924" v="13500" actId="790"/>
          <ac:spMkLst>
            <pc:docMk/>
            <pc:sldMk cId="2955721572" sldId="10370"/>
            <ac:spMk id="119" creationId="{7C8B8644-EF6E-4905-A0F5-5C2CD0B264C9}"/>
          </ac:spMkLst>
        </pc:spChg>
        <pc:spChg chg="mod">
          <ac:chgData name="Ugo MANTEL" userId="2d5b7065-31bb-4181-a7f8-a73bf0c30211" providerId="ADAL" clId="{0575A9F6-7E6E-4F00-881B-BCE554436064}" dt="2021-05-27T08:27:52.924" v="13501" actId="790"/>
          <ac:spMkLst>
            <pc:docMk/>
            <pc:sldMk cId="2955721572" sldId="10370"/>
            <ac:spMk id="120" creationId="{EF6A0361-72CE-4976-81E6-23CA720B0E0B}"/>
          </ac:spMkLst>
        </pc:spChg>
        <pc:spChg chg="mod">
          <ac:chgData name="Ugo MANTEL" userId="2d5b7065-31bb-4181-a7f8-a73bf0c30211" providerId="ADAL" clId="{0575A9F6-7E6E-4F00-881B-BCE554436064}" dt="2021-05-27T08:27:52.924" v="13502" actId="790"/>
          <ac:spMkLst>
            <pc:docMk/>
            <pc:sldMk cId="2955721572" sldId="10370"/>
            <ac:spMk id="121" creationId="{BFDCD2F7-D0DE-423D-8845-692BDD508BA2}"/>
          </ac:spMkLst>
        </pc:spChg>
        <pc:spChg chg="mod">
          <ac:chgData name="Ugo MANTEL" userId="2d5b7065-31bb-4181-a7f8-a73bf0c30211" providerId="ADAL" clId="{0575A9F6-7E6E-4F00-881B-BCE554436064}" dt="2021-05-27T08:27:52.924" v="13503" actId="790"/>
          <ac:spMkLst>
            <pc:docMk/>
            <pc:sldMk cId="2955721572" sldId="10370"/>
            <ac:spMk id="122" creationId="{C3E37837-414F-4553-98C1-7875D7F39D63}"/>
          </ac:spMkLst>
        </pc:spChg>
        <pc:spChg chg="mod">
          <ac:chgData name="Ugo MANTEL" userId="2d5b7065-31bb-4181-a7f8-a73bf0c30211" providerId="ADAL" clId="{0575A9F6-7E6E-4F00-881B-BCE554436064}" dt="2021-05-27T08:27:52.924" v="13504" actId="790"/>
          <ac:spMkLst>
            <pc:docMk/>
            <pc:sldMk cId="2955721572" sldId="10370"/>
            <ac:spMk id="123" creationId="{3EAEB141-8F44-4AC0-B379-C26EBB56770F}"/>
          </ac:spMkLst>
        </pc:spChg>
        <pc:spChg chg="mod">
          <ac:chgData name="Ugo MANTEL" userId="2d5b7065-31bb-4181-a7f8-a73bf0c30211" providerId="ADAL" clId="{0575A9F6-7E6E-4F00-881B-BCE554436064}" dt="2021-05-27T08:27:52.924" v="13505" actId="790"/>
          <ac:spMkLst>
            <pc:docMk/>
            <pc:sldMk cId="2955721572" sldId="10370"/>
            <ac:spMk id="124" creationId="{F8B1BC02-5DA3-4414-A10C-B724559E0F9C}"/>
          </ac:spMkLst>
        </pc:spChg>
        <pc:spChg chg="mod">
          <ac:chgData name="Ugo MANTEL" userId="2d5b7065-31bb-4181-a7f8-a73bf0c30211" providerId="ADAL" clId="{0575A9F6-7E6E-4F00-881B-BCE554436064}" dt="2021-05-27T08:27:52.924" v="13506" actId="790"/>
          <ac:spMkLst>
            <pc:docMk/>
            <pc:sldMk cId="2955721572" sldId="10370"/>
            <ac:spMk id="125" creationId="{065F8B71-F0F7-4D59-AB65-1218AEE2DAB7}"/>
          </ac:spMkLst>
        </pc:spChg>
        <pc:spChg chg="mod">
          <ac:chgData name="Ugo MANTEL" userId="2d5b7065-31bb-4181-a7f8-a73bf0c30211" providerId="ADAL" clId="{0575A9F6-7E6E-4F00-881B-BCE554436064}" dt="2021-05-27T08:27:52.924" v="13507" actId="790"/>
          <ac:spMkLst>
            <pc:docMk/>
            <pc:sldMk cId="2955721572" sldId="10370"/>
            <ac:spMk id="126" creationId="{EEE45712-275C-4D06-97CB-221815075B44}"/>
          </ac:spMkLst>
        </pc:spChg>
        <pc:spChg chg="mod">
          <ac:chgData name="Ugo MANTEL" userId="2d5b7065-31bb-4181-a7f8-a73bf0c30211" providerId="ADAL" clId="{0575A9F6-7E6E-4F00-881B-BCE554436064}" dt="2021-05-27T08:27:52.924" v="13508" actId="790"/>
          <ac:spMkLst>
            <pc:docMk/>
            <pc:sldMk cId="2955721572" sldId="10370"/>
            <ac:spMk id="128" creationId="{690DF736-25BF-47AC-863D-B5C04E5BFD09}"/>
          </ac:spMkLst>
        </pc:spChg>
      </pc:sldChg>
      <pc:sldChg chg="modSp mod">
        <pc:chgData name="Ugo MANTEL" userId="2d5b7065-31bb-4181-a7f8-a73bf0c30211" providerId="ADAL" clId="{0575A9F6-7E6E-4F00-881B-BCE554436064}" dt="2021-05-27T08:27:53.960" v="14776" actId="790"/>
        <pc:sldMkLst>
          <pc:docMk/>
          <pc:sldMk cId="928014684" sldId="10381"/>
        </pc:sldMkLst>
        <pc:spChg chg="mod">
          <ac:chgData name="Ugo MANTEL" userId="2d5b7065-31bb-4181-a7f8-a73bf0c30211" providerId="ADAL" clId="{0575A9F6-7E6E-4F00-881B-BCE554436064}" dt="2021-05-27T08:27:53.918" v="14726" actId="790"/>
          <ac:spMkLst>
            <pc:docMk/>
            <pc:sldMk cId="928014684" sldId="10381"/>
            <ac:spMk id="2" creationId="{F650F2D3-501E-420A-B1C2-0C0D75F1F375}"/>
          </ac:spMkLst>
        </pc:spChg>
        <pc:spChg chg="mod">
          <ac:chgData name="Ugo MANTEL" userId="2d5b7065-31bb-4181-a7f8-a73bf0c30211" providerId="ADAL" clId="{0575A9F6-7E6E-4F00-881B-BCE554436064}" dt="2021-05-27T08:27:53.930" v="14735" actId="790"/>
          <ac:spMkLst>
            <pc:docMk/>
            <pc:sldMk cId="928014684" sldId="10381"/>
            <ac:spMk id="5" creationId="{8D62D1CB-CECB-4FC8-AC33-69D9825C44E6}"/>
          </ac:spMkLst>
        </pc:spChg>
        <pc:spChg chg="mod">
          <ac:chgData name="Ugo MANTEL" userId="2d5b7065-31bb-4181-a7f8-a73bf0c30211" providerId="ADAL" clId="{0575A9F6-7E6E-4F00-881B-BCE554436064}" dt="2021-05-27T08:27:53.930" v="14738" actId="790"/>
          <ac:spMkLst>
            <pc:docMk/>
            <pc:sldMk cId="928014684" sldId="10381"/>
            <ac:spMk id="16" creationId="{4097B478-9F5D-45B4-A186-D4A1E6BB7550}"/>
          </ac:spMkLst>
        </pc:spChg>
        <pc:spChg chg="mod">
          <ac:chgData name="Ugo MANTEL" userId="2d5b7065-31bb-4181-a7f8-a73bf0c30211" providerId="ADAL" clId="{0575A9F6-7E6E-4F00-881B-BCE554436064}" dt="2021-05-27T08:27:53.930" v="14732" actId="790"/>
          <ac:spMkLst>
            <pc:docMk/>
            <pc:sldMk cId="928014684" sldId="10381"/>
            <ac:spMk id="17" creationId="{C0789EFE-9637-4F49-9BF8-ADFC35ADADA8}"/>
          </ac:spMkLst>
        </pc:spChg>
        <pc:spChg chg="mod">
          <ac:chgData name="Ugo MANTEL" userId="2d5b7065-31bb-4181-a7f8-a73bf0c30211" providerId="ADAL" clId="{0575A9F6-7E6E-4F00-881B-BCE554436064}" dt="2021-05-27T08:27:53.938" v="14739" actId="790"/>
          <ac:spMkLst>
            <pc:docMk/>
            <pc:sldMk cId="928014684" sldId="10381"/>
            <ac:spMk id="23" creationId="{A42B95F8-384C-428D-A9F7-F02119EB93B6}"/>
          </ac:spMkLst>
        </pc:spChg>
        <pc:spChg chg="mod">
          <ac:chgData name="Ugo MANTEL" userId="2d5b7065-31bb-4181-a7f8-a73bf0c30211" providerId="ADAL" clId="{0575A9F6-7E6E-4F00-881B-BCE554436064}" dt="2021-05-27T08:27:53.930" v="14734" actId="790"/>
          <ac:spMkLst>
            <pc:docMk/>
            <pc:sldMk cId="928014684" sldId="10381"/>
            <ac:spMk id="24" creationId="{FD650C8B-4EE8-4338-B832-2CF0044FDC39}"/>
          </ac:spMkLst>
        </pc:spChg>
        <pc:spChg chg="mod">
          <ac:chgData name="Ugo MANTEL" userId="2d5b7065-31bb-4181-a7f8-a73bf0c30211" providerId="ADAL" clId="{0575A9F6-7E6E-4F00-881B-BCE554436064}" dt="2021-05-27T08:27:53.930" v="14737" actId="790"/>
          <ac:spMkLst>
            <pc:docMk/>
            <pc:sldMk cId="928014684" sldId="10381"/>
            <ac:spMk id="48" creationId="{09E15757-5F08-4D22-BA2D-052419ABF6DC}"/>
          </ac:spMkLst>
        </pc:spChg>
        <pc:spChg chg="mod">
          <ac:chgData name="Ugo MANTEL" userId="2d5b7065-31bb-4181-a7f8-a73bf0c30211" providerId="ADAL" clId="{0575A9F6-7E6E-4F00-881B-BCE554436064}" dt="2021-05-27T08:27:53.938" v="14740" actId="790"/>
          <ac:spMkLst>
            <pc:docMk/>
            <pc:sldMk cId="928014684" sldId="10381"/>
            <ac:spMk id="52" creationId="{490B1055-3257-475A-8999-47D9AB2EEC11}"/>
          </ac:spMkLst>
        </pc:spChg>
        <pc:spChg chg="mod">
          <ac:chgData name="Ugo MANTEL" userId="2d5b7065-31bb-4181-a7f8-a73bf0c30211" providerId="ADAL" clId="{0575A9F6-7E6E-4F00-881B-BCE554436064}" dt="2021-05-27T08:27:53.938" v="14741" actId="790"/>
          <ac:spMkLst>
            <pc:docMk/>
            <pc:sldMk cId="928014684" sldId="10381"/>
            <ac:spMk id="54" creationId="{AEAA66D8-25CA-4D12-93D1-047EE256A639}"/>
          </ac:spMkLst>
        </pc:spChg>
        <pc:spChg chg="mod">
          <ac:chgData name="Ugo MANTEL" userId="2d5b7065-31bb-4181-a7f8-a73bf0c30211" providerId="ADAL" clId="{0575A9F6-7E6E-4F00-881B-BCE554436064}" dt="2021-05-27T08:27:53.940" v="14742" actId="790"/>
          <ac:spMkLst>
            <pc:docMk/>
            <pc:sldMk cId="928014684" sldId="10381"/>
            <ac:spMk id="55" creationId="{E9B602BB-1502-49FD-8A14-BA77512B9D8E}"/>
          </ac:spMkLst>
        </pc:spChg>
        <pc:spChg chg="mod">
          <ac:chgData name="Ugo MANTEL" userId="2d5b7065-31bb-4181-a7f8-a73bf0c30211" providerId="ADAL" clId="{0575A9F6-7E6E-4F00-881B-BCE554436064}" dt="2021-05-27T08:27:53.940" v="14743" actId="790"/>
          <ac:spMkLst>
            <pc:docMk/>
            <pc:sldMk cId="928014684" sldId="10381"/>
            <ac:spMk id="56" creationId="{3CC8D01A-4EA7-494E-ACE3-8A0556E31076}"/>
          </ac:spMkLst>
        </pc:spChg>
        <pc:spChg chg="mod">
          <ac:chgData name="Ugo MANTEL" userId="2d5b7065-31bb-4181-a7f8-a73bf0c30211" providerId="ADAL" clId="{0575A9F6-7E6E-4F00-881B-BCE554436064}" dt="2021-05-27T08:27:53.940" v="14745" actId="790"/>
          <ac:spMkLst>
            <pc:docMk/>
            <pc:sldMk cId="928014684" sldId="10381"/>
            <ac:spMk id="66" creationId="{1EC5F6DB-8E93-48B7-BE1A-16C1C840253A}"/>
          </ac:spMkLst>
        </pc:spChg>
        <pc:spChg chg="mod">
          <ac:chgData name="Ugo MANTEL" userId="2d5b7065-31bb-4181-a7f8-a73bf0c30211" providerId="ADAL" clId="{0575A9F6-7E6E-4F00-881B-BCE554436064}" dt="2021-05-27T08:27:53.940" v="14744" actId="790"/>
          <ac:spMkLst>
            <pc:docMk/>
            <pc:sldMk cId="928014684" sldId="10381"/>
            <ac:spMk id="67" creationId="{D15C3F86-EA1A-4CD3-8C0D-E4E1EFDD9561}"/>
          </ac:spMkLst>
        </pc:spChg>
        <pc:spChg chg="mod">
          <ac:chgData name="Ugo MANTEL" userId="2d5b7065-31bb-4181-a7f8-a73bf0c30211" providerId="ADAL" clId="{0575A9F6-7E6E-4F00-881B-BCE554436064}" dt="2021-05-27T08:27:53.950" v="14768" actId="790"/>
          <ac:spMkLst>
            <pc:docMk/>
            <pc:sldMk cId="928014684" sldId="10381"/>
            <ac:spMk id="75" creationId="{A120C433-C765-4D27-B52A-61890D6B1F3A}"/>
          </ac:spMkLst>
        </pc:spChg>
        <pc:spChg chg="mod">
          <ac:chgData name="Ugo MANTEL" userId="2d5b7065-31bb-4181-a7f8-a73bf0c30211" providerId="ADAL" clId="{0575A9F6-7E6E-4F00-881B-BCE554436064}" dt="2021-05-27T08:27:53.940" v="14746" actId="790"/>
          <ac:spMkLst>
            <pc:docMk/>
            <pc:sldMk cId="928014684" sldId="10381"/>
            <ac:spMk id="77" creationId="{AA993906-7B0E-4FA0-A5CC-CB69B9064F5F}"/>
          </ac:spMkLst>
        </pc:spChg>
        <pc:spChg chg="mod">
          <ac:chgData name="Ugo MANTEL" userId="2d5b7065-31bb-4181-a7f8-a73bf0c30211" providerId="ADAL" clId="{0575A9F6-7E6E-4F00-881B-BCE554436064}" dt="2021-05-27T08:27:53.940" v="14747" actId="790"/>
          <ac:spMkLst>
            <pc:docMk/>
            <pc:sldMk cId="928014684" sldId="10381"/>
            <ac:spMk id="78" creationId="{927B2CF9-23D7-4AC1-896F-53C294D443E0}"/>
          </ac:spMkLst>
        </pc:spChg>
        <pc:spChg chg="mod">
          <ac:chgData name="Ugo MANTEL" userId="2d5b7065-31bb-4181-a7f8-a73bf0c30211" providerId="ADAL" clId="{0575A9F6-7E6E-4F00-881B-BCE554436064}" dt="2021-05-27T08:27:53.940" v="14748" actId="790"/>
          <ac:spMkLst>
            <pc:docMk/>
            <pc:sldMk cId="928014684" sldId="10381"/>
            <ac:spMk id="79" creationId="{743C0E1C-B0D6-49C7-83DA-2F31332150DB}"/>
          </ac:spMkLst>
        </pc:spChg>
        <pc:spChg chg="mod">
          <ac:chgData name="Ugo MANTEL" userId="2d5b7065-31bb-4181-a7f8-a73bf0c30211" providerId="ADAL" clId="{0575A9F6-7E6E-4F00-881B-BCE554436064}" dt="2021-05-27T08:27:53.940" v="14749" actId="790"/>
          <ac:spMkLst>
            <pc:docMk/>
            <pc:sldMk cId="928014684" sldId="10381"/>
            <ac:spMk id="82" creationId="{EB785ED8-42ED-404B-B83A-FFB565585F81}"/>
          </ac:spMkLst>
        </pc:spChg>
        <pc:spChg chg="mod">
          <ac:chgData name="Ugo MANTEL" userId="2d5b7065-31bb-4181-a7f8-a73bf0c30211" providerId="ADAL" clId="{0575A9F6-7E6E-4F00-881B-BCE554436064}" dt="2021-05-27T08:27:53.918" v="14727" actId="790"/>
          <ac:spMkLst>
            <pc:docMk/>
            <pc:sldMk cId="928014684" sldId="10381"/>
            <ac:spMk id="85" creationId="{8A87828B-4DA3-4320-8F89-92B54C4F4105}"/>
          </ac:spMkLst>
        </pc:spChg>
        <pc:spChg chg="mod">
          <ac:chgData name="Ugo MANTEL" userId="2d5b7065-31bb-4181-a7f8-a73bf0c30211" providerId="ADAL" clId="{0575A9F6-7E6E-4F00-881B-BCE554436064}" dt="2021-05-27T08:27:53.918" v="14728" actId="790"/>
          <ac:spMkLst>
            <pc:docMk/>
            <pc:sldMk cId="928014684" sldId="10381"/>
            <ac:spMk id="94" creationId="{4ED8E281-6E50-4B86-8F57-CE6AF2076C8B}"/>
          </ac:spMkLst>
        </pc:spChg>
        <pc:spChg chg="mod">
          <ac:chgData name="Ugo MANTEL" userId="2d5b7065-31bb-4181-a7f8-a73bf0c30211" providerId="ADAL" clId="{0575A9F6-7E6E-4F00-881B-BCE554436064}" dt="2021-05-27T08:27:53.918" v="14729" actId="790"/>
          <ac:spMkLst>
            <pc:docMk/>
            <pc:sldMk cId="928014684" sldId="10381"/>
            <ac:spMk id="95" creationId="{955C889B-E359-4C1C-ADE8-61F29406941A}"/>
          </ac:spMkLst>
        </pc:spChg>
        <pc:spChg chg="mod">
          <ac:chgData name="Ugo MANTEL" userId="2d5b7065-31bb-4181-a7f8-a73bf0c30211" providerId="ADAL" clId="{0575A9F6-7E6E-4F00-881B-BCE554436064}" dt="2021-05-27T08:27:53.928" v="14730" actId="790"/>
          <ac:spMkLst>
            <pc:docMk/>
            <pc:sldMk cId="928014684" sldId="10381"/>
            <ac:spMk id="100" creationId="{EBD54761-3F6A-42C5-A358-9B8C9AE709E6}"/>
          </ac:spMkLst>
        </pc:spChg>
        <pc:spChg chg="mod">
          <ac:chgData name="Ugo MANTEL" userId="2d5b7065-31bb-4181-a7f8-a73bf0c30211" providerId="ADAL" clId="{0575A9F6-7E6E-4F00-881B-BCE554436064}" dt="2021-05-27T08:27:53.928" v="14731" actId="790"/>
          <ac:spMkLst>
            <pc:docMk/>
            <pc:sldMk cId="928014684" sldId="10381"/>
            <ac:spMk id="101" creationId="{8F0FA4AA-6979-4163-8211-4D3E2504D922}"/>
          </ac:spMkLst>
        </pc:spChg>
        <pc:spChg chg="mod">
          <ac:chgData name="Ugo MANTEL" userId="2d5b7065-31bb-4181-a7f8-a73bf0c30211" providerId="ADAL" clId="{0575A9F6-7E6E-4F00-881B-BCE554436064}" dt="2021-05-27T08:27:53.930" v="14733" actId="790"/>
          <ac:spMkLst>
            <pc:docMk/>
            <pc:sldMk cId="928014684" sldId="10381"/>
            <ac:spMk id="103" creationId="{8EC109A0-55CE-4037-8B7D-7C591AB7496F}"/>
          </ac:spMkLst>
        </pc:spChg>
        <pc:spChg chg="mod">
          <ac:chgData name="Ugo MANTEL" userId="2d5b7065-31bb-4181-a7f8-a73bf0c30211" providerId="ADAL" clId="{0575A9F6-7E6E-4F00-881B-BCE554436064}" dt="2021-05-27T08:27:53.940" v="14750" actId="790"/>
          <ac:spMkLst>
            <pc:docMk/>
            <pc:sldMk cId="928014684" sldId="10381"/>
            <ac:spMk id="107" creationId="{AFE04C33-D3C3-4729-B074-628462666000}"/>
          </ac:spMkLst>
        </pc:spChg>
        <pc:spChg chg="mod">
          <ac:chgData name="Ugo MANTEL" userId="2d5b7065-31bb-4181-a7f8-a73bf0c30211" providerId="ADAL" clId="{0575A9F6-7E6E-4F00-881B-BCE554436064}" dt="2021-05-27T08:27:53.940" v="14751" actId="790"/>
          <ac:spMkLst>
            <pc:docMk/>
            <pc:sldMk cId="928014684" sldId="10381"/>
            <ac:spMk id="108" creationId="{84E50665-CFCF-4CAB-82A5-40ABF0DEBFF0}"/>
          </ac:spMkLst>
        </pc:spChg>
        <pc:spChg chg="mod">
          <ac:chgData name="Ugo MANTEL" userId="2d5b7065-31bb-4181-a7f8-a73bf0c30211" providerId="ADAL" clId="{0575A9F6-7E6E-4F00-881B-BCE554436064}" dt="2021-05-27T08:27:53.948" v="14752" actId="790"/>
          <ac:spMkLst>
            <pc:docMk/>
            <pc:sldMk cId="928014684" sldId="10381"/>
            <ac:spMk id="109" creationId="{D5717F27-AFA6-482B-876D-BE7AC56A69A2}"/>
          </ac:spMkLst>
        </pc:spChg>
        <pc:spChg chg="mod">
          <ac:chgData name="Ugo MANTEL" userId="2d5b7065-31bb-4181-a7f8-a73bf0c30211" providerId="ADAL" clId="{0575A9F6-7E6E-4F00-881B-BCE554436064}" dt="2021-05-27T08:27:53.958" v="14769" actId="790"/>
          <ac:spMkLst>
            <pc:docMk/>
            <pc:sldMk cId="928014684" sldId="10381"/>
            <ac:spMk id="112" creationId="{9B79AB7B-0DF7-4BE8-BFE1-5CF5CCEA16CD}"/>
          </ac:spMkLst>
        </pc:spChg>
        <pc:spChg chg="mod">
          <ac:chgData name="Ugo MANTEL" userId="2d5b7065-31bb-4181-a7f8-a73bf0c30211" providerId="ADAL" clId="{0575A9F6-7E6E-4F00-881B-BCE554436064}" dt="2021-05-27T08:27:53.958" v="14770" actId="790"/>
          <ac:spMkLst>
            <pc:docMk/>
            <pc:sldMk cId="928014684" sldId="10381"/>
            <ac:spMk id="113" creationId="{596CCD33-A7C7-494E-BEA1-04CE3549D870}"/>
          </ac:spMkLst>
        </pc:spChg>
        <pc:spChg chg="mod">
          <ac:chgData name="Ugo MANTEL" userId="2d5b7065-31bb-4181-a7f8-a73bf0c30211" providerId="ADAL" clId="{0575A9F6-7E6E-4F00-881B-BCE554436064}" dt="2021-05-27T08:27:53.958" v="14771" actId="790"/>
          <ac:spMkLst>
            <pc:docMk/>
            <pc:sldMk cId="928014684" sldId="10381"/>
            <ac:spMk id="114" creationId="{340CF0E8-5223-42E1-9FA5-DD02FA53A141}"/>
          </ac:spMkLst>
        </pc:spChg>
        <pc:spChg chg="mod">
          <ac:chgData name="Ugo MANTEL" userId="2d5b7065-31bb-4181-a7f8-a73bf0c30211" providerId="ADAL" clId="{0575A9F6-7E6E-4F00-881B-BCE554436064}" dt="2021-05-27T08:27:53.960" v="14772" actId="790"/>
          <ac:spMkLst>
            <pc:docMk/>
            <pc:sldMk cId="928014684" sldId="10381"/>
            <ac:spMk id="115" creationId="{A5AE030B-FE2B-4CE6-8F9C-42DE1D8C00F5}"/>
          </ac:spMkLst>
        </pc:spChg>
        <pc:spChg chg="mod">
          <ac:chgData name="Ugo MANTEL" userId="2d5b7065-31bb-4181-a7f8-a73bf0c30211" providerId="ADAL" clId="{0575A9F6-7E6E-4F00-881B-BCE554436064}" dt="2021-05-27T08:27:53.960" v="14773" actId="790"/>
          <ac:spMkLst>
            <pc:docMk/>
            <pc:sldMk cId="928014684" sldId="10381"/>
            <ac:spMk id="116" creationId="{3E9E5527-D18B-4C0F-9033-768C7E712997}"/>
          </ac:spMkLst>
        </pc:spChg>
        <pc:spChg chg="mod">
          <ac:chgData name="Ugo MANTEL" userId="2d5b7065-31bb-4181-a7f8-a73bf0c30211" providerId="ADAL" clId="{0575A9F6-7E6E-4F00-881B-BCE554436064}" dt="2021-05-27T08:27:53.960" v="14774" actId="790"/>
          <ac:spMkLst>
            <pc:docMk/>
            <pc:sldMk cId="928014684" sldId="10381"/>
            <ac:spMk id="117" creationId="{11321080-4DD2-4C51-B8C1-29C7DA0514AA}"/>
          </ac:spMkLst>
        </pc:spChg>
        <pc:spChg chg="mod">
          <ac:chgData name="Ugo MANTEL" userId="2d5b7065-31bb-4181-a7f8-a73bf0c30211" providerId="ADAL" clId="{0575A9F6-7E6E-4F00-881B-BCE554436064}" dt="2021-05-27T08:27:53.960" v="14775" actId="790"/>
          <ac:spMkLst>
            <pc:docMk/>
            <pc:sldMk cId="928014684" sldId="10381"/>
            <ac:spMk id="118" creationId="{F630FA7E-91CE-41ED-A13A-54AF98443939}"/>
          </ac:spMkLst>
        </pc:spChg>
        <pc:spChg chg="mod">
          <ac:chgData name="Ugo MANTEL" userId="2d5b7065-31bb-4181-a7f8-a73bf0c30211" providerId="ADAL" clId="{0575A9F6-7E6E-4F00-881B-BCE554436064}" dt="2021-05-27T08:27:53.960" v="14776" actId="790"/>
          <ac:spMkLst>
            <pc:docMk/>
            <pc:sldMk cId="928014684" sldId="10381"/>
            <ac:spMk id="119" creationId="{D7C1FB58-C6AB-4DA9-ADF8-A8F064F8DB5C}"/>
          </ac:spMkLst>
        </pc:spChg>
        <pc:spChg chg="mod">
          <ac:chgData name="Ugo MANTEL" userId="2d5b7065-31bb-4181-a7f8-a73bf0c30211" providerId="ADAL" clId="{0575A9F6-7E6E-4F00-881B-BCE554436064}" dt="2021-05-27T08:27:53.948" v="14753" actId="790"/>
          <ac:spMkLst>
            <pc:docMk/>
            <pc:sldMk cId="928014684" sldId="10381"/>
            <ac:spMk id="133" creationId="{D4DB8A5D-4BC4-4B09-91B3-B431A56ADCF9}"/>
          </ac:spMkLst>
        </pc:spChg>
        <pc:spChg chg="mod">
          <ac:chgData name="Ugo MANTEL" userId="2d5b7065-31bb-4181-a7f8-a73bf0c30211" providerId="ADAL" clId="{0575A9F6-7E6E-4F00-881B-BCE554436064}" dt="2021-05-27T08:27:53.948" v="14754" actId="790"/>
          <ac:spMkLst>
            <pc:docMk/>
            <pc:sldMk cId="928014684" sldId="10381"/>
            <ac:spMk id="134" creationId="{FAF0EF8E-999F-4DCA-8CCA-19966A02C618}"/>
          </ac:spMkLst>
        </pc:spChg>
        <pc:spChg chg="mod">
          <ac:chgData name="Ugo MANTEL" userId="2d5b7065-31bb-4181-a7f8-a73bf0c30211" providerId="ADAL" clId="{0575A9F6-7E6E-4F00-881B-BCE554436064}" dt="2021-05-27T08:27:53.948" v="14755" actId="790"/>
          <ac:spMkLst>
            <pc:docMk/>
            <pc:sldMk cId="928014684" sldId="10381"/>
            <ac:spMk id="135" creationId="{43E6C2D0-9928-431F-937D-615E132EB4BF}"/>
          </ac:spMkLst>
        </pc:spChg>
        <pc:spChg chg="mod">
          <ac:chgData name="Ugo MANTEL" userId="2d5b7065-31bb-4181-a7f8-a73bf0c30211" providerId="ADAL" clId="{0575A9F6-7E6E-4F00-881B-BCE554436064}" dt="2021-05-27T08:27:53.950" v="14756" actId="790"/>
          <ac:spMkLst>
            <pc:docMk/>
            <pc:sldMk cId="928014684" sldId="10381"/>
            <ac:spMk id="136" creationId="{366D0170-AB64-4883-B9AA-312F182F8513}"/>
          </ac:spMkLst>
        </pc:spChg>
        <pc:spChg chg="mod">
          <ac:chgData name="Ugo MANTEL" userId="2d5b7065-31bb-4181-a7f8-a73bf0c30211" providerId="ADAL" clId="{0575A9F6-7E6E-4F00-881B-BCE554436064}" dt="2021-05-27T08:27:53.950" v="14757" actId="790"/>
          <ac:spMkLst>
            <pc:docMk/>
            <pc:sldMk cId="928014684" sldId="10381"/>
            <ac:spMk id="137" creationId="{20E1541B-CD49-4DC3-A47D-9BF3BEE5D76B}"/>
          </ac:spMkLst>
        </pc:spChg>
        <pc:spChg chg="mod">
          <ac:chgData name="Ugo MANTEL" userId="2d5b7065-31bb-4181-a7f8-a73bf0c30211" providerId="ADAL" clId="{0575A9F6-7E6E-4F00-881B-BCE554436064}" dt="2021-05-27T08:27:53.950" v="14758" actId="790"/>
          <ac:spMkLst>
            <pc:docMk/>
            <pc:sldMk cId="928014684" sldId="10381"/>
            <ac:spMk id="138" creationId="{6566282D-6A08-4D37-9C6F-C0144233C521}"/>
          </ac:spMkLst>
        </pc:spChg>
        <pc:spChg chg="mod">
          <ac:chgData name="Ugo MANTEL" userId="2d5b7065-31bb-4181-a7f8-a73bf0c30211" providerId="ADAL" clId="{0575A9F6-7E6E-4F00-881B-BCE554436064}" dt="2021-05-27T08:27:53.950" v="14759" actId="790"/>
          <ac:spMkLst>
            <pc:docMk/>
            <pc:sldMk cId="928014684" sldId="10381"/>
            <ac:spMk id="139" creationId="{DD4D1A13-04C6-45D7-A267-260B6125490C}"/>
          </ac:spMkLst>
        </pc:spChg>
        <pc:spChg chg="mod">
          <ac:chgData name="Ugo MANTEL" userId="2d5b7065-31bb-4181-a7f8-a73bf0c30211" providerId="ADAL" clId="{0575A9F6-7E6E-4F00-881B-BCE554436064}" dt="2021-05-27T08:27:53.950" v="14760" actId="790"/>
          <ac:spMkLst>
            <pc:docMk/>
            <pc:sldMk cId="928014684" sldId="10381"/>
            <ac:spMk id="140" creationId="{123053B8-DBB1-4ACD-9BF9-D3394E0F671C}"/>
          </ac:spMkLst>
        </pc:spChg>
        <pc:spChg chg="mod">
          <ac:chgData name="Ugo MANTEL" userId="2d5b7065-31bb-4181-a7f8-a73bf0c30211" providerId="ADAL" clId="{0575A9F6-7E6E-4F00-881B-BCE554436064}" dt="2021-05-27T08:27:53.950" v="14761" actId="790"/>
          <ac:spMkLst>
            <pc:docMk/>
            <pc:sldMk cId="928014684" sldId="10381"/>
            <ac:spMk id="141" creationId="{0E9BA964-4A8C-48D4-BF3B-82E4163F61C8}"/>
          </ac:spMkLst>
        </pc:spChg>
        <pc:spChg chg="mod">
          <ac:chgData name="Ugo MANTEL" userId="2d5b7065-31bb-4181-a7f8-a73bf0c30211" providerId="ADAL" clId="{0575A9F6-7E6E-4F00-881B-BCE554436064}" dt="2021-05-27T08:27:53.950" v="14762" actId="790"/>
          <ac:spMkLst>
            <pc:docMk/>
            <pc:sldMk cId="928014684" sldId="10381"/>
            <ac:spMk id="142" creationId="{22F1D114-F450-40E1-8AED-90C2B1CFD597}"/>
          </ac:spMkLst>
        </pc:spChg>
        <pc:spChg chg="mod">
          <ac:chgData name="Ugo MANTEL" userId="2d5b7065-31bb-4181-a7f8-a73bf0c30211" providerId="ADAL" clId="{0575A9F6-7E6E-4F00-881B-BCE554436064}" dt="2021-05-27T08:27:53.930" v="14736" actId="790"/>
          <ac:spMkLst>
            <pc:docMk/>
            <pc:sldMk cId="928014684" sldId="10381"/>
            <ac:spMk id="164" creationId="{DA05F630-FFE9-4248-BE36-AE488020EDEB}"/>
          </ac:spMkLst>
        </pc:spChg>
        <pc:spChg chg="mod">
          <ac:chgData name="Ugo MANTEL" userId="2d5b7065-31bb-4181-a7f8-a73bf0c30211" providerId="ADAL" clId="{0575A9F6-7E6E-4F00-881B-BCE554436064}" dt="2021-05-27T08:27:53.950" v="14763" actId="790"/>
          <ac:spMkLst>
            <pc:docMk/>
            <pc:sldMk cId="928014684" sldId="10381"/>
            <ac:spMk id="214" creationId="{B892CA1A-6DD2-47AE-9A86-98AF5DFD08BF}"/>
          </ac:spMkLst>
        </pc:spChg>
        <pc:spChg chg="mod">
          <ac:chgData name="Ugo MANTEL" userId="2d5b7065-31bb-4181-a7f8-a73bf0c30211" providerId="ADAL" clId="{0575A9F6-7E6E-4F00-881B-BCE554436064}" dt="2021-05-27T08:27:53.950" v="14764" actId="790"/>
          <ac:spMkLst>
            <pc:docMk/>
            <pc:sldMk cId="928014684" sldId="10381"/>
            <ac:spMk id="215" creationId="{9F3BC7FC-64FE-4264-9C2D-E28C85C00F3A}"/>
          </ac:spMkLst>
        </pc:spChg>
        <pc:spChg chg="mod">
          <ac:chgData name="Ugo MANTEL" userId="2d5b7065-31bb-4181-a7f8-a73bf0c30211" providerId="ADAL" clId="{0575A9F6-7E6E-4F00-881B-BCE554436064}" dt="2021-05-27T08:27:53.950" v="14765" actId="790"/>
          <ac:spMkLst>
            <pc:docMk/>
            <pc:sldMk cId="928014684" sldId="10381"/>
            <ac:spMk id="216" creationId="{5994B9E0-8703-4DC8-AD95-9850C41AC14F}"/>
          </ac:spMkLst>
        </pc:spChg>
        <pc:spChg chg="mod">
          <ac:chgData name="Ugo MANTEL" userId="2d5b7065-31bb-4181-a7f8-a73bf0c30211" providerId="ADAL" clId="{0575A9F6-7E6E-4F00-881B-BCE554436064}" dt="2021-05-27T08:27:53.950" v="14766" actId="790"/>
          <ac:spMkLst>
            <pc:docMk/>
            <pc:sldMk cId="928014684" sldId="10381"/>
            <ac:spMk id="217" creationId="{04205482-E273-4AE6-A802-6F85111ADD10}"/>
          </ac:spMkLst>
        </pc:spChg>
        <pc:spChg chg="mod">
          <ac:chgData name="Ugo MANTEL" userId="2d5b7065-31bb-4181-a7f8-a73bf0c30211" providerId="ADAL" clId="{0575A9F6-7E6E-4F00-881B-BCE554436064}" dt="2021-05-27T08:27:53.950" v="14767" actId="790"/>
          <ac:spMkLst>
            <pc:docMk/>
            <pc:sldMk cId="928014684" sldId="10381"/>
            <ac:spMk id="218" creationId="{4E614FE6-7DC1-4158-A187-FB12FDC67AA7}"/>
          </ac:spMkLst>
        </pc:spChg>
      </pc:sldChg>
      <pc:sldChg chg="modSp mod">
        <pc:chgData name="Ugo MANTEL" userId="2d5b7065-31bb-4181-a7f8-a73bf0c30211" providerId="ADAL" clId="{0575A9F6-7E6E-4F00-881B-BCE554436064}" dt="2021-05-27T08:27:53.414" v="14172" actId="790"/>
        <pc:sldMkLst>
          <pc:docMk/>
          <pc:sldMk cId="177760136" sldId="10387"/>
        </pc:sldMkLst>
        <pc:spChg chg="mod">
          <ac:chgData name="Ugo MANTEL" userId="2d5b7065-31bb-4181-a7f8-a73bf0c30211" providerId="ADAL" clId="{0575A9F6-7E6E-4F00-881B-BCE554436064}" dt="2021-05-27T08:27:53.394" v="14153" actId="790"/>
          <ac:spMkLst>
            <pc:docMk/>
            <pc:sldMk cId="177760136" sldId="10387"/>
            <ac:spMk id="2" creationId="{436F6B45-BA2B-4C85-B5B6-28EC178522DD}"/>
          </ac:spMkLst>
        </pc:spChg>
        <pc:spChg chg="mod">
          <ac:chgData name="Ugo MANTEL" userId="2d5b7065-31bb-4181-a7f8-a73bf0c30211" providerId="ADAL" clId="{0575A9F6-7E6E-4F00-881B-BCE554436064}" dt="2021-05-27T08:27:53.394" v="14154" actId="790"/>
          <ac:spMkLst>
            <pc:docMk/>
            <pc:sldMk cId="177760136" sldId="10387"/>
            <ac:spMk id="10" creationId="{A1B2D03C-5DB5-4B41-ACB2-17648D06B456}"/>
          </ac:spMkLst>
        </pc:spChg>
        <pc:spChg chg="mod">
          <ac:chgData name="Ugo MANTEL" userId="2d5b7065-31bb-4181-a7f8-a73bf0c30211" providerId="ADAL" clId="{0575A9F6-7E6E-4F00-881B-BCE554436064}" dt="2021-05-27T08:27:53.394" v="14155" actId="790"/>
          <ac:spMkLst>
            <pc:docMk/>
            <pc:sldMk cId="177760136" sldId="10387"/>
            <ac:spMk id="11" creationId="{B49118EE-CD7D-4A57-BFCC-CCA3BFA5EA0C}"/>
          </ac:spMkLst>
        </pc:spChg>
        <pc:spChg chg="mod">
          <ac:chgData name="Ugo MANTEL" userId="2d5b7065-31bb-4181-a7f8-a73bf0c30211" providerId="ADAL" clId="{0575A9F6-7E6E-4F00-881B-BCE554436064}" dt="2021-05-27T08:27:53.394" v="14156" actId="790"/>
          <ac:spMkLst>
            <pc:docMk/>
            <pc:sldMk cId="177760136" sldId="10387"/>
            <ac:spMk id="12" creationId="{FEB1B1AD-9BFF-4534-9FA2-838BF0A5FAA4}"/>
          </ac:spMkLst>
        </pc:spChg>
        <pc:spChg chg="mod">
          <ac:chgData name="Ugo MANTEL" userId="2d5b7065-31bb-4181-a7f8-a73bf0c30211" providerId="ADAL" clId="{0575A9F6-7E6E-4F00-881B-BCE554436064}" dt="2021-05-27T08:27:53.394" v="14157" actId="790"/>
          <ac:spMkLst>
            <pc:docMk/>
            <pc:sldMk cId="177760136" sldId="10387"/>
            <ac:spMk id="14" creationId="{7BDDF5AD-5B37-4B7B-8C30-7E5CA6CB4043}"/>
          </ac:spMkLst>
        </pc:spChg>
        <pc:spChg chg="mod">
          <ac:chgData name="Ugo MANTEL" userId="2d5b7065-31bb-4181-a7f8-a73bf0c30211" providerId="ADAL" clId="{0575A9F6-7E6E-4F00-881B-BCE554436064}" dt="2021-05-27T08:27:53.394" v="14158" actId="790"/>
          <ac:spMkLst>
            <pc:docMk/>
            <pc:sldMk cId="177760136" sldId="10387"/>
            <ac:spMk id="16" creationId="{6AFB6F3B-617C-4E9A-BDB1-E66CE5E7BAF2}"/>
          </ac:spMkLst>
        </pc:spChg>
        <pc:spChg chg="mod">
          <ac:chgData name="Ugo MANTEL" userId="2d5b7065-31bb-4181-a7f8-a73bf0c30211" providerId="ADAL" clId="{0575A9F6-7E6E-4F00-881B-BCE554436064}" dt="2021-05-27T08:27:53.394" v="14159" actId="790"/>
          <ac:spMkLst>
            <pc:docMk/>
            <pc:sldMk cId="177760136" sldId="10387"/>
            <ac:spMk id="19" creationId="{73CC2FF0-1620-4B7A-843B-3D3C2AE458FE}"/>
          </ac:spMkLst>
        </pc:spChg>
        <pc:spChg chg="mod">
          <ac:chgData name="Ugo MANTEL" userId="2d5b7065-31bb-4181-a7f8-a73bf0c30211" providerId="ADAL" clId="{0575A9F6-7E6E-4F00-881B-BCE554436064}" dt="2021-05-27T08:27:53.402" v="14160" actId="790"/>
          <ac:spMkLst>
            <pc:docMk/>
            <pc:sldMk cId="177760136" sldId="10387"/>
            <ac:spMk id="20" creationId="{8EC25760-36A2-4025-9B9B-299007EC8CF7}"/>
          </ac:spMkLst>
        </pc:spChg>
        <pc:spChg chg="mod">
          <ac:chgData name="Ugo MANTEL" userId="2d5b7065-31bb-4181-a7f8-a73bf0c30211" providerId="ADAL" clId="{0575A9F6-7E6E-4F00-881B-BCE554436064}" dt="2021-05-27T08:27:53.402" v="14161" actId="790"/>
          <ac:spMkLst>
            <pc:docMk/>
            <pc:sldMk cId="177760136" sldId="10387"/>
            <ac:spMk id="21" creationId="{20863C10-21C2-486C-936F-F9040E9C8476}"/>
          </ac:spMkLst>
        </pc:spChg>
        <pc:spChg chg="mod">
          <ac:chgData name="Ugo MANTEL" userId="2d5b7065-31bb-4181-a7f8-a73bf0c30211" providerId="ADAL" clId="{0575A9F6-7E6E-4F00-881B-BCE554436064}" dt="2021-05-27T08:27:53.402" v="14162" actId="790"/>
          <ac:spMkLst>
            <pc:docMk/>
            <pc:sldMk cId="177760136" sldId="10387"/>
            <ac:spMk id="22" creationId="{117F0456-6AAE-46E2-83E3-977665874781}"/>
          </ac:spMkLst>
        </pc:spChg>
        <pc:spChg chg="mod">
          <ac:chgData name="Ugo MANTEL" userId="2d5b7065-31bb-4181-a7f8-a73bf0c30211" providerId="ADAL" clId="{0575A9F6-7E6E-4F00-881B-BCE554436064}" dt="2021-05-27T08:27:53.404" v="14163" actId="790"/>
          <ac:spMkLst>
            <pc:docMk/>
            <pc:sldMk cId="177760136" sldId="10387"/>
            <ac:spMk id="23" creationId="{1BFA432E-B00A-410E-968D-9E0C6059E2B0}"/>
          </ac:spMkLst>
        </pc:spChg>
        <pc:spChg chg="mod">
          <ac:chgData name="Ugo MANTEL" userId="2d5b7065-31bb-4181-a7f8-a73bf0c30211" providerId="ADAL" clId="{0575A9F6-7E6E-4F00-881B-BCE554436064}" dt="2021-05-27T08:27:53.404" v="14164" actId="790"/>
          <ac:spMkLst>
            <pc:docMk/>
            <pc:sldMk cId="177760136" sldId="10387"/>
            <ac:spMk id="24" creationId="{4D142772-C0FC-4E1B-8722-0710CB2D6A27}"/>
          </ac:spMkLst>
        </pc:spChg>
        <pc:spChg chg="mod">
          <ac:chgData name="Ugo MANTEL" userId="2d5b7065-31bb-4181-a7f8-a73bf0c30211" providerId="ADAL" clId="{0575A9F6-7E6E-4F00-881B-BCE554436064}" dt="2021-05-27T08:27:53.404" v="14165" actId="790"/>
          <ac:spMkLst>
            <pc:docMk/>
            <pc:sldMk cId="177760136" sldId="10387"/>
            <ac:spMk id="25" creationId="{F7E3780D-07E3-49CB-A488-8D48D2DD727B}"/>
          </ac:spMkLst>
        </pc:spChg>
        <pc:spChg chg="mod">
          <ac:chgData name="Ugo MANTEL" userId="2d5b7065-31bb-4181-a7f8-a73bf0c30211" providerId="ADAL" clId="{0575A9F6-7E6E-4F00-881B-BCE554436064}" dt="2021-05-27T08:27:53.404" v="14166" actId="790"/>
          <ac:spMkLst>
            <pc:docMk/>
            <pc:sldMk cId="177760136" sldId="10387"/>
            <ac:spMk id="26" creationId="{06355F29-BF53-45D1-8A9B-DD83D357F34D}"/>
          </ac:spMkLst>
        </pc:spChg>
        <pc:spChg chg="mod">
          <ac:chgData name="Ugo MANTEL" userId="2d5b7065-31bb-4181-a7f8-a73bf0c30211" providerId="ADAL" clId="{0575A9F6-7E6E-4F00-881B-BCE554436064}" dt="2021-05-27T08:27:53.404" v="14167" actId="790"/>
          <ac:spMkLst>
            <pc:docMk/>
            <pc:sldMk cId="177760136" sldId="10387"/>
            <ac:spMk id="30" creationId="{242F26BC-48D8-467A-A6CD-331EC9B568C9}"/>
          </ac:spMkLst>
        </pc:spChg>
        <pc:spChg chg="mod">
          <ac:chgData name="Ugo MANTEL" userId="2d5b7065-31bb-4181-a7f8-a73bf0c30211" providerId="ADAL" clId="{0575A9F6-7E6E-4F00-881B-BCE554436064}" dt="2021-05-27T08:27:53.404" v="14168" actId="790"/>
          <ac:spMkLst>
            <pc:docMk/>
            <pc:sldMk cId="177760136" sldId="10387"/>
            <ac:spMk id="33" creationId="{0C42220C-E0C0-4442-8C78-C607D32D7C6A}"/>
          </ac:spMkLst>
        </pc:spChg>
        <pc:spChg chg="mod">
          <ac:chgData name="Ugo MANTEL" userId="2d5b7065-31bb-4181-a7f8-a73bf0c30211" providerId="ADAL" clId="{0575A9F6-7E6E-4F00-881B-BCE554436064}" dt="2021-05-27T08:27:53.404" v="14169" actId="790"/>
          <ac:spMkLst>
            <pc:docMk/>
            <pc:sldMk cId="177760136" sldId="10387"/>
            <ac:spMk id="34" creationId="{C83894F5-3A2A-4D54-AE15-3AE551436F84}"/>
          </ac:spMkLst>
        </pc:spChg>
        <pc:spChg chg="mod">
          <ac:chgData name="Ugo MANTEL" userId="2d5b7065-31bb-4181-a7f8-a73bf0c30211" providerId="ADAL" clId="{0575A9F6-7E6E-4F00-881B-BCE554436064}" dt="2021-05-27T08:27:53.412" v="14170" actId="790"/>
          <ac:spMkLst>
            <pc:docMk/>
            <pc:sldMk cId="177760136" sldId="10387"/>
            <ac:spMk id="35" creationId="{6E7DE376-6590-44EF-AE1D-4EFDD8EAD509}"/>
          </ac:spMkLst>
        </pc:spChg>
        <pc:spChg chg="mod">
          <ac:chgData name="Ugo MANTEL" userId="2d5b7065-31bb-4181-a7f8-a73bf0c30211" providerId="ADAL" clId="{0575A9F6-7E6E-4F00-881B-BCE554436064}" dt="2021-05-27T08:27:53.412" v="14171" actId="790"/>
          <ac:spMkLst>
            <pc:docMk/>
            <pc:sldMk cId="177760136" sldId="10387"/>
            <ac:spMk id="40" creationId="{7E1EA942-DCE8-4CB4-A6CD-F002A4046CDC}"/>
          </ac:spMkLst>
        </pc:spChg>
        <pc:spChg chg="mod">
          <ac:chgData name="Ugo MANTEL" userId="2d5b7065-31bb-4181-a7f8-a73bf0c30211" providerId="ADAL" clId="{0575A9F6-7E6E-4F00-881B-BCE554436064}" dt="2021-05-27T08:27:53.414" v="14172" actId="790"/>
          <ac:spMkLst>
            <pc:docMk/>
            <pc:sldMk cId="177760136" sldId="10387"/>
            <ac:spMk id="41" creationId="{543133D6-14FE-4614-9937-A1C6BE4F5B59}"/>
          </ac:spMkLst>
        </pc:spChg>
      </pc:sldChg>
      <pc:sldChg chg="modSp mod">
        <pc:chgData name="Ugo MANTEL" userId="2d5b7065-31bb-4181-a7f8-a73bf0c30211" providerId="ADAL" clId="{0575A9F6-7E6E-4F00-881B-BCE554436064}" dt="2021-05-27T08:27:53.394" v="14152" actId="790"/>
        <pc:sldMkLst>
          <pc:docMk/>
          <pc:sldMk cId="2528439242" sldId="10388"/>
        </pc:sldMkLst>
        <pc:spChg chg="mod">
          <ac:chgData name="Ugo MANTEL" userId="2d5b7065-31bb-4181-a7f8-a73bf0c30211" providerId="ADAL" clId="{0575A9F6-7E6E-4F00-881B-BCE554436064}" dt="2021-05-27T08:27:53.373" v="14127" actId="790"/>
          <ac:spMkLst>
            <pc:docMk/>
            <pc:sldMk cId="2528439242" sldId="10388"/>
            <ac:spMk id="2" creationId="{3B352272-A751-4371-9AD1-0EDAA488B5E8}"/>
          </ac:spMkLst>
        </pc:spChg>
        <pc:spChg chg="mod">
          <ac:chgData name="Ugo MANTEL" userId="2d5b7065-31bb-4181-a7f8-a73bf0c30211" providerId="ADAL" clId="{0575A9F6-7E6E-4F00-881B-BCE554436064}" dt="2021-05-27T08:27:53.373" v="14128" actId="790"/>
          <ac:spMkLst>
            <pc:docMk/>
            <pc:sldMk cId="2528439242" sldId="10388"/>
            <ac:spMk id="10" creationId="{3CD560AD-8D0B-419C-AA90-58F40CB49620}"/>
          </ac:spMkLst>
        </pc:spChg>
        <pc:spChg chg="mod">
          <ac:chgData name="Ugo MANTEL" userId="2d5b7065-31bb-4181-a7f8-a73bf0c30211" providerId="ADAL" clId="{0575A9F6-7E6E-4F00-881B-BCE554436064}" dt="2021-05-27T08:27:53.373" v="14129" actId="790"/>
          <ac:spMkLst>
            <pc:docMk/>
            <pc:sldMk cId="2528439242" sldId="10388"/>
            <ac:spMk id="44" creationId="{825CF11B-020D-44AE-8B0F-94296B87E5E2}"/>
          </ac:spMkLst>
        </pc:spChg>
        <pc:spChg chg="mod">
          <ac:chgData name="Ugo MANTEL" userId="2d5b7065-31bb-4181-a7f8-a73bf0c30211" providerId="ADAL" clId="{0575A9F6-7E6E-4F00-881B-BCE554436064}" dt="2021-05-27T08:27:53.373" v="14130" actId="790"/>
          <ac:spMkLst>
            <pc:docMk/>
            <pc:sldMk cId="2528439242" sldId="10388"/>
            <ac:spMk id="45" creationId="{19C7679B-BDAB-4644-A933-4403268C4016}"/>
          </ac:spMkLst>
        </pc:spChg>
        <pc:spChg chg="mod">
          <ac:chgData name="Ugo MANTEL" userId="2d5b7065-31bb-4181-a7f8-a73bf0c30211" providerId="ADAL" clId="{0575A9F6-7E6E-4F00-881B-BCE554436064}" dt="2021-05-27T08:27:53.394" v="14152" actId="790"/>
          <ac:spMkLst>
            <pc:docMk/>
            <pc:sldMk cId="2528439242" sldId="10388"/>
            <ac:spMk id="46" creationId="{4CE5327B-D6D0-4298-870E-2AF2B516A9CA}"/>
          </ac:spMkLst>
        </pc:spChg>
        <pc:spChg chg="mod">
          <ac:chgData name="Ugo MANTEL" userId="2d5b7065-31bb-4181-a7f8-a73bf0c30211" providerId="ADAL" clId="{0575A9F6-7E6E-4F00-881B-BCE554436064}" dt="2021-05-27T08:27:53.373" v="14131" actId="790"/>
          <ac:spMkLst>
            <pc:docMk/>
            <pc:sldMk cId="2528439242" sldId="10388"/>
            <ac:spMk id="47" creationId="{C0C9DCEC-47A0-4811-8A76-D04843C86F35}"/>
          </ac:spMkLst>
        </pc:spChg>
        <pc:spChg chg="mod">
          <ac:chgData name="Ugo MANTEL" userId="2d5b7065-31bb-4181-a7f8-a73bf0c30211" providerId="ADAL" clId="{0575A9F6-7E6E-4F00-881B-BCE554436064}" dt="2021-05-27T08:27:53.373" v="14132" actId="790"/>
          <ac:spMkLst>
            <pc:docMk/>
            <pc:sldMk cId="2528439242" sldId="10388"/>
            <ac:spMk id="48" creationId="{ED2AA03F-F69F-4109-991C-D4EA22467928}"/>
          </ac:spMkLst>
        </pc:spChg>
        <pc:spChg chg="mod">
          <ac:chgData name="Ugo MANTEL" userId="2d5b7065-31bb-4181-a7f8-a73bf0c30211" providerId="ADAL" clId="{0575A9F6-7E6E-4F00-881B-BCE554436064}" dt="2021-05-27T08:27:53.373" v="14133" actId="790"/>
          <ac:spMkLst>
            <pc:docMk/>
            <pc:sldMk cId="2528439242" sldId="10388"/>
            <ac:spMk id="49" creationId="{E292EA57-219F-446B-84E6-3859851D00A6}"/>
          </ac:spMkLst>
        </pc:spChg>
        <pc:spChg chg="mod">
          <ac:chgData name="Ugo MANTEL" userId="2d5b7065-31bb-4181-a7f8-a73bf0c30211" providerId="ADAL" clId="{0575A9F6-7E6E-4F00-881B-BCE554436064}" dt="2021-05-27T08:27:53.373" v="14134" actId="790"/>
          <ac:spMkLst>
            <pc:docMk/>
            <pc:sldMk cId="2528439242" sldId="10388"/>
            <ac:spMk id="50" creationId="{4CC5E3A4-CFC1-47E7-85E4-E4EFAE07F51B}"/>
          </ac:spMkLst>
        </pc:spChg>
        <pc:spChg chg="mod">
          <ac:chgData name="Ugo MANTEL" userId="2d5b7065-31bb-4181-a7f8-a73bf0c30211" providerId="ADAL" clId="{0575A9F6-7E6E-4F00-881B-BCE554436064}" dt="2021-05-27T08:27:53.373" v="14135" actId="790"/>
          <ac:spMkLst>
            <pc:docMk/>
            <pc:sldMk cId="2528439242" sldId="10388"/>
            <ac:spMk id="53" creationId="{8BC60B44-FC35-49C3-A67D-8C09E11BF871}"/>
          </ac:spMkLst>
        </pc:spChg>
        <pc:spChg chg="mod">
          <ac:chgData name="Ugo MANTEL" userId="2d5b7065-31bb-4181-a7f8-a73bf0c30211" providerId="ADAL" clId="{0575A9F6-7E6E-4F00-881B-BCE554436064}" dt="2021-05-27T08:27:53.373" v="14136" actId="790"/>
          <ac:spMkLst>
            <pc:docMk/>
            <pc:sldMk cId="2528439242" sldId="10388"/>
            <ac:spMk id="60" creationId="{42959E40-E36F-47FF-AC7E-ABFFED50E051}"/>
          </ac:spMkLst>
        </pc:spChg>
        <pc:spChg chg="mod">
          <ac:chgData name="Ugo MANTEL" userId="2d5b7065-31bb-4181-a7f8-a73bf0c30211" providerId="ADAL" clId="{0575A9F6-7E6E-4F00-881B-BCE554436064}" dt="2021-05-27T08:27:53.373" v="14137" actId="790"/>
          <ac:spMkLst>
            <pc:docMk/>
            <pc:sldMk cId="2528439242" sldId="10388"/>
            <ac:spMk id="75" creationId="{AC8EE432-C25E-45E1-A3C2-234AD2EA8AAD}"/>
          </ac:spMkLst>
        </pc:spChg>
        <pc:spChg chg="mod">
          <ac:chgData name="Ugo MANTEL" userId="2d5b7065-31bb-4181-a7f8-a73bf0c30211" providerId="ADAL" clId="{0575A9F6-7E6E-4F00-881B-BCE554436064}" dt="2021-05-27T08:27:53.373" v="14138" actId="790"/>
          <ac:spMkLst>
            <pc:docMk/>
            <pc:sldMk cId="2528439242" sldId="10388"/>
            <ac:spMk id="81" creationId="{4B3A7871-D042-41DF-9E79-7E565E264575}"/>
          </ac:spMkLst>
        </pc:spChg>
        <pc:spChg chg="mod">
          <ac:chgData name="Ugo MANTEL" userId="2d5b7065-31bb-4181-a7f8-a73bf0c30211" providerId="ADAL" clId="{0575A9F6-7E6E-4F00-881B-BCE554436064}" dt="2021-05-27T08:27:53.382" v="14139" actId="790"/>
          <ac:spMkLst>
            <pc:docMk/>
            <pc:sldMk cId="2528439242" sldId="10388"/>
            <ac:spMk id="86" creationId="{647AB55A-67E0-4E8B-BAEA-FB47DB36A6B9}"/>
          </ac:spMkLst>
        </pc:spChg>
        <pc:spChg chg="mod">
          <ac:chgData name="Ugo MANTEL" userId="2d5b7065-31bb-4181-a7f8-a73bf0c30211" providerId="ADAL" clId="{0575A9F6-7E6E-4F00-881B-BCE554436064}" dt="2021-05-27T08:27:53.371" v="14126" actId="790"/>
          <ac:spMkLst>
            <pc:docMk/>
            <pc:sldMk cId="2528439242" sldId="10388"/>
            <ac:spMk id="87" creationId="{C9E07055-AC48-4337-B5C4-6806E36F3F9E}"/>
          </ac:spMkLst>
        </pc:spChg>
        <pc:spChg chg="mod">
          <ac:chgData name="Ugo MANTEL" userId="2d5b7065-31bb-4181-a7f8-a73bf0c30211" providerId="ADAL" clId="{0575A9F6-7E6E-4F00-881B-BCE554436064}" dt="2021-05-27T08:27:53.384" v="14140" actId="790"/>
          <ac:spMkLst>
            <pc:docMk/>
            <pc:sldMk cId="2528439242" sldId="10388"/>
            <ac:spMk id="88" creationId="{9D09228C-7646-4BC5-BAD2-2D61E3E54D79}"/>
          </ac:spMkLst>
        </pc:spChg>
        <pc:spChg chg="mod">
          <ac:chgData name="Ugo MANTEL" userId="2d5b7065-31bb-4181-a7f8-a73bf0c30211" providerId="ADAL" clId="{0575A9F6-7E6E-4F00-881B-BCE554436064}" dt="2021-05-27T08:27:53.384" v="14141" actId="790"/>
          <ac:spMkLst>
            <pc:docMk/>
            <pc:sldMk cId="2528439242" sldId="10388"/>
            <ac:spMk id="89" creationId="{C5E212F5-085B-4C52-B70C-29F107B2D040}"/>
          </ac:spMkLst>
        </pc:spChg>
        <pc:spChg chg="mod">
          <ac:chgData name="Ugo MANTEL" userId="2d5b7065-31bb-4181-a7f8-a73bf0c30211" providerId="ADAL" clId="{0575A9F6-7E6E-4F00-881B-BCE554436064}" dt="2021-05-27T08:27:53.384" v="14142" actId="790"/>
          <ac:spMkLst>
            <pc:docMk/>
            <pc:sldMk cId="2528439242" sldId="10388"/>
            <ac:spMk id="90" creationId="{AA7DC620-97D4-48DE-A664-29FE4FE4CEE0}"/>
          </ac:spMkLst>
        </pc:spChg>
        <pc:spChg chg="mod">
          <ac:chgData name="Ugo MANTEL" userId="2d5b7065-31bb-4181-a7f8-a73bf0c30211" providerId="ADAL" clId="{0575A9F6-7E6E-4F00-881B-BCE554436064}" dt="2021-05-27T08:27:53.384" v="14143" actId="790"/>
          <ac:spMkLst>
            <pc:docMk/>
            <pc:sldMk cId="2528439242" sldId="10388"/>
            <ac:spMk id="91" creationId="{7DB27FE9-EB88-44E0-94CE-3C9F00A5A79B}"/>
          </ac:spMkLst>
        </pc:spChg>
        <pc:spChg chg="mod">
          <ac:chgData name="Ugo MANTEL" userId="2d5b7065-31bb-4181-a7f8-a73bf0c30211" providerId="ADAL" clId="{0575A9F6-7E6E-4F00-881B-BCE554436064}" dt="2021-05-27T08:27:53.384" v="14144" actId="790"/>
          <ac:spMkLst>
            <pc:docMk/>
            <pc:sldMk cId="2528439242" sldId="10388"/>
            <ac:spMk id="93" creationId="{A2D207EF-8BD0-44D3-A624-1DFFE05EABF1}"/>
          </ac:spMkLst>
        </pc:spChg>
        <pc:spChg chg="mod">
          <ac:chgData name="Ugo MANTEL" userId="2d5b7065-31bb-4181-a7f8-a73bf0c30211" providerId="ADAL" clId="{0575A9F6-7E6E-4F00-881B-BCE554436064}" dt="2021-05-27T08:27:53.384" v="14145" actId="790"/>
          <ac:spMkLst>
            <pc:docMk/>
            <pc:sldMk cId="2528439242" sldId="10388"/>
            <ac:spMk id="94" creationId="{80AADE10-9CDF-44C5-9D0C-F4BE5573C2CB}"/>
          </ac:spMkLst>
        </pc:spChg>
        <pc:spChg chg="mod">
          <ac:chgData name="Ugo MANTEL" userId="2d5b7065-31bb-4181-a7f8-a73bf0c30211" providerId="ADAL" clId="{0575A9F6-7E6E-4F00-881B-BCE554436064}" dt="2021-05-27T08:27:53.384" v="14146" actId="790"/>
          <ac:spMkLst>
            <pc:docMk/>
            <pc:sldMk cId="2528439242" sldId="10388"/>
            <ac:spMk id="95" creationId="{30A06502-CA72-44B0-9989-88A02C62242D}"/>
          </ac:spMkLst>
        </pc:spChg>
        <pc:spChg chg="mod">
          <ac:chgData name="Ugo MANTEL" userId="2d5b7065-31bb-4181-a7f8-a73bf0c30211" providerId="ADAL" clId="{0575A9F6-7E6E-4F00-881B-BCE554436064}" dt="2021-05-27T08:27:53.392" v="14150" actId="790"/>
          <ac:spMkLst>
            <pc:docMk/>
            <pc:sldMk cId="2528439242" sldId="10388"/>
            <ac:spMk id="96" creationId="{11D4BEF8-7D64-4110-B927-2D2241B2ACD1}"/>
          </ac:spMkLst>
        </pc:spChg>
        <pc:spChg chg="mod">
          <ac:chgData name="Ugo MANTEL" userId="2d5b7065-31bb-4181-a7f8-a73bf0c30211" providerId="ADAL" clId="{0575A9F6-7E6E-4F00-881B-BCE554436064}" dt="2021-05-27T08:27:53.394" v="14151" actId="790"/>
          <ac:spMkLst>
            <pc:docMk/>
            <pc:sldMk cId="2528439242" sldId="10388"/>
            <ac:spMk id="97" creationId="{515D236C-2659-4BD5-937E-79D9E704302D}"/>
          </ac:spMkLst>
        </pc:spChg>
        <pc:spChg chg="mod">
          <ac:chgData name="Ugo MANTEL" userId="2d5b7065-31bb-4181-a7f8-a73bf0c30211" providerId="ADAL" clId="{0575A9F6-7E6E-4F00-881B-BCE554436064}" dt="2021-05-27T08:27:53.384" v="14147" actId="790"/>
          <ac:spMkLst>
            <pc:docMk/>
            <pc:sldMk cId="2528439242" sldId="10388"/>
            <ac:spMk id="98" creationId="{05365063-0175-4B93-AFCD-4B0E8A70538E}"/>
          </ac:spMkLst>
        </pc:spChg>
        <pc:spChg chg="mod">
          <ac:chgData name="Ugo MANTEL" userId="2d5b7065-31bb-4181-a7f8-a73bf0c30211" providerId="ADAL" clId="{0575A9F6-7E6E-4F00-881B-BCE554436064}" dt="2021-05-27T08:27:53.392" v="14148" actId="790"/>
          <ac:spMkLst>
            <pc:docMk/>
            <pc:sldMk cId="2528439242" sldId="10388"/>
            <ac:spMk id="104" creationId="{29510A5E-9BDC-4463-8D19-55AB8604B20E}"/>
          </ac:spMkLst>
        </pc:spChg>
        <pc:spChg chg="mod">
          <ac:chgData name="Ugo MANTEL" userId="2d5b7065-31bb-4181-a7f8-a73bf0c30211" providerId="ADAL" clId="{0575A9F6-7E6E-4F00-881B-BCE554436064}" dt="2021-05-27T08:27:53.392" v="14149" actId="790"/>
          <ac:spMkLst>
            <pc:docMk/>
            <pc:sldMk cId="2528439242" sldId="10388"/>
            <ac:spMk id="107" creationId="{E622BEC9-977B-45CD-8F2B-0CBF440BC9B1}"/>
          </ac:spMkLst>
        </pc:spChg>
      </pc:sldChg>
      <pc:sldChg chg="modSp mod">
        <pc:chgData name="Ugo MANTEL" userId="2d5b7065-31bb-4181-a7f8-a73bf0c30211" providerId="ADAL" clId="{0575A9F6-7E6E-4F00-881B-BCE554436064}" dt="2021-05-27T08:27:53.455" v="14214" actId="790"/>
        <pc:sldMkLst>
          <pc:docMk/>
          <pc:sldMk cId="2291217259" sldId="10389"/>
        </pc:sldMkLst>
        <pc:spChg chg="mod">
          <ac:chgData name="Ugo MANTEL" userId="2d5b7065-31bb-4181-a7f8-a73bf0c30211" providerId="ADAL" clId="{0575A9F6-7E6E-4F00-881B-BCE554436064}" dt="2021-05-27T08:27:53.435" v="14202" actId="790"/>
          <ac:spMkLst>
            <pc:docMk/>
            <pc:sldMk cId="2291217259" sldId="10389"/>
            <ac:spMk id="2" creationId="{3B352272-A751-4371-9AD1-0EDAA488B5E8}"/>
          </ac:spMkLst>
        </pc:spChg>
        <pc:spChg chg="mod">
          <ac:chgData name="Ugo MANTEL" userId="2d5b7065-31bb-4181-a7f8-a73bf0c30211" providerId="ADAL" clId="{0575A9F6-7E6E-4F00-881B-BCE554436064}" dt="2021-05-27T08:27:53.443" v="14203" actId="790"/>
          <ac:spMkLst>
            <pc:docMk/>
            <pc:sldMk cId="2291217259" sldId="10389"/>
            <ac:spMk id="3" creationId="{12B1867D-7FC0-41D7-B16A-252CAC322DC3}"/>
          </ac:spMkLst>
        </pc:spChg>
        <pc:spChg chg="mod">
          <ac:chgData name="Ugo MANTEL" userId="2d5b7065-31bb-4181-a7f8-a73bf0c30211" providerId="ADAL" clId="{0575A9F6-7E6E-4F00-881B-BCE554436064}" dt="2021-05-27T08:27:53.445" v="14204" actId="790"/>
          <ac:spMkLst>
            <pc:docMk/>
            <pc:sldMk cId="2291217259" sldId="10389"/>
            <ac:spMk id="8" creationId="{978B0D85-EA24-49FC-AC13-F92A746B9E0F}"/>
          </ac:spMkLst>
        </pc:spChg>
        <pc:spChg chg="mod">
          <ac:chgData name="Ugo MANTEL" userId="2d5b7065-31bb-4181-a7f8-a73bf0c30211" providerId="ADAL" clId="{0575A9F6-7E6E-4F00-881B-BCE554436064}" dt="2021-05-27T08:27:53.445" v="14205" actId="790"/>
          <ac:spMkLst>
            <pc:docMk/>
            <pc:sldMk cId="2291217259" sldId="10389"/>
            <ac:spMk id="9" creationId="{9A6993AB-2507-445A-85BB-0A267AF64F0A}"/>
          </ac:spMkLst>
        </pc:spChg>
        <pc:spChg chg="mod">
          <ac:chgData name="Ugo MANTEL" userId="2d5b7065-31bb-4181-a7f8-a73bf0c30211" providerId="ADAL" clId="{0575A9F6-7E6E-4F00-881B-BCE554436064}" dt="2021-05-27T08:27:53.445" v="14206" actId="790"/>
          <ac:spMkLst>
            <pc:docMk/>
            <pc:sldMk cId="2291217259" sldId="10389"/>
            <ac:spMk id="12" creationId="{3F2CDE39-4AC6-4699-8B07-1ABF26133FE5}"/>
          </ac:spMkLst>
        </pc:spChg>
        <pc:spChg chg="mod">
          <ac:chgData name="Ugo MANTEL" userId="2d5b7065-31bb-4181-a7f8-a73bf0c30211" providerId="ADAL" clId="{0575A9F6-7E6E-4F00-881B-BCE554436064}" dt="2021-05-27T08:27:53.445" v="14207" actId="790"/>
          <ac:spMkLst>
            <pc:docMk/>
            <pc:sldMk cId="2291217259" sldId="10389"/>
            <ac:spMk id="13" creationId="{64367A5B-BB94-4167-9C66-8135A52BBE42}"/>
          </ac:spMkLst>
        </pc:spChg>
        <pc:spChg chg="mod">
          <ac:chgData name="Ugo MANTEL" userId="2d5b7065-31bb-4181-a7f8-a73bf0c30211" providerId="ADAL" clId="{0575A9F6-7E6E-4F00-881B-BCE554436064}" dt="2021-05-27T08:27:53.445" v="14208" actId="790"/>
          <ac:spMkLst>
            <pc:docMk/>
            <pc:sldMk cId="2291217259" sldId="10389"/>
            <ac:spMk id="24" creationId="{57ABB67D-0AFF-4868-A992-707AE87BE54E}"/>
          </ac:spMkLst>
        </pc:spChg>
        <pc:spChg chg="mod">
          <ac:chgData name="Ugo MANTEL" userId="2d5b7065-31bb-4181-a7f8-a73bf0c30211" providerId="ADAL" clId="{0575A9F6-7E6E-4F00-881B-BCE554436064}" dt="2021-05-27T08:27:53.453" v="14209" actId="790"/>
          <ac:spMkLst>
            <pc:docMk/>
            <pc:sldMk cId="2291217259" sldId="10389"/>
            <ac:spMk id="25" creationId="{7CD32595-D728-448F-9B85-F3CA600A3C2B}"/>
          </ac:spMkLst>
        </pc:spChg>
        <pc:spChg chg="mod">
          <ac:chgData name="Ugo MANTEL" userId="2d5b7065-31bb-4181-a7f8-a73bf0c30211" providerId="ADAL" clId="{0575A9F6-7E6E-4F00-881B-BCE554436064}" dt="2021-05-27T08:27:53.453" v="14210" actId="790"/>
          <ac:spMkLst>
            <pc:docMk/>
            <pc:sldMk cId="2291217259" sldId="10389"/>
            <ac:spMk id="26" creationId="{4B825778-5C85-4371-8748-208C09A2BE6D}"/>
          </ac:spMkLst>
        </pc:spChg>
        <pc:spChg chg="mod">
          <ac:chgData name="Ugo MANTEL" userId="2d5b7065-31bb-4181-a7f8-a73bf0c30211" providerId="ADAL" clId="{0575A9F6-7E6E-4F00-881B-BCE554436064}" dt="2021-05-27T08:27:53.455" v="14211" actId="790"/>
          <ac:spMkLst>
            <pc:docMk/>
            <pc:sldMk cId="2291217259" sldId="10389"/>
            <ac:spMk id="27" creationId="{553FE55F-4861-49E1-8748-B6AA0F422D3C}"/>
          </ac:spMkLst>
        </pc:spChg>
        <pc:spChg chg="mod">
          <ac:chgData name="Ugo MANTEL" userId="2d5b7065-31bb-4181-a7f8-a73bf0c30211" providerId="ADAL" clId="{0575A9F6-7E6E-4F00-881B-BCE554436064}" dt="2021-05-27T08:27:53.455" v="14212" actId="790"/>
          <ac:spMkLst>
            <pc:docMk/>
            <pc:sldMk cId="2291217259" sldId="10389"/>
            <ac:spMk id="28" creationId="{2948C625-FF0D-4674-B942-3B8C1142FD9E}"/>
          </ac:spMkLst>
        </pc:spChg>
        <pc:spChg chg="mod">
          <ac:chgData name="Ugo MANTEL" userId="2d5b7065-31bb-4181-a7f8-a73bf0c30211" providerId="ADAL" clId="{0575A9F6-7E6E-4F00-881B-BCE554436064}" dt="2021-05-27T08:27:53.455" v="14213" actId="790"/>
          <ac:spMkLst>
            <pc:docMk/>
            <pc:sldMk cId="2291217259" sldId="10389"/>
            <ac:spMk id="32" creationId="{87DC370F-246E-49A6-9BEE-38641DE2212A}"/>
          </ac:spMkLst>
        </pc:spChg>
        <pc:spChg chg="mod">
          <ac:chgData name="Ugo MANTEL" userId="2d5b7065-31bb-4181-a7f8-a73bf0c30211" providerId="ADAL" clId="{0575A9F6-7E6E-4F00-881B-BCE554436064}" dt="2021-05-27T08:27:53.455" v="14214" actId="790"/>
          <ac:spMkLst>
            <pc:docMk/>
            <pc:sldMk cId="2291217259" sldId="10389"/>
            <ac:spMk id="33" creationId="{333F0985-FD07-4FC4-ABD0-0CA27B7F45F6}"/>
          </ac:spMkLst>
        </pc:spChg>
      </pc:sldChg>
      <pc:sldChg chg="modSp mod">
        <pc:chgData name="Ugo MANTEL" userId="2d5b7065-31bb-4181-a7f8-a73bf0c30211" providerId="ADAL" clId="{0575A9F6-7E6E-4F00-881B-BCE554436064}" dt="2021-05-27T08:27:53.371" v="14125" actId="790"/>
        <pc:sldMkLst>
          <pc:docMk/>
          <pc:sldMk cId="1963154161" sldId="10390"/>
        </pc:sldMkLst>
        <pc:spChg chg="mod">
          <ac:chgData name="Ugo MANTEL" userId="2d5b7065-31bb-4181-a7f8-a73bf0c30211" providerId="ADAL" clId="{0575A9F6-7E6E-4F00-881B-BCE554436064}" dt="2021-05-27T08:27:53.343" v="14092" actId="790"/>
          <ac:spMkLst>
            <pc:docMk/>
            <pc:sldMk cId="1963154161" sldId="10390"/>
            <ac:spMk id="2" creationId="{3B352272-A751-4371-9AD1-0EDAA488B5E8}"/>
          </ac:spMkLst>
        </pc:spChg>
        <pc:spChg chg="mod">
          <ac:chgData name="Ugo MANTEL" userId="2d5b7065-31bb-4181-a7f8-a73bf0c30211" providerId="ADAL" clId="{0575A9F6-7E6E-4F00-881B-BCE554436064}" dt="2021-05-27T08:27:53.343" v="14093" actId="790"/>
          <ac:spMkLst>
            <pc:docMk/>
            <pc:sldMk cId="1963154161" sldId="10390"/>
            <ac:spMk id="27" creationId="{82A97B99-F7FE-4B4A-8D64-80E6C8EF07CA}"/>
          </ac:spMkLst>
        </pc:spChg>
        <pc:spChg chg="mod">
          <ac:chgData name="Ugo MANTEL" userId="2d5b7065-31bb-4181-a7f8-a73bf0c30211" providerId="ADAL" clId="{0575A9F6-7E6E-4F00-881B-BCE554436064}" dt="2021-05-27T08:27:53.343" v="14094" actId="790"/>
          <ac:spMkLst>
            <pc:docMk/>
            <pc:sldMk cId="1963154161" sldId="10390"/>
            <ac:spMk id="28" creationId="{19518F5B-5922-4379-B8C3-76136ADF97B5}"/>
          </ac:spMkLst>
        </pc:spChg>
        <pc:spChg chg="mod">
          <ac:chgData name="Ugo MANTEL" userId="2d5b7065-31bb-4181-a7f8-a73bf0c30211" providerId="ADAL" clId="{0575A9F6-7E6E-4F00-881B-BCE554436064}" dt="2021-05-27T08:27:53.343" v="14095" actId="790"/>
          <ac:spMkLst>
            <pc:docMk/>
            <pc:sldMk cId="1963154161" sldId="10390"/>
            <ac:spMk id="30" creationId="{77660FB8-EA69-47A9-AEA2-E46F353BFB2B}"/>
          </ac:spMkLst>
        </pc:spChg>
        <pc:spChg chg="mod">
          <ac:chgData name="Ugo MANTEL" userId="2d5b7065-31bb-4181-a7f8-a73bf0c30211" providerId="ADAL" clId="{0575A9F6-7E6E-4F00-881B-BCE554436064}" dt="2021-05-27T08:27:53.343" v="14096" actId="790"/>
          <ac:spMkLst>
            <pc:docMk/>
            <pc:sldMk cId="1963154161" sldId="10390"/>
            <ac:spMk id="31" creationId="{2945FCFB-194B-4D8E-9287-57E6954828F4}"/>
          </ac:spMkLst>
        </pc:spChg>
        <pc:spChg chg="mod">
          <ac:chgData name="Ugo MANTEL" userId="2d5b7065-31bb-4181-a7f8-a73bf0c30211" providerId="ADAL" clId="{0575A9F6-7E6E-4F00-881B-BCE554436064}" dt="2021-05-27T08:27:53.343" v="14097" actId="790"/>
          <ac:spMkLst>
            <pc:docMk/>
            <pc:sldMk cId="1963154161" sldId="10390"/>
            <ac:spMk id="32" creationId="{14904770-A5AE-43F0-8FD2-DB1AA1533E73}"/>
          </ac:spMkLst>
        </pc:spChg>
        <pc:spChg chg="mod">
          <ac:chgData name="Ugo MANTEL" userId="2d5b7065-31bb-4181-a7f8-a73bf0c30211" providerId="ADAL" clId="{0575A9F6-7E6E-4F00-881B-BCE554436064}" dt="2021-05-27T08:27:53.343" v="14098" actId="790"/>
          <ac:spMkLst>
            <pc:docMk/>
            <pc:sldMk cId="1963154161" sldId="10390"/>
            <ac:spMk id="33" creationId="{19D9E617-B15A-4755-83E0-08BA2DC4E237}"/>
          </ac:spMkLst>
        </pc:spChg>
        <pc:spChg chg="mod">
          <ac:chgData name="Ugo MANTEL" userId="2d5b7065-31bb-4181-a7f8-a73bf0c30211" providerId="ADAL" clId="{0575A9F6-7E6E-4F00-881B-BCE554436064}" dt="2021-05-27T08:27:53.353" v="14109" actId="790"/>
          <ac:spMkLst>
            <pc:docMk/>
            <pc:sldMk cId="1963154161" sldId="10390"/>
            <ac:spMk id="41" creationId="{54C6D71C-835B-41AF-BD7B-F25384D089AB}"/>
          </ac:spMkLst>
        </pc:spChg>
        <pc:spChg chg="mod">
          <ac:chgData name="Ugo MANTEL" userId="2d5b7065-31bb-4181-a7f8-a73bf0c30211" providerId="ADAL" clId="{0575A9F6-7E6E-4F00-881B-BCE554436064}" dt="2021-05-27T08:27:53.343" v="14099" actId="790"/>
          <ac:spMkLst>
            <pc:docMk/>
            <pc:sldMk cId="1963154161" sldId="10390"/>
            <ac:spMk id="43" creationId="{92F77E9E-DEF8-4DA4-9D26-0AE70C9DE90E}"/>
          </ac:spMkLst>
        </pc:spChg>
        <pc:spChg chg="mod">
          <ac:chgData name="Ugo MANTEL" userId="2d5b7065-31bb-4181-a7f8-a73bf0c30211" providerId="ADAL" clId="{0575A9F6-7E6E-4F00-881B-BCE554436064}" dt="2021-05-27T08:27:53.351" v="14104" actId="790"/>
          <ac:spMkLst>
            <pc:docMk/>
            <pc:sldMk cId="1963154161" sldId="10390"/>
            <ac:spMk id="44" creationId="{116EFBFE-5EFB-41E3-95D1-78CE66639AD5}"/>
          </ac:spMkLst>
        </pc:spChg>
        <pc:spChg chg="mod">
          <ac:chgData name="Ugo MANTEL" userId="2d5b7065-31bb-4181-a7f8-a73bf0c30211" providerId="ADAL" clId="{0575A9F6-7E6E-4F00-881B-BCE554436064}" dt="2021-05-27T08:27:53.343" v="14100" actId="790"/>
          <ac:spMkLst>
            <pc:docMk/>
            <pc:sldMk cId="1963154161" sldId="10390"/>
            <ac:spMk id="45" creationId="{2628F15C-FA42-46CA-A5D0-B427ED91699B}"/>
          </ac:spMkLst>
        </pc:spChg>
        <pc:spChg chg="mod">
          <ac:chgData name="Ugo MANTEL" userId="2d5b7065-31bb-4181-a7f8-a73bf0c30211" providerId="ADAL" clId="{0575A9F6-7E6E-4F00-881B-BCE554436064}" dt="2021-05-27T08:27:53.343" v="14101" actId="790"/>
          <ac:spMkLst>
            <pc:docMk/>
            <pc:sldMk cId="1963154161" sldId="10390"/>
            <ac:spMk id="46" creationId="{36D9C9E6-524B-49C2-AA2D-02E040F87033}"/>
          </ac:spMkLst>
        </pc:spChg>
        <pc:spChg chg="mod">
          <ac:chgData name="Ugo MANTEL" userId="2d5b7065-31bb-4181-a7f8-a73bf0c30211" providerId="ADAL" clId="{0575A9F6-7E6E-4F00-881B-BCE554436064}" dt="2021-05-27T08:27:53.343" v="14102" actId="790"/>
          <ac:spMkLst>
            <pc:docMk/>
            <pc:sldMk cId="1963154161" sldId="10390"/>
            <ac:spMk id="47" creationId="{DD7C368F-0FEE-4F0D-8F9C-DBA7253E24B1}"/>
          </ac:spMkLst>
        </pc:spChg>
        <pc:spChg chg="mod">
          <ac:chgData name="Ugo MANTEL" userId="2d5b7065-31bb-4181-a7f8-a73bf0c30211" providerId="ADAL" clId="{0575A9F6-7E6E-4F00-881B-BCE554436064}" dt="2021-05-27T08:27:53.343" v="14103" actId="790"/>
          <ac:spMkLst>
            <pc:docMk/>
            <pc:sldMk cId="1963154161" sldId="10390"/>
            <ac:spMk id="52" creationId="{B16F1296-3CA8-4D05-A0CB-EB1F1345CE9D}"/>
          </ac:spMkLst>
        </pc:spChg>
        <pc:spChg chg="mod">
          <ac:chgData name="Ugo MANTEL" userId="2d5b7065-31bb-4181-a7f8-a73bf0c30211" providerId="ADAL" clId="{0575A9F6-7E6E-4F00-881B-BCE554436064}" dt="2021-05-27T08:27:53.351" v="14105" actId="790"/>
          <ac:spMkLst>
            <pc:docMk/>
            <pc:sldMk cId="1963154161" sldId="10390"/>
            <ac:spMk id="54" creationId="{A2082C76-78A8-4C37-BB51-E0C640F2292A}"/>
          </ac:spMkLst>
        </pc:spChg>
        <pc:spChg chg="mod">
          <ac:chgData name="Ugo MANTEL" userId="2d5b7065-31bb-4181-a7f8-a73bf0c30211" providerId="ADAL" clId="{0575A9F6-7E6E-4F00-881B-BCE554436064}" dt="2021-05-27T08:27:53.353" v="14106" actId="790"/>
          <ac:spMkLst>
            <pc:docMk/>
            <pc:sldMk cId="1963154161" sldId="10390"/>
            <ac:spMk id="55" creationId="{C6C920E7-246D-45F6-B655-A54B6C35E79B}"/>
          </ac:spMkLst>
        </pc:spChg>
        <pc:spChg chg="mod">
          <ac:chgData name="Ugo MANTEL" userId="2d5b7065-31bb-4181-a7f8-a73bf0c30211" providerId="ADAL" clId="{0575A9F6-7E6E-4F00-881B-BCE554436064}" dt="2021-05-27T08:27:53.353" v="14107" actId="790"/>
          <ac:spMkLst>
            <pc:docMk/>
            <pc:sldMk cId="1963154161" sldId="10390"/>
            <ac:spMk id="56" creationId="{8DCB1BB5-D1C7-480F-B436-01199E4277B0}"/>
          </ac:spMkLst>
        </pc:spChg>
        <pc:spChg chg="mod">
          <ac:chgData name="Ugo MANTEL" userId="2d5b7065-31bb-4181-a7f8-a73bf0c30211" providerId="ADAL" clId="{0575A9F6-7E6E-4F00-881B-BCE554436064}" dt="2021-05-27T08:27:53.353" v="14108" actId="790"/>
          <ac:spMkLst>
            <pc:docMk/>
            <pc:sldMk cId="1963154161" sldId="10390"/>
            <ac:spMk id="57" creationId="{B7C8E92E-FAA7-4F80-A624-AB8657706AFA}"/>
          </ac:spMkLst>
        </pc:spChg>
        <pc:spChg chg="mod">
          <ac:chgData name="Ugo MANTEL" userId="2d5b7065-31bb-4181-a7f8-a73bf0c30211" providerId="ADAL" clId="{0575A9F6-7E6E-4F00-881B-BCE554436064}" dt="2021-05-27T08:27:53.353" v="14110" actId="790"/>
          <ac:spMkLst>
            <pc:docMk/>
            <pc:sldMk cId="1963154161" sldId="10390"/>
            <ac:spMk id="58" creationId="{7EC3C80C-8342-4DA2-BB03-07D115C0D737}"/>
          </ac:spMkLst>
        </pc:spChg>
        <pc:spChg chg="mod">
          <ac:chgData name="Ugo MANTEL" userId="2d5b7065-31bb-4181-a7f8-a73bf0c30211" providerId="ADAL" clId="{0575A9F6-7E6E-4F00-881B-BCE554436064}" dt="2021-05-27T08:27:53.353" v="14111" actId="790"/>
          <ac:spMkLst>
            <pc:docMk/>
            <pc:sldMk cId="1963154161" sldId="10390"/>
            <ac:spMk id="59" creationId="{D718E44E-FCF2-4E7F-B0E0-D177DAD0F758}"/>
          </ac:spMkLst>
        </pc:spChg>
        <pc:spChg chg="mod">
          <ac:chgData name="Ugo MANTEL" userId="2d5b7065-31bb-4181-a7f8-a73bf0c30211" providerId="ADAL" clId="{0575A9F6-7E6E-4F00-881B-BCE554436064}" dt="2021-05-27T08:27:53.353" v="14112" actId="790"/>
          <ac:spMkLst>
            <pc:docMk/>
            <pc:sldMk cId="1963154161" sldId="10390"/>
            <ac:spMk id="62" creationId="{5F61D7DE-7D72-4337-85CA-0C48811AC112}"/>
          </ac:spMkLst>
        </pc:spChg>
        <pc:spChg chg="mod">
          <ac:chgData name="Ugo MANTEL" userId="2d5b7065-31bb-4181-a7f8-a73bf0c30211" providerId="ADAL" clId="{0575A9F6-7E6E-4F00-881B-BCE554436064}" dt="2021-05-27T08:27:53.353" v="14113" actId="790"/>
          <ac:spMkLst>
            <pc:docMk/>
            <pc:sldMk cId="1963154161" sldId="10390"/>
            <ac:spMk id="63" creationId="{22E66DAA-CD24-43AB-BE5E-780D7BC379AE}"/>
          </ac:spMkLst>
        </pc:spChg>
        <pc:spChg chg="mod">
          <ac:chgData name="Ugo MANTEL" userId="2d5b7065-31bb-4181-a7f8-a73bf0c30211" providerId="ADAL" clId="{0575A9F6-7E6E-4F00-881B-BCE554436064}" dt="2021-05-27T08:27:53.353" v="14114" actId="790"/>
          <ac:spMkLst>
            <pc:docMk/>
            <pc:sldMk cId="1963154161" sldId="10390"/>
            <ac:spMk id="64" creationId="{6CC9CC00-4FC8-4B17-BD89-326E74CBFC14}"/>
          </ac:spMkLst>
        </pc:spChg>
        <pc:spChg chg="mod">
          <ac:chgData name="Ugo MANTEL" userId="2d5b7065-31bb-4181-a7f8-a73bf0c30211" providerId="ADAL" clId="{0575A9F6-7E6E-4F00-881B-BCE554436064}" dt="2021-05-27T08:27:53.363" v="14123" actId="790"/>
          <ac:spMkLst>
            <pc:docMk/>
            <pc:sldMk cId="1963154161" sldId="10390"/>
            <ac:spMk id="65" creationId="{BD22A475-DE7F-4951-9178-30B1FB2E070D}"/>
          </ac:spMkLst>
        </pc:spChg>
        <pc:spChg chg="mod">
          <ac:chgData name="Ugo MANTEL" userId="2d5b7065-31bb-4181-a7f8-a73bf0c30211" providerId="ADAL" clId="{0575A9F6-7E6E-4F00-881B-BCE554436064}" dt="2021-05-27T08:27:53.361" v="14115" actId="790"/>
          <ac:spMkLst>
            <pc:docMk/>
            <pc:sldMk cId="1963154161" sldId="10390"/>
            <ac:spMk id="67" creationId="{5A2EED6F-A68C-4C8B-9058-933E554A3399}"/>
          </ac:spMkLst>
        </pc:spChg>
        <pc:spChg chg="mod">
          <ac:chgData name="Ugo MANTEL" userId="2d5b7065-31bb-4181-a7f8-a73bf0c30211" providerId="ADAL" clId="{0575A9F6-7E6E-4F00-881B-BCE554436064}" dt="2021-05-27T08:27:53.363" v="14116" actId="790"/>
          <ac:spMkLst>
            <pc:docMk/>
            <pc:sldMk cId="1963154161" sldId="10390"/>
            <ac:spMk id="69" creationId="{9426D2C0-7317-4715-89A4-B73DFFD9C218}"/>
          </ac:spMkLst>
        </pc:spChg>
        <pc:spChg chg="mod">
          <ac:chgData name="Ugo MANTEL" userId="2d5b7065-31bb-4181-a7f8-a73bf0c30211" providerId="ADAL" clId="{0575A9F6-7E6E-4F00-881B-BCE554436064}" dt="2021-05-27T08:27:53.363" v="14117" actId="790"/>
          <ac:spMkLst>
            <pc:docMk/>
            <pc:sldMk cId="1963154161" sldId="10390"/>
            <ac:spMk id="71" creationId="{FCCA4A3B-0ACB-40EF-A467-43534267466C}"/>
          </ac:spMkLst>
        </pc:spChg>
        <pc:spChg chg="mod">
          <ac:chgData name="Ugo MANTEL" userId="2d5b7065-31bb-4181-a7f8-a73bf0c30211" providerId="ADAL" clId="{0575A9F6-7E6E-4F00-881B-BCE554436064}" dt="2021-05-27T08:27:53.363" v="14118" actId="790"/>
          <ac:spMkLst>
            <pc:docMk/>
            <pc:sldMk cId="1963154161" sldId="10390"/>
            <ac:spMk id="74" creationId="{F88E2EA3-6091-4A8A-994C-49E2EB973B35}"/>
          </ac:spMkLst>
        </pc:spChg>
        <pc:spChg chg="mod">
          <ac:chgData name="Ugo MANTEL" userId="2d5b7065-31bb-4181-a7f8-a73bf0c30211" providerId="ADAL" clId="{0575A9F6-7E6E-4F00-881B-BCE554436064}" dt="2021-05-27T08:27:53.363" v="14119" actId="790"/>
          <ac:spMkLst>
            <pc:docMk/>
            <pc:sldMk cId="1963154161" sldId="10390"/>
            <ac:spMk id="75" creationId="{16DB687C-AA72-473D-A094-DCD0C5C16671}"/>
          </ac:spMkLst>
        </pc:spChg>
        <pc:spChg chg="mod">
          <ac:chgData name="Ugo MANTEL" userId="2d5b7065-31bb-4181-a7f8-a73bf0c30211" providerId="ADAL" clId="{0575A9F6-7E6E-4F00-881B-BCE554436064}" dt="2021-05-27T08:27:53.363" v="14120" actId="790"/>
          <ac:spMkLst>
            <pc:docMk/>
            <pc:sldMk cId="1963154161" sldId="10390"/>
            <ac:spMk id="79" creationId="{FE04AFC6-9715-4315-A93E-ABC27CEE6560}"/>
          </ac:spMkLst>
        </pc:spChg>
        <pc:spChg chg="mod">
          <ac:chgData name="Ugo MANTEL" userId="2d5b7065-31bb-4181-a7f8-a73bf0c30211" providerId="ADAL" clId="{0575A9F6-7E6E-4F00-881B-BCE554436064}" dt="2021-05-27T08:27:53.363" v="14121" actId="790"/>
          <ac:spMkLst>
            <pc:docMk/>
            <pc:sldMk cId="1963154161" sldId="10390"/>
            <ac:spMk id="84" creationId="{56A6BEE0-27B6-4F24-BF86-F23470581D0F}"/>
          </ac:spMkLst>
        </pc:spChg>
        <pc:spChg chg="mod">
          <ac:chgData name="Ugo MANTEL" userId="2d5b7065-31bb-4181-a7f8-a73bf0c30211" providerId="ADAL" clId="{0575A9F6-7E6E-4F00-881B-BCE554436064}" dt="2021-05-27T08:27:53.363" v="14122" actId="790"/>
          <ac:spMkLst>
            <pc:docMk/>
            <pc:sldMk cId="1963154161" sldId="10390"/>
            <ac:spMk id="89" creationId="{707E897B-BB28-4ADF-8F14-A1011D93E6D0}"/>
          </ac:spMkLst>
        </pc:spChg>
        <pc:spChg chg="mod">
          <ac:chgData name="Ugo MANTEL" userId="2d5b7065-31bb-4181-a7f8-a73bf0c30211" providerId="ADAL" clId="{0575A9F6-7E6E-4F00-881B-BCE554436064}" dt="2021-05-27T08:27:53.371" v="14124" actId="790"/>
          <ac:spMkLst>
            <pc:docMk/>
            <pc:sldMk cId="1963154161" sldId="10390"/>
            <ac:spMk id="119" creationId="{B53369F6-F9C6-416E-8F1A-870B940A0116}"/>
          </ac:spMkLst>
        </pc:spChg>
        <pc:spChg chg="mod">
          <ac:chgData name="Ugo MANTEL" userId="2d5b7065-31bb-4181-a7f8-a73bf0c30211" providerId="ADAL" clId="{0575A9F6-7E6E-4F00-881B-BCE554436064}" dt="2021-05-27T08:27:53.371" v="14125" actId="790"/>
          <ac:spMkLst>
            <pc:docMk/>
            <pc:sldMk cId="1963154161" sldId="10390"/>
            <ac:spMk id="120" creationId="{6B6976CB-6637-41B9-8C38-9423EB049FAD}"/>
          </ac:spMkLst>
        </pc:spChg>
      </pc:sldChg>
      <pc:sldChg chg="modSp mod">
        <pc:chgData name="Ugo MANTEL" userId="2d5b7065-31bb-4181-a7f8-a73bf0c30211" providerId="ADAL" clId="{0575A9F6-7E6E-4F00-881B-BCE554436064}" dt="2021-05-27T08:27:53.857" v="14653" actId="790"/>
        <pc:sldMkLst>
          <pc:docMk/>
          <pc:sldMk cId="957352529" sldId="10393"/>
        </pc:sldMkLst>
        <pc:spChg chg="mod">
          <ac:chgData name="Ugo MANTEL" userId="2d5b7065-31bb-4181-a7f8-a73bf0c30211" providerId="ADAL" clId="{0575A9F6-7E6E-4F00-881B-BCE554436064}" dt="2021-05-27T08:27:53.849" v="14635" actId="790"/>
          <ac:spMkLst>
            <pc:docMk/>
            <pc:sldMk cId="957352529" sldId="10393"/>
            <ac:spMk id="2" creationId="{F86535CF-1A65-469E-AB4E-24F3D533381F}"/>
          </ac:spMkLst>
        </pc:spChg>
        <pc:spChg chg="mod">
          <ac:chgData name="Ugo MANTEL" userId="2d5b7065-31bb-4181-a7f8-a73bf0c30211" providerId="ADAL" clId="{0575A9F6-7E6E-4F00-881B-BCE554436064}" dt="2021-05-27T08:27:53.849" v="14637" actId="790"/>
          <ac:spMkLst>
            <pc:docMk/>
            <pc:sldMk cId="957352529" sldId="10393"/>
            <ac:spMk id="4" creationId="{8D0673D8-58F3-4C92-BE58-BE86886857C4}"/>
          </ac:spMkLst>
        </pc:spChg>
        <pc:spChg chg="mod">
          <ac:chgData name="Ugo MANTEL" userId="2d5b7065-31bb-4181-a7f8-a73bf0c30211" providerId="ADAL" clId="{0575A9F6-7E6E-4F00-881B-BCE554436064}" dt="2021-05-27T08:27:53.849" v="14636" actId="790"/>
          <ac:spMkLst>
            <pc:docMk/>
            <pc:sldMk cId="957352529" sldId="10393"/>
            <ac:spMk id="26" creationId="{4D39C270-ACE8-427E-A326-79B07CDDAE45}"/>
          </ac:spMkLst>
        </pc:spChg>
        <pc:spChg chg="mod">
          <ac:chgData name="Ugo MANTEL" userId="2d5b7065-31bb-4181-a7f8-a73bf0c30211" providerId="ADAL" clId="{0575A9F6-7E6E-4F00-881B-BCE554436064}" dt="2021-05-27T08:27:53.849" v="14638" actId="790"/>
          <ac:spMkLst>
            <pc:docMk/>
            <pc:sldMk cId="957352529" sldId="10393"/>
            <ac:spMk id="61" creationId="{3A77C3B4-4234-494E-B3AF-E2D230D559B9}"/>
          </ac:spMkLst>
        </pc:spChg>
        <pc:spChg chg="mod">
          <ac:chgData name="Ugo MANTEL" userId="2d5b7065-31bb-4181-a7f8-a73bf0c30211" providerId="ADAL" clId="{0575A9F6-7E6E-4F00-881B-BCE554436064}" dt="2021-05-27T08:27:53.849" v="14640" actId="790"/>
          <ac:spMkLst>
            <pc:docMk/>
            <pc:sldMk cId="957352529" sldId="10393"/>
            <ac:spMk id="64" creationId="{691BA92F-2D07-4894-BC16-248A09E7B8E7}"/>
          </ac:spMkLst>
        </pc:spChg>
        <pc:spChg chg="mod">
          <ac:chgData name="Ugo MANTEL" userId="2d5b7065-31bb-4181-a7f8-a73bf0c30211" providerId="ADAL" clId="{0575A9F6-7E6E-4F00-881B-BCE554436064}" dt="2021-05-27T08:27:53.849" v="14639" actId="790"/>
          <ac:spMkLst>
            <pc:docMk/>
            <pc:sldMk cId="957352529" sldId="10393"/>
            <ac:spMk id="65" creationId="{76ED0108-7E7B-4C9D-89F2-A614F653A231}"/>
          </ac:spMkLst>
        </pc:spChg>
        <pc:spChg chg="mod">
          <ac:chgData name="Ugo MANTEL" userId="2d5b7065-31bb-4181-a7f8-a73bf0c30211" providerId="ADAL" clId="{0575A9F6-7E6E-4F00-881B-BCE554436064}" dt="2021-05-27T08:27:53.849" v="14641" actId="790"/>
          <ac:spMkLst>
            <pc:docMk/>
            <pc:sldMk cId="957352529" sldId="10393"/>
            <ac:spMk id="67" creationId="{2F88E149-890C-439D-A411-E74C5028D4DB}"/>
          </ac:spMkLst>
        </pc:spChg>
        <pc:spChg chg="mod">
          <ac:chgData name="Ugo MANTEL" userId="2d5b7065-31bb-4181-a7f8-a73bf0c30211" providerId="ADAL" clId="{0575A9F6-7E6E-4F00-881B-BCE554436064}" dt="2021-05-27T08:27:53.849" v="14642" actId="790"/>
          <ac:spMkLst>
            <pc:docMk/>
            <pc:sldMk cId="957352529" sldId="10393"/>
            <ac:spMk id="68" creationId="{2DC6D0C2-73C5-4906-ADC1-16EE93DFC98A}"/>
          </ac:spMkLst>
        </pc:spChg>
        <pc:spChg chg="mod">
          <ac:chgData name="Ugo MANTEL" userId="2d5b7065-31bb-4181-a7f8-a73bf0c30211" providerId="ADAL" clId="{0575A9F6-7E6E-4F00-881B-BCE554436064}" dt="2021-05-27T08:27:53.857" v="14643" actId="790"/>
          <ac:spMkLst>
            <pc:docMk/>
            <pc:sldMk cId="957352529" sldId="10393"/>
            <ac:spMk id="69" creationId="{5EBB11DB-C104-4333-8834-EAE667C89105}"/>
          </ac:spMkLst>
        </pc:spChg>
        <pc:spChg chg="mod">
          <ac:chgData name="Ugo MANTEL" userId="2d5b7065-31bb-4181-a7f8-a73bf0c30211" providerId="ADAL" clId="{0575A9F6-7E6E-4F00-881B-BCE554436064}" dt="2021-05-27T08:27:53.857" v="14652" actId="790"/>
          <ac:spMkLst>
            <pc:docMk/>
            <pc:sldMk cId="957352529" sldId="10393"/>
            <ac:spMk id="70" creationId="{CD93BD11-97EA-48B2-92A2-D7BDA271F048}"/>
          </ac:spMkLst>
        </pc:spChg>
        <pc:spChg chg="mod">
          <ac:chgData name="Ugo MANTEL" userId="2d5b7065-31bb-4181-a7f8-a73bf0c30211" providerId="ADAL" clId="{0575A9F6-7E6E-4F00-881B-BCE554436064}" dt="2021-05-27T08:27:53.857" v="14653" actId="790"/>
          <ac:spMkLst>
            <pc:docMk/>
            <pc:sldMk cId="957352529" sldId="10393"/>
            <ac:spMk id="79" creationId="{1CBA9F3D-3E13-45BD-820F-C591145294E9}"/>
          </ac:spMkLst>
        </pc:spChg>
        <pc:spChg chg="mod">
          <ac:chgData name="Ugo MANTEL" userId="2d5b7065-31bb-4181-a7f8-a73bf0c30211" providerId="ADAL" clId="{0575A9F6-7E6E-4F00-881B-BCE554436064}" dt="2021-05-27T08:27:53.857" v="14644" actId="790"/>
          <ac:spMkLst>
            <pc:docMk/>
            <pc:sldMk cId="957352529" sldId="10393"/>
            <ac:spMk id="81" creationId="{0FBF1E32-B6D0-4348-A648-BF12F780300D}"/>
          </ac:spMkLst>
        </pc:spChg>
        <pc:spChg chg="mod">
          <ac:chgData name="Ugo MANTEL" userId="2d5b7065-31bb-4181-a7f8-a73bf0c30211" providerId="ADAL" clId="{0575A9F6-7E6E-4F00-881B-BCE554436064}" dt="2021-05-27T08:27:53.857" v="14645" actId="790"/>
          <ac:spMkLst>
            <pc:docMk/>
            <pc:sldMk cId="957352529" sldId="10393"/>
            <ac:spMk id="82" creationId="{B7B8953C-D149-47D5-960F-235DAF55AECF}"/>
          </ac:spMkLst>
        </pc:spChg>
        <pc:spChg chg="mod">
          <ac:chgData name="Ugo MANTEL" userId="2d5b7065-31bb-4181-a7f8-a73bf0c30211" providerId="ADAL" clId="{0575A9F6-7E6E-4F00-881B-BCE554436064}" dt="2021-05-27T08:27:53.857" v="14646" actId="790"/>
          <ac:spMkLst>
            <pc:docMk/>
            <pc:sldMk cId="957352529" sldId="10393"/>
            <ac:spMk id="83" creationId="{B26FA1B6-823F-4D05-9001-5B804381DFBA}"/>
          </ac:spMkLst>
        </pc:spChg>
        <pc:spChg chg="mod">
          <ac:chgData name="Ugo MANTEL" userId="2d5b7065-31bb-4181-a7f8-a73bf0c30211" providerId="ADAL" clId="{0575A9F6-7E6E-4F00-881B-BCE554436064}" dt="2021-05-27T08:27:53.857" v="14647" actId="790"/>
          <ac:spMkLst>
            <pc:docMk/>
            <pc:sldMk cId="957352529" sldId="10393"/>
            <ac:spMk id="84" creationId="{D880890D-D484-44B2-A230-177108C3F1BC}"/>
          </ac:spMkLst>
        </pc:spChg>
        <pc:spChg chg="mod">
          <ac:chgData name="Ugo MANTEL" userId="2d5b7065-31bb-4181-a7f8-a73bf0c30211" providerId="ADAL" clId="{0575A9F6-7E6E-4F00-881B-BCE554436064}" dt="2021-05-27T08:27:53.857" v="14648" actId="790"/>
          <ac:spMkLst>
            <pc:docMk/>
            <pc:sldMk cId="957352529" sldId="10393"/>
            <ac:spMk id="85" creationId="{FB985EB4-EFAF-4CFE-AAC8-3BFEF86CD305}"/>
          </ac:spMkLst>
        </pc:spChg>
        <pc:spChg chg="mod">
          <ac:chgData name="Ugo MANTEL" userId="2d5b7065-31bb-4181-a7f8-a73bf0c30211" providerId="ADAL" clId="{0575A9F6-7E6E-4F00-881B-BCE554436064}" dt="2021-05-27T08:27:53.857" v="14649" actId="790"/>
          <ac:spMkLst>
            <pc:docMk/>
            <pc:sldMk cId="957352529" sldId="10393"/>
            <ac:spMk id="86" creationId="{D33079FA-0FE4-4F50-9CB5-E57CCD4A3E6D}"/>
          </ac:spMkLst>
        </pc:spChg>
        <pc:spChg chg="mod">
          <ac:chgData name="Ugo MANTEL" userId="2d5b7065-31bb-4181-a7f8-a73bf0c30211" providerId="ADAL" clId="{0575A9F6-7E6E-4F00-881B-BCE554436064}" dt="2021-05-27T08:27:53.857" v="14650" actId="790"/>
          <ac:spMkLst>
            <pc:docMk/>
            <pc:sldMk cId="957352529" sldId="10393"/>
            <ac:spMk id="87" creationId="{D0C7EF25-F41C-4D5A-8D5F-89222470364F}"/>
          </ac:spMkLst>
        </pc:spChg>
        <pc:spChg chg="mod">
          <ac:chgData name="Ugo MANTEL" userId="2d5b7065-31bb-4181-a7f8-a73bf0c30211" providerId="ADAL" clId="{0575A9F6-7E6E-4F00-881B-BCE554436064}" dt="2021-05-27T08:27:53.857" v="14651" actId="790"/>
          <ac:spMkLst>
            <pc:docMk/>
            <pc:sldMk cId="957352529" sldId="10393"/>
            <ac:spMk id="88" creationId="{33CC15C5-E426-425E-8CA8-58B5F0AF7407}"/>
          </ac:spMkLst>
        </pc:spChg>
      </pc:sldChg>
      <pc:sldChg chg="modSp mod">
        <pc:chgData name="Ugo MANTEL" userId="2d5b7065-31bb-4181-a7f8-a73bf0c30211" providerId="ADAL" clId="{0575A9F6-7E6E-4F00-881B-BCE554436064}" dt="2021-05-27T08:27:52.936" v="13516" actId="790"/>
        <pc:sldMkLst>
          <pc:docMk/>
          <pc:sldMk cId="2944806386" sldId="10400"/>
        </pc:sldMkLst>
        <pc:spChg chg="mod">
          <ac:chgData name="Ugo MANTEL" userId="2d5b7065-31bb-4181-a7f8-a73bf0c30211" providerId="ADAL" clId="{0575A9F6-7E6E-4F00-881B-BCE554436064}" dt="2021-05-27T08:27:52.924" v="13509" actId="790"/>
          <ac:spMkLst>
            <pc:docMk/>
            <pc:sldMk cId="2944806386" sldId="10400"/>
            <ac:spMk id="3" creationId="{744C9668-D38F-4DBF-9AE2-129AFE4443E6}"/>
          </ac:spMkLst>
        </pc:spChg>
        <pc:spChg chg="mod">
          <ac:chgData name="Ugo MANTEL" userId="2d5b7065-31bb-4181-a7f8-a73bf0c30211" providerId="ADAL" clId="{0575A9F6-7E6E-4F00-881B-BCE554436064}" dt="2021-05-27T08:27:52.924" v="13510" actId="790"/>
          <ac:spMkLst>
            <pc:docMk/>
            <pc:sldMk cId="2944806386" sldId="10400"/>
            <ac:spMk id="4" creationId="{B1DD5068-1806-4730-9DB9-278C1A572145}"/>
          </ac:spMkLst>
        </pc:spChg>
        <pc:spChg chg="mod">
          <ac:chgData name="Ugo MANTEL" userId="2d5b7065-31bb-4181-a7f8-a73bf0c30211" providerId="ADAL" clId="{0575A9F6-7E6E-4F00-881B-BCE554436064}" dt="2021-05-27T08:27:52.934" v="13511" actId="790"/>
          <ac:spMkLst>
            <pc:docMk/>
            <pc:sldMk cId="2944806386" sldId="10400"/>
            <ac:spMk id="5" creationId="{3043F534-C5C5-4371-A080-3E7D382D4691}"/>
          </ac:spMkLst>
        </pc:spChg>
        <pc:spChg chg="mod">
          <ac:chgData name="Ugo MANTEL" userId="2d5b7065-31bb-4181-a7f8-a73bf0c30211" providerId="ADAL" clId="{0575A9F6-7E6E-4F00-881B-BCE554436064}" dt="2021-05-27T08:27:52.936" v="13516" actId="790"/>
          <ac:spMkLst>
            <pc:docMk/>
            <pc:sldMk cId="2944806386" sldId="10400"/>
            <ac:spMk id="7" creationId="{9DCBC619-97D3-4FF1-B9FE-CBEF775B63E5}"/>
          </ac:spMkLst>
        </pc:spChg>
        <pc:spChg chg="mod">
          <ac:chgData name="Ugo MANTEL" userId="2d5b7065-31bb-4181-a7f8-a73bf0c30211" providerId="ADAL" clId="{0575A9F6-7E6E-4F00-881B-BCE554436064}" dt="2021-05-27T08:27:52.934" v="13512" actId="790"/>
          <ac:spMkLst>
            <pc:docMk/>
            <pc:sldMk cId="2944806386" sldId="10400"/>
            <ac:spMk id="18" creationId="{76F36889-FDFC-4A3B-99A2-030305287A37}"/>
          </ac:spMkLst>
        </pc:spChg>
        <pc:spChg chg="mod">
          <ac:chgData name="Ugo MANTEL" userId="2d5b7065-31bb-4181-a7f8-a73bf0c30211" providerId="ADAL" clId="{0575A9F6-7E6E-4F00-881B-BCE554436064}" dt="2021-05-27T08:27:52.936" v="13513" actId="790"/>
          <ac:spMkLst>
            <pc:docMk/>
            <pc:sldMk cId="2944806386" sldId="10400"/>
            <ac:spMk id="20" creationId="{9DECDA42-DA1B-4765-9DB2-026DA5BE2D89}"/>
          </ac:spMkLst>
        </pc:spChg>
        <pc:spChg chg="mod">
          <ac:chgData name="Ugo MANTEL" userId="2d5b7065-31bb-4181-a7f8-a73bf0c30211" providerId="ADAL" clId="{0575A9F6-7E6E-4F00-881B-BCE554436064}" dt="2021-05-27T08:27:52.936" v="13514" actId="790"/>
          <ac:spMkLst>
            <pc:docMk/>
            <pc:sldMk cId="2944806386" sldId="10400"/>
            <ac:spMk id="22" creationId="{C002634F-3FA9-4AC3-90E2-0D253FC97BF7}"/>
          </ac:spMkLst>
        </pc:spChg>
        <pc:spChg chg="mod">
          <ac:chgData name="Ugo MANTEL" userId="2d5b7065-31bb-4181-a7f8-a73bf0c30211" providerId="ADAL" clId="{0575A9F6-7E6E-4F00-881B-BCE554436064}" dt="2021-05-27T08:27:52.936" v="13515" actId="790"/>
          <ac:spMkLst>
            <pc:docMk/>
            <pc:sldMk cId="2944806386" sldId="10400"/>
            <ac:spMk id="24" creationId="{9523976D-7994-4445-A7A3-F04F6C533708}"/>
          </ac:spMkLst>
        </pc:spChg>
      </pc:sldChg>
      <pc:sldChg chg="modSp mod">
        <pc:chgData name="Ugo MANTEL" userId="2d5b7065-31bb-4181-a7f8-a73bf0c30211" providerId="ADAL" clId="{0575A9F6-7E6E-4F00-881B-BCE554436064}" dt="2021-05-27T08:27:53.463" v="14222" actId="790"/>
        <pc:sldMkLst>
          <pc:docMk/>
          <pc:sldMk cId="184650485" sldId="10401"/>
        </pc:sldMkLst>
        <pc:spChg chg="mod">
          <ac:chgData name="Ugo MANTEL" userId="2d5b7065-31bb-4181-a7f8-a73bf0c30211" providerId="ADAL" clId="{0575A9F6-7E6E-4F00-881B-BCE554436064}" dt="2021-05-27T08:27:53.455" v="14215" actId="790"/>
          <ac:spMkLst>
            <pc:docMk/>
            <pc:sldMk cId="184650485" sldId="10401"/>
            <ac:spMk id="3" creationId="{744C9668-D38F-4DBF-9AE2-129AFE4443E6}"/>
          </ac:spMkLst>
        </pc:spChg>
        <pc:spChg chg="mod">
          <ac:chgData name="Ugo MANTEL" userId="2d5b7065-31bb-4181-a7f8-a73bf0c30211" providerId="ADAL" clId="{0575A9F6-7E6E-4F00-881B-BCE554436064}" dt="2021-05-27T08:27:53.455" v="14216" actId="790"/>
          <ac:spMkLst>
            <pc:docMk/>
            <pc:sldMk cId="184650485" sldId="10401"/>
            <ac:spMk id="4" creationId="{B1DD5068-1806-4730-9DB9-278C1A572145}"/>
          </ac:spMkLst>
        </pc:spChg>
        <pc:spChg chg="mod">
          <ac:chgData name="Ugo MANTEL" userId="2d5b7065-31bb-4181-a7f8-a73bf0c30211" providerId="ADAL" clId="{0575A9F6-7E6E-4F00-881B-BCE554436064}" dt="2021-05-27T08:27:53.455" v="14217" actId="790"/>
          <ac:spMkLst>
            <pc:docMk/>
            <pc:sldMk cId="184650485" sldId="10401"/>
            <ac:spMk id="5" creationId="{3043F534-C5C5-4371-A080-3E7D382D4691}"/>
          </ac:spMkLst>
        </pc:spChg>
        <pc:spChg chg="mod">
          <ac:chgData name="Ugo MANTEL" userId="2d5b7065-31bb-4181-a7f8-a73bf0c30211" providerId="ADAL" clId="{0575A9F6-7E6E-4F00-881B-BCE554436064}" dt="2021-05-27T08:27:53.463" v="14222" actId="790"/>
          <ac:spMkLst>
            <pc:docMk/>
            <pc:sldMk cId="184650485" sldId="10401"/>
            <ac:spMk id="7" creationId="{9DCBC619-97D3-4FF1-B9FE-CBEF775B63E5}"/>
          </ac:spMkLst>
        </pc:spChg>
        <pc:spChg chg="mod">
          <ac:chgData name="Ugo MANTEL" userId="2d5b7065-31bb-4181-a7f8-a73bf0c30211" providerId="ADAL" clId="{0575A9F6-7E6E-4F00-881B-BCE554436064}" dt="2021-05-27T08:27:53.455" v="14218" actId="790"/>
          <ac:spMkLst>
            <pc:docMk/>
            <pc:sldMk cId="184650485" sldId="10401"/>
            <ac:spMk id="18" creationId="{76F36889-FDFC-4A3B-99A2-030305287A37}"/>
          </ac:spMkLst>
        </pc:spChg>
        <pc:spChg chg="mod">
          <ac:chgData name="Ugo MANTEL" userId="2d5b7065-31bb-4181-a7f8-a73bf0c30211" providerId="ADAL" clId="{0575A9F6-7E6E-4F00-881B-BCE554436064}" dt="2021-05-27T08:27:53.455" v="14219" actId="790"/>
          <ac:spMkLst>
            <pc:docMk/>
            <pc:sldMk cId="184650485" sldId="10401"/>
            <ac:spMk id="20" creationId="{9DECDA42-DA1B-4765-9DB2-026DA5BE2D89}"/>
          </ac:spMkLst>
        </pc:spChg>
        <pc:spChg chg="mod">
          <ac:chgData name="Ugo MANTEL" userId="2d5b7065-31bb-4181-a7f8-a73bf0c30211" providerId="ADAL" clId="{0575A9F6-7E6E-4F00-881B-BCE554436064}" dt="2021-05-27T08:27:53.455" v="14220" actId="790"/>
          <ac:spMkLst>
            <pc:docMk/>
            <pc:sldMk cId="184650485" sldId="10401"/>
            <ac:spMk id="22" creationId="{C002634F-3FA9-4AC3-90E2-0D253FC97BF7}"/>
          </ac:spMkLst>
        </pc:spChg>
        <pc:spChg chg="mod">
          <ac:chgData name="Ugo MANTEL" userId="2d5b7065-31bb-4181-a7f8-a73bf0c30211" providerId="ADAL" clId="{0575A9F6-7E6E-4F00-881B-BCE554436064}" dt="2021-05-27T08:27:53.463" v="14221" actId="790"/>
          <ac:spMkLst>
            <pc:docMk/>
            <pc:sldMk cId="184650485" sldId="10401"/>
            <ac:spMk id="24" creationId="{9523976D-7994-4445-A7A3-F04F6C533708}"/>
          </ac:spMkLst>
        </pc:spChg>
      </pc:sldChg>
      <pc:sldChg chg="modSp mod">
        <pc:chgData name="Ugo MANTEL" userId="2d5b7065-31bb-4181-a7f8-a73bf0c30211" providerId="ADAL" clId="{0575A9F6-7E6E-4F00-881B-BCE554436064}" dt="2021-05-27T08:27:53.789" v="14574" actId="790"/>
        <pc:sldMkLst>
          <pc:docMk/>
          <pc:sldMk cId="1205771456" sldId="10404"/>
        </pc:sldMkLst>
        <pc:spChg chg="mod">
          <ac:chgData name="Ugo MANTEL" userId="2d5b7065-31bb-4181-a7f8-a73bf0c30211" providerId="ADAL" clId="{0575A9F6-7E6E-4F00-881B-BCE554436064}" dt="2021-05-27T08:27:53.787" v="14568" actId="790"/>
          <ac:spMkLst>
            <pc:docMk/>
            <pc:sldMk cId="1205771456" sldId="10404"/>
            <ac:spMk id="3" creationId="{744C9668-D38F-4DBF-9AE2-129AFE4443E6}"/>
          </ac:spMkLst>
        </pc:spChg>
        <pc:spChg chg="mod">
          <ac:chgData name="Ugo MANTEL" userId="2d5b7065-31bb-4181-a7f8-a73bf0c30211" providerId="ADAL" clId="{0575A9F6-7E6E-4F00-881B-BCE554436064}" dt="2021-05-27T08:27:53.789" v="14569" actId="790"/>
          <ac:spMkLst>
            <pc:docMk/>
            <pc:sldMk cId="1205771456" sldId="10404"/>
            <ac:spMk id="4" creationId="{B1DD5068-1806-4730-9DB9-278C1A572145}"/>
          </ac:spMkLst>
        </pc:spChg>
        <pc:spChg chg="mod">
          <ac:chgData name="Ugo MANTEL" userId="2d5b7065-31bb-4181-a7f8-a73bf0c30211" providerId="ADAL" clId="{0575A9F6-7E6E-4F00-881B-BCE554436064}" dt="2021-05-27T08:27:53.789" v="14570" actId="790"/>
          <ac:spMkLst>
            <pc:docMk/>
            <pc:sldMk cId="1205771456" sldId="10404"/>
            <ac:spMk id="5" creationId="{3043F534-C5C5-4371-A080-3E7D382D4691}"/>
          </ac:spMkLst>
        </pc:spChg>
        <pc:spChg chg="mod">
          <ac:chgData name="Ugo MANTEL" userId="2d5b7065-31bb-4181-a7f8-a73bf0c30211" providerId="ADAL" clId="{0575A9F6-7E6E-4F00-881B-BCE554436064}" dt="2021-05-27T08:27:53.789" v="14571" actId="790"/>
          <ac:spMkLst>
            <pc:docMk/>
            <pc:sldMk cId="1205771456" sldId="10404"/>
            <ac:spMk id="18" creationId="{76F36889-FDFC-4A3B-99A2-030305287A37}"/>
          </ac:spMkLst>
        </pc:spChg>
        <pc:spChg chg="mod">
          <ac:chgData name="Ugo MANTEL" userId="2d5b7065-31bb-4181-a7f8-a73bf0c30211" providerId="ADAL" clId="{0575A9F6-7E6E-4F00-881B-BCE554436064}" dt="2021-05-27T08:27:53.789" v="14572" actId="790"/>
          <ac:spMkLst>
            <pc:docMk/>
            <pc:sldMk cId="1205771456" sldId="10404"/>
            <ac:spMk id="20" creationId="{9DECDA42-DA1B-4765-9DB2-026DA5BE2D89}"/>
          </ac:spMkLst>
        </pc:spChg>
        <pc:spChg chg="mod">
          <ac:chgData name="Ugo MANTEL" userId="2d5b7065-31bb-4181-a7f8-a73bf0c30211" providerId="ADAL" clId="{0575A9F6-7E6E-4F00-881B-BCE554436064}" dt="2021-05-27T08:27:53.789" v="14573" actId="790"/>
          <ac:spMkLst>
            <pc:docMk/>
            <pc:sldMk cId="1205771456" sldId="10404"/>
            <ac:spMk id="24" creationId="{9523976D-7994-4445-A7A3-F04F6C533708}"/>
          </ac:spMkLst>
        </pc:spChg>
        <pc:spChg chg="mod">
          <ac:chgData name="Ugo MANTEL" userId="2d5b7065-31bb-4181-a7f8-a73bf0c30211" providerId="ADAL" clId="{0575A9F6-7E6E-4F00-881B-BCE554436064}" dt="2021-05-27T08:27:53.789" v="14574" actId="790"/>
          <ac:spMkLst>
            <pc:docMk/>
            <pc:sldMk cId="1205771456" sldId="10404"/>
            <ac:spMk id="26" creationId="{D70D99D8-5440-4867-B8A0-57942A3EA3D2}"/>
          </ac:spMkLst>
        </pc:spChg>
      </pc:sldChg>
      <pc:sldChg chg="modSp mod">
        <pc:chgData name="Ugo MANTEL" userId="2d5b7065-31bb-4181-a7f8-a73bf0c30211" providerId="ADAL" clId="{0575A9F6-7E6E-4F00-881B-BCE554436064}" dt="2021-05-27T08:27:54.194" v="15065" actId="790"/>
        <pc:sldMkLst>
          <pc:docMk/>
          <pc:sldMk cId="1339838536" sldId="10405"/>
        </pc:sldMkLst>
        <pc:spChg chg="mod">
          <ac:chgData name="Ugo MANTEL" userId="2d5b7065-31bb-4181-a7f8-a73bf0c30211" providerId="ADAL" clId="{0575A9F6-7E6E-4F00-881B-BCE554436064}" dt="2021-05-27T08:27:54.181" v="15058" actId="790"/>
          <ac:spMkLst>
            <pc:docMk/>
            <pc:sldMk cId="1339838536" sldId="10405"/>
            <ac:spMk id="3" creationId="{744C9668-D38F-4DBF-9AE2-129AFE4443E6}"/>
          </ac:spMkLst>
        </pc:spChg>
        <pc:spChg chg="mod">
          <ac:chgData name="Ugo MANTEL" userId="2d5b7065-31bb-4181-a7f8-a73bf0c30211" providerId="ADAL" clId="{0575A9F6-7E6E-4F00-881B-BCE554436064}" dt="2021-05-27T08:27:54.181" v="15059" actId="790"/>
          <ac:spMkLst>
            <pc:docMk/>
            <pc:sldMk cId="1339838536" sldId="10405"/>
            <ac:spMk id="4" creationId="{B1DD5068-1806-4730-9DB9-278C1A572145}"/>
          </ac:spMkLst>
        </pc:spChg>
        <pc:spChg chg="mod">
          <ac:chgData name="Ugo MANTEL" userId="2d5b7065-31bb-4181-a7f8-a73bf0c30211" providerId="ADAL" clId="{0575A9F6-7E6E-4F00-881B-BCE554436064}" dt="2021-05-27T08:27:54.181" v="15060" actId="790"/>
          <ac:spMkLst>
            <pc:docMk/>
            <pc:sldMk cId="1339838536" sldId="10405"/>
            <ac:spMk id="5" creationId="{3043F534-C5C5-4371-A080-3E7D382D4691}"/>
          </ac:spMkLst>
        </pc:spChg>
        <pc:spChg chg="mod">
          <ac:chgData name="Ugo MANTEL" userId="2d5b7065-31bb-4181-a7f8-a73bf0c30211" providerId="ADAL" clId="{0575A9F6-7E6E-4F00-881B-BCE554436064}" dt="2021-05-27T08:27:54.194" v="15065" actId="790"/>
          <ac:spMkLst>
            <pc:docMk/>
            <pc:sldMk cId="1339838536" sldId="10405"/>
            <ac:spMk id="7" creationId="{9DCBC619-97D3-4FF1-B9FE-CBEF775B63E5}"/>
          </ac:spMkLst>
        </pc:spChg>
        <pc:spChg chg="mod">
          <ac:chgData name="Ugo MANTEL" userId="2d5b7065-31bb-4181-a7f8-a73bf0c30211" providerId="ADAL" clId="{0575A9F6-7E6E-4F00-881B-BCE554436064}" dt="2021-05-27T08:27:54.181" v="15061" actId="790"/>
          <ac:spMkLst>
            <pc:docMk/>
            <pc:sldMk cId="1339838536" sldId="10405"/>
            <ac:spMk id="18" creationId="{76F36889-FDFC-4A3B-99A2-030305287A37}"/>
          </ac:spMkLst>
        </pc:spChg>
        <pc:spChg chg="mod">
          <ac:chgData name="Ugo MANTEL" userId="2d5b7065-31bb-4181-a7f8-a73bf0c30211" providerId="ADAL" clId="{0575A9F6-7E6E-4F00-881B-BCE554436064}" dt="2021-05-27T08:27:54.181" v="15062" actId="790"/>
          <ac:spMkLst>
            <pc:docMk/>
            <pc:sldMk cId="1339838536" sldId="10405"/>
            <ac:spMk id="20" creationId="{9DECDA42-DA1B-4765-9DB2-026DA5BE2D89}"/>
          </ac:spMkLst>
        </pc:spChg>
        <pc:spChg chg="mod">
          <ac:chgData name="Ugo MANTEL" userId="2d5b7065-31bb-4181-a7f8-a73bf0c30211" providerId="ADAL" clId="{0575A9F6-7E6E-4F00-881B-BCE554436064}" dt="2021-05-27T08:27:54.192" v="15063" actId="790"/>
          <ac:spMkLst>
            <pc:docMk/>
            <pc:sldMk cId="1339838536" sldId="10405"/>
            <ac:spMk id="24" creationId="{9523976D-7994-4445-A7A3-F04F6C533708}"/>
          </ac:spMkLst>
        </pc:spChg>
        <pc:spChg chg="mod">
          <ac:chgData name="Ugo MANTEL" userId="2d5b7065-31bb-4181-a7f8-a73bf0c30211" providerId="ADAL" clId="{0575A9F6-7E6E-4F00-881B-BCE554436064}" dt="2021-05-27T08:27:54.192" v="15064" actId="790"/>
          <ac:spMkLst>
            <pc:docMk/>
            <pc:sldMk cId="1339838536" sldId="10405"/>
            <ac:spMk id="26" creationId="{D70D99D8-5440-4867-B8A0-57942A3EA3D2}"/>
          </ac:spMkLst>
        </pc:spChg>
      </pc:sldChg>
      <pc:sldChg chg="modSp mod">
        <pc:chgData name="Ugo MANTEL" userId="2d5b7065-31bb-4181-a7f8-a73bf0c30211" providerId="ADAL" clId="{0575A9F6-7E6E-4F00-881B-BCE554436064}" dt="2021-05-27T08:27:52.150" v="12556" actId="790"/>
        <pc:sldMkLst>
          <pc:docMk/>
          <pc:sldMk cId="2868900962" sldId="10407"/>
        </pc:sldMkLst>
        <pc:spChg chg="mod">
          <ac:chgData name="Ugo MANTEL" userId="2d5b7065-31bb-4181-a7f8-a73bf0c30211" providerId="ADAL" clId="{0575A9F6-7E6E-4F00-881B-BCE554436064}" dt="2021-05-27T08:27:52.135" v="12523" actId="790"/>
          <ac:spMkLst>
            <pc:docMk/>
            <pc:sldMk cId="2868900962" sldId="10407"/>
            <ac:spMk id="2" creationId="{6141F854-3009-40D7-9038-56590105A49E}"/>
          </ac:spMkLst>
        </pc:spChg>
        <pc:spChg chg="mod">
          <ac:chgData name="Ugo MANTEL" userId="2d5b7065-31bb-4181-a7f8-a73bf0c30211" providerId="ADAL" clId="{0575A9F6-7E6E-4F00-881B-BCE554436064}" dt="2021-05-27T08:27:52.150" v="12546" actId="790"/>
          <ac:spMkLst>
            <pc:docMk/>
            <pc:sldMk cId="2868900962" sldId="10407"/>
            <ac:spMk id="3" creationId="{4FAF7BC9-62CE-4C21-8936-6030B817531A}"/>
          </ac:spMkLst>
        </pc:spChg>
        <pc:spChg chg="mod">
          <ac:chgData name="Ugo MANTEL" userId="2d5b7065-31bb-4181-a7f8-a73bf0c30211" providerId="ADAL" clId="{0575A9F6-7E6E-4F00-881B-BCE554436064}" dt="2021-05-27T08:27:52.135" v="12524" actId="790"/>
          <ac:spMkLst>
            <pc:docMk/>
            <pc:sldMk cId="2868900962" sldId="10407"/>
            <ac:spMk id="8" creationId="{850EB23D-4D8A-4214-A83F-5AE74846D409}"/>
          </ac:spMkLst>
        </pc:spChg>
        <pc:spChg chg="mod">
          <ac:chgData name="Ugo MANTEL" userId="2d5b7065-31bb-4181-a7f8-a73bf0c30211" providerId="ADAL" clId="{0575A9F6-7E6E-4F00-881B-BCE554436064}" dt="2021-05-27T08:27:52.135" v="12525" actId="790"/>
          <ac:spMkLst>
            <pc:docMk/>
            <pc:sldMk cId="2868900962" sldId="10407"/>
            <ac:spMk id="11" creationId="{6CEA6CC3-5999-43BB-B318-05D09C7CD7DD}"/>
          </ac:spMkLst>
        </pc:spChg>
        <pc:spChg chg="mod">
          <ac:chgData name="Ugo MANTEL" userId="2d5b7065-31bb-4181-a7f8-a73bf0c30211" providerId="ADAL" clId="{0575A9F6-7E6E-4F00-881B-BCE554436064}" dt="2021-05-27T08:27:52.135" v="12526" actId="790"/>
          <ac:spMkLst>
            <pc:docMk/>
            <pc:sldMk cId="2868900962" sldId="10407"/>
            <ac:spMk id="12" creationId="{D9771A74-F8F4-4744-B254-8782BC2FE79C}"/>
          </ac:spMkLst>
        </pc:spChg>
        <pc:spChg chg="mod">
          <ac:chgData name="Ugo MANTEL" userId="2d5b7065-31bb-4181-a7f8-a73bf0c30211" providerId="ADAL" clId="{0575A9F6-7E6E-4F00-881B-BCE554436064}" dt="2021-05-27T08:27:52.135" v="12527" actId="790"/>
          <ac:spMkLst>
            <pc:docMk/>
            <pc:sldMk cId="2868900962" sldId="10407"/>
            <ac:spMk id="13" creationId="{ED00158F-1B0C-4AFB-8236-4FE970EA41BF}"/>
          </ac:spMkLst>
        </pc:spChg>
        <pc:spChg chg="mod">
          <ac:chgData name="Ugo MANTEL" userId="2d5b7065-31bb-4181-a7f8-a73bf0c30211" providerId="ADAL" clId="{0575A9F6-7E6E-4F00-881B-BCE554436064}" dt="2021-05-27T08:27:52.135" v="12528" actId="790"/>
          <ac:spMkLst>
            <pc:docMk/>
            <pc:sldMk cId="2868900962" sldId="10407"/>
            <ac:spMk id="14" creationId="{94C97159-324B-456C-8BF0-974011EE92EC}"/>
          </ac:spMkLst>
        </pc:spChg>
        <pc:spChg chg="mod">
          <ac:chgData name="Ugo MANTEL" userId="2d5b7065-31bb-4181-a7f8-a73bf0c30211" providerId="ADAL" clId="{0575A9F6-7E6E-4F00-881B-BCE554436064}" dt="2021-05-27T08:27:52.135" v="12529" actId="790"/>
          <ac:spMkLst>
            <pc:docMk/>
            <pc:sldMk cId="2868900962" sldId="10407"/>
            <ac:spMk id="15" creationId="{7FBAD714-395A-454F-A09A-8BB691E0D21B}"/>
          </ac:spMkLst>
        </pc:spChg>
        <pc:spChg chg="mod">
          <ac:chgData name="Ugo MANTEL" userId="2d5b7065-31bb-4181-a7f8-a73bf0c30211" providerId="ADAL" clId="{0575A9F6-7E6E-4F00-881B-BCE554436064}" dt="2021-05-27T08:27:52.135" v="12530" actId="790"/>
          <ac:spMkLst>
            <pc:docMk/>
            <pc:sldMk cId="2868900962" sldId="10407"/>
            <ac:spMk id="16" creationId="{0F308A78-2D0E-4E1C-9132-A405BCD25727}"/>
          </ac:spMkLst>
        </pc:spChg>
        <pc:spChg chg="mod">
          <ac:chgData name="Ugo MANTEL" userId="2d5b7065-31bb-4181-a7f8-a73bf0c30211" providerId="ADAL" clId="{0575A9F6-7E6E-4F00-881B-BCE554436064}" dt="2021-05-27T08:27:52.135" v="12531" actId="790"/>
          <ac:spMkLst>
            <pc:docMk/>
            <pc:sldMk cId="2868900962" sldId="10407"/>
            <ac:spMk id="19" creationId="{1DDBE6AD-B865-45EC-BC21-2763DDC2E241}"/>
          </ac:spMkLst>
        </pc:spChg>
        <pc:spChg chg="mod">
          <ac:chgData name="Ugo MANTEL" userId="2d5b7065-31bb-4181-a7f8-a73bf0c30211" providerId="ADAL" clId="{0575A9F6-7E6E-4F00-881B-BCE554436064}" dt="2021-05-27T08:27:52.135" v="12532" actId="790"/>
          <ac:spMkLst>
            <pc:docMk/>
            <pc:sldMk cId="2868900962" sldId="10407"/>
            <ac:spMk id="28" creationId="{5132A318-B22A-4F36-9405-A99D72FA81A6}"/>
          </ac:spMkLst>
        </pc:spChg>
        <pc:spChg chg="mod">
          <ac:chgData name="Ugo MANTEL" userId="2d5b7065-31bb-4181-a7f8-a73bf0c30211" providerId="ADAL" clId="{0575A9F6-7E6E-4F00-881B-BCE554436064}" dt="2021-05-27T08:27:52.135" v="12533" actId="790"/>
          <ac:spMkLst>
            <pc:docMk/>
            <pc:sldMk cId="2868900962" sldId="10407"/>
            <ac:spMk id="29" creationId="{A6A3E1CF-720D-4C9A-BD7F-8C50E0341DDB}"/>
          </ac:spMkLst>
        </pc:spChg>
        <pc:spChg chg="mod">
          <ac:chgData name="Ugo MANTEL" userId="2d5b7065-31bb-4181-a7f8-a73bf0c30211" providerId="ADAL" clId="{0575A9F6-7E6E-4F00-881B-BCE554436064}" dt="2021-05-27T08:27:52.135" v="12534" actId="790"/>
          <ac:spMkLst>
            <pc:docMk/>
            <pc:sldMk cId="2868900962" sldId="10407"/>
            <ac:spMk id="30" creationId="{0E7628E6-82F2-4F4F-ACCC-E9F81D4D2637}"/>
          </ac:spMkLst>
        </pc:spChg>
        <pc:spChg chg="mod">
          <ac:chgData name="Ugo MANTEL" userId="2d5b7065-31bb-4181-a7f8-a73bf0c30211" providerId="ADAL" clId="{0575A9F6-7E6E-4F00-881B-BCE554436064}" dt="2021-05-27T08:27:52.135" v="12535" actId="790"/>
          <ac:spMkLst>
            <pc:docMk/>
            <pc:sldMk cId="2868900962" sldId="10407"/>
            <ac:spMk id="32" creationId="{372AE45B-A900-460B-8494-80A452387A0C}"/>
          </ac:spMkLst>
        </pc:spChg>
        <pc:spChg chg="mod">
          <ac:chgData name="Ugo MANTEL" userId="2d5b7065-31bb-4181-a7f8-a73bf0c30211" providerId="ADAL" clId="{0575A9F6-7E6E-4F00-881B-BCE554436064}" dt="2021-05-27T08:27:52.135" v="12536" actId="790"/>
          <ac:spMkLst>
            <pc:docMk/>
            <pc:sldMk cId="2868900962" sldId="10407"/>
            <ac:spMk id="35" creationId="{2632F02D-3B5C-472B-898A-E24B4D548E15}"/>
          </ac:spMkLst>
        </pc:spChg>
        <pc:spChg chg="mod">
          <ac:chgData name="Ugo MANTEL" userId="2d5b7065-31bb-4181-a7f8-a73bf0c30211" providerId="ADAL" clId="{0575A9F6-7E6E-4F00-881B-BCE554436064}" dt="2021-05-27T08:27:52.135" v="12537" actId="790"/>
          <ac:spMkLst>
            <pc:docMk/>
            <pc:sldMk cId="2868900962" sldId="10407"/>
            <ac:spMk id="37" creationId="{78536066-311C-4011-B0A3-1470929016BB}"/>
          </ac:spMkLst>
        </pc:spChg>
        <pc:spChg chg="mod">
          <ac:chgData name="Ugo MANTEL" userId="2d5b7065-31bb-4181-a7f8-a73bf0c30211" providerId="ADAL" clId="{0575A9F6-7E6E-4F00-881B-BCE554436064}" dt="2021-05-27T08:27:52.135" v="12538" actId="790"/>
          <ac:spMkLst>
            <pc:docMk/>
            <pc:sldMk cId="2868900962" sldId="10407"/>
            <ac:spMk id="38" creationId="{F5422B6B-E913-4A42-BE1F-CB551CBE99DE}"/>
          </ac:spMkLst>
        </pc:spChg>
        <pc:spChg chg="mod">
          <ac:chgData name="Ugo MANTEL" userId="2d5b7065-31bb-4181-a7f8-a73bf0c30211" providerId="ADAL" clId="{0575A9F6-7E6E-4F00-881B-BCE554436064}" dt="2021-05-27T08:27:52.135" v="12539" actId="790"/>
          <ac:spMkLst>
            <pc:docMk/>
            <pc:sldMk cId="2868900962" sldId="10407"/>
            <ac:spMk id="43" creationId="{FE6CE972-C96F-452A-B9C9-3811D3474DE1}"/>
          </ac:spMkLst>
        </pc:spChg>
        <pc:spChg chg="mod">
          <ac:chgData name="Ugo MANTEL" userId="2d5b7065-31bb-4181-a7f8-a73bf0c30211" providerId="ADAL" clId="{0575A9F6-7E6E-4F00-881B-BCE554436064}" dt="2021-05-27T08:27:52.135" v="12540" actId="790"/>
          <ac:spMkLst>
            <pc:docMk/>
            <pc:sldMk cId="2868900962" sldId="10407"/>
            <ac:spMk id="44" creationId="{200F0176-D12F-460A-A395-7B5AB6EFEEB8}"/>
          </ac:spMkLst>
        </pc:spChg>
        <pc:spChg chg="mod">
          <ac:chgData name="Ugo MANTEL" userId="2d5b7065-31bb-4181-a7f8-a73bf0c30211" providerId="ADAL" clId="{0575A9F6-7E6E-4F00-881B-BCE554436064}" dt="2021-05-27T08:27:52.150" v="12541" actId="790"/>
          <ac:spMkLst>
            <pc:docMk/>
            <pc:sldMk cId="2868900962" sldId="10407"/>
            <ac:spMk id="52" creationId="{EC70FE7A-A694-4850-8F53-4FDEA21664B5}"/>
          </ac:spMkLst>
        </pc:spChg>
        <pc:spChg chg="mod">
          <ac:chgData name="Ugo MANTEL" userId="2d5b7065-31bb-4181-a7f8-a73bf0c30211" providerId="ADAL" clId="{0575A9F6-7E6E-4F00-881B-BCE554436064}" dt="2021-05-27T08:27:52.150" v="12542" actId="790"/>
          <ac:spMkLst>
            <pc:docMk/>
            <pc:sldMk cId="2868900962" sldId="10407"/>
            <ac:spMk id="53" creationId="{AC0356E8-225D-4F4D-9A4F-CF0C676DF73E}"/>
          </ac:spMkLst>
        </pc:spChg>
        <pc:spChg chg="mod">
          <ac:chgData name="Ugo MANTEL" userId="2d5b7065-31bb-4181-a7f8-a73bf0c30211" providerId="ADAL" clId="{0575A9F6-7E6E-4F00-881B-BCE554436064}" dt="2021-05-27T08:27:52.150" v="12545" actId="790"/>
          <ac:spMkLst>
            <pc:docMk/>
            <pc:sldMk cId="2868900962" sldId="10407"/>
            <ac:spMk id="61" creationId="{07F35A51-7B62-4B76-9D30-07EE2C092125}"/>
          </ac:spMkLst>
        </pc:spChg>
        <pc:spChg chg="mod">
          <ac:chgData name="Ugo MANTEL" userId="2d5b7065-31bb-4181-a7f8-a73bf0c30211" providerId="ADAL" clId="{0575A9F6-7E6E-4F00-881B-BCE554436064}" dt="2021-05-27T08:27:52.150" v="12547" actId="790"/>
          <ac:spMkLst>
            <pc:docMk/>
            <pc:sldMk cId="2868900962" sldId="10407"/>
            <ac:spMk id="63" creationId="{78B151F9-8055-4877-8C39-D1FB2BC8D110}"/>
          </ac:spMkLst>
        </pc:spChg>
        <pc:spChg chg="mod">
          <ac:chgData name="Ugo MANTEL" userId="2d5b7065-31bb-4181-a7f8-a73bf0c30211" providerId="ADAL" clId="{0575A9F6-7E6E-4F00-881B-BCE554436064}" dt="2021-05-27T08:27:52.150" v="12543" actId="790"/>
          <ac:spMkLst>
            <pc:docMk/>
            <pc:sldMk cId="2868900962" sldId="10407"/>
            <ac:spMk id="64" creationId="{24E63172-5657-470E-BCC7-1C550822C97F}"/>
          </ac:spMkLst>
        </pc:spChg>
        <pc:spChg chg="mod">
          <ac:chgData name="Ugo MANTEL" userId="2d5b7065-31bb-4181-a7f8-a73bf0c30211" providerId="ADAL" clId="{0575A9F6-7E6E-4F00-881B-BCE554436064}" dt="2021-05-27T08:27:52.150" v="12548" actId="790"/>
          <ac:spMkLst>
            <pc:docMk/>
            <pc:sldMk cId="2868900962" sldId="10407"/>
            <ac:spMk id="65" creationId="{C9948D29-691C-4040-9006-9DD667687950}"/>
          </ac:spMkLst>
        </pc:spChg>
        <pc:spChg chg="mod">
          <ac:chgData name="Ugo MANTEL" userId="2d5b7065-31bb-4181-a7f8-a73bf0c30211" providerId="ADAL" clId="{0575A9F6-7E6E-4F00-881B-BCE554436064}" dt="2021-05-27T08:27:52.150" v="12549" actId="790"/>
          <ac:spMkLst>
            <pc:docMk/>
            <pc:sldMk cId="2868900962" sldId="10407"/>
            <ac:spMk id="67" creationId="{5CB5CAFD-CBF6-4B09-9206-7594602E4B1E}"/>
          </ac:spMkLst>
        </pc:spChg>
        <pc:spChg chg="mod">
          <ac:chgData name="Ugo MANTEL" userId="2d5b7065-31bb-4181-a7f8-a73bf0c30211" providerId="ADAL" clId="{0575A9F6-7E6E-4F00-881B-BCE554436064}" dt="2021-05-27T08:27:52.150" v="12550" actId="790"/>
          <ac:spMkLst>
            <pc:docMk/>
            <pc:sldMk cId="2868900962" sldId="10407"/>
            <ac:spMk id="76" creationId="{5F4FFF79-371E-4E5E-99B3-677CD02E93F1}"/>
          </ac:spMkLst>
        </pc:spChg>
        <pc:spChg chg="mod">
          <ac:chgData name="Ugo MANTEL" userId="2d5b7065-31bb-4181-a7f8-a73bf0c30211" providerId="ADAL" clId="{0575A9F6-7E6E-4F00-881B-BCE554436064}" dt="2021-05-27T08:27:52.150" v="12551" actId="790"/>
          <ac:spMkLst>
            <pc:docMk/>
            <pc:sldMk cId="2868900962" sldId="10407"/>
            <ac:spMk id="77" creationId="{0F6E568C-FF1A-45D1-9296-A25B68BC83AD}"/>
          </ac:spMkLst>
        </pc:spChg>
        <pc:spChg chg="mod">
          <ac:chgData name="Ugo MANTEL" userId="2d5b7065-31bb-4181-a7f8-a73bf0c30211" providerId="ADAL" clId="{0575A9F6-7E6E-4F00-881B-BCE554436064}" dt="2021-05-27T08:27:52.150" v="12552" actId="790"/>
          <ac:spMkLst>
            <pc:docMk/>
            <pc:sldMk cId="2868900962" sldId="10407"/>
            <ac:spMk id="78" creationId="{427C8590-C704-4B01-A689-71A872DD9101}"/>
          </ac:spMkLst>
        </pc:spChg>
        <pc:spChg chg="mod">
          <ac:chgData name="Ugo MANTEL" userId="2d5b7065-31bb-4181-a7f8-a73bf0c30211" providerId="ADAL" clId="{0575A9F6-7E6E-4F00-881B-BCE554436064}" dt="2021-05-27T08:27:52.150" v="12553" actId="790"/>
          <ac:spMkLst>
            <pc:docMk/>
            <pc:sldMk cId="2868900962" sldId="10407"/>
            <ac:spMk id="84" creationId="{2E352F39-712F-4BC9-ADA9-781EF77D1FBB}"/>
          </ac:spMkLst>
        </pc:spChg>
        <pc:spChg chg="mod">
          <ac:chgData name="Ugo MANTEL" userId="2d5b7065-31bb-4181-a7f8-a73bf0c30211" providerId="ADAL" clId="{0575A9F6-7E6E-4F00-881B-BCE554436064}" dt="2021-05-27T08:27:52.150" v="12554" actId="790"/>
          <ac:spMkLst>
            <pc:docMk/>
            <pc:sldMk cId="2868900962" sldId="10407"/>
            <ac:spMk id="87" creationId="{849ACC58-2FA5-43E2-8089-59CB8D7ED689}"/>
          </ac:spMkLst>
        </pc:spChg>
        <pc:spChg chg="mod">
          <ac:chgData name="Ugo MANTEL" userId="2d5b7065-31bb-4181-a7f8-a73bf0c30211" providerId="ADAL" clId="{0575A9F6-7E6E-4F00-881B-BCE554436064}" dt="2021-05-27T08:27:52.150" v="12555" actId="790"/>
          <ac:spMkLst>
            <pc:docMk/>
            <pc:sldMk cId="2868900962" sldId="10407"/>
            <ac:spMk id="89" creationId="{1EC9526A-D5E0-463C-A078-93D5223027DB}"/>
          </ac:spMkLst>
        </pc:spChg>
        <pc:spChg chg="mod">
          <ac:chgData name="Ugo MANTEL" userId="2d5b7065-31bb-4181-a7f8-a73bf0c30211" providerId="ADAL" clId="{0575A9F6-7E6E-4F00-881B-BCE554436064}" dt="2021-05-27T08:27:52.150" v="12556" actId="790"/>
          <ac:spMkLst>
            <pc:docMk/>
            <pc:sldMk cId="2868900962" sldId="10407"/>
            <ac:spMk id="91" creationId="{9EB3F53F-B3B4-4889-B966-F7AD5A1A15C6}"/>
          </ac:spMkLst>
        </pc:spChg>
        <pc:spChg chg="mod">
          <ac:chgData name="Ugo MANTEL" userId="2d5b7065-31bb-4181-a7f8-a73bf0c30211" providerId="ADAL" clId="{0575A9F6-7E6E-4F00-881B-BCE554436064}" dt="2021-05-27T08:27:52.150" v="12544" actId="790"/>
          <ac:spMkLst>
            <pc:docMk/>
            <pc:sldMk cId="2868900962" sldId="10407"/>
            <ac:spMk id="102" creationId="{A2834B24-514E-43C3-B8D2-8BF2673C78D1}"/>
          </ac:spMkLst>
        </pc:spChg>
      </pc:sldChg>
      <pc:sldChg chg="modSp mod">
        <pc:chgData name="Ugo MANTEL" userId="2d5b7065-31bb-4181-a7f8-a73bf0c30211" providerId="ADAL" clId="{0575A9F6-7E6E-4F00-881B-BCE554436064}" dt="2021-05-27T08:27:54.042" v="14869" actId="790"/>
        <pc:sldMkLst>
          <pc:docMk/>
          <pc:sldMk cId="407516052" sldId="10409"/>
        </pc:sldMkLst>
        <pc:spChg chg="mod">
          <ac:chgData name="Ugo MANTEL" userId="2d5b7065-31bb-4181-a7f8-a73bf0c30211" providerId="ADAL" clId="{0575A9F6-7E6E-4F00-881B-BCE554436064}" dt="2021-05-27T08:27:54.001" v="14828" actId="790"/>
          <ac:spMkLst>
            <pc:docMk/>
            <pc:sldMk cId="407516052" sldId="10409"/>
            <ac:spMk id="2" creationId="{1B8B41D0-3B5A-41F2-BD36-274CA5605C3A}"/>
          </ac:spMkLst>
        </pc:spChg>
        <pc:spChg chg="mod">
          <ac:chgData name="Ugo MANTEL" userId="2d5b7065-31bb-4181-a7f8-a73bf0c30211" providerId="ADAL" clId="{0575A9F6-7E6E-4F00-881B-BCE554436064}" dt="2021-05-27T08:27:53.991" v="14814" actId="790"/>
          <ac:spMkLst>
            <pc:docMk/>
            <pc:sldMk cId="407516052" sldId="10409"/>
            <ac:spMk id="3" creationId="{F2961EB7-FC0B-4AEF-8BF3-7969101BE0A7}"/>
          </ac:spMkLst>
        </pc:spChg>
        <pc:spChg chg="mod">
          <ac:chgData name="Ugo MANTEL" userId="2d5b7065-31bb-4181-a7f8-a73bf0c30211" providerId="ADAL" clId="{0575A9F6-7E6E-4F00-881B-BCE554436064}" dt="2021-05-27T08:27:54.022" v="14853" actId="790"/>
          <ac:spMkLst>
            <pc:docMk/>
            <pc:sldMk cId="407516052" sldId="10409"/>
            <ac:spMk id="4" creationId="{43E0D5C7-0986-42B1-8E8C-7B58D0CBD773}"/>
          </ac:spMkLst>
        </pc:spChg>
        <pc:spChg chg="mod">
          <ac:chgData name="Ugo MANTEL" userId="2d5b7065-31bb-4181-a7f8-a73bf0c30211" providerId="ADAL" clId="{0575A9F6-7E6E-4F00-881B-BCE554436064}" dt="2021-05-27T08:27:54.001" v="14829" actId="790"/>
          <ac:spMkLst>
            <pc:docMk/>
            <pc:sldMk cId="407516052" sldId="10409"/>
            <ac:spMk id="5" creationId="{32E0BE14-B2E8-4A96-ADE4-0BE247A47D79}"/>
          </ac:spMkLst>
        </pc:spChg>
        <pc:spChg chg="mod">
          <ac:chgData name="Ugo MANTEL" userId="2d5b7065-31bb-4181-a7f8-a73bf0c30211" providerId="ADAL" clId="{0575A9F6-7E6E-4F00-881B-BCE554436064}" dt="2021-05-27T08:27:54.001" v="14830" actId="790"/>
          <ac:spMkLst>
            <pc:docMk/>
            <pc:sldMk cId="407516052" sldId="10409"/>
            <ac:spMk id="6" creationId="{8AEA1672-C0F9-4DB2-A6F4-76831980F749}"/>
          </ac:spMkLst>
        </pc:spChg>
        <pc:spChg chg="mod">
          <ac:chgData name="Ugo MANTEL" userId="2d5b7065-31bb-4181-a7f8-a73bf0c30211" providerId="ADAL" clId="{0575A9F6-7E6E-4F00-881B-BCE554436064}" dt="2021-05-27T08:27:54.001" v="14827" actId="790"/>
          <ac:spMkLst>
            <pc:docMk/>
            <pc:sldMk cId="407516052" sldId="10409"/>
            <ac:spMk id="7" creationId="{064EAC16-1947-4EB5-B699-F79BA984701D}"/>
          </ac:spMkLst>
        </pc:spChg>
        <pc:spChg chg="mod">
          <ac:chgData name="Ugo MANTEL" userId="2d5b7065-31bb-4181-a7f8-a73bf0c30211" providerId="ADAL" clId="{0575A9F6-7E6E-4F00-881B-BCE554436064}" dt="2021-05-27T08:27:54.020" v="14843" actId="790"/>
          <ac:spMkLst>
            <pc:docMk/>
            <pc:sldMk cId="407516052" sldId="10409"/>
            <ac:spMk id="8" creationId="{17235FB0-B480-4F11-BAB2-ECCE97A0AE35}"/>
          </ac:spMkLst>
        </pc:spChg>
        <pc:spChg chg="mod">
          <ac:chgData name="Ugo MANTEL" userId="2d5b7065-31bb-4181-a7f8-a73bf0c30211" providerId="ADAL" clId="{0575A9F6-7E6E-4F00-881B-BCE554436064}" dt="2021-05-27T08:27:54.001" v="14831" actId="790"/>
          <ac:spMkLst>
            <pc:docMk/>
            <pc:sldMk cId="407516052" sldId="10409"/>
            <ac:spMk id="9" creationId="{E57AC7D2-FC03-4826-B2B4-B86B10C8A912}"/>
          </ac:spMkLst>
        </pc:spChg>
        <pc:spChg chg="mod">
          <ac:chgData name="Ugo MANTEL" userId="2d5b7065-31bb-4181-a7f8-a73bf0c30211" providerId="ADAL" clId="{0575A9F6-7E6E-4F00-881B-BCE554436064}" dt="2021-05-27T08:27:53.999" v="14819" actId="790"/>
          <ac:spMkLst>
            <pc:docMk/>
            <pc:sldMk cId="407516052" sldId="10409"/>
            <ac:spMk id="10" creationId="{EC4BC8E5-CDE6-4BDA-8B1B-E89284306AC8}"/>
          </ac:spMkLst>
        </pc:spChg>
        <pc:spChg chg="mod">
          <ac:chgData name="Ugo MANTEL" userId="2d5b7065-31bb-4181-a7f8-a73bf0c30211" providerId="ADAL" clId="{0575A9F6-7E6E-4F00-881B-BCE554436064}" dt="2021-05-27T08:27:54.020" v="14844" actId="790"/>
          <ac:spMkLst>
            <pc:docMk/>
            <pc:sldMk cId="407516052" sldId="10409"/>
            <ac:spMk id="12" creationId="{06146879-726F-492D-B854-B9E140208671}"/>
          </ac:spMkLst>
        </pc:spChg>
        <pc:spChg chg="mod">
          <ac:chgData name="Ugo MANTEL" userId="2d5b7065-31bb-4181-a7f8-a73bf0c30211" providerId="ADAL" clId="{0575A9F6-7E6E-4F00-881B-BCE554436064}" dt="2021-05-27T08:27:54.022" v="14849" actId="790"/>
          <ac:spMkLst>
            <pc:docMk/>
            <pc:sldMk cId="407516052" sldId="10409"/>
            <ac:spMk id="13" creationId="{E9F049B4-9F79-4754-AA4A-B557B2A6D3C9}"/>
          </ac:spMkLst>
        </pc:spChg>
        <pc:spChg chg="mod">
          <ac:chgData name="Ugo MANTEL" userId="2d5b7065-31bb-4181-a7f8-a73bf0c30211" providerId="ADAL" clId="{0575A9F6-7E6E-4F00-881B-BCE554436064}" dt="2021-05-27T08:27:54.020" v="14842" actId="790"/>
          <ac:spMkLst>
            <pc:docMk/>
            <pc:sldMk cId="407516052" sldId="10409"/>
            <ac:spMk id="14" creationId="{0AF44C45-BA78-4B2B-8163-11B42E3CF6BE}"/>
          </ac:spMkLst>
        </pc:spChg>
        <pc:spChg chg="mod">
          <ac:chgData name="Ugo MANTEL" userId="2d5b7065-31bb-4181-a7f8-a73bf0c30211" providerId="ADAL" clId="{0575A9F6-7E6E-4F00-881B-BCE554436064}" dt="2021-05-27T08:27:54.012" v="14837" actId="790"/>
          <ac:spMkLst>
            <pc:docMk/>
            <pc:sldMk cId="407516052" sldId="10409"/>
            <ac:spMk id="18" creationId="{E5E5B17C-AF5B-4FCB-935E-796FE66056AC}"/>
          </ac:spMkLst>
        </pc:spChg>
        <pc:spChg chg="mod">
          <ac:chgData name="Ugo MANTEL" userId="2d5b7065-31bb-4181-a7f8-a73bf0c30211" providerId="ADAL" clId="{0575A9F6-7E6E-4F00-881B-BCE554436064}" dt="2021-05-27T08:27:54.009" v="14832" actId="790"/>
          <ac:spMkLst>
            <pc:docMk/>
            <pc:sldMk cId="407516052" sldId="10409"/>
            <ac:spMk id="19" creationId="{D183DC4A-A310-4818-8DE5-DD81DA31ACA2}"/>
          </ac:spMkLst>
        </pc:spChg>
        <pc:spChg chg="mod">
          <ac:chgData name="Ugo MANTEL" userId="2d5b7065-31bb-4181-a7f8-a73bf0c30211" providerId="ADAL" clId="{0575A9F6-7E6E-4F00-881B-BCE554436064}" dt="2021-05-27T08:27:54.022" v="14850" actId="790"/>
          <ac:spMkLst>
            <pc:docMk/>
            <pc:sldMk cId="407516052" sldId="10409"/>
            <ac:spMk id="20" creationId="{54E8F179-87EF-4A92-9C29-92D7E20EB946}"/>
          </ac:spMkLst>
        </pc:spChg>
        <pc:spChg chg="mod">
          <ac:chgData name="Ugo MANTEL" userId="2d5b7065-31bb-4181-a7f8-a73bf0c30211" providerId="ADAL" clId="{0575A9F6-7E6E-4F00-881B-BCE554436064}" dt="2021-05-27T08:27:54.022" v="14854" actId="790"/>
          <ac:spMkLst>
            <pc:docMk/>
            <pc:sldMk cId="407516052" sldId="10409"/>
            <ac:spMk id="21" creationId="{44BA4EC0-19D7-41DC-B319-396D8267BC37}"/>
          </ac:spMkLst>
        </pc:spChg>
        <pc:spChg chg="mod">
          <ac:chgData name="Ugo MANTEL" userId="2d5b7065-31bb-4181-a7f8-a73bf0c30211" providerId="ADAL" clId="{0575A9F6-7E6E-4F00-881B-BCE554436064}" dt="2021-05-27T08:27:54.022" v="14852" actId="790"/>
          <ac:spMkLst>
            <pc:docMk/>
            <pc:sldMk cId="407516052" sldId="10409"/>
            <ac:spMk id="22" creationId="{43B8FABF-5816-42AC-8939-29224794884E}"/>
          </ac:spMkLst>
        </pc:spChg>
        <pc:spChg chg="mod">
          <ac:chgData name="Ugo MANTEL" userId="2d5b7065-31bb-4181-a7f8-a73bf0c30211" providerId="ADAL" clId="{0575A9F6-7E6E-4F00-881B-BCE554436064}" dt="2021-05-27T08:27:53.999" v="14817" actId="790"/>
          <ac:spMkLst>
            <pc:docMk/>
            <pc:sldMk cId="407516052" sldId="10409"/>
            <ac:spMk id="33" creationId="{243F8FAD-0118-4F1B-B40B-A7D84FD36396}"/>
          </ac:spMkLst>
        </pc:spChg>
        <pc:spChg chg="mod">
          <ac:chgData name="Ugo MANTEL" userId="2d5b7065-31bb-4181-a7f8-a73bf0c30211" providerId="ADAL" clId="{0575A9F6-7E6E-4F00-881B-BCE554436064}" dt="2021-05-27T08:27:54.022" v="14851" actId="790"/>
          <ac:spMkLst>
            <pc:docMk/>
            <pc:sldMk cId="407516052" sldId="10409"/>
            <ac:spMk id="47" creationId="{9E10C541-E455-4AF2-AA1A-715E3DF2DDC1}"/>
          </ac:spMkLst>
        </pc:spChg>
        <pc:spChg chg="mod">
          <ac:chgData name="Ugo MANTEL" userId="2d5b7065-31bb-4181-a7f8-a73bf0c30211" providerId="ADAL" clId="{0575A9F6-7E6E-4F00-881B-BCE554436064}" dt="2021-05-27T08:27:54.009" v="14833" actId="790"/>
          <ac:spMkLst>
            <pc:docMk/>
            <pc:sldMk cId="407516052" sldId="10409"/>
            <ac:spMk id="49" creationId="{B10468A4-1BAC-4153-BC9A-99B8715C0AD1}"/>
          </ac:spMkLst>
        </pc:spChg>
        <pc:spChg chg="mod">
          <ac:chgData name="Ugo MANTEL" userId="2d5b7065-31bb-4181-a7f8-a73bf0c30211" providerId="ADAL" clId="{0575A9F6-7E6E-4F00-881B-BCE554436064}" dt="2021-05-27T08:27:54.001" v="14826" actId="790"/>
          <ac:spMkLst>
            <pc:docMk/>
            <pc:sldMk cId="407516052" sldId="10409"/>
            <ac:spMk id="50" creationId="{06AD3339-7557-4559-B2EA-6A391CF2BF0C}"/>
          </ac:spMkLst>
        </pc:spChg>
        <pc:spChg chg="mod">
          <ac:chgData name="Ugo MANTEL" userId="2d5b7065-31bb-4181-a7f8-a73bf0c30211" providerId="ADAL" clId="{0575A9F6-7E6E-4F00-881B-BCE554436064}" dt="2021-05-27T08:27:53.999" v="14818" actId="790"/>
          <ac:spMkLst>
            <pc:docMk/>
            <pc:sldMk cId="407516052" sldId="10409"/>
            <ac:spMk id="88" creationId="{336D463B-B815-4500-8F61-78A091129044}"/>
          </ac:spMkLst>
        </pc:spChg>
        <pc:spChg chg="mod">
          <ac:chgData name="Ugo MANTEL" userId="2d5b7065-31bb-4181-a7f8-a73bf0c30211" providerId="ADAL" clId="{0575A9F6-7E6E-4F00-881B-BCE554436064}" dt="2021-05-27T08:27:54.001" v="14821" actId="790"/>
          <ac:spMkLst>
            <pc:docMk/>
            <pc:sldMk cId="407516052" sldId="10409"/>
            <ac:spMk id="90" creationId="{C1682200-357E-4434-8AD7-5A0786BF6D1B}"/>
          </ac:spMkLst>
        </pc:spChg>
        <pc:spChg chg="mod">
          <ac:chgData name="Ugo MANTEL" userId="2d5b7065-31bb-4181-a7f8-a73bf0c30211" providerId="ADAL" clId="{0575A9F6-7E6E-4F00-881B-BCE554436064}" dt="2021-05-27T08:27:54.022" v="14847" actId="790"/>
          <ac:spMkLst>
            <pc:docMk/>
            <pc:sldMk cId="407516052" sldId="10409"/>
            <ac:spMk id="96" creationId="{5BB653FA-7502-456B-9DD5-1867522D3A88}"/>
          </ac:spMkLst>
        </pc:spChg>
        <pc:spChg chg="mod">
          <ac:chgData name="Ugo MANTEL" userId="2d5b7065-31bb-4181-a7f8-a73bf0c30211" providerId="ADAL" clId="{0575A9F6-7E6E-4F00-881B-BCE554436064}" dt="2021-05-27T08:27:54.009" v="14834" actId="790"/>
          <ac:spMkLst>
            <pc:docMk/>
            <pc:sldMk cId="407516052" sldId="10409"/>
            <ac:spMk id="100" creationId="{EF6C7B41-C54E-4684-BB9A-36701E115EBF}"/>
          </ac:spMkLst>
        </pc:spChg>
        <pc:spChg chg="mod">
          <ac:chgData name="Ugo MANTEL" userId="2d5b7065-31bb-4181-a7f8-a73bf0c30211" providerId="ADAL" clId="{0575A9F6-7E6E-4F00-881B-BCE554436064}" dt="2021-05-27T08:27:53.991" v="14815" actId="790"/>
          <ac:spMkLst>
            <pc:docMk/>
            <pc:sldMk cId="407516052" sldId="10409"/>
            <ac:spMk id="107" creationId="{31D0AEAA-51DD-4312-8DD3-D5664A3B479D}"/>
          </ac:spMkLst>
        </pc:spChg>
        <pc:spChg chg="mod">
          <ac:chgData name="Ugo MANTEL" userId="2d5b7065-31bb-4181-a7f8-a73bf0c30211" providerId="ADAL" clId="{0575A9F6-7E6E-4F00-881B-BCE554436064}" dt="2021-05-27T08:27:54.001" v="14823" actId="790"/>
          <ac:spMkLst>
            <pc:docMk/>
            <pc:sldMk cId="407516052" sldId="10409"/>
            <ac:spMk id="108" creationId="{B4E79E7D-0395-4CE2-8F8E-F7FFDE4BA106}"/>
          </ac:spMkLst>
        </pc:spChg>
        <pc:spChg chg="mod">
          <ac:chgData name="Ugo MANTEL" userId="2d5b7065-31bb-4181-a7f8-a73bf0c30211" providerId="ADAL" clId="{0575A9F6-7E6E-4F00-881B-BCE554436064}" dt="2021-05-27T08:27:54.032" v="14858" actId="790"/>
          <ac:spMkLst>
            <pc:docMk/>
            <pc:sldMk cId="407516052" sldId="10409"/>
            <ac:spMk id="117" creationId="{FB5E74AA-473E-4A0F-97C6-4BAE2E9C9474}"/>
          </ac:spMkLst>
        </pc:spChg>
        <pc:spChg chg="mod">
          <ac:chgData name="Ugo MANTEL" userId="2d5b7065-31bb-4181-a7f8-a73bf0c30211" providerId="ADAL" clId="{0575A9F6-7E6E-4F00-881B-BCE554436064}" dt="2021-05-27T08:27:54.001" v="14820" actId="790"/>
          <ac:spMkLst>
            <pc:docMk/>
            <pc:sldMk cId="407516052" sldId="10409"/>
            <ac:spMk id="119" creationId="{EEF55E94-FD53-41D7-A423-6B56C40D88A1}"/>
          </ac:spMkLst>
        </pc:spChg>
        <pc:spChg chg="mod">
          <ac:chgData name="Ugo MANTEL" userId="2d5b7065-31bb-4181-a7f8-a73bf0c30211" providerId="ADAL" clId="{0575A9F6-7E6E-4F00-881B-BCE554436064}" dt="2021-05-27T08:27:54.022" v="14846" actId="790"/>
          <ac:spMkLst>
            <pc:docMk/>
            <pc:sldMk cId="407516052" sldId="10409"/>
            <ac:spMk id="120" creationId="{697B9F9F-BFD2-4BBC-A2BC-06F0D17B4298}"/>
          </ac:spMkLst>
        </pc:spChg>
        <pc:spChg chg="mod">
          <ac:chgData name="Ugo MANTEL" userId="2d5b7065-31bb-4181-a7f8-a73bf0c30211" providerId="ADAL" clId="{0575A9F6-7E6E-4F00-881B-BCE554436064}" dt="2021-05-27T08:27:54.022" v="14845" actId="790"/>
          <ac:spMkLst>
            <pc:docMk/>
            <pc:sldMk cId="407516052" sldId="10409"/>
            <ac:spMk id="122" creationId="{7ED4A8D8-06EE-4620-B65B-5E3B52A3ABAE}"/>
          </ac:spMkLst>
        </pc:spChg>
        <pc:spChg chg="mod">
          <ac:chgData name="Ugo MANTEL" userId="2d5b7065-31bb-4181-a7f8-a73bf0c30211" providerId="ADAL" clId="{0575A9F6-7E6E-4F00-881B-BCE554436064}" dt="2021-05-27T08:27:54.022" v="14848" actId="790"/>
          <ac:spMkLst>
            <pc:docMk/>
            <pc:sldMk cId="407516052" sldId="10409"/>
            <ac:spMk id="123" creationId="{CCD5F39F-64EB-4F4E-BE6B-002C617492EF}"/>
          </ac:spMkLst>
        </pc:spChg>
        <pc:spChg chg="mod">
          <ac:chgData name="Ugo MANTEL" userId="2d5b7065-31bb-4181-a7f8-a73bf0c30211" providerId="ADAL" clId="{0575A9F6-7E6E-4F00-881B-BCE554436064}" dt="2021-05-27T08:27:54.032" v="14859" actId="790"/>
          <ac:spMkLst>
            <pc:docMk/>
            <pc:sldMk cId="407516052" sldId="10409"/>
            <ac:spMk id="126" creationId="{B775FA57-09F4-4478-A0A7-34027B888D82}"/>
          </ac:spMkLst>
        </pc:spChg>
        <pc:spChg chg="mod">
          <ac:chgData name="Ugo MANTEL" userId="2d5b7065-31bb-4181-a7f8-a73bf0c30211" providerId="ADAL" clId="{0575A9F6-7E6E-4F00-881B-BCE554436064}" dt="2021-05-27T08:27:54.030" v="14855" actId="790"/>
          <ac:spMkLst>
            <pc:docMk/>
            <pc:sldMk cId="407516052" sldId="10409"/>
            <ac:spMk id="154" creationId="{A7269958-7FC5-479F-B17B-49D115F118B6}"/>
          </ac:spMkLst>
        </pc:spChg>
        <pc:spChg chg="mod">
          <ac:chgData name="Ugo MANTEL" userId="2d5b7065-31bb-4181-a7f8-a73bf0c30211" providerId="ADAL" clId="{0575A9F6-7E6E-4F00-881B-BCE554436064}" dt="2021-05-27T08:27:54.032" v="14860" actId="790"/>
          <ac:spMkLst>
            <pc:docMk/>
            <pc:sldMk cId="407516052" sldId="10409"/>
            <ac:spMk id="163" creationId="{3A0D07FC-22C9-49A2-8495-E4477EFA8AD7}"/>
          </ac:spMkLst>
        </pc:spChg>
        <pc:spChg chg="mod">
          <ac:chgData name="Ugo MANTEL" userId="2d5b7065-31bb-4181-a7f8-a73bf0c30211" providerId="ADAL" clId="{0575A9F6-7E6E-4F00-881B-BCE554436064}" dt="2021-05-27T08:27:54.040" v="14861" actId="790"/>
          <ac:spMkLst>
            <pc:docMk/>
            <pc:sldMk cId="407516052" sldId="10409"/>
            <ac:spMk id="164" creationId="{45B3DC26-1827-4A19-9BB9-1F3BBFDB5426}"/>
          </ac:spMkLst>
        </pc:spChg>
        <pc:spChg chg="mod">
          <ac:chgData name="Ugo MANTEL" userId="2d5b7065-31bb-4181-a7f8-a73bf0c30211" providerId="ADAL" clId="{0575A9F6-7E6E-4F00-881B-BCE554436064}" dt="2021-05-27T08:27:54.012" v="14838" actId="790"/>
          <ac:spMkLst>
            <pc:docMk/>
            <pc:sldMk cId="407516052" sldId="10409"/>
            <ac:spMk id="165" creationId="{C389F3EC-7313-454E-9942-F14FD0BD4C77}"/>
          </ac:spMkLst>
        </pc:spChg>
        <pc:spChg chg="mod">
          <ac:chgData name="Ugo MANTEL" userId="2d5b7065-31bb-4181-a7f8-a73bf0c30211" providerId="ADAL" clId="{0575A9F6-7E6E-4F00-881B-BCE554436064}" dt="2021-05-27T08:27:53.991" v="14816" actId="790"/>
          <ac:spMkLst>
            <pc:docMk/>
            <pc:sldMk cId="407516052" sldId="10409"/>
            <ac:spMk id="166" creationId="{A3938D6F-1923-42FF-B2ED-6C2BEA79BA03}"/>
          </ac:spMkLst>
        </pc:spChg>
        <pc:spChg chg="mod">
          <ac:chgData name="Ugo MANTEL" userId="2d5b7065-31bb-4181-a7f8-a73bf0c30211" providerId="ADAL" clId="{0575A9F6-7E6E-4F00-881B-BCE554436064}" dt="2021-05-27T08:27:54.012" v="14839" actId="790"/>
          <ac:spMkLst>
            <pc:docMk/>
            <pc:sldMk cId="407516052" sldId="10409"/>
            <ac:spMk id="168" creationId="{C423BD9F-9E4A-46B8-89D7-67C1FE84B168}"/>
          </ac:spMkLst>
        </pc:spChg>
        <pc:spChg chg="mod">
          <ac:chgData name="Ugo MANTEL" userId="2d5b7065-31bb-4181-a7f8-a73bf0c30211" providerId="ADAL" clId="{0575A9F6-7E6E-4F00-881B-BCE554436064}" dt="2021-05-27T08:27:54.001" v="14824" actId="790"/>
          <ac:spMkLst>
            <pc:docMk/>
            <pc:sldMk cId="407516052" sldId="10409"/>
            <ac:spMk id="169" creationId="{7881ABC3-A97B-4E90-939F-E48D9595FFFF}"/>
          </ac:spMkLst>
        </pc:spChg>
        <pc:spChg chg="mod">
          <ac:chgData name="Ugo MANTEL" userId="2d5b7065-31bb-4181-a7f8-a73bf0c30211" providerId="ADAL" clId="{0575A9F6-7E6E-4F00-881B-BCE554436064}" dt="2021-05-27T08:27:54.001" v="14822" actId="790"/>
          <ac:spMkLst>
            <pc:docMk/>
            <pc:sldMk cId="407516052" sldId="10409"/>
            <ac:spMk id="170" creationId="{A886CA56-9620-415B-9489-A004AB6EB706}"/>
          </ac:spMkLst>
        </pc:spChg>
        <pc:spChg chg="mod">
          <ac:chgData name="Ugo MANTEL" userId="2d5b7065-31bb-4181-a7f8-a73bf0c30211" providerId="ADAL" clId="{0575A9F6-7E6E-4F00-881B-BCE554436064}" dt="2021-05-27T08:27:54.012" v="14840" actId="790"/>
          <ac:spMkLst>
            <pc:docMk/>
            <pc:sldMk cId="407516052" sldId="10409"/>
            <ac:spMk id="171" creationId="{BCC6DEFD-6FEB-4777-9432-E3B2F5C51000}"/>
          </ac:spMkLst>
        </pc:spChg>
        <pc:spChg chg="mod">
          <ac:chgData name="Ugo MANTEL" userId="2d5b7065-31bb-4181-a7f8-a73bf0c30211" providerId="ADAL" clId="{0575A9F6-7E6E-4F00-881B-BCE554436064}" dt="2021-05-27T08:27:54.012" v="14841" actId="790"/>
          <ac:spMkLst>
            <pc:docMk/>
            <pc:sldMk cId="407516052" sldId="10409"/>
            <ac:spMk id="172" creationId="{04568322-5012-422B-991D-C9A4712E25C9}"/>
          </ac:spMkLst>
        </pc:spChg>
        <pc:spChg chg="mod">
          <ac:chgData name="Ugo MANTEL" userId="2d5b7065-31bb-4181-a7f8-a73bf0c30211" providerId="ADAL" clId="{0575A9F6-7E6E-4F00-881B-BCE554436064}" dt="2021-05-27T08:27:54.040" v="14862" actId="790"/>
          <ac:spMkLst>
            <pc:docMk/>
            <pc:sldMk cId="407516052" sldId="10409"/>
            <ac:spMk id="173" creationId="{8CD6CBBD-11CE-42DF-84FB-AADE7AE166F4}"/>
          </ac:spMkLst>
        </pc:spChg>
        <pc:spChg chg="mod">
          <ac:chgData name="Ugo MANTEL" userId="2d5b7065-31bb-4181-a7f8-a73bf0c30211" providerId="ADAL" clId="{0575A9F6-7E6E-4F00-881B-BCE554436064}" dt="2021-05-27T08:27:54.040" v="14863" actId="790"/>
          <ac:spMkLst>
            <pc:docMk/>
            <pc:sldMk cId="407516052" sldId="10409"/>
            <ac:spMk id="174" creationId="{291707F1-A86E-4428-9CA3-A2CF01A2E4E6}"/>
          </ac:spMkLst>
        </pc:spChg>
        <pc:spChg chg="mod">
          <ac:chgData name="Ugo MANTEL" userId="2d5b7065-31bb-4181-a7f8-a73bf0c30211" providerId="ADAL" clId="{0575A9F6-7E6E-4F00-881B-BCE554436064}" dt="2021-05-27T08:27:54.042" v="14864" actId="790"/>
          <ac:spMkLst>
            <pc:docMk/>
            <pc:sldMk cId="407516052" sldId="10409"/>
            <ac:spMk id="175" creationId="{1C503FC7-4ED7-4733-917B-304AB825202B}"/>
          </ac:spMkLst>
        </pc:spChg>
        <pc:spChg chg="mod">
          <ac:chgData name="Ugo MANTEL" userId="2d5b7065-31bb-4181-a7f8-a73bf0c30211" providerId="ADAL" clId="{0575A9F6-7E6E-4F00-881B-BCE554436064}" dt="2021-05-27T08:27:54.042" v="14865" actId="790"/>
          <ac:spMkLst>
            <pc:docMk/>
            <pc:sldMk cId="407516052" sldId="10409"/>
            <ac:spMk id="176" creationId="{E97BB183-A78F-41E4-B6CF-95563991C411}"/>
          </ac:spMkLst>
        </pc:spChg>
        <pc:spChg chg="mod">
          <ac:chgData name="Ugo MANTEL" userId="2d5b7065-31bb-4181-a7f8-a73bf0c30211" providerId="ADAL" clId="{0575A9F6-7E6E-4F00-881B-BCE554436064}" dt="2021-05-27T08:27:54.042" v="14866" actId="790"/>
          <ac:spMkLst>
            <pc:docMk/>
            <pc:sldMk cId="407516052" sldId="10409"/>
            <ac:spMk id="177" creationId="{2B68C32F-C2AD-400A-8C8D-B9682D57B838}"/>
          </ac:spMkLst>
        </pc:spChg>
        <pc:spChg chg="mod">
          <ac:chgData name="Ugo MANTEL" userId="2d5b7065-31bb-4181-a7f8-a73bf0c30211" providerId="ADAL" clId="{0575A9F6-7E6E-4F00-881B-BCE554436064}" dt="2021-05-27T08:27:54.042" v="14867" actId="790"/>
          <ac:spMkLst>
            <pc:docMk/>
            <pc:sldMk cId="407516052" sldId="10409"/>
            <ac:spMk id="178" creationId="{5A8AC7B5-F0BC-495E-BDDE-31227A11846F}"/>
          </ac:spMkLst>
        </pc:spChg>
        <pc:spChg chg="mod">
          <ac:chgData name="Ugo MANTEL" userId="2d5b7065-31bb-4181-a7f8-a73bf0c30211" providerId="ADAL" clId="{0575A9F6-7E6E-4F00-881B-BCE554436064}" dt="2021-05-27T08:27:54.042" v="14868" actId="790"/>
          <ac:spMkLst>
            <pc:docMk/>
            <pc:sldMk cId="407516052" sldId="10409"/>
            <ac:spMk id="191" creationId="{6E5AAC04-65DB-4FC9-A58E-2113EC7734CF}"/>
          </ac:spMkLst>
        </pc:spChg>
        <pc:spChg chg="mod">
          <ac:chgData name="Ugo MANTEL" userId="2d5b7065-31bb-4181-a7f8-a73bf0c30211" providerId="ADAL" clId="{0575A9F6-7E6E-4F00-881B-BCE554436064}" dt="2021-05-27T08:27:54.042" v="14869" actId="790"/>
          <ac:spMkLst>
            <pc:docMk/>
            <pc:sldMk cId="407516052" sldId="10409"/>
            <ac:spMk id="192" creationId="{CB83C42B-1E78-4379-AC54-9237C3FCE0DD}"/>
          </ac:spMkLst>
        </pc:spChg>
        <pc:spChg chg="mod">
          <ac:chgData name="Ugo MANTEL" userId="2d5b7065-31bb-4181-a7f8-a73bf0c30211" providerId="ADAL" clId="{0575A9F6-7E6E-4F00-881B-BCE554436064}" dt="2021-05-27T08:27:54.030" v="14856" actId="790"/>
          <ac:spMkLst>
            <pc:docMk/>
            <pc:sldMk cId="407516052" sldId="10409"/>
            <ac:spMk id="197" creationId="{EB1ED8EE-1371-4F31-B475-A7FD22F01C88}"/>
          </ac:spMkLst>
        </pc:spChg>
        <pc:spChg chg="mod">
          <ac:chgData name="Ugo MANTEL" userId="2d5b7065-31bb-4181-a7f8-a73bf0c30211" providerId="ADAL" clId="{0575A9F6-7E6E-4F00-881B-BCE554436064}" dt="2021-05-27T08:27:54.032" v="14857" actId="790"/>
          <ac:spMkLst>
            <pc:docMk/>
            <pc:sldMk cId="407516052" sldId="10409"/>
            <ac:spMk id="212" creationId="{F492C173-DFD6-47CF-9BB4-C8925127E1EE}"/>
          </ac:spMkLst>
        </pc:spChg>
        <pc:spChg chg="mod">
          <ac:chgData name="Ugo MANTEL" userId="2d5b7065-31bb-4181-a7f8-a73bf0c30211" providerId="ADAL" clId="{0575A9F6-7E6E-4F00-881B-BCE554436064}" dt="2021-05-27T08:27:54.012" v="14835" actId="790"/>
          <ac:spMkLst>
            <pc:docMk/>
            <pc:sldMk cId="407516052" sldId="10409"/>
            <ac:spMk id="1031" creationId="{A3845A5C-C65F-4C44-AE3B-D3285DF51268}"/>
          </ac:spMkLst>
        </pc:spChg>
        <pc:spChg chg="mod">
          <ac:chgData name="Ugo MANTEL" userId="2d5b7065-31bb-4181-a7f8-a73bf0c30211" providerId="ADAL" clId="{0575A9F6-7E6E-4F00-881B-BCE554436064}" dt="2021-05-27T08:27:54.012" v="14836" actId="790"/>
          <ac:spMkLst>
            <pc:docMk/>
            <pc:sldMk cId="407516052" sldId="10409"/>
            <ac:spMk id="1035" creationId="{9164A53F-4711-41A4-BE3D-8D2F4243A495}"/>
          </ac:spMkLst>
        </pc:spChg>
        <pc:spChg chg="mod">
          <ac:chgData name="Ugo MANTEL" userId="2d5b7065-31bb-4181-a7f8-a73bf0c30211" providerId="ADAL" clId="{0575A9F6-7E6E-4F00-881B-BCE554436064}" dt="2021-05-27T08:27:54.001" v="14825" actId="790"/>
          <ac:spMkLst>
            <pc:docMk/>
            <pc:sldMk cId="407516052" sldId="10409"/>
            <ac:spMk id="4107" creationId="{EBC573C8-C4E3-432A-81F7-B99236DF594A}"/>
          </ac:spMkLst>
        </pc:spChg>
      </pc:sldChg>
      <pc:sldChg chg="modSp mod">
        <pc:chgData name="Ugo MANTEL" userId="2d5b7065-31bb-4181-a7f8-a73bf0c30211" providerId="ADAL" clId="{0575A9F6-7E6E-4F00-881B-BCE554436064}" dt="2021-05-27T08:27:53.627" v="14412" actId="790"/>
        <pc:sldMkLst>
          <pc:docMk/>
          <pc:sldMk cId="4003625964" sldId="10410"/>
        </pc:sldMkLst>
        <pc:spChg chg="mod">
          <ac:chgData name="Ugo MANTEL" userId="2d5b7065-31bb-4181-a7f8-a73bf0c30211" providerId="ADAL" clId="{0575A9F6-7E6E-4F00-881B-BCE554436064}" dt="2021-05-27T08:27:53.587" v="14366" actId="790"/>
          <ac:spMkLst>
            <pc:docMk/>
            <pc:sldMk cId="4003625964" sldId="10410"/>
            <ac:spMk id="2" creationId="{1B8B41D0-3B5A-41F2-BD36-274CA5605C3A}"/>
          </ac:spMkLst>
        </pc:spChg>
        <pc:spChg chg="mod">
          <ac:chgData name="Ugo MANTEL" userId="2d5b7065-31bb-4181-a7f8-a73bf0c30211" providerId="ADAL" clId="{0575A9F6-7E6E-4F00-881B-BCE554436064}" dt="2021-05-27T08:27:53.577" v="14356" actId="790"/>
          <ac:spMkLst>
            <pc:docMk/>
            <pc:sldMk cId="4003625964" sldId="10410"/>
            <ac:spMk id="3" creationId="{F2961EB7-FC0B-4AEF-8BF3-7969101BE0A7}"/>
          </ac:spMkLst>
        </pc:spChg>
        <pc:spChg chg="mod">
          <ac:chgData name="Ugo MANTEL" userId="2d5b7065-31bb-4181-a7f8-a73bf0c30211" providerId="ADAL" clId="{0575A9F6-7E6E-4F00-881B-BCE554436064}" dt="2021-05-27T08:27:53.607" v="14386" actId="790"/>
          <ac:spMkLst>
            <pc:docMk/>
            <pc:sldMk cId="4003625964" sldId="10410"/>
            <ac:spMk id="4" creationId="{43E0D5C7-0986-42B1-8E8C-7B58D0CBD773}"/>
          </ac:spMkLst>
        </pc:spChg>
        <pc:spChg chg="mod">
          <ac:chgData name="Ugo MANTEL" userId="2d5b7065-31bb-4181-a7f8-a73bf0c30211" providerId="ADAL" clId="{0575A9F6-7E6E-4F00-881B-BCE554436064}" dt="2021-05-27T08:27:53.587" v="14367" actId="790"/>
          <ac:spMkLst>
            <pc:docMk/>
            <pc:sldMk cId="4003625964" sldId="10410"/>
            <ac:spMk id="5" creationId="{32E0BE14-B2E8-4A96-ADE4-0BE247A47D79}"/>
          </ac:spMkLst>
        </pc:spChg>
        <pc:spChg chg="mod">
          <ac:chgData name="Ugo MANTEL" userId="2d5b7065-31bb-4181-a7f8-a73bf0c30211" providerId="ADAL" clId="{0575A9F6-7E6E-4F00-881B-BCE554436064}" dt="2021-05-27T08:27:53.587" v="14368" actId="790"/>
          <ac:spMkLst>
            <pc:docMk/>
            <pc:sldMk cId="4003625964" sldId="10410"/>
            <ac:spMk id="6" creationId="{8AEA1672-C0F9-4DB2-A6F4-76831980F749}"/>
          </ac:spMkLst>
        </pc:spChg>
        <pc:spChg chg="mod">
          <ac:chgData name="Ugo MANTEL" userId="2d5b7065-31bb-4181-a7f8-a73bf0c30211" providerId="ADAL" clId="{0575A9F6-7E6E-4F00-881B-BCE554436064}" dt="2021-05-27T08:27:53.597" v="14378" actId="790"/>
          <ac:spMkLst>
            <pc:docMk/>
            <pc:sldMk cId="4003625964" sldId="10410"/>
            <ac:spMk id="7" creationId="{064EAC16-1947-4EB5-B699-F79BA984701D}"/>
          </ac:spMkLst>
        </pc:spChg>
        <pc:spChg chg="mod">
          <ac:chgData name="Ugo MANTEL" userId="2d5b7065-31bb-4181-a7f8-a73bf0c30211" providerId="ADAL" clId="{0575A9F6-7E6E-4F00-881B-BCE554436064}" dt="2021-05-27T08:27:53.597" v="14379" actId="790"/>
          <ac:spMkLst>
            <pc:docMk/>
            <pc:sldMk cId="4003625964" sldId="10410"/>
            <ac:spMk id="8" creationId="{17235FB0-B480-4F11-BAB2-ECCE97A0AE35}"/>
          </ac:spMkLst>
        </pc:spChg>
        <pc:spChg chg="mod">
          <ac:chgData name="Ugo MANTEL" userId="2d5b7065-31bb-4181-a7f8-a73bf0c30211" providerId="ADAL" clId="{0575A9F6-7E6E-4F00-881B-BCE554436064}" dt="2021-05-27T08:27:53.587" v="14369" actId="790"/>
          <ac:spMkLst>
            <pc:docMk/>
            <pc:sldMk cId="4003625964" sldId="10410"/>
            <ac:spMk id="9" creationId="{E57AC7D2-FC03-4826-B2B4-B86B10C8A912}"/>
          </ac:spMkLst>
        </pc:spChg>
        <pc:spChg chg="mod">
          <ac:chgData name="Ugo MANTEL" userId="2d5b7065-31bb-4181-a7f8-a73bf0c30211" providerId="ADAL" clId="{0575A9F6-7E6E-4F00-881B-BCE554436064}" dt="2021-05-27T08:27:53.607" v="14394" actId="790"/>
          <ac:spMkLst>
            <pc:docMk/>
            <pc:sldMk cId="4003625964" sldId="10410"/>
            <ac:spMk id="10" creationId="{EC4BC8E5-CDE6-4BDA-8B1B-E89284306AC8}"/>
          </ac:spMkLst>
        </pc:spChg>
        <pc:spChg chg="mod">
          <ac:chgData name="Ugo MANTEL" userId="2d5b7065-31bb-4181-a7f8-a73bf0c30211" providerId="ADAL" clId="{0575A9F6-7E6E-4F00-881B-BCE554436064}" dt="2021-05-27T08:27:53.577" v="14357" actId="790"/>
          <ac:spMkLst>
            <pc:docMk/>
            <pc:sldMk cId="4003625964" sldId="10410"/>
            <ac:spMk id="12" creationId="{06146879-726F-492D-B854-B9E140208671}"/>
          </ac:spMkLst>
        </pc:spChg>
        <pc:spChg chg="mod">
          <ac:chgData name="Ugo MANTEL" userId="2d5b7065-31bb-4181-a7f8-a73bf0c30211" providerId="ADAL" clId="{0575A9F6-7E6E-4F00-881B-BCE554436064}" dt="2021-05-27T08:27:53.577" v="14363" actId="790"/>
          <ac:spMkLst>
            <pc:docMk/>
            <pc:sldMk cId="4003625964" sldId="10410"/>
            <ac:spMk id="13" creationId="{E9F049B4-9F79-4754-AA4A-B557B2A6D3C9}"/>
          </ac:spMkLst>
        </pc:spChg>
        <pc:spChg chg="mod">
          <ac:chgData name="Ugo MANTEL" userId="2d5b7065-31bb-4181-a7f8-a73bf0c30211" providerId="ADAL" clId="{0575A9F6-7E6E-4F00-881B-BCE554436064}" dt="2021-05-27T08:27:53.597" v="14373" actId="790"/>
          <ac:spMkLst>
            <pc:docMk/>
            <pc:sldMk cId="4003625964" sldId="10410"/>
            <ac:spMk id="18" creationId="{E5E5B17C-AF5B-4FCB-935E-796FE66056AC}"/>
          </ac:spMkLst>
        </pc:spChg>
        <pc:spChg chg="mod">
          <ac:chgData name="Ugo MANTEL" userId="2d5b7065-31bb-4181-a7f8-a73bf0c30211" providerId="ADAL" clId="{0575A9F6-7E6E-4F00-881B-BCE554436064}" dt="2021-05-27T08:27:53.597" v="14380" actId="790"/>
          <ac:spMkLst>
            <pc:docMk/>
            <pc:sldMk cId="4003625964" sldId="10410"/>
            <ac:spMk id="19" creationId="{D183DC4A-A310-4818-8DE5-DD81DA31ACA2}"/>
          </ac:spMkLst>
        </pc:spChg>
        <pc:spChg chg="mod">
          <ac:chgData name="Ugo MANTEL" userId="2d5b7065-31bb-4181-a7f8-a73bf0c30211" providerId="ADAL" clId="{0575A9F6-7E6E-4F00-881B-BCE554436064}" dt="2021-05-27T08:27:53.605" v="14384" actId="790"/>
          <ac:spMkLst>
            <pc:docMk/>
            <pc:sldMk cId="4003625964" sldId="10410"/>
            <ac:spMk id="20" creationId="{54E8F179-87EF-4A92-9C29-92D7E20EB946}"/>
          </ac:spMkLst>
        </pc:spChg>
        <pc:spChg chg="mod">
          <ac:chgData name="Ugo MANTEL" userId="2d5b7065-31bb-4181-a7f8-a73bf0c30211" providerId="ADAL" clId="{0575A9F6-7E6E-4F00-881B-BCE554436064}" dt="2021-05-27T08:27:53.607" v="14387" actId="790"/>
          <ac:spMkLst>
            <pc:docMk/>
            <pc:sldMk cId="4003625964" sldId="10410"/>
            <ac:spMk id="21" creationId="{44BA4EC0-19D7-41DC-B319-396D8267BC37}"/>
          </ac:spMkLst>
        </pc:spChg>
        <pc:spChg chg="mod">
          <ac:chgData name="Ugo MANTEL" userId="2d5b7065-31bb-4181-a7f8-a73bf0c30211" providerId="ADAL" clId="{0575A9F6-7E6E-4F00-881B-BCE554436064}" dt="2021-05-27T08:27:53.597" v="14381" actId="790"/>
          <ac:spMkLst>
            <pc:docMk/>
            <pc:sldMk cId="4003625964" sldId="10410"/>
            <ac:spMk id="22" creationId="{43B8FABF-5816-42AC-8939-29224794884E}"/>
          </ac:spMkLst>
        </pc:spChg>
        <pc:spChg chg="mod">
          <ac:chgData name="Ugo MANTEL" userId="2d5b7065-31bb-4181-a7f8-a73bf0c30211" providerId="ADAL" clId="{0575A9F6-7E6E-4F00-881B-BCE554436064}" dt="2021-05-27T08:27:53.607" v="14391" actId="790"/>
          <ac:spMkLst>
            <pc:docMk/>
            <pc:sldMk cId="4003625964" sldId="10410"/>
            <ac:spMk id="33" creationId="{243F8FAD-0118-4F1B-B40B-A7D84FD36396}"/>
          </ac:spMkLst>
        </pc:spChg>
        <pc:spChg chg="mod">
          <ac:chgData name="Ugo MANTEL" userId="2d5b7065-31bb-4181-a7f8-a73bf0c30211" providerId="ADAL" clId="{0575A9F6-7E6E-4F00-881B-BCE554436064}" dt="2021-05-27T08:27:53.605" v="14385" actId="790"/>
          <ac:spMkLst>
            <pc:docMk/>
            <pc:sldMk cId="4003625964" sldId="10410"/>
            <ac:spMk id="47" creationId="{9E10C541-E455-4AF2-AA1A-715E3DF2DDC1}"/>
          </ac:spMkLst>
        </pc:spChg>
        <pc:spChg chg="mod">
          <ac:chgData name="Ugo MANTEL" userId="2d5b7065-31bb-4181-a7f8-a73bf0c30211" providerId="ADAL" clId="{0575A9F6-7E6E-4F00-881B-BCE554436064}" dt="2021-05-27T08:27:53.587" v="14370" actId="790"/>
          <ac:spMkLst>
            <pc:docMk/>
            <pc:sldMk cId="4003625964" sldId="10410"/>
            <ac:spMk id="49" creationId="{B10468A4-1BAC-4153-BC9A-99B8715C0AD1}"/>
          </ac:spMkLst>
        </pc:spChg>
        <pc:spChg chg="mod">
          <ac:chgData name="Ugo MANTEL" userId="2d5b7065-31bb-4181-a7f8-a73bf0c30211" providerId="ADAL" clId="{0575A9F6-7E6E-4F00-881B-BCE554436064}" dt="2021-05-27T08:27:53.577" v="14358" actId="790"/>
          <ac:spMkLst>
            <pc:docMk/>
            <pc:sldMk cId="4003625964" sldId="10410"/>
            <ac:spMk id="50" creationId="{06AD3339-7557-4559-B2EA-6A391CF2BF0C}"/>
          </ac:spMkLst>
        </pc:spChg>
        <pc:spChg chg="mod">
          <ac:chgData name="Ugo MANTEL" userId="2d5b7065-31bb-4181-a7f8-a73bf0c30211" providerId="ADAL" clId="{0575A9F6-7E6E-4F00-881B-BCE554436064}" dt="2021-05-27T08:27:53.607" v="14393" actId="790"/>
          <ac:spMkLst>
            <pc:docMk/>
            <pc:sldMk cId="4003625964" sldId="10410"/>
            <ac:spMk id="88" creationId="{336D463B-B815-4500-8F61-78A091129044}"/>
          </ac:spMkLst>
        </pc:spChg>
        <pc:spChg chg="mod">
          <ac:chgData name="Ugo MANTEL" userId="2d5b7065-31bb-4181-a7f8-a73bf0c30211" providerId="ADAL" clId="{0575A9F6-7E6E-4F00-881B-BCE554436064}" dt="2021-05-27T08:27:53.577" v="14361" actId="790"/>
          <ac:spMkLst>
            <pc:docMk/>
            <pc:sldMk cId="4003625964" sldId="10410"/>
            <ac:spMk id="96" creationId="{5BB653FA-7502-456B-9DD5-1867522D3A88}"/>
          </ac:spMkLst>
        </pc:spChg>
        <pc:spChg chg="mod">
          <ac:chgData name="Ugo MANTEL" userId="2d5b7065-31bb-4181-a7f8-a73bf0c30211" providerId="ADAL" clId="{0575A9F6-7E6E-4F00-881B-BCE554436064}" dt="2021-05-27T08:27:53.587" v="14371" actId="790"/>
          <ac:spMkLst>
            <pc:docMk/>
            <pc:sldMk cId="4003625964" sldId="10410"/>
            <ac:spMk id="100" creationId="{EF6C7B41-C54E-4684-BB9A-36701E115EBF}"/>
          </ac:spMkLst>
        </pc:spChg>
        <pc:spChg chg="mod">
          <ac:chgData name="Ugo MANTEL" userId="2d5b7065-31bb-4181-a7f8-a73bf0c30211" providerId="ADAL" clId="{0575A9F6-7E6E-4F00-881B-BCE554436064}" dt="2021-05-27T08:27:53.585" v="14365" actId="790"/>
          <ac:spMkLst>
            <pc:docMk/>
            <pc:sldMk cId="4003625964" sldId="10410"/>
            <ac:spMk id="107" creationId="{31D0AEAA-51DD-4312-8DD3-D5664A3B479D}"/>
          </ac:spMkLst>
        </pc:spChg>
        <pc:spChg chg="mod">
          <ac:chgData name="Ugo MANTEL" userId="2d5b7065-31bb-4181-a7f8-a73bf0c30211" providerId="ADAL" clId="{0575A9F6-7E6E-4F00-881B-BCE554436064}" dt="2021-05-27T08:27:53.607" v="14392" actId="790"/>
          <ac:spMkLst>
            <pc:docMk/>
            <pc:sldMk cId="4003625964" sldId="10410"/>
            <ac:spMk id="108" creationId="{B4E79E7D-0395-4CE2-8F8E-F7FFDE4BA106}"/>
          </ac:spMkLst>
        </pc:spChg>
        <pc:spChg chg="mod">
          <ac:chgData name="Ugo MANTEL" userId="2d5b7065-31bb-4181-a7f8-a73bf0c30211" providerId="ADAL" clId="{0575A9F6-7E6E-4F00-881B-BCE554436064}" dt="2021-05-27T08:27:53.615" v="14395" actId="790"/>
          <ac:spMkLst>
            <pc:docMk/>
            <pc:sldMk cId="4003625964" sldId="10410"/>
            <ac:spMk id="119" creationId="{EEF55E94-FD53-41D7-A423-6B56C40D88A1}"/>
          </ac:spMkLst>
        </pc:spChg>
        <pc:spChg chg="mod">
          <ac:chgData name="Ugo MANTEL" userId="2d5b7065-31bb-4181-a7f8-a73bf0c30211" providerId="ADAL" clId="{0575A9F6-7E6E-4F00-881B-BCE554436064}" dt="2021-05-27T08:27:53.577" v="14360" actId="790"/>
          <ac:spMkLst>
            <pc:docMk/>
            <pc:sldMk cId="4003625964" sldId="10410"/>
            <ac:spMk id="120" creationId="{697B9F9F-BFD2-4BBC-A2BC-06F0D17B4298}"/>
          </ac:spMkLst>
        </pc:spChg>
        <pc:spChg chg="mod">
          <ac:chgData name="Ugo MANTEL" userId="2d5b7065-31bb-4181-a7f8-a73bf0c30211" providerId="ADAL" clId="{0575A9F6-7E6E-4F00-881B-BCE554436064}" dt="2021-05-27T08:27:53.577" v="14359" actId="790"/>
          <ac:spMkLst>
            <pc:docMk/>
            <pc:sldMk cId="4003625964" sldId="10410"/>
            <ac:spMk id="122" creationId="{7ED4A8D8-06EE-4620-B65B-5E3B52A3ABAE}"/>
          </ac:spMkLst>
        </pc:spChg>
        <pc:spChg chg="mod">
          <ac:chgData name="Ugo MANTEL" userId="2d5b7065-31bb-4181-a7f8-a73bf0c30211" providerId="ADAL" clId="{0575A9F6-7E6E-4F00-881B-BCE554436064}" dt="2021-05-27T08:27:53.577" v="14362" actId="790"/>
          <ac:spMkLst>
            <pc:docMk/>
            <pc:sldMk cId="4003625964" sldId="10410"/>
            <ac:spMk id="123" creationId="{CCD5F39F-64EB-4F4E-BE6B-002C617492EF}"/>
          </ac:spMkLst>
        </pc:spChg>
        <pc:spChg chg="mod">
          <ac:chgData name="Ugo MANTEL" userId="2d5b7065-31bb-4181-a7f8-a73bf0c30211" providerId="ADAL" clId="{0575A9F6-7E6E-4F00-881B-BCE554436064}" dt="2021-05-27T08:27:53.617" v="14399" actId="790"/>
          <ac:spMkLst>
            <pc:docMk/>
            <pc:sldMk cId="4003625964" sldId="10410"/>
            <ac:spMk id="124" creationId="{D6C1E53A-55EC-4A78-A526-02C0AC2C60BB}"/>
          </ac:spMkLst>
        </pc:spChg>
        <pc:spChg chg="mod">
          <ac:chgData name="Ugo MANTEL" userId="2d5b7065-31bb-4181-a7f8-a73bf0c30211" providerId="ADAL" clId="{0575A9F6-7E6E-4F00-881B-BCE554436064}" dt="2021-05-27T08:27:53.597" v="14376" actId="790"/>
          <ac:spMkLst>
            <pc:docMk/>
            <pc:sldMk cId="4003625964" sldId="10410"/>
            <ac:spMk id="125" creationId="{D74D7498-92CD-485E-B64F-458B030E1CC2}"/>
          </ac:spMkLst>
        </pc:spChg>
        <pc:spChg chg="mod">
          <ac:chgData name="Ugo MANTEL" userId="2d5b7065-31bb-4181-a7f8-a73bf0c30211" providerId="ADAL" clId="{0575A9F6-7E6E-4F00-881B-BCE554436064}" dt="2021-05-27T08:27:53.625" v="14400" actId="790"/>
          <ac:spMkLst>
            <pc:docMk/>
            <pc:sldMk cId="4003625964" sldId="10410"/>
            <ac:spMk id="126" creationId="{ED54800C-53A0-4A95-B01D-6800A323DD3B}"/>
          </ac:spMkLst>
        </pc:spChg>
        <pc:spChg chg="mod">
          <ac:chgData name="Ugo MANTEL" userId="2d5b7065-31bb-4181-a7f8-a73bf0c30211" providerId="ADAL" clId="{0575A9F6-7E6E-4F00-881B-BCE554436064}" dt="2021-05-27T08:27:53.625" v="14401" actId="790"/>
          <ac:spMkLst>
            <pc:docMk/>
            <pc:sldMk cId="4003625964" sldId="10410"/>
            <ac:spMk id="136" creationId="{84C28327-00A2-4711-A8BF-996CFA88AC98}"/>
          </ac:spMkLst>
        </pc:spChg>
        <pc:spChg chg="mod">
          <ac:chgData name="Ugo MANTEL" userId="2d5b7065-31bb-4181-a7f8-a73bf0c30211" providerId="ADAL" clId="{0575A9F6-7E6E-4F00-881B-BCE554436064}" dt="2021-05-27T08:27:53.625" v="14402" actId="790"/>
          <ac:spMkLst>
            <pc:docMk/>
            <pc:sldMk cId="4003625964" sldId="10410"/>
            <ac:spMk id="137" creationId="{AEE977AB-712C-41D1-AD50-0C0BDEF0923D}"/>
          </ac:spMkLst>
        </pc:spChg>
        <pc:spChg chg="mod">
          <ac:chgData name="Ugo MANTEL" userId="2d5b7065-31bb-4181-a7f8-a73bf0c30211" providerId="ADAL" clId="{0575A9F6-7E6E-4F00-881B-BCE554436064}" dt="2021-05-27T08:27:53.627" v="14403" actId="790"/>
          <ac:spMkLst>
            <pc:docMk/>
            <pc:sldMk cId="4003625964" sldId="10410"/>
            <ac:spMk id="138" creationId="{3ED5E0DD-7898-41FC-9518-B99CF6724888}"/>
          </ac:spMkLst>
        </pc:spChg>
        <pc:spChg chg="mod">
          <ac:chgData name="Ugo MANTEL" userId="2d5b7065-31bb-4181-a7f8-a73bf0c30211" providerId="ADAL" clId="{0575A9F6-7E6E-4F00-881B-BCE554436064}" dt="2021-05-27T08:27:53.607" v="14388" actId="790"/>
          <ac:spMkLst>
            <pc:docMk/>
            <pc:sldMk cId="4003625964" sldId="10410"/>
            <ac:spMk id="154" creationId="{A7269958-7FC5-479F-B17B-49D115F118B6}"/>
          </ac:spMkLst>
        </pc:spChg>
        <pc:spChg chg="mod">
          <ac:chgData name="Ugo MANTEL" userId="2d5b7065-31bb-4181-a7f8-a73bf0c30211" providerId="ADAL" clId="{0575A9F6-7E6E-4F00-881B-BCE554436064}" dt="2021-05-27T08:27:53.597" v="14374" actId="790"/>
          <ac:spMkLst>
            <pc:docMk/>
            <pc:sldMk cId="4003625964" sldId="10410"/>
            <ac:spMk id="165" creationId="{C389F3EC-7313-454E-9942-F14FD0BD4C77}"/>
          </ac:spMkLst>
        </pc:spChg>
        <pc:spChg chg="mod">
          <ac:chgData name="Ugo MANTEL" userId="2d5b7065-31bb-4181-a7f8-a73bf0c30211" providerId="ADAL" clId="{0575A9F6-7E6E-4F00-881B-BCE554436064}" dt="2021-05-27T08:27:53.597" v="14383" actId="790"/>
          <ac:spMkLst>
            <pc:docMk/>
            <pc:sldMk cId="4003625964" sldId="10410"/>
            <ac:spMk id="166" creationId="{A3938D6F-1923-42FF-B2ED-6C2BEA79BA03}"/>
          </ac:spMkLst>
        </pc:spChg>
        <pc:spChg chg="mod">
          <ac:chgData name="Ugo MANTEL" userId="2d5b7065-31bb-4181-a7f8-a73bf0c30211" providerId="ADAL" clId="{0575A9F6-7E6E-4F00-881B-BCE554436064}" dt="2021-05-27T08:27:53.577" v="14364" actId="790"/>
          <ac:spMkLst>
            <pc:docMk/>
            <pc:sldMk cId="4003625964" sldId="10410"/>
            <ac:spMk id="168" creationId="{C423BD9F-9E4A-46B8-89D7-67C1FE84B168}"/>
          </ac:spMkLst>
        </pc:spChg>
        <pc:spChg chg="mod">
          <ac:chgData name="Ugo MANTEL" userId="2d5b7065-31bb-4181-a7f8-a73bf0c30211" providerId="ADAL" clId="{0575A9F6-7E6E-4F00-881B-BCE554436064}" dt="2021-05-27T08:27:53.597" v="14375" actId="790"/>
          <ac:spMkLst>
            <pc:docMk/>
            <pc:sldMk cId="4003625964" sldId="10410"/>
            <ac:spMk id="171" creationId="{BCC6DEFD-6FEB-4777-9432-E3B2F5C51000}"/>
          </ac:spMkLst>
        </pc:spChg>
        <pc:spChg chg="mod">
          <ac:chgData name="Ugo MANTEL" userId="2d5b7065-31bb-4181-a7f8-a73bf0c30211" providerId="ADAL" clId="{0575A9F6-7E6E-4F00-881B-BCE554436064}" dt="2021-05-27T08:27:53.617" v="14396" actId="790"/>
          <ac:spMkLst>
            <pc:docMk/>
            <pc:sldMk cId="4003625964" sldId="10410"/>
            <ac:spMk id="173" creationId="{BE452BF0-402D-4BCD-91A6-3CEC4D05BAD1}"/>
          </ac:spMkLst>
        </pc:spChg>
        <pc:spChg chg="mod">
          <ac:chgData name="Ugo MANTEL" userId="2d5b7065-31bb-4181-a7f8-a73bf0c30211" providerId="ADAL" clId="{0575A9F6-7E6E-4F00-881B-BCE554436064}" dt="2021-05-27T08:27:53.617" v="14397" actId="790"/>
          <ac:spMkLst>
            <pc:docMk/>
            <pc:sldMk cId="4003625964" sldId="10410"/>
            <ac:spMk id="184" creationId="{2D6BD341-2669-45B8-8E10-F13130479C8B}"/>
          </ac:spMkLst>
        </pc:spChg>
        <pc:spChg chg="mod">
          <ac:chgData name="Ugo MANTEL" userId="2d5b7065-31bb-4181-a7f8-a73bf0c30211" providerId="ADAL" clId="{0575A9F6-7E6E-4F00-881B-BCE554436064}" dt="2021-05-27T08:27:53.617" v="14398" actId="790"/>
          <ac:spMkLst>
            <pc:docMk/>
            <pc:sldMk cId="4003625964" sldId="10410"/>
            <ac:spMk id="185" creationId="{5AE57E1A-6506-4F9C-A94E-27A1D75F149A}"/>
          </ac:spMkLst>
        </pc:spChg>
        <pc:spChg chg="mod">
          <ac:chgData name="Ugo MANTEL" userId="2d5b7065-31bb-4181-a7f8-a73bf0c30211" providerId="ADAL" clId="{0575A9F6-7E6E-4F00-881B-BCE554436064}" dt="2021-05-27T08:27:53.627" v="14412" actId="790"/>
          <ac:spMkLst>
            <pc:docMk/>
            <pc:sldMk cId="4003625964" sldId="10410"/>
            <ac:spMk id="187" creationId="{4E509C62-E7D0-4783-89FC-3579C2552880}"/>
          </ac:spMkLst>
        </pc:spChg>
        <pc:spChg chg="mod">
          <ac:chgData name="Ugo MANTEL" userId="2d5b7065-31bb-4181-a7f8-a73bf0c30211" providerId="ADAL" clId="{0575A9F6-7E6E-4F00-881B-BCE554436064}" dt="2021-05-27T08:27:53.607" v="14389" actId="790"/>
          <ac:spMkLst>
            <pc:docMk/>
            <pc:sldMk cId="4003625964" sldId="10410"/>
            <ac:spMk id="197" creationId="{EB1ED8EE-1371-4F31-B475-A7FD22F01C88}"/>
          </ac:spMkLst>
        </pc:spChg>
        <pc:spChg chg="mod">
          <ac:chgData name="Ugo MANTEL" userId="2d5b7065-31bb-4181-a7f8-a73bf0c30211" providerId="ADAL" clId="{0575A9F6-7E6E-4F00-881B-BCE554436064}" dt="2021-05-27T08:27:53.627" v="14404" actId="790"/>
          <ac:spMkLst>
            <pc:docMk/>
            <pc:sldMk cId="4003625964" sldId="10410"/>
            <ac:spMk id="204" creationId="{6CC6C49E-D434-403F-BE50-A7622E04ADF6}"/>
          </ac:spMkLst>
        </pc:spChg>
        <pc:spChg chg="mod">
          <ac:chgData name="Ugo MANTEL" userId="2d5b7065-31bb-4181-a7f8-a73bf0c30211" providerId="ADAL" clId="{0575A9F6-7E6E-4F00-881B-BCE554436064}" dt="2021-05-27T08:27:53.627" v="14405" actId="790"/>
          <ac:spMkLst>
            <pc:docMk/>
            <pc:sldMk cId="4003625964" sldId="10410"/>
            <ac:spMk id="205" creationId="{32F079B9-FFF1-42AB-9B15-BC9184FFBCAF}"/>
          </ac:spMkLst>
        </pc:spChg>
        <pc:spChg chg="mod">
          <ac:chgData name="Ugo MANTEL" userId="2d5b7065-31bb-4181-a7f8-a73bf0c30211" providerId="ADAL" clId="{0575A9F6-7E6E-4F00-881B-BCE554436064}" dt="2021-05-27T08:27:53.627" v="14406" actId="790"/>
          <ac:spMkLst>
            <pc:docMk/>
            <pc:sldMk cId="4003625964" sldId="10410"/>
            <ac:spMk id="206" creationId="{89686EE2-3C88-4AA0-87A1-4BC04B48AB02}"/>
          </ac:spMkLst>
        </pc:spChg>
        <pc:spChg chg="mod">
          <ac:chgData name="Ugo MANTEL" userId="2d5b7065-31bb-4181-a7f8-a73bf0c30211" providerId="ADAL" clId="{0575A9F6-7E6E-4F00-881B-BCE554436064}" dt="2021-05-27T08:27:53.627" v="14407" actId="790"/>
          <ac:spMkLst>
            <pc:docMk/>
            <pc:sldMk cId="4003625964" sldId="10410"/>
            <ac:spMk id="207" creationId="{AC37BD0B-23A7-4DB4-B2F5-65C70DADE73C}"/>
          </ac:spMkLst>
        </pc:spChg>
        <pc:spChg chg="mod">
          <ac:chgData name="Ugo MANTEL" userId="2d5b7065-31bb-4181-a7f8-a73bf0c30211" providerId="ADAL" clId="{0575A9F6-7E6E-4F00-881B-BCE554436064}" dt="2021-05-27T08:27:53.627" v="14408" actId="790"/>
          <ac:spMkLst>
            <pc:docMk/>
            <pc:sldMk cId="4003625964" sldId="10410"/>
            <ac:spMk id="208" creationId="{742E52DF-B90F-44D4-9B0A-5774B4121BA9}"/>
          </ac:spMkLst>
        </pc:spChg>
        <pc:spChg chg="mod">
          <ac:chgData name="Ugo MANTEL" userId="2d5b7065-31bb-4181-a7f8-a73bf0c30211" providerId="ADAL" clId="{0575A9F6-7E6E-4F00-881B-BCE554436064}" dt="2021-05-27T08:27:53.627" v="14409" actId="790"/>
          <ac:spMkLst>
            <pc:docMk/>
            <pc:sldMk cId="4003625964" sldId="10410"/>
            <ac:spMk id="209" creationId="{FE8ADA23-A482-4A71-B96C-4FF784FF76A5}"/>
          </ac:spMkLst>
        </pc:spChg>
        <pc:spChg chg="mod">
          <ac:chgData name="Ugo MANTEL" userId="2d5b7065-31bb-4181-a7f8-a73bf0c30211" providerId="ADAL" clId="{0575A9F6-7E6E-4F00-881B-BCE554436064}" dt="2021-05-27T08:27:53.627" v="14410" actId="790"/>
          <ac:spMkLst>
            <pc:docMk/>
            <pc:sldMk cId="4003625964" sldId="10410"/>
            <ac:spMk id="210" creationId="{F8F6D5DC-83D8-4EDF-96BE-EA0B142DCE81}"/>
          </ac:spMkLst>
        </pc:spChg>
        <pc:spChg chg="mod">
          <ac:chgData name="Ugo MANTEL" userId="2d5b7065-31bb-4181-a7f8-a73bf0c30211" providerId="ADAL" clId="{0575A9F6-7E6E-4F00-881B-BCE554436064}" dt="2021-05-27T08:27:53.627" v="14411" actId="790"/>
          <ac:spMkLst>
            <pc:docMk/>
            <pc:sldMk cId="4003625964" sldId="10410"/>
            <ac:spMk id="211" creationId="{03AEBBA0-73DD-4747-AD0F-3B8EC27C90DB}"/>
          </ac:spMkLst>
        </pc:spChg>
        <pc:spChg chg="mod">
          <ac:chgData name="Ugo MANTEL" userId="2d5b7065-31bb-4181-a7f8-a73bf0c30211" providerId="ADAL" clId="{0575A9F6-7E6E-4F00-881B-BCE554436064}" dt="2021-05-27T08:27:53.607" v="14390" actId="790"/>
          <ac:spMkLst>
            <pc:docMk/>
            <pc:sldMk cId="4003625964" sldId="10410"/>
            <ac:spMk id="212" creationId="{F492C173-DFD6-47CF-9BB4-C8925127E1EE}"/>
          </ac:spMkLst>
        </pc:spChg>
        <pc:spChg chg="mod">
          <ac:chgData name="Ugo MANTEL" userId="2d5b7065-31bb-4181-a7f8-a73bf0c30211" providerId="ADAL" clId="{0575A9F6-7E6E-4F00-881B-BCE554436064}" dt="2021-05-27T08:27:53.595" v="14372" actId="790"/>
          <ac:spMkLst>
            <pc:docMk/>
            <pc:sldMk cId="4003625964" sldId="10410"/>
            <ac:spMk id="1031" creationId="{A3845A5C-C65F-4C44-AE3B-D3285DF51268}"/>
          </ac:spMkLst>
        </pc:spChg>
        <pc:spChg chg="mod">
          <ac:chgData name="Ugo MANTEL" userId="2d5b7065-31bb-4181-a7f8-a73bf0c30211" providerId="ADAL" clId="{0575A9F6-7E6E-4F00-881B-BCE554436064}" dt="2021-05-27T08:27:53.597" v="14382" actId="790"/>
          <ac:spMkLst>
            <pc:docMk/>
            <pc:sldMk cId="4003625964" sldId="10410"/>
            <ac:spMk id="1035" creationId="{9164A53F-4711-41A4-BE3D-8D2F4243A495}"/>
          </ac:spMkLst>
        </pc:spChg>
        <pc:spChg chg="mod">
          <ac:chgData name="Ugo MANTEL" userId="2d5b7065-31bb-4181-a7f8-a73bf0c30211" providerId="ADAL" clId="{0575A9F6-7E6E-4F00-881B-BCE554436064}" dt="2021-05-27T08:27:53.597" v="14377" actId="790"/>
          <ac:spMkLst>
            <pc:docMk/>
            <pc:sldMk cId="4003625964" sldId="10410"/>
            <ac:spMk id="4107" creationId="{EBC573C8-C4E3-432A-81F7-B99236DF594A}"/>
          </ac:spMkLst>
        </pc:spChg>
      </pc:sldChg>
      <pc:sldChg chg="modSp mod">
        <pc:chgData name="Ugo MANTEL" userId="2d5b7065-31bb-4181-a7f8-a73bf0c30211" providerId="ADAL" clId="{0575A9F6-7E6E-4F00-881B-BCE554436064}" dt="2021-05-27T08:27:53.849" v="14634" actId="790"/>
        <pc:sldMkLst>
          <pc:docMk/>
          <pc:sldMk cId="3428758149" sldId="10411"/>
        </pc:sldMkLst>
        <pc:spChg chg="mod">
          <ac:chgData name="Ugo MANTEL" userId="2d5b7065-31bb-4181-a7f8-a73bf0c30211" providerId="ADAL" clId="{0575A9F6-7E6E-4F00-881B-BCE554436064}" dt="2021-05-27T08:27:53.799" v="14580" actId="790"/>
          <ac:spMkLst>
            <pc:docMk/>
            <pc:sldMk cId="3428758149" sldId="10411"/>
            <ac:spMk id="2" creationId="{1B8B41D0-3B5A-41F2-BD36-274CA5605C3A}"/>
          </ac:spMkLst>
        </pc:spChg>
        <pc:spChg chg="mod">
          <ac:chgData name="Ugo MANTEL" userId="2d5b7065-31bb-4181-a7f8-a73bf0c30211" providerId="ADAL" clId="{0575A9F6-7E6E-4F00-881B-BCE554436064}" dt="2021-05-27T08:27:53.789" v="14575" actId="790"/>
          <ac:spMkLst>
            <pc:docMk/>
            <pc:sldMk cId="3428758149" sldId="10411"/>
            <ac:spMk id="4" creationId="{43E0D5C7-0986-42B1-8E8C-7B58D0CBD773}"/>
          </ac:spMkLst>
        </pc:spChg>
        <pc:spChg chg="mod">
          <ac:chgData name="Ugo MANTEL" userId="2d5b7065-31bb-4181-a7f8-a73bf0c30211" providerId="ADAL" clId="{0575A9F6-7E6E-4F00-881B-BCE554436064}" dt="2021-05-27T08:27:53.799" v="14581" actId="790"/>
          <ac:spMkLst>
            <pc:docMk/>
            <pc:sldMk cId="3428758149" sldId="10411"/>
            <ac:spMk id="5" creationId="{32E0BE14-B2E8-4A96-ADE4-0BE247A47D79}"/>
          </ac:spMkLst>
        </pc:spChg>
        <pc:spChg chg="mod">
          <ac:chgData name="Ugo MANTEL" userId="2d5b7065-31bb-4181-a7f8-a73bf0c30211" providerId="ADAL" clId="{0575A9F6-7E6E-4F00-881B-BCE554436064}" dt="2021-05-27T08:27:53.819" v="14606" actId="790"/>
          <ac:spMkLst>
            <pc:docMk/>
            <pc:sldMk cId="3428758149" sldId="10411"/>
            <ac:spMk id="6" creationId="{8AEA1672-C0F9-4DB2-A6F4-76831980F749}"/>
          </ac:spMkLst>
        </pc:spChg>
        <pc:spChg chg="mod">
          <ac:chgData name="Ugo MANTEL" userId="2d5b7065-31bb-4181-a7f8-a73bf0c30211" providerId="ADAL" clId="{0575A9F6-7E6E-4F00-881B-BCE554436064}" dt="2021-05-27T08:27:53.797" v="14578" actId="790"/>
          <ac:spMkLst>
            <pc:docMk/>
            <pc:sldMk cId="3428758149" sldId="10411"/>
            <ac:spMk id="7" creationId="{064EAC16-1947-4EB5-B699-F79BA984701D}"/>
          </ac:spMkLst>
        </pc:spChg>
        <pc:spChg chg="mod">
          <ac:chgData name="Ugo MANTEL" userId="2d5b7065-31bb-4181-a7f8-a73bf0c30211" providerId="ADAL" clId="{0575A9F6-7E6E-4F00-881B-BCE554436064}" dt="2021-05-27T08:27:53.797" v="14579" actId="790"/>
          <ac:spMkLst>
            <pc:docMk/>
            <pc:sldMk cId="3428758149" sldId="10411"/>
            <ac:spMk id="8" creationId="{17235FB0-B480-4F11-BAB2-ECCE97A0AE35}"/>
          </ac:spMkLst>
        </pc:spChg>
        <pc:spChg chg="mod">
          <ac:chgData name="Ugo MANTEL" userId="2d5b7065-31bb-4181-a7f8-a73bf0c30211" providerId="ADAL" clId="{0575A9F6-7E6E-4F00-881B-BCE554436064}" dt="2021-05-27T08:27:53.817" v="14605" actId="790"/>
          <ac:spMkLst>
            <pc:docMk/>
            <pc:sldMk cId="3428758149" sldId="10411"/>
            <ac:spMk id="9" creationId="{E57AC7D2-FC03-4826-B2B4-B86B10C8A912}"/>
          </ac:spMkLst>
        </pc:spChg>
        <pc:spChg chg="mod">
          <ac:chgData name="Ugo MANTEL" userId="2d5b7065-31bb-4181-a7f8-a73bf0c30211" providerId="ADAL" clId="{0575A9F6-7E6E-4F00-881B-BCE554436064}" dt="2021-05-27T08:27:53.809" v="14592" actId="790"/>
          <ac:spMkLst>
            <pc:docMk/>
            <pc:sldMk cId="3428758149" sldId="10411"/>
            <ac:spMk id="10" creationId="{EC4BC8E5-CDE6-4BDA-8B1B-E89284306AC8}"/>
          </ac:spMkLst>
        </pc:spChg>
        <pc:spChg chg="mod">
          <ac:chgData name="Ugo MANTEL" userId="2d5b7065-31bb-4181-a7f8-a73bf0c30211" providerId="ADAL" clId="{0575A9F6-7E6E-4F00-881B-BCE554436064}" dt="2021-05-27T08:27:53.807" v="14588" actId="790"/>
          <ac:spMkLst>
            <pc:docMk/>
            <pc:sldMk cId="3428758149" sldId="10411"/>
            <ac:spMk id="18" creationId="{E5E5B17C-AF5B-4FCB-935E-796FE66056AC}"/>
          </ac:spMkLst>
        </pc:spChg>
        <pc:spChg chg="mod">
          <ac:chgData name="Ugo MANTEL" userId="2d5b7065-31bb-4181-a7f8-a73bf0c30211" providerId="ADAL" clId="{0575A9F6-7E6E-4F00-881B-BCE554436064}" dt="2021-05-27T08:27:53.799" v="14582" actId="790"/>
          <ac:spMkLst>
            <pc:docMk/>
            <pc:sldMk cId="3428758149" sldId="10411"/>
            <ac:spMk id="19" creationId="{D183DC4A-A310-4818-8DE5-DD81DA31ACA2}"/>
          </ac:spMkLst>
        </pc:spChg>
        <pc:spChg chg="mod">
          <ac:chgData name="Ugo MANTEL" userId="2d5b7065-31bb-4181-a7f8-a73bf0c30211" providerId="ADAL" clId="{0575A9F6-7E6E-4F00-881B-BCE554436064}" dt="2021-05-27T08:27:53.799" v="14583" actId="790"/>
          <ac:spMkLst>
            <pc:docMk/>
            <pc:sldMk cId="3428758149" sldId="10411"/>
            <ac:spMk id="20" creationId="{54E8F179-87EF-4A92-9C29-92D7E20EB946}"/>
          </ac:spMkLst>
        </pc:spChg>
        <pc:spChg chg="mod">
          <ac:chgData name="Ugo MANTEL" userId="2d5b7065-31bb-4181-a7f8-a73bf0c30211" providerId="ADAL" clId="{0575A9F6-7E6E-4F00-881B-BCE554436064}" dt="2021-05-27T08:27:53.819" v="14608" actId="790"/>
          <ac:spMkLst>
            <pc:docMk/>
            <pc:sldMk cId="3428758149" sldId="10411"/>
            <ac:spMk id="21" creationId="{44BA4EC0-19D7-41DC-B319-396D8267BC37}"/>
          </ac:spMkLst>
        </pc:spChg>
        <pc:spChg chg="mod">
          <ac:chgData name="Ugo MANTEL" userId="2d5b7065-31bb-4181-a7f8-a73bf0c30211" providerId="ADAL" clId="{0575A9F6-7E6E-4F00-881B-BCE554436064}" dt="2021-05-27T08:27:53.819" v="14609" actId="790"/>
          <ac:spMkLst>
            <pc:docMk/>
            <pc:sldMk cId="3428758149" sldId="10411"/>
            <ac:spMk id="22" creationId="{43B8FABF-5816-42AC-8939-29224794884E}"/>
          </ac:spMkLst>
        </pc:spChg>
        <pc:spChg chg="mod">
          <ac:chgData name="Ugo MANTEL" userId="2d5b7065-31bb-4181-a7f8-a73bf0c30211" providerId="ADAL" clId="{0575A9F6-7E6E-4F00-881B-BCE554436064}" dt="2021-05-27T08:27:53.807" v="14589" actId="790"/>
          <ac:spMkLst>
            <pc:docMk/>
            <pc:sldMk cId="3428758149" sldId="10411"/>
            <ac:spMk id="33" creationId="{243F8FAD-0118-4F1B-B40B-A7D84FD36396}"/>
          </ac:spMkLst>
        </pc:spChg>
        <pc:spChg chg="mod">
          <ac:chgData name="Ugo MANTEL" userId="2d5b7065-31bb-4181-a7f8-a73bf0c30211" providerId="ADAL" clId="{0575A9F6-7E6E-4F00-881B-BCE554436064}" dt="2021-05-27T08:27:53.799" v="14584" actId="790"/>
          <ac:spMkLst>
            <pc:docMk/>
            <pc:sldMk cId="3428758149" sldId="10411"/>
            <ac:spMk id="47" creationId="{9E10C541-E455-4AF2-AA1A-715E3DF2DDC1}"/>
          </ac:spMkLst>
        </pc:spChg>
        <pc:spChg chg="mod">
          <ac:chgData name="Ugo MANTEL" userId="2d5b7065-31bb-4181-a7f8-a73bf0c30211" providerId="ADAL" clId="{0575A9F6-7E6E-4F00-881B-BCE554436064}" dt="2021-05-27T08:27:53.819" v="14607" actId="790"/>
          <ac:spMkLst>
            <pc:docMk/>
            <pc:sldMk cId="3428758149" sldId="10411"/>
            <ac:spMk id="49" creationId="{B10468A4-1BAC-4153-BC9A-99B8715C0AD1}"/>
          </ac:spMkLst>
        </pc:spChg>
        <pc:spChg chg="mod">
          <ac:chgData name="Ugo MANTEL" userId="2d5b7065-31bb-4181-a7f8-a73bf0c30211" providerId="ADAL" clId="{0575A9F6-7E6E-4F00-881B-BCE554436064}" dt="2021-05-27T08:27:53.847" v="14632" actId="790"/>
          <ac:spMkLst>
            <pc:docMk/>
            <pc:sldMk cId="3428758149" sldId="10411"/>
            <ac:spMk id="68" creationId="{440562BC-2139-452C-90CA-04DACA4FEE77}"/>
          </ac:spMkLst>
        </pc:spChg>
        <pc:spChg chg="mod">
          <ac:chgData name="Ugo MANTEL" userId="2d5b7065-31bb-4181-a7f8-a73bf0c30211" providerId="ADAL" clId="{0575A9F6-7E6E-4F00-881B-BCE554436064}" dt="2021-05-27T08:27:53.807" v="14590" actId="790"/>
          <ac:spMkLst>
            <pc:docMk/>
            <pc:sldMk cId="3428758149" sldId="10411"/>
            <ac:spMk id="88" creationId="{336D463B-B815-4500-8F61-78A091129044}"/>
          </ac:spMkLst>
        </pc:spChg>
        <pc:spChg chg="mod">
          <ac:chgData name="Ugo MANTEL" userId="2d5b7065-31bb-4181-a7f8-a73bf0c30211" providerId="ADAL" clId="{0575A9F6-7E6E-4F00-881B-BCE554436064}" dt="2021-05-27T08:27:53.809" v="14594" actId="790"/>
          <ac:spMkLst>
            <pc:docMk/>
            <pc:sldMk cId="3428758149" sldId="10411"/>
            <ac:spMk id="90" creationId="{C1682200-357E-4434-8AD7-5A0786BF6D1B}"/>
          </ac:spMkLst>
        </pc:spChg>
        <pc:spChg chg="mod">
          <ac:chgData name="Ugo MANTEL" userId="2d5b7065-31bb-4181-a7f8-a73bf0c30211" providerId="ADAL" clId="{0575A9F6-7E6E-4F00-881B-BCE554436064}" dt="2021-05-27T08:27:53.799" v="14585" actId="790"/>
          <ac:spMkLst>
            <pc:docMk/>
            <pc:sldMk cId="3428758149" sldId="10411"/>
            <ac:spMk id="100" creationId="{EF6C7B41-C54E-4684-BB9A-36701E115EBF}"/>
          </ac:spMkLst>
        </pc:spChg>
        <pc:spChg chg="mod">
          <ac:chgData name="Ugo MANTEL" userId="2d5b7065-31bb-4181-a7f8-a73bf0c30211" providerId="ADAL" clId="{0575A9F6-7E6E-4F00-881B-BCE554436064}" dt="2021-05-27T08:27:53.789" v="14576" actId="790"/>
          <ac:spMkLst>
            <pc:docMk/>
            <pc:sldMk cId="3428758149" sldId="10411"/>
            <ac:spMk id="107" creationId="{31D0AEAA-51DD-4312-8DD3-D5664A3B479D}"/>
          </ac:spMkLst>
        </pc:spChg>
        <pc:spChg chg="mod">
          <ac:chgData name="Ugo MANTEL" userId="2d5b7065-31bb-4181-a7f8-a73bf0c30211" providerId="ADAL" clId="{0575A9F6-7E6E-4F00-881B-BCE554436064}" dt="2021-05-27T08:27:53.809" v="14591" actId="790"/>
          <ac:spMkLst>
            <pc:docMk/>
            <pc:sldMk cId="3428758149" sldId="10411"/>
            <ac:spMk id="108" creationId="{B4E79E7D-0395-4CE2-8F8E-F7FFDE4BA106}"/>
          </ac:spMkLst>
        </pc:spChg>
        <pc:spChg chg="mod">
          <ac:chgData name="Ugo MANTEL" userId="2d5b7065-31bb-4181-a7f8-a73bf0c30211" providerId="ADAL" clId="{0575A9F6-7E6E-4F00-881B-BCE554436064}" dt="2021-05-27T08:27:53.819" v="14610" actId="790"/>
          <ac:spMkLst>
            <pc:docMk/>
            <pc:sldMk cId="3428758149" sldId="10411"/>
            <ac:spMk id="111" creationId="{A662E706-32F2-41FE-9B2F-D2BD0E0EC661}"/>
          </ac:spMkLst>
        </pc:spChg>
        <pc:spChg chg="mod">
          <ac:chgData name="Ugo MANTEL" userId="2d5b7065-31bb-4181-a7f8-a73bf0c30211" providerId="ADAL" clId="{0575A9F6-7E6E-4F00-881B-BCE554436064}" dt="2021-05-27T08:27:53.809" v="14593" actId="790"/>
          <ac:spMkLst>
            <pc:docMk/>
            <pc:sldMk cId="3428758149" sldId="10411"/>
            <ac:spMk id="119" creationId="{EEF55E94-FD53-41D7-A423-6B56C40D88A1}"/>
          </ac:spMkLst>
        </pc:spChg>
        <pc:spChg chg="mod">
          <ac:chgData name="Ugo MANTEL" userId="2d5b7065-31bb-4181-a7f8-a73bf0c30211" providerId="ADAL" clId="{0575A9F6-7E6E-4F00-881B-BCE554436064}" dt="2021-05-27T08:27:53.837" v="14620" actId="790"/>
          <ac:spMkLst>
            <pc:docMk/>
            <pc:sldMk cId="3428758149" sldId="10411"/>
            <ac:spMk id="120" creationId="{4343EB7A-018D-484E-A28E-992B43E9083C}"/>
          </ac:spMkLst>
        </pc:spChg>
        <pc:spChg chg="mod">
          <ac:chgData name="Ugo MANTEL" userId="2d5b7065-31bb-4181-a7f8-a73bf0c30211" providerId="ADAL" clId="{0575A9F6-7E6E-4F00-881B-BCE554436064}" dt="2021-05-27T08:27:53.809" v="14604" actId="790"/>
          <ac:spMkLst>
            <pc:docMk/>
            <pc:sldMk cId="3428758149" sldId="10411"/>
            <ac:spMk id="125" creationId="{7652A19C-0208-4FCF-97AA-2B30A8201430}"/>
          </ac:spMkLst>
        </pc:spChg>
        <pc:spChg chg="mod">
          <ac:chgData name="Ugo MANTEL" userId="2d5b7065-31bb-4181-a7f8-a73bf0c30211" providerId="ADAL" clId="{0575A9F6-7E6E-4F00-881B-BCE554436064}" dt="2021-05-27T08:27:53.819" v="14611" actId="790"/>
          <ac:spMkLst>
            <pc:docMk/>
            <pc:sldMk cId="3428758149" sldId="10411"/>
            <ac:spMk id="126" creationId="{63942540-A317-4743-AF4A-188E27B880D4}"/>
          </ac:spMkLst>
        </pc:spChg>
        <pc:spChg chg="mod">
          <ac:chgData name="Ugo MANTEL" userId="2d5b7065-31bb-4181-a7f8-a73bf0c30211" providerId="ADAL" clId="{0575A9F6-7E6E-4F00-881B-BCE554436064}" dt="2021-05-27T08:27:53.819" v="14612" actId="790"/>
          <ac:spMkLst>
            <pc:docMk/>
            <pc:sldMk cId="3428758149" sldId="10411"/>
            <ac:spMk id="133" creationId="{2F686D82-55D3-442D-9909-5BB89A5A42F7}"/>
          </ac:spMkLst>
        </pc:spChg>
        <pc:spChg chg="mod">
          <ac:chgData name="Ugo MANTEL" userId="2d5b7065-31bb-4181-a7f8-a73bf0c30211" providerId="ADAL" clId="{0575A9F6-7E6E-4F00-881B-BCE554436064}" dt="2021-05-27T08:27:53.819" v="14613" actId="790"/>
          <ac:spMkLst>
            <pc:docMk/>
            <pc:sldMk cId="3428758149" sldId="10411"/>
            <ac:spMk id="138" creationId="{BDFF2A30-FC85-494F-A8BE-68AC12D0664F}"/>
          </ac:spMkLst>
        </pc:spChg>
        <pc:spChg chg="mod">
          <ac:chgData name="Ugo MANTEL" userId="2d5b7065-31bb-4181-a7f8-a73bf0c30211" providerId="ADAL" clId="{0575A9F6-7E6E-4F00-881B-BCE554436064}" dt="2021-05-27T08:27:53.827" v="14614" actId="790"/>
          <ac:spMkLst>
            <pc:docMk/>
            <pc:sldMk cId="3428758149" sldId="10411"/>
            <ac:spMk id="139" creationId="{DFFB6080-1942-420C-9ED6-1272BD476178}"/>
          </ac:spMkLst>
        </pc:spChg>
        <pc:spChg chg="mod">
          <ac:chgData name="Ugo MANTEL" userId="2d5b7065-31bb-4181-a7f8-a73bf0c30211" providerId="ADAL" clId="{0575A9F6-7E6E-4F00-881B-BCE554436064}" dt="2021-05-27T08:27:53.827" v="14615" actId="790"/>
          <ac:spMkLst>
            <pc:docMk/>
            <pc:sldMk cId="3428758149" sldId="10411"/>
            <ac:spMk id="153" creationId="{56FADE7A-92EF-4552-9F92-BBA0DF83B829}"/>
          </ac:spMkLst>
        </pc:spChg>
        <pc:spChg chg="mod">
          <ac:chgData name="Ugo MANTEL" userId="2d5b7065-31bb-4181-a7f8-a73bf0c30211" providerId="ADAL" clId="{0575A9F6-7E6E-4F00-881B-BCE554436064}" dt="2021-05-27T08:27:53.809" v="14601" actId="790"/>
          <ac:spMkLst>
            <pc:docMk/>
            <pc:sldMk cId="3428758149" sldId="10411"/>
            <ac:spMk id="154" creationId="{A7269958-7FC5-479F-B17B-49D115F118B6}"/>
          </ac:spMkLst>
        </pc:spChg>
        <pc:spChg chg="mod">
          <ac:chgData name="Ugo MANTEL" userId="2d5b7065-31bb-4181-a7f8-a73bf0c30211" providerId="ADAL" clId="{0575A9F6-7E6E-4F00-881B-BCE554436064}" dt="2021-05-27T08:27:53.827" v="14616" actId="790"/>
          <ac:spMkLst>
            <pc:docMk/>
            <pc:sldMk cId="3428758149" sldId="10411"/>
            <ac:spMk id="155" creationId="{66D6DDD8-3ED4-4381-AC07-6CD1ABBD4DA9}"/>
          </ac:spMkLst>
        </pc:spChg>
        <pc:spChg chg="mod">
          <ac:chgData name="Ugo MANTEL" userId="2d5b7065-31bb-4181-a7f8-a73bf0c30211" providerId="ADAL" clId="{0575A9F6-7E6E-4F00-881B-BCE554436064}" dt="2021-05-27T08:27:53.829" v="14617" actId="790"/>
          <ac:spMkLst>
            <pc:docMk/>
            <pc:sldMk cId="3428758149" sldId="10411"/>
            <ac:spMk id="156" creationId="{8E7AC4C0-9393-4F3D-AD60-8422C9B33945}"/>
          </ac:spMkLst>
        </pc:spChg>
        <pc:spChg chg="mod">
          <ac:chgData name="Ugo MANTEL" userId="2d5b7065-31bb-4181-a7f8-a73bf0c30211" providerId="ADAL" clId="{0575A9F6-7E6E-4F00-881B-BCE554436064}" dt="2021-05-27T08:27:53.829" v="14618" actId="790"/>
          <ac:spMkLst>
            <pc:docMk/>
            <pc:sldMk cId="3428758149" sldId="10411"/>
            <ac:spMk id="160" creationId="{65DDC353-B250-4B5B-B85A-6A6AB046332A}"/>
          </ac:spMkLst>
        </pc:spChg>
        <pc:spChg chg="mod">
          <ac:chgData name="Ugo MANTEL" userId="2d5b7065-31bb-4181-a7f8-a73bf0c30211" providerId="ADAL" clId="{0575A9F6-7E6E-4F00-881B-BCE554436064}" dt="2021-05-27T08:27:53.809" v="14595" actId="790"/>
          <ac:spMkLst>
            <pc:docMk/>
            <pc:sldMk cId="3428758149" sldId="10411"/>
            <ac:spMk id="165" creationId="{C389F3EC-7313-454E-9942-F14FD0BD4C77}"/>
          </ac:spMkLst>
        </pc:spChg>
        <pc:spChg chg="mod">
          <ac:chgData name="Ugo MANTEL" userId="2d5b7065-31bb-4181-a7f8-a73bf0c30211" providerId="ADAL" clId="{0575A9F6-7E6E-4F00-881B-BCE554436064}" dt="2021-05-27T08:27:53.809" v="14596" actId="790"/>
          <ac:spMkLst>
            <pc:docMk/>
            <pc:sldMk cId="3428758149" sldId="10411"/>
            <ac:spMk id="166" creationId="{A3938D6F-1923-42FF-B2ED-6C2BEA79BA03}"/>
          </ac:spMkLst>
        </pc:spChg>
        <pc:spChg chg="mod">
          <ac:chgData name="Ugo MANTEL" userId="2d5b7065-31bb-4181-a7f8-a73bf0c30211" providerId="ADAL" clId="{0575A9F6-7E6E-4F00-881B-BCE554436064}" dt="2021-05-27T08:27:53.809" v="14597" actId="790"/>
          <ac:spMkLst>
            <pc:docMk/>
            <pc:sldMk cId="3428758149" sldId="10411"/>
            <ac:spMk id="169" creationId="{7881ABC3-A97B-4E90-939F-E48D9595FFFF}"/>
          </ac:spMkLst>
        </pc:spChg>
        <pc:spChg chg="mod">
          <ac:chgData name="Ugo MANTEL" userId="2d5b7065-31bb-4181-a7f8-a73bf0c30211" providerId="ADAL" clId="{0575A9F6-7E6E-4F00-881B-BCE554436064}" dt="2021-05-27T08:27:53.809" v="14598" actId="790"/>
          <ac:spMkLst>
            <pc:docMk/>
            <pc:sldMk cId="3428758149" sldId="10411"/>
            <ac:spMk id="170" creationId="{A886CA56-9620-415B-9489-A004AB6EB706}"/>
          </ac:spMkLst>
        </pc:spChg>
        <pc:spChg chg="mod">
          <ac:chgData name="Ugo MANTEL" userId="2d5b7065-31bb-4181-a7f8-a73bf0c30211" providerId="ADAL" clId="{0575A9F6-7E6E-4F00-881B-BCE554436064}" dt="2021-05-27T08:27:53.809" v="14599" actId="790"/>
          <ac:spMkLst>
            <pc:docMk/>
            <pc:sldMk cId="3428758149" sldId="10411"/>
            <ac:spMk id="171" creationId="{BCC6DEFD-6FEB-4777-9432-E3B2F5C51000}"/>
          </ac:spMkLst>
        </pc:spChg>
        <pc:spChg chg="mod">
          <ac:chgData name="Ugo MANTEL" userId="2d5b7065-31bb-4181-a7f8-a73bf0c30211" providerId="ADAL" clId="{0575A9F6-7E6E-4F00-881B-BCE554436064}" dt="2021-05-27T08:27:53.809" v="14600" actId="790"/>
          <ac:spMkLst>
            <pc:docMk/>
            <pc:sldMk cId="3428758149" sldId="10411"/>
            <ac:spMk id="172" creationId="{04568322-5012-422B-991D-C9A4712E25C9}"/>
          </ac:spMkLst>
        </pc:spChg>
        <pc:spChg chg="mod">
          <ac:chgData name="Ugo MANTEL" userId="2d5b7065-31bb-4181-a7f8-a73bf0c30211" providerId="ADAL" clId="{0575A9F6-7E6E-4F00-881B-BCE554436064}" dt="2021-05-27T08:27:53.829" v="14619" actId="790"/>
          <ac:spMkLst>
            <pc:docMk/>
            <pc:sldMk cId="3428758149" sldId="10411"/>
            <ac:spMk id="182" creationId="{A076D8FE-B37B-4946-B8B8-0EDB06F5AC05}"/>
          </ac:spMkLst>
        </pc:spChg>
        <pc:spChg chg="mod">
          <ac:chgData name="Ugo MANTEL" userId="2d5b7065-31bb-4181-a7f8-a73bf0c30211" providerId="ADAL" clId="{0575A9F6-7E6E-4F00-881B-BCE554436064}" dt="2021-05-27T08:27:53.837" v="14621" actId="790"/>
          <ac:spMkLst>
            <pc:docMk/>
            <pc:sldMk cId="3428758149" sldId="10411"/>
            <ac:spMk id="189" creationId="{7A2C2269-A033-4F79-A009-25900D3441B1}"/>
          </ac:spMkLst>
        </pc:spChg>
        <pc:spChg chg="mod">
          <ac:chgData name="Ugo MANTEL" userId="2d5b7065-31bb-4181-a7f8-a73bf0c30211" providerId="ADAL" clId="{0575A9F6-7E6E-4F00-881B-BCE554436064}" dt="2021-05-27T08:27:53.837" v="14622" actId="790"/>
          <ac:spMkLst>
            <pc:docMk/>
            <pc:sldMk cId="3428758149" sldId="10411"/>
            <ac:spMk id="190" creationId="{FA3A6E33-C7E6-414E-9791-7BE8447D706F}"/>
          </ac:spMkLst>
        </pc:spChg>
        <pc:spChg chg="mod">
          <ac:chgData name="Ugo MANTEL" userId="2d5b7065-31bb-4181-a7f8-a73bf0c30211" providerId="ADAL" clId="{0575A9F6-7E6E-4F00-881B-BCE554436064}" dt="2021-05-27T08:27:53.837" v="14623" actId="790"/>
          <ac:spMkLst>
            <pc:docMk/>
            <pc:sldMk cId="3428758149" sldId="10411"/>
            <ac:spMk id="191" creationId="{DBBC3D5B-EC57-49B3-B205-C41618E3396A}"/>
          </ac:spMkLst>
        </pc:spChg>
        <pc:spChg chg="mod">
          <ac:chgData name="Ugo MANTEL" userId="2d5b7065-31bb-4181-a7f8-a73bf0c30211" providerId="ADAL" clId="{0575A9F6-7E6E-4F00-881B-BCE554436064}" dt="2021-05-27T08:27:53.837" v="14624" actId="790"/>
          <ac:spMkLst>
            <pc:docMk/>
            <pc:sldMk cId="3428758149" sldId="10411"/>
            <ac:spMk id="192" creationId="{BF3302B9-47A5-4467-AA31-76ED8B771FC9}"/>
          </ac:spMkLst>
        </pc:spChg>
        <pc:spChg chg="mod">
          <ac:chgData name="Ugo MANTEL" userId="2d5b7065-31bb-4181-a7f8-a73bf0c30211" providerId="ADAL" clId="{0575A9F6-7E6E-4F00-881B-BCE554436064}" dt="2021-05-27T08:27:53.837" v="14625" actId="790"/>
          <ac:spMkLst>
            <pc:docMk/>
            <pc:sldMk cId="3428758149" sldId="10411"/>
            <ac:spMk id="193" creationId="{B1694CCA-F107-47BD-AAA1-047996B236B4}"/>
          </ac:spMkLst>
        </pc:spChg>
        <pc:spChg chg="mod">
          <ac:chgData name="Ugo MANTEL" userId="2d5b7065-31bb-4181-a7f8-a73bf0c30211" providerId="ADAL" clId="{0575A9F6-7E6E-4F00-881B-BCE554436064}" dt="2021-05-27T08:27:53.837" v="14626" actId="790"/>
          <ac:spMkLst>
            <pc:docMk/>
            <pc:sldMk cId="3428758149" sldId="10411"/>
            <ac:spMk id="194" creationId="{4431F41C-8189-4C12-A87E-2AFCFB166EE8}"/>
          </ac:spMkLst>
        </pc:spChg>
        <pc:spChg chg="mod">
          <ac:chgData name="Ugo MANTEL" userId="2d5b7065-31bb-4181-a7f8-a73bf0c30211" providerId="ADAL" clId="{0575A9F6-7E6E-4F00-881B-BCE554436064}" dt="2021-05-27T08:27:53.837" v="14627" actId="790"/>
          <ac:spMkLst>
            <pc:docMk/>
            <pc:sldMk cId="3428758149" sldId="10411"/>
            <ac:spMk id="195" creationId="{15043260-4F88-47EB-9EC9-BE6BDA2C35AD}"/>
          </ac:spMkLst>
        </pc:spChg>
        <pc:spChg chg="mod">
          <ac:chgData name="Ugo MANTEL" userId="2d5b7065-31bb-4181-a7f8-a73bf0c30211" providerId="ADAL" clId="{0575A9F6-7E6E-4F00-881B-BCE554436064}" dt="2021-05-27T08:27:53.837" v="14628" actId="790"/>
          <ac:spMkLst>
            <pc:docMk/>
            <pc:sldMk cId="3428758149" sldId="10411"/>
            <ac:spMk id="196" creationId="{EC3A5484-F35D-4036-8453-B5110A822440}"/>
          </ac:spMkLst>
        </pc:spChg>
        <pc:spChg chg="mod">
          <ac:chgData name="Ugo MANTEL" userId="2d5b7065-31bb-4181-a7f8-a73bf0c30211" providerId="ADAL" clId="{0575A9F6-7E6E-4F00-881B-BCE554436064}" dt="2021-05-27T08:27:53.809" v="14602" actId="790"/>
          <ac:spMkLst>
            <pc:docMk/>
            <pc:sldMk cId="3428758149" sldId="10411"/>
            <ac:spMk id="197" creationId="{EB1ED8EE-1371-4F31-B475-A7FD22F01C88}"/>
          </ac:spMkLst>
        </pc:spChg>
        <pc:spChg chg="mod">
          <ac:chgData name="Ugo MANTEL" userId="2d5b7065-31bb-4181-a7f8-a73bf0c30211" providerId="ADAL" clId="{0575A9F6-7E6E-4F00-881B-BCE554436064}" dt="2021-05-27T08:27:53.837" v="14629" actId="790"/>
          <ac:spMkLst>
            <pc:docMk/>
            <pc:sldMk cId="3428758149" sldId="10411"/>
            <ac:spMk id="208" creationId="{BC1E7591-3A9E-4F6B-83E9-241617E72BDC}"/>
          </ac:spMkLst>
        </pc:spChg>
        <pc:spChg chg="mod">
          <ac:chgData name="Ugo MANTEL" userId="2d5b7065-31bb-4181-a7f8-a73bf0c30211" providerId="ADAL" clId="{0575A9F6-7E6E-4F00-881B-BCE554436064}" dt="2021-05-27T08:27:53.837" v="14630" actId="790"/>
          <ac:spMkLst>
            <pc:docMk/>
            <pc:sldMk cId="3428758149" sldId="10411"/>
            <ac:spMk id="209" creationId="{017D4C1D-89F2-498D-90CB-23614051EA9C}"/>
          </ac:spMkLst>
        </pc:spChg>
        <pc:spChg chg="mod">
          <ac:chgData name="Ugo MANTEL" userId="2d5b7065-31bb-4181-a7f8-a73bf0c30211" providerId="ADAL" clId="{0575A9F6-7E6E-4F00-881B-BCE554436064}" dt="2021-05-27T08:27:53.837" v="14631" actId="790"/>
          <ac:spMkLst>
            <pc:docMk/>
            <pc:sldMk cId="3428758149" sldId="10411"/>
            <ac:spMk id="211" creationId="{A57F2AA1-EB87-4174-890F-173CA94E0976}"/>
          </ac:spMkLst>
        </pc:spChg>
        <pc:spChg chg="mod">
          <ac:chgData name="Ugo MANTEL" userId="2d5b7065-31bb-4181-a7f8-a73bf0c30211" providerId="ADAL" clId="{0575A9F6-7E6E-4F00-881B-BCE554436064}" dt="2021-05-27T08:27:53.809" v="14603" actId="790"/>
          <ac:spMkLst>
            <pc:docMk/>
            <pc:sldMk cId="3428758149" sldId="10411"/>
            <ac:spMk id="212" creationId="{F492C173-DFD6-47CF-9BB4-C8925127E1EE}"/>
          </ac:spMkLst>
        </pc:spChg>
        <pc:spChg chg="mod">
          <ac:chgData name="Ugo MANTEL" userId="2d5b7065-31bb-4181-a7f8-a73bf0c30211" providerId="ADAL" clId="{0575A9F6-7E6E-4F00-881B-BCE554436064}" dt="2021-05-27T08:27:53.847" v="14633" actId="790"/>
          <ac:spMkLst>
            <pc:docMk/>
            <pc:sldMk cId="3428758149" sldId="10411"/>
            <ac:spMk id="216" creationId="{518A10AA-BD9B-475A-A417-EAD72C134DB6}"/>
          </ac:spMkLst>
        </pc:spChg>
        <pc:spChg chg="mod">
          <ac:chgData name="Ugo MANTEL" userId="2d5b7065-31bb-4181-a7f8-a73bf0c30211" providerId="ADAL" clId="{0575A9F6-7E6E-4F00-881B-BCE554436064}" dt="2021-05-27T08:27:53.849" v="14634" actId="790"/>
          <ac:spMkLst>
            <pc:docMk/>
            <pc:sldMk cId="3428758149" sldId="10411"/>
            <ac:spMk id="219" creationId="{2AC7C9DA-FA37-4D8B-A973-013500E688FC}"/>
          </ac:spMkLst>
        </pc:spChg>
        <pc:spChg chg="mod">
          <ac:chgData name="Ugo MANTEL" userId="2d5b7065-31bb-4181-a7f8-a73bf0c30211" providerId="ADAL" clId="{0575A9F6-7E6E-4F00-881B-BCE554436064}" dt="2021-05-27T08:27:53.799" v="14586" actId="790"/>
          <ac:spMkLst>
            <pc:docMk/>
            <pc:sldMk cId="3428758149" sldId="10411"/>
            <ac:spMk id="1031" creationId="{A3845A5C-C65F-4C44-AE3B-D3285DF51268}"/>
          </ac:spMkLst>
        </pc:spChg>
        <pc:spChg chg="mod">
          <ac:chgData name="Ugo MANTEL" userId="2d5b7065-31bb-4181-a7f8-a73bf0c30211" providerId="ADAL" clId="{0575A9F6-7E6E-4F00-881B-BCE554436064}" dt="2021-05-27T08:27:53.799" v="14587" actId="790"/>
          <ac:spMkLst>
            <pc:docMk/>
            <pc:sldMk cId="3428758149" sldId="10411"/>
            <ac:spMk id="1035" creationId="{9164A53F-4711-41A4-BE3D-8D2F4243A495}"/>
          </ac:spMkLst>
        </pc:spChg>
        <pc:spChg chg="mod">
          <ac:chgData name="Ugo MANTEL" userId="2d5b7065-31bb-4181-a7f8-a73bf0c30211" providerId="ADAL" clId="{0575A9F6-7E6E-4F00-881B-BCE554436064}" dt="2021-05-27T08:27:53.789" v="14577" actId="790"/>
          <ac:spMkLst>
            <pc:docMk/>
            <pc:sldMk cId="3428758149" sldId="10411"/>
            <ac:spMk id="4107" creationId="{EBC573C8-C4E3-432A-81F7-B99236DF594A}"/>
          </ac:spMkLst>
        </pc:spChg>
      </pc:sldChg>
      <pc:sldChg chg="modSp mod">
        <pc:chgData name="Ugo MANTEL" userId="2d5b7065-31bb-4181-a7f8-a73bf0c30211" providerId="ADAL" clId="{0575A9F6-7E6E-4F00-881B-BCE554436064}" dt="2021-05-27T08:27:53.748" v="14529" actId="790"/>
        <pc:sldMkLst>
          <pc:docMk/>
          <pc:sldMk cId="4132730322" sldId="10412"/>
        </pc:sldMkLst>
        <pc:spChg chg="mod">
          <ac:chgData name="Ugo MANTEL" userId="2d5b7065-31bb-4181-a7f8-a73bf0c30211" providerId="ADAL" clId="{0575A9F6-7E6E-4F00-881B-BCE554436064}" dt="2021-05-27T08:27:53.718" v="14491" actId="790"/>
          <ac:spMkLst>
            <pc:docMk/>
            <pc:sldMk cId="4132730322" sldId="10412"/>
            <ac:spMk id="2" creationId="{1B8B41D0-3B5A-41F2-BD36-274CA5605C3A}"/>
          </ac:spMkLst>
        </pc:spChg>
        <pc:spChg chg="mod">
          <ac:chgData name="Ugo MANTEL" userId="2d5b7065-31bb-4181-a7f8-a73bf0c30211" providerId="ADAL" clId="{0575A9F6-7E6E-4F00-881B-BCE554436064}" dt="2021-05-27T08:27:53.708" v="14481" actId="790"/>
          <ac:spMkLst>
            <pc:docMk/>
            <pc:sldMk cId="4132730322" sldId="10412"/>
            <ac:spMk id="3" creationId="{F2961EB7-FC0B-4AEF-8BF3-7969101BE0A7}"/>
          </ac:spMkLst>
        </pc:spChg>
        <pc:spChg chg="mod">
          <ac:chgData name="Ugo MANTEL" userId="2d5b7065-31bb-4181-a7f8-a73bf0c30211" providerId="ADAL" clId="{0575A9F6-7E6E-4F00-881B-BCE554436064}" dt="2021-05-27T08:27:53.738" v="14514" actId="790"/>
          <ac:spMkLst>
            <pc:docMk/>
            <pc:sldMk cId="4132730322" sldId="10412"/>
            <ac:spMk id="4" creationId="{43E0D5C7-0986-42B1-8E8C-7B58D0CBD773}"/>
          </ac:spMkLst>
        </pc:spChg>
        <pc:spChg chg="mod">
          <ac:chgData name="Ugo MANTEL" userId="2d5b7065-31bb-4181-a7f8-a73bf0c30211" providerId="ADAL" clId="{0575A9F6-7E6E-4F00-881B-BCE554436064}" dt="2021-05-27T08:27:53.718" v="14492" actId="790"/>
          <ac:spMkLst>
            <pc:docMk/>
            <pc:sldMk cId="4132730322" sldId="10412"/>
            <ac:spMk id="5" creationId="{32E0BE14-B2E8-4A96-ADE4-0BE247A47D79}"/>
          </ac:spMkLst>
        </pc:spChg>
        <pc:spChg chg="mod">
          <ac:chgData name="Ugo MANTEL" userId="2d5b7065-31bb-4181-a7f8-a73bf0c30211" providerId="ADAL" clId="{0575A9F6-7E6E-4F00-881B-BCE554436064}" dt="2021-05-27T08:27:53.718" v="14493" actId="790"/>
          <ac:spMkLst>
            <pc:docMk/>
            <pc:sldMk cId="4132730322" sldId="10412"/>
            <ac:spMk id="6" creationId="{8AEA1672-C0F9-4DB2-A6F4-76831980F749}"/>
          </ac:spMkLst>
        </pc:spChg>
        <pc:spChg chg="mod">
          <ac:chgData name="Ugo MANTEL" userId="2d5b7065-31bb-4181-a7f8-a73bf0c30211" providerId="ADAL" clId="{0575A9F6-7E6E-4F00-881B-BCE554436064}" dt="2021-05-27T08:27:53.728" v="14503" actId="790"/>
          <ac:spMkLst>
            <pc:docMk/>
            <pc:sldMk cId="4132730322" sldId="10412"/>
            <ac:spMk id="7" creationId="{064EAC16-1947-4EB5-B699-F79BA984701D}"/>
          </ac:spMkLst>
        </pc:spChg>
        <pc:spChg chg="mod">
          <ac:chgData name="Ugo MANTEL" userId="2d5b7065-31bb-4181-a7f8-a73bf0c30211" providerId="ADAL" clId="{0575A9F6-7E6E-4F00-881B-BCE554436064}" dt="2021-05-27T08:27:53.728" v="14504" actId="790"/>
          <ac:spMkLst>
            <pc:docMk/>
            <pc:sldMk cId="4132730322" sldId="10412"/>
            <ac:spMk id="8" creationId="{17235FB0-B480-4F11-BAB2-ECCE97A0AE35}"/>
          </ac:spMkLst>
        </pc:spChg>
        <pc:spChg chg="mod">
          <ac:chgData name="Ugo MANTEL" userId="2d5b7065-31bb-4181-a7f8-a73bf0c30211" providerId="ADAL" clId="{0575A9F6-7E6E-4F00-881B-BCE554436064}" dt="2021-05-27T08:27:53.718" v="14494" actId="790"/>
          <ac:spMkLst>
            <pc:docMk/>
            <pc:sldMk cId="4132730322" sldId="10412"/>
            <ac:spMk id="9" creationId="{E57AC7D2-FC03-4826-B2B4-B86B10C8A912}"/>
          </ac:spMkLst>
        </pc:spChg>
        <pc:spChg chg="mod">
          <ac:chgData name="Ugo MANTEL" userId="2d5b7065-31bb-4181-a7f8-a73bf0c30211" providerId="ADAL" clId="{0575A9F6-7E6E-4F00-881B-BCE554436064}" dt="2021-05-27T08:27:53.708" v="14477" actId="790"/>
          <ac:spMkLst>
            <pc:docMk/>
            <pc:sldMk cId="4132730322" sldId="10412"/>
            <ac:spMk id="10" creationId="{EC4BC8E5-CDE6-4BDA-8B1B-E89284306AC8}"/>
          </ac:spMkLst>
        </pc:spChg>
        <pc:spChg chg="mod">
          <ac:chgData name="Ugo MANTEL" userId="2d5b7065-31bb-4181-a7f8-a73bf0c30211" providerId="ADAL" clId="{0575A9F6-7E6E-4F00-881B-BCE554436064}" dt="2021-05-27T08:27:53.708" v="14482" actId="790"/>
          <ac:spMkLst>
            <pc:docMk/>
            <pc:sldMk cId="4132730322" sldId="10412"/>
            <ac:spMk id="12" creationId="{06146879-726F-492D-B854-B9E140208671}"/>
          </ac:spMkLst>
        </pc:spChg>
        <pc:spChg chg="mod">
          <ac:chgData name="Ugo MANTEL" userId="2d5b7065-31bb-4181-a7f8-a73bf0c30211" providerId="ADAL" clId="{0575A9F6-7E6E-4F00-881B-BCE554436064}" dt="2021-05-27T08:27:53.716" v="14488" actId="790"/>
          <ac:spMkLst>
            <pc:docMk/>
            <pc:sldMk cId="4132730322" sldId="10412"/>
            <ac:spMk id="13" creationId="{E9F049B4-9F79-4754-AA4A-B557B2A6D3C9}"/>
          </ac:spMkLst>
        </pc:spChg>
        <pc:spChg chg="mod">
          <ac:chgData name="Ugo MANTEL" userId="2d5b7065-31bb-4181-a7f8-a73bf0c30211" providerId="ADAL" clId="{0575A9F6-7E6E-4F00-881B-BCE554436064}" dt="2021-05-27T08:27:53.728" v="14498" actId="790"/>
          <ac:spMkLst>
            <pc:docMk/>
            <pc:sldMk cId="4132730322" sldId="10412"/>
            <ac:spMk id="18" creationId="{E5E5B17C-AF5B-4FCB-935E-796FE66056AC}"/>
          </ac:spMkLst>
        </pc:spChg>
        <pc:spChg chg="mod">
          <ac:chgData name="Ugo MANTEL" userId="2d5b7065-31bb-4181-a7f8-a73bf0c30211" providerId="ADAL" clId="{0575A9F6-7E6E-4F00-881B-BCE554436064}" dt="2021-05-27T08:27:53.728" v="14505" actId="790"/>
          <ac:spMkLst>
            <pc:docMk/>
            <pc:sldMk cId="4132730322" sldId="10412"/>
            <ac:spMk id="19" creationId="{D183DC4A-A310-4818-8DE5-DD81DA31ACA2}"/>
          </ac:spMkLst>
        </pc:spChg>
        <pc:spChg chg="mod">
          <ac:chgData name="Ugo MANTEL" userId="2d5b7065-31bb-4181-a7f8-a73bf0c30211" providerId="ADAL" clId="{0575A9F6-7E6E-4F00-881B-BCE554436064}" dt="2021-05-27T08:27:53.728" v="14510" actId="790"/>
          <ac:spMkLst>
            <pc:docMk/>
            <pc:sldMk cId="4132730322" sldId="10412"/>
            <ac:spMk id="20" creationId="{54E8F179-87EF-4A92-9C29-92D7E20EB946}"/>
          </ac:spMkLst>
        </pc:spChg>
        <pc:spChg chg="mod">
          <ac:chgData name="Ugo MANTEL" userId="2d5b7065-31bb-4181-a7f8-a73bf0c30211" providerId="ADAL" clId="{0575A9F6-7E6E-4F00-881B-BCE554436064}" dt="2021-05-27T08:27:53.738" v="14515" actId="790"/>
          <ac:spMkLst>
            <pc:docMk/>
            <pc:sldMk cId="4132730322" sldId="10412"/>
            <ac:spMk id="21" creationId="{44BA4EC0-19D7-41DC-B319-396D8267BC37}"/>
          </ac:spMkLst>
        </pc:spChg>
        <pc:spChg chg="mod">
          <ac:chgData name="Ugo MANTEL" userId="2d5b7065-31bb-4181-a7f8-a73bf0c30211" providerId="ADAL" clId="{0575A9F6-7E6E-4F00-881B-BCE554436064}" dt="2021-05-27T08:27:53.728" v="14506" actId="790"/>
          <ac:spMkLst>
            <pc:docMk/>
            <pc:sldMk cId="4132730322" sldId="10412"/>
            <ac:spMk id="22" creationId="{43B8FABF-5816-42AC-8939-29224794884E}"/>
          </ac:spMkLst>
        </pc:spChg>
        <pc:spChg chg="mod">
          <ac:chgData name="Ugo MANTEL" userId="2d5b7065-31bb-4181-a7f8-a73bf0c30211" providerId="ADAL" clId="{0575A9F6-7E6E-4F00-881B-BCE554436064}" dt="2021-05-27T08:27:53.708" v="14475" actId="790"/>
          <ac:spMkLst>
            <pc:docMk/>
            <pc:sldMk cId="4132730322" sldId="10412"/>
            <ac:spMk id="33" creationId="{243F8FAD-0118-4F1B-B40B-A7D84FD36396}"/>
          </ac:spMkLst>
        </pc:spChg>
        <pc:spChg chg="mod">
          <ac:chgData name="Ugo MANTEL" userId="2d5b7065-31bb-4181-a7f8-a73bf0c30211" providerId="ADAL" clId="{0575A9F6-7E6E-4F00-881B-BCE554436064}" dt="2021-05-27T08:27:53.736" v="14511" actId="790"/>
          <ac:spMkLst>
            <pc:docMk/>
            <pc:sldMk cId="4132730322" sldId="10412"/>
            <ac:spMk id="47" creationId="{9E10C541-E455-4AF2-AA1A-715E3DF2DDC1}"/>
          </ac:spMkLst>
        </pc:spChg>
        <pc:spChg chg="mod">
          <ac:chgData name="Ugo MANTEL" userId="2d5b7065-31bb-4181-a7f8-a73bf0c30211" providerId="ADAL" clId="{0575A9F6-7E6E-4F00-881B-BCE554436064}" dt="2021-05-27T08:27:53.718" v="14495" actId="790"/>
          <ac:spMkLst>
            <pc:docMk/>
            <pc:sldMk cId="4132730322" sldId="10412"/>
            <ac:spMk id="49" creationId="{B10468A4-1BAC-4153-BC9A-99B8715C0AD1}"/>
          </ac:spMkLst>
        </pc:spChg>
        <pc:spChg chg="mod">
          <ac:chgData name="Ugo MANTEL" userId="2d5b7065-31bb-4181-a7f8-a73bf0c30211" providerId="ADAL" clId="{0575A9F6-7E6E-4F00-881B-BCE554436064}" dt="2021-05-27T08:27:53.708" v="14483" actId="790"/>
          <ac:spMkLst>
            <pc:docMk/>
            <pc:sldMk cId="4132730322" sldId="10412"/>
            <ac:spMk id="50" creationId="{06AD3339-7557-4559-B2EA-6A391CF2BF0C}"/>
          </ac:spMkLst>
        </pc:spChg>
        <pc:spChg chg="mod">
          <ac:chgData name="Ugo MANTEL" userId="2d5b7065-31bb-4181-a7f8-a73bf0c30211" providerId="ADAL" clId="{0575A9F6-7E6E-4F00-881B-BCE554436064}" dt="2021-05-27T08:27:53.708" v="14476" actId="790"/>
          <ac:spMkLst>
            <pc:docMk/>
            <pc:sldMk cId="4132730322" sldId="10412"/>
            <ac:spMk id="88" creationId="{336D463B-B815-4500-8F61-78A091129044}"/>
          </ac:spMkLst>
        </pc:spChg>
        <pc:spChg chg="mod">
          <ac:chgData name="Ugo MANTEL" userId="2d5b7065-31bb-4181-a7f8-a73bf0c30211" providerId="ADAL" clId="{0575A9F6-7E6E-4F00-881B-BCE554436064}" dt="2021-05-27T08:27:53.708" v="14486" actId="790"/>
          <ac:spMkLst>
            <pc:docMk/>
            <pc:sldMk cId="4132730322" sldId="10412"/>
            <ac:spMk id="96" creationId="{5BB653FA-7502-456B-9DD5-1867522D3A88}"/>
          </ac:spMkLst>
        </pc:spChg>
        <pc:spChg chg="mod">
          <ac:chgData name="Ugo MANTEL" userId="2d5b7065-31bb-4181-a7f8-a73bf0c30211" providerId="ADAL" clId="{0575A9F6-7E6E-4F00-881B-BCE554436064}" dt="2021-05-27T08:27:53.718" v="14496" actId="790"/>
          <ac:spMkLst>
            <pc:docMk/>
            <pc:sldMk cId="4132730322" sldId="10412"/>
            <ac:spMk id="100" creationId="{EF6C7B41-C54E-4684-BB9A-36701E115EBF}"/>
          </ac:spMkLst>
        </pc:spChg>
        <pc:spChg chg="mod">
          <ac:chgData name="Ugo MANTEL" userId="2d5b7065-31bb-4181-a7f8-a73bf0c30211" providerId="ADAL" clId="{0575A9F6-7E6E-4F00-881B-BCE554436064}" dt="2021-05-27T08:27:53.718" v="14490" actId="790"/>
          <ac:spMkLst>
            <pc:docMk/>
            <pc:sldMk cId="4132730322" sldId="10412"/>
            <ac:spMk id="107" creationId="{31D0AEAA-51DD-4312-8DD3-D5664A3B479D}"/>
          </ac:spMkLst>
        </pc:spChg>
        <pc:spChg chg="mod">
          <ac:chgData name="Ugo MANTEL" userId="2d5b7065-31bb-4181-a7f8-a73bf0c30211" providerId="ADAL" clId="{0575A9F6-7E6E-4F00-881B-BCE554436064}" dt="2021-05-27T08:27:53.706" v="14473" actId="790"/>
          <ac:spMkLst>
            <pc:docMk/>
            <pc:sldMk cId="4132730322" sldId="10412"/>
            <ac:spMk id="108" creationId="{B4E79E7D-0395-4CE2-8F8E-F7FFDE4BA106}"/>
          </ac:spMkLst>
        </pc:spChg>
        <pc:spChg chg="mod">
          <ac:chgData name="Ugo MANTEL" userId="2d5b7065-31bb-4181-a7f8-a73bf0c30211" providerId="ADAL" clId="{0575A9F6-7E6E-4F00-881B-BCE554436064}" dt="2021-05-27T08:27:53.746" v="14518" actId="790"/>
          <ac:spMkLst>
            <pc:docMk/>
            <pc:sldMk cId="4132730322" sldId="10412"/>
            <ac:spMk id="117" creationId="{7323A752-E561-4CB5-87BC-FA95948E9BEC}"/>
          </ac:spMkLst>
        </pc:spChg>
        <pc:spChg chg="mod">
          <ac:chgData name="Ugo MANTEL" userId="2d5b7065-31bb-4181-a7f8-a73bf0c30211" providerId="ADAL" clId="{0575A9F6-7E6E-4F00-881B-BCE554436064}" dt="2021-05-27T08:27:53.708" v="14480" actId="790"/>
          <ac:spMkLst>
            <pc:docMk/>
            <pc:sldMk cId="4132730322" sldId="10412"/>
            <ac:spMk id="118" creationId="{9C628BA4-96DA-46D9-A80B-01A518CA0E39}"/>
          </ac:spMkLst>
        </pc:spChg>
        <pc:spChg chg="mod">
          <ac:chgData name="Ugo MANTEL" userId="2d5b7065-31bb-4181-a7f8-a73bf0c30211" providerId="ADAL" clId="{0575A9F6-7E6E-4F00-881B-BCE554436064}" dt="2021-05-27T08:27:53.708" v="14478" actId="790"/>
          <ac:spMkLst>
            <pc:docMk/>
            <pc:sldMk cId="4132730322" sldId="10412"/>
            <ac:spMk id="119" creationId="{EEF55E94-FD53-41D7-A423-6B56C40D88A1}"/>
          </ac:spMkLst>
        </pc:spChg>
        <pc:spChg chg="mod">
          <ac:chgData name="Ugo MANTEL" userId="2d5b7065-31bb-4181-a7f8-a73bf0c30211" providerId="ADAL" clId="{0575A9F6-7E6E-4F00-881B-BCE554436064}" dt="2021-05-27T08:27:53.708" v="14485" actId="790"/>
          <ac:spMkLst>
            <pc:docMk/>
            <pc:sldMk cId="4132730322" sldId="10412"/>
            <ac:spMk id="120" creationId="{697B9F9F-BFD2-4BBC-A2BC-06F0D17B4298}"/>
          </ac:spMkLst>
        </pc:spChg>
        <pc:spChg chg="mod">
          <ac:chgData name="Ugo MANTEL" userId="2d5b7065-31bb-4181-a7f8-a73bf0c30211" providerId="ADAL" clId="{0575A9F6-7E6E-4F00-881B-BCE554436064}" dt="2021-05-27T08:27:53.708" v="14484" actId="790"/>
          <ac:spMkLst>
            <pc:docMk/>
            <pc:sldMk cId="4132730322" sldId="10412"/>
            <ac:spMk id="122" creationId="{7ED4A8D8-06EE-4620-B65B-5E3B52A3ABAE}"/>
          </ac:spMkLst>
        </pc:spChg>
        <pc:spChg chg="mod">
          <ac:chgData name="Ugo MANTEL" userId="2d5b7065-31bb-4181-a7f8-a73bf0c30211" providerId="ADAL" clId="{0575A9F6-7E6E-4F00-881B-BCE554436064}" dt="2021-05-27T08:27:53.708" v="14487" actId="790"/>
          <ac:spMkLst>
            <pc:docMk/>
            <pc:sldMk cId="4132730322" sldId="10412"/>
            <ac:spMk id="123" creationId="{CCD5F39F-64EB-4F4E-BE6B-002C617492EF}"/>
          </ac:spMkLst>
        </pc:spChg>
        <pc:spChg chg="mod">
          <ac:chgData name="Ugo MANTEL" userId="2d5b7065-31bb-4181-a7f8-a73bf0c30211" providerId="ADAL" clId="{0575A9F6-7E6E-4F00-881B-BCE554436064}" dt="2021-05-27T08:27:53.746" v="14519" actId="790"/>
          <ac:spMkLst>
            <pc:docMk/>
            <pc:sldMk cId="4132730322" sldId="10412"/>
            <ac:spMk id="124" creationId="{E0D47348-BFE8-418A-B016-501C8F70191D}"/>
          </ac:spMkLst>
        </pc:spChg>
        <pc:spChg chg="mod">
          <ac:chgData name="Ugo MANTEL" userId="2d5b7065-31bb-4181-a7f8-a73bf0c30211" providerId="ADAL" clId="{0575A9F6-7E6E-4F00-881B-BCE554436064}" dt="2021-05-27T08:27:53.728" v="14501" actId="790"/>
          <ac:spMkLst>
            <pc:docMk/>
            <pc:sldMk cId="4132730322" sldId="10412"/>
            <ac:spMk id="125" creationId="{D74D7498-92CD-485E-B64F-458B030E1CC2}"/>
          </ac:spMkLst>
        </pc:spChg>
        <pc:spChg chg="mod">
          <ac:chgData name="Ugo MANTEL" userId="2d5b7065-31bb-4181-a7f8-a73bf0c30211" providerId="ADAL" clId="{0575A9F6-7E6E-4F00-881B-BCE554436064}" dt="2021-05-27T08:27:53.746" v="14520" actId="790"/>
          <ac:spMkLst>
            <pc:docMk/>
            <pc:sldMk cId="4132730322" sldId="10412"/>
            <ac:spMk id="142" creationId="{B7EB0D52-8CBD-44A8-B259-5F115C19A491}"/>
          </ac:spMkLst>
        </pc:spChg>
        <pc:spChg chg="mod">
          <ac:chgData name="Ugo MANTEL" userId="2d5b7065-31bb-4181-a7f8-a73bf0c30211" providerId="ADAL" clId="{0575A9F6-7E6E-4F00-881B-BCE554436064}" dt="2021-05-27T08:27:53.748" v="14521" actId="790"/>
          <ac:spMkLst>
            <pc:docMk/>
            <pc:sldMk cId="4132730322" sldId="10412"/>
            <ac:spMk id="143" creationId="{6B5CE2D5-BDAF-4C2C-BA94-C9C82647B971}"/>
          </ac:spMkLst>
        </pc:spChg>
        <pc:spChg chg="mod">
          <ac:chgData name="Ugo MANTEL" userId="2d5b7065-31bb-4181-a7f8-a73bf0c30211" providerId="ADAL" clId="{0575A9F6-7E6E-4F00-881B-BCE554436064}" dt="2021-05-27T08:27:53.738" v="14516" actId="790"/>
          <ac:spMkLst>
            <pc:docMk/>
            <pc:sldMk cId="4132730322" sldId="10412"/>
            <ac:spMk id="154" creationId="{A7269958-7FC5-479F-B17B-49D115F118B6}"/>
          </ac:spMkLst>
        </pc:spChg>
        <pc:spChg chg="mod">
          <ac:chgData name="Ugo MANTEL" userId="2d5b7065-31bb-4181-a7f8-a73bf0c30211" providerId="ADAL" clId="{0575A9F6-7E6E-4F00-881B-BCE554436064}" dt="2021-05-27T08:27:53.738" v="14517" actId="790"/>
          <ac:spMkLst>
            <pc:docMk/>
            <pc:sldMk cId="4132730322" sldId="10412"/>
            <ac:spMk id="161" creationId="{2225136D-99B3-484E-802C-7FC6DAD3D7E7}"/>
          </ac:spMkLst>
        </pc:spChg>
        <pc:spChg chg="mod">
          <ac:chgData name="Ugo MANTEL" userId="2d5b7065-31bb-4181-a7f8-a73bf0c30211" providerId="ADAL" clId="{0575A9F6-7E6E-4F00-881B-BCE554436064}" dt="2021-05-27T08:27:53.728" v="14499" actId="790"/>
          <ac:spMkLst>
            <pc:docMk/>
            <pc:sldMk cId="4132730322" sldId="10412"/>
            <ac:spMk id="165" creationId="{C389F3EC-7313-454E-9942-F14FD0BD4C77}"/>
          </ac:spMkLst>
        </pc:spChg>
        <pc:spChg chg="mod">
          <ac:chgData name="Ugo MANTEL" userId="2d5b7065-31bb-4181-a7f8-a73bf0c30211" providerId="ADAL" clId="{0575A9F6-7E6E-4F00-881B-BCE554436064}" dt="2021-05-27T08:27:53.728" v="14508" actId="790"/>
          <ac:spMkLst>
            <pc:docMk/>
            <pc:sldMk cId="4132730322" sldId="10412"/>
            <ac:spMk id="166" creationId="{A3938D6F-1923-42FF-B2ED-6C2BEA79BA03}"/>
          </ac:spMkLst>
        </pc:spChg>
        <pc:spChg chg="mod">
          <ac:chgData name="Ugo MANTEL" userId="2d5b7065-31bb-4181-a7f8-a73bf0c30211" providerId="ADAL" clId="{0575A9F6-7E6E-4F00-881B-BCE554436064}" dt="2021-05-27T08:27:53.716" v="14489" actId="790"/>
          <ac:spMkLst>
            <pc:docMk/>
            <pc:sldMk cId="4132730322" sldId="10412"/>
            <ac:spMk id="168" creationId="{C423BD9F-9E4A-46B8-89D7-67C1FE84B168}"/>
          </ac:spMkLst>
        </pc:spChg>
        <pc:spChg chg="mod">
          <ac:chgData name="Ugo MANTEL" userId="2d5b7065-31bb-4181-a7f8-a73bf0c30211" providerId="ADAL" clId="{0575A9F6-7E6E-4F00-881B-BCE554436064}" dt="2021-05-27T08:27:53.708" v="14474" actId="790"/>
          <ac:spMkLst>
            <pc:docMk/>
            <pc:sldMk cId="4132730322" sldId="10412"/>
            <ac:spMk id="169" creationId="{7881ABC3-A97B-4E90-939F-E48D9595FFFF}"/>
          </ac:spMkLst>
        </pc:spChg>
        <pc:spChg chg="mod">
          <ac:chgData name="Ugo MANTEL" userId="2d5b7065-31bb-4181-a7f8-a73bf0c30211" providerId="ADAL" clId="{0575A9F6-7E6E-4F00-881B-BCE554436064}" dt="2021-05-27T08:27:53.708" v="14479" actId="790"/>
          <ac:spMkLst>
            <pc:docMk/>
            <pc:sldMk cId="4132730322" sldId="10412"/>
            <ac:spMk id="170" creationId="{A886CA56-9620-415B-9489-A004AB6EB706}"/>
          </ac:spMkLst>
        </pc:spChg>
        <pc:spChg chg="mod">
          <ac:chgData name="Ugo MANTEL" userId="2d5b7065-31bb-4181-a7f8-a73bf0c30211" providerId="ADAL" clId="{0575A9F6-7E6E-4F00-881B-BCE554436064}" dt="2021-05-27T08:27:53.728" v="14500" actId="790"/>
          <ac:spMkLst>
            <pc:docMk/>
            <pc:sldMk cId="4132730322" sldId="10412"/>
            <ac:spMk id="171" creationId="{BCC6DEFD-6FEB-4777-9432-E3B2F5C51000}"/>
          </ac:spMkLst>
        </pc:spChg>
        <pc:spChg chg="mod">
          <ac:chgData name="Ugo MANTEL" userId="2d5b7065-31bb-4181-a7f8-a73bf0c30211" providerId="ADAL" clId="{0575A9F6-7E6E-4F00-881B-BCE554436064}" dt="2021-05-27T08:27:53.728" v="14509" actId="790"/>
          <ac:spMkLst>
            <pc:docMk/>
            <pc:sldMk cId="4132730322" sldId="10412"/>
            <ac:spMk id="172" creationId="{04568322-5012-422B-991D-C9A4712E25C9}"/>
          </ac:spMkLst>
        </pc:spChg>
        <pc:spChg chg="mod">
          <ac:chgData name="Ugo MANTEL" userId="2d5b7065-31bb-4181-a7f8-a73bf0c30211" providerId="ADAL" clId="{0575A9F6-7E6E-4F00-881B-BCE554436064}" dt="2021-05-27T08:27:53.748" v="14522" actId="790"/>
          <ac:spMkLst>
            <pc:docMk/>
            <pc:sldMk cId="4132730322" sldId="10412"/>
            <ac:spMk id="173" creationId="{12CF5400-8130-4C36-8441-6F18A54EAB6C}"/>
          </ac:spMkLst>
        </pc:spChg>
        <pc:spChg chg="mod">
          <ac:chgData name="Ugo MANTEL" userId="2d5b7065-31bb-4181-a7f8-a73bf0c30211" providerId="ADAL" clId="{0575A9F6-7E6E-4F00-881B-BCE554436064}" dt="2021-05-27T08:27:53.748" v="14523" actId="790"/>
          <ac:spMkLst>
            <pc:docMk/>
            <pc:sldMk cId="4132730322" sldId="10412"/>
            <ac:spMk id="174" creationId="{E456CD77-671C-432C-92EF-A57CEC085AB9}"/>
          </ac:spMkLst>
        </pc:spChg>
        <pc:spChg chg="mod">
          <ac:chgData name="Ugo MANTEL" userId="2d5b7065-31bb-4181-a7f8-a73bf0c30211" providerId="ADAL" clId="{0575A9F6-7E6E-4F00-881B-BCE554436064}" dt="2021-05-27T08:27:53.748" v="14524" actId="790"/>
          <ac:spMkLst>
            <pc:docMk/>
            <pc:sldMk cId="4132730322" sldId="10412"/>
            <ac:spMk id="179" creationId="{4CCDD4FF-C268-44FF-854A-367865EF23F4}"/>
          </ac:spMkLst>
        </pc:spChg>
        <pc:spChg chg="mod">
          <ac:chgData name="Ugo MANTEL" userId="2d5b7065-31bb-4181-a7f8-a73bf0c30211" providerId="ADAL" clId="{0575A9F6-7E6E-4F00-881B-BCE554436064}" dt="2021-05-27T08:27:53.748" v="14525" actId="790"/>
          <ac:spMkLst>
            <pc:docMk/>
            <pc:sldMk cId="4132730322" sldId="10412"/>
            <ac:spMk id="180" creationId="{6216DA4C-BFB7-439F-9097-8EDF1DDFEAAE}"/>
          </ac:spMkLst>
        </pc:spChg>
        <pc:spChg chg="mod">
          <ac:chgData name="Ugo MANTEL" userId="2d5b7065-31bb-4181-a7f8-a73bf0c30211" providerId="ADAL" clId="{0575A9F6-7E6E-4F00-881B-BCE554436064}" dt="2021-05-27T08:27:53.748" v="14526" actId="790"/>
          <ac:spMkLst>
            <pc:docMk/>
            <pc:sldMk cId="4132730322" sldId="10412"/>
            <ac:spMk id="181" creationId="{C3DA98EC-EFF8-4F41-AB2A-0CC5B5635747}"/>
          </ac:spMkLst>
        </pc:spChg>
        <pc:spChg chg="mod">
          <ac:chgData name="Ugo MANTEL" userId="2d5b7065-31bb-4181-a7f8-a73bf0c30211" providerId="ADAL" clId="{0575A9F6-7E6E-4F00-881B-BCE554436064}" dt="2021-05-27T08:27:53.738" v="14512" actId="790"/>
          <ac:spMkLst>
            <pc:docMk/>
            <pc:sldMk cId="4132730322" sldId="10412"/>
            <ac:spMk id="197" creationId="{EB1ED8EE-1371-4F31-B475-A7FD22F01C88}"/>
          </ac:spMkLst>
        </pc:spChg>
        <pc:spChg chg="mod">
          <ac:chgData name="Ugo MANTEL" userId="2d5b7065-31bb-4181-a7f8-a73bf0c30211" providerId="ADAL" clId="{0575A9F6-7E6E-4F00-881B-BCE554436064}" dt="2021-05-27T08:27:53.748" v="14527" actId="790"/>
          <ac:spMkLst>
            <pc:docMk/>
            <pc:sldMk cId="4132730322" sldId="10412"/>
            <ac:spMk id="202" creationId="{F355F73C-0E5E-4BC7-9772-9DD860FFE1B6}"/>
          </ac:spMkLst>
        </pc:spChg>
        <pc:spChg chg="mod">
          <ac:chgData name="Ugo MANTEL" userId="2d5b7065-31bb-4181-a7f8-a73bf0c30211" providerId="ADAL" clId="{0575A9F6-7E6E-4F00-881B-BCE554436064}" dt="2021-05-27T08:27:53.748" v="14528" actId="790"/>
          <ac:spMkLst>
            <pc:docMk/>
            <pc:sldMk cId="4132730322" sldId="10412"/>
            <ac:spMk id="203" creationId="{C5FB3B98-C887-42AC-8D12-DACBCE12E33D}"/>
          </ac:spMkLst>
        </pc:spChg>
        <pc:spChg chg="mod">
          <ac:chgData name="Ugo MANTEL" userId="2d5b7065-31bb-4181-a7f8-a73bf0c30211" providerId="ADAL" clId="{0575A9F6-7E6E-4F00-881B-BCE554436064}" dt="2021-05-27T08:27:53.748" v="14529" actId="790"/>
          <ac:spMkLst>
            <pc:docMk/>
            <pc:sldMk cId="4132730322" sldId="10412"/>
            <ac:spMk id="205" creationId="{FDE17A58-F422-4589-BB5B-0888BD9236AE}"/>
          </ac:spMkLst>
        </pc:spChg>
        <pc:spChg chg="mod">
          <ac:chgData name="Ugo MANTEL" userId="2d5b7065-31bb-4181-a7f8-a73bf0c30211" providerId="ADAL" clId="{0575A9F6-7E6E-4F00-881B-BCE554436064}" dt="2021-05-27T08:27:53.738" v="14513" actId="790"/>
          <ac:spMkLst>
            <pc:docMk/>
            <pc:sldMk cId="4132730322" sldId="10412"/>
            <ac:spMk id="212" creationId="{F492C173-DFD6-47CF-9BB4-C8925127E1EE}"/>
          </ac:spMkLst>
        </pc:spChg>
        <pc:spChg chg="mod">
          <ac:chgData name="Ugo MANTEL" userId="2d5b7065-31bb-4181-a7f8-a73bf0c30211" providerId="ADAL" clId="{0575A9F6-7E6E-4F00-881B-BCE554436064}" dt="2021-05-27T08:27:53.728" v="14497" actId="790"/>
          <ac:spMkLst>
            <pc:docMk/>
            <pc:sldMk cId="4132730322" sldId="10412"/>
            <ac:spMk id="1031" creationId="{A3845A5C-C65F-4C44-AE3B-D3285DF51268}"/>
          </ac:spMkLst>
        </pc:spChg>
        <pc:spChg chg="mod">
          <ac:chgData name="Ugo MANTEL" userId="2d5b7065-31bb-4181-a7f8-a73bf0c30211" providerId="ADAL" clId="{0575A9F6-7E6E-4F00-881B-BCE554436064}" dt="2021-05-27T08:27:53.728" v="14507" actId="790"/>
          <ac:spMkLst>
            <pc:docMk/>
            <pc:sldMk cId="4132730322" sldId="10412"/>
            <ac:spMk id="1035" creationId="{9164A53F-4711-41A4-BE3D-8D2F4243A495}"/>
          </ac:spMkLst>
        </pc:spChg>
        <pc:spChg chg="mod">
          <ac:chgData name="Ugo MANTEL" userId="2d5b7065-31bb-4181-a7f8-a73bf0c30211" providerId="ADAL" clId="{0575A9F6-7E6E-4F00-881B-BCE554436064}" dt="2021-05-27T08:27:53.728" v="14502" actId="790"/>
          <ac:spMkLst>
            <pc:docMk/>
            <pc:sldMk cId="4132730322" sldId="10412"/>
            <ac:spMk id="4107" creationId="{EBC573C8-C4E3-432A-81F7-B99236DF594A}"/>
          </ac:spMkLst>
        </pc:spChg>
      </pc:sldChg>
      <pc:sldChg chg="modSp mod">
        <pc:chgData name="Ugo MANTEL" userId="2d5b7065-31bb-4181-a7f8-a73bf0c30211" providerId="ADAL" clId="{0575A9F6-7E6E-4F00-881B-BCE554436064}" dt="2021-05-27T08:27:52.244" v="12663" actId="790"/>
        <pc:sldMkLst>
          <pc:docMk/>
          <pc:sldMk cId="3463901835" sldId="10414"/>
        </pc:sldMkLst>
        <pc:spChg chg="mod">
          <ac:chgData name="Ugo MANTEL" userId="2d5b7065-31bb-4181-a7f8-a73bf0c30211" providerId="ADAL" clId="{0575A9F6-7E6E-4F00-881B-BCE554436064}" dt="2021-05-27T08:27:52.182" v="12596" actId="790"/>
          <ac:spMkLst>
            <pc:docMk/>
            <pc:sldMk cId="3463901835" sldId="10414"/>
            <ac:spMk id="2" creationId="{6141F854-3009-40D7-9038-56590105A49E}"/>
          </ac:spMkLst>
        </pc:spChg>
        <pc:spChg chg="mod">
          <ac:chgData name="Ugo MANTEL" userId="2d5b7065-31bb-4181-a7f8-a73bf0c30211" providerId="ADAL" clId="{0575A9F6-7E6E-4F00-881B-BCE554436064}" dt="2021-05-27T08:27:52.212" v="12618" actId="790"/>
          <ac:spMkLst>
            <pc:docMk/>
            <pc:sldMk cId="3463901835" sldId="10414"/>
            <ac:spMk id="3" creationId="{560625DF-BB9A-476B-B434-FFCE76A905DE}"/>
          </ac:spMkLst>
        </pc:spChg>
        <pc:spChg chg="mod">
          <ac:chgData name="Ugo MANTEL" userId="2d5b7065-31bb-4181-a7f8-a73bf0c30211" providerId="ADAL" clId="{0575A9F6-7E6E-4F00-881B-BCE554436064}" dt="2021-05-27T08:27:52.182" v="12597" actId="790"/>
          <ac:spMkLst>
            <pc:docMk/>
            <pc:sldMk cId="3463901835" sldId="10414"/>
            <ac:spMk id="14" creationId="{BF99168B-58D2-49E3-9128-C54D5771CCAF}"/>
          </ac:spMkLst>
        </pc:spChg>
        <pc:spChg chg="mod">
          <ac:chgData name="Ugo MANTEL" userId="2d5b7065-31bb-4181-a7f8-a73bf0c30211" providerId="ADAL" clId="{0575A9F6-7E6E-4F00-881B-BCE554436064}" dt="2021-05-27T08:27:52.182" v="12598" actId="790"/>
          <ac:spMkLst>
            <pc:docMk/>
            <pc:sldMk cId="3463901835" sldId="10414"/>
            <ac:spMk id="15" creationId="{05128460-7BFC-4307-97D3-8D6BCE648098}"/>
          </ac:spMkLst>
        </pc:spChg>
        <pc:spChg chg="mod">
          <ac:chgData name="Ugo MANTEL" userId="2d5b7065-31bb-4181-a7f8-a73bf0c30211" providerId="ADAL" clId="{0575A9F6-7E6E-4F00-881B-BCE554436064}" dt="2021-05-27T08:27:52.182" v="12599" actId="790"/>
          <ac:spMkLst>
            <pc:docMk/>
            <pc:sldMk cId="3463901835" sldId="10414"/>
            <ac:spMk id="16" creationId="{52DC22F7-50A1-4F9E-BDE2-AEB9287C6358}"/>
          </ac:spMkLst>
        </pc:spChg>
        <pc:spChg chg="mod">
          <ac:chgData name="Ugo MANTEL" userId="2d5b7065-31bb-4181-a7f8-a73bf0c30211" providerId="ADAL" clId="{0575A9F6-7E6E-4F00-881B-BCE554436064}" dt="2021-05-27T08:27:52.182" v="12600" actId="790"/>
          <ac:spMkLst>
            <pc:docMk/>
            <pc:sldMk cId="3463901835" sldId="10414"/>
            <ac:spMk id="17" creationId="{13362563-A54C-40FC-9CE3-98BEEED7C283}"/>
          </ac:spMkLst>
        </pc:spChg>
        <pc:spChg chg="mod">
          <ac:chgData name="Ugo MANTEL" userId="2d5b7065-31bb-4181-a7f8-a73bf0c30211" providerId="ADAL" clId="{0575A9F6-7E6E-4F00-881B-BCE554436064}" dt="2021-05-27T08:27:52.221" v="12631" actId="790"/>
          <ac:spMkLst>
            <pc:docMk/>
            <pc:sldMk cId="3463901835" sldId="10414"/>
            <ac:spMk id="18" creationId="{A0FC123E-1912-4BE1-A532-BD9FD91F6D4C}"/>
          </ac:spMkLst>
        </pc:spChg>
        <pc:spChg chg="mod">
          <ac:chgData name="Ugo MANTEL" userId="2d5b7065-31bb-4181-a7f8-a73bf0c30211" providerId="ADAL" clId="{0575A9F6-7E6E-4F00-881B-BCE554436064}" dt="2021-05-27T08:27:52.215" v="12623" actId="790"/>
          <ac:spMkLst>
            <pc:docMk/>
            <pc:sldMk cId="3463901835" sldId="10414"/>
            <ac:spMk id="19" creationId="{53B1CD2F-0672-4E2A-A3D2-D816C1F3C13A}"/>
          </ac:spMkLst>
        </pc:spChg>
        <pc:spChg chg="mod">
          <ac:chgData name="Ugo MANTEL" userId="2d5b7065-31bb-4181-a7f8-a73bf0c30211" providerId="ADAL" clId="{0575A9F6-7E6E-4F00-881B-BCE554436064}" dt="2021-05-27T08:27:52.182" v="12601" actId="790"/>
          <ac:spMkLst>
            <pc:docMk/>
            <pc:sldMk cId="3463901835" sldId="10414"/>
            <ac:spMk id="20" creationId="{2C72074C-EA62-427A-B807-7B4830414ADA}"/>
          </ac:spMkLst>
        </pc:spChg>
        <pc:spChg chg="mod">
          <ac:chgData name="Ugo MANTEL" userId="2d5b7065-31bb-4181-a7f8-a73bf0c30211" providerId="ADAL" clId="{0575A9F6-7E6E-4F00-881B-BCE554436064}" dt="2021-05-27T08:27:52.182" v="12602" actId="790"/>
          <ac:spMkLst>
            <pc:docMk/>
            <pc:sldMk cId="3463901835" sldId="10414"/>
            <ac:spMk id="21" creationId="{3CAD7744-8624-4211-8642-F7A97366903A}"/>
          </ac:spMkLst>
        </pc:spChg>
        <pc:spChg chg="mod">
          <ac:chgData name="Ugo MANTEL" userId="2d5b7065-31bb-4181-a7f8-a73bf0c30211" providerId="ADAL" clId="{0575A9F6-7E6E-4F00-881B-BCE554436064}" dt="2021-05-27T08:27:52.182" v="12603" actId="790"/>
          <ac:spMkLst>
            <pc:docMk/>
            <pc:sldMk cId="3463901835" sldId="10414"/>
            <ac:spMk id="22" creationId="{0EE64BA2-0E59-4319-86FD-6DC0E3B07DC6}"/>
          </ac:spMkLst>
        </pc:spChg>
        <pc:spChg chg="mod">
          <ac:chgData name="Ugo MANTEL" userId="2d5b7065-31bb-4181-a7f8-a73bf0c30211" providerId="ADAL" clId="{0575A9F6-7E6E-4F00-881B-BCE554436064}" dt="2021-05-27T08:27:52.182" v="12604" actId="790"/>
          <ac:spMkLst>
            <pc:docMk/>
            <pc:sldMk cId="3463901835" sldId="10414"/>
            <ac:spMk id="23" creationId="{C50B6671-D4B5-4C43-8259-C37662E047AC}"/>
          </ac:spMkLst>
        </pc:spChg>
        <pc:spChg chg="mod">
          <ac:chgData name="Ugo MANTEL" userId="2d5b7065-31bb-4181-a7f8-a73bf0c30211" providerId="ADAL" clId="{0575A9F6-7E6E-4F00-881B-BCE554436064}" dt="2021-05-27T08:27:52.197" v="12605" actId="790"/>
          <ac:spMkLst>
            <pc:docMk/>
            <pc:sldMk cId="3463901835" sldId="10414"/>
            <ac:spMk id="24" creationId="{6FD5383A-D90F-4793-9EE4-978E5E77E6AE}"/>
          </ac:spMkLst>
        </pc:spChg>
        <pc:spChg chg="mod">
          <ac:chgData name="Ugo MANTEL" userId="2d5b7065-31bb-4181-a7f8-a73bf0c30211" providerId="ADAL" clId="{0575A9F6-7E6E-4F00-881B-BCE554436064}" dt="2021-05-27T08:27:52.197" v="12606" actId="790"/>
          <ac:spMkLst>
            <pc:docMk/>
            <pc:sldMk cId="3463901835" sldId="10414"/>
            <ac:spMk id="25" creationId="{E73D5AA9-9BED-4CFE-9B15-BA2CA34D3A8F}"/>
          </ac:spMkLst>
        </pc:spChg>
        <pc:spChg chg="mod">
          <ac:chgData name="Ugo MANTEL" userId="2d5b7065-31bb-4181-a7f8-a73bf0c30211" providerId="ADAL" clId="{0575A9F6-7E6E-4F00-881B-BCE554436064}" dt="2021-05-27T08:27:52.197" v="12607" actId="790"/>
          <ac:spMkLst>
            <pc:docMk/>
            <pc:sldMk cId="3463901835" sldId="10414"/>
            <ac:spMk id="26" creationId="{1CF178C9-FA09-4B3B-8961-A7D3052DF2A2}"/>
          </ac:spMkLst>
        </pc:spChg>
        <pc:spChg chg="mod">
          <ac:chgData name="Ugo MANTEL" userId="2d5b7065-31bb-4181-a7f8-a73bf0c30211" providerId="ADAL" clId="{0575A9F6-7E6E-4F00-881B-BCE554436064}" dt="2021-05-27T08:27:52.216" v="12624" actId="790"/>
          <ac:spMkLst>
            <pc:docMk/>
            <pc:sldMk cId="3463901835" sldId="10414"/>
            <ac:spMk id="29" creationId="{4EBEFE44-2A14-4F09-A3EB-58ED287D0203}"/>
          </ac:spMkLst>
        </pc:spChg>
        <pc:spChg chg="mod">
          <ac:chgData name="Ugo MANTEL" userId="2d5b7065-31bb-4181-a7f8-a73bf0c30211" providerId="ADAL" clId="{0575A9F6-7E6E-4F00-881B-BCE554436064}" dt="2021-05-27T08:27:52.217" v="12625" actId="790"/>
          <ac:spMkLst>
            <pc:docMk/>
            <pc:sldMk cId="3463901835" sldId="10414"/>
            <ac:spMk id="30" creationId="{0D81CDD6-14AC-4542-8189-57ADD3120D86}"/>
          </ac:spMkLst>
        </pc:spChg>
        <pc:spChg chg="mod">
          <ac:chgData name="Ugo MANTEL" userId="2d5b7065-31bb-4181-a7f8-a73bf0c30211" providerId="ADAL" clId="{0575A9F6-7E6E-4F00-881B-BCE554436064}" dt="2021-05-27T08:27:52.197" v="12613" actId="790"/>
          <ac:spMkLst>
            <pc:docMk/>
            <pc:sldMk cId="3463901835" sldId="10414"/>
            <ac:spMk id="31" creationId="{0A21BF8A-4686-4FC7-B72A-00B5F9563C97}"/>
          </ac:spMkLst>
        </pc:spChg>
        <pc:spChg chg="mod">
          <ac:chgData name="Ugo MANTEL" userId="2d5b7065-31bb-4181-a7f8-a73bf0c30211" providerId="ADAL" clId="{0575A9F6-7E6E-4F00-881B-BCE554436064}" dt="2021-05-27T08:27:52.209" v="12614" actId="790"/>
          <ac:spMkLst>
            <pc:docMk/>
            <pc:sldMk cId="3463901835" sldId="10414"/>
            <ac:spMk id="33" creationId="{6F619186-A29F-47FC-B4C9-60FE5B327007}"/>
          </ac:spMkLst>
        </pc:spChg>
        <pc:spChg chg="mod">
          <ac:chgData name="Ugo MANTEL" userId="2d5b7065-31bb-4181-a7f8-a73bf0c30211" providerId="ADAL" clId="{0575A9F6-7E6E-4F00-881B-BCE554436064}" dt="2021-05-27T08:27:52.218" v="12626" actId="790"/>
          <ac:spMkLst>
            <pc:docMk/>
            <pc:sldMk cId="3463901835" sldId="10414"/>
            <ac:spMk id="34" creationId="{7710F13B-8FD8-4679-A9E3-0FF42D7E205D}"/>
          </ac:spMkLst>
        </pc:spChg>
        <pc:spChg chg="mod">
          <ac:chgData name="Ugo MANTEL" userId="2d5b7065-31bb-4181-a7f8-a73bf0c30211" providerId="ADAL" clId="{0575A9F6-7E6E-4F00-881B-BCE554436064}" dt="2021-05-27T08:27:52.210" v="12615" actId="790"/>
          <ac:spMkLst>
            <pc:docMk/>
            <pc:sldMk cId="3463901835" sldId="10414"/>
            <ac:spMk id="38" creationId="{443D7E13-5E25-417A-AA2B-D37766447346}"/>
          </ac:spMkLst>
        </pc:spChg>
        <pc:spChg chg="mod">
          <ac:chgData name="Ugo MANTEL" userId="2d5b7065-31bb-4181-a7f8-a73bf0c30211" providerId="ADAL" clId="{0575A9F6-7E6E-4F00-881B-BCE554436064}" dt="2021-05-27T08:27:52.222" v="12632" actId="790"/>
          <ac:spMkLst>
            <pc:docMk/>
            <pc:sldMk cId="3463901835" sldId="10414"/>
            <ac:spMk id="40" creationId="{951BFB89-3A96-459C-8E4A-080B28FCA297}"/>
          </ac:spMkLst>
        </pc:spChg>
        <pc:spChg chg="mod">
          <ac:chgData name="Ugo MANTEL" userId="2d5b7065-31bb-4181-a7f8-a73bf0c30211" providerId="ADAL" clId="{0575A9F6-7E6E-4F00-881B-BCE554436064}" dt="2021-05-27T08:27:52.223" v="12633" actId="790"/>
          <ac:spMkLst>
            <pc:docMk/>
            <pc:sldMk cId="3463901835" sldId="10414"/>
            <ac:spMk id="41" creationId="{8514CDF6-D3F3-4CEC-96D8-EB94AFEB3106}"/>
          </ac:spMkLst>
        </pc:spChg>
        <pc:spChg chg="mod">
          <ac:chgData name="Ugo MANTEL" userId="2d5b7065-31bb-4181-a7f8-a73bf0c30211" providerId="ADAL" clId="{0575A9F6-7E6E-4F00-881B-BCE554436064}" dt="2021-05-27T08:27:52.224" v="12634" actId="790"/>
          <ac:spMkLst>
            <pc:docMk/>
            <pc:sldMk cId="3463901835" sldId="10414"/>
            <ac:spMk id="42" creationId="{B14DB10B-7FE9-42ED-B303-F33106400EA9}"/>
          </ac:spMkLst>
        </pc:spChg>
        <pc:spChg chg="mod">
          <ac:chgData name="Ugo MANTEL" userId="2d5b7065-31bb-4181-a7f8-a73bf0c30211" providerId="ADAL" clId="{0575A9F6-7E6E-4F00-881B-BCE554436064}" dt="2021-05-27T08:27:52.225" v="12635" actId="790"/>
          <ac:spMkLst>
            <pc:docMk/>
            <pc:sldMk cId="3463901835" sldId="10414"/>
            <ac:spMk id="43" creationId="{E84EA5FA-08E9-40F6-A71F-8BA8F3E3ED99}"/>
          </ac:spMkLst>
        </pc:spChg>
        <pc:spChg chg="mod">
          <ac:chgData name="Ugo MANTEL" userId="2d5b7065-31bb-4181-a7f8-a73bf0c30211" providerId="ADAL" clId="{0575A9F6-7E6E-4F00-881B-BCE554436064}" dt="2021-05-27T08:27:52.226" v="12636" actId="790"/>
          <ac:spMkLst>
            <pc:docMk/>
            <pc:sldMk cId="3463901835" sldId="10414"/>
            <ac:spMk id="44" creationId="{F595688A-2B2A-4B18-BC8F-3E1BBE846D86}"/>
          </ac:spMkLst>
        </pc:spChg>
        <pc:spChg chg="mod">
          <ac:chgData name="Ugo MANTEL" userId="2d5b7065-31bb-4181-a7f8-a73bf0c30211" providerId="ADAL" clId="{0575A9F6-7E6E-4F00-881B-BCE554436064}" dt="2021-05-27T08:27:52.227" v="12637" actId="790"/>
          <ac:spMkLst>
            <pc:docMk/>
            <pc:sldMk cId="3463901835" sldId="10414"/>
            <ac:spMk id="45" creationId="{7A651798-9873-484A-BCBC-F1732F254FCF}"/>
          </ac:spMkLst>
        </pc:spChg>
        <pc:spChg chg="mod">
          <ac:chgData name="Ugo MANTEL" userId="2d5b7065-31bb-4181-a7f8-a73bf0c30211" providerId="ADAL" clId="{0575A9F6-7E6E-4F00-881B-BCE554436064}" dt="2021-05-27T08:27:52.211" v="12616" actId="790"/>
          <ac:spMkLst>
            <pc:docMk/>
            <pc:sldMk cId="3463901835" sldId="10414"/>
            <ac:spMk id="46" creationId="{54AFC57A-2292-4CA3-B567-A14B5835A6E8}"/>
          </ac:spMkLst>
        </pc:spChg>
        <pc:spChg chg="mod">
          <ac:chgData name="Ugo MANTEL" userId="2d5b7065-31bb-4181-a7f8-a73bf0c30211" providerId="ADAL" clId="{0575A9F6-7E6E-4F00-881B-BCE554436064}" dt="2021-05-27T08:27:52.213" v="12619" actId="790"/>
          <ac:spMkLst>
            <pc:docMk/>
            <pc:sldMk cId="3463901835" sldId="10414"/>
            <ac:spMk id="47" creationId="{A14096DC-4CAE-4A32-BFA3-6DBFBDDF9334}"/>
          </ac:spMkLst>
        </pc:spChg>
        <pc:spChg chg="mod">
          <ac:chgData name="Ugo MANTEL" userId="2d5b7065-31bb-4181-a7f8-a73bf0c30211" providerId="ADAL" clId="{0575A9F6-7E6E-4F00-881B-BCE554436064}" dt="2021-05-27T08:27:52.211" v="12617" actId="790"/>
          <ac:spMkLst>
            <pc:docMk/>
            <pc:sldMk cId="3463901835" sldId="10414"/>
            <ac:spMk id="48" creationId="{071ECFC0-1FE9-49A0-A0B0-4AFD8164EB62}"/>
          </ac:spMkLst>
        </pc:spChg>
        <pc:spChg chg="mod">
          <ac:chgData name="Ugo MANTEL" userId="2d5b7065-31bb-4181-a7f8-a73bf0c30211" providerId="ADAL" clId="{0575A9F6-7E6E-4F00-881B-BCE554436064}" dt="2021-05-27T08:27:52.197" v="12608" actId="790"/>
          <ac:spMkLst>
            <pc:docMk/>
            <pc:sldMk cId="3463901835" sldId="10414"/>
            <ac:spMk id="49" creationId="{D81D2065-13CD-4420-A58C-E72AE87D1A42}"/>
          </ac:spMkLst>
        </pc:spChg>
        <pc:spChg chg="mod">
          <ac:chgData name="Ugo MANTEL" userId="2d5b7065-31bb-4181-a7f8-a73bf0c30211" providerId="ADAL" clId="{0575A9F6-7E6E-4F00-881B-BCE554436064}" dt="2021-05-27T08:27:52.197" v="12609" actId="790"/>
          <ac:spMkLst>
            <pc:docMk/>
            <pc:sldMk cId="3463901835" sldId="10414"/>
            <ac:spMk id="50" creationId="{ACAAB4F1-8D2B-4B8D-A0C1-3794501DF384}"/>
          </ac:spMkLst>
        </pc:spChg>
        <pc:spChg chg="mod">
          <ac:chgData name="Ugo MANTEL" userId="2d5b7065-31bb-4181-a7f8-a73bf0c30211" providerId="ADAL" clId="{0575A9F6-7E6E-4F00-881B-BCE554436064}" dt="2021-05-27T08:27:52.197" v="12610" actId="790"/>
          <ac:spMkLst>
            <pc:docMk/>
            <pc:sldMk cId="3463901835" sldId="10414"/>
            <ac:spMk id="51" creationId="{CCA5A507-9498-412A-8734-37E9A0CAFBC2}"/>
          </ac:spMkLst>
        </pc:spChg>
        <pc:spChg chg="mod">
          <ac:chgData name="Ugo MANTEL" userId="2d5b7065-31bb-4181-a7f8-a73bf0c30211" providerId="ADAL" clId="{0575A9F6-7E6E-4F00-881B-BCE554436064}" dt="2021-05-27T08:27:52.197" v="12611" actId="790"/>
          <ac:spMkLst>
            <pc:docMk/>
            <pc:sldMk cId="3463901835" sldId="10414"/>
            <ac:spMk id="52" creationId="{9926A3AA-BF17-44D4-8DE7-9339CF1BE6FD}"/>
          </ac:spMkLst>
        </pc:spChg>
        <pc:spChg chg="mod">
          <ac:chgData name="Ugo MANTEL" userId="2d5b7065-31bb-4181-a7f8-a73bf0c30211" providerId="ADAL" clId="{0575A9F6-7E6E-4F00-881B-BCE554436064}" dt="2021-05-27T08:27:52.197" v="12612" actId="790"/>
          <ac:spMkLst>
            <pc:docMk/>
            <pc:sldMk cId="3463901835" sldId="10414"/>
            <ac:spMk id="56" creationId="{2FB57385-9778-4E16-88A7-927D307E97B3}"/>
          </ac:spMkLst>
        </pc:spChg>
        <pc:spChg chg="mod">
          <ac:chgData name="Ugo MANTEL" userId="2d5b7065-31bb-4181-a7f8-a73bf0c30211" providerId="ADAL" clId="{0575A9F6-7E6E-4F00-881B-BCE554436064}" dt="2021-05-27T08:27:52.228" v="12638" actId="790"/>
          <ac:spMkLst>
            <pc:docMk/>
            <pc:sldMk cId="3463901835" sldId="10414"/>
            <ac:spMk id="58" creationId="{328B4C86-96DF-4F0B-9DF0-1048DA68F379}"/>
          </ac:spMkLst>
        </pc:spChg>
        <pc:spChg chg="mod">
          <ac:chgData name="Ugo MANTEL" userId="2d5b7065-31bb-4181-a7f8-a73bf0c30211" providerId="ADAL" clId="{0575A9F6-7E6E-4F00-881B-BCE554436064}" dt="2021-05-27T08:27:52.214" v="12620" actId="790"/>
          <ac:spMkLst>
            <pc:docMk/>
            <pc:sldMk cId="3463901835" sldId="10414"/>
            <ac:spMk id="63" creationId="{CACC76FC-2977-4355-BF81-4E5EDB67542C}"/>
          </ac:spMkLst>
        </pc:spChg>
        <pc:spChg chg="mod">
          <ac:chgData name="Ugo MANTEL" userId="2d5b7065-31bb-4181-a7f8-a73bf0c30211" providerId="ADAL" clId="{0575A9F6-7E6E-4F00-881B-BCE554436064}" dt="2021-05-27T08:27:52.214" v="12621" actId="790"/>
          <ac:spMkLst>
            <pc:docMk/>
            <pc:sldMk cId="3463901835" sldId="10414"/>
            <ac:spMk id="64" creationId="{E69A6A78-2AD3-4D53-8B9B-27B1B6264317}"/>
          </ac:spMkLst>
        </pc:spChg>
        <pc:spChg chg="mod">
          <ac:chgData name="Ugo MANTEL" userId="2d5b7065-31bb-4181-a7f8-a73bf0c30211" providerId="ADAL" clId="{0575A9F6-7E6E-4F00-881B-BCE554436064}" dt="2021-05-27T08:27:52.215" v="12622" actId="790"/>
          <ac:spMkLst>
            <pc:docMk/>
            <pc:sldMk cId="3463901835" sldId="10414"/>
            <ac:spMk id="65" creationId="{B996472B-4494-4092-90D2-F9B0598EDA9B}"/>
          </ac:spMkLst>
        </pc:spChg>
        <pc:spChg chg="mod">
          <ac:chgData name="Ugo MANTEL" userId="2d5b7065-31bb-4181-a7f8-a73bf0c30211" providerId="ADAL" clId="{0575A9F6-7E6E-4F00-881B-BCE554436064}" dt="2021-05-27T08:27:52.218" v="12627" actId="790"/>
          <ac:spMkLst>
            <pc:docMk/>
            <pc:sldMk cId="3463901835" sldId="10414"/>
            <ac:spMk id="66" creationId="{580E88D8-DB2D-4BAA-87C9-C7877E27FD4E}"/>
          </ac:spMkLst>
        </pc:spChg>
        <pc:spChg chg="mod">
          <ac:chgData name="Ugo MANTEL" userId="2d5b7065-31bb-4181-a7f8-a73bf0c30211" providerId="ADAL" clId="{0575A9F6-7E6E-4F00-881B-BCE554436064}" dt="2021-05-27T08:27:52.219" v="12628" actId="790"/>
          <ac:spMkLst>
            <pc:docMk/>
            <pc:sldMk cId="3463901835" sldId="10414"/>
            <ac:spMk id="67" creationId="{29C19D83-CDAD-468C-B418-83C2D1E45543}"/>
          </ac:spMkLst>
        </pc:spChg>
        <pc:spChg chg="mod">
          <ac:chgData name="Ugo MANTEL" userId="2d5b7065-31bb-4181-a7f8-a73bf0c30211" providerId="ADAL" clId="{0575A9F6-7E6E-4F00-881B-BCE554436064}" dt="2021-05-27T08:27:52.220" v="12629" actId="790"/>
          <ac:spMkLst>
            <pc:docMk/>
            <pc:sldMk cId="3463901835" sldId="10414"/>
            <ac:spMk id="68" creationId="{7BD2CCAB-CCFD-487A-BBD3-6041900F9E7C}"/>
          </ac:spMkLst>
        </pc:spChg>
        <pc:spChg chg="mod">
          <ac:chgData name="Ugo MANTEL" userId="2d5b7065-31bb-4181-a7f8-a73bf0c30211" providerId="ADAL" clId="{0575A9F6-7E6E-4F00-881B-BCE554436064}" dt="2021-05-27T08:27:52.220" v="12630" actId="790"/>
          <ac:spMkLst>
            <pc:docMk/>
            <pc:sldMk cId="3463901835" sldId="10414"/>
            <ac:spMk id="69" creationId="{B7EBBC5A-DA14-4F74-B1F0-E98AF52DABD0}"/>
          </ac:spMkLst>
        </pc:spChg>
        <pc:spChg chg="mod">
          <ac:chgData name="Ugo MANTEL" userId="2d5b7065-31bb-4181-a7f8-a73bf0c30211" providerId="ADAL" clId="{0575A9F6-7E6E-4F00-881B-BCE554436064}" dt="2021-05-27T08:27:52.228" v="12639" actId="790"/>
          <ac:spMkLst>
            <pc:docMk/>
            <pc:sldMk cId="3463901835" sldId="10414"/>
            <ac:spMk id="70" creationId="{3291AB25-490F-4B63-A46D-E02764883457}"/>
          </ac:spMkLst>
        </pc:spChg>
        <pc:spChg chg="mod">
          <ac:chgData name="Ugo MANTEL" userId="2d5b7065-31bb-4181-a7f8-a73bf0c30211" providerId="ADAL" clId="{0575A9F6-7E6E-4F00-881B-BCE554436064}" dt="2021-05-27T08:27:52.229" v="12640" actId="790"/>
          <ac:spMkLst>
            <pc:docMk/>
            <pc:sldMk cId="3463901835" sldId="10414"/>
            <ac:spMk id="71" creationId="{075BD30D-D6B5-4502-AB64-F5EF3A546F22}"/>
          </ac:spMkLst>
        </pc:spChg>
        <pc:spChg chg="mod">
          <ac:chgData name="Ugo MANTEL" userId="2d5b7065-31bb-4181-a7f8-a73bf0c30211" providerId="ADAL" clId="{0575A9F6-7E6E-4F00-881B-BCE554436064}" dt="2021-05-27T08:27:52.229" v="12641" actId="790"/>
          <ac:spMkLst>
            <pc:docMk/>
            <pc:sldMk cId="3463901835" sldId="10414"/>
            <ac:spMk id="72" creationId="{B8A5B5FA-956D-4336-94C9-315F1C4DA686}"/>
          </ac:spMkLst>
        </pc:spChg>
        <pc:spChg chg="mod">
          <ac:chgData name="Ugo MANTEL" userId="2d5b7065-31bb-4181-a7f8-a73bf0c30211" providerId="ADAL" clId="{0575A9F6-7E6E-4F00-881B-BCE554436064}" dt="2021-05-27T08:27:52.230" v="12642" actId="790"/>
          <ac:spMkLst>
            <pc:docMk/>
            <pc:sldMk cId="3463901835" sldId="10414"/>
            <ac:spMk id="73" creationId="{BB81862D-1352-415B-9794-C265DDB814EE}"/>
          </ac:spMkLst>
        </pc:spChg>
        <pc:spChg chg="mod">
          <ac:chgData name="Ugo MANTEL" userId="2d5b7065-31bb-4181-a7f8-a73bf0c30211" providerId="ADAL" clId="{0575A9F6-7E6E-4F00-881B-BCE554436064}" dt="2021-05-27T08:27:52.230" v="12643" actId="790"/>
          <ac:spMkLst>
            <pc:docMk/>
            <pc:sldMk cId="3463901835" sldId="10414"/>
            <ac:spMk id="74" creationId="{5013318F-F7B4-4AAF-ADC5-C66BF396BB1E}"/>
          </ac:spMkLst>
        </pc:spChg>
        <pc:spChg chg="mod">
          <ac:chgData name="Ugo MANTEL" userId="2d5b7065-31bb-4181-a7f8-a73bf0c30211" providerId="ADAL" clId="{0575A9F6-7E6E-4F00-881B-BCE554436064}" dt="2021-05-27T08:27:52.231" v="12644" actId="790"/>
          <ac:spMkLst>
            <pc:docMk/>
            <pc:sldMk cId="3463901835" sldId="10414"/>
            <ac:spMk id="83" creationId="{B022D544-F72E-4747-A8CA-168E2A57EA0D}"/>
          </ac:spMkLst>
        </pc:spChg>
        <pc:spChg chg="mod">
          <ac:chgData name="Ugo MANTEL" userId="2d5b7065-31bb-4181-a7f8-a73bf0c30211" providerId="ADAL" clId="{0575A9F6-7E6E-4F00-881B-BCE554436064}" dt="2021-05-27T08:27:52.231" v="12645" actId="790"/>
          <ac:spMkLst>
            <pc:docMk/>
            <pc:sldMk cId="3463901835" sldId="10414"/>
            <ac:spMk id="85" creationId="{C88CFD24-A3E1-478D-B34C-1E0ECF85A40D}"/>
          </ac:spMkLst>
        </pc:spChg>
        <pc:spChg chg="mod">
          <ac:chgData name="Ugo MANTEL" userId="2d5b7065-31bb-4181-a7f8-a73bf0c30211" providerId="ADAL" clId="{0575A9F6-7E6E-4F00-881B-BCE554436064}" dt="2021-05-27T08:27:52.232" v="12646" actId="790"/>
          <ac:spMkLst>
            <pc:docMk/>
            <pc:sldMk cId="3463901835" sldId="10414"/>
            <ac:spMk id="86" creationId="{6CB430ED-F66D-45D4-8301-C9F93105C4D1}"/>
          </ac:spMkLst>
        </pc:spChg>
        <pc:spChg chg="mod">
          <ac:chgData name="Ugo MANTEL" userId="2d5b7065-31bb-4181-a7f8-a73bf0c30211" providerId="ADAL" clId="{0575A9F6-7E6E-4F00-881B-BCE554436064}" dt="2021-05-27T08:27:52.233" v="12647" actId="790"/>
          <ac:spMkLst>
            <pc:docMk/>
            <pc:sldMk cId="3463901835" sldId="10414"/>
            <ac:spMk id="87" creationId="{C2862B83-240F-4A1D-B35E-91B2A481B969}"/>
          </ac:spMkLst>
        </pc:spChg>
        <pc:spChg chg="mod">
          <ac:chgData name="Ugo MANTEL" userId="2d5b7065-31bb-4181-a7f8-a73bf0c30211" providerId="ADAL" clId="{0575A9F6-7E6E-4F00-881B-BCE554436064}" dt="2021-05-27T08:27:52.233" v="12648" actId="790"/>
          <ac:spMkLst>
            <pc:docMk/>
            <pc:sldMk cId="3463901835" sldId="10414"/>
            <ac:spMk id="88" creationId="{7FB8AE25-3C90-4AC1-A2A5-ADD97D79DB6C}"/>
          </ac:spMkLst>
        </pc:spChg>
        <pc:spChg chg="mod">
          <ac:chgData name="Ugo MANTEL" userId="2d5b7065-31bb-4181-a7f8-a73bf0c30211" providerId="ADAL" clId="{0575A9F6-7E6E-4F00-881B-BCE554436064}" dt="2021-05-27T08:27:52.234" v="12649" actId="790"/>
          <ac:spMkLst>
            <pc:docMk/>
            <pc:sldMk cId="3463901835" sldId="10414"/>
            <ac:spMk id="89" creationId="{7889FD5A-6C5A-4272-B1C1-B8A724F2B10F}"/>
          </ac:spMkLst>
        </pc:spChg>
        <pc:spChg chg="mod">
          <ac:chgData name="Ugo MANTEL" userId="2d5b7065-31bb-4181-a7f8-a73bf0c30211" providerId="ADAL" clId="{0575A9F6-7E6E-4F00-881B-BCE554436064}" dt="2021-05-27T08:27:52.235" v="12650" actId="790"/>
          <ac:spMkLst>
            <pc:docMk/>
            <pc:sldMk cId="3463901835" sldId="10414"/>
            <ac:spMk id="90" creationId="{77F48DB9-7925-4FD7-8D0B-8F07F8491523}"/>
          </ac:spMkLst>
        </pc:spChg>
        <pc:spChg chg="mod">
          <ac:chgData name="Ugo MANTEL" userId="2d5b7065-31bb-4181-a7f8-a73bf0c30211" providerId="ADAL" clId="{0575A9F6-7E6E-4F00-881B-BCE554436064}" dt="2021-05-27T08:27:52.236" v="12651" actId="790"/>
          <ac:spMkLst>
            <pc:docMk/>
            <pc:sldMk cId="3463901835" sldId="10414"/>
            <ac:spMk id="94" creationId="{0F4F10F5-977E-4EB0-91A1-B96246179616}"/>
          </ac:spMkLst>
        </pc:spChg>
        <pc:spChg chg="mod">
          <ac:chgData name="Ugo MANTEL" userId="2d5b7065-31bb-4181-a7f8-a73bf0c30211" providerId="ADAL" clId="{0575A9F6-7E6E-4F00-881B-BCE554436064}" dt="2021-05-27T08:27:52.243" v="12661" actId="790"/>
          <ac:spMkLst>
            <pc:docMk/>
            <pc:sldMk cId="3463901835" sldId="10414"/>
            <ac:spMk id="110" creationId="{02572D52-B837-49D5-A9CF-DCAF2CFAB560}"/>
          </ac:spMkLst>
        </pc:spChg>
        <pc:spChg chg="mod">
          <ac:chgData name="Ugo MANTEL" userId="2d5b7065-31bb-4181-a7f8-a73bf0c30211" providerId="ADAL" clId="{0575A9F6-7E6E-4F00-881B-BCE554436064}" dt="2021-05-27T08:27:52.237" v="12652" actId="790"/>
          <ac:spMkLst>
            <pc:docMk/>
            <pc:sldMk cId="3463901835" sldId="10414"/>
            <ac:spMk id="111" creationId="{AAE2193E-2CF1-466B-885D-77842A9A9102}"/>
          </ac:spMkLst>
        </pc:spChg>
        <pc:spChg chg="mod">
          <ac:chgData name="Ugo MANTEL" userId="2d5b7065-31bb-4181-a7f8-a73bf0c30211" providerId="ADAL" clId="{0575A9F6-7E6E-4F00-881B-BCE554436064}" dt="2021-05-27T08:27:52.237" v="12653" actId="790"/>
          <ac:spMkLst>
            <pc:docMk/>
            <pc:sldMk cId="3463901835" sldId="10414"/>
            <ac:spMk id="112" creationId="{58F1BE0C-A14B-42E1-B182-64C59CD08680}"/>
          </ac:spMkLst>
        </pc:spChg>
        <pc:spChg chg="mod">
          <ac:chgData name="Ugo MANTEL" userId="2d5b7065-31bb-4181-a7f8-a73bf0c30211" providerId="ADAL" clId="{0575A9F6-7E6E-4F00-881B-BCE554436064}" dt="2021-05-27T08:27:52.238" v="12654" actId="790"/>
          <ac:spMkLst>
            <pc:docMk/>
            <pc:sldMk cId="3463901835" sldId="10414"/>
            <ac:spMk id="115" creationId="{4C8FA9C8-0FBF-4037-96F3-8EFAF86EDF43}"/>
          </ac:spMkLst>
        </pc:spChg>
        <pc:spChg chg="mod">
          <ac:chgData name="Ugo MANTEL" userId="2d5b7065-31bb-4181-a7f8-a73bf0c30211" providerId="ADAL" clId="{0575A9F6-7E6E-4F00-881B-BCE554436064}" dt="2021-05-27T08:27:52.239" v="12655" actId="790"/>
          <ac:spMkLst>
            <pc:docMk/>
            <pc:sldMk cId="3463901835" sldId="10414"/>
            <ac:spMk id="116" creationId="{E9EB210A-3C43-464B-B1D9-552CCCE3C790}"/>
          </ac:spMkLst>
        </pc:spChg>
        <pc:spChg chg="mod">
          <ac:chgData name="Ugo MANTEL" userId="2d5b7065-31bb-4181-a7f8-a73bf0c30211" providerId="ADAL" clId="{0575A9F6-7E6E-4F00-881B-BCE554436064}" dt="2021-05-27T08:27:52.243" v="12662" actId="790"/>
          <ac:spMkLst>
            <pc:docMk/>
            <pc:sldMk cId="3463901835" sldId="10414"/>
            <ac:spMk id="117" creationId="{055BF74D-AB2D-42DD-A662-8C84147EBD94}"/>
          </ac:spMkLst>
        </pc:spChg>
        <pc:spChg chg="mod">
          <ac:chgData name="Ugo MANTEL" userId="2d5b7065-31bb-4181-a7f8-a73bf0c30211" providerId="ADAL" clId="{0575A9F6-7E6E-4F00-881B-BCE554436064}" dt="2021-05-27T08:27:52.244" v="12663" actId="790"/>
          <ac:spMkLst>
            <pc:docMk/>
            <pc:sldMk cId="3463901835" sldId="10414"/>
            <ac:spMk id="118" creationId="{B1BE25F7-1166-4DFF-A5A3-4E819089D09C}"/>
          </ac:spMkLst>
        </pc:spChg>
        <pc:spChg chg="mod">
          <ac:chgData name="Ugo MANTEL" userId="2d5b7065-31bb-4181-a7f8-a73bf0c30211" providerId="ADAL" clId="{0575A9F6-7E6E-4F00-881B-BCE554436064}" dt="2021-05-27T08:27:52.240" v="12656" actId="790"/>
          <ac:spMkLst>
            <pc:docMk/>
            <pc:sldMk cId="3463901835" sldId="10414"/>
            <ac:spMk id="160" creationId="{4520D56D-3B79-43CB-B84B-E057C5EA703B}"/>
          </ac:spMkLst>
        </pc:spChg>
        <pc:spChg chg="mod">
          <ac:chgData name="Ugo MANTEL" userId="2d5b7065-31bb-4181-a7f8-a73bf0c30211" providerId="ADAL" clId="{0575A9F6-7E6E-4F00-881B-BCE554436064}" dt="2021-05-27T08:27:52.240" v="12657" actId="790"/>
          <ac:spMkLst>
            <pc:docMk/>
            <pc:sldMk cId="3463901835" sldId="10414"/>
            <ac:spMk id="163" creationId="{C9BC372D-27E0-4C61-9FF9-BB8CEF98E767}"/>
          </ac:spMkLst>
        </pc:spChg>
        <pc:spChg chg="mod">
          <ac:chgData name="Ugo MANTEL" userId="2d5b7065-31bb-4181-a7f8-a73bf0c30211" providerId="ADAL" clId="{0575A9F6-7E6E-4F00-881B-BCE554436064}" dt="2021-05-27T08:27:52.241" v="12658" actId="790"/>
          <ac:spMkLst>
            <pc:docMk/>
            <pc:sldMk cId="3463901835" sldId="10414"/>
            <ac:spMk id="164" creationId="{9115E2E4-D1D6-48E2-8A7C-9F6D62B1EF33}"/>
          </ac:spMkLst>
        </pc:spChg>
        <pc:spChg chg="mod">
          <ac:chgData name="Ugo MANTEL" userId="2d5b7065-31bb-4181-a7f8-a73bf0c30211" providerId="ADAL" clId="{0575A9F6-7E6E-4F00-881B-BCE554436064}" dt="2021-05-27T08:27:52.241" v="12659" actId="790"/>
          <ac:spMkLst>
            <pc:docMk/>
            <pc:sldMk cId="3463901835" sldId="10414"/>
            <ac:spMk id="165" creationId="{4215182C-EDD8-446A-9ED2-694EBD52371C}"/>
          </ac:spMkLst>
        </pc:spChg>
        <pc:spChg chg="mod">
          <ac:chgData name="Ugo MANTEL" userId="2d5b7065-31bb-4181-a7f8-a73bf0c30211" providerId="ADAL" clId="{0575A9F6-7E6E-4F00-881B-BCE554436064}" dt="2021-05-27T08:27:52.242" v="12660" actId="790"/>
          <ac:spMkLst>
            <pc:docMk/>
            <pc:sldMk cId="3463901835" sldId="10414"/>
            <ac:spMk id="166" creationId="{66B7A34F-AB5D-426F-B1C8-20B0860BD288}"/>
          </ac:spMkLst>
        </pc:spChg>
      </pc:sldChg>
      <pc:sldChg chg="modSp mod">
        <pc:chgData name="Ugo MANTEL" userId="2d5b7065-31bb-4181-a7f8-a73bf0c30211" providerId="ADAL" clId="{0575A9F6-7E6E-4F00-881B-BCE554436064}" dt="2021-05-27T08:27:52.260" v="12690" actId="790"/>
        <pc:sldMkLst>
          <pc:docMk/>
          <pc:sldMk cId="718926585" sldId="10416"/>
        </pc:sldMkLst>
        <pc:spChg chg="mod">
          <ac:chgData name="Ugo MANTEL" userId="2d5b7065-31bb-4181-a7f8-a73bf0c30211" providerId="ADAL" clId="{0575A9F6-7E6E-4F00-881B-BCE554436064}" dt="2021-05-27T08:27:52.249" v="12671" actId="790"/>
          <ac:spMkLst>
            <pc:docMk/>
            <pc:sldMk cId="718926585" sldId="10416"/>
            <ac:spMk id="2" creationId="{6141F854-3009-40D7-9038-56590105A49E}"/>
          </ac:spMkLst>
        </pc:spChg>
        <pc:spChg chg="mod">
          <ac:chgData name="Ugo MANTEL" userId="2d5b7065-31bb-4181-a7f8-a73bf0c30211" providerId="ADAL" clId="{0575A9F6-7E6E-4F00-881B-BCE554436064}" dt="2021-05-27T08:27:52.247" v="12668" actId="790"/>
          <ac:spMkLst>
            <pc:docMk/>
            <pc:sldMk cId="718926585" sldId="10416"/>
            <ac:spMk id="3" creationId="{48869A05-7BE3-4023-88EE-F61AB40F1A46}"/>
          </ac:spMkLst>
        </pc:spChg>
        <pc:spChg chg="mod">
          <ac:chgData name="Ugo MANTEL" userId="2d5b7065-31bb-4181-a7f8-a73bf0c30211" providerId="ADAL" clId="{0575A9F6-7E6E-4F00-881B-BCE554436064}" dt="2021-05-27T08:27:52.247" v="12669" actId="790"/>
          <ac:spMkLst>
            <pc:docMk/>
            <pc:sldMk cId="718926585" sldId="10416"/>
            <ac:spMk id="14" creationId="{79163A55-8253-4415-87E3-49B6AA0C98BF}"/>
          </ac:spMkLst>
        </pc:spChg>
        <pc:spChg chg="mod">
          <ac:chgData name="Ugo MANTEL" userId="2d5b7065-31bb-4181-a7f8-a73bf0c30211" providerId="ADAL" clId="{0575A9F6-7E6E-4F00-881B-BCE554436064}" dt="2021-05-27T08:27:52.246" v="12667" actId="790"/>
          <ac:spMkLst>
            <pc:docMk/>
            <pc:sldMk cId="718926585" sldId="10416"/>
            <ac:spMk id="15" creationId="{C7CC0E72-2C4D-4227-BE31-58EBB8D10C2D}"/>
          </ac:spMkLst>
        </pc:spChg>
        <pc:spChg chg="mod">
          <ac:chgData name="Ugo MANTEL" userId="2d5b7065-31bb-4181-a7f8-a73bf0c30211" providerId="ADAL" clId="{0575A9F6-7E6E-4F00-881B-BCE554436064}" dt="2021-05-27T08:27:52.248" v="12670" actId="790"/>
          <ac:spMkLst>
            <pc:docMk/>
            <pc:sldMk cId="718926585" sldId="10416"/>
            <ac:spMk id="16" creationId="{D2E2D690-327F-4633-A872-ADB29F27F398}"/>
          </ac:spMkLst>
        </pc:spChg>
        <pc:spChg chg="mod">
          <ac:chgData name="Ugo MANTEL" userId="2d5b7065-31bb-4181-a7f8-a73bf0c30211" providerId="ADAL" clId="{0575A9F6-7E6E-4F00-881B-BCE554436064}" dt="2021-05-27T08:27:52.250" v="12672" actId="790"/>
          <ac:spMkLst>
            <pc:docMk/>
            <pc:sldMk cId="718926585" sldId="10416"/>
            <ac:spMk id="25" creationId="{C509ABA6-0D56-4D9A-8217-F214397AC6C6}"/>
          </ac:spMkLst>
        </pc:spChg>
        <pc:spChg chg="mod">
          <ac:chgData name="Ugo MANTEL" userId="2d5b7065-31bb-4181-a7f8-a73bf0c30211" providerId="ADAL" clId="{0575A9F6-7E6E-4F00-881B-BCE554436064}" dt="2021-05-27T08:27:52.250" v="12673" actId="790"/>
          <ac:spMkLst>
            <pc:docMk/>
            <pc:sldMk cId="718926585" sldId="10416"/>
            <ac:spMk id="26" creationId="{7214233D-03FD-4212-9D98-B0CAE1EA952D}"/>
          </ac:spMkLst>
        </pc:spChg>
        <pc:spChg chg="mod">
          <ac:chgData name="Ugo MANTEL" userId="2d5b7065-31bb-4181-a7f8-a73bf0c30211" providerId="ADAL" clId="{0575A9F6-7E6E-4F00-881B-BCE554436064}" dt="2021-05-27T08:27:52.251" v="12674" actId="790"/>
          <ac:spMkLst>
            <pc:docMk/>
            <pc:sldMk cId="718926585" sldId="10416"/>
            <ac:spMk id="27" creationId="{63FECFE8-77A5-4C8D-9A95-E5E89281A837}"/>
          </ac:spMkLst>
        </pc:spChg>
        <pc:spChg chg="mod">
          <ac:chgData name="Ugo MANTEL" userId="2d5b7065-31bb-4181-a7f8-a73bf0c30211" providerId="ADAL" clId="{0575A9F6-7E6E-4F00-881B-BCE554436064}" dt="2021-05-27T08:27:52.252" v="12675" actId="790"/>
          <ac:spMkLst>
            <pc:docMk/>
            <pc:sldMk cId="718926585" sldId="10416"/>
            <ac:spMk id="28" creationId="{B4F1C8B4-203B-4299-B34E-7D33C44B7B71}"/>
          </ac:spMkLst>
        </pc:spChg>
        <pc:spChg chg="mod">
          <ac:chgData name="Ugo MANTEL" userId="2d5b7065-31bb-4181-a7f8-a73bf0c30211" providerId="ADAL" clId="{0575A9F6-7E6E-4F00-881B-BCE554436064}" dt="2021-05-27T08:27:52.252" v="12676" actId="790"/>
          <ac:spMkLst>
            <pc:docMk/>
            <pc:sldMk cId="718926585" sldId="10416"/>
            <ac:spMk id="29" creationId="{8A165B1F-6634-43C5-A885-140265BE12E8}"/>
          </ac:spMkLst>
        </pc:spChg>
        <pc:spChg chg="mod">
          <ac:chgData name="Ugo MANTEL" userId="2d5b7065-31bb-4181-a7f8-a73bf0c30211" providerId="ADAL" clId="{0575A9F6-7E6E-4F00-881B-BCE554436064}" dt="2021-05-27T08:27:52.253" v="12677" actId="790"/>
          <ac:spMkLst>
            <pc:docMk/>
            <pc:sldMk cId="718926585" sldId="10416"/>
            <ac:spMk id="30" creationId="{52F7899A-6E23-45C9-AB1D-5A04E49DE8D3}"/>
          </ac:spMkLst>
        </pc:spChg>
        <pc:spChg chg="mod">
          <ac:chgData name="Ugo MANTEL" userId="2d5b7065-31bb-4181-a7f8-a73bf0c30211" providerId="ADAL" clId="{0575A9F6-7E6E-4F00-881B-BCE554436064}" dt="2021-05-27T08:27:52.254" v="12678" actId="790"/>
          <ac:spMkLst>
            <pc:docMk/>
            <pc:sldMk cId="718926585" sldId="10416"/>
            <ac:spMk id="31" creationId="{39A4E537-6B70-42D6-B76D-22EBE99E5324}"/>
          </ac:spMkLst>
        </pc:spChg>
        <pc:spChg chg="mod">
          <ac:chgData name="Ugo MANTEL" userId="2d5b7065-31bb-4181-a7f8-a73bf0c30211" providerId="ADAL" clId="{0575A9F6-7E6E-4F00-881B-BCE554436064}" dt="2021-05-27T08:27:52.254" v="12679" actId="790"/>
          <ac:spMkLst>
            <pc:docMk/>
            <pc:sldMk cId="718926585" sldId="10416"/>
            <ac:spMk id="32" creationId="{E344EE6B-B062-4077-8C00-8A44A9ED2DC4}"/>
          </ac:spMkLst>
        </pc:spChg>
        <pc:spChg chg="mod">
          <ac:chgData name="Ugo MANTEL" userId="2d5b7065-31bb-4181-a7f8-a73bf0c30211" providerId="ADAL" clId="{0575A9F6-7E6E-4F00-881B-BCE554436064}" dt="2021-05-27T08:27:52.255" v="12680" actId="790"/>
          <ac:spMkLst>
            <pc:docMk/>
            <pc:sldMk cId="718926585" sldId="10416"/>
            <ac:spMk id="35" creationId="{6E4A10E1-DD55-4BBC-B8E8-2B3625C3D109}"/>
          </ac:spMkLst>
        </pc:spChg>
        <pc:spChg chg="mod">
          <ac:chgData name="Ugo MANTEL" userId="2d5b7065-31bb-4181-a7f8-a73bf0c30211" providerId="ADAL" clId="{0575A9F6-7E6E-4F00-881B-BCE554436064}" dt="2021-05-27T08:27:52.255" v="12681" actId="790"/>
          <ac:spMkLst>
            <pc:docMk/>
            <pc:sldMk cId="718926585" sldId="10416"/>
            <ac:spMk id="36" creationId="{E88FEEFE-E9AA-4FA4-BD22-4477BCB96162}"/>
          </ac:spMkLst>
        </pc:spChg>
        <pc:spChg chg="mod">
          <ac:chgData name="Ugo MANTEL" userId="2d5b7065-31bb-4181-a7f8-a73bf0c30211" providerId="ADAL" clId="{0575A9F6-7E6E-4F00-881B-BCE554436064}" dt="2021-05-27T08:27:52.259" v="12688" actId="790"/>
          <ac:spMkLst>
            <pc:docMk/>
            <pc:sldMk cId="718926585" sldId="10416"/>
            <ac:spMk id="39" creationId="{D1647B34-90C1-4C29-B580-9480E45107E8}"/>
          </ac:spMkLst>
        </pc:spChg>
        <pc:spChg chg="mod">
          <ac:chgData name="Ugo MANTEL" userId="2d5b7065-31bb-4181-a7f8-a73bf0c30211" providerId="ADAL" clId="{0575A9F6-7E6E-4F00-881B-BCE554436064}" dt="2021-05-27T08:27:52.260" v="12689" actId="790"/>
          <ac:spMkLst>
            <pc:docMk/>
            <pc:sldMk cId="718926585" sldId="10416"/>
            <ac:spMk id="40" creationId="{0486214C-6235-49DA-85D1-C93D9421B994}"/>
          </ac:spMkLst>
        </pc:spChg>
        <pc:spChg chg="mod">
          <ac:chgData name="Ugo MANTEL" userId="2d5b7065-31bb-4181-a7f8-a73bf0c30211" providerId="ADAL" clId="{0575A9F6-7E6E-4F00-881B-BCE554436064}" dt="2021-05-27T08:27:52.260" v="12690" actId="790"/>
          <ac:spMkLst>
            <pc:docMk/>
            <pc:sldMk cId="718926585" sldId="10416"/>
            <ac:spMk id="41" creationId="{6A88B8B1-EE95-4CCC-A064-323BC70DFA00}"/>
          </ac:spMkLst>
        </pc:spChg>
        <pc:spChg chg="mod">
          <ac:chgData name="Ugo MANTEL" userId="2d5b7065-31bb-4181-a7f8-a73bf0c30211" providerId="ADAL" clId="{0575A9F6-7E6E-4F00-881B-BCE554436064}" dt="2021-05-27T08:27:52.256" v="12682" actId="790"/>
          <ac:spMkLst>
            <pc:docMk/>
            <pc:sldMk cId="718926585" sldId="10416"/>
            <ac:spMk id="44" creationId="{5B2A13CB-D242-4CEC-BD84-9421FD92C730}"/>
          </ac:spMkLst>
        </pc:spChg>
        <pc:spChg chg="mod">
          <ac:chgData name="Ugo MANTEL" userId="2d5b7065-31bb-4181-a7f8-a73bf0c30211" providerId="ADAL" clId="{0575A9F6-7E6E-4F00-881B-BCE554436064}" dt="2021-05-27T08:27:52.257" v="12683" actId="790"/>
          <ac:spMkLst>
            <pc:docMk/>
            <pc:sldMk cId="718926585" sldId="10416"/>
            <ac:spMk id="45" creationId="{C3F0F705-A049-4672-849F-319AB1731825}"/>
          </ac:spMkLst>
        </pc:spChg>
        <pc:spChg chg="mod">
          <ac:chgData name="Ugo MANTEL" userId="2d5b7065-31bb-4181-a7f8-a73bf0c30211" providerId="ADAL" clId="{0575A9F6-7E6E-4F00-881B-BCE554436064}" dt="2021-05-27T08:27:52.257" v="12684" actId="790"/>
          <ac:spMkLst>
            <pc:docMk/>
            <pc:sldMk cId="718926585" sldId="10416"/>
            <ac:spMk id="46" creationId="{133D97A8-1546-424C-9184-ED69A50C0630}"/>
          </ac:spMkLst>
        </pc:spChg>
        <pc:spChg chg="mod">
          <ac:chgData name="Ugo MANTEL" userId="2d5b7065-31bb-4181-a7f8-a73bf0c30211" providerId="ADAL" clId="{0575A9F6-7E6E-4F00-881B-BCE554436064}" dt="2021-05-27T08:27:52.245" v="12664" actId="790"/>
          <ac:spMkLst>
            <pc:docMk/>
            <pc:sldMk cId="718926585" sldId="10416"/>
            <ac:spMk id="47" creationId="{A85ED436-2044-4CBB-8176-FA206D62E4CC}"/>
          </ac:spMkLst>
        </pc:spChg>
        <pc:spChg chg="mod">
          <ac:chgData name="Ugo MANTEL" userId="2d5b7065-31bb-4181-a7f8-a73bf0c30211" providerId="ADAL" clId="{0575A9F6-7E6E-4F00-881B-BCE554436064}" dt="2021-05-27T08:27:52.245" v="12665" actId="790"/>
          <ac:spMkLst>
            <pc:docMk/>
            <pc:sldMk cId="718926585" sldId="10416"/>
            <ac:spMk id="48" creationId="{B7C93D54-DB18-4357-B383-D4288FCD598B}"/>
          </ac:spMkLst>
        </pc:spChg>
        <pc:spChg chg="mod">
          <ac:chgData name="Ugo MANTEL" userId="2d5b7065-31bb-4181-a7f8-a73bf0c30211" providerId="ADAL" clId="{0575A9F6-7E6E-4F00-881B-BCE554436064}" dt="2021-05-27T08:27:52.258" v="12685" actId="790"/>
          <ac:spMkLst>
            <pc:docMk/>
            <pc:sldMk cId="718926585" sldId="10416"/>
            <ac:spMk id="49" creationId="{FBEB6038-28B9-4622-A72B-871078F5D725}"/>
          </ac:spMkLst>
        </pc:spChg>
        <pc:spChg chg="mod">
          <ac:chgData name="Ugo MANTEL" userId="2d5b7065-31bb-4181-a7f8-a73bf0c30211" providerId="ADAL" clId="{0575A9F6-7E6E-4F00-881B-BCE554436064}" dt="2021-05-27T08:27:52.246" v="12666" actId="790"/>
          <ac:spMkLst>
            <pc:docMk/>
            <pc:sldMk cId="718926585" sldId="10416"/>
            <ac:spMk id="50" creationId="{C97E20DE-197F-4C3E-8041-D69FD9B20A33}"/>
          </ac:spMkLst>
        </pc:spChg>
        <pc:spChg chg="mod">
          <ac:chgData name="Ugo MANTEL" userId="2d5b7065-31bb-4181-a7f8-a73bf0c30211" providerId="ADAL" clId="{0575A9F6-7E6E-4F00-881B-BCE554436064}" dt="2021-05-27T08:27:52.258" v="12686" actId="790"/>
          <ac:spMkLst>
            <pc:docMk/>
            <pc:sldMk cId="718926585" sldId="10416"/>
            <ac:spMk id="54" creationId="{0430F2AF-1132-469B-87C0-1811AC4EE4A6}"/>
          </ac:spMkLst>
        </pc:spChg>
        <pc:spChg chg="mod">
          <ac:chgData name="Ugo MANTEL" userId="2d5b7065-31bb-4181-a7f8-a73bf0c30211" providerId="ADAL" clId="{0575A9F6-7E6E-4F00-881B-BCE554436064}" dt="2021-05-27T08:27:52.259" v="12687" actId="790"/>
          <ac:spMkLst>
            <pc:docMk/>
            <pc:sldMk cId="718926585" sldId="10416"/>
            <ac:spMk id="55" creationId="{8F49C6D1-BE00-4BD4-B114-2E2DE10B7B67}"/>
          </ac:spMkLst>
        </pc:spChg>
      </pc:sldChg>
      <pc:sldChg chg="modSp mod">
        <pc:chgData name="Ugo MANTEL" userId="2d5b7065-31bb-4181-a7f8-a73bf0c30211" providerId="ADAL" clId="{0575A9F6-7E6E-4F00-881B-BCE554436064}" dt="2021-05-27T08:27:52.335" v="12823" actId="790"/>
        <pc:sldMkLst>
          <pc:docMk/>
          <pc:sldMk cId="1880839470" sldId="10420"/>
        </pc:sldMkLst>
        <pc:spChg chg="mod">
          <ac:chgData name="Ugo MANTEL" userId="2d5b7065-31bb-4181-a7f8-a73bf0c30211" providerId="ADAL" clId="{0575A9F6-7E6E-4F00-881B-BCE554436064}" dt="2021-05-27T08:27:52.319" v="12785" actId="790"/>
          <ac:spMkLst>
            <pc:docMk/>
            <pc:sldMk cId="1880839470" sldId="10420"/>
            <ac:spMk id="2" creationId="{873006D4-BF82-4F00-B534-5D28B2DDCEF5}"/>
          </ac:spMkLst>
        </pc:spChg>
        <pc:spChg chg="mod">
          <ac:chgData name="Ugo MANTEL" userId="2d5b7065-31bb-4181-a7f8-a73bf0c30211" providerId="ADAL" clId="{0575A9F6-7E6E-4F00-881B-BCE554436064}" dt="2021-05-27T08:27:52.319" v="12786" actId="790"/>
          <ac:spMkLst>
            <pc:docMk/>
            <pc:sldMk cId="1880839470" sldId="10420"/>
            <ac:spMk id="3" creationId="{79D8092C-AC66-484C-9645-EEB08D4A59C6}"/>
          </ac:spMkLst>
        </pc:spChg>
        <pc:spChg chg="mod">
          <ac:chgData name="Ugo MANTEL" userId="2d5b7065-31bb-4181-a7f8-a73bf0c30211" providerId="ADAL" clId="{0575A9F6-7E6E-4F00-881B-BCE554436064}" dt="2021-05-27T08:27:52.319" v="12787" actId="790"/>
          <ac:spMkLst>
            <pc:docMk/>
            <pc:sldMk cId="1880839470" sldId="10420"/>
            <ac:spMk id="4" creationId="{02BD46C9-B279-482D-89B3-4956B609E15C}"/>
          </ac:spMkLst>
        </pc:spChg>
        <pc:spChg chg="mod">
          <ac:chgData name="Ugo MANTEL" userId="2d5b7065-31bb-4181-a7f8-a73bf0c30211" providerId="ADAL" clId="{0575A9F6-7E6E-4F00-881B-BCE554436064}" dt="2021-05-27T08:27:52.319" v="12788" actId="790"/>
          <ac:spMkLst>
            <pc:docMk/>
            <pc:sldMk cId="1880839470" sldId="10420"/>
            <ac:spMk id="5" creationId="{661F72E1-48F0-44F4-A92A-E722B8B95227}"/>
          </ac:spMkLst>
        </pc:spChg>
        <pc:spChg chg="mod">
          <ac:chgData name="Ugo MANTEL" userId="2d5b7065-31bb-4181-a7f8-a73bf0c30211" providerId="ADAL" clId="{0575A9F6-7E6E-4F00-881B-BCE554436064}" dt="2021-05-27T08:27:52.319" v="12790" actId="790"/>
          <ac:spMkLst>
            <pc:docMk/>
            <pc:sldMk cId="1880839470" sldId="10420"/>
            <ac:spMk id="6" creationId="{70B52D0E-DC9C-4722-916E-D6FDF79A7420}"/>
          </ac:spMkLst>
        </pc:spChg>
        <pc:spChg chg="mod">
          <ac:chgData name="Ugo MANTEL" userId="2d5b7065-31bb-4181-a7f8-a73bf0c30211" providerId="ADAL" clId="{0575A9F6-7E6E-4F00-881B-BCE554436064}" dt="2021-05-27T08:27:52.319" v="12795" actId="790"/>
          <ac:spMkLst>
            <pc:docMk/>
            <pc:sldMk cId="1880839470" sldId="10420"/>
            <ac:spMk id="15" creationId="{371FD0C6-BD25-4B85-8EAD-0502F14E088E}"/>
          </ac:spMkLst>
        </pc:spChg>
        <pc:spChg chg="mod">
          <ac:chgData name="Ugo MANTEL" userId="2d5b7065-31bb-4181-a7f8-a73bf0c30211" providerId="ADAL" clId="{0575A9F6-7E6E-4F00-881B-BCE554436064}" dt="2021-05-27T08:27:52.335" v="12800" actId="790"/>
          <ac:spMkLst>
            <pc:docMk/>
            <pc:sldMk cId="1880839470" sldId="10420"/>
            <ac:spMk id="17" creationId="{A9119019-F679-42BB-B49F-4E0DCA81AB7E}"/>
          </ac:spMkLst>
        </pc:spChg>
        <pc:spChg chg="mod">
          <ac:chgData name="Ugo MANTEL" userId="2d5b7065-31bb-4181-a7f8-a73bf0c30211" providerId="ADAL" clId="{0575A9F6-7E6E-4F00-881B-BCE554436064}" dt="2021-05-27T08:27:52.335" v="12801" actId="790"/>
          <ac:spMkLst>
            <pc:docMk/>
            <pc:sldMk cId="1880839470" sldId="10420"/>
            <ac:spMk id="26" creationId="{D02F1702-75A2-41D0-81F2-2BFAC3621779}"/>
          </ac:spMkLst>
        </pc:spChg>
        <pc:spChg chg="mod">
          <ac:chgData name="Ugo MANTEL" userId="2d5b7065-31bb-4181-a7f8-a73bf0c30211" providerId="ADAL" clId="{0575A9F6-7E6E-4F00-881B-BCE554436064}" dt="2021-05-27T08:27:52.335" v="12799" actId="790"/>
          <ac:spMkLst>
            <pc:docMk/>
            <pc:sldMk cId="1880839470" sldId="10420"/>
            <ac:spMk id="29" creationId="{89FB3B56-79F8-4EBD-967A-A373F7652C6A}"/>
          </ac:spMkLst>
        </pc:spChg>
        <pc:spChg chg="mod">
          <ac:chgData name="Ugo MANTEL" userId="2d5b7065-31bb-4181-a7f8-a73bf0c30211" providerId="ADAL" clId="{0575A9F6-7E6E-4F00-881B-BCE554436064}" dt="2021-05-27T08:27:52.335" v="12802" actId="790"/>
          <ac:spMkLst>
            <pc:docMk/>
            <pc:sldMk cId="1880839470" sldId="10420"/>
            <ac:spMk id="31" creationId="{A8ABB57D-9FC1-44C5-8530-23D192F77D78}"/>
          </ac:spMkLst>
        </pc:spChg>
        <pc:spChg chg="mod">
          <ac:chgData name="Ugo MANTEL" userId="2d5b7065-31bb-4181-a7f8-a73bf0c30211" providerId="ADAL" clId="{0575A9F6-7E6E-4F00-881B-BCE554436064}" dt="2021-05-27T08:27:52.319" v="12798" actId="790"/>
          <ac:spMkLst>
            <pc:docMk/>
            <pc:sldMk cId="1880839470" sldId="10420"/>
            <ac:spMk id="32" creationId="{9D4D3A71-F2C6-47DF-BD49-C3D7BFBF9438}"/>
          </ac:spMkLst>
        </pc:spChg>
        <pc:spChg chg="mod">
          <ac:chgData name="Ugo MANTEL" userId="2d5b7065-31bb-4181-a7f8-a73bf0c30211" providerId="ADAL" clId="{0575A9F6-7E6E-4F00-881B-BCE554436064}" dt="2021-05-27T08:27:52.319" v="12797" actId="790"/>
          <ac:spMkLst>
            <pc:docMk/>
            <pc:sldMk cId="1880839470" sldId="10420"/>
            <ac:spMk id="35" creationId="{6458FF84-438E-4544-91C9-92CD6839FCA3}"/>
          </ac:spMkLst>
        </pc:spChg>
        <pc:spChg chg="mod">
          <ac:chgData name="Ugo MANTEL" userId="2d5b7065-31bb-4181-a7f8-a73bf0c30211" providerId="ADAL" clId="{0575A9F6-7E6E-4F00-881B-BCE554436064}" dt="2021-05-27T08:27:52.319" v="12789" actId="790"/>
          <ac:spMkLst>
            <pc:docMk/>
            <pc:sldMk cId="1880839470" sldId="10420"/>
            <ac:spMk id="36" creationId="{20444DA5-5894-4095-8895-C57452F8E45B}"/>
          </ac:spMkLst>
        </pc:spChg>
        <pc:spChg chg="mod">
          <ac:chgData name="Ugo MANTEL" userId="2d5b7065-31bb-4181-a7f8-a73bf0c30211" providerId="ADAL" clId="{0575A9F6-7E6E-4F00-881B-BCE554436064}" dt="2021-05-27T08:27:52.335" v="12803" actId="790"/>
          <ac:spMkLst>
            <pc:docMk/>
            <pc:sldMk cId="1880839470" sldId="10420"/>
            <ac:spMk id="37" creationId="{6503BBF8-FED4-48DE-A886-460FB05439F0}"/>
          </ac:spMkLst>
        </pc:spChg>
        <pc:spChg chg="mod">
          <ac:chgData name="Ugo MANTEL" userId="2d5b7065-31bb-4181-a7f8-a73bf0c30211" providerId="ADAL" clId="{0575A9F6-7E6E-4F00-881B-BCE554436064}" dt="2021-05-27T08:27:52.335" v="12804" actId="790"/>
          <ac:spMkLst>
            <pc:docMk/>
            <pc:sldMk cId="1880839470" sldId="10420"/>
            <ac:spMk id="38" creationId="{3F11B4ED-9D89-44C6-97B5-84A9B88A28A0}"/>
          </ac:spMkLst>
        </pc:spChg>
        <pc:spChg chg="mod">
          <ac:chgData name="Ugo MANTEL" userId="2d5b7065-31bb-4181-a7f8-a73bf0c30211" providerId="ADAL" clId="{0575A9F6-7E6E-4F00-881B-BCE554436064}" dt="2021-05-27T08:27:52.335" v="12805" actId="790"/>
          <ac:spMkLst>
            <pc:docMk/>
            <pc:sldMk cId="1880839470" sldId="10420"/>
            <ac:spMk id="39" creationId="{8D6F807D-093C-4031-8B72-64CF391C111D}"/>
          </ac:spMkLst>
        </pc:spChg>
        <pc:spChg chg="mod">
          <ac:chgData name="Ugo MANTEL" userId="2d5b7065-31bb-4181-a7f8-a73bf0c30211" providerId="ADAL" clId="{0575A9F6-7E6E-4F00-881B-BCE554436064}" dt="2021-05-27T08:27:52.335" v="12806" actId="790"/>
          <ac:spMkLst>
            <pc:docMk/>
            <pc:sldMk cId="1880839470" sldId="10420"/>
            <ac:spMk id="40" creationId="{E671D48A-B1A4-4B26-B60F-65E19EB4D45B}"/>
          </ac:spMkLst>
        </pc:spChg>
        <pc:spChg chg="mod">
          <ac:chgData name="Ugo MANTEL" userId="2d5b7065-31bb-4181-a7f8-a73bf0c30211" providerId="ADAL" clId="{0575A9F6-7E6E-4F00-881B-BCE554436064}" dt="2021-05-27T08:27:52.319" v="12791" actId="790"/>
          <ac:spMkLst>
            <pc:docMk/>
            <pc:sldMk cId="1880839470" sldId="10420"/>
            <ac:spMk id="42" creationId="{1247795D-0072-40BA-AF93-9C1D019692A8}"/>
          </ac:spMkLst>
        </pc:spChg>
        <pc:spChg chg="mod">
          <ac:chgData name="Ugo MANTEL" userId="2d5b7065-31bb-4181-a7f8-a73bf0c30211" providerId="ADAL" clId="{0575A9F6-7E6E-4F00-881B-BCE554436064}" dt="2021-05-27T08:27:52.319" v="12792" actId="790"/>
          <ac:spMkLst>
            <pc:docMk/>
            <pc:sldMk cId="1880839470" sldId="10420"/>
            <ac:spMk id="43" creationId="{36DDE4C0-A9E6-441D-96A4-45A7DBB77394}"/>
          </ac:spMkLst>
        </pc:spChg>
        <pc:spChg chg="mod">
          <ac:chgData name="Ugo MANTEL" userId="2d5b7065-31bb-4181-a7f8-a73bf0c30211" providerId="ADAL" clId="{0575A9F6-7E6E-4F00-881B-BCE554436064}" dt="2021-05-27T08:27:52.319" v="12793" actId="790"/>
          <ac:spMkLst>
            <pc:docMk/>
            <pc:sldMk cId="1880839470" sldId="10420"/>
            <ac:spMk id="44" creationId="{2F8E33B2-FF7C-48A6-A801-E93B48683090}"/>
          </ac:spMkLst>
        </pc:spChg>
        <pc:spChg chg="mod">
          <ac:chgData name="Ugo MANTEL" userId="2d5b7065-31bb-4181-a7f8-a73bf0c30211" providerId="ADAL" clId="{0575A9F6-7E6E-4F00-881B-BCE554436064}" dt="2021-05-27T08:27:52.319" v="12794" actId="790"/>
          <ac:spMkLst>
            <pc:docMk/>
            <pc:sldMk cId="1880839470" sldId="10420"/>
            <ac:spMk id="51" creationId="{30907CB5-2327-4812-BF4E-80ADB62C119C}"/>
          </ac:spMkLst>
        </pc:spChg>
        <pc:spChg chg="mod">
          <ac:chgData name="Ugo MANTEL" userId="2d5b7065-31bb-4181-a7f8-a73bf0c30211" providerId="ADAL" clId="{0575A9F6-7E6E-4F00-881B-BCE554436064}" dt="2021-05-27T08:27:52.335" v="12808" actId="790"/>
          <ac:spMkLst>
            <pc:docMk/>
            <pc:sldMk cId="1880839470" sldId="10420"/>
            <ac:spMk id="61" creationId="{6AD76FA3-6E7D-4573-94F3-B77C5EE0163C}"/>
          </ac:spMkLst>
        </pc:spChg>
        <pc:spChg chg="mod">
          <ac:chgData name="Ugo MANTEL" userId="2d5b7065-31bb-4181-a7f8-a73bf0c30211" providerId="ADAL" clId="{0575A9F6-7E6E-4F00-881B-BCE554436064}" dt="2021-05-27T08:27:52.335" v="12816" actId="790"/>
          <ac:spMkLst>
            <pc:docMk/>
            <pc:sldMk cId="1880839470" sldId="10420"/>
            <ac:spMk id="63" creationId="{68579EF2-D9C9-42A6-9EFA-D329BA498B2D}"/>
          </ac:spMkLst>
        </pc:spChg>
        <pc:spChg chg="mod">
          <ac:chgData name="Ugo MANTEL" userId="2d5b7065-31bb-4181-a7f8-a73bf0c30211" providerId="ADAL" clId="{0575A9F6-7E6E-4F00-881B-BCE554436064}" dt="2021-05-27T08:27:52.335" v="12817" actId="790"/>
          <ac:spMkLst>
            <pc:docMk/>
            <pc:sldMk cId="1880839470" sldId="10420"/>
            <ac:spMk id="68" creationId="{31C670E6-F1C0-4932-930D-13E6ADDAD434}"/>
          </ac:spMkLst>
        </pc:spChg>
        <pc:spChg chg="mod">
          <ac:chgData name="Ugo MANTEL" userId="2d5b7065-31bb-4181-a7f8-a73bf0c30211" providerId="ADAL" clId="{0575A9F6-7E6E-4F00-881B-BCE554436064}" dt="2021-05-27T08:27:52.335" v="12814" actId="790"/>
          <ac:spMkLst>
            <pc:docMk/>
            <pc:sldMk cId="1880839470" sldId="10420"/>
            <ac:spMk id="69" creationId="{01D1152F-DC04-47F3-B3E6-FE427477534B}"/>
          </ac:spMkLst>
        </pc:spChg>
        <pc:spChg chg="mod">
          <ac:chgData name="Ugo MANTEL" userId="2d5b7065-31bb-4181-a7f8-a73bf0c30211" providerId="ADAL" clId="{0575A9F6-7E6E-4F00-881B-BCE554436064}" dt="2021-05-27T08:27:52.335" v="12815" actId="790"/>
          <ac:spMkLst>
            <pc:docMk/>
            <pc:sldMk cId="1880839470" sldId="10420"/>
            <ac:spMk id="71" creationId="{1110DCA5-C0ED-4E32-B622-D42F7E75F087}"/>
          </ac:spMkLst>
        </pc:spChg>
        <pc:spChg chg="mod">
          <ac:chgData name="Ugo MANTEL" userId="2d5b7065-31bb-4181-a7f8-a73bf0c30211" providerId="ADAL" clId="{0575A9F6-7E6E-4F00-881B-BCE554436064}" dt="2021-05-27T08:27:52.319" v="12796" actId="790"/>
          <ac:spMkLst>
            <pc:docMk/>
            <pc:sldMk cId="1880839470" sldId="10420"/>
            <ac:spMk id="77" creationId="{34FF3F00-6BF4-4528-85CB-44C6EF344C99}"/>
          </ac:spMkLst>
        </pc:spChg>
        <pc:spChg chg="mod">
          <ac:chgData name="Ugo MANTEL" userId="2d5b7065-31bb-4181-a7f8-a73bf0c30211" providerId="ADAL" clId="{0575A9F6-7E6E-4F00-881B-BCE554436064}" dt="2021-05-27T08:27:52.335" v="12818" actId="790"/>
          <ac:spMkLst>
            <pc:docMk/>
            <pc:sldMk cId="1880839470" sldId="10420"/>
            <ac:spMk id="84" creationId="{4ECD5616-AFDF-414F-8A88-7F94A5251900}"/>
          </ac:spMkLst>
        </pc:spChg>
        <pc:spChg chg="mod">
          <ac:chgData name="Ugo MANTEL" userId="2d5b7065-31bb-4181-a7f8-a73bf0c30211" providerId="ADAL" clId="{0575A9F6-7E6E-4F00-881B-BCE554436064}" dt="2021-05-27T08:27:52.335" v="12819" actId="790"/>
          <ac:spMkLst>
            <pc:docMk/>
            <pc:sldMk cId="1880839470" sldId="10420"/>
            <ac:spMk id="85" creationId="{B82744E7-0816-4214-84A2-D10A9FA55958}"/>
          </ac:spMkLst>
        </pc:spChg>
        <pc:spChg chg="mod">
          <ac:chgData name="Ugo MANTEL" userId="2d5b7065-31bb-4181-a7f8-a73bf0c30211" providerId="ADAL" clId="{0575A9F6-7E6E-4F00-881B-BCE554436064}" dt="2021-05-27T08:27:52.335" v="12820" actId="790"/>
          <ac:spMkLst>
            <pc:docMk/>
            <pc:sldMk cId="1880839470" sldId="10420"/>
            <ac:spMk id="86" creationId="{3D784052-28C0-4EEB-8D75-162017EFEF8A}"/>
          </ac:spMkLst>
        </pc:spChg>
        <pc:spChg chg="mod">
          <ac:chgData name="Ugo MANTEL" userId="2d5b7065-31bb-4181-a7f8-a73bf0c30211" providerId="ADAL" clId="{0575A9F6-7E6E-4F00-881B-BCE554436064}" dt="2021-05-27T08:27:52.335" v="12807" actId="790"/>
          <ac:spMkLst>
            <pc:docMk/>
            <pc:sldMk cId="1880839470" sldId="10420"/>
            <ac:spMk id="87" creationId="{969B0457-9AFB-478C-83F9-279061671C83}"/>
          </ac:spMkLst>
        </pc:spChg>
        <pc:spChg chg="mod">
          <ac:chgData name="Ugo MANTEL" userId="2d5b7065-31bb-4181-a7f8-a73bf0c30211" providerId="ADAL" clId="{0575A9F6-7E6E-4F00-881B-BCE554436064}" dt="2021-05-27T08:27:52.335" v="12821" actId="790"/>
          <ac:spMkLst>
            <pc:docMk/>
            <pc:sldMk cId="1880839470" sldId="10420"/>
            <ac:spMk id="88" creationId="{84C437B2-41A7-4B1D-B6B5-C74D7F2007C4}"/>
          </ac:spMkLst>
        </pc:spChg>
        <pc:spChg chg="mod">
          <ac:chgData name="Ugo MANTEL" userId="2d5b7065-31bb-4181-a7f8-a73bf0c30211" providerId="ADAL" clId="{0575A9F6-7E6E-4F00-881B-BCE554436064}" dt="2021-05-27T08:27:52.335" v="12822" actId="790"/>
          <ac:spMkLst>
            <pc:docMk/>
            <pc:sldMk cId="1880839470" sldId="10420"/>
            <ac:spMk id="89" creationId="{7573E8A5-F804-4A0F-B74E-6A94AC2B01B9}"/>
          </ac:spMkLst>
        </pc:spChg>
        <pc:spChg chg="mod">
          <ac:chgData name="Ugo MANTEL" userId="2d5b7065-31bb-4181-a7f8-a73bf0c30211" providerId="ADAL" clId="{0575A9F6-7E6E-4F00-881B-BCE554436064}" dt="2021-05-27T08:27:52.335" v="12823" actId="790"/>
          <ac:spMkLst>
            <pc:docMk/>
            <pc:sldMk cId="1880839470" sldId="10420"/>
            <ac:spMk id="90" creationId="{F2D1466A-128D-4CB3-8881-8422DBD50FD9}"/>
          </ac:spMkLst>
        </pc:spChg>
        <pc:spChg chg="mod">
          <ac:chgData name="Ugo MANTEL" userId="2d5b7065-31bb-4181-a7f8-a73bf0c30211" providerId="ADAL" clId="{0575A9F6-7E6E-4F00-881B-BCE554436064}" dt="2021-05-27T08:27:52.335" v="12809" actId="790"/>
          <ac:spMkLst>
            <pc:docMk/>
            <pc:sldMk cId="1880839470" sldId="10420"/>
            <ac:spMk id="102" creationId="{E0A3228D-D7F4-4A30-B4B2-A7E4D2315ACB}"/>
          </ac:spMkLst>
        </pc:spChg>
        <pc:spChg chg="mod">
          <ac:chgData name="Ugo MANTEL" userId="2d5b7065-31bb-4181-a7f8-a73bf0c30211" providerId="ADAL" clId="{0575A9F6-7E6E-4F00-881B-BCE554436064}" dt="2021-05-27T08:27:52.335" v="12810" actId="790"/>
          <ac:spMkLst>
            <pc:docMk/>
            <pc:sldMk cId="1880839470" sldId="10420"/>
            <ac:spMk id="103" creationId="{60955DD5-4169-4F04-B2BF-2D2A64980A04}"/>
          </ac:spMkLst>
        </pc:spChg>
        <pc:spChg chg="mod">
          <ac:chgData name="Ugo MANTEL" userId="2d5b7065-31bb-4181-a7f8-a73bf0c30211" providerId="ADAL" clId="{0575A9F6-7E6E-4F00-881B-BCE554436064}" dt="2021-05-27T08:27:52.335" v="12811" actId="790"/>
          <ac:spMkLst>
            <pc:docMk/>
            <pc:sldMk cId="1880839470" sldId="10420"/>
            <ac:spMk id="104" creationId="{4A968F88-0BEE-4D26-A5E9-83CB21CDAC4E}"/>
          </ac:spMkLst>
        </pc:spChg>
        <pc:spChg chg="mod">
          <ac:chgData name="Ugo MANTEL" userId="2d5b7065-31bb-4181-a7f8-a73bf0c30211" providerId="ADAL" clId="{0575A9F6-7E6E-4F00-881B-BCE554436064}" dt="2021-05-27T08:27:52.335" v="12812" actId="790"/>
          <ac:spMkLst>
            <pc:docMk/>
            <pc:sldMk cId="1880839470" sldId="10420"/>
            <ac:spMk id="105" creationId="{8CE0D118-0AFC-408B-A2A2-0061AEB48222}"/>
          </ac:spMkLst>
        </pc:spChg>
        <pc:spChg chg="mod">
          <ac:chgData name="Ugo MANTEL" userId="2d5b7065-31bb-4181-a7f8-a73bf0c30211" providerId="ADAL" clId="{0575A9F6-7E6E-4F00-881B-BCE554436064}" dt="2021-05-27T08:27:52.335" v="12813" actId="790"/>
          <ac:spMkLst>
            <pc:docMk/>
            <pc:sldMk cId="1880839470" sldId="10420"/>
            <ac:spMk id="120" creationId="{C57198B3-D8BE-4D70-B9B4-2277FF73857B}"/>
          </ac:spMkLst>
        </pc:spChg>
      </pc:sldChg>
      <pc:sldChg chg="modSp mod">
        <pc:chgData name="Ugo MANTEL" userId="2d5b7065-31bb-4181-a7f8-a73bf0c30211" providerId="ADAL" clId="{0575A9F6-7E6E-4F00-881B-BCE554436064}" dt="2021-05-27T08:27:52.573" v="13089" actId="790"/>
        <pc:sldMkLst>
          <pc:docMk/>
          <pc:sldMk cId="3436081094" sldId="10430"/>
        </pc:sldMkLst>
        <pc:spChg chg="mod">
          <ac:chgData name="Ugo MANTEL" userId="2d5b7065-31bb-4181-a7f8-a73bf0c30211" providerId="ADAL" clId="{0575A9F6-7E6E-4F00-881B-BCE554436064}" dt="2021-05-27T08:27:52.561" v="13072" actId="790"/>
          <ac:spMkLst>
            <pc:docMk/>
            <pc:sldMk cId="3436081094" sldId="10430"/>
            <ac:spMk id="2" creationId="{076A8F7F-F895-46CF-AE68-CFD9FFD3C71A}"/>
          </ac:spMkLst>
        </pc:spChg>
        <pc:spChg chg="mod">
          <ac:chgData name="Ugo MANTEL" userId="2d5b7065-31bb-4181-a7f8-a73bf0c30211" providerId="ADAL" clId="{0575A9F6-7E6E-4F00-881B-BCE554436064}" dt="2021-05-27T08:27:52.573" v="13082" actId="790"/>
          <ac:spMkLst>
            <pc:docMk/>
            <pc:sldMk cId="3436081094" sldId="10430"/>
            <ac:spMk id="3" creationId="{99D55450-9CBF-4572-8BF1-B9F5C66D1D7B}"/>
          </ac:spMkLst>
        </pc:spChg>
        <pc:spChg chg="mod">
          <ac:chgData name="Ugo MANTEL" userId="2d5b7065-31bb-4181-a7f8-a73bf0c30211" providerId="ADAL" clId="{0575A9F6-7E6E-4F00-881B-BCE554436064}" dt="2021-05-27T08:27:52.561" v="13073" actId="790"/>
          <ac:spMkLst>
            <pc:docMk/>
            <pc:sldMk cId="3436081094" sldId="10430"/>
            <ac:spMk id="5" creationId="{14879C95-E469-44D8-A9AD-02681D654566}"/>
          </ac:spMkLst>
        </pc:spChg>
        <pc:spChg chg="mod">
          <ac:chgData name="Ugo MANTEL" userId="2d5b7065-31bb-4181-a7f8-a73bf0c30211" providerId="ADAL" clId="{0575A9F6-7E6E-4F00-881B-BCE554436064}" dt="2021-05-27T08:27:52.563" v="13074" actId="790"/>
          <ac:spMkLst>
            <pc:docMk/>
            <pc:sldMk cId="3436081094" sldId="10430"/>
            <ac:spMk id="6" creationId="{668934EF-3B2B-41C8-A852-24F884CDB87E}"/>
          </ac:spMkLst>
        </pc:spChg>
        <pc:spChg chg="mod">
          <ac:chgData name="Ugo MANTEL" userId="2d5b7065-31bb-4181-a7f8-a73bf0c30211" providerId="ADAL" clId="{0575A9F6-7E6E-4F00-881B-BCE554436064}" dt="2021-05-27T08:27:52.563" v="13075" actId="790"/>
          <ac:spMkLst>
            <pc:docMk/>
            <pc:sldMk cId="3436081094" sldId="10430"/>
            <ac:spMk id="7" creationId="{6A3CD12F-6027-43F5-950A-553D45044CF9}"/>
          </ac:spMkLst>
        </pc:spChg>
        <pc:spChg chg="mod">
          <ac:chgData name="Ugo MANTEL" userId="2d5b7065-31bb-4181-a7f8-a73bf0c30211" providerId="ADAL" clId="{0575A9F6-7E6E-4F00-881B-BCE554436064}" dt="2021-05-27T08:27:52.563" v="13076" actId="790"/>
          <ac:spMkLst>
            <pc:docMk/>
            <pc:sldMk cId="3436081094" sldId="10430"/>
            <ac:spMk id="12" creationId="{6E04BA92-898B-4C5B-BC90-D7370A80E238}"/>
          </ac:spMkLst>
        </pc:spChg>
        <pc:spChg chg="mod">
          <ac:chgData name="Ugo MANTEL" userId="2d5b7065-31bb-4181-a7f8-a73bf0c30211" providerId="ADAL" clId="{0575A9F6-7E6E-4F00-881B-BCE554436064}" dt="2021-05-27T08:27:52.573" v="13089" actId="790"/>
          <ac:spMkLst>
            <pc:docMk/>
            <pc:sldMk cId="3436081094" sldId="10430"/>
            <ac:spMk id="13" creationId="{67FF2AF0-191A-453A-83C2-8045CA773D57}"/>
          </ac:spMkLst>
        </pc:spChg>
        <pc:spChg chg="mod">
          <ac:chgData name="Ugo MANTEL" userId="2d5b7065-31bb-4181-a7f8-a73bf0c30211" providerId="ADAL" clId="{0575A9F6-7E6E-4F00-881B-BCE554436064}" dt="2021-05-27T08:27:52.563" v="13077" actId="790"/>
          <ac:spMkLst>
            <pc:docMk/>
            <pc:sldMk cId="3436081094" sldId="10430"/>
            <ac:spMk id="23" creationId="{9D6B7B07-4A05-4C23-B8C2-BF6B61723B12}"/>
          </ac:spMkLst>
        </pc:spChg>
        <pc:spChg chg="mod">
          <ac:chgData name="Ugo MANTEL" userId="2d5b7065-31bb-4181-a7f8-a73bf0c30211" providerId="ADAL" clId="{0575A9F6-7E6E-4F00-881B-BCE554436064}" dt="2021-05-27T08:27:52.563" v="13078" actId="790"/>
          <ac:spMkLst>
            <pc:docMk/>
            <pc:sldMk cId="3436081094" sldId="10430"/>
            <ac:spMk id="24" creationId="{92BE8562-398F-47AA-9DFF-98ED6254380E}"/>
          </ac:spMkLst>
        </pc:spChg>
        <pc:spChg chg="mod">
          <ac:chgData name="Ugo MANTEL" userId="2d5b7065-31bb-4181-a7f8-a73bf0c30211" providerId="ADAL" clId="{0575A9F6-7E6E-4F00-881B-BCE554436064}" dt="2021-05-27T08:27:52.563" v="13079" actId="790"/>
          <ac:spMkLst>
            <pc:docMk/>
            <pc:sldMk cId="3436081094" sldId="10430"/>
            <ac:spMk id="28" creationId="{B3C1858A-F04B-4556-8114-AD5557508D65}"/>
          </ac:spMkLst>
        </pc:spChg>
        <pc:spChg chg="mod">
          <ac:chgData name="Ugo MANTEL" userId="2d5b7065-31bb-4181-a7f8-a73bf0c30211" providerId="ADAL" clId="{0575A9F6-7E6E-4F00-881B-BCE554436064}" dt="2021-05-27T08:27:52.541" v="13059" actId="790"/>
          <ac:spMkLst>
            <pc:docMk/>
            <pc:sldMk cId="3436081094" sldId="10430"/>
            <ac:spMk id="32" creationId="{D2B59A52-D9C2-4E24-B600-1E848B32C8F5}"/>
          </ac:spMkLst>
        </pc:spChg>
        <pc:spChg chg="mod">
          <ac:chgData name="Ugo MANTEL" userId="2d5b7065-31bb-4181-a7f8-a73bf0c30211" providerId="ADAL" clId="{0575A9F6-7E6E-4F00-881B-BCE554436064}" dt="2021-05-27T08:27:52.541" v="13060" actId="790"/>
          <ac:spMkLst>
            <pc:docMk/>
            <pc:sldMk cId="3436081094" sldId="10430"/>
            <ac:spMk id="33" creationId="{1C409526-FEBB-4615-AD48-EE2919594103}"/>
          </ac:spMkLst>
        </pc:spChg>
        <pc:spChg chg="mod">
          <ac:chgData name="Ugo MANTEL" userId="2d5b7065-31bb-4181-a7f8-a73bf0c30211" providerId="ADAL" clId="{0575A9F6-7E6E-4F00-881B-BCE554436064}" dt="2021-05-27T08:27:52.541" v="13061" actId="790"/>
          <ac:spMkLst>
            <pc:docMk/>
            <pc:sldMk cId="3436081094" sldId="10430"/>
            <ac:spMk id="34" creationId="{CE2902A1-02DE-4841-A5FF-EC6817C779C2}"/>
          </ac:spMkLst>
        </pc:spChg>
        <pc:spChg chg="mod">
          <ac:chgData name="Ugo MANTEL" userId="2d5b7065-31bb-4181-a7f8-a73bf0c30211" providerId="ADAL" clId="{0575A9F6-7E6E-4F00-881B-BCE554436064}" dt="2021-05-27T08:27:52.541" v="13062" actId="790"/>
          <ac:spMkLst>
            <pc:docMk/>
            <pc:sldMk cId="3436081094" sldId="10430"/>
            <ac:spMk id="35" creationId="{C69C2033-6801-4C94-9428-2C2E3E7C61BC}"/>
          </ac:spMkLst>
        </pc:spChg>
        <pc:spChg chg="mod">
          <ac:chgData name="Ugo MANTEL" userId="2d5b7065-31bb-4181-a7f8-a73bf0c30211" providerId="ADAL" clId="{0575A9F6-7E6E-4F00-881B-BCE554436064}" dt="2021-05-27T08:27:52.541" v="13063" actId="790"/>
          <ac:spMkLst>
            <pc:docMk/>
            <pc:sldMk cId="3436081094" sldId="10430"/>
            <ac:spMk id="36" creationId="{F13CE92D-4D69-4443-A30B-E51A006B440F}"/>
          </ac:spMkLst>
        </pc:spChg>
        <pc:spChg chg="mod">
          <ac:chgData name="Ugo MANTEL" userId="2d5b7065-31bb-4181-a7f8-a73bf0c30211" providerId="ADAL" clId="{0575A9F6-7E6E-4F00-881B-BCE554436064}" dt="2021-05-27T08:27:52.541" v="13064" actId="790"/>
          <ac:spMkLst>
            <pc:docMk/>
            <pc:sldMk cId="3436081094" sldId="10430"/>
            <ac:spMk id="37" creationId="{12A3E4D8-FE24-4296-A901-6835576F358F}"/>
          </ac:spMkLst>
        </pc:spChg>
        <pc:spChg chg="mod">
          <ac:chgData name="Ugo MANTEL" userId="2d5b7065-31bb-4181-a7f8-a73bf0c30211" providerId="ADAL" clId="{0575A9F6-7E6E-4F00-881B-BCE554436064}" dt="2021-05-27T08:27:52.551" v="13065" actId="790"/>
          <ac:spMkLst>
            <pc:docMk/>
            <pc:sldMk cId="3436081094" sldId="10430"/>
            <ac:spMk id="38" creationId="{FA551D75-70A3-4189-B8FD-D16A5A806F6C}"/>
          </ac:spMkLst>
        </pc:spChg>
        <pc:spChg chg="mod">
          <ac:chgData name="Ugo MANTEL" userId="2d5b7065-31bb-4181-a7f8-a73bf0c30211" providerId="ADAL" clId="{0575A9F6-7E6E-4F00-881B-BCE554436064}" dt="2021-05-27T08:27:52.551" v="13066" actId="790"/>
          <ac:spMkLst>
            <pc:docMk/>
            <pc:sldMk cId="3436081094" sldId="10430"/>
            <ac:spMk id="39" creationId="{4E0AD551-D0E4-4018-8925-446955E03DBD}"/>
          </ac:spMkLst>
        </pc:spChg>
        <pc:spChg chg="mod">
          <ac:chgData name="Ugo MANTEL" userId="2d5b7065-31bb-4181-a7f8-a73bf0c30211" providerId="ADAL" clId="{0575A9F6-7E6E-4F00-881B-BCE554436064}" dt="2021-05-27T08:27:52.551" v="13067" actId="790"/>
          <ac:spMkLst>
            <pc:docMk/>
            <pc:sldMk cId="3436081094" sldId="10430"/>
            <ac:spMk id="40" creationId="{D4585E7A-1C58-48F0-8CCC-695615F47DDC}"/>
          </ac:spMkLst>
        </pc:spChg>
        <pc:spChg chg="mod">
          <ac:chgData name="Ugo MANTEL" userId="2d5b7065-31bb-4181-a7f8-a73bf0c30211" providerId="ADAL" clId="{0575A9F6-7E6E-4F00-881B-BCE554436064}" dt="2021-05-27T08:27:52.551" v="13068" actId="790"/>
          <ac:spMkLst>
            <pc:docMk/>
            <pc:sldMk cId="3436081094" sldId="10430"/>
            <ac:spMk id="41" creationId="{1DF4E5BB-492B-465C-8444-C36507B49283}"/>
          </ac:spMkLst>
        </pc:spChg>
        <pc:spChg chg="mod">
          <ac:chgData name="Ugo MANTEL" userId="2d5b7065-31bb-4181-a7f8-a73bf0c30211" providerId="ADAL" clId="{0575A9F6-7E6E-4F00-881B-BCE554436064}" dt="2021-05-27T08:27:52.553" v="13069" actId="790"/>
          <ac:spMkLst>
            <pc:docMk/>
            <pc:sldMk cId="3436081094" sldId="10430"/>
            <ac:spMk id="42" creationId="{9C8D8134-054F-4F04-A0C0-2524CCD41437}"/>
          </ac:spMkLst>
        </pc:spChg>
        <pc:spChg chg="mod">
          <ac:chgData name="Ugo MANTEL" userId="2d5b7065-31bb-4181-a7f8-a73bf0c30211" providerId="ADAL" clId="{0575A9F6-7E6E-4F00-881B-BCE554436064}" dt="2021-05-27T08:27:52.553" v="13070" actId="790"/>
          <ac:spMkLst>
            <pc:docMk/>
            <pc:sldMk cId="3436081094" sldId="10430"/>
            <ac:spMk id="43" creationId="{6A651D37-072C-499F-BDC9-221E2F280D91}"/>
          </ac:spMkLst>
        </pc:spChg>
        <pc:spChg chg="mod">
          <ac:chgData name="Ugo MANTEL" userId="2d5b7065-31bb-4181-a7f8-a73bf0c30211" providerId="ADAL" clId="{0575A9F6-7E6E-4F00-881B-BCE554436064}" dt="2021-05-27T08:27:52.553" v="13071" actId="790"/>
          <ac:spMkLst>
            <pc:docMk/>
            <pc:sldMk cId="3436081094" sldId="10430"/>
            <ac:spMk id="65" creationId="{FA6B510C-60D3-4CD8-A4E3-3EBD62B303AE}"/>
          </ac:spMkLst>
        </pc:spChg>
        <pc:spChg chg="mod">
          <ac:chgData name="Ugo MANTEL" userId="2d5b7065-31bb-4181-a7f8-a73bf0c30211" providerId="ADAL" clId="{0575A9F6-7E6E-4F00-881B-BCE554436064}" dt="2021-05-27T08:27:52.563" v="13080" actId="790"/>
          <ac:spMkLst>
            <pc:docMk/>
            <pc:sldMk cId="3436081094" sldId="10430"/>
            <ac:spMk id="67" creationId="{E5E66E1D-661C-4AEE-ACAF-A6E612D011ED}"/>
          </ac:spMkLst>
        </pc:spChg>
        <pc:spChg chg="mod">
          <ac:chgData name="Ugo MANTEL" userId="2d5b7065-31bb-4181-a7f8-a73bf0c30211" providerId="ADAL" clId="{0575A9F6-7E6E-4F00-881B-BCE554436064}" dt="2021-05-27T08:27:52.563" v="13081" actId="790"/>
          <ac:spMkLst>
            <pc:docMk/>
            <pc:sldMk cId="3436081094" sldId="10430"/>
            <ac:spMk id="68" creationId="{D2F63D90-54E3-4593-AE50-12673AAD1AC5}"/>
          </ac:spMkLst>
        </pc:spChg>
        <pc:spChg chg="mod">
          <ac:chgData name="Ugo MANTEL" userId="2d5b7065-31bb-4181-a7f8-a73bf0c30211" providerId="ADAL" clId="{0575A9F6-7E6E-4F00-881B-BCE554436064}" dt="2021-05-27T08:27:52.573" v="13086" actId="790"/>
          <ac:spMkLst>
            <pc:docMk/>
            <pc:sldMk cId="3436081094" sldId="10430"/>
            <ac:spMk id="77" creationId="{5527824B-76F4-45D6-8FE2-1C69A0F12F7E}"/>
          </ac:spMkLst>
        </pc:spChg>
        <pc:spChg chg="mod">
          <ac:chgData name="Ugo MANTEL" userId="2d5b7065-31bb-4181-a7f8-a73bf0c30211" providerId="ADAL" clId="{0575A9F6-7E6E-4F00-881B-BCE554436064}" dt="2021-05-27T08:27:52.573" v="13087" actId="790"/>
          <ac:spMkLst>
            <pc:docMk/>
            <pc:sldMk cId="3436081094" sldId="10430"/>
            <ac:spMk id="81" creationId="{41140C4B-D81F-4C2D-9325-CBDB4F046536}"/>
          </ac:spMkLst>
        </pc:spChg>
        <pc:spChg chg="mod">
          <ac:chgData name="Ugo MANTEL" userId="2d5b7065-31bb-4181-a7f8-a73bf0c30211" providerId="ADAL" clId="{0575A9F6-7E6E-4F00-881B-BCE554436064}" dt="2021-05-27T08:27:52.573" v="13088" actId="790"/>
          <ac:spMkLst>
            <pc:docMk/>
            <pc:sldMk cId="3436081094" sldId="10430"/>
            <ac:spMk id="82" creationId="{A4CD6AED-02DD-459A-B1C7-F559D9F1E86B}"/>
          </ac:spMkLst>
        </pc:spChg>
        <pc:spChg chg="mod">
          <ac:chgData name="Ugo MANTEL" userId="2d5b7065-31bb-4181-a7f8-a73bf0c30211" providerId="ADAL" clId="{0575A9F6-7E6E-4F00-881B-BCE554436064}" dt="2021-05-27T08:27:52.573" v="13083" actId="790"/>
          <ac:spMkLst>
            <pc:docMk/>
            <pc:sldMk cId="3436081094" sldId="10430"/>
            <ac:spMk id="86" creationId="{E7961BDE-6076-4E21-960D-1961F2C205C8}"/>
          </ac:spMkLst>
        </pc:spChg>
        <pc:spChg chg="mod">
          <ac:chgData name="Ugo MANTEL" userId="2d5b7065-31bb-4181-a7f8-a73bf0c30211" providerId="ADAL" clId="{0575A9F6-7E6E-4F00-881B-BCE554436064}" dt="2021-05-27T08:27:52.573" v="13084" actId="790"/>
          <ac:spMkLst>
            <pc:docMk/>
            <pc:sldMk cId="3436081094" sldId="10430"/>
            <ac:spMk id="93" creationId="{F8A1DEBA-0A47-4AF0-8016-2E7AACF911FA}"/>
          </ac:spMkLst>
        </pc:spChg>
        <pc:spChg chg="mod">
          <ac:chgData name="Ugo MANTEL" userId="2d5b7065-31bb-4181-a7f8-a73bf0c30211" providerId="ADAL" clId="{0575A9F6-7E6E-4F00-881B-BCE554436064}" dt="2021-05-27T08:27:52.573" v="13085" actId="790"/>
          <ac:spMkLst>
            <pc:docMk/>
            <pc:sldMk cId="3436081094" sldId="10430"/>
            <ac:spMk id="98" creationId="{E179A47A-9B95-4CAE-B926-4582178F5874}"/>
          </ac:spMkLst>
        </pc:spChg>
      </pc:sldChg>
      <pc:sldChg chg="modSp mod">
        <pc:chgData name="Ugo MANTEL" userId="2d5b7065-31bb-4181-a7f8-a73bf0c30211" providerId="ADAL" clId="{0575A9F6-7E6E-4F00-881B-BCE554436064}" dt="2021-05-27T08:27:53.991" v="14813" actId="790"/>
        <pc:sldMkLst>
          <pc:docMk/>
          <pc:sldMk cId="2765598525" sldId="10435"/>
        </pc:sldMkLst>
        <pc:spChg chg="mod">
          <ac:chgData name="Ugo MANTEL" userId="2d5b7065-31bb-4181-a7f8-a73bf0c30211" providerId="ADAL" clId="{0575A9F6-7E6E-4F00-881B-BCE554436064}" dt="2021-05-27T08:27:53.960" v="14777" actId="790"/>
          <ac:spMkLst>
            <pc:docMk/>
            <pc:sldMk cId="2765598525" sldId="10435"/>
            <ac:spMk id="2" creationId="{EC591099-5136-44AA-B77C-AE0AD4DCABDF}"/>
          </ac:spMkLst>
        </pc:spChg>
        <pc:spChg chg="mod">
          <ac:chgData name="Ugo MANTEL" userId="2d5b7065-31bb-4181-a7f8-a73bf0c30211" providerId="ADAL" clId="{0575A9F6-7E6E-4F00-881B-BCE554436064}" dt="2021-05-27T08:27:53.960" v="14778" actId="790"/>
          <ac:spMkLst>
            <pc:docMk/>
            <pc:sldMk cId="2765598525" sldId="10435"/>
            <ac:spMk id="3" creationId="{DD2E96F6-2E57-4675-BC16-4DA440530E35}"/>
          </ac:spMkLst>
        </pc:spChg>
        <pc:spChg chg="mod">
          <ac:chgData name="Ugo MANTEL" userId="2d5b7065-31bb-4181-a7f8-a73bf0c30211" providerId="ADAL" clId="{0575A9F6-7E6E-4F00-881B-BCE554436064}" dt="2021-05-27T08:27:53.960" v="14779" actId="790"/>
          <ac:spMkLst>
            <pc:docMk/>
            <pc:sldMk cId="2765598525" sldId="10435"/>
            <ac:spMk id="4" creationId="{3C26708D-8FD1-4162-A79F-E85299ED6CF0}"/>
          </ac:spMkLst>
        </pc:spChg>
        <pc:spChg chg="mod">
          <ac:chgData name="Ugo MANTEL" userId="2d5b7065-31bb-4181-a7f8-a73bf0c30211" providerId="ADAL" clId="{0575A9F6-7E6E-4F00-881B-BCE554436064}" dt="2021-05-27T08:27:53.968" v="14780" actId="790"/>
          <ac:spMkLst>
            <pc:docMk/>
            <pc:sldMk cId="2765598525" sldId="10435"/>
            <ac:spMk id="8" creationId="{A6B52ADE-C6C9-45C2-843E-F5D6B61A9114}"/>
          </ac:spMkLst>
        </pc:spChg>
        <pc:spChg chg="mod">
          <ac:chgData name="Ugo MANTEL" userId="2d5b7065-31bb-4181-a7f8-a73bf0c30211" providerId="ADAL" clId="{0575A9F6-7E6E-4F00-881B-BCE554436064}" dt="2021-05-27T08:27:53.968" v="14781" actId="790"/>
          <ac:spMkLst>
            <pc:docMk/>
            <pc:sldMk cId="2765598525" sldId="10435"/>
            <ac:spMk id="9" creationId="{8F0D622A-5573-4746-8AB0-56CBA48208B1}"/>
          </ac:spMkLst>
        </pc:spChg>
        <pc:spChg chg="mod">
          <ac:chgData name="Ugo MANTEL" userId="2d5b7065-31bb-4181-a7f8-a73bf0c30211" providerId="ADAL" clId="{0575A9F6-7E6E-4F00-881B-BCE554436064}" dt="2021-05-27T08:27:53.968" v="14782" actId="790"/>
          <ac:spMkLst>
            <pc:docMk/>
            <pc:sldMk cId="2765598525" sldId="10435"/>
            <ac:spMk id="10" creationId="{D6CBEC82-D509-43A2-8044-DFD9FF7838D4}"/>
          </ac:spMkLst>
        </pc:spChg>
        <pc:spChg chg="mod">
          <ac:chgData name="Ugo MANTEL" userId="2d5b7065-31bb-4181-a7f8-a73bf0c30211" providerId="ADAL" clId="{0575A9F6-7E6E-4F00-881B-BCE554436064}" dt="2021-05-27T08:27:53.971" v="14783" actId="790"/>
          <ac:spMkLst>
            <pc:docMk/>
            <pc:sldMk cId="2765598525" sldId="10435"/>
            <ac:spMk id="11" creationId="{94D1F405-16AC-4E70-9A21-B8DC490952C1}"/>
          </ac:spMkLst>
        </pc:spChg>
        <pc:spChg chg="mod">
          <ac:chgData name="Ugo MANTEL" userId="2d5b7065-31bb-4181-a7f8-a73bf0c30211" providerId="ADAL" clId="{0575A9F6-7E6E-4F00-881B-BCE554436064}" dt="2021-05-27T08:27:53.971" v="14784" actId="790"/>
          <ac:spMkLst>
            <pc:docMk/>
            <pc:sldMk cId="2765598525" sldId="10435"/>
            <ac:spMk id="12" creationId="{52AD597C-357C-41FE-8444-653952863F47}"/>
          </ac:spMkLst>
        </pc:spChg>
        <pc:spChg chg="mod">
          <ac:chgData name="Ugo MANTEL" userId="2d5b7065-31bb-4181-a7f8-a73bf0c30211" providerId="ADAL" clId="{0575A9F6-7E6E-4F00-881B-BCE554436064}" dt="2021-05-27T08:27:53.971" v="14785" actId="790"/>
          <ac:spMkLst>
            <pc:docMk/>
            <pc:sldMk cId="2765598525" sldId="10435"/>
            <ac:spMk id="13" creationId="{911F5F24-D734-4C10-9BA6-47F05CD2E240}"/>
          </ac:spMkLst>
        </pc:spChg>
        <pc:spChg chg="mod">
          <ac:chgData name="Ugo MANTEL" userId="2d5b7065-31bb-4181-a7f8-a73bf0c30211" providerId="ADAL" clId="{0575A9F6-7E6E-4F00-881B-BCE554436064}" dt="2021-05-27T08:27:53.971" v="14786" actId="790"/>
          <ac:spMkLst>
            <pc:docMk/>
            <pc:sldMk cId="2765598525" sldId="10435"/>
            <ac:spMk id="14" creationId="{9847F5CB-BDE3-498E-940B-8F44B0358F12}"/>
          </ac:spMkLst>
        </pc:spChg>
        <pc:spChg chg="mod">
          <ac:chgData name="Ugo MANTEL" userId="2d5b7065-31bb-4181-a7f8-a73bf0c30211" providerId="ADAL" clId="{0575A9F6-7E6E-4F00-881B-BCE554436064}" dt="2021-05-27T08:27:53.971" v="14787" actId="790"/>
          <ac:spMkLst>
            <pc:docMk/>
            <pc:sldMk cId="2765598525" sldId="10435"/>
            <ac:spMk id="15" creationId="{4E709C52-37C3-45B2-AB0F-69DA749EA359}"/>
          </ac:spMkLst>
        </pc:spChg>
        <pc:spChg chg="mod">
          <ac:chgData name="Ugo MANTEL" userId="2d5b7065-31bb-4181-a7f8-a73bf0c30211" providerId="ADAL" clId="{0575A9F6-7E6E-4F00-881B-BCE554436064}" dt="2021-05-27T08:27:53.979" v="14793" actId="790"/>
          <ac:spMkLst>
            <pc:docMk/>
            <pc:sldMk cId="2765598525" sldId="10435"/>
            <ac:spMk id="25" creationId="{D0893839-FCA8-44A2-9EE6-AB39ECB9D8B7}"/>
          </ac:spMkLst>
        </pc:spChg>
        <pc:spChg chg="mod">
          <ac:chgData name="Ugo MANTEL" userId="2d5b7065-31bb-4181-a7f8-a73bf0c30211" providerId="ADAL" clId="{0575A9F6-7E6E-4F00-881B-BCE554436064}" dt="2021-05-27T08:27:53.971" v="14788" actId="790"/>
          <ac:spMkLst>
            <pc:docMk/>
            <pc:sldMk cId="2765598525" sldId="10435"/>
            <ac:spMk id="26" creationId="{D3DE6BE8-F4EB-4250-A1AC-CAE093D62085}"/>
          </ac:spMkLst>
        </pc:spChg>
        <pc:spChg chg="mod">
          <ac:chgData name="Ugo MANTEL" userId="2d5b7065-31bb-4181-a7f8-a73bf0c30211" providerId="ADAL" clId="{0575A9F6-7E6E-4F00-881B-BCE554436064}" dt="2021-05-27T08:27:53.971" v="14789" actId="790"/>
          <ac:spMkLst>
            <pc:docMk/>
            <pc:sldMk cId="2765598525" sldId="10435"/>
            <ac:spMk id="39" creationId="{5D40534F-3F1E-4C03-929E-AA7F8DCD307B}"/>
          </ac:spMkLst>
        </pc:spChg>
        <pc:spChg chg="mod">
          <ac:chgData name="Ugo MANTEL" userId="2d5b7065-31bb-4181-a7f8-a73bf0c30211" providerId="ADAL" clId="{0575A9F6-7E6E-4F00-881B-BCE554436064}" dt="2021-05-27T08:27:53.971" v="14790" actId="790"/>
          <ac:spMkLst>
            <pc:docMk/>
            <pc:sldMk cId="2765598525" sldId="10435"/>
            <ac:spMk id="40" creationId="{99AF67C3-160C-4177-9C17-3461D134EEE4}"/>
          </ac:spMkLst>
        </pc:spChg>
        <pc:spChg chg="mod">
          <ac:chgData name="Ugo MANTEL" userId="2d5b7065-31bb-4181-a7f8-a73bf0c30211" providerId="ADAL" clId="{0575A9F6-7E6E-4F00-881B-BCE554436064}" dt="2021-05-27T08:27:53.971" v="14791" actId="790"/>
          <ac:spMkLst>
            <pc:docMk/>
            <pc:sldMk cId="2765598525" sldId="10435"/>
            <ac:spMk id="41" creationId="{E1A159BC-0828-460F-B383-CA6B6D4FA551}"/>
          </ac:spMkLst>
        </pc:spChg>
        <pc:spChg chg="mod">
          <ac:chgData name="Ugo MANTEL" userId="2d5b7065-31bb-4181-a7f8-a73bf0c30211" providerId="ADAL" clId="{0575A9F6-7E6E-4F00-881B-BCE554436064}" dt="2021-05-27T08:27:53.971" v="14792" actId="790"/>
          <ac:spMkLst>
            <pc:docMk/>
            <pc:sldMk cId="2765598525" sldId="10435"/>
            <ac:spMk id="42" creationId="{B55D48E5-96AE-4404-9E04-DBD77B7488EA}"/>
          </ac:spMkLst>
        </pc:spChg>
        <pc:spChg chg="mod">
          <ac:chgData name="Ugo MANTEL" userId="2d5b7065-31bb-4181-a7f8-a73bf0c30211" providerId="ADAL" clId="{0575A9F6-7E6E-4F00-881B-BCE554436064}" dt="2021-05-27T08:27:53.981" v="14800" actId="790"/>
          <ac:spMkLst>
            <pc:docMk/>
            <pc:sldMk cId="2765598525" sldId="10435"/>
            <ac:spMk id="49" creationId="{DCA24736-C921-4820-BD41-3BB3642FD803}"/>
          </ac:spMkLst>
        </pc:spChg>
        <pc:spChg chg="mod">
          <ac:chgData name="Ugo MANTEL" userId="2d5b7065-31bb-4181-a7f8-a73bf0c30211" providerId="ADAL" clId="{0575A9F6-7E6E-4F00-881B-BCE554436064}" dt="2021-05-27T08:27:53.979" v="14794" actId="790"/>
          <ac:spMkLst>
            <pc:docMk/>
            <pc:sldMk cId="2765598525" sldId="10435"/>
            <ac:spMk id="57" creationId="{1C30E004-DFA6-45BF-A5E8-2C530ABCBF9D}"/>
          </ac:spMkLst>
        </pc:spChg>
        <pc:spChg chg="mod">
          <ac:chgData name="Ugo MANTEL" userId="2d5b7065-31bb-4181-a7f8-a73bf0c30211" providerId="ADAL" clId="{0575A9F6-7E6E-4F00-881B-BCE554436064}" dt="2021-05-27T08:27:53.991" v="14812" actId="790"/>
          <ac:spMkLst>
            <pc:docMk/>
            <pc:sldMk cId="2765598525" sldId="10435"/>
            <ac:spMk id="62" creationId="{B4DB3DD5-8015-4912-B437-0DA63DBB4290}"/>
          </ac:spMkLst>
        </pc:spChg>
        <pc:spChg chg="mod">
          <ac:chgData name="Ugo MANTEL" userId="2d5b7065-31bb-4181-a7f8-a73bf0c30211" providerId="ADAL" clId="{0575A9F6-7E6E-4F00-881B-BCE554436064}" dt="2021-05-27T08:27:53.981" v="14802" actId="790"/>
          <ac:spMkLst>
            <pc:docMk/>
            <pc:sldMk cId="2765598525" sldId="10435"/>
            <ac:spMk id="63" creationId="{FEC106FA-F773-4E76-A121-BFA96EB32610}"/>
          </ac:spMkLst>
        </pc:spChg>
        <pc:spChg chg="mod">
          <ac:chgData name="Ugo MANTEL" userId="2d5b7065-31bb-4181-a7f8-a73bf0c30211" providerId="ADAL" clId="{0575A9F6-7E6E-4F00-881B-BCE554436064}" dt="2021-05-27T08:27:53.981" v="14803" actId="790"/>
          <ac:spMkLst>
            <pc:docMk/>
            <pc:sldMk cId="2765598525" sldId="10435"/>
            <ac:spMk id="64" creationId="{566DDF3C-152B-405E-91B5-BFE3854E9B99}"/>
          </ac:spMkLst>
        </pc:spChg>
        <pc:spChg chg="mod">
          <ac:chgData name="Ugo MANTEL" userId="2d5b7065-31bb-4181-a7f8-a73bf0c30211" providerId="ADAL" clId="{0575A9F6-7E6E-4F00-881B-BCE554436064}" dt="2021-05-27T08:27:53.981" v="14801" actId="790"/>
          <ac:spMkLst>
            <pc:docMk/>
            <pc:sldMk cId="2765598525" sldId="10435"/>
            <ac:spMk id="65" creationId="{63BC922A-E119-45ED-AD41-4AA3DB639CCA}"/>
          </ac:spMkLst>
        </pc:spChg>
        <pc:spChg chg="mod">
          <ac:chgData name="Ugo MANTEL" userId="2d5b7065-31bb-4181-a7f8-a73bf0c30211" providerId="ADAL" clId="{0575A9F6-7E6E-4F00-881B-BCE554436064}" dt="2021-05-27T08:27:53.981" v="14795" actId="790"/>
          <ac:spMkLst>
            <pc:docMk/>
            <pc:sldMk cId="2765598525" sldId="10435"/>
            <ac:spMk id="66" creationId="{C6A8EA40-B6D5-497D-9B6D-39FDC84D3A91}"/>
          </ac:spMkLst>
        </pc:spChg>
        <pc:spChg chg="mod">
          <ac:chgData name="Ugo MANTEL" userId="2d5b7065-31bb-4181-a7f8-a73bf0c30211" providerId="ADAL" clId="{0575A9F6-7E6E-4F00-881B-BCE554436064}" dt="2021-05-27T08:27:53.981" v="14796" actId="790"/>
          <ac:spMkLst>
            <pc:docMk/>
            <pc:sldMk cId="2765598525" sldId="10435"/>
            <ac:spMk id="68" creationId="{B3FDAE9B-6237-4D44-9C56-6C2ABE08C1C5}"/>
          </ac:spMkLst>
        </pc:spChg>
        <pc:spChg chg="mod">
          <ac:chgData name="Ugo MANTEL" userId="2d5b7065-31bb-4181-a7f8-a73bf0c30211" providerId="ADAL" clId="{0575A9F6-7E6E-4F00-881B-BCE554436064}" dt="2021-05-27T08:27:53.981" v="14797" actId="790"/>
          <ac:spMkLst>
            <pc:docMk/>
            <pc:sldMk cId="2765598525" sldId="10435"/>
            <ac:spMk id="69" creationId="{C19101E2-49D4-4D57-84DB-BD95186C2384}"/>
          </ac:spMkLst>
        </pc:spChg>
        <pc:spChg chg="mod">
          <ac:chgData name="Ugo MANTEL" userId="2d5b7065-31bb-4181-a7f8-a73bf0c30211" providerId="ADAL" clId="{0575A9F6-7E6E-4F00-881B-BCE554436064}" dt="2021-05-27T08:27:53.981" v="14798" actId="790"/>
          <ac:spMkLst>
            <pc:docMk/>
            <pc:sldMk cId="2765598525" sldId="10435"/>
            <ac:spMk id="70" creationId="{E7F54798-5D30-4D44-9892-860B1F1097BA}"/>
          </ac:spMkLst>
        </pc:spChg>
        <pc:spChg chg="mod">
          <ac:chgData name="Ugo MANTEL" userId="2d5b7065-31bb-4181-a7f8-a73bf0c30211" providerId="ADAL" clId="{0575A9F6-7E6E-4F00-881B-BCE554436064}" dt="2021-05-27T08:27:53.981" v="14799" actId="790"/>
          <ac:spMkLst>
            <pc:docMk/>
            <pc:sldMk cId="2765598525" sldId="10435"/>
            <ac:spMk id="72" creationId="{38D55508-C45D-4729-9781-105E4D6EE81A}"/>
          </ac:spMkLst>
        </pc:spChg>
        <pc:spChg chg="mod">
          <ac:chgData name="Ugo MANTEL" userId="2d5b7065-31bb-4181-a7f8-a73bf0c30211" providerId="ADAL" clId="{0575A9F6-7E6E-4F00-881B-BCE554436064}" dt="2021-05-27T08:27:53.991" v="14813" actId="790"/>
          <ac:spMkLst>
            <pc:docMk/>
            <pc:sldMk cId="2765598525" sldId="10435"/>
            <ac:spMk id="74" creationId="{9340E5FC-697B-43AC-AAB2-9AA78202819D}"/>
          </ac:spMkLst>
        </pc:spChg>
        <pc:spChg chg="mod">
          <ac:chgData name="Ugo MANTEL" userId="2d5b7065-31bb-4181-a7f8-a73bf0c30211" providerId="ADAL" clId="{0575A9F6-7E6E-4F00-881B-BCE554436064}" dt="2021-05-27T08:27:53.989" v="14804" actId="790"/>
          <ac:spMkLst>
            <pc:docMk/>
            <pc:sldMk cId="2765598525" sldId="10435"/>
            <ac:spMk id="84" creationId="{4054EE9B-8E45-40D1-8288-56C20079DF82}"/>
          </ac:spMkLst>
        </pc:spChg>
        <pc:spChg chg="mod">
          <ac:chgData name="Ugo MANTEL" userId="2d5b7065-31bb-4181-a7f8-a73bf0c30211" providerId="ADAL" clId="{0575A9F6-7E6E-4F00-881B-BCE554436064}" dt="2021-05-27T08:27:53.989" v="14805" actId="790"/>
          <ac:spMkLst>
            <pc:docMk/>
            <pc:sldMk cId="2765598525" sldId="10435"/>
            <ac:spMk id="85" creationId="{4F2CC5AE-1ECD-4C7F-B5BC-7C0C3EAA70FD}"/>
          </ac:spMkLst>
        </pc:spChg>
        <pc:spChg chg="mod">
          <ac:chgData name="Ugo MANTEL" userId="2d5b7065-31bb-4181-a7f8-a73bf0c30211" providerId="ADAL" clId="{0575A9F6-7E6E-4F00-881B-BCE554436064}" dt="2021-05-27T08:27:53.989" v="14806" actId="790"/>
          <ac:spMkLst>
            <pc:docMk/>
            <pc:sldMk cId="2765598525" sldId="10435"/>
            <ac:spMk id="86" creationId="{0EB4F0E5-0360-4090-9486-E155A4293D5C}"/>
          </ac:spMkLst>
        </pc:spChg>
        <pc:spChg chg="mod">
          <ac:chgData name="Ugo MANTEL" userId="2d5b7065-31bb-4181-a7f8-a73bf0c30211" providerId="ADAL" clId="{0575A9F6-7E6E-4F00-881B-BCE554436064}" dt="2021-05-27T08:27:53.991" v="14807" actId="790"/>
          <ac:spMkLst>
            <pc:docMk/>
            <pc:sldMk cId="2765598525" sldId="10435"/>
            <ac:spMk id="87" creationId="{E972938D-05F4-4787-A501-7EB8C2A635E3}"/>
          </ac:spMkLst>
        </pc:spChg>
        <pc:spChg chg="mod">
          <ac:chgData name="Ugo MANTEL" userId="2d5b7065-31bb-4181-a7f8-a73bf0c30211" providerId="ADAL" clId="{0575A9F6-7E6E-4F00-881B-BCE554436064}" dt="2021-05-27T08:27:53.991" v="14808" actId="790"/>
          <ac:spMkLst>
            <pc:docMk/>
            <pc:sldMk cId="2765598525" sldId="10435"/>
            <ac:spMk id="88" creationId="{CA26FE7A-62CF-441A-8876-93155FF3E42E}"/>
          </ac:spMkLst>
        </pc:spChg>
        <pc:spChg chg="mod">
          <ac:chgData name="Ugo MANTEL" userId="2d5b7065-31bb-4181-a7f8-a73bf0c30211" providerId="ADAL" clId="{0575A9F6-7E6E-4F00-881B-BCE554436064}" dt="2021-05-27T08:27:53.991" v="14809" actId="790"/>
          <ac:spMkLst>
            <pc:docMk/>
            <pc:sldMk cId="2765598525" sldId="10435"/>
            <ac:spMk id="89" creationId="{D21E2756-8745-43D7-8058-14502CF2ADCE}"/>
          </ac:spMkLst>
        </pc:spChg>
        <pc:spChg chg="mod">
          <ac:chgData name="Ugo MANTEL" userId="2d5b7065-31bb-4181-a7f8-a73bf0c30211" providerId="ADAL" clId="{0575A9F6-7E6E-4F00-881B-BCE554436064}" dt="2021-05-27T08:27:53.991" v="14810" actId="790"/>
          <ac:spMkLst>
            <pc:docMk/>
            <pc:sldMk cId="2765598525" sldId="10435"/>
            <ac:spMk id="90" creationId="{F50F646F-5FB0-44EF-8DB6-F985EDBCA99C}"/>
          </ac:spMkLst>
        </pc:spChg>
        <pc:spChg chg="mod">
          <ac:chgData name="Ugo MANTEL" userId="2d5b7065-31bb-4181-a7f8-a73bf0c30211" providerId="ADAL" clId="{0575A9F6-7E6E-4F00-881B-BCE554436064}" dt="2021-05-27T08:27:53.991" v="14811" actId="790"/>
          <ac:spMkLst>
            <pc:docMk/>
            <pc:sldMk cId="2765598525" sldId="10435"/>
            <ac:spMk id="91" creationId="{B2DD806F-1AF8-432C-8F0C-C618F2BDE4CB}"/>
          </ac:spMkLst>
        </pc:spChg>
      </pc:sldChg>
      <pc:sldChg chg="modSp mod">
        <pc:chgData name="Ugo MANTEL" userId="2d5b7065-31bb-4181-a7f8-a73bf0c30211" providerId="ADAL" clId="{0575A9F6-7E6E-4F00-881B-BCE554436064}" dt="2021-05-27T08:27:52.319" v="12784" actId="790"/>
        <pc:sldMkLst>
          <pc:docMk/>
          <pc:sldMk cId="3781687056" sldId="10437"/>
        </pc:sldMkLst>
        <pc:spChg chg="mod">
          <ac:chgData name="Ugo MANTEL" userId="2d5b7065-31bb-4181-a7f8-a73bf0c30211" providerId="ADAL" clId="{0575A9F6-7E6E-4F00-881B-BCE554436064}" dt="2021-05-27T08:27:52.262" v="12694" actId="790"/>
          <ac:spMkLst>
            <pc:docMk/>
            <pc:sldMk cId="3781687056" sldId="10437"/>
            <ac:spMk id="2" creationId="{6141F854-3009-40D7-9038-56590105A49E}"/>
          </ac:spMkLst>
        </pc:spChg>
        <pc:spChg chg="mod">
          <ac:chgData name="Ugo MANTEL" userId="2d5b7065-31bb-4181-a7f8-a73bf0c30211" providerId="ADAL" clId="{0575A9F6-7E6E-4F00-881B-BCE554436064}" dt="2021-05-27T08:27:52.277" v="12739" actId="790"/>
          <ac:spMkLst>
            <pc:docMk/>
            <pc:sldMk cId="3781687056" sldId="10437"/>
            <ac:spMk id="4" creationId="{8F15B80F-09DF-4F44-A671-16DAD8DB32D1}"/>
          </ac:spMkLst>
        </pc:spChg>
        <pc:spChg chg="mod">
          <ac:chgData name="Ugo MANTEL" userId="2d5b7065-31bb-4181-a7f8-a73bf0c30211" providerId="ADAL" clId="{0575A9F6-7E6E-4F00-881B-BCE554436064}" dt="2021-05-27T08:27:52.262" v="12693" actId="790"/>
          <ac:spMkLst>
            <pc:docMk/>
            <pc:sldMk cId="3781687056" sldId="10437"/>
            <ac:spMk id="14" creationId="{79163A55-8253-4415-87E3-49B6AA0C98BF}"/>
          </ac:spMkLst>
        </pc:spChg>
        <pc:spChg chg="mod">
          <ac:chgData name="Ugo MANTEL" userId="2d5b7065-31bb-4181-a7f8-a73bf0c30211" providerId="ADAL" clId="{0575A9F6-7E6E-4F00-881B-BCE554436064}" dt="2021-05-27T08:27:52.262" v="12692" actId="790"/>
          <ac:spMkLst>
            <pc:docMk/>
            <pc:sldMk cId="3781687056" sldId="10437"/>
            <ac:spMk id="15" creationId="{C7CC0E72-2C4D-4227-BE31-58EBB8D10C2D}"/>
          </ac:spMkLst>
        </pc:spChg>
        <pc:spChg chg="mod">
          <ac:chgData name="Ugo MANTEL" userId="2d5b7065-31bb-4181-a7f8-a73bf0c30211" providerId="ADAL" clId="{0575A9F6-7E6E-4F00-881B-BCE554436064}" dt="2021-05-27T08:27:52.262" v="12691" actId="790"/>
          <ac:spMkLst>
            <pc:docMk/>
            <pc:sldMk cId="3781687056" sldId="10437"/>
            <ac:spMk id="16" creationId="{D2E2D690-327F-4633-A872-ADB29F27F398}"/>
          </ac:spMkLst>
        </pc:spChg>
        <pc:spChg chg="mod">
          <ac:chgData name="Ugo MANTEL" userId="2d5b7065-31bb-4181-a7f8-a73bf0c30211" providerId="ADAL" clId="{0575A9F6-7E6E-4F00-881B-BCE554436064}" dt="2021-05-27T08:27:52.293" v="12752" actId="790"/>
          <ac:spMkLst>
            <pc:docMk/>
            <pc:sldMk cId="3781687056" sldId="10437"/>
            <ac:spMk id="17" creationId="{A2D0F004-7BB1-4CB7-8D0B-42321F6A5542}"/>
          </ac:spMkLst>
        </pc:spChg>
        <pc:spChg chg="mod">
          <ac:chgData name="Ugo MANTEL" userId="2d5b7065-31bb-4181-a7f8-a73bf0c30211" providerId="ADAL" clId="{0575A9F6-7E6E-4F00-881B-BCE554436064}" dt="2021-05-27T08:27:52.262" v="12699" actId="790"/>
          <ac:spMkLst>
            <pc:docMk/>
            <pc:sldMk cId="3781687056" sldId="10437"/>
            <ac:spMk id="21" creationId="{AF93235F-7D4B-4DEB-B632-8AD82BB62757}"/>
          </ac:spMkLst>
        </pc:spChg>
        <pc:spChg chg="mod">
          <ac:chgData name="Ugo MANTEL" userId="2d5b7065-31bb-4181-a7f8-a73bf0c30211" providerId="ADAL" clId="{0575A9F6-7E6E-4F00-881B-BCE554436064}" dt="2021-05-27T08:27:52.262" v="12695" actId="790"/>
          <ac:spMkLst>
            <pc:docMk/>
            <pc:sldMk cId="3781687056" sldId="10437"/>
            <ac:spMk id="25" creationId="{C509ABA6-0D56-4D9A-8217-F214397AC6C6}"/>
          </ac:spMkLst>
        </pc:spChg>
        <pc:spChg chg="mod">
          <ac:chgData name="Ugo MANTEL" userId="2d5b7065-31bb-4181-a7f8-a73bf0c30211" providerId="ADAL" clId="{0575A9F6-7E6E-4F00-881B-BCE554436064}" dt="2021-05-27T08:27:52.262" v="12696" actId="790"/>
          <ac:spMkLst>
            <pc:docMk/>
            <pc:sldMk cId="3781687056" sldId="10437"/>
            <ac:spMk id="30" creationId="{52F7899A-6E23-45C9-AB1D-5A04E49DE8D3}"/>
          </ac:spMkLst>
        </pc:spChg>
        <pc:spChg chg="mod">
          <ac:chgData name="Ugo MANTEL" userId="2d5b7065-31bb-4181-a7f8-a73bf0c30211" providerId="ADAL" clId="{0575A9F6-7E6E-4F00-881B-BCE554436064}" dt="2021-05-27T08:27:52.262" v="12697" actId="790"/>
          <ac:spMkLst>
            <pc:docMk/>
            <pc:sldMk cId="3781687056" sldId="10437"/>
            <ac:spMk id="31" creationId="{39A4E537-6B70-42D6-B76D-22EBE99E5324}"/>
          </ac:spMkLst>
        </pc:spChg>
        <pc:spChg chg="mod">
          <ac:chgData name="Ugo MANTEL" userId="2d5b7065-31bb-4181-a7f8-a73bf0c30211" providerId="ADAL" clId="{0575A9F6-7E6E-4F00-881B-BCE554436064}" dt="2021-05-27T08:27:52.262" v="12698" actId="790"/>
          <ac:spMkLst>
            <pc:docMk/>
            <pc:sldMk cId="3781687056" sldId="10437"/>
            <ac:spMk id="32" creationId="{E344EE6B-B062-4077-8C00-8A44A9ED2DC4}"/>
          </ac:spMkLst>
        </pc:spChg>
        <pc:spChg chg="mod">
          <ac:chgData name="Ugo MANTEL" userId="2d5b7065-31bb-4181-a7f8-a73bf0c30211" providerId="ADAL" clId="{0575A9F6-7E6E-4F00-881B-BCE554436064}" dt="2021-05-27T08:27:52.262" v="12700" actId="790"/>
          <ac:spMkLst>
            <pc:docMk/>
            <pc:sldMk cId="3781687056" sldId="10437"/>
            <ac:spMk id="44" creationId="{477526AF-EDB0-4811-B55E-5B4DBA8CB600}"/>
          </ac:spMkLst>
        </pc:spChg>
        <pc:spChg chg="mod">
          <ac:chgData name="Ugo MANTEL" userId="2d5b7065-31bb-4181-a7f8-a73bf0c30211" providerId="ADAL" clId="{0575A9F6-7E6E-4F00-881B-BCE554436064}" dt="2021-05-27T08:27:52.262" v="12701" actId="790"/>
          <ac:spMkLst>
            <pc:docMk/>
            <pc:sldMk cId="3781687056" sldId="10437"/>
            <ac:spMk id="45" creationId="{2BA6CE4E-7982-4D26-9262-C56F0898C5E2}"/>
          </ac:spMkLst>
        </pc:spChg>
        <pc:spChg chg="mod">
          <ac:chgData name="Ugo MANTEL" userId="2d5b7065-31bb-4181-a7f8-a73bf0c30211" providerId="ADAL" clId="{0575A9F6-7E6E-4F00-881B-BCE554436064}" dt="2021-05-27T08:27:52.262" v="12702" actId="790"/>
          <ac:spMkLst>
            <pc:docMk/>
            <pc:sldMk cId="3781687056" sldId="10437"/>
            <ac:spMk id="46" creationId="{78000759-D0F4-4489-B0F9-BB8EC55A1191}"/>
          </ac:spMkLst>
        </pc:spChg>
        <pc:spChg chg="mod">
          <ac:chgData name="Ugo MANTEL" userId="2d5b7065-31bb-4181-a7f8-a73bf0c30211" providerId="ADAL" clId="{0575A9F6-7E6E-4F00-881B-BCE554436064}" dt="2021-05-27T08:27:52.262" v="12703" actId="790"/>
          <ac:spMkLst>
            <pc:docMk/>
            <pc:sldMk cId="3781687056" sldId="10437"/>
            <ac:spMk id="47" creationId="{0D2666E1-A6F4-409F-9431-C0A5F6D79FC6}"/>
          </ac:spMkLst>
        </pc:spChg>
        <pc:spChg chg="mod">
          <ac:chgData name="Ugo MANTEL" userId="2d5b7065-31bb-4181-a7f8-a73bf0c30211" providerId="ADAL" clId="{0575A9F6-7E6E-4F00-881B-BCE554436064}" dt="2021-05-27T08:27:52.262" v="12704" actId="790"/>
          <ac:spMkLst>
            <pc:docMk/>
            <pc:sldMk cId="3781687056" sldId="10437"/>
            <ac:spMk id="51" creationId="{60050807-8211-434C-BE82-707449B0447B}"/>
          </ac:spMkLst>
        </pc:spChg>
        <pc:spChg chg="mod">
          <ac:chgData name="Ugo MANTEL" userId="2d5b7065-31bb-4181-a7f8-a73bf0c30211" providerId="ADAL" clId="{0575A9F6-7E6E-4F00-881B-BCE554436064}" dt="2021-05-27T08:27:52.262" v="12705" actId="790"/>
          <ac:spMkLst>
            <pc:docMk/>
            <pc:sldMk cId="3781687056" sldId="10437"/>
            <ac:spMk id="62" creationId="{7D8F5ED0-E7B3-4EAD-A092-DD77FEE8ABC5}"/>
          </ac:spMkLst>
        </pc:spChg>
        <pc:spChg chg="mod">
          <ac:chgData name="Ugo MANTEL" userId="2d5b7065-31bb-4181-a7f8-a73bf0c30211" providerId="ADAL" clId="{0575A9F6-7E6E-4F00-881B-BCE554436064}" dt="2021-05-27T08:27:52.262" v="12706" actId="790"/>
          <ac:spMkLst>
            <pc:docMk/>
            <pc:sldMk cId="3781687056" sldId="10437"/>
            <ac:spMk id="63" creationId="{A827C968-C9A3-42BF-9067-1B9B7FACBBE1}"/>
          </ac:spMkLst>
        </pc:spChg>
        <pc:spChg chg="mod">
          <ac:chgData name="Ugo MANTEL" userId="2d5b7065-31bb-4181-a7f8-a73bf0c30211" providerId="ADAL" clId="{0575A9F6-7E6E-4F00-881B-BCE554436064}" dt="2021-05-27T08:27:52.262" v="12707" actId="790"/>
          <ac:spMkLst>
            <pc:docMk/>
            <pc:sldMk cId="3781687056" sldId="10437"/>
            <ac:spMk id="64" creationId="{936D48D8-1ACB-4C16-905F-95AF33ADDFE8}"/>
          </ac:spMkLst>
        </pc:spChg>
        <pc:spChg chg="mod">
          <ac:chgData name="Ugo MANTEL" userId="2d5b7065-31bb-4181-a7f8-a73bf0c30211" providerId="ADAL" clId="{0575A9F6-7E6E-4F00-881B-BCE554436064}" dt="2021-05-27T08:27:52.262" v="12708" actId="790"/>
          <ac:spMkLst>
            <pc:docMk/>
            <pc:sldMk cId="3781687056" sldId="10437"/>
            <ac:spMk id="65" creationId="{280CB374-1003-4E64-B285-3AD939EEEBA9}"/>
          </ac:spMkLst>
        </pc:spChg>
        <pc:spChg chg="mod">
          <ac:chgData name="Ugo MANTEL" userId="2d5b7065-31bb-4181-a7f8-a73bf0c30211" providerId="ADAL" clId="{0575A9F6-7E6E-4F00-881B-BCE554436064}" dt="2021-05-27T08:27:52.262" v="12709" actId="790"/>
          <ac:spMkLst>
            <pc:docMk/>
            <pc:sldMk cId="3781687056" sldId="10437"/>
            <ac:spMk id="97" creationId="{6E066559-1B4D-4775-A03B-28E34099AAD8}"/>
          </ac:spMkLst>
        </pc:spChg>
        <pc:spChg chg="mod">
          <ac:chgData name="Ugo MANTEL" userId="2d5b7065-31bb-4181-a7f8-a73bf0c30211" providerId="ADAL" clId="{0575A9F6-7E6E-4F00-881B-BCE554436064}" dt="2021-05-27T08:27:52.262" v="12710" actId="790"/>
          <ac:spMkLst>
            <pc:docMk/>
            <pc:sldMk cId="3781687056" sldId="10437"/>
            <ac:spMk id="98" creationId="{F900BD09-AFFE-497B-B047-11FEDC423513}"/>
          </ac:spMkLst>
        </pc:spChg>
        <pc:spChg chg="mod">
          <ac:chgData name="Ugo MANTEL" userId="2d5b7065-31bb-4181-a7f8-a73bf0c30211" providerId="ADAL" clId="{0575A9F6-7E6E-4F00-881B-BCE554436064}" dt="2021-05-27T08:27:52.262" v="12711" actId="790"/>
          <ac:spMkLst>
            <pc:docMk/>
            <pc:sldMk cId="3781687056" sldId="10437"/>
            <ac:spMk id="99" creationId="{DC487871-5C77-464A-96E3-EB8F962B5B65}"/>
          </ac:spMkLst>
        </pc:spChg>
        <pc:spChg chg="mod">
          <ac:chgData name="Ugo MANTEL" userId="2d5b7065-31bb-4181-a7f8-a73bf0c30211" providerId="ADAL" clId="{0575A9F6-7E6E-4F00-881B-BCE554436064}" dt="2021-05-27T08:27:52.262" v="12712" actId="790"/>
          <ac:spMkLst>
            <pc:docMk/>
            <pc:sldMk cId="3781687056" sldId="10437"/>
            <ac:spMk id="100" creationId="{E861CDD7-D84C-4719-BEF7-4DE00D716D3B}"/>
          </ac:spMkLst>
        </pc:spChg>
        <pc:spChg chg="mod">
          <ac:chgData name="Ugo MANTEL" userId="2d5b7065-31bb-4181-a7f8-a73bf0c30211" providerId="ADAL" clId="{0575A9F6-7E6E-4F00-881B-BCE554436064}" dt="2021-05-27T08:27:52.262" v="12713" actId="790"/>
          <ac:spMkLst>
            <pc:docMk/>
            <pc:sldMk cId="3781687056" sldId="10437"/>
            <ac:spMk id="105" creationId="{4E53DF95-5458-4785-8AB8-BA8F7CC5269E}"/>
          </ac:spMkLst>
        </pc:spChg>
        <pc:spChg chg="mod">
          <ac:chgData name="Ugo MANTEL" userId="2d5b7065-31bb-4181-a7f8-a73bf0c30211" providerId="ADAL" clId="{0575A9F6-7E6E-4F00-881B-BCE554436064}" dt="2021-05-27T08:27:52.262" v="12714" actId="790"/>
          <ac:spMkLst>
            <pc:docMk/>
            <pc:sldMk cId="3781687056" sldId="10437"/>
            <ac:spMk id="106" creationId="{E56D1CA8-2FB9-43F1-A907-EB7C2D369A11}"/>
          </ac:spMkLst>
        </pc:spChg>
        <pc:spChg chg="mod">
          <ac:chgData name="Ugo MANTEL" userId="2d5b7065-31bb-4181-a7f8-a73bf0c30211" providerId="ADAL" clId="{0575A9F6-7E6E-4F00-881B-BCE554436064}" dt="2021-05-27T08:27:52.262" v="12715" actId="790"/>
          <ac:spMkLst>
            <pc:docMk/>
            <pc:sldMk cId="3781687056" sldId="10437"/>
            <ac:spMk id="107" creationId="{051E6C51-8EC8-4D80-924E-5F5E3BC36BE1}"/>
          </ac:spMkLst>
        </pc:spChg>
        <pc:spChg chg="mod">
          <ac:chgData name="Ugo MANTEL" userId="2d5b7065-31bb-4181-a7f8-a73bf0c30211" providerId="ADAL" clId="{0575A9F6-7E6E-4F00-881B-BCE554436064}" dt="2021-05-27T08:27:52.262" v="12716" actId="790"/>
          <ac:spMkLst>
            <pc:docMk/>
            <pc:sldMk cId="3781687056" sldId="10437"/>
            <ac:spMk id="108" creationId="{952E5143-D5F8-491F-ACA6-DBB69B23DBC2}"/>
          </ac:spMkLst>
        </pc:spChg>
        <pc:spChg chg="mod">
          <ac:chgData name="Ugo MANTEL" userId="2d5b7065-31bb-4181-a7f8-a73bf0c30211" providerId="ADAL" clId="{0575A9F6-7E6E-4F00-881B-BCE554436064}" dt="2021-05-27T08:27:52.262" v="12717" actId="790"/>
          <ac:spMkLst>
            <pc:docMk/>
            <pc:sldMk cId="3781687056" sldId="10437"/>
            <ac:spMk id="111" creationId="{120AA726-0FF6-4209-BB20-1BA916108E4E}"/>
          </ac:spMkLst>
        </pc:spChg>
        <pc:spChg chg="mod">
          <ac:chgData name="Ugo MANTEL" userId="2d5b7065-31bb-4181-a7f8-a73bf0c30211" providerId="ADAL" clId="{0575A9F6-7E6E-4F00-881B-BCE554436064}" dt="2021-05-27T08:27:52.277" v="12718" actId="790"/>
          <ac:spMkLst>
            <pc:docMk/>
            <pc:sldMk cId="3781687056" sldId="10437"/>
            <ac:spMk id="113" creationId="{BF24D132-C786-48A4-9A3E-983BFF02BDDA}"/>
          </ac:spMkLst>
        </pc:spChg>
        <pc:spChg chg="mod">
          <ac:chgData name="Ugo MANTEL" userId="2d5b7065-31bb-4181-a7f8-a73bf0c30211" providerId="ADAL" clId="{0575A9F6-7E6E-4F00-881B-BCE554436064}" dt="2021-05-27T08:27:52.277" v="12719" actId="790"/>
          <ac:spMkLst>
            <pc:docMk/>
            <pc:sldMk cId="3781687056" sldId="10437"/>
            <ac:spMk id="121" creationId="{0CF79484-111D-4568-AFFF-3CBDCB38027C}"/>
          </ac:spMkLst>
        </pc:spChg>
        <pc:spChg chg="mod">
          <ac:chgData name="Ugo MANTEL" userId="2d5b7065-31bb-4181-a7f8-a73bf0c30211" providerId="ADAL" clId="{0575A9F6-7E6E-4F00-881B-BCE554436064}" dt="2021-05-27T08:27:52.277" v="12720" actId="790"/>
          <ac:spMkLst>
            <pc:docMk/>
            <pc:sldMk cId="3781687056" sldId="10437"/>
            <ac:spMk id="122" creationId="{CE6AD5A9-0724-4E52-8533-36B2B7A8E8FB}"/>
          </ac:spMkLst>
        </pc:spChg>
        <pc:spChg chg="mod">
          <ac:chgData name="Ugo MANTEL" userId="2d5b7065-31bb-4181-a7f8-a73bf0c30211" providerId="ADAL" clId="{0575A9F6-7E6E-4F00-881B-BCE554436064}" dt="2021-05-27T08:27:52.277" v="12721" actId="790"/>
          <ac:spMkLst>
            <pc:docMk/>
            <pc:sldMk cId="3781687056" sldId="10437"/>
            <ac:spMk id="123" creationId="{AB25344D-A8FC-4A5C-A43F-4B01CA4A8800}"/>
          </ac:spMkLst>
        </pc:spChg>
        <pc:spChg chg="mod">
          <ac:chgData name="Ugo MANTEL" userId="2d5b7065-31bb-4181-a7f8-a73bf0c30211" providerId="ADAL" clId="{0575A9F6-7E6E-4F00-881B-BCE554436064}" dt="2021-05-27T08:27:52.277" v="12722" actId="790"/>
          <ac:spMkLst>
            <pc:docMk/>
            <pc:sldMk cId="3781687056" sldId="10437"/>
            <ac:spMk id="124" creationId="{5980143D-7AF7-4D97-8D06-A50037CCB903}"/>
          </ac:spMkLst>
        </pc:spChg>
        <pc:spChg chg="mod">
          <ac:chgData name="Ugo MANTEL" userId="2d5b7065-31bb-4181-a7f8-a73bf0c30211" providerId="ADAL" clId="{0575A9F6-7E6E-4F00-881B-BCE554436064}" dt="2021-05-27T08:27:52.277" v="12723" actId="790"/>
          <ac:spMkLst>
            <pc:docMk/>
            <pc:sldMk cId="3781687056" sldId="10437"/>
            <ac:spMk id="129" creationId="{555638A0-D999-4327-A4A7-179DEE0BEA1B}"/>
          </ac:spMkLst>
        </pc:spChg>
        <pc:spChg chg="mod">
          <ac:chgData name="Ugo MANTEL" userId="2d5b7065-31bb-4181-a7f8-a73bf0c30211" providerId="ADAL" clId="{0575A9F6-7E6E-4F00-881B-BCE554436064}" dt="2021-05-27T08:27:52.277" v="12724" actId="790"/>
          <ac:spMkLst>
            <pc:docMk/>
            <pc:sldMk cId="3781687056" sldId="10437"/>
            <ac:spMk id="130" creationId="{D30FFD4A-C467-4F1C-A4DF-BCB3EB71D32F}"/>
          </ac:spMkLst>
        </pc:spChg>
        <pc:spChg chg="mod">
          <ac:chgData name="Ugo MANTEL" userId="2d5b7065-31bb-4181-a7f8-a73bf0c30211" providerId="ADAL" clId="{0575A9F6-7E6E-4F00-881B-BCE554436064}" dt="2021-05-27T08:27:52.277" v="12725" actId="790"/>
          <ac:spMkLst>
            <pc:docMk/>
            <pc:sldMk cId="3781687056" sldId="10437"/>
            <ac:spMk id="131" creationId="{93EEF8DD-E42C-4C2B-94DD-89C3DDAF9A59}"/>
          </ac:spMkLst>
        </pc:spChg>
        <pc:spChg chg="mod">
          <ac:chgData name="Ugo MANTEL" userId="2d5b7065-31bb-4181-a7f8-a73bf0c30211" providerId="ADAL" clId="{0575A9F6-7E6E-4F00-881B-BCE554436064}" dt="2021-05-27T08:27:52.277" v="12726" actId="790"/>
          <ac:spMkLst>
            <pc:docMk/>
            <pc:sldMk cId="3781687056" sldId="10437"/>
            <ac:spMk id="132" creationId="{37866BA4-BF7F-46F4-9BDC-A7E6E551D6F2}"/>
          </ac:spMkLst>
        </pc:spChg>
        <pc:spChg chg="mod">
          <ac:chgData name="Ugo MANTEL" userId="2d5b7065-31bb-4181-a7f8-a73bf0c30211" providerId="ADAL" clId="{0575A9F6-7E6E-4F00-881B-BCE554436064}" dt="2021-05-27T08:27:52.277" v="12727" actId="790"/>
          <ac:spMkLst>
            <pc:docMk/>
            <pc:sldMk cId="3781687056" sldId="10437"/>
            <ac:spMk id="144" creationId="{433FC52C-1389-4204-AEEB-C9CA9E418A00}"/>
          </ac:spMkLst>
        </pc:spChg>
        <pc:spChg chg="mod">
          <ac:chgData name="Ugo MANTEL" userId="2d5b7065-31bb-4181-a7f8-a73bf0c30211" providerId="ADAL" clId="{0575A9F6-7E6E-4F00-881B-BCE554436064}" dt="2021-05-27T08:27:52.277" v="12728" actId="790"/>
          <ac:spMkLst>
            <pc:docMk/>
            <pc:sldMk cId="3781687056" sldId="10437"/>
            <ac:spMk id="145" creationId="{6A96C0AC-EDD4-48F7-A707-F61145038153}"/>
          </ac:spMkLst>
        </pc:spChg>
        <pc:spChg chg="mod">
          <ac:chgData name="Ugo MANTEL" userId="2d5b7065-31bb-4181-a7f8-a73bf0c30211" providerId="ADAL" clId="{0575A9F6-7E6E-4F00-881B-BCE554436064}" dt="2021-05-27T08:27:52.277" v="12729" actId="790"/>
          <ac:spMkLst>
            <pc:docMk/>
            <pc:sldMk cId="3781687056" sldId="10437"/>
            <ac:spMk id="146" creationId="{054F79DE-098B-4A1C-93C7-642B122E7D15}"/>
          </ac:spMkLst>
        </pc:spChg>
        <pc:spChg chg="mod">
          <ac:chgData name="Ugo MANTEL" userId="2d5b7065-31bb-4181-a7f8-a73bf0c30211" providerId="ADAL" clId="{0575A9F6-7E6E-4F00-881B-BCE554436064}" dt="2021-05-27T08:27:52.277" v="12730" actId="790"/>
          <ac:spMkLst>
            <pc:docMk/>
            <pc:sldMk cId="3781687056" sldId="10437"/>
            <ac:spMk id="147" creationId="{C050FFFB-6045-4F5E-B830-458E17DA18F1}"/>
          </ac:spMkLst>
        </pc:spChg>
        <pc:spChg chg="mod">
          <ac:chgData name="Ugo MANTEL" userId="2d5b7065-31bb-4181-a7f8-a73bf0c30211" providerId="ADAL" clId="{0575A9F6-7E6E-4F00-881B-BCE554436064}" dt="2021-05-27T08:27:52.319" v="12774" actId="790"/>
          <ac:spMkLst>
            <pc:docMk/>
            <pc:sldMk cId="3781687056" sldId="10437"/>
            <ac:spMk id="149" creationId="{51177F13-2291-4C01-AEE0-FF9DC1F9FBC4}"/>
          </ac:spMkLst>
        </pc:spChg>
        <pc:spChg chg="mod">
          <ac:chgData name="Ugo MANTEL" userId="2d5b7065-31bb-4181-a7f8-a73bf0c30211" providerId="ADAL" clId="{0575A9F6-7E6E-4F00-881B-BCE554436064}" dt="2021-05-27T08:27:52.277" v="12731" actId="790"/>
          <ac:spMkLst>
            <pc:docMk/>
            <pc:sldMk cId="3781687056" sldId="10437"/>
            <ac:spMk id="150" creationId="{8EAE2B76-2313-4656-A866-046474D9996A}"/>
          </ac:spMkLst>
        </pc:spChg>
        <pc:spChg chg="mod">
          <ac:chgData name="Ugo MANTEL" userId="2d5b7065-31bb-4181-a7f8-a73bf0c30211" providerId="ADAL" clId="{0575A9F6-7E6E-4F00-881B-BCE554436064}" dt="2021-05-27T08:27:52.277" v="12732" actId="790"/>
          <ac:spMkLst>
            <pc:docMk/>
            <pc:sldMk cId="3781687056" sldId="10437"/>
            <ac:spMk id="151" creationId="{1EC6A59F-072B-4B31-95CB-BE3AA5E1AF39}"/>
          </ac:spMkLst>
        </pc:spChg>
        <pc:spChg chg="mod">
          <ac:chgData name="Ugo MANTEL" userId="2d5b7065-31bb-4181-a7f8-a73bf0c30211" providerId="ADAL" clId="{0575A9F6-7E6E-4F00-881B-BCE554436064}" dt="2021-05-27T08:27:52.277" v="12733" actId="790"/>
          <ac:spMkLst>
            <pc:docMk/>
            <pc:sldMk cId="3781687056" sldId="10437"/>
            <ac:spMk id="152" creationId="{EF73B3A9-E91B-41E1-8986-2718E25E62D9}"/>
          </ac:spMkLst>
        </pc:spChg>
        <pc:spChg chg="mod">
          <ac:chgData name="Ugo MANTEL" userId="2d5b7065-31bb-4181-a7f8-a73bf0c30211" providerId="ADAL" clId="{0575A9F6-7E6E-4F00-881B-BCE554436064}" dt="2021-05-27T08:27:52.277" v="12734" actId="790"/>
          <ac:spMkLst>
            <pc:docMk/>
            <pc:sldMk cId="3781687056" sldId="10437"/>
            <ac:spMk id="153" creationId="{6326A5C1-03CF-4303-91D8-855CCFCB6188}"/>
          </ac:spMkLst>
        </pc:spChg>
        <pc:spChg chg="mod">
          <ac:chgData name="Ugo MANTEL" userId="2d5b7065-31bb-4181-a7f8-a73bf0c30211" providerId="ADAL" clId="{0575A9F6-7E6E-4F00-881B-BCE554436064}" dt="2021-05-27T08:27:52.277" v="12735" actId="790"/>
          <ac:spMkLst>
            <pc:docMk/>
            <pc:sldMk cId="3781687056" sldId="10437"/>
            <ac:spMk id="154" creationId="{94C8C856-D1CB-4225-A7D9-CA0FD6CF89C6}"/>
          </ac:spMkLst>
        </pc:spChg>
        <pc:spChg chg="mod">
          <ac:chgData name="Ugo MANTEL" userId="2d5b7065-31bb-4181-a7f8-a73bf0c30211" providerId="ADAL" clId="{0575A9F6-7E6E-4F00-881B-BCE554436064}" dt="2021-05-27T08:27:52.277" v="12736" actId="790"/>
          <ac:spMkLst>
            <pc:docMk/>
            <pc:sldMk cId="3781687056" sldId="10437"/>
            <ac:spMk id="155" creationId="{54C742CD-5C48-4EB7-99B5-8A28818C5366}"/>
          </ac:spMkLst>
        </pc:spChg>
        <pc:spChg chg="mod">
          <ac:chgData name="Ugo MANTEL" userId="2d5b7065-31bb-4181-a7f8-a73bf0c30211" providerId="ADAL" clId="{0575A9F6-7E6E-4F00-881B-BCE554436064}" dt="2021-05-27T08:27:52.277" v="12737" actId="790"/>
          <ac:spMkLst>
            <pc:docMk/>
            <pc:sldMk cId="3781687056" sldId="10437"/>
            <ac:spMk id="156" creationId="{1F440329-79EC-471D-BDCF-46FA131899D6}"/>
          </ac:spMkLst>
        </pc:spChg>
        <pc:spChg chg="mod">
          <ac:chgData name="Ugo MANTEL" userId="2d5b7065-31bb-4181-a7f8-a73bf0c30211" providerId="ADAL" clId="{0575A9F6-7E6E-4F00-881B-BCE554436064}" dt="2021-05-27T08:27:52.277" v="12738" actId="790"/>
          <ac:spMkLst>
            <pc:docMk/>
            <pc:sldMk cId="3781687056" sldId="10437"/>
            <ac:spMk id="157" creationId="{12F4AF09-179E-4827-BED1-C78EB213DC6B}"/>
          </ac:spMkLst>
        </pc:spChg>
        <pc:spChg chg="mod">
          <ac:chgData name="Ugo MANTEL" userId="2d5b7065-31bb-4181-a7f8-a73bf0c30211" providerId="ADAL" clId="{0575A9F6-7E6E-4F00-881B-BCE554436064}" dt="2021-05-27T08:27:52.319" v="12775" actId="790"/>
          <ac:spMkLst>
            <pc:docMk/>
            <pc:sldMk cId="3781687056" sldId="10437"/>
            <ac:spMk id="158" creationId="{940755A0-54AE-46D5-A1E6-19420F62A0B1}"/>
          </ac:spMkLst>
        </pc:spChg>
        <pc:spChg chg="mod">
          <ac:chgData name="Ugo MANTEL" userId="2d5b7065-31bb-4181-a7f8-a73bf0c30211" providerId="ADAL" clId="{0575A9F6-7E6E-4F00-881B-BCE554436064}" dt="2021-05-27T08:27:52.277" v="12740" actId="790"/>
          <ac:spMkLst>
            <pc:docMk/>
            <pc:sldMk cId="3781687056" sldId="10437"/>
            <ac:spMk id="159" creationId="{B80AF701-FD02-4A49-AF04-0D717773F8CE}"/>
          </ac:spMkLst>
        </pc:spChg>
        <pc:spChg chg="mod">
          <ac:chgData name="Ugo MANTEL" userId="2d5b7065-31bb-4181-a7f8-a73bf0c30211" providerId="ADAL" clId="{0575A9F6-7E6E-4F00-881B-BCE554436064}" dt="2021-05-27T08:27:52.277" v="12741" actId="790"/>
          <ac:spMkLst>
            <pc:docMk/>
            <pc:sldMk cId="3781687056" sldId="10437"/>
            <ac:spMk id="160" creationId="{6794BF10-E356-4CFA-A5D2-64019521185A}"/>
          </ac:spMkLst>
        </pc:spChg>
        <pc:spChg chg="mod">
          <ac:chgData name="Ugo MANTEL" userId="2d5b7065-31bb-4181-a7f8-a73bf0c30211" providerId="ADAL" clId="{0575A9F6-7E6E-4F00-881B-BCE554436064}" dt="2021-05-27T08:27:52.277" v="12742" actId="790"/>
          <ac:spMkLst>
            <pc:docMk/>
            <pc:sldMk cId="3781687056" sldId="10437"/>
            <ac:spMk id="161" creationId="{98B95108-A1D7-406A-9437-35CC8389273C}"/>
          </ac:spMkLst>
        </pc:spChg>
        <pc:spChg chg="mod">
          <ac:chgData name="Ugo MANTEL" userId="2d5b7065-31bb-4181-a7f8-a73bf0c30211" providerId="ADAL" clId="{0575A9F6-7E6E-4F00-881B-BCE554436064}" dt="2021-05-27T08:27:52.293" v="12743" actId="790"/>
          <ac:spMkLst>
            <pc:docMk/>
            <pc:sldMk cId="3781687056" sldId="10437"/>
            <ac:spMk id="162" creationId="{E1AEBA31-2AB3-475A-A9D4-798F713EEFD7}"/>
          </ac:spMkLst>
        </pc:spChg>
        <pc:spChg chg="mod">
          <ac:chgData name="Ugo MANTEL" userId="2d5b7065-31bb-4181-a7f8-a73bf0c30211" providerId="ADAL" clId="{0575A9F6-7E6E-4F00-881B-BCE554436064}" dt="2021-05-27T08:27:52.293" v="12744" actId="790"/>
          <ac:spMkLst>
            <pc:docMk/>
            <pc:sldMk cId="3781687056" sldId="10437"/>
            <ac:spMk id="163" creationId="{A02BA35A-F494-480F-8210-97DCAE0F40D4}"/>
          </ac:spMkLst>
        </pc:spChg>
        <pc:spChg chg="mod">
          <ac:chgData name="Ugo MANTEL" userId="2d5b7065-31bb-4181-a7f8-a73bf0c30211" providerId="ADAL" clId="{0575A9F6-7E6E-4F00-881B-BCE554436064}" dt="2021-05-27T08:27:52.293" v="12745" actId="790"/>
          <ac:spMkLst>
            <pc:docMk/>
            <pc:sldMk cId="3781687056" sldId="10437"/>
            <ac:spMk id="164" creationId="{96799BBD-9716-4675-B816-A24F8B182973}"/>
          </ac:spMkLst>
        </pc:spChg>
        <pc:spChg chg="mod">
          <ac:chgData name="Ugo MANTEL" userId="2d5b7065-31bb-4181-a7f8-a73bf0c30211" providerId="ADAL" clId="{0575A9F6-7E6E-4F00-881B-BCE554436064}" dt="2021-05-27T08:27:52.319" v="12776" actId="790"/>
          <ac:spMkLst>
            <pc:docMk/>
            <pc:sldMk cId="3781687056" sldId="10437"/>
            <ac:spMk id="165" creationId="{D4EDE54C-EDC4-47FA-8DE8-CB94D6B5C6A5}"/>
          </ac:spMkLst>
        </pc:spChg>
        <pc:spChg chg="mod">
          <ac:chgData name="Ugo MANTEL" userId="2d5b7065-31bb-4181-a7f8-a73bf0c30211" providerId="ADAL" clId="{0575A9F6-7E6E-4F00-881B-BCE554436064}" dt="2021-05-27T08:27:52.319" v="12777" actId="790"/>
          <ac:spMkLst>
            <pc:docMk/>
            <pc:sldMk cId="3781687056" sldId="10437"/>
            <ac:spMk id="166" creationId="{B6AA02B5-624F-48CC-968A-ED55D21C1D4B}"/>
          </ac:spMkLst>
        </pc:spChg>
        <pc:spChg chg="mod">
          <ac:chgData name="Ugo MANTEL" userId="2d5b7065-31bb-4181-a7f8-a73bf0c30211" providerId="ADAL" clId="{0575A9F6-7E6E-4F00-881B-BCE554436064}" dt="2021-05-27T08:27:52.319" v="12778" actId="790"/>
          <ac:spMkLst>
            <pc:docMk/>
            <pc:sldMk cId="3781687056" sldId="10437"/>
            <ac:spMk id="167" creationId="{AABEE270-608F-479B-8CA5-B82D4B6E27AA}"/>
          </ac:spMkLst>
        </pc:spChg>
        <pc:spChg chg="mod">
          <ac:chgData name="Ugo MANTEL" userId="2d5b7065-31bb-4181-a7f8-a73bf0c30211" providerId="ADAL" clId="{0575A9F6-7E6E-4F00-881B-BCE554436064}" dt="2021-05-27T08:27:52.293" v="12746" actId="790"/>
          <ac:spMkLst>
            <pc:docMk/>
            <pc:sldMk cId="3781687056" sldId="10437"/>
            <ac:spMk id="168" creationId="{F93FCD89-38BE-4A9F-89B4-7F9F1F03E6AA}"/>
          </ac:spMkLst>
        </pc:spChg>
        <pc:spChg chg="mod">
          <ac:chgData name="Ugo MANTEL" userId="2d5b7065-31bb-4181-a7f8-a73bf0c30211" providerId="ADAL" clId="{0575A9F6-7E6E-4F00-881B-BCE554436064}" dt="2021-05-27T08:27:52.319" v="12780" actId="790"/>
          <ac:spMkLst>
            <pc:docMk/>
            <pc:sldMk cId="3781687056" sldId="10437"/>
            <ac:spMk id="169" creationId="{01F3BF53-D1F7-4A33-B6FA-94F3E4805773}"/>
          </ac:spMkLst>
        </pc:spChg>
        <pc:spChg chg="mod">
          <ac:chgData name="Ugo MANTEL" userId="2d5b7065-31bb-4181-a7f8-a73bf0c30211" providerId="ADAL" clId="{0575A9F6-7E6E-4F00-881B-BCE554436064}" dt="2021-05-27T08:27:52.293" v="12747" actId="790"/>
          <ac:spMkLst>
            <pc:docMk/>
            <pc:sldMk cId="3781687056" sldId="10437"/>
            <ac:spMk id="171" creationId="{1C8173C6-5E3A-4216-8804-5399B6AA31C6}"/>
          </ac:spMkLst>
        </pc:spChg>
        <pc:spChg chg="mod">
          <ac:chgData name="Ugo MANTEL" userId="2d5b7065-31bb-4181-a7f8-a73bf0c30211" providerId="ADAL" clId="{0575A9F6-7E6E-4F00-881B-BCE554436064}" dt="2021-05-27T08:27:52.293" v="12748" actId="790"/>
          <ac:spMkLst>
            <pc:docMk/>
            <pc:sldMk cId="3781687056" sldId="10437"/>
            <ac:spMk id="172" creationId="{863FD84C-845E-42CC-B2EE-54140523C6B3}"/>
          </ac:spMkLst>
        </pc:spChg>
        <pc:spChg chg="mod">
          <ac:chgData name="Ugo MANTEL" userId="2d5b7065-31bb-4181-a7f8-a73bf0c30211" providerId="ADAL" clId="{0575A9F6-7E6E-4F00-881B-BCE554436064}" dt="2021-05-27T08:27:52.293" v="12749" actId="790"/>
          <ac:spMkLst>
            <pc:docMk/>
            <pc:sldMk cId="3781687056" sldId="10437"/>
            <ac:spMk id="173" creationId="{1DD71EE6-7E10-4444-888A-89EBA3A5DBED}"/>
          </ac:spMkLst>
        </pc:spChg>
        <pc:spChg chg="mod">
          <ac:chgData name="Ugo MANTEL" userId="2d5b7065-31bb-4181-a7f8-a73bf0c30211" providerId="ADAL" clId="{0575A9F6-7E6E-4F00-881B-BCE554436064}" dt="2021-05-27T08:27:52.319" v="12781" actId="790"/>
          <ac:spMkLst>
            <pc:docMk/>
            <pc:sldMk cId="3781687056" sldId="10437"/>
            <ac:spMk id="175" creationId="{B6151360-4C3B-4926-8A80-73D55AF3ADD6}"/>
          </ac:spMkLst>
        </pc:spChg>
        <pc:spChg chg="mod">
          <ac:chgData name="Ugo MANTEL" userId="2d5b7065-31bb-4181-a7f8-a73bf0c30211" providerId="ADAL" clId="{0575A9F6-7E6E-4F00-881B-BCE554436064}" dt="2021-05-27T08:27:52.293" v="12750" actId="790"/>
          <ac:spMkLst>
            <pc:docMk/>
            <pc:sldMk cId="3781687056" sldId="10437"/>
            <ac:spMk id="176" creationId="{04D2C6B9-3B58-4E34-BE83-8AA3849160DE}"/>
          </ac:spMkLst>
        </pc:spChg>
        <pc:spChg chg="mod">
          <ac:chgData name="Ugo MANTEL" userId="2d5b7065-31bb-4181-a7f8-a73bf0c30211" providerId="ADAL" clId="{0575A9F6-7E6E-4F00-881B-BCE554436064}" dt="2021-05-27T08:27:52.293" v="12751" actId="790"/>
          <ac:spMkLst>
            <pc:docMk/>
            <pc:sldMk cId="3781687056" sldId="10437"/>
            <ac:spMk id="177" creationId="{93AA6B9B-95A6-4425-A52D-B73C84CE1796}"/>
          </ac:spMkLst>
        </pc:spChg>
        <pc:spChg chg="mod">
          <ac:chgData name="Ugo MANTEL" userId="2d5b7065-31bb-4181-a7f8-a73bf0c30211" providerId="ADAL" clId="{0575A9F6-7E6E-4F00-881B-BCE554436064}" dt="2021-05-27T08:27:52.293" v="12753" actId="790"/>
          <ac:spMkLst>
            <pc:docMk/>
            <pc:sldMk cId="3781687056" sldId="10437"/>
            <ac:spMk id="183" creationId="{289DFA16-857A-412F-9C0A-278A9227568F}"/>
          </ac:spMkLst>
        </pc:spChg>
        <pc:spChg chg="mod">
          <ac:chgData name="Ugo MANTEL" userId="2d5b7065-31bb-4181-a7f8-a73bf0c30211" providerId="ADAL" clId="{0575A9F6-7E6E-4F00-881B-BCE554436064}" dt="2021-05-27T08:27:52.319" v="12782" actId="790"/>
          <ac:spMkLst>
            <pc:docMk/>
            <pc:sldMk cId="3781687056" sldId="10437"/>
            <ac:spMk id="184" creationId="{DF9017A1-87B5-47BF-980F-88AE8D9EFEBC}"/>
          </ac:spMkLst>
        </pc:spChg>
        <pc:spChg chg="mod">
          <ac:chgData name="Ugo MANTEL" userId="2d5b7065-31bb-4181-a7f8-a73bf0c30211" providerId="ADAL" clId="{0575A9F6-7E6E-4F00-881B-BCE554436064}" dt="2021-05-27T08:27:52.319" v="12783" actId="790"/>
          <ac:spMkLst>
            <pc:docMk/>
            <pc:sldMk cId="3781687056" sldId="10437"/>
            <ac:spMk id="190" creationId="{DA8DD1D5-D78F-473A-9071-2505FC3D8F8E}"/>
          </ac:spMkLst>
        </pc:spChg>
        <pc:spChg chg="mod">
          <ac:chgData name="Ugo MANTEL" userId="2d5b7065-31bb-4181-a7f8-a73bf0c30211" providerId="ADAL" clId="{0575A9F6-7E6E-4F00-881B-BCE554436064}" dt="2021-05-27T08:27:52.319" v="12784" actId="790"/>
          <ac:spMkLst>
            <pc:docMk/>
            <pc:sldMk cId="3781687056" sldId="10437"/>
            <ac:spMk id="191" creationId="{7F91FB9F-8162-4A56-A275-1FAC63ED8765}"/>
          </ac:spMkLst>
        </pc:spChg>
        <pc:spChg chg="mod">
          <ac:chgData name="Ugo MANTEL" userId="2d5b7065-31bb-4181-a7f8-a73bf0c30211" providerId="ADAL" clId="{0575A9F6-7E6E-4F00-881B-BCE554436064}" dt="2021-05-27T08:27:52.293" v="12754" actId="790"/>
          <ac:spMkLst>
            <pc:docMk/>
            <pc:sldMk cId="3781687056" sldId="10437"/>
            <ac:spMk id="193" creationId="{915FFD09-509D-4ABE-A16F-AF3093003B4D}"/>
          </ac:spMkLst>
        </pc:spChg>
        <pc:spChg chg="mod">
          <ac:chgData name="Ugo MANTEL" userId="2d5b7065-31bb-4181-a7f8-a73bf0c30211" providerId="ADAL" clId="{0575A9F6-7E6E-4F00-881B-BCE554436064}" dt="2021-05-27T08:27:52.293" v="12755" actId="790"/>
          <ac:spMkLst>
            <pc:docMk/>
            <pc:sldMk cId="3781687056" sldId="10437"/>
            <ac:spMk id="194" creationId="{7EB2B24B-10F1-4463-82D8-A136B9B73716}"/>
          </ac:spMkLst>
        </pc:spChg>
        <pc:spChg chg="mod">
          <ac:chgData name="Ugo MANTEL" userId="2d5b7065-31bb-4181-a7f8-a73bf0c30211" providerId="ADAL" clId="{0575A9F6-7E6E-4F00-881B-BCE554436064}" dt="2021-05-27T08:27:52.293" v="12756" actId="790"/>
          <ac:spMkLst>
            <pc:docMk/>
            <pc:sldMk cId="3781687056" sldId="10437"/>
            <ac:spMk id="195" creationId="{47138FD4-27DF-40DB-BAE0-23F8E66AD89B}"/>
          </ac:spMkLst>
        </pc:spChg>
        <pc:spChg chg="mod">
          <ac:chgData name="Ugo MANTEL" userId="2d5b7065-31bb-4181-a7f8-a73bf0c30211" providerId="ADAL" clId="{0575A9F6-7E6E-4F00-881B-BCE554436064}" dt="2021-05-27T08:27:52.293" v="12757" actId="790"/>
          <ac:spMkLst>
            <pc:docMk/>
            <pc:sldMk cId="3781687056" sldId="10437"/>
            <ac:spMk id="196" creationId="{4FB2EC28-4905-4CA5-BF08-392B3782DA49}"/>
          </ac:spMkLst>
        </pc:spChg>
        <pc:spChg chg="mod">
          <ac:chgData name="Ugo MANTEL" userId="2d5b7065-31bb-4181-a7f8-a73bf0c30211" providerId="ADAL" clId="{0575A9F6-7E6E-4F00-881B-BCE554436064}" dt="2021-05-27T08:27:52.293" v="12758" actId="790"/>
          <ac:spMkLst>
            <pc:docMk/>
            <pc:sldMk cId="3781687056" sldId="10437"/>
            <ac:spMk id="197" creationId="{3A832681-45CF-4B0A-B698-69DF86F8325C}"/>
          </ac:spMkLst>
        </pc:spChg>
        <pc:spChg chg="mod">
          <ac:chgData name="Ugo MANTEL" userId="2d5b7065-31bb-4181-a7f8-a73bf0c30211" providerId="ADAL" clId="{0575A9F6-7E6E-4F00-881B-BCE554436064}" dt="2021-05-27T08:27:52.293" v="12759" actId="790"/>
          <ac:spMkLst>
            <pc:docMk/>
            <pc:sldMk cId="3781687056" sldId="10437"/>
            <ac:spMk id="198" creationId="{E0927A02-123E-4F6E-A17B-48818630B8DA}"/>
          </ac:spMkLst>
        </pc:spChg>
        <pc:spChg chg="mod">
          <ac:chgData name="Ugo MANTEL" userId="2d5b7065-31bb-4181-a7f8-a73bf0c30211" providerId="ADAL" clId="{0575A9F6-7E6E-4F00-881B-BCE554436064}" dt="2021-05-27T08:27:52.293" v="12760" actId="790"/>
          <ac:spMkLst>
            <pc:docMk/>
            <pc:sldMk cId="3781687056" sldId="10437"/>
            <ac:spMk id="199" creationId="{8CA4A8A4-2C34-4930-B088-A9E050673F3D}"/>
          </ac:spMkLst>
        </pc:spChg>
        <pc:spChg chg="mod">
          <ac:chgData name="Ugo MANTEL" userId="2d5b7065-31bb-4181-a7f8-a73bf0c30211" providerId="ADAL" clId="{0575A9F6-7E6E-4F00-881B-BCE554436064}" dt="2021-05-27T08:27:52.293" v="12761" actId="790"/>
          <ac:spMkLst>
            <pc:docMk/>
            <pc:sldMk cId="3781687056" sldId="10437"/>
            <ac:spMk id="201" creationId="{22C293ED-3457-456B-B33E-9B30D283EC28}"/>
          </ac:spMkLst>
        </pc:spChg>
        <pc:spChg chg="mod">
          <ac:chgData name="Ugo MANTEL" userId="2d5b7065-31bb-4181-a7f8-a73bf0c30211" providerId="ADAL" clId="{0575A9F6-7E6E-4F00-881B-BCE554436064}" dt="2021-05-27T08:27:52.293" v="12762" actId="790"/>
          <ac:spMkLst>
            <pc:docMk/>
            <pc:sldMk cId="3781687056" sldId="10437"/>
            <ac:spMk id="202" creationId="{2C411495-2DDE-4ED8-87D0-24644C529575}"/>
          </ac:spMkLst>
        </pc:spChg>
        <pc:spChg chg="mod">
          <ac:chgData name="Ugo MANTEL" userId="2d5b7065-31bb-4181-a7f8-a73bf0c30211" providerId="ADAL" clId="{0575A9F6-7E6E-4F00-881B-BCE554436064}" dt="2021-05-27T08:27:52.293" v="12763" actId="790"/>
          <ac:spMkLst>
            <pc:docMk/>
            <pc:sldMk cId="3781687056" sldId="10437"/>
            <ac:spMk id="203" creationId="{7A291F4F-8749-4061-BCD8-D0352D5BBAFA}"/>
          </ac:spMkLst>
        </pc:spChg>
        <pc:spChg chg="mod">
          <ac:chgData name="Ugo MANTEL" userId="2d5b7065-31bb-4181-a7f8-a73bf0c30211" providerId="ADAL" clId="{0575A9F6-7E6E-4F00-881B-BCE554436064}" dt="2021-05-27T08:27:52.293" v="12764" actId="790"/>
          <ac:spMkLst>
            <pc:docMk/>
            <pc:sldMk cId="3781687056" sldId="10437"/>
            <ac:spMk id="204" creationId="{333F5019-7477-45B2-9491-F98E8A940981}"/>
          </ac:spMkLst>
        </pc:spChg>
        <pc:spChg chg="mod">
          <ac:chgData name="Ugo MANTEL" userId="2d5b7065-31bb-4181-a7f8-a73bf0c30211" providerId="ADAL" clId="{0575A9F6-7E6E-4F00-881B-BCE554436064}" dt="2021-05-27T08:27:52.293" v="12765" actId="790"/>
          <ac:spMkLst>
            <pc:docMk/>
            <pc:sldMk cId="3781687056" sldId="10437"/>
            <ac:spMk id="206" creationId="{ADD53EE2-BB87-4918-A4B7-FBC3599F15EC}"/>
          </ac:spMkLst>
        </pc:spChg>
        <pc:spChg chg="mod">
          <ac:chgData name="Ugo MANTEL" userId="2d5b7065-31bb-4181-a7f8-a73bf0c30211" providerId="ADAL" clId="{0575A9F6-7E6E-4F00-881B-BCE554436064}" dt="2021-05-27T08:27:52.293" v="12766" actId="790"/>
          <ac:spMkLst>
            <pc:docMk/>
            <pc:sldMk cId="3781687056" sldId="10437"/>
            <ac:spMk id="207" creationId="{EE59E0A7-A0EB-4AA2-91E2-F7A50124575E}"/>
          </ac:spMkLst>
        </pc:spChg>
        <pc:spChg chg="mod">
          <ac:chgData name="Ugo MANTEL" userId="2d5b7065-31bb-4181-a7f8-a73bf0c30211" providerId="ADAL" clId="{0575A9F6-7E6E-4F00-881B-BCE554436064}" dt="2021-05-27T08:27:52.293" v="12767" actId="790"/>
          <ac:spMkLst>
            <pc:docMk/>
            <pc:sldMk cId="3781687056" sldId="10437"/>
            <ac:spMk id="208" creationId="{0363F8E2-3219-4530-BBCF-E04F28BC621F}"/>
          </ac:spMkLst>
        </pc:spChg>
        <pc:spChg chg="mod">
          <ac:chgData name="Ugo MANTEL" userId="2d5b7065-31bb-4181-a7f8-a73bf0c30211" providerId="ADAL" clId="{0575A9F6-7E6E-4F00-881B-BCE554436064}" dt="2021-05-27T08:27:52.293" v="12768" actId="790"/>
          <ac:spMkLst>
            <pc:docMk/>
            <pc:sldMk cId="3781687056" sldId="10437"/>
            <ac:spMk id="209" creationId="{31F9DB55-FB49-48A9-829D-19B3145A727D}"/>
          </ac:spMkLst>
        </pc:spChg>
        <pc:spChg chg="mod">
          <ac:chgData name="Ugo MANTEL" userId="2d5b7065-31bb-4181-a7f8-a73bf0c30211" providerId="ADAL" clId="{0575A9F6-7E6E-4F00-881B-BCE554436064}" dt="2021-05-27T08:27:52.308" v="12769" actId="790"/>
          <ac:spMkLst>
            <pc:docMk/>
            <pc:sldMk cId="3781687056" sldId="10437"/>
            <ac:spMk id="210" creationId="{02DFB263-4201-4CE5-9E34-D9E8F5DCEF68}"/>
          </ac:spMkLst>
        </pc:spChg>
        <pc:spChg chg="mod">
          <ac:chgData name="Ugo MANTEL" userId="2d5b7065-31bb-4181-a7f8-a73bf0c30211" providerId="ADAL" clId="{0575A9F6-7E6E-4F00-881B-BCE554436064}" dt="2021-05-27T08:27:52.308" v="12770" actId="790"/>
          <ac:spMkLst>
            <pc:docMk/>
            <pc:sldMk cId="3781687056" sldId="10437"/>
            <ac:spMk id="213" creationId="{5EE59935-F88B-4713-91C2-CDA6D67F98C8}"/>
          </ac:spMkLst>
        </pc:spChg>
        <pc:spChg chg="mod">
          <ac:chgData name="Ugo MANTEL" userId="2d5b7065-31bb-4181-a7f8-a73bf0c30211" providerId="ADAL" clId="{0575A9F6-7E6E-4F00-881B-BCE554436064}" dt="2021-05-27T08:27:52.308" v="12771" actId="790"/>
          <ac:spMkLst>
            <pc:docMk/>
            <pc:sldMk cId="3781687056" sldId="10437"/>
            <ac:spMk id="214" creationId="{BE823D1E-AA34-4C5D-A606-17F7CE404F90}"/>
          </ac:spMkLst>
        </pc:spChg>
        <pc:spChg chg="mod">
          <ac:chgData name="Ugo MANTEL" userId="2d5b7065-31bb-4181-a7f8-a73bf0c30211" providerId="ADAL" clId="{0575A9F6-7E6E-4F00-881B-BCE554436064}" dt="2021-05-27T08:27:52.308" v="12772" actId="790"/>
          <ac:spMkLst>
            <pc:docMk/>
            <pc:sldMk cId="3781687056" sldId="10437"/>
            <ac:spMk id="228" creationId="{C5E41BFB-BA58-4B75-B52C-2FED687832D0}"/>
          </ac:spMkLst>
        </pc:spChg>
        <pc:spChg chg="mod">
          <ac:chgData name="Ugo MANTEL" userId="2d5b7065-31bb-4181-a7f8-a73bf0c30211" providerId="ADAL" clId="{0575A9F6-7E6E-4F00-881B-BCE554436064}" dt="2021-05-27T08:27:52.308" v="12773" actId="790"/>
          <ac:spMkLst>
            <pc:docMk/>
            <pc:sldMk cId="3781687056" sldId="10437"/>
            <ac:spMk id="229" creationId="{CBB51DE1-A100-48E7-817E-76CD6A70193B}"/>
          </ac:spMkLst>
        </pc:spChg>
        <pc:spChg chg="mod">
          <ac:chgData name="Ugo MANTEL" userId="2d5b7065-31bb-4181-a7f8-a73bf0c30211" providerId="ADAL" clId="{0575A9F6-7E6E-4F00-881B-BCE554436064}" dt="2021-05-27T08:27:52.319" v="12779" actId="790"/>
          <ac:spMkLst>
            <pc:docMk/>
            <pc:sldMk cId="3781687056" sldId="10437"/>
            <ac:spMk id="238" creationId="{F826A47F-757C-409C-BEA6-01FCBF8A383B}"/>
          </ac:spMkLst>
        </pc:spChg>
      </pc:sldChg>
      <pc:sldChg chg="modSp mod">
        <pc:chgData name="Ugo MANTEL" userId="2d5b7065-31bb-4181-a7f8-a73bf0c30211" providerId="ADAL" clId="{0575A9F6-7E6E-4F00-881B-BCE554436064}" dt="2021-05-27T08:27:53.577" v="14355" actId="790"/>
        <pc:sldMkLst>
          <pc:docMk/>
          <pc:sldMk cId="203190409" sldId="10438"/>
        </pc:sldMkLst>
        <pc:spChg chg="mod">
          <ac:chgData name="Ugo MANTEL" userId="2d5b7065-31bb-4181-a7f8-a73bf0c30211" providerId="ADAL" clId="{0575A9F6-7E6E-4F00-881B-BCE554436064}" dt="2021-05-27T08:27:53.546" v="14321" actId="790"/>
          <ac:spMkLst>
            <pc:docMk/>
            <pc:sldMk cId="203190409" sldId="10438"/>
            <ac:spMk id="2" creationId="{1B8B41D0-3B5A-41F2-BD36-274CA5605C3A}"/>
          </ac:spMkLst>
        </pc:spChg>
        <pc:spChg chg="mod">
          <ac:chgData name="Ugo MANTEL" userId="2d5b7065-31bb-4181-a7f8-a73bf0c30211" providerId="ADAL" clId="{0575A9F6-7E6E-4F00-881B-BCE554436064}" dt="2021-05-27T08:27:53.536" v="14313" actId="790"/>
          <ac:spMkLst>
            <pc:docMk/>
            <pc:sldMk cId="203190409" sldId="10438"/>
            <ac:spMk id="3" creationId="{F2961EB7-FC0B-4AEF-8BF3-7969101BE0A7}"/>
          </ac:spMkLst>
        </pc:spChg>
        <pc:spChg chg="mod">
          <ac:chgData name="Ugo MANTEL" userId="2d5b7065-31bb-4181-a7f8-a73bf0c30211" providerId="ADAL" clId="{0575A9F6-7E6E-4F00-881B-BCE554436064}" dt="2021-05-27T08:27:53.536" v="14314" actId="790"/>
          <ac:spMkLst>
            <pc:docMk/>
            <pc:sldMk cId="203190409" sldId="10438"/>
            <ac:spMk id="4" creationId="{43E0D5C7-0986-42B1-8E8C-7B58D0CBD773}"/>
          </ac:spMkLst>
        </pc:spChg>
        <pc:spChg chg="mod">
          <ac:chgData name="Ugo MANTEL" userId="2d5b7065-31bb-4181-a7f8-a73bf0c30211" providerId="ADAL" clId="{0575A9F6-7E6E-4F00-881B-BCE554436064}" dt="2021-05-27T08:27:53.546" v="14322" actId="790"/>
          <ac:spMkLst>
            <pc:docMk/>
            <pc:sldMk cId="203190409" sldId="10438"/>
            <ac:spMk id="5" creationId="{32E0BE14-B2E8-4A96-ADE4-0BE247A47D79}"/>
          </ac:spMkLst>
        </pc:spChg>
        <pc:spChg chg="mod">
          <ac:chgData name="Ugo MANTEL" userId="2d5b7065-31bb-4181-a7f8-a73bf0c30211" providerId="ADAL" clId="{0575A9F6-7E6E-4F00-881B-BCE554436064}" dt="2021-05-27T08:27:53.546" v="14323" actId="790"/>
          <ac:spMkLst>
            <pc:docMk/>
            <pc:sldMk cId="203190409" sldId="10438"/>
            <ac:spMk id="6" creationId="{8AEA1672-C0F9-4DB2-A6F4-76831980F749}"/>
          </ac:spMkLst>
        </pc:spChg>
        <pc:spChg chg="mod">
          <ac:chgData name="Ugo MANTEL" userId="2d5b7065-31bb-4181-a7f8-a73bf0c30211" providerId="ADAL" clId="{0575A9F6-7E6E-4F00-881B-BCE554436064}" dt="2021-05-27T08:27:53.546" v="14319" actId="790"/>
          <ac:spMkLst>
            <pc:docMk/>
            <pc:sldMk cId="203190409" sldId="10438"/>
            <ac:spMk id="7" creationId="{064EAC16-1947-4EB5-B699-F79BA984701D}"/>
          </ac:spMkLst>
        </pc:spChg>
        <pc:spChg chg="mod">
          <ac:chgData name="Ugo MANTEL" userId="2d5b7065-31bb-4181-a7f8-a73bf0c30211" providerId="ADAL" clId="{0575A9F6-7E6E-4F00-881B-BCE554436064}" dt="2021-05-27T08:27:53.546" v="14320" actId="790"/>
          <ac:spMkLst>
            <pc:docMk/>
            <pc:sldMk cId="203190409" sldId="10438"/>
            <ac:spMk id="8" creationId="{17235FB0-B480-4F11-BAB2-ECCE97A0AE35}"/>
          </ac:spMkLst>
        </pc:spChg>
        <pc:spChg chg="mod">
          <ac:chgData name="Ugo MANTEL" userId="2d5b7065-31bb-4181-a7f8-a73bf0c30211" providerId="ADAL" clId="{0575A9F6-7E6E-4F00-881B-BCE554436064}" dt="2021-05-27T08:27:53.546" v="14324" actId="790"/>
          <ac:spMkLst>
            <pc:docMk/>
            <pc:sldMk cId="203190409" sldId="10438"/>
            <ac:spMk id="9" creationId="{E57AC7D2-FC03-4826-B2B4-B86B10C8A912}"/>
          </ac:spMkLst>
        </pc:spChg>
        <pc:spChg chg="mod">
          <ac:chgData name="Ugo MANTEL" userId="2d5b7065-31bb-4181-a7f8-a73bf0c30211" providerId="ADAL" clId="{0575A9F6-7E6E-4F00-881B-BCE554436064}" dt="2021-05-27T08:27:53.567" v="14338" actId="790"/>
          <ac:spMkLst>
            <pc:docMk/>
            <pc:sldMk cId="203190409" sldId="10438"/>
            <ac:spMk id="10" creationId="{EC4BC8E5-CDE6-4BDA-8B1B-E89284306AC8}"/>
          </ac:spMkLst>
        </pc:spChg>
        <pc:spChg chg="mod">
          <ac:chgData name="Ugo MANTEL" userId="2d5b7065-31bb-4181-a7f8-a73bf0c30211" providerId="ADAL" clId="{0575A9F6-7E6E-4F00-881B-BCE554436064}" dt="2021-05-27T08:27:53.544" v="14317" actId="790"/>
          <ac:spMkLst>
            <pc:docMk/>
            <pc:sldMk cId="203190409" sldId="10438"/>
            <ac:spMk id="12" creationId="{06146879-726F-492D-B854-B9E140208671}"/>
          </ac:spMkLst>
        </pc:spChg>
        <pc:spChg chg="mod">
          <ac:chgData name="Ugo MANTEL" userId="2d5b7065-31bb-4181-a7f8-a73bf0c30211" providerId="ADAL" clId="{0575A9F6-7E6E-4F00-881B-BCE554436064}" dt="2021-05-27T08:27:53.567" v="14344" actId="790"/>
          <ac:spMkLst>
            <pc:docMk/>
            <pc:sldMk cId="203190409" sldId="10438"/>
            <ac:spMk id="13" creationId="{E9F049B4-9F79-4754-AA4A-B557B2A6D3C9}"/>
          </ac:spMkLst>
        </pc:spChg>
        <pc:spChg chg="mod">
          <ac:chgData name="Ugo MANTEL" userId="2d5b7065-31bb-4181-a7f8-a73bf0c30211" providerId="ADAL" clId="{0575A9F6-7E6E-4F00-881B-BCE554436064}" dt="2021-05-27T08:27:53.556" v="14334" actId="790"/>
          <ac:spMkLst>
            <pc:docMk/>
            <pc:sldMk cId="203190409" sldId="10438"/>
            <ac:spMk id="18" creationId="{E5E5B17C-AF5B-4FCB-935E-796FE66056AC}"/>
          </ac:spMkLst>
        </pc:spChg>
        <pc:spChg chg="mod">
          <ac:chgData name="Ugo MANTEL" userId="2d5b7065-31bb-4181-a7f8-a73bf0c30211" providerId="ADAL" clId="{0575A9F6-7E6E-4F00-881B-BCE554436064}" dt="2021-05-27T08:27:53.546" v="14325" actId="790"/>
          <ac:spMkLst>
            <pc:docMk/>
            <pc:sldMk cId="203190409" sldId="10438"/>
            <ac:spMk id="19" creationId="{D183DC4A-A310-4818-8DE5-DD81DA31ACA2}"/>
          </ac:spMkLst>
        </pc:spChg>
        <pc:spChg chg="mod">
          <ac:chgData name="Ugo MANTEL" userId="2d5b7065-31bb-4181-a7f8-a73bf0c30211" providerId="ADAL" clId="{0575A9F6-7E6E-4F00-881B-BCE554436064}" dt="2021-05-27T08:27:53.546" v="14326" actId="790"/>
          <ac:spMkLst>
            <pc:docMk/>
            <pc:sldMk cId="203190409" sldId="10438"/>
            <ac:spMk id="20" creationId="{54E8F179-87EF-4A92-9C29-92D7E20EB946}"/>
          </ac:spMkLst>
        </pc:spChg>
        <pc:spChg chg="mod">
          <ac:chgData name="Ugo MANTEL" userId="2d5b7065-31bb-4181-a7f8-a73bf0c30211" providerId="ADAL" clId="{0575A9F6-7E6E-4F00-881B-BCE554436064}" dt="2021-05-27T08:27:53.546" v="14327" actId="790"/>
          <ac:spMkLst>
            <pc:docMk/>
            <pc:sldMk cId="203190409" sldId="10438"/>
            <ac:spMk id="21" creationId="{44BA4EC0-19D7-41DC-B319-396D8267BC37}"/>
          </ac:spMkLst>
        </pc:spChg>
        <pc:spChg chg="mod">
          <ac:chgData name="Ugo MANTEL" userId="2d5b7065-31bb-4181-a7f8-a73bf0c30211" providerId="ADAL" clId="{0575A9F6-7E6E-4F00-881B-BCE554436064}" dt="2021-05-27T08:27:53.546" v="14328" actId="790"/>
          <ac:spMkLst>
            <pc:docMk/>
            <pc:sldMk cId="203190409" sldId="10438"/>
            <ac:spMk id="22" creationId="{43B8FABF-5816-42AC-8939-29224794884E}"/>
          </ac:spMkLst>
        </pc:spChg>
        <pc:spChg chg="mod">
          <ac:chgData name="Ugo MANTEL" userId="2d5b7065-31bb-4181-a7f8-a73bf0c30211" providerId="ADAL" clId="{0575A9F6-7E6E-4F00-881B-BCE554436064}" dt="2021-05-27T08:27:53.564" v="14335" actId="790"/>
          <ac:spMkLst>
            <pc:docMk/>
            <pc:sldMk cId="203190409" sldId="10438"/>
            <ac:spMk id="33" creationId="{243F8FAD-0118-4F1B-B40B-A7D84FD36396}"/>
          </ac:spMkLst>
        </pc:spChg>
        <pc:spChg chg="mod">
          <ac:chgData name="Ugo MANTEL" userId="2d5b7065-31bb-4181-a7f8-a73bf0c30211" providerId="ADAL" clId="{0575A9F6-7E6E-4F00-881B-BCE554436064}" dt="2021-05-27T08:27:53.546" v="14329" actId="790"/>
          <ac:spMkLst>
            <pc:docMk/>
            <pc:sldMk cId="203190409" sldId="10438"/>
            <ac:spMk id="47" creationId="{9E10C541-E455-4AF2-AA1A-715E3DF2DDC1}"/>
          </ac:spMkLst>
        </pc:spChg>
        <pc:spChg chg="mod">
          <ac:chgData name="Ugo MANTEL" userId="2d5b7065-31bb-4181-a7f8-a73bf0c30211" providerId="ADAL" clId="{0575A9F6-7E6E-4F00-881B-BCE554436064}" dt="2021-05-27T08:27:53.554" v="14330" actId="790"/>
          <ac:spMkLst>
            <pc:docMk/>
            <pc:sldMk cId="203190409" sldId="10438"/>
            <ac:spMk id="49" creationId="{B10468A4-1BAC-4153-BC9A-99B8715C0AD1}"/>
          </ac:spMkLst>
        </pc:spChg>
        <pc:spChg chg="mod">
          <ac:chgData name="Ugo MANTEL" userId="2d5b7065-31bb-4181-a7f8-a73bf0c30211" providerId="ADAL" clId="{0575A9F6-7E6E-4F00-881B-BCE554436064}" dt="2021-05-27T08:27:53.544" v="14318" actId="790"/>
          <ac:spMkLst>
            <pc:docMk/>
            <pc:sldMk cId="203190409" sldId="10438"/>
            <ac:spMk id="50" creationId="{06AD3339-7557-4559-B2EA-6A391CF2BF0C}"/>
          </ac:spMkLst>
        </pc:spChg>
        <pc:spChg chg="mod">
          <ac:chgData name="Ugo MANTEL" userId="2d5b7065-31bb-4181-a7f8-a73bf0c30211" providerId="ADAL" clId="{0575A9F6-7E6E-4F00-881B-BCE554436064}" dt="2021-05-27T08:27:53.564" v="14336" actId="790"/>
          <ac:spMkLst>
            <pc:docMk/>
            <pc:sldMk cId="203190409" sldId="10438"/>
            <ac:spMk id="88" creationId="{336D463B-B815-4500-8F61-78A091129044}"/>
          </ac:spMkLst>
        </pc:spChg>
        <pc:spChg chg="mod">
          <ac:chgData name="Ugo MANTEL" userId="2d5b7065-31bb-4181-a7f8-a73bf0c30211" providerId="ADAL" clId="{0575A9F6-7E6E-4F00-881B-BCE554436064}" dt="2021-05-27T08:27:53.567" v="14342" actId="790"/>
          <ac:spMkLst>
            <pc:docMk/>
            <pc:sldMk cId="203190409" sldId="10438"/>
            <ac:spMk id="96" creationId="{5BB653FA-7502-456B-9DD5-1867522D3A88}"/>
          </ac:spMkLst>
        </pc:spChg>
        <pc:spChg chg="mod">
          <ac:chgData name="Ugo MANTEL" userId="2d5b7065-31bb-4181-a7f8-a73bf0c30211" providerId="ADAL" clId="{0575A9F6-7E6E-4F00-881B-BCE554436064}" dt="2021-05-27T08:27:53.554" v="14331" actId="790"/>
          <ac:spMkLst>
            <pc:docMk/>
            <pc:sldMk cId="203190409" sldId="10438"/>
            <ac:spMk id="100" creationId="{EF6C7B41-C54E-4684-BB9A-36701E115EBF}"/>
          </ac:spMkLst>
        </pc:spChg>
        <pc:spChg chg="mod">
          <ac:chgData name="Ugo MANTEL" userId="2d5b7065-31bb-4181-a7f8-a73bf0c30211" providerId="ADAL" clId="{0575A9F6-7E6E-4F00-881B-BCE554436064}" dt="2021-05-27T08:27:53.577" v="14355" actId="790"/>
          <ac:spMkLst>
            <pc:docMk/>
            <pc:sldMk cId="203190409" sldId="10438"/>
            <ac:spMk id="101" creationId="{DA7B562D-2A6F-42DF-9E67-3035C79FFC2C}"/>
          </ac:spMkLst>
        </pc:spChg>
        <pc:spChg chg="mod">
          <ac:chgData name="Ugo MANTEL" userId="2d5b7065-31bb-4181-a7f8-a73bf0c30211" providerId="ADAL" clId="{0575A9F6-7E6E-4F00-881B-BCE554436064}" dt="2021-05-27T08:27:53.536" v="14315" actId="790"/>
          <ac:spMkLst>
            <pc:docMk/>
            <pc:sldMk cId="203190409" sldId="10438"/>
            <ac:spMk id="107" creationId="{31D0AEAA-51DD-4312-8DD3-D5664A3B479D}"/>
          </ac:spMkLst>
        </pc:spChg>
        <pc:spChg chg="mod">
          <ac:chgData name="Ugo MANTEL" userId="2d5b7065-31bb-4181-a7f8-a73bf0c30211" providerId="ADAL" clId="{0575A9F6-7E6E-4F00-881B-BCE554436064}" dt="2021-05-27T08:27:53.564" v="14337" actId="790"/>
          <ac:spMkLst>
            <pc:docMk/>
            <pc:sldMk cId="203190409" sldId="10438"/>
            <ac:spMk id="108" creationId="{B4E79E7D-0395-4CE2-8F8E-F7FFDE4BA106}"/>
          </ac:spMkLst>
        </pc:spChg>
        <pc:spChg chg="mod">
          <ac:chgData name="Ugo MANTEL" userId="2d5b7065-31bb-4181-a7f8-a73bf0c30211" providerId="ADAL" clId="{0575A9F6-7E6E-4F00-881B-BCE554436064}" dt="2021-05-27T08:27:53.567" v="14339" actId="790"/>
          <ac:spMkLst>
            <pc:docMk/>
            <pc:sldMk cId="203190409" sldId="10438"/>
            <ac:spMk id="119" creationId="{EEF55E94-FD53-41D7-A423-6B56C40D88A1}"/>
          </ac:spMkLst>
        </pc:spChg>
        <pc:spChg chg="mod">
          <ac:chgData name="Ugo MANTEL" userId="2d5b7065-31bb-4181-a7f8-a73bf0c30211" providerId="ADAL" clId="{0575A9F6-7E6E-4F00-881B-BCE554436064}" dt="2021-05-27T08:27:53.567" v="14341" actId="790"/>
          <ac:spMkLst>
            <pc:docMk/>
            <pc:sldMk cId="203190409" sldId="10438"/>
            <ac:spMk id="120" creationId="{697B9F9F-BFD2-4BBC-A2BC-06F0D17B4298}"/>
          </ac:spMkLst>
        </pc:spChg>
        <pc:spChg chg="mod">
          <ac:chgData name="Ugo MANTEL" userId="2d5b7065-31bb-4181-a7f8-a73bf0c30211" providerId="ADAL" clId="{0575A9F6-7E6E-4F00-881B-BCE554436064}" dt="2021-05-27T08:27:53.567" v="14340" actId="790"/>
          <ac:spMkLst>
            <pc:docMk/>
            <pc:sldMk cId="203190409" sldId="10438"/>
            <ac:spMk id="122" creationId="{7ED4A8D8-06EE-4620-B65B-5E3B52A3ABAE}"/>
          </ac:spMkLst>
        </pc:spChg>
        <pc:spChg chg="mod">
          <ac:chgData name="Ugo MANTEL" userId="2d5b7065-31bb-4181-a7f8-a73bf0c30211" providerId="ADAL" clId="{0575A9F6-7E6E-4F00-881B-BCE554436064}" dt="2021-05-27T08:27:53.567" v="14343" actId="790"/>
          <ac:spMkLst>
            <pc:docMk/>
            <pc:sldMk cId="203190409" sldId="10438"/>
            <ac:spMk id="123" creationId="{CCD5F39F-64EB-4F4E-BE6B-002C617492EF}"/>
          </ac:spMkLst>
        </pc:spChg>
        <pc:spChg chg="mod">
          <ac:chgData name="Ugo MANTEL" userId="2d5b7065-31bb-4181-a7f8-a73bf0c30211" providerId="ADAL" clId="{0575A9F6-7E6E-4F00-881B-BCE554436064}" dt="2021-05-27T08:27:53.575" v="14352" actId="790"/>
          <ac:spMkLst>
            <pc:docMk/>
            <pc:sldMk cId="203190409" sldId="10438"/>
            <ac:spMk id="154" creationId="{A7269958-7FC5-479F-B17B-49D115F118B6}"/>
          </ac:spMkLst>
        </pc:spChg>
        <pc:spChg chg="mod">
          <ac:chgData name="Ugo MANTEL" userId="2d5b7065-31bb-4181-a7f8-a73bf0c30211" providerId="ADAL" clId="{0575A9F6-7E6E-4F00-881B-BCE554436064}" dt="2021-05-27T08:27:53.567" v="14345" actId="790"/>
          <ac:spMkLst>
            <pc:docMk/>
            <pc:sldMk cId="203190409" sldId="10438"/>
            <ac:spMk id="165" creationId="{C389F3EC-7313-454E-9942-F14FD0BD4C77}"/>
          </ac:spMkLst>
        </pc:spChg>
        <pc:spChg chg="mod">
          <ac:chgData name="Ugo MANTEL" userId="2d5b7065-31bb-4181-a7f8-a73bf0c30211" providerId="ADAL" clId="{0575A9F6-7E6E-4F00-881B-BCE554436064}" dt="2021-05-27T08:27:53.567" v="14346" actId="790"/>
          <ac:spMkLst>
            <pc:docMk/>
            <pc:sldMk cId="203190409" sldId="10438"/>
            <ac:spMk id="166" creationId="{A3938D6F-1923-42FF-B2ED-6C2BEA79BA03}"/>
          </ac:spMkLst>
        </pc:spChg>
        <pc:spChg chg="mod">
          <ac:chgData name="Ugo MANTEL" userId="2d5b7065-31bb-4181-a7f8-a73bf0c30211" providerId="ADAL" clId="{0575A9F6-7E6E-4F00-881B-BCE554436064}" dt="2021-05-27T08:27:53.567" v="14347" actId="790"/>
          <ac:spMkLst>
            <pc:docMk/>
            <pc:sldMk cId="203190409" sldId="10438"/>
            <ac:spMk id="168" creationId="{C423BD9F-9E4A-46B8-89D7-67C1FE84B168}"/>
          </ac:spMkLst>
        </pc:spChg>
        <pc:spChg chg="mod">
          <ac:chgData name="Ugo MANTEL" userId="2d5b7065-31bb-4181-a7f8-a73bf0c30211" providerId="ADAL" clId="{0575A9F6-7E6E-4F00-881B-BCE554436064}" dt="2021-05-27T08:27:53.567" v="14348" actId="790"/>
          <ac:spMkLst>
            <pc:docMk/>
            <pc:sldMk cId="203190409" sldId="10438"/>
            <ac:spMk id="169" creationId="{7881ABC3-A97B-4E90-939F-E48D9595FFFF}"/>
          </ac:spMkLst>
        </pc:spChg>
        <pc:spChg chg="mod">
          <ac:chgData name="Ugo MANTEL" userId="2d5b7065-31bb-4181-a7f8-a73bf0c30211" providerId="ADAL" clId="{0575A9F6-7E6E-4F00-881B-BCE554436064}" dt="2021-05-27T08:27:53.567" v="14349" actId="790"/>
          <ac:spMkLst>
            <pc:docMk/>
            <pc:sldMk cId="203190409" sldId="10438"/>
            <ac:spMk id="170" creationId="{A886CA56-9620-415B-9489-A004AB6EB706}"/>
          </ac:spMkLst>
        </pc:spChg>
        <pc:spChg chg="mod">
          <ac:chgData name="Ugo MANTEL" userId="2d5b7065-31bb-4181-a7f8-a73bf0c30211" providerId="ADAL" clId="{0575A9F6-7E6E-4F00-881B-BCE554436064}" dt="2021-05-27T08:27:53.575" v="14350" actId="790"/>
          <ac:spMkLst>
            <pc:docMk/>
            <pc:sldMk cId="203190409" sldId="10438"/>
            <ac:spMk id="171" creationId="{BCC6DEFD-6FEB-4777-9432-E3B2F5C51000}"/>
          </ac:spMkLst>
        </pc:spChg>
        <pc:spChg chg="mod">
          <ac:chgData name="Ugo MANTEL" userId="2d5b7065-31bb-4181-a7f8-a73bf0c30211" providerId="ADAL" clId="{0575A9F6-7E6E-4F00-881B-BCE554436064}" dt="2021-05-27T08:27:53.575" v="14351" actId="790"/>
          <ac:spMkLst>
            <pc:docMk/>
            <pc:sldMk cId="203190409" sldId="10438"/>
            <ac:spMk id="172" creationId="{04568322-5012-422B-991D-C9A4712E25C9}"/>
          </ac:spMkLst>
        </pc:spChg>
        <pc:spChg chg="mod">
          <ac:chgData name="Ugo MANTEL" userId="2d5b7065-31bb-4181-a7f8-a73bf0c30211" providerId="ADAL" clId="{0575A9F6-7E6E-4F00-881B-BCE554436064}" dt="2021-05-27T08:27:53.577" v="14353" actId="790"/>
          <ac:spMkLst>
            <pc:docMk/>
            <pc:sldMk cId="203190409" sldId="10438"/>
            <ac:spMk id="197" creationId="{EB1ED8EE-1371-4F31-B475-A7FD22F01C88}"/>
          </ac:spMkLst>
        </pc:spChg>
        <pc:spChg chg="mod">
          <ac:chgData name="Ugo MANTEL" userId="2d5b7065-31bb-4181-a7f8-a73bf0c30211" providerId="ADAL" clId="{0575A9F6-7E6E-4F00-881B-BCE554436064}" dt="2021-05-27T08:27:53.577" v="14354" actId="790"/>
          <ac:spMkLst>
            <pc:docMk/>
            <pc:sldMk cId="203190409" sldId="10438"/>
            <ac:spMk id="212" creationId="{F492C173-DFD6-47CF-9BB4-C8925127E1EE}"/>
          </ac:spMkLst>
        </pc:spChg>
        <pc:spChg chg="mod">
          <ac:chgData name="Ugo MANTEL" userId="2d5b7065-31bb-4181-a7f8-a73bf0c30211" providerId="ADAL" clId="{0575A9F6-7E6E-4F00-881B-BCE554436064}" dt="2021-05-27T08:27:53.556" v="14332" actId="790"/>
          <ac:spMkLst>
            <pc:docMk/>
            <pc:sldMk cId="203190409" sldId="10438"/>
            <ac:spMk id="1031" creationId="{A3845A5C-C65F-4C44-AE3B-D3285DF51268}"/>
          </ac:spMkLst>
        </pc:spChg>
        <pc:spChg chg="mod">
          <ac:chgData name="Ugo MANTEL" userId="2d5b7065-31bb-4181-a7f8-a73bf0c30211" providerId="ADAL" clId="{0575A9F6-7E6E-4F00-881B-BCE554436064}" dt="2021-05-27T08:27:53.556" v="14333" actId="790"/>
          <ac:spMkLst>
            <pc:docMk/>
            <pc:sldMk cId="203190409" sldId="10438"/>
            <ac:spMk id="1035" creationId="{9164A53F-4711-41A4-BE3D-8D2F4243A495}"/>
          </ac:spMkLst>
        </pc:spChg>
        <pc:spChg chg="mod">
          <ac:chgData name="Ugo MANTEL" userId="2d5b7065-31bb-4181-a7f8-a73bf0c30211" providerId="ADAL" clId="{0575A9F6-7E6E-4F00-881B-BCE554436064}" dt="2021-05-27T08:27:53.544" v="14316" actId="790"/>
          <ac:spMkLst>
            <pc:docMk/>
            <pc:sldMk cId="203190409" sldId="10438"/>
            <ac:spMk id="4107" creationId="{EBC573C8-C4E3-432A-81F7-B99236DF594A}"/>
          </ac:spMkLst>
        </pc:spChg>
      </pc:sldChg>
      <pc:sldChg chg="modSp mod">
        <pc:chgData name="Ugo MANTEL" userId="2d5b7065-31bb-4181-a7f8-a73bf0c30211" providerId="ADAL" clId="{0575A9F6-7E6E-4F00-881B-BCE554436064}" dt="2021-05-27T08:27:52.432" v="12934" actId="790"/>
        <pc:sldMkLst>
          <pc:docMk/>
          <pc:sldMk cId="1845337448" sldId="10441"/>
        </pc:sldMkLst>
        <pc:spChg chg="mod">
          <ac:chgData name="Ugo MANTEL" userId="2d5b7065-31bb-4181-a7f8-a73bf0c30211" providerId="ADAL" clId="{0575A9F6-7E6E-4F00-881B-BCE554436064}" dt="2021-05-27T08:27:52.430" v="12931" actId="790"/>
          <ac:spMkLst>
            <pc:docMk/>
            <pc:sldMk cId="1845337448" sldId="10441"/>
            <ac:spMk id="2" creationId="{1B8B41D0-3B5A-41F2-BD36-274CA5605C3A}"/>
          </ac:spMkLst>
        </pc:spChg>
        <pc:spChg chg="mod">
          <ac:chgData name="Ugo MANTEL" userId="2d5b7065-31bb-4181-a7f8-a73bf0c30211" providerId="ADAL" clId="{0575A9F6-7E6E-4F00-881B-BCE554436064}" dt="2021-05-27T08:27:52.398" v="12888" actId="790"/>
          <ac:spMkLst>
            <pc:docMk/>
            <pc:sldMk cId="1845337448" sldId="10441"/>
            <ac:spMk id="3" creationId="{F2961EB7-FC0B-4AEF-8BF3-7969101BE0A7}"/>
          </ac:spMkLst>
        </pc:spChg>
        <pc:spChg chg="mod">
          <ac:chgData name="Ugo MANTEL" userId="2d5b7065-31bb-4181-a7f8-a73bf0c30211" providerId="ADAL" clId="{0575A9F6-7E6E-4F00-881B-BCE554436064}" dt="2021-05-27T08:27:52.398" v="12889" actId="790"/>
          <ac:spMkLst>
            <pc:docMk/>
            <pc:sldMk cId="1845337448" sldId="10441"/>
            <ac:spMk id="4" creationId="{43E0D5C7-0986-42B1-8E8C-7B58D0CBD773}"/>
          </ac:spMkLst>
        </pc:spChg>
        <pc:spChg chg="mod">
          <ac:chgData name="Ugo MANTEL" userId="2d5b7065-31bb-4181-a7f8-a73bf0c30211" providerId="ADAL" clId="{0575A9F6-7E6E-4F00-881B-BCE554436064}" dt="2021-05-27T08:27:52.398" v="12896" actId="790"/>
          <ac:spMkLst>
            <pc:docMk/>
            <pc:sldMk cId="1845337448" sldId="10441"/>
            <ac:spMk id="5" creationId="{32E0BE14-B2E8-4A96-ADE4-0BE247A47D79}"/>
          </ac:spMkLst>
        </pc:spChg>
        <pc:spChg chg="mod">
          <ac:chgData name="Ugo MANTEL" userId="2d5b7065-31bb-4181-a7f8-a73bf0c30211" providerId="ADAL" clId="{0575A9F6-7E6E-4F00-881B-BCE554436064}" dt="2021-05-27T08:27:52.398" v="12897" actId="790"/>
          <ac:spMkLst>
            <pc:docMk/>
            <pc:sldMk cId="1845337448" sldId="10441"/>
            <ac:spMk id="6" creationId="{8AEA1672-C0F9-4DB2-A6F4-76831980F749}"/>
          </ac:spMkLst>
        </pc:spChg>
        <pc:spChg chg="mod">
          <ac:chgData name="Ugo MANTEL" userId="2d5b7065-31bb-4181-a7f8-a73bf0c30211" providerId="ADAL" clId="{0575A9F6-7E6E-4F00-881B-BCE554436064}" dt="2021-05-27T08:27:52.398" v="12894" actId="790"/>
          <ac:spMkLst>
            <pc:docMk/>
            <pc:sldMk cId="1845337448" sldId="10441"/>
            <ac:spMk id="7" creationId="{064EAC16-1947-4EB5-B699-F79BA984701D}"/>
          </ac:spMkLst>
        </pc:spChg>
        <pc:spChg chg="mod">
          <ac:chgData name="Ugo MANTEL" userId="2d5b7065-31bb-4181-a7f8-a73bf0c30211" providerId="ADAL" clId="{0575A9F6-7E6E-4F00-881B-BCE554436064}" dt="2021-05-27T08:27:52.398" v="12895" actId="790"/>
          <ac:spMkLst>
            <pc:docMk/>
            <pc:sldMk cId="1845337448" sldId="10441"/>
            <ac:spMk id="8" creationId="{17235FB0-B480-4F11-BAB2-ECCE97A0AE35}"/>
          </ac:spMkLst>
        </pc:spChg>
        <pc:spChg chg="mod">
          <ac:chgData name="Ugo MANTEL" userId="2d5b7065-31bb-4181-a7f8-a73bf0c30211" providerId="ADAL" clId="{0575A9F6-7E6E-4F00-881B-BCE554436064}" dt="2021-05-27T08:27:52.398" v="12898" actId="790"/>
          <ac:spMkLst>
            <pc:docMk/>
            <pc:sldMk cId="1845337448" sldId="10441"/>
            <ac:spMk id="9" creationId="{E57AC7D2-FC03-4826-B2B4-B86B10C8A912}"/>
          </ac:spMkLst>
        </pc:spChg>
        <pc:spChg chg="mod">
          <ac:chgData name="Ugo MANTEL" userId="2d5b7065-31bb-4181-a7f8-a73bf0c30211" providerId="ADAL" clId="{0575A9F6-7E6E-4F00-881B-BCE554436064}" dt="2021-05-27T08:27:52.413" v="12911" actId="790"/>
          <ac:spMkLst>
            <pc:docMk/>
            <pc:sldMk cId="1845337448" sldId="10441"/>
            <ac:spMk id="10" creationId="{EC4BC8E5-CDE6-4BDA-8B1B-E89284306AC8}"/>
          </ac:spMkLst>
        </pc:spChg>
        <pc:spChg chg="mod">
          <ac:chgData name="Ugo MANTEL" userId="2d5b7065-31bb-4181-a7f8-a73bf0c30211" providerId="ADAL" clId="{0575A9F6-7E6E-4F00-881B-BCE554436064}" dt="2021-05-27T08:27:52.398" v="12892" actId="790"/>
          <ac:spMkLst>
            <pc:docMk/>
            <pc:sldMk cId="1845337448" sldId="10441"/>
            <ac:spMk id="12" creationId="{06146879-726F-492D-B854-B9E140208671}"/>
          </ac:spMkLst>
        </pc:spChg>
        <pc:spChg chg="mod">
          <ac:chgData name="Ugo MANTEL" userId="2d5b7065-31bb-4181-a7f8-a73bf0c30211" providerId="ADAL" clId="{0575A9F6-7E6E-4F00-881B-BCE554436064}" dt="2021-05-27T08:27:52.422" v="12918" actId="790"/>
          <ac:spMkLst>
            <pc:docMk/>
            <pc:sldMk cId="1845337448" sldId="10441"/>
            <ac:spMk id="13" creationId="{E9F049B4-9F79-4754-AA4A-B557B2A6D3C9}"/>
          </ac:spMkLst>
        </pc:spChg>
        <pc:spChg chg="mod">
          <ac:chgData name="Ugo MANTEL" userId="2d5b7065-31bb-4181-a7f8-a73bf0c30211" providerId="ADAL" clId="{0575A9F6-7E6E-4F00-881B-BCE554436064}" dt="2021-05-27T08:27:52.413" v="12907" actId="790"/>
          <ac:spMkLst>
            <pc:docMk/>
            <pc:sldMk cId="1845337448" sldId="10441"/>
            <ac:spMk id="18" creationId="{E5E5B17C-AF5B-4FCB-935E-796FE66056AC}"/>
          </ac:spMkLst>
        </pc:spChg>
        <pc:spChg chg="mod">
          <ac:chgData name="Ugo MANTEL" userId="2d5b7065-31bb-4181-a7f8-a73bf0c30211" providerId="ADAL" clId="{0575A9F6-7E6E-4F00-881B-BCE554436064}" dt="2021-05-27T08:27:52.398" v="12899" actId="790"/>
          <ac:spMkLst>
            <pc:docMk/>
            <pc:sldMk cId="1845337448" sldId="10441"/>
            <ac:spMk id="19" creationId="{D183DC4A-A310-4818-8DE5-DD81DA31ACA2}"/>
          </ac:spMkLst>
        </pc:spChg>
        <pc:spChg chg="mod">
          <ac:chgData name="Ugo MANTEL" userId="2d5b7065-31bb-4181-a7f8-a73bf0c30211" providerId="ADAL" clId="{0575A9F6-7E6E-4F00-881B-BCE554436064}" dt="2021-05-27T08:27:52.398" v="12900" actId="790"/>
          <ac:spMkLst>
            <pc:docMk/>
            <pc:sldMk cId="1845337448" sldId="10441"/>
            <ac:spMk id="20" creationId="{54E8F179-87EF-4A92-9C29-92D7E20EB946}"/>
          </ac:spMkLst>
        </pc:spChg>
        <pc:spChg chg="mod">
          <ac:chgData name="Ugo MANTEL" userId="2d5b7065-31bb-4181-a7f8-a73bf0c30211" providerId="ADAL" clId="{0575A9F6-7E6E-4F00-881B-BCE554436064}" dt="2021-05-27T08:27:52.398" v="12901" actId="790"/>
          <ac:spMkLst>
            <pc:docMk/>
            <pc:sldMk cId="1845337448" sldId="10441"/>
            <ac:spMk id="21" creationId="{44BA4EC0-19D7-41DC-B319-396D8267BC37}"/>
          </ac:spMkLst>
        </pc:spChg>
        <pc:spChg chg="mod">
          <ac:chgData name="Ugo MANTEL" userId="2d5b7065-31bb-4181-a7f8-a73bf0c30211" providerId="ADAL" clId="{0575A9F6-7E6E-4F00-881B-BCE554436064}" dt="2021-05-27T08:27:52.398" v="12902" actId="790"/>
          <ac:spMkLst>
            <pc:docMk/>
            <pc:sldMk cId="1845337448" sldId="10441"/>
            <ac:spMk id="22" creationId="{43B8FABF-5816-42AC-8939-29224794884E}"/>
          </ac:spMkLst>
        </pc:spChg>
        <pc:spChg chg="mod">
          <ac:chgData name="Ugo MANTEL" userId="2d5b7065-31bb-4181-a7f8-a73bf0c30211" providerId="ADAL" clId="{0575A9F6-7E6E-4F00-881B-BCE554436064}" dt="2021-05-27T08:27:52.413" v="12908" actId="790"/>
          <ac:spMkLst>
            <pc:docMk/>
            <pc:sldMk cId="1845337448" sldId="10441"/>
            <ac:spMk id="33" creationId="{243F8FAD-0118-4F1B-B40B-A7D84FD36396}"/>
          </ac:spMkLst>
        </pc:spChg>
        <pc:spChg chg="mod">
          <ac:chgData name="Ugo MANTEL" userId="2d5b7065-31bb-4181-a7f8-a73bf0c30211" providerId="ADAL" clId="{0575A9F6-7E6E-4F00-881B-BCE554436064}" dt="2021-05-27T08:27:52.398" v="12903" actId="790"/>
          <ac:spMkLst>
            <pc:docMk/>
            <pc:sldMk cId="1845337448" sldId="10441"/>
            <ac:spMk id="47" creationId="{9E10C541-E455-4AF2-AA1A-715E3DF2DDC1}"/>
          </ac:spMkLst>
        </pc:spChg>
        <pc:spChg chg="mod">
          <ac:chgData name="Ugo MANTEL" userId="2d5b7065-31bb-4181-a7f8-a73bf0c30211" providerId="ADAL" clId="{0575A9F6-7E6E-4F00-881B-BCE554436064}" dt="2021-05-27T08:27:52.398" v="12904" actId="790"/>
          <ac:spMkLst>
            <pc:docMk/>
            <pc:sldMk cId="1845337448" sldId="10441"/>
            <ac:spMk id="49" creationId="{B10468A4-1BAC-4153-BC9A-99B8715C0AD1}"/>
          </ac:spMkLst>
        </pc:spChg>
        <pc:spChg chg="mod">
          <ac:chgData name="Ugo MANTEL" userId="2d5b7065-31bb-4181-a7f8-a73bf0c30211" providerId="ADAL" clId="{0575A9F6-7E6E-4F00-881B-BCE554436064}" dt="2021-05-27T08:27:52.398" v="12893" actId="790"/>
          <ac:spMkLst>
            <pc:docMk/>
            <pc:sldMk cId="1845337448" sldId="10441"/>
            <ac:spMk id="50" creationId="{06AD3339-7557-4559-B2EA-6A391CF2BF0C}"/>
          </ac:spMkLst>
        </pc:spChg>
        <pc:spChg chg="mod">
          <ac:chgData name="Ugo MANTEL" userId="2d5b7065-31bb-4181-a7f8-a73bf0c30211" providerId="ADAL" clId="{0575A9F6-7E6E-4F00-881B-BCE554436064}" dt="2021-05-27T08:27:52.413" v="12909" actId="790"/>
          <ac:spMkLst>
            <pc:docMk/>
            <pc:sldMk cId="1845337448" sldId="10441"/>
            <ac:spMk id="88" creationId="{336D463B-B815-4500-8F61-78A091129044}"/>
          </ac:spMkLst>
        </pc:spChg>
        <pc:spChg chg="mod">
          <ac:chgData name="Ugo MANTEL" userId="2d5b7065-31bb-4181-a7f8-a73bf0c30211" providerId="ADAL" clId="{0575A9F6-7E6E-4F00-881B-BCE554436064}" dt="2021-05-27T08:27:52.413" v="12913" actId="790"/>
          <ac:spMkLst>
            <pc:docMk/>
            <pc:sldMk cId="1845337448" sldId="10441"/>
            <ac:spMk id="90" creationId="{C1682200-357E-4434-8AD7-5A0786BF6D1B}"/>
          </ac:spMkLst>
        </pc:spChg>
        <pc:spChg chg="mod">
          <ac:chgData name="Ugo MANTEL" userId="2d5b7065-31bb-4181-a7f8-a73bf0c30211" providerId="ADAL" clId="{0575A9F6-7E6E-4F00-881B-BCE554436064}" dt="2021-05-27T08:27:52.420" v="12916" actId="790"/>
          <ac:spMkLst>
            <pc:docMk/>
            <pc:sldMk cId="1845337448" sldId="10441"/>
            <ac:spMk id="96" creationId="{5BB653FA-7502-456B-9DD5-1867522D3A88}"/>
          </ac:spMkLst>
        </pc:spChg>
        <pc:spChg chg="mod">
          <ac:chgData name="Ugo MANTEL" userId="2d5b7065-31bb-4181-a7f8-a73bf0c30211" providerId="ADAL" clId="{0575A9F6-7E6E-4F00-881B-BCE554436064}" dt="2021-05-27T08:27:52.398" v="12905" actId="790"/>
          <ac:spMkLst>
            <pc:docMk/>
            <pc:sldMk cId="1845337448" sldId="10441"/>
            <ac:spMk id="100" creationId="{EF6C7B41-C54E-4684-BB9A-36701E115EBF}"/>
          </ac:spMkLst>
        </pc:spChg>
        <pc:spChg chg="mod">
          <ac:chgData name="Ugo MANTEL" userId="2d5b7065-31bb-4181-a7f8-a73bf0c30211" providerId="ADAL" clId="{0575A9F6-7E6E-4F00-881B-BCE554436064}" dt="2021-05-27T08:27:52.398" v="12890" actId="790"/>
          <ac:spMkLst>
            <pc:docMk/>
            <pc:sldMk cId="1845337448" sldId="10441"/>
            <ac:spMk id="107" creationId="{31D0AEAA-51DD-4312-8DD3-D5664A3B479D}"/>
          </ac:spMkLst>
        </pc:spChg>
        <pc:spChg chg="mod">
          <ac:chgData name="Ugo MANTEL" userId="2d5b7065-31bb-4181-a7f8-a73bf0c30211" providerId="ADAL" clId="{0575A9F6-7E6E-4F00-881B-BCE554436064}" dt="2021-05-27T08:27:52.413" v="12910" actId="790"/>
          <ac:spMkLst>
            <pc:docMk/>
            <pc:sldMk cId="1845337448" sldId="10441"/>
            <ac:spMk id="108" creationId="{B4E79E7D-0395-4CE2-8F8E-F7FFDE4BA106}"/>
          </ac:spMkLst>
        </pc:spChg>
        <pc:spChg chg="mod">
          <ac:chgData name="Ugo MANTEL" userId="2d5b7065-31bb-4181-a7f8-a73bf0c30211" providerId="ADAL" clId="{0575A9F6-7E6E-4F00-881B-BCE554436064}" dt="2021-05-27T08:27:52.413" v="12912" actId="790"/>
          <ac:spMkLst>
            <pc:docMk/>
            <pc:sldMk cId="1845337448" sldId="10441"/>
            <ac:spMk id="119" creationId="{EEF55E94-FD53-41D7-A423-6B56C40D88A1}"/>
          </ac:spMkLst>
        </pc:spChg>
        <pc:spChg chg="mod">
          <ac:chgData name="Ugo MANTEL" userId="2d5b7065-31bb-4181-a7f8-a73bf0c30211" providerId="ADAL" clId="{0575A9F6-7E6E-4F00-881B-BCE554436064}" dt="2021-05-27T08:27:52.420" v="12915" actId="790"/>
          <ac:spMkLst>
            <pc:docMk/>
            <pc:sldMk cId="1845337448" sldId="10441"/>
            <ac:spMk id="120" creationId="{697B9F9F-BFD2-4BBC-A2BC-06F0D17B4298}"/>
          </ac:spMkLst>
        </pc:spChg>
        <pc:spChg chg="mod">
          <ac:chgData name="Ugo MANTEL" userId="2d5b7065-31bb-4181-a7f8-a73bf0c30211" providerId="ADAL" clId="{0575A9F6-7E6E-4F00-881B-BCE554436064}" dt="2021-05-27T08:27:52.420" v="12914" actId="790"/>
          <ac:spMkLst>
            <pc:docMk/>
            <pc:sldMk cId="1845337448" sldId="10441"/>
            <ac:spMk id="122" creationId="{7ED4A8D8-06EE-4620-B65B-5E3B52A3ABAE}"/>
          </ac:spMkLst>
        </pc:spChg>
        <pc:spChg chg="mod">
          <ac:chgData name="Ugo MANTEL" userId="2d5b7065-31bb-4181-a7f8-a73bf0c30211" providerId="ADAL" clId="{0575A9F6-7E6E-4F00-881B-BCE554436064}" dt="2021-05-27T08:27:52.420" v="12917" actId="790"/>
          <ac:spMkLst>
            <pc:docMk/>
            <pc:sldMk cId="1845337448" sldId="10441"/>
            <ac:spMk id="123" creationId="{CCD5F39F-64EB-4F4E-BE6B-002C617492EF}"/>
          </ac:spMkLst>
        </pc:spChg>
        <pc:spChg chg="mod">
          <ac:chgData name="Ugo MANTEL" userId="2d5b7065-31bb-4181-a7f8-a73bf0c30211" providerId="ADAL" clId="{0575A9F6-7E6E-4F00-881B-BCE554436064}" dt="2021-05-27T08:27:52.430" v="12932" actId="790"/>
          <ac:spMkLst>
            <pc:docMk/>
            <pc:sldMk cId="1845337448" sldId="10441"/>
            <ac:spMk id="126" creationId="{E06ED3AF-AFD9-4773-A600-1A02210910C0}"/>
          </ac:spMkLst>
        </pc:spChg>
        <pc:spChg chg="mod">
          <ac:chgData name="Ugo MANTEL" userId="2d5b7065-31bb-4181-a7f8-a73bf0c30211" providerId="ADAL" clId="{0575A9F6-7E6E-4F00-881B-BCE554436064}" dt="2021-05-27T08:27:52.432" v="12933" actId="790"/>
          <ac:spMkLst>
            <pc:docMk/>
            <pc:sldMk cId="1845337448" sldId="10441"/>
            <ac:spMk id="138" creationId="{4EA20FC4-BD02-4A2A-B729-2FB8D8C2F641}"/>
          </ac:spMkLst>
        </pc:spChg>
        <pc:spChg chg="mod">
          <ac:chgData name="Ugo MANTEL" userId="2d5b7065-31bb-4181-a7f8-a73bf0c30211" providerId="ADAL" clId="{0575A9F6-7E6E-4F00-881B-BCE554436064}" dt="2021-05-27T08:27:52.432" v="12934" actId="790"/>
          <ac:spMkLst>
            <pc:docMk/>
            <pc:sldMk cId="1845337448" sldId="10441"/>
            <ac:spMk id="139" creationId="{43174406-7F8F-43EB-A041-39BA3704E438}"/>
          </ac:spMkLst>
        </pc:spChg>
        <pc:spChg chg="mod">
          <ac:chgData name="Ugo MANTEL" userId="2d5b7065-31bb-4181-a7f8-a73bf0c30211" providerId="ADAL" clId="{0575A9F6-7E6E-4F00-881B-BCE554436064}" dt="2021-05-27T08:27:52.422" v="12926" actId="790"/>
          <ac:spMkLst>
            <pc:docMk/>
            <pc:sldMk cId="1845337448" sldId="10441"/>
            <ac:spMk id="154" creationId="{A7269958-7FC5-479F-B17B-49D115F118B6}"/>
          </ac:spMkLst>
        </pc:spChg>
        <pc:spChg chg="mod">
          <ac:chgData name="Ugo MANTEL" userId="2d5b7065-31bb-4181-a7f8-a73bf0c30211" providerId="ADAL" clId="{0575A9F6-7E6E-4F00-881B-BCE554436064}" dt="2021-05-27T08:27:52.422" v="12929" actId="790"/>
          <ac:spMkLst>
            <pc:docMk/>
            <pc:sldMk cId="1845337448" sldId="10441"/>
            <ac:spMk id="156" creationId="{78B42A74-8402-46F7-85B4-4EA55358E9EE}"/>
          </ac:spMkLst>
        </pc:spChg>
        <pc:spChg chg="mod">
          <ac:chgData name="Ugo MANTEL" userId="2d5b7065-31bb-4181-a7f8-a73bf0c30211" providerId="ADAL" clId="{0575A9F6-7E6E-4F00-881B-BCE554436064}" dt="2021-05-27T08:27:52.422" v="12930" actId="790"/>
          <ac:spMkLst>
            <pc:docMk/>
            <pc:sldMk cId="1845337448" sldId="10441"/>
            <ac:spMk id="161" creationId="{B53FB642-A247-41DF-B8C1-743170CD37A4}"/>
          </ac:spMkLst>
        </pc:spChg>
        <pc:spChg chg="mod">
          <ac:chgData name="Ugo MANTEL" userId="2d5b7065-31bb-4181-a7f8-a73bf0c30211" providerId="ADAL" clId="{0575A9F6-7E6E-4F00-881B-BCE554436064}" dt="2021-05-27T08:27:52.422" v="12919" actId="790"/>
          <ac:spMkLst>
            <pc:docMk/>
            <pc:sldMk cId="1845337448" sldId="10441"/>
            <ac:spMk id="165" creationId="{C389F3EC-7313-454E-9942-F14FD0BD4C77}"/>
          </ac:spMkLst>
        </pc:spChg>
        <pc:spChg chg="mod">
          <ac:chgData name="Ugo MANTEL" userId="2d5b7065-31bb-4181-a7f8-a73bf0c30211" providerId="ADAL" clId="{0575A9F6-7E6E-4F00-881B-BCE554436064}" dt="2021-05-27T08:27:52.422" v="12920" actId="790"/>
          <ac:spMkLst>
            <pc:docMk/>
            <pc:sldMk cId="1845337448" sldId="10441"/>
            <ac:spMk id="166" creationId="{A3938D6F-1923-42FF-B2ED-6C2BEA79BA03}"/>
          </ac:spMkLst>
        </pc:spChg>
        <pc:spChg chg="mod">
          <ac:chgData name="Ugo MANTEL" userId="2d5b7065-31bb-4181-a7f8-a73bf0c30211" providerId="ADAL" clId="{0575A9F6-7E6E-4F00-881B-BCE554436064}" dt="2021-05-27T08:27:52.422" v="12921" actId="790"/>
          <ac:spMkLst>
            <pc:docMk/>
            <pc:sldMk cId="1845337448" sldId="10441"/>
            <ac:spMk id="168" creationId="{C423BD9F-9E4A-46B8-89D7-67C1FE84B168}"/>
          </ac:spMkLst>
        </pc:spChg>
        <pc:spChg chg="mod">
          <ac:chgData name="Ugo MANTEL" userId="2d5b7065-31bb-4181-a7f8-a73bf0c30211" providerId="ADAL" clId="{0575A9F6-7E6E-4F00-881B-BCE554436064}" dt="2021-05-27T08:27:52.422" v="12922" actId="790"/>
          <ac:spMkLst>
            <pc:docMk/>
            <pc:sldMk cId="1845337448" sldId="10441"/>
            <ac:spMk id="169" creationId="{7881ABC3-A97B-4E90-939F-E48D9595FFFF}"/>
          </ac:spMkLst>
        </pc:spChg>
        <pc:spChg chg="mod">
          <ac:chgData name="Ugo MANTEL" userId="2d5b7065-31bb-4181-a7f8-a73bf0c30211" providerId="ADAL" clId="{0575A9F6-7E6E-4F00-881B-BCE554436064}" dt="2021-05-27T08:27:52.422" v="12923" actId="790"/>
          <ac:spMkLst>
            <pc:docMk/>
            <pc:sldMk cId="1845337448" sldId="10441"/>
            <ac:spMk id="170" creationId="{A886CA56-9620-415B-9489-A004AB6EB706}"/>
          </ac:spMkLst>
        </pc:spChg>
        <pc:spChg chg="mod">
          <ac:chgData name="Ugo MANTEL" userId="2d5b7065-31bb-4181-a7f8-a73bf0c30211" providerId="ADAL" clId="{0575A9F6-7E6E-4F00-881B-BCE554436064}" dt="2021-05-27T08:27:52.422" v="12924" actId="790"/>
          <ac:spMkLst>
            <pc:docMk/>
            <pc:sldMk cId="1845337448" sldId="10441"/>
            <ac:spMk id="171" creationId="{BCC6DEFD-6FEB-4777-9432-E3B2F5C51000}"/>
          </ac:spMkLst>
        </pc:spChg>
        <pc:spChg chg="mod">
          <ac:chgData name="Ugo MANTEL" userId="2d5b7065-31bb-4181-a7f8-a73bf0c30211" providerId="ADAL" clId="{0575A9F6-7E6E-4F00-881B-BCE554436064}" dt="2021-05-27T08:27:52.422" v="12925" actId="790"/>
          <ac:spMkLst>
            <pc:docMk/>
            <pc:sldMk cId="1845337448" sldId="10441"/>
            <ac:spMk id="172" creationId="{04568322-5012-422B-991D-C9A4712E25C9}"/>
          </ac:spMkLst>
        </pc:spChg>
        <pc:spChg chg="mod">
          <ac:chgData name="Ugo MANTEL" userId="2d5b7065-31bb-4181-a7f8-a73bf0c30211" providerId="ADAL" clId="{0575A9F6-7E6E-4F00-881B-BCE554436064}" dt="2021-05-27T08:27:52.422" v="12927" actId="790"/>
          <ac:spMkLst>
            <pc:docMk/>
            <pc:sldMk cId="1845337448" sldId="10441"/>
            <ac:spMk id="197" creationId="{EB1ED8EE-1371-4F31-B475-A7FD22F01C88}"/>
          </ac:spMkLst>
        </pc:spChg>
        <pc:spChg chg="mod">
          <ac:chgData name="Ugo MANTEL" userId="2d5b7065-31bb-4181-a7f8-a73bf0c30211" providerId="ADAL" clId="{0575A9F6-7E6E-4F00-881B-BCE554436064}" dt="2021-05-27T08:27:52.422" v="12928" actId="790"/>
          <ac:spMkLst>
            <pc:docMk/>
            <pc:sldMk cId="1845337448" sldId="10441"/>
            <ac:spMk id="212" creationId="{F492C173-DFD6-47CF-9BB4-C8925127E1EE}"/>
          </ac:spMkLst>
        </pc:spChg>
        <pc:spChg chg="mod">
          <ac:chgData name="Ugo MANTEL" userId="2d5b7065-31bb-4181-a7f8-a73bf0c30211" providerId="ADAL" clId="{0575A9F6-7E6E-4F00-881B-BCE554436064}" dt="2021-05-27T08:27:52.413" v="12906" actId="790"/>
          <ac:spMkLst>
            <pc:docMk/>
            <pc:sldMk cId="1845337448" sldId="10441"/>
            <ac:spMk id="1035" creationId="{9164A53F-4711-41A4-BE3D-8D2F4243A495}"/>
          </ac:spMkLst>
        </pc:spChg>
        <pc:spChg chg="mod">
          <ac:chgData name="Ugo MANTEL" userId="2d5b7065-31bb-4181-a7f8-a73bf0c30211" providerId="ADAL" clId="{0575A9F6-7E6E-4F00-881B-BCE554436064}" dt="2021-05-27T08:27:52.398" v="12891" actId="790"/>
          <ac:spMkLst>
            <pc:docMk/>
            <pc:sldMk cId="1845337448" sldId="10441"/>
            <ac:spMk id="4107" creationId="{EBC573C8-C4E3-432A-81F7-B99236DF594A}"/>
          </ac:spMkLst>
        </pc:spChg>
      </pc:sldChg>
      <pc:sldChg chg="modSp mod">
        <pc:chgData name="Ugo MANTEL" userId="2d5b7065-31bb-4181-a7f8-a73bf0c30211" providerId="ADAL" clId="{0575A9F6-7E6E-4F00-881B-BCE554436064}" dt="2021-05-27T08:27:53.526" v="14304" actId="790"/>
        <pc:sldMkLst>
          <pc:docMk/>
          <pc:sldMk cId="119867206" sldId="10442"/>
        </pc:sldMkLst>
        <pc:spChg chg="mod">
          <ac:chgData name="Ugo MANTEL" userId="2d5b7065-31bb-4181-a7f8-a73bf0c30211" providerId="ADAL" clId="{0575A9F6-7E6E-4F00-881B-BCE554436064}" dt="2021-05-27T08:27:53.485" v="14249" actId="790"/>
          <ac:spMkLst>
            <pc:docMk/>
            <pc:sldMk cId="119867206" sldId="10442"/>
            <ac:spMk id="2" creationId="{65FB54C3-7A29-4F52-9D6B-AA323F834961}"/>
          </ac:spMkLst>
        </pc:spChg>
        <pc:spChg chg="mod">
          <ac:chgData name="Ugo MANTEL" userId="2d5b7065-31bb-4181-a7f8-a73bf0c30211" providerId="ADAL" clId="{0575A9F6-7E6E-4F00-881B-BCE554436064}" dt="2021-05-27T08:27:53.485" v="14250" actId="790"/>
          <ac:spMkLst>
            <pc:docMk/>
            <pc:sldMk cId="119867206" sldId="10442"/>
            <ac:spMk id="16" creationId="{E625AD53-64CF-42F3-AA64-D4ABD13045AB}"/>
          </ac:spMkLst>
        </pc:spChg>
        <pc:spChg chg="mod">
          <ac:chgData name="Ugo MANTEL" userId="2d5b7065-31bb-4181-a7f8-a73bf0c30211" providerId="ADAL" clId="{0575A9F6-7E6E-4F00-881B-BCE554436064}" dt="2021-05-27T08:27:53.485" v="14251" actId="790"/>
          <ac:spMkLst>
            <pc:docMk/>
            <pc:sldMk cId="119867206" sldId="10442"/>
            <ac:spMk id="19" creationId="{CE784874-640E-4FCC-A7A8-772CCF499F02}"/>
          </ac:spMkLst>
        </pc:spChg>
        <pc:spChg chg="mod">
          <ac:chgData name="Ugo MANTEL" userId="2d5b7065-31bb-4181-a7f8-a73bf0c30211" providerId="ADAL" clId="{0575A9F6-7E6E-4F00-881B-BCE554436064}" dt="2021-05-27T08:27:53.496" v="14267" actId="790"/>
          <ac:spMkLst>
            <pc:docMk/>
            <pc:sldMk cId="119867206" sldId="10442"/>
            <ac:spMk id="20" creationId="{D1FA0833-EFF2-4B7E-9171-123851B44050}"/>
          </ac:spMkLst>
        </pc:spChg>
        <pc:spChg chg="mod">
          <ac:chgData name="Ugo MANTEL" userId="2d5b7065-31bb-4181-a7f8-a73bf0c30211" providerId="ADAL" clId="{0575A9F6-7E6E-4F00-881B-BCE554436064}" dt="2021-05-27T08:27:53.496" v="14269" actId="790"/>
          <ac:spMkLst>
            <pc:docMk/>
            <pc:sldMk cId="119867206" sldId="10442"/>
            <ac:spMk id="22" creationId="{F3C04D9E-BF7B-4E81-8F68-CB75E5A8639B}"/>
          </ac:spMkLst>
        </pc:spChg>
        <pc:spChg chg="mod">
          <ac:chgData name="Ugo MANTEL" userId="2d5b7065-31bb-4181-a7f8-a73bf0c30211" providerId="ADAL" clId="{0575A9F6-7E6E-4F00-881B-BCE554436064}" dt="2021-05-27T08:27:53.496" v="14271" actId="790"/>
          <ac:spMkLst>
            <pc:docMk/>
            <pc:sldMk cId="119867206" sldId="10442"/>
            <ac:spMk id="23" creationId="{69708570-8585-4B93-8B60-BFE38DA082AC}"/>
          </ac:spMkLst>
        </pc:spChg>
        <pc:spChg chg="mod">
          <ac:chgData name="Ugo MANTEL" userId="2d5b7065-31bb-4181-a7f8-a73bf0c30211" providerId="ADAL" clId="{0575A9F6-7E6E-4F00-881B-BCE554436064}" dt="2021-05-27T08:27:53.485" v="14252" actId="790"/>
          <ac:spMkLst>
            <pc:docMk/>
            <pc:sldMk cId="119867206" sldId="10442"/>
            <ac:spMk id="28" creationId="{138E85E6-5B09-4B9A-A67C-B8BF0299E406}"/>
          </ac:spMkLst>
        </pc:spChg>
        <pc:spChg chg="mod">
          <ac:chgData name="Ugo MANTEL" userId="2d5b7065-31bb-4181-a7f8-a73bf0c30211" providerId="ADAL" clId="{0575A9F6-7E6E-4F00-881B-BCE554436064}" dt="2021-05-27T08:27:53.494" v="14261" actId="790"/>
          <ac:spMkLst>
            <pc:docMk/>
            <pc:sldMk cId="119867206" sldId="10442"/>
            <ac:spMk id="30" creationId="{3234BEDE-0EAA-43C8-B745-6264596C01F6}"/>
          </ac:spMkLst>
        </pc:spChg>
        <pc:spChg chg="mod">
          <ac:chgData name="Ugo MANTEL" userId="2d5b7065-31bb-4181-a7f8-a73bf0c30211" providerId="ADAL" clId="{0575A9F6-7E6E-4F00-881B-BCE554436064}" dt="2021-05-27T08:27:53.496" v="14263" actId="790"/>
          <ac:spMkLst>
            <pc:docMk/>
            <pc:sldMk cId="119867206" sldId="10442"/>
            <ac:spMk id="31" creationId="{FBCCFBAE-290E-4D09-9A7A-6DD2B4B74D5E}"/>
          </ac:spMkLst>
        </pc:spChg>
        <pc:spChg chg="mod">
          <ac:chgData name="Ugo MANTEL" userId="2d5b7065-31bb-4181-a7f8-a73bf0c30211" providerId="ADAL" clId="{0575A9F6-7E6E-4F00-881B-BCE554436064}" dt="2021-05-27T08:27:53.496" v="14265" actId="790"/>
          <ac:spMkLst>
            <pc:docMk/>
            <pc:sldMk cId="119867206" sldId="10442"/>
            <ac:spMk id="33" creationId="{D943280D-7597-44ED-8893-A5890193057B}"/>
          </ac:spMkLst>
        </pc:spChg>
        <pc:spChg chg="mod">
          <ac:chgData name="Ugo MANTEL" userId="2d5b7065-31bb-4181-a7f8-a73bf0c30211" providerId="ADAL" clId="{0575A9F6-7E6E-4F00-881B-BCE554436064}" dt="2021-05-27T08:27:53.485" v="14257" actId="790"/>
          <ac:spMkLst>
            <pc:docMk/>
            <pc:sldMk cId="119867206" sldId="10442"/>
            <ac:spMk id="34" creationId="{4FDBDE50-D4D5-423B-89F8-28819E20B66A}"/>
          </ac:spMkLst>
        </pc:spChg>
        <pc:spChg chg="mod">
          <ac:chgData name="Ugo MANTEL" userId="2d5b7065-31bb-4181-a7f8-a73bf0c30211" providerId="ADAL" clId="{0575A9F6-7E6E-4F00-881B-BCE554436064}" dt="2021-05-27T08:27:53.485" v="14259" actId="790"/>
          <ac:spMkLst>
            <pc:docMk/>
            <pc:sldMk cId="119867206" sldId="10442"/>
            <ac:spMk id="35" creationId="{04821F65-85B0-49C8-8185-2D9762D2388E}"/>
          </ac:spMkLst>
        </pc:spChg>
        <pc:spChg chg="mod">
          <ac:chgData name="Ugo MANTEL" userId="2d5b7065-31bb-4181-a7f8-a73bf0c30211" providerId="ADAL" clId="{0575A9F6-7E6E-4F00-881B-BCE554436064}" dt="2021-05-27T08:27:53.485" v="14254" actId="790"/>
          <ac:spMkLst>
            <pc:docMk/>
            <pc:sldMk cId="119867206" sldId="10442"/>
            <ac:spMk id="36" creationId="{482A1232-234F-4E6C-ABD1-A62108139B77}"/>
          </ac:spMkLst>
        </pc:spChg>
        <pc:spChg chg="mod">
          <ac:chgData name="Ugo MANTEL" userId="2d5b7065-31bb-4181-a7f8-a73bf0c30211" providerId="ADAL" clId="{0575A9F6-7E6E-4F00-881B-BCE554436064}" dt="2021-05-27T08:27:53.485" v="14253" actId="790"/>
          <ac:spMkLst>
            <pc:docMk/>
            <pc:sldMk cId="119867206" sldId="10442"/>
            <ac:spMk id="38" creationId="{044C8133-1CA2-451F-9021-BE7A6E1D59C4}"/>
          </ac:spMkLst>
        </pc:spChg>
        <pc:spChg chg="mod">
          <ac:chgData name="Ugo MANTEL" userId="2d5b7065-31bb-4181-a7f8-a73bf0c30211" providerId="ADAL" clId="{0575A9F6-7E6E-4F00-881B-BCE554436064}" dt="2021-05-27T08:27:53.485" v="14255" actId="790"/>
          <ac:spMkLst>
            <pc:docMk/>
            <pc:sldMk cId="119867206" sldId="10442"/>
            <ac:spMk id="45" creationId="{3E502BB1-A8E8-4A13-9372-A8667C6FB05E}"/>
          </ac:spMkLst>
        </pc:spChg>
        <pc:spChg chg="mod">
          <ac:chgData name="Ugo MANTEL" userId="2d5b7065-31bb-4181-a7f8-a73bf0c30211" providerId="ADAL" clId="{0575A9F6-7E6E-4F00-881B-BCE554436064}" dt="2021-05-27T08:27:53.485" v="14256" actId="790"/>
          <ac:spMkLst>
            <pc:docMk/>
            <pc:sldMk cId="119867206" sldId="10442"/>
            <ac:spMk id="53" creationId="{2D090911-243F-4A27-B4DB-205B60F55F47}"/>
          </ac:spMkLst>
        </pc:spChg>
        <pc:spChg chg="mod">
          <ac:chgData name="Ugo MANTEL" userId="2d5b7065-31bb-4181-a7f8-a73bf0c30211" providerId="ADAL" clId="{0575A9F6-7E6E-4F00-881B-BCE554436064}" dt="2021-05-27T08:27:53.485" v="14258" actId="790"/>
          <ac:spMkLst>
            <pc:docMk/>
            <pc:sldMk cId="119867206" sldId="10442"/>
            <ac:spMk id="55" creationId="{22FD3FE4-143E-452C-8A68-21746130045F}"/>
          </ac:spMkLst>
        </pc:spChg>
        <pc:spChg chg="mod">
          <ac:chgData name="Ugo MANTEL" userId="2d5b7065-31bb-4181-a7f8-a73bf0c30211" providerId="ADAL" clId="{0575A9F6-7E6E-4F00-881B-BCE554436064}" dt="2021-05-27T08:27:53.494" v="14260" actId="790"/>
          <ac:spMkLst>
            <pc:docMk/>
            <pc:sldMk cId="119867206" sldId="10442"/>
            <ac:spMk id="56" creationId="{33345204-2C0C-4D2E-A957-6156AE4001F9}"/>
          </ac:spMkLst>
        </pc:spChg>
        <pc:spChg chg="mod">
          <ac:chgData name="Ugo MANTEL" userId="2d5b7065-31bb-4181-a7f8-a73bf0c30211" providerId="ADAL" clId="{0575A9F6-7E6E-4F00-881B-BCE554436064}" dt="2021-05-27T08:27:53.494" v="14262" actId="790"/>
          <ac:spMkLst>
            <pc:docMk/>
            <pc:sldMk cId="119867206" sldId="10442"/>
            <ac:spMk id="57" creationId="{4C0ABB09-009A-4915-B6C6-174B5F04C563}"/>
          </ac:spMkLst>
        </pc:spChg>
        <pc:spChg chg="mod">
          <ac:chgData name="Ugo MANTEL" userId="2d5b7065-31bb-4181-a7f8-a73bf0c30211" providerId="ADAL" clId="{0575A9F6-7E6E-4F00-881B-BCE554436064}" dt="2021-05-27T08:27:53.496" v="14264" actId="790"/>
          <ac:spMkLst>
            <pc:docMk/>
            <pc:sldMk cId="119867206" sldId="10442"/>
            <ac:spMk id="58" creationId="{824D8A0B-4FEC-4235-92B9-B2E5612B441F}"/>
          </ac:spMkLst>
        </pc:spChg>
        <pc:spChg chg="mod">
          <ac:chgData name="Ugo MANTEL" userId="2d5b7065-31bb-4181-a7f8-a73bf0c30211" providerId="ADAL" clId="{0575A9F6-7E6E-4F00-881B-BCE554436064}" dt="2021-05-27T08:27:53.496" v="14266" actId="790"/>
          <ac:spMkLst>
            <pc:docMk/>
            <pc:sldMk cId="119867206" sldId="10442"/>
            <ac:spMk id="59" creationId="{D24B7842-328D-4964-A761-7041F79F2020}"/>
          </ac:spMkLst>
        </pc:spChg>
        <pc:spChg chg="mod">
          <ac:chgData name="Ugo MANTEL" userId="2d5b7065-31bb-4181-a7f8-a73bf0c30211" providerId="ADAL" clId="{0575A9F6-7E6E-4F00-881B-BCE554436064}" dt="2021-05-27T08:27:53.496" v="14268" actId="790"/>
          <ac:spMkLst>
            <pc:docMk/>
            <pc:sldMk cId="119867206" sldId="10442"/>
            <ac:spMk id="61" creationId="{2344C252-77C1-47F1-9695-C9D5C41D6734}"/>
          </ac:spMkLst>
        </pc:spChg>
        <pc:spChg chg="mod">
          <ac:chgData name="Ugo MANTEL" userId="2d5b7065-31bb-4181-a7f8-a73bf0c30211" providerId="ADAL" clId="{0575A9F6-7E6E-4F00-881B-BCE554436064}" dt="2021-05-27T08:27:53.496" v="14270" actId="790"/>
          <ac:spMkLst>
            <pc:docMk/>
            <pc:sldMk cId="119867206" sldId="10442"/>
            <ac:spMk id="63" creationId="{2FE9B556-371C-4FD0-9F35-D909BFD38D55}"/>
          </ac:spMkLst>
        </pc:spChg>
        <pc:spChg chg="mod">
          <ac:chgData name="Ugo MANTEL" userId="2d5b7065-31bb-4181-a7f8-a73bf0c30211" providerId="ADAL" clId="{0575A9F6-7E6E-4F00-881B-BCE554436064}" dt="2021-05-27T08:27:53.496" v="14272" actId="790"/>
          <ac:spMkLst>
            <pc:docMk/>
            <pc:sldMk cId="119867206" sldId="10442"/>
            <ac:spMk id="64" creationId="{26041E40-EA63-4937-8610-E0F42F136D9A}"/>
          </ac:spMkLst>
        </pc:spChg>
        <pc:spChg chg="mod">
          <ac:chgData name="Ugo MANTEL" userId="2d5b7065-31bb-4181-a7f8-a73bf0c30211" providerId="ADAL" clId="{0575A9F6-7E6E-4F00-881B-BCE554436064}" dt="2021-05-27T08:27:53.526" v="14304" actId="790"/>
          <ac:spMkLst>
            <pc:docMk/>
            <pc:sldMk cId="119867206" sldId="10442"/>
            <ac:spMk id="95" creationId="{56206D67-3BB2-497F-AB77-ABD8C7C318BA}"/>
          </ac:spMkLst>
        </pc:spChg>
        <pc:spChg chg="mod">
          <ac:chgData name="Ugo MANTEL" userId="2d5b7065-31bb-4181-a7f8-a73bf0c30211" providerId="ADAL" clId="{0575A9F6-7E6E-4F00-881B-BCE554436064}" dt="2021-05-27T08:27:53.496" v="14273" actId="790"/>
          <ac:spMkLst>
            <pc:docMk/>
            <pc:sldMk cId="119867206" sldId="10442"/>
            <ac:spMk id="104" creationId="{4533AB2B-0301-4919-81AB-4BE02FE8A291}"/>
          </ac:spMkLst>
        </pc:spChg>
        <pc:spChg chg="mod">
          <ac:chgData name="Ugo MANTEL" userId="2d5b7065-31bb-4181-a7f8-a73bf0c30211" providerId="ADAL" clId="{0575A9F6-7E6E-4F00-881B-BCE554436064}" dt="2021-05-27T08:27:53.496" v="14274" actId="790"/>
          <ac:spMkLst>
            <pc:docMk/>
            <pc:sldMk cId="119867206" sldId="10442"/>
            <ac:spMk id="105" creationId="{B75BBABA-FB81-456B-BD42-DFD10AA7AE3B}"/>
          </ac:spMkLst>
        </pc:spChg>
        <pc:spChg chg="mod">
          <ac:chgData name="Ugo MANTEL" userId="2d5b7065-31bb-4181-a7f8-a73bf0c30211" providerId="ADAL" clId="{0575A9F6-7E6E-4F00-881B-BCE554436064}" dt="2021-05-27T08:27:53.496" v="14275" actId="790"/>
          <ac:spMkLst>
            <pc:docMk/>
            <pc:sldMk cId="119867206" sldId="10442"/>
            <ac:spMk id="106" creationId="{A133B2BE-2068-4A99-9833-0DA5D8BC0137}"/>
          </ac:spMkLst>
        </pc:spChg>
        <pc:spChg chg="mod">
          <ac:chgData name="Ugo MANTEL" userId="2d5b7065-31bb-4181-a7f8-a73bf0c30211" providerId="ADAL" clId="{0575A9F6-7E6E-4F00-881B-BCE554436064}" dt="2021-05-27T08:27:53.504" v="14276" actId="790"/>
          <ac:spMkLst>
            <pc:docMk/>
            <pc:sldMk cId="119867206" sldId="10442"/>
            <ac:spMk id="108" creationId="{F09EEB06-45F0-47E2-B53C-B3DD95201528}"/>
          </ac:spMkLst>
        </pc:spChg>
        <pc:spChg chg="mod">
          <ac:chgData name="Ugo MANTEL" userId="2d5b7065-31bb-4181-a7f8-a73bf0c30211" providerId="ADAL" clId="{0575A9F6-7E6E-4F00-881B-BCE554436064}" dt="2021-05-27T08:27:53.504" v="14277" actId="790"/>
          <ac:spMkLst>
            <pc:docMk/>
            <pc:sldMk cId="119867206" sldId="10442"/>
            <ac:spMk id="109" creationId="{6E2B6BAA-BDFD-4BED-B53C-733E75F8298A}"/>
          </ac:spMkLst>
        </pc:spChg>
        <pc:spChg chg="mod">
          <ac:chgData name="Ugo MANTEL" userId="2d5b7065-31bb-4181-a7f8-a73bf0c30211" providerId="ADAL" clId="{0575A9F6-7E6E-4F00-881B-BCE554436064}" dt="2021-05-27T08:27:53.506" v="14278" actId="790"/>
          <ac:spMkLst>
            <pc:docMk/>
            <pc:sldMk cId="119867206" sldId="10442"/>
            <ac:spMk id="110" creationId="{F899CAD4-8D7B-4725-8ACD-6E5C03C61B9B}"/>
          </ac:spMkLst>
        </pc:spChg>
        <pc:spChg chg="mod">
          <ac:chgData name="Ugo MANTEL" userId="2d5b7065-31bb-4181-a7f8-a73bf0c30211" providerId="ADAL" clId="{0575A9F6-7E6E-4F00-881B-BCE554436064}" dt="2021-05-27T08:27:53.506" v="14279" actId="790"/>
          <ac:spMkLst>
            <pc:docMk/>
            <pc:sldMk cId="119867206" sldId="10442"/>
            <ac:spMk id="112" creationId="{891230FB-1862-448C-B85F-FFE2EADAC578}"/>
          </ac:spMkLst>
        </pc:spChg>
        <pc:spChg chg="mod">
          <ac:chgData name="Ugo MANTEL" userId="2d5b7065-31bb-4181-a7f8-a73bf0c30211" providerId="ADAL" clId="{0575A9F6-7E6E-4F00-881B-BCE554436064}" dt="2021-05-27T08:27:53.506" v="14280" actId="790"/>
          <ac:spMkLst>
            <pc:docMk/>
            <pc:sldMk cId="119867206" sldId="10442"/>
            <ac:spMk id="113" creationId="{71A9A602-8981-4663-A273-24A1CB6A59CE}"/>
          </ac:spMkLst>
        </pc:spChg>
        <pc:spChg chg="mod">
          <ac:chgData name="Ugo MANTEL" userId="2d5b7065-31bb-4181-a7f8-a73bf0c30211" providerId="ADAL" clId="{0575A9F6-7E6E-4F00-881B-BCE554436064}" dt="2021-05-27T08:27:53.506" v="14281" actId="790"/>
          <ac:spMkLst>
            <pc:docMk/>
            <pc:sldMk cId="119867206" sldId="10442"/>
            <ac:spMk id="129" creationId="{823B65AE-6671-43D3-A32F-C41395D3CB4C}"/>
          </ac:spMkLst>
        </pc:spChg>
        <pc:spChg chg="mod">
          <ac:chgData name="Ugo MANTEL" userId="2d5b7065-31bb-4181-a7f8-a73bf0c30211" providerId="ADAL" clId="{0575A9F6-7E6E-4F00-881B-BCE554436064}" dt="2021-05-27T08:27:53.506" v="14282" actId="790"/>
          <ac:spMkLst>
            <pc:docMk/>
            <pc:sldMk cId="119867206" sldId="10442"/>
            <ac:spMk id="130" creationId="{7274C6BD-E1D3-4025-AEAC-93EF095573B3}"/>
          </ac:spMkLst>
        </pc:spChg>
        <pc:spChg chg="mod">
          <ac:chgData name="Ugo MANTEL" userId="2d5b7065-31bb-4181-a7f8-a73bf0c30211" providerId="ADAL" clId="{0575A9F6-7E6E-4F00-881B-BCE554436064}" dt="2021-05-27T08:27:53.506" v="14283" actId="790"/>
          <ac:spMkLst>
            <pc:docMk/>
            <pc:sldMk cId="119867206" sldId="10442"/>
            <ac:spMk id="175" creationId="{5C2DEDAC-44EB-4334-9FDA-E49190484943}"/>
          </ac:spMkLst>
        </pc:spChg>
        <pc:spChg chg="mod">
          <ac:chgData name="Ugo MANTEL" userId="2d5b7065-31bb-4181-a7f8-a73bf0c30211" providerId="ADAL" clId="{0575A9F6-7E6E-4F00-881B-BCE554436064}" dt="2021-05-27T08:27:53.506" v="14284" actId="790"/>
          <ac:spMkLst>
            <pc:docMk/>
            <pc:sldMk cId="119867206" sldId="10442"/>
            <ac:spMk id="176" creationId="{91408530-0C52-4970-8D86-5CE1F7C05DE8}"/>
          </ac:spMkLst>
        </pc:spChg>
        <pc:spChg chg="mod">
          <ac:chgData name="Ugo MANTEL" userId="2d5b7065-31bb-4181-a7f8-a73bf0c30211" providerId="ADAL" clId="{0575A9F6-7E6E-4F00-881B-BCE554436064}" dt="2021-05-27T08:27:53.506" v="14285" actId="790"/>
          <ac:spMkLst>
            <pc:docMk/>
            <pc:sldMk cId="119867206" sldId="10442"/>
            <ac:spMk id="177" creationId="{4C7285FD-5877-4C09-A20C-3127954D24A7}"/>
          </ac:spMkLst>
        </pc:spChg>
        <pc:spChg chg="mod">
          <ac:chgData name="Ugo MANTEL" userId="2d5b7065-31bb-4181-a7f8-a73bf0c30211" providerId="ADAL" clId="{0575A9F6-7E6E-4F00-881B-BCE554436064}" dt="2021-05-27T08:27:53.506" v="14286" actId="790"/>
          <ac:spMkLst>
            <pc:docMk/>
            <pc:sldMk cId="119867206" sldId="10442"/>
            <ac:spMk id="178" creationId="{D64EFAA4-6D69-4699-8A02-F0DB7533D687}"/>
          </ac:spMkLst>
        </pc:spChg>
        <pc:spChg chg="mod">
          <ac:chgData name="Ugo MANTEL" userId="2d5b7065-31bb-4181-a7f8-a73bf0c30211" providerId="ADAL" clId="{0575A9F6-7E6E-4F00-881B-BCE554436064}" dt="2021-05-27T08:27:53.506" v="14287" actId="790"/>
          <ac:spMkLst>
            <pc:docMk/>
            <pc:sldMk cId="119867206" sldId="10442"/>
            <ac:spMk id="181" creationId="{5A48DF51-841E-4C28-8685-6DEC806A15D8}"/>
          </ac:spMkLst>
        </pc:spChg>
        <pc:spChg chg="mod">
          <ac:chgData name="Ugo MANTEL" userId="2d5b7065-31bb-4181-a7f8-a73bf0c30211" providerId="ADAL" clId="{0575A9F6-7E6E-4F00-881B-BCE554436064}" dt="2021-05-27T08:27:53.514" v="14288" actId="790"/>
          <ac:spMkLst>
            <pc:docMk/>
            <pc:sldMk cId="119867206" sldId="10442"/>
            <ac:spMk id="182" creationId="{76599DB5-B50D-4D47-A7C5-E17568B9C49D}"/>
          </ac:spMkLst>
        </pc:spChg>
        <pc:spChg chg="mod">
          <ac:chgData name="Ugo MANTEL" userId="2d5b7065-31bb-4181-a7f8-a73bf0c30211" providerId="ADAL" clId="{0575A9F6-7E6E-4F00-881B-BCE554436064}" dt="2021-05-27T08:27:53.516" v="14289" actId="790"/>
          <ac:spMkLst>
            <pc:docMk/>
            <pc:sldMk cId="119867206" sldId="10442"/>
            <ac:spMk id="202" creationId="{7AEDB99C-DE6E-44A0-96B3-4866C7E1A7D2}"/>
          </ac:spMkLst>
        </pc:spChg>
        <pc:spChg chg="mod">
          <ac:chgData name="Ugo MANTEL" userId="2d5b7065-31bb-4181-a7f8-a73bf0c30211" providerId="ADAL" clId="{0575A9F6-7E6E-4F00-881B-BCE554436064}" dt="2021-05-27T08:27:53.516" v="14290" actId="790"/>
          <ac:spMkLst>
            <pc:docMk/>
            <pc:sldMk cId="119867206" sldId="10442"/>
            <ac:spMk id="203" creationId="{188A6C56-2174-4152-976A-6D8A2575B158}"/>
          </ac:spMkLst>
        </pc:spChg>
        <pc:spChg chg="mod">
          <ac:chgData name="Ugo MANTEL" userId="2d5b7065-31bb-4181-a7f8-a73bf0c30211" providerId="ADAL" clId="{0575A9F6-7E6E-4F00-881B-BCE554436064}" dt="2021-05-27T08:27:53.516" v="14291" actId="790"/>
          <ac:spMkLst>
            <pc:docMk/>
            <pc:sldMk cId="119867206" sldId="10442"/>
            <ac:spMk id="204" creationId="{DD0C0FD2-5C64-4550-AD6C-2FE2255D828D}"/>
          </ac:spMkLst>
        </pc:spChg>
        <pc:spChg chg="mod">
          <ac:chgData name="Ugo MANTEL" userId="2d5b7065-31bb-4181-a7f8-a73bf0c30211" providerId="ADAL" clId="{0575A9F6-7E6E-4F00-881B-BCE554436064}" dt="2021-05-27T08:27:53.516" v="14292" actId="790"/>
          <ac:spMkLst>
            <pc:docMk/>
            <pc:sldMk cId="119867206" sldId="10442"/>
            <ac:spMk id="206" creationId="{E74E2BC6-B95F-4767-B3ED-44D142CD7092}"/>
          </ac:spMkLst>
        </pc:spChg>
        <pc:spChg chg="mod">
          <ac:chgData name="Ugo MANTEL" userId="2d5b7065-31bb-4181-a7f8-a73bf0c30211" providerId="ADAL" clId="{0575A9F6-7E6E-4F00-881B-BCE554436064}" dt="2021-05-27T08:27:53.516" v="14293" actId="790"/>
          <ac:spMkLst>
            <pc:docMk/>
            <pc:sldMk cId="119867206" sldId="10442"/>
            <ac:spMk id="209" creationId="{F4CE7B0C-5294-4930-B5A4-B333C27010D3}"/>
          </ac:spMkLst>
        </pc:spChg>
        <pc:spChg chg="mod">
          <ac:chgData name="Ugo MANTEL" userId="2d5b7065-31bb-4181-a7f8-a73bf0c30211" providerId="ADAL" clId="{0575A9F6-7E6E-4F00-881B-BCE554436064}" dt="2021-05-27T08:27:53.516" v="14294" actId="790"/>
          <ac:spMkLst>
            <pc:docMk/>
            <pc:sldMk cId="119867206" sldId="10442"/>
            <ac:spMk id="210" creationId="{9DAE5F46-A6B4-4B74-8576-ABA442D6A216}"/>
          </ac:spMkLst>
        </pc:spChg>
        <pc:spChg chg="mod">
          <ac:chgData name="Ugo MANTEL" userId="2d5b7065-31bb-4181-a7f8-a73bf0c30211" providerId="ADAL" clId="{0575A9F6-7E6E-4F00-881B-BCE554436064}" dt="2021-05-27T08:27:53.516" v="14295" actId="790"/>
          <ac:spMkLst>
            <pc:docMk/>
            <pc:sldMk cId="119867206" sldId="10442"/>
            <ac:spMk id="212" creationId="{FACEDCAC-5D6C-4607-8510-1FE1033318FA}"/>
          </ac:spMkLst>
        </pc:spChg>
        <pc:spChg chg="mod">
          <ac:chgData name="Ugo MANTEL" userId="2d5b7065-31bb-4181-a7f8-a73bf0c30211" providerId="ADAL" clId="{0575A9F6-7E6E-4F00-881B-BCE554436064}" dt="2021-05-27T08:27:53.516" v="14296" actId="790"/>
          <ac:spMkLst>
            <pc:docMk/>
            <pc:sldMk cId="119867206" sldId="10442"/>
            <ac:spMk id="213" creationId="{7C91C66F-61E5-43C3-8903-04464463B492}"/>
          </ac:spMkLst>
        </pc:spChg>
        <pc:spChg chg="mod">
          <ac:chgData name="Ugo MANTEL" userId="2d5b7065-31bb-4181-a7f8-a73bf0c30211" providerId="ADAL" clId="{0575A9F6-7E6E-4F00-881B-BCE554436064}" dt="2021-05-27T08:27:53.524" v="14297" actId="790"/>
          <ac:spMkLst>
            <pc:docMk/>
            <pc:sldMk cId="119867206" sldId="10442"/>
            <ac:spMk id="221" creationId="{8379F084-8F95-415E-B6D7-CFB4E7A3FBC3}"/>
          </ac:spMkLst>
        </pc:spChg>
        <pc:spChg chg="mod">
          <ac:chgData name="Ugo MANTEL" userId="2d5b7065-31bb-4181-a7f8-a73bf0c30211" providerId="ADAL" clId="{0575A9F6-7E6E-4F00-881B-BCE554436064}" dt="2021-05-27T08:27:53.526" v="14298" actId="790"/>
          <ac:spMkLst>
            <pc:docMk/>
            <pc:sldMk cId="119867206" sldId="10442"/>
            <ac:spMk id="222" creationId="{157E94B0-0409-44CE-B65C-7866FFC77D20}"/>
          </ac:spMkLst>
        </pc:spChg>
        <pc:spChg chg="mod">
          <ac:chgData name="Ugo MANTEL" userId="2d5b7065-31bb-4181-a7f8-a73bf0c30211" providerId="ADAL" clId="{0575A9F6-7E6E-4F00-881B-BCE554436064}" dt="2021-05-27T08:27:53.526" v="14299" actId="790"/>
          <ac:spMkLst>
            <pc:docMk/>
            <pc:sldMk cId="119867206" sldId="10442"/>
            <ac:spMk id="223" creationId="{59ED9AFD-7240-46F5-B8E5-2E05AA930F79}"/>
          </ac:spMkLst>
        </pc:spChg>
        <pc:spChg chg="mod">
          <ac:chgData name="Ugo MANTEL" userId="2d5b7065-31bb-4181-a7f8-a73bf0c30211" providerId="ADAL" clId="{0575A9F6-7E6E-4F00-881B-BCE554436064}" dt="2021-05-27T08:27:53.526" v="14300" actId="790"/>
          <ac:spMkLst>
            <pc:docMk/>
            <pc:sldMk cId="119867206" sldId="10442"/>
            <ac:spMk id="224" creationId="{0F99E4E2-C619-4FF5-88D4-C03F403E16A2}"/>
          </ac:spMkLst>
        </pc:spChg>
        <pc:spChg chg="mod">
          <ac:chgData name="Ugo MANTEL" userId="2d5b7065-31bb-4181-a7f8-a73bf0c30211" providerId="ADAL" clId="{0575A9F6-7E6E-4F00-881B-BCE554436064}" dt="2021-05-27T08:27:53.526" v="14301" actId="790"/>
          <ac:spMkLst>
            <pc:docMk/>
            <pc:sldMk cId="119867206" sldId="10442"/>
            <ac:spMk id="238" creationId="{976BB76C-7D05-41FD-8AE5-B595546207B4}"/>
          </ac:spMkLst>
        </pc:spChg>
        <pc:spChg chg="mod">
          <ac:chgData name="Ugo MANTEL" userId="2d5b7065-31bb-4181-a7f8-a73bf0c30211" providerId="ADAL" clId="{0575A9F6-7E6E-4F00-881B-BCE554436064}" dt="2021-05-27T08:27:53.526" v="14302" actId="790"/>
          <ac:spMkLst>
            <pc:docMk/>
            <pc:sldMk cId="119867206" sldId="10442"/>
            <ac:spMk id="239" creationId="{3BF5477F-7E89-4507-B592-C57D6A65E6E7}"/>
          </ac:spMkLst>
        </pc:spChg>
        <pc:spChg chg="mod">
          <ac:chgData name="Ugo MANTEL" userId="2d5b7065-31bb-4181-a7f8-a73bf0c30211" providerId="ADAL" clId="{0575A9F6-7E6E-4F00-881B-BCE554436064}" dt="2021-05-27T08:27:53.526" v="14303" actId="790"/>
          <ac:spMkLst>
            <pc:docMk/>
            <pc:sldMk cId="119867206" sldId="10442"/>
            <ac:spMk id="240" creationId="{E26E8541-5CB2-40C9-A7FD-2B9BAF28C0AA}"/>
          </ac:spMkLst>
        </pc:spChg>
      </pc:sldChg>
      <pc:sldChg chg="modSp mod">
        <pc:chgData name="Ugo MANTEL" userId="2d5b7065-31bb-4181-a7f8-a73bf0c30211" providerId="ADAL" clId="{0575A9F6-7E6E-4F00-881B-BCE554436064}" dt="2021-05-27T08:27:52.481" v="12988" actId="790"/>
        <pc:sldMkLst>
          <pc:docMk/>
          <pc:sldMk cId="3186676131" sldId="10444"/>
        </pc:sldMkLst>
        <pc:spChg chg="mod">
          <ac:chgData name="Ugo MANTEL" userId="2d5b7065-31bb-4181-a7f8-a73bf0c30211" providerId="ADAL" clId="{0575A9F6-7E6E-4F00-881B-BCE554436064}" dt="2021-05-27T08:27:52.432" v="12940" actId="790"/>
          <ac:spMkLst>
            <pc:docMk/>
            <pc:sldMk cId="3186676131" sldId="10444"/>
            <ac:spMk id="2" creationId="{1B8B41D0-3B5A-41F2-BD36-274CA5605C3A}"/>
          </ac:spMkLst>
        </pc:spChg>
        <pc:spChg chg="mod">
          <ac:chgData name="Ugo MANTEL" userId="2d5b7065-31bb-4181-a7f8-a73bf0c30211" providerId="ADAL" clId="{0575A9F6-7E6E-4F00-881B-BCE554436064}" dt="2021-05-27T08:27:52.460" v="12969" actId="790"/>
          <ac:spMkLst>
            <pc:docMk/>
            <pc:sldMk cId="3186676131" sldId="10444"/>
            <ac:spMk id="3" creationId="{F2961EB7-FC0B-4AEF-8BF3-7969101BE0A7}"/>
          </ac:spMkLst>
        </pc:spChg>
        <pc:spChg chg="mod">
          <ac:chgData name="Ugo MANTEL" userId="2d5b7065-31bb-4181-a7f8-a73bf0c30211" providerId="ADAL" clId="{0575A9F6-7E6E-4F00-881B-BCE554436064}" dt="2021-05-27T08:27:52.432" v="12935" actId="790"/>
          <ac:spMkLst>
            <pc:docMk/>
            <pc:sldMk cId="3186676131" sldId="10444"/>
            <ac:spMk id="4" creationId="{43E0D5C7-0986-42B1-8E8C-7B58D0CBD773}"/>
          </ac:spMkLst>
        </pc:spChg>
        <pc:spChg chg="mod">
          <ac:chgData name="Ugo MANTEL" userId="2d5b7065-31bb-4181-a7f8-a73bf0c30211" providerId="ADAL" clId="{0575A9F6-7E6E-4F00-881B-BCE554436064}" dt="2021-05-27T08:27:52.432" v="12941" actId="790"/>
          <ac:spMkLst>
            <pc:docMk/>
            <pc:sldMk cId="3186676131" sldId="10444"/>
            <ac:spMk id="5" creationId="{32E0BE14-B2E8-4A96-ADE4-0BE247A47D79}"/>
          </ac:spMkLst>
        </pc:spChg>
        <pc:spChg chg="mod">
          <ac:chgData name="Ugo MANTEL" userId="2d5b7065-31bb-4181-a7f8-a73bf0c30211" providerId="ADAL" clId="{0575A9F6-7E6E-4F00-881B-BCE554436064}" dt="2021-05-27T08:27:52.432" v="12942" actId="790"/>
          <ac:spMkLst>
            <pc:docMk/>
            <pc:sldMk cId="3186676131" sldId="10444"/>
            <ac:spMk id="6" creationId="{8AEA1672-C0F9-4DB2-A6F4-76831980F749}"/>
          </ac:spMkLst>
        </pc:spChg>
        <pc:spChg chg="mod">
          <ac:chgData name="Ugo MANTEL" userId="2d5b7065-31bb-4181-a7f8-a73bf0c30211" providerId="ADAL" clId="{0575A9F6-7E6E-4F00-881B-BCE554436064}" dt="2021-05-27T08:27:52.432" v="12938" actId="790"/>
          <ac:spMkLst>
            <pc:docMk/>
            <pc:sldMk cId="3186676131" sldId="10444"/>
            <ac:spMk id="7" creationId="{064EAC16-1947-4EB5-B699-F79BA984701D}"/>
          </ac:spMkLst>
        </pc:spChg>
        <pc:spChg chg="mod">
          <ac:chgData name="Ugo MANTEL" userId="2d5b7065-31bb-4181-a7f8-a73bf0c30211" providerId="ADAL" clId="{0575A9F6-7E6E-4F00-881B-BCE554436064}" dt="2021-05-27T08:27:52.432" v="12939" actId="790"/>
          <ac:spMkLst>
            <pc:docMk/>
            <pc:sldMk cId="3186676131" sldId="10444"/>
            <ac:spMk id="8" creationId="{17235FB0-B480-4F11-BAB2-ECCE97A0AE35}"/>
          </ac:spMkLst>
        </pc:spChg>
        <pc:spChg chg="mod">
          <ac:chgData name="Ugo MANTEL" userId="2d5b7065-31bb-4181-a7f8-a73bf0c30211" providerId="ADAL" clId="{0575A9F6-7E6E-4F00-881B-BCE554436064}" dt="2021-05-27T08:27:52.432" v="12943" actId="790"/>
          <ac:spMkLst>
            <pc:docMk/>
            <pc:sldMk cId="3186676131" sldId="10444"/>
            <ac:spMk id="9" creationId="{E57AC7D2-FC03-4826-B2B4-B86B10C8A912}"/>
          </ac:spMkLst>
        </pc:spChg>
        <pc:spChg chg="mod">
          <ac:chgData name="Ugo MANTEL" userId="2d5b7065-31bb-4181-a7f8-a73bf0c30211" providerId="ADAL" clId="{0575A9F6-7E6E-4F00-881B-BCE554436064}" dt="2021-05-27T08:27:52.452" v="12956" actId="790"/>
          <ac:spMkLst>
            <pc:docMk/>
            <pc:sldMk cId="3186676131" sldId="10444"/>
            <ac:spMk id="10" creationId="{EC4BC8E5-CDE6-4BDA-8B1B-E89284306AC8}"/>
          </ac:spMkLst>
        </pc:spChg>
        <pc:spChg chg="mod">
          <ac:chgData name="Ugo MANTEL" userId="2d5b7065-31bb-4181-a7f8-a73bf0c30211" providerId="ADAL" clId="{0575A9F6-7E6E-4F00-881B-BCE554436064}" dt="2021-05-27T08:27:52.460" v="12970" actId="790"/>
          <ac:spMkLst>
            <pc:docMk/>
            <pc:sldMk cId="3186676131" sldId="10444"/>
            <ac:spMk id="12" creationId="{06146879-726F-492D-B854-B9E140208671}"/>
          </ac:spMkLst>
        </pc:spChg>
        <pc:spChg chg="mod">
          <ac:chgData name="Ugo MANTEL" userId="2d5b7065-31bb-4181-a7f8-a73bf0c30211" providerId="ADAL" clId="{0575A9F6-7E6E-4F00-881B-BCE554436064}" dt="2021-05-27T08:27:52.460" v="12976" actId="790"/>
          <ac:spMkLst>
            <pc:docMk/>
            <pc:sldMk cId="3186676131" sldId="10444"/>
            <ac:spMk id="13" creationId="{E9F049B4-9F79-4754-AA4A-B557B2A6D3C9}"/>
          </ac:spMkLst>
        </pc:spChg>
        <pc:spChg chg="mod">
          <ac:chgData name="Ugo MANTEL" userId="2d5b7065-31bb-4181-a7f8-a73bf0c30211" providerId="ADAL" clId="{0575A9F6-7E6E-4F00-881B-BCE554436064}" dt="2021-05-27T08:27:52.450" v="12952" actId="790"/>
          <ac:spMkLst>
            <pc:docMk/>
            <pc:sldMk cId="3186676131" sldId="10444"/>
            <ac:spMk id="18" creationId="{E5E5B17C-AF5B-4FCB-935E-796FE66056AC}"/>
          </ac:spMkLst>
        </pc:spChg>
        <pc:spChg chg="mod">
          <ac:chgData name="Ugo MANTEL" userId="2d5b7065-31bb-4181-a7f8-a73bf0c30211" providerId="ADAL" clId="{0575A9F6-7E6E-4F00-881B-BCE554436064}" dt="2021-05-27T08:27:52.432" v="12944" actId="790"/>
          <ac:spMkLst>
            <pc:docMk/>
            <pc:sldMk cId="3186676131" sldId="10444"/>
            <ac:spMk id="19" creationId="{D183DC4A-A310-4818-8DE5-DD81DA31ACA2}"/>
          </ac:spMkLst>
        </pc:spChg>
        <pc:spChg chg="mod">
          <ac:chgData name="Ugo MANTEL" userId="2d5b7065-31bb-4181-a7f8-a73bf0c30211" providerId="ADAL" clId="{0575A9F6-7E6E-4F00-881B-BCE554436064}" dt="2021-05-27T08:27:52.440" v="12945" actId="790"/>
          <ac:spMkLst>
            <pc:docMk/>
            <pc:sldMk cId="3186676131" sldId="10444"/>
            <ac:spMk id="20" creationId="{54E8F179-87EF-4A92-9C29-92D7E20EB946}"/>
          </ac:spMkLst>
        </pc:spChg>
        <pc:spChg chg="mod">
          <ac:chgData name="Ugo MANTEL" userId="2d5b7065-31bb-4181-a7f8-a73bf0c30211" providerId="ADAL" clId="{0575A9F6-7E6E-4F00-881B-BCE554436064}" dt="2021-05-27T08:27:52.440" v="12946" actId="790"/>
          <ac:spMkLst>
            <pc:docMk/>
            <pc:sldMk cId="3186676131" sldId="10444"/>
            <ac:spMk id="21" creationId="{44BA4EC0-19D7-41DC-B319-396D8267BC37}"/>
          </ac:spMkLst>
        </pc:spChg>
        <pc:spChg chg="mod">
          <ac:chgData name="Ugo MANTEL" userId="2d5b7065-31bb-4181-a7f8-a73bf0c30211" providerId="ADAL" clId="{0575A9F6-7E6E-4F00-881B-BCE554436064}" dt="2021-05-27T08:27:52.440" v="12947" actId="790"/>
          <ac:spMkLst>
            <pc:docMk/>
            <pc:sldMk cId="3186676131" sldId="10444"/>
            <ac:spMk id="22" creationId="{43B8FABF-5816-42AC-8939-29224794884E}"/>
          </ac:spMkLst>
        </pc:spChg>
        <pc:spChg chg="mod">
          <ac:chgData name="Ugo MANTEL" userId="2d5b7065-31bb-4181-a7f8-a73bf0c30211" providerId="ADAL" clId="{0575A9F6-7E6E-4F00-881B-BCE554436064}" dt="2021-05-27T08:27:52.472" v="12982" actId="790"/>
          <ac:spMkLst>
            <pc:docMk/>
            <pc:sldMk cId="3186676131" sldId="10444"/>
            <ac:spMk id="29" creationId="{D4661B80-5EE1-48F5-BFBD-98AF2499F029}"/>
          </ac:spMkLst>
        </pc:spChg>
        <pc:spChg chg="mod">
          <ac:chgData name="Ugo MANTEL" userId="2d5b7065-31bb-4181-a7f8-a73bf0c30211" providerId="ADAL" clId="{0575A9F6-7E6E-4F00-881B-BCE554436064}" dt="2021-05-27T08:27:52.450" v="12953" actId="790"/>
          <ac:spMkLst>
            <pc:docMk/>
            <pc:sldMk cId="3186676131" sldId="10444"/>
            <ac:spMk id="33" creationId="{243F8FAD-0118-4F1B-B40B-A7D84FD36396}"/>
          </ac:spMkLst>
        </pc:spChg>
        <pc:spChg chg="mod">
          <ac:chgData name="Ugo MANTEL" userId="2d5b7065-31bb-4181-a7f8-a73bf0c30211" providerId="ADAL" clId="{0575A9F6-7E6E-4F00-881B-BCE554436064}" dt="2021-05-27T08:27:52.440" v="12948" actId="790"/>
          <ac:spMkLst>
            <pc:docMk/>
            <pc:sldMk cId="3186676131" sldId="10444"/>
            <ac:spMk id="47" creationId="{9E10C541-E455-4AF2-AA1A-715E3DF2DDC1}"/>
          </ac:spMkLst>
        </pc:spChg>
        <pc:spChg chg="mod">
          <ac:chgData name="Ugo MANTEL" userId="2d5b7065-31bb-4181-a7f8-a73bf0c30211" providerId="ADAL" clId="{0575A9F6-7E6E-4F00-881B-BCE554436064}" dt="2021-05-27T08:27:52.440" v="12949" actId="790"/>
          <ac:spMkLst>
            <pc:docMk/>
            <pc:sldMk cId="3186676131" sldId="10444"/>
            <ac:spMk id="49" creationId="{B10468A4-1BAC-4153-BC9A-99B8715C0AD1}"/>
          </ac:spMkLst>
        </pc:spChg>
        <pc:spChg chg="mod">
          <ac:chgData name="Ugo MANTEL" userId="2d5b7065-31bb-4181-a7f8-a73bf0c30211" providerId="ADAL" clId="{0575A9F6-7E6E-4F00-881B-BCE554436064}" dt="2021-05-27T08:27:52.460" v="12971" actId="790"/>
          <ac:spMkLst>
            <pc:docMk/>
            <pc:sldMk cId="3186676131" sldId="10444"/>
            <ac:spMk id="50" creationId="{06AD3339-7557-4559-B2EA-6A391CF2BF0C}"/>
          </ac:spMkLst>
        </pc:spChg>
        <pc:spChg chg="mod">
          <ac:chgData name="Ugo MANTEL" userId="2d5b7065-31bb-4181-a7f8-a73bf0c30211" providerId="ADAL" clId="{0575A9F6-7E6E-4F00-881B-BCE554436064}" dt="2021-05-27T08:27:52.450" v="12954" actId="790"/>
          <ac:spMkLst>
            <pc:docMk/>
            <pc:sldMk cId="3186676131" sldId="10444"/>
            <ac:spMk id="88" creationId="{336D463B-B815-4500-8F61-78A091129044}"/>
          </ac:spMkLst>
        </pc:spChg>
        <pc:spChg chg="mod">
          <ac:chgData name="Ugo MANTEL" userId="2d5b7065-31bb-4181-a7f8-a73bf0c30211" providerId="ADAL" clId="{0575A9F6-7E6E-4F00-881B-BCE554436064}" dt="2021-05-27T08:27:52.452" v="12958" actId="790"/>
          <ac:spMkLst>
            <pc:docMk/>
            <pc:sldMk cId="3186676131" sldId="10444"/>
            <ac:spMk id="90" creationId="{C1682200-357E-4434-8AD7-5A0786BF6D1B}"/>
          </ac:spMkLst>
        </pc:spChg>
        <pc:spChg chg="mod">
          <ac:chgData name="Ugo MANTEL" userId="2d5b7065-31bb-4181-a7f8-a73bf0c30211" providerId="ADAL" clId="{0575A9F6-7E6E-4F00-881B-BCE554436064}" dt="2021-05-27T08:27:52.460" v="12974" actId="790"/>
          <ac:spMkLst>
            <pc:docMk/>
            <pc:sldMk cId="3186676131" sldId="10444"/>
            <ac:spMk id="96" creationId="{5BB653FA-7502-456B-9DD5-1867522D3A88}"/>
          </ac:spMkLst>
        </pc:spChg>
        <pc:spChg chg="mod">
          <ac:chgData name="Ugo MANTEL" userId="2d5b7065-31bb-4181-a7f8-a73bf0c30211" providerId="ADAL" clId="{0575A9F6-7E6E-4F00-881B-BCE554436064}" dt="2021-05-27T08:27:52.440" v="12950" actId="790"/>
          <ac:spMkLst>
            <pc:docMk/>
            <pc:sldMk cId="3186676131" sldId="10444"/>
            <ac:spMk id="100" creationId="{EF6C7B41-C54E-4684-BB9A-36701E115EBF}"/>
          </ac:spMkLst>
        </pc:spChg>
        <pc:spChg chg="mod">
          <ac:chgData name="Ugo MANTEL" userId="2d5b7065-31bb-4181-a7f8-a73bf0c30211" providerId="ADAL" clId="{0575A9F6-7E6E-4F00-881B-BCE554436064}" dt="2021-05-27T08:27:52.460" v="12978" actId="790"/>
          <ac:spMkLst>
            <pc:docMk/>
            <pc:sldMk cId="3186676131" sldId="10444"/>
            <ac:spMk id="102" creationId="{F73D6114-13EA-4394-9588-C5437D84D81B}"/>
          </ac:spMkLst>
        </pc:spChg>
        <pc:spChg chg="mod">
          <ac:chgData name="Ugo MANTEL" userId="2d5b7065-31bb-4181-a7f8-a73bf0c30211" providerId="ADAL" clId="{0575A9F6-7E6E-4F00-881B-BCE554436064}" dt="2021-05-27T08:27:52.432" v="12936" actId="790"/>
          <ac:spMkLst>
            <pc:docMk/>
            <pc:sldMk cId="3186676131" sldId="10444"/>
            <ac:spMk id="107" creationId="{31D0AEAA-51DD-4312-8DD3-D5664A3B479D}"/>
          </ac:spMkLst>
        </pc:spChg>
        <pc:spChg chg="mod">
          <ac:chgData name="Ugo MANTEL" userId="2d5b7065-31bb-4181-a7f8-a73bf0c30211" providerId="ADAL" clId="{0575A9F6-7E6E-4F00-881B-BCE554436064}" dt="2021-05-27T08:27:52.452" v="12955" actId="790"/>
          <ac:spMkLst>
            <pc:docMk/>
            <pc:sldMk cId="3186676131" sldId="10444"/>
            <ac:spMk id="108" creationId="{B4E79E7D-0395-4CE2-8F8E-F7FFDE4BA106}"/>
          </ac:spMkLst>
        </pc:spChg>
        <pc:spChg chg="mod">
          <ac:chgData name="Ugo MANTEL" userId="2d5b7065-31bb-4181-a7f8-a73bf0c30211" providerId="ADAL" clId="{0575A9F6-7E6E-4F00-881B-BCE554436064}" dt="2021-05-27T08:27:52.452" v="12957" actId="790"/>
          <ac:spMkLst>
            <pc:docMk/>
            <pc:sldMk cId="3186676131" sldId="10444"/>
            <ac:spMk id="119" creationId="{EEF55E94-FD53-41D7-A423-6B56C40D88A1}"/>
          </ac:spMkLst>
        </pc:spChg>
        <pc:spChg chg="mod">
          <ac:chgData name="Ugo MANTEL" userId="2d5b7065-31bb-4181-a7f8-a73bf0c30211" providerId="ADAL" clId="{0575A9F6-7E6E-4F00-881B-BCE554436064}" dt="2021-05-27T08:27:52.460" v="12973" actId="790"/>
          <ac:spMkLst>
            <pc:docMk/>
            <pc:sldMk cId="3186676131" sldId="10444"/>
            <ac:spMk id="120" creationId="{697B9F9F-BFD2-4BBC-A2BC-06F0D17B4298}"/>
          </ac:spMkLst>
        </pc:spChg>
        <pc:spChg chg="mod">
          <ac:chgData name="Ugo MANTEL" userId="2d5b7065-31bb-4181-a7f8-a73bf0c30211" providerId="ADAL" clId="{0575A9F6-7E6E-4F00-881B-BCE554436064}" dt="2021-05-27T08:27:52.460" v="12972" actId="790"/>
          <ac:spMkLst>
            <pc:docMk/>
            <pc:sldMk cId="3186676131" sldId="10444"/>
            <ac:spMk id="122" creationId="{7ED4A8D8-06EE-4620-B65B-5E3B52A3ABAE}"/>
          </ac:spMkLst>
        </pc:spChg>
        <pc:spChg chg="mod">
          <ac:chgData name="Ugo MANTEL" userId="2d5b7065-31bb-4181-a7f8-a73bf0c30211" providerId="ADAL" clId="{0575A9F6-7E6E-4F00-881B-BCE554436064}" dt="2021-05-27T08:27:52.460" v="12975" actId="790"/>
          <ac:spMkLst>
            <pc:docMk/>
            <pc:sldMk cId="3186676131" sldId="10444"/>
            <ac:spMk id="123" creationId="{CCD5F39F-64EB-4F4E-BE6B-002C617492EF}"/>
          </ac:spMkLst>
        </pc:spChg>
        <pc:spChg chg="mod">
          <ac:chgData name="Ugo MANTEL" userId="2d5b7065-31bb-4181-a7f8-a73bf0c30211" providerId="ADAL" clId="{0575A9F6-7E6E-4F00-881B-BCE554436064}" dt="2021-05-27T08:27:52.460" v="12979" actId="790"/>
          <ac:spMkLst>
            <pc:docMk/>
            <pc:sldMk cId="3186676131" sldId="10444"/>
            <ac:spMk id="134" creationId="{6B4E0DC8-DDD6-4557-BA29-2351AE686AFF}"/>
          </ac:spMkLst>
        </pc:spChg>
        <pc:spChg chg="mod">
          <ac:chgData name="Ugo MANTEL" userId="2d5b7065-31bb-4181-a7f8-a73bf0c30211" providerId="ADAL" clId="{0575A9F6-7E6E-4F00-881B-BCE554436064}" dt="2021-05-27T08:27:52.470" v="12980" actId="790"/>
          <ac:spMkLst>
            <pc:docMk/>
            <pc:sldMk cId="3186676131" sldId="10444"/>
            <ac:spMk id="138" creationId="{279E6DEF-1C4D-4696-B825-7122AC695BE5}"/>
          </ac:spMkLst>
        </pc:spChg>
        <pc:spChg chg="mod">
          <ac:chgData name="Ugo MANTEL" userId="2d5b7065-31bb-4181-a7f8-a73bf0c30211" providerId="ADAL" clId="{0575A9F6-7E6E-4F00-881B-BCE554436064}" dt="2021-05-27T08:27:52.472" v="12981" actId="790"/>
          <ac:spMkLst>
            <pc:docMk/>
            <pc:sldMk cId="3186676131" sldId="10444"/>
            <ac:spMk id="144" creationId="{8F3BDE8F-DB0C-4D11-B86C-50FF55DED7FE}"/>
          </ac:spMkLst>
        </pc:spChg>
        <pc:spChg chg="mod">
          <ac:chgData name="Ugo MANTEL" userId="2d5b7065-31bb-4181-a7f8-a73bf0c30211" providerId="ADAL" clId="{0575A9F6-7E6E-4F00-881B-BCE554436064}" dt="2021-05-27T08:27:52.452" v="12963" actId="790"/>
          <ac:spMkLst>
            <pc:docMk/>
            <pc:sldMk cId="3186676131" sldId="10444"/>
            <ac:spMk id="154" creationId="{A7269958-7FC5-479F-B17B-49D115F118B6}"/>
          </ac:spMkLst>
        </pc:spChg>
        <pc:spChg chg="mod">
          <ac:chgData name="Ugo MANTEL" userId="2d5b7065-31bb-4181-a7f8-a73bf0c30211" providerId="ADAL" clId="{0575A9F6-7E6E-4F00-881B-BCE554436064}" dt="2021-05-27T08:27:52.452" v="12966" actId="790"/>
          <ac:spMkLst>
            <pc:docMk/>
            <pc:sldMk cId="3186676131" sldId="10444"/>
            <ac:spMk id="159" creationId="{B1BCC205-D7BB-4643-BF09-2992F3238E10}"/>
          </ac:spMkLst>
        </pc:spChg>
        <pc:spChg chg="mod">
          <ac:chgData name="Ugo MANTEL" userId="2d5b7065-31bb-4181-a7f8-a73bf0c30211" providerId="ADAL" clId="{0575A9F6-7E6E-4F00-881B-BCE554436064}" dt="2021-05-27T08:27:52.452" v="12959" actId="790"/>
          <ac:spMkLst>
            <pc:docMk/>
            <pc:sldMk cId="3186676131" sldId="10444"/>
            <ac:spMk id="165" creationId="{C389F3EC-7313-454E-9942-F14FD0BD4C77}"/>
          </ac:spMkLst>
        </pc:spChg>
        <pc:spChg chg="mod">
          <ac:chgData name="Ugo MANTEL" userId="2d5b7065-31bb-4181-a7f8-a73bf0c30211" providerId="ADAL" clId="{0575A9F6-7E6E-4F00-881B-BCE554436064}" dt="2021-05-27T08:27:52.452" v="12967" actId="790"/>
          <ac:spMkLst>
            <pc:docMk/>
            <pc:sldMk cId="3186676131" sldId="10444"/>
            <ac:spMk id="166" creationId="{A3938D6F-1923-42FF-B2ED-6C2BEA79BA03}"/>
          </ac:spMkLst>
        </pc:spChg>
        <pc:spChg chg="mod">
          <ac:chgData name="Ugo MANTEL" userId="2d5b7065-31bb-4181-a7f8-a73bf0c30211" providerId="ADAL" clId="{0575A9F6-7E6E-4F00-881B-BCE554436064}" dt="2021-05-27T08:27:52.460" v="12977" actId="790"/>
          <ac:spMkLst>
            <pc:docMk/>
            <pc:sldMk cId="3186676131" sldId="10444"/>
            <ac:spMk id="168" creationId="{C423BD9F-9E4A-46B8-89D7-67C1FE84B168}"/>
          </ac:spMkLst>
        </pc:spChg>
        <pc:spChg chg="mod">
          <ac:chgData name="Ugo MANTEL" userId="2d5b7065-31bb-4181-a7f8-a73bf0c30211" providerId="ADAL" clId="{0575A9F6-7E6E-4F00-881B-BCE554436064}" dt="2021-05-27T08:27:52.452" v="12960" actId="790"/>
          <ac:spMkLst>
            <pc:docMk/>
            <pc:sldMk cId="3186676131" sldId="10444"/>
            <ac:spMk id="169" creationId="{7881ABC3-A97B-4E90-939F-E48D9595FFFF}"/>
          </ac:spMkLst>
        </pc:spChg>
        <pc:spChg chg="mod">
          <ac:chgData name="Ugo MANTEL" userId="2d5b7065-31bb-4181-a7f8-a73bf0c30211" providerId="ADAL" clId="{0575A9F6-7E6E-4F00-881B-BCE554436064}" dt="2021-05-27T08:27:52.452" v="12961" actId="790"/>
          <ac:spMkLst>
            <pc:docMk/>
            <pc:sldMk cId="3186676131" sldId="10444"/>
            <ac:spMk id="170" creationId="{A886CA56-9620-415B-9489-A004AB6EB706}"/>
          </ac:spMkLst>
        </pc:spChg>
        <pc:spChg chg="mod">
          <ac:chgData name="Ugo MANTEL" userId="2d5b7065-31bb-4181-a7f8-a73bf0c30211" providerId="ADAL" clId="{0575A9F6-7E6E-4F00-881B-BCE554436064}" dt="2021-05-27T08:27:52.452" v="12962" actId="790"/>
          <ac:spMkLst>
            <pc:docMk/>
            <pc:sldMk cId="3186676131" sldId="10444"/>
            <ac:spMk id="171" creationId="{BCC6DEFD-6FEB-4777-9432-E3B2F5C51000}"/>
          </ac:spMkLst>
        </pc:spChg>
        <pc:spChg chg="mod">
          <ac:chgData name="Ugo MANTEL" userId="2d5b7065-31bb-4181-a7f8-a73bf0c30211" providerId="ADAL" clId="{0575A9F6-7E6E-4F00-881B-BCE554436064}" dt="2021-05-27T08:27:52.452" v="12968" actId="790"/>
          <ac:spMkLst>
            <pc:docMk/>
            <pc:sldMk cId="3186676131" sldId="10444"/>
            <ac:spMk id="172" creationId="{04568322-5012-422B-991D-C9A4712E25C9}"/>
          </ac:spMkLst>
        </pc:spChg>
        <pc:spChg chg="mod">
          <ac:chgData name="Ugo MANTEL" userId="2d5b7065-31bb-4181-a7f8-a73bf0c30211" providerId="ADAL" clId="{0575A9F6-7E6E-4F00-881B-BCE554436064}" dt="2021-05-27T08:27:52.472" v="12983" actId="790"/>
          <ac:spMkLst>
            <pc:docMk/>
            <pc:sldMk cId="3186676131" sldId="10444"/>
            <ac:spMk id="174" creationId="{DC0F08AF-8ADE-4433-8307-ED43F84D0DCC}"/>
          </ac:spMkLst>
        </pc:spChg>
        <pc:spChg chg="mod">
          <ac:chgData name="Ugo MANTEL" userId="2d5b7065-31bb-4181-a7f8-a73bf0c30211" providerId="ADAL" clId="{0575A9F6-7E6E-4F00-881B-BCE554436064}" dt="2021-05-27T08:27:52.481" v="12985" actId="790"/>
          <ac:spMkLst>
            <pc:docMk/>
            <pc:sldMk cId="3186676131" sldId="10444"/>
            <ac:spMk id="181" creationId="{7B1EA177-A78F-476E-9C85-82B6D6EE8C9B}"/>
          </ac:spMkLst>
        </pc:spChg>
        <pc:spChg chg="mod">
          <ac:chgData name="Ugo MANTEL" userId="2d5b7065-31bb-4181-a7f8-a73bf0c30211" providerId="ADAL" clId="{0575A9F6-7E6E-4F00-881B-BCE554436064}" dt="2021-05-27T08:27:52.481" v="12986" actId="790"/>
          <ac:spMkLst>
            <pc:docMk/>
            <pc:sldMk cId="3186676131" sldId="10444"/>
            <ac:spMk id="183" creationId="{0B82F722-7307-45F1-BCDC-54AF78D10E83}"/>
          </ac:spMkLst>
        </pc:spChg>
        <pc:spChg chg="mod">
          <ac:chgData name="Ugo MANTEL" userId="2d5b7065-31bb-4181-a7f8-a73bf0c30211" providerId="ADAL" clId="{0575A9F6-7E6E-4F00-881B-BCE554436064}" dt="2021-05-27T08:27:52.481" v="12987" actId="790"/>
          <ac:spMkLst>
            <pc:docMk/>
            <pc:sldMk cId="3186676131" sldId="10444"/>
            <ac:spMk id="184" creationId="{10A87F2B-CE19-49A3-9FC4-902C47706B1B}"/>
          </ac:spMkLst>
        </pc:spChg>
        <pc:spChg chg="mod">
          <ac:chgData name="Ugo MANTEL" userId="2d5b7065-31bb-4181-a7f8-a73bf0c30211" providerId="ADAL" clId="{0575A9F6-7E6E-4F00-881B-BCE554436064}" dt="2021-05-27T08:27:52.481" v="12988" actId="790"/>
          <ac:spMkLst>
            <pc:docMk/>
            <pc:sldMk cId="3186676131" sldId="10444"/>
            <ac:spMk id="185" creationId="{C68575BD-C83D-43AB-B618-1CDCA176A1D8}"/>
          </ac:spMkLst>
        </pc:spChg>
        <pc:spChg chg="mod">
          <ac:chgData name="Ugo MANTEL" userId="2d5b7065-31bb-4181-a7f8-a73bf0c30211" providerId="ADAL" clId="{0575A9F6-7E6E-4F00-881B-BCE554436064}" dt="2021-05-27T08:27:52.481" v="12984" actId="790"/>
          <ac:spMkLst>
            <pc:docMk/>
            <pc:sldMk cId="3186676131" sldId="10444"/>
            <ac:spMk id="191" creationId="{BCCB0F70-F9E3-49F7-B9CC-4810707D22BC}"/>
          </ac:spMkLst>
        </pc:spChg>
        <pc:spChg chg="mod">
          <ac:chgData name="Ugo MANTEL" userId="2d5b7065-31bb-4181-a7f8-a73bf0c30211" providerId="ADAL" clId="{0575A9F6-7E6E-4F00-881B-BCE554436064}" dt="2021-05-27T08:27:52.452" v="12964" actId="790"/>
          <ac:spMkLst>
            <pc:docMk/>
            <pc:sldMk cId="3186676131" sldId="10444"/>
            <ac:spMk id="197" creationId="{EB1ED8EE-1371-4F31-B475-A7FD22F01C88}"/>
          </ac:spMkLst>
        </pc:spChg>
        <pc:spChg chg="mod">
          <ac:chgData name="Ugo MANTEL" userId="2d5b7065-31bb-4181-a7f8-a73bf0c30211" providerId="ADAL" clId="{0575A9F6-7E6E-4F00-881B-BCE554436064}" dt="2021-05-27T08:27:52.452" v="12965" actId="790"/>
          <ac:spMkLst>
            <pc:docMk/>
            <pc:sldMk cId="3186676131" sldId="10444"/>
            <ac:spMk id="212" creationId="{F492C173-DFD6-47CF-9BB4-C8925127E1EE}"/>
          </ac:spMkLst>
        </pc:spChg>
        <pc:spChg chg="mod">
          <ac:chgData name="Ugo MANTEL" userId="2d5b7065-31bb-4181-a7f8-a73bf0c30211" providerId="ADAL" clId="{0575A9F6-7E6E-4F00-881B-BCE554436064}" dt="2021-05-27T08:27:52.440" v="12951" actId="790"/>
          <ac:spMkLst>
            <pc:docMk/>
            <pc:sldMk cId="3186676131" sldId="10444"/>
            <ac:spMk id="1035" creationId="{9164A53F-4711-41A4-BE3D-8D2F4243A495}"/>
          </ac:spMkLst>
        </pc:spChg>
        <pc:spChg chg="mod">
          <ac:chgData name="Ugo MANTEL" userId="2d5b7065-31bb-4181-a7f8-a73bf0c30211" providerId="ADAL" clId="{0575A9F6-7E6E-4F00-881B-BCE554436064}" dt="2021-05-27T08:27:52.432" v="12937" actId="790"/>
          <ac:spMkLst>
            <pc:docMk/>
            <pc:sldMk cId="3186676131" sldId="10444"/>
            <ac:spMk id="4107" creationId="{EBC573C8-C4E3-432A-81F7-B99236DF594A}"/>
          </ac:spMkLst>
        </pc:spChg>
      </pc:sldChg>
      <pc:sldChg chg="modSp mod">
        <pc:chgData name="Ugo MANTEL" userId="2d5b7065-31bb-4181-a7f8-a73bf0c30211" providerId="ADAL" clId="{0575A9F6-7E6E-4F00-881B-BCE554436064}" dt="2021-05-27T08:27:53.485" v="14248" actId="790"/>
        <pc:sldMkLst>
          <pc:docMk/>
          <pc:sldMk cId="3037564285" sldId="10446"/>
        </pc:sldMkLst>
        <pc:spChg chg="mod">
          <ac:chgData name="Ugo MANTEL" userId="2d5b7065-31bb-4181-a7f8-a73bf0c30211" providerId="ADAL" clId="{0575A9F6-7E6E-4F00-881B-BCE554436064}" dt="2021-05-27T08:27:53.465" v="14223" actId="790"/>
          <ac:spMkLst>
            <pc:docMk/>
            <pc:sldMk cId="3037564285" sldId="10446"/>
            <ac:spMk id="2" creationId="{F603210B-1675-4AF7-9A14-5F2A22C81270}"/>
          </ac:spMkLst>
        </pc:spChg>
        <pc:spChg chg="mod">
          <ac:chgData name="Ugo MANTEL" userId="2d5b7065-31bb-4181-a7f8-a73bf0c30211" providerId="ADAL" clId="{0575A9F6-7E6E-4F00-881B-BCE554436064}" dt="2021-05-27T08:27:53.465" v="14224" actId="790"/>
          <ac:spMkLst>
            <pc:docMk/>
            <pc:sldMk cId="3037564285" sldId="10446"/>
            <ac:spMk id="4" creationId="{74ADDBE6-49E4-4049-B7BF-EE415633C5F5}"/>
          </ac:spMkLst>
        </pc:spChg>
        <pc:spChg chg="mod">
          <ac:chgData name="Ugo MANTEL" userId="2d5b7065-31bb-4181-a7f8-a73bf0c30211" providerId="ADAL" clId="{0575A9F6-7E6E-4F00-881B-BCE554436064}" dt="2021-05-27T08:27:53.465" v="14225" actId="790"/>
          <ac:spMkLst>
            <pc:docMk/>
            <pc:sldMk cId="3037564285" sldId="10446"/>
            <ac:spMk id="5" creationId="{B0DA252B-E0E1-4EDA-AD43-C3699C200482}"/>
          </ac:spMkLst>
        </pc:spChg>
        <pc:spChg chg="mod">
          <ac:chgData name="Ugo MANTEL" userId="2d5b7065-31bb-4181-a7f8-a73bf0c30211" providerId="ADAL" clId="{0575A9F6-7E6E-4F00-881B-BCE554436064}" dt="2021-05-27T08:27:53.465" v="14226" actId="790"/>
          <ac:spMkLst>
            <pc:docMk/>
            <pc:sldMk cId="3037564285" sldId="10446"/>
            <ac:spMk id="6" creationId="{459DE8FF-F3A0-454B-89BD-EA7D3F0085F4}"/>
          </ac:spMkLst>
        </pc:spChg>
        <pc:spChg chg="mod">
          <ac:chgData name="Ugo MANTEL" userId="2d5b7065-31bb-4181-a7f8-a73bf0c30211" providerId="ADAL" clId="{0575A9F6-7E6E-4F00-881B-BCE554436064}" dt="2021-05-27T08:27:53.465" v="14227" actId="790"/>
          <ac:spMkLst>
            <pc:docMk/>
            <pc:sldMk cId="3037564285" sldId="10446"/>
            <ac:spMk id="8" creationId="{A6584CFE-199B-42FA-9B02-35D30052E24D}"/>
          </ac:spMkLst>
        </pc:spChg>
        <pc:spChg chg="mod">
          <ac:chgData name="Ugo MANTEL" userId="2d5b7065-31bb-4181-a7f8-a73bf0c30211" providerId="ADAL" clId="{0575A9F6-7E6E-4F00-881B-BCE554436064}" dt="2021-05-27T08:27:53.465" v="14228" actId="790"/>
          <ac:spMkLst>
            <pc:docMk/>
            <pc:sldMk cId="3037564285" sldId="10446"/>
            <ac:spMk id="9" creationId="{5513411E-B0D4-4A2B-B16E-9DD5102ED097}"/>
          </ac:spMkLst>
        </pc:spChg>
        <pc:spChg chg="mod">
          <ac:chgData name="Ugo MANTEL" userId="2d5b7065-31bb-4181-a7f8-a73bf0c30211" providerId="ADAL" clId="{0575A9F6-7E6E-4F00-881B-BCE554436064}" dt="2021-05-27T08:27:53.475" v="14244" actId="790"/>
          <ac:spMkLst>
            <pc:docMk/>
            <pc:sldMk cId="3037564285" sldId="10446"/>
            <ac:spMk id="11" creationId="{E7BC247D-1E44-429A-AF83-8E39E9FFE026}"/>
          </ac:spMkLst>
        </pc:spChg>
        <pc:spChg chg="mod">
          <ac:chgData name="Ugo MANTEL" userId="2d5b7065-31bb-4181-a7f8-a73bf0c30211" providerId="ADAL" clId="{0575A9F6-7E6E-4F00-881B-BCE554436064}" dt="2021-05-27T08:27:53.475" v="14243" actId="790"/>
          <ac:spMkLst>
            <pc:docMk/>
            <pc:sldMk cId="3037564285" sldId="10446"/>
            <ac:spMk id="12" creationId="{C7013414-76D7-4268-AAD2-A87055DAACA5}"/>
          </ac:spMkLst>
        </pc:spChg>
        <pc:spChg chg="mod">
          <ac:chgData name="Ugo MANTEL" userId="2d5b7065-31bb-4181-a7f8-a73bf0c30211" providerId="ADAL" clId="{0575A9F6-7E6E-4F00-881B-BCE554436064}" dt="2021-05-27T08:27:53.483" v="14245" actId="790"/>
          <ac:spMkLst>
            <pc:docMk/>
            <pc:sldMk cId="3037564285" sldId="10446"/>
            <ac:spMk id="31" creationId="{97E5D4A5-0DD4-47F0-90BC-7FD43285E269}"/>
          </ac:spMkLst>
        </pc:spChg>
        <pc:spChg chg="mod">
          <ac:chgData name="Ugo MANTEL" userId="2d5b7065-31bb-4181-a7f8-a73bf0c30211" providerId="ADAL" clId="{0575A9F6-7E6E-4F00-881B-BCE554436064}" dt="2021-05-27T08:27:53.465" v="14229" actId="790"/>
          <ac:spMkLst>
            <pc:docMk/>
            <pc:sldMk cId="3037564285" sldId="10446"/>
            <ac:spMk id="32" creationId="{72E4FA22-5F72-4B8A-966C-5EAB2962F5DE}"/>
          </ac:spMkLst>
        </pc:spChg>
        <pc:spChg chg="mod">
          <ac:chgData name="Ugo MANTEL" userId="2d5b7065-31bb-4181-a7f8-a73bf0c30211" providerId="ADAL" clId="{0575A9F6-7E6E-4F00-881B-BCE554436064}" dt="2021-05-27T08:27:53.473" v="14230" actId="790"/>
          <ac:spMkLst>
            <pc:docMk/>
            <pc:sldMk cId="3037564285" sldId="10446"/>
            <ac:spMk id="33" creationId="{BC847A98-E385-4268-A8B8-68418B0916EB}"/>
          </ac:spMkLst>
        </pc:spChg>
        <pc:spChg chg="mod">
          <ac:chgData name="Ugo MANTEL" userId="2d5b7065-31bb-4181-a7f8-a73bf0c30211" providerId="ADAL" clId="{0575A9F6-7E6E-4F00-881B-BCE554436064}" dt="2021-05-27T08:27:53.473" v="14231" actId="790"/>
          <ac:spMkLst>
            <pc:docMk/>
            <pc:sldMk cId="3037564285" sldId="10446"/>
            <ac:spMk id="34" creationId="{98055D65-32A6-4AE6-AA0E-584E4895BE34}"/>
          </ac:spMkLst>
        </pc:spChg>
        <pc:spChg chg="mod">
          <ac:chgData name="Ugo MANTEL" userId="2d5b7065-31bb-4181-a7f8-a73bf0c30211" providerId="ADAL" clId="{0575A9F6-7E6E-4F00-881B-BCE554436064}" dt="2021-05-27T08:27:53.475" v="14232" actId="790"/>
          <ac:spMkLst>
            <pc:docMk/>
            <pc:sldMk cId="3037564285" sldId="10446"/>
            <ac:spMk id="35" creationId="{81BD3286-79C1-4AD5-827B-F5E96A7F940D}"/>
          </ac:spMkLst>
        </pc:spChg>
        <pc:spChg chg="mod">
          <ac:chgData name="Ugo MANTEL" userId="2d5b7065-31bb-4181-a7f8-a73bf0c30211" providerId="ADAL" clId="{0575A9F6-7E6E-4F00-881B-BCE554436064}" dt="2021-05-27T08:27:53.475" v="14233" actId="790"/>
          <ac:spMkLst>
            <pc:docMk/>
            <pc:sldMk cId="3037564285" sldId="10446"/>
            <ac:spMk id="36" creationId="{9D0D108D-E040-46E8-9D27-8421B7B8A6B6}"/>
          </ac:spMkLst>
        </pc:spChg>
        <pc:spChg chg="mod">
          <ac:chgData name="Ugo MANTEL" userId="2d5b7065-31bb-4181-a7f8-a73bf0c30211" providerId="ADAL" clId="{0575A9F6-7E6E-4F00-881B-BCE554436064}" dt="2021-05-27T08:27:53.475" v="14234" actId="790"/>
          <ac:spMkLst>
            <pc:docMk/>
            <pc:sldMk cId="3037564285" sldId="10446"/>
            <ac:spMk id="37" creationId="{685DD430-D135-4898-B681-DADA54449406}"/>
          </ac:spMkLst>
        </pc:spChg>
        <pc:spChg chg="mod">
          <ac:chgData name="Ugo MANTEL" userId="2d5b7065-31bb-4181-a7f8-a73bf0c30211" providerId="ADAL" clId="{0575A9F6-7E6E-4F00-881B-BCE554436064}" dt="2021-05-27T08:27:53.475" v="14235" actId="790"/>
          <ac:spMkLst>
            <pc:docMk/>
            <pc:sldMk cId="3037564285" sldId="10446"/>
            <ac:spMk id="38" creationId="{33227BCF-594C-48FC-A668-E9496B25076E}"/>
          </ac:spMkLst>
        </pc:spChg>
        <pc:spChg chg="mod">
          <ac:chgData name="Ugo MANTEL" userId="2d5b7065-31bb-4181-a7f8-a73bf0c30211" providerId="ADAL" clId="{0575A9F6-7E6E-4F00-881B-BCE554436064}" dt="2021-05-27T08:27:53.475" v="14236" actId="790"/>
          <ac:spMkLst>
            <pc:docMk/>
            <pc:sldMk cId="3037564285" sldId="10446"/>
            <ac:spMk id="42" creationId="{FB53C860-4349-483B-9A2E-4EA3FEEC44A4}"/>
          </ac:spMkLst>
        </pc:spChg>
        <pc:spChg chg="mod">
          <ac:chgData name="Ugo MANTEL" userId="2d5b7065-31bb-4181-a7f8-a73bf0c30211" providerId="ADAL" clId="{0575A9F6-7E6E-4F00-881B-BCE554436064}" dt="2021-05-27T08:27:53.475" v="14237" actId="790"/>
          <ac:spMkLst>
            <pc:docMk/>
            <pc:sldMk cId="3037564285" sldId="10446"/>
            <ac:spMk id="43" creationId="{9BAD9349-B578-4C93-89B0-5E143458F95D}"/>
          </ac:spMkLst>
        </pc:spChg>
        <pc:spChg chg="mod">
          <ac:chgData name="Ugo MANTEL" userId="2d5b7065-31bb-4181-a7f8-a73bf0c30211" providerId="ADAL" clId="{0575A9F6-7E6E-4F00-881B-BCE554436064}" dt="2021-05-27T08:27:53.485" v="14248" actId="790"/>
          <ac:spMkLst>
            <pc:docMk/>
            <pc:sldMk cId="3037564285" sldId="10446"/>
            <ac:spMk id="44" creationId="{E5EF6BB7-12AD-4BED-BE01-7621431FB3E1}"/>
          </ac:spMkLst>
        </pc:spChg>
        <pc:spChg chg="mod">
          <ac:chgData name="Ugo MANTEL" userId="2d5b7065-31bb-4181-a7f8-a73bf0c30211" providerId="ADAL" clId="{0575A9F6-7E6E-4F00-881B-BCE554436064}" dt="2021-05-27T08:27:53.475" v="14238" actId="790"/>
          <ac:spMkLst>
            <pc:docMk/>
            <pc:sldMk cId="3037564285" sldId="10446"/>
            <ac:spMk id="58" creationId="{F3BBC108-E3A8-4285-8482-6573BB5A9BFA}"/>
          </ac:spMkLst>
        </pc:spChg>
        <pc:spChg chg="mod">
          <ac:chgData name="Ugo MANTEL" userId="2d5b7065-31bb-4181-a7f8-a73bf0c30211" providerId="ADAL" clId="{0575A9F6-7E6E-4F00-881B-BCE554436064}" dt="2021-05-27T08:27:53.475" v="14239" actId="790"/>
          <ac:spMkLst>
            <pc:docMk/>
            <pc:sldMk cId="3037564285" sldId="10446"/>
            <ac:spMk id="60" creationId="{502A1A2A-5BE4-4CEC-87C8-F81B82FE17A0}"/>
          </ac:spMkLst>
        </pc:spChg>
        <pc:spChg chg="mod">
          <ac:chgData name="Ugo MANTEL" userId="2d5b7065-31bb-4181-a7f8-a73bf0c30211" providerId="ADAL" clId="{0575A9F6-7E6E-4F00-881B-BCE554436064}" dt="2021-05-27T08:27:53.475" v="14240" actId="790"/>
          <ac:spMkLst>
            <pc:docMk/>
            <pc:sldMk cId="3037564285" sldId="10446"/>
            <ac:spMk id="69" creationId="{19F48430-90DF-40FF-A00A-84E93A59C005}"/>
          </ac:spMkLst>
        </pc:spChg>
        <pc:spChg chg="mod">
          <ac:chgData name="Ugo MANTEL" userId="2d5b7065-31bb-4181-a7f8-a73bf0c30211" providerId="ADAL" clId="{0575A9F6-7E6E-4F00-881B-BCE554436064}" dt="2021-05-27T08:27:53.475" v="14241" actId="790"/>
          <ac:spMkLst>
            <pc:docMk/>
            <pc:sldMk cId="3037564285" sldId="10446"/>
            <ac:spMk id="70" creationId="{712AF8AD-F5B4-45E9-AA35-3836D1A918F9}"/>
          </ac:spMkLst>
        </pc:spChg>
        <pc:spChg chg="mod">
          <ac:chgData name="Ugo MANTEL" userId="2d5b7065-31bb-4181-a7f8-a73bf0c30211" providerId="ADAL" clId="{0575A9F6-7E6E-4F00-881B-BCE554436064}" dt="2021-05-27T08:27:53.475" v="14242" actId="790"/>
          <ac:spMkLst>
            <pc:docMk/>
            <pc:sldMk cId="3037564285" sldId="10446"/>
            <ac:spMk id="73" creationId="{37CE42CA-0196-4A12-823E-1A27C547E4D3}"/>
          </ac:spMkLst>
        </pc:spChg>
        <pc:spChg chg="mod">
          <ac:chgData name="Ugo MANTEL" userId="2d5b7065-31bb-4181-a7f8-a73bf0c30211" providerId="ADAL" clId="{0575A9F6-7E6E-4F00-881B-BCE554436064}" dt="2021-05-27T08:27:53.483" v="14246" actId="790"/>
          <ac:spMkLst>
            <pc:docMk/>
            <pc:sldMk cId="3037564285" sldId="10446"/>
            <ac:spMk id="78" creationId="{9A9481B5-737E-45DE-81D8-2F715985CC57}"/>
          </ac:spMkLst>
        </pc:spChg>
        <pc:spChg chg="mod">
          <ac:chgData name="Ugo MANTEL" userId="2d5b7065-31bb-4181-a7f8-a73bf0c30211" providerId="ADAL" clId="{0575A9F6-7E6E-4F00-881B-BCE554436064}" dt="2021-05-27T08:27:53.483" v="14247" actId="790"/>
          <ac:spMkLst>
            <pc:docMk/>
            <pc:sldMk cId="3037564285" sldId="10446"/>
            <ac:spMk id="80" creationId="{53EEF4E9-317D-4996-82F1-5D806F6EA3E2}"/>
          </ac:spMkLst>
        </pc:spChg>
      </pc:sldChg>
      <pc:sldChg chg="modSp mod">
        <pc:chgData name="Ugo MANTEL" userId="2d5b7065-31bb-4181-a7f8-a73bf0c30211" providerId="ADAL" clId="{0575A9F6-7E6E-4F00-881B-BCE554436064}" dt="2021-05-27T08:27:52.366" v="12855" actId="790"/>
        <pc:sldMkLst>
          <pc:docMk/>
          <pc:sldMk cId="3968368318" sldId="10448"/>
        </pc:sldMkLst>
        <pc:spChg chg="mod">
          <ac:chgData name="Ugo MANTEL" userId="2d5b7065-31bb-4181-a7f8-a73bf0c30211" providerId="ADAL" clId="{0575A9F6-7E6E-4F00-881B-BCE554436064}" dt="2021-05-27T08:27:52.351" v="12824" actId="790"/>
          <ac:spMkLst>
            <pc:docMk/>
            <pc:sldMk cId="3968368318" sldId="10448"/>
            <ac:spMk id="2" creationId="{22CE637A-08CD-4B57-9E43-4D794A97D425}"/>
          </ac:spMkLst>
        </pc:spChg>
        <pc:spChg chg="mod">
          <ac:chgData name="Ugo MANTEL" userId="2d5b7065-31bb-4181-a7f8-a73bf0c30211" providerId="ADAL" clId="{0575A9F6-7E6E-4F00-881B-BCE554436064}" dt="2021-05-27T08:27:52.351" v="12826" actId="790"/>
          <ac:spMkLst>
            <pc:docMk/>
            <pc:sldMk cId="3968368318" sldId="10448"/>
            <ac:spMk id="18" creationId="{B77F2001-EECC-4091-A46F-B13C297AFD91}"/>
          </ac:spMkLst>
        </pc:spChg>
        <pc:spChg chg="mod">
          <ac:chgData name="Ugo MANTEL" userId="2d5b7065-31bb-4181-a7f8-a73bf0c30211" providerId="ADAL" clId="{0575A9F6-7E6E-4F00-881B-BCE554436064}" dt="2021-05-27T08:27:52.351" v="12825" actId="790"/>
          <ac:spMkLst>
            <pc:docMk/>
            <pc:sldMk cId="3968368318" sldId="10448"/>
            <ac:spMk id="23" creationId="{0C95EF0E-C411-407B-BF74-3CD0A42FA4B6}"/>
          </ac:spMkLst>
        </pc:spChg>
        <pc:spChg chg="mod">
          <ac:chgData name="Ugo MANTEL" userId="2d5b7065-31bb-4181-a7f8-a73bf0c30211" providerId="ADAL" clId="{0575A9F6-7E6E-4F00-881B-BCE554436064}" dt="2021-05-27T08:27:52.351" v="12827" actId="790"/>
          <ac:spMkLst>
            <pc:docMk/>
            <pc:sldMk cId="3968368318" sldId="10448"/>
            <ac:spMk id="26" creationId="{1467DC4C-D91B-4890-86E8-8B6B324D9380}"/>
          </ac:spMkLst>
        </pc:spChg>
        <pc:spChg chg="mod">
          <ac:chgData name="Ugo MANTEL" userId="2d5b7065-31bb-4181-a7f8-a73bf0c30211" providerId="ADAL" clId="{0575A9F6-7E6E-4F00-881B-BCE554436064}" dt="2021-05-27T08:27:52.351" v="12828" actId="790"/>
          <ac:spMkLst>
            <pc:docMk/>
            <pc:sldMk cId="3968368318" sldId="10448"/>
            <ac:spMk id="29" creationId="{D49177BB-F71C-42AC-9A8C-812D68405634}"/>
          </ac:spMkLst>
        </pc:spChg>
        <pc:spChg chg="mod">
          <ac:chgData name="Ugo MANTEL" userId="2d5b7065-31bb-4181-a7f8-a73bf0c30211" providerId="ADAL" clId="{0575A9F6-7E6E-4F00-881B-BCE554436064}" dt="2021-05-27T08:27:52.351" v="12829" actId="790"/>
          <ac:spMkLst>
            <pc:docMk/>
            <pc:sldMk cId="3968368318" sldId="10448"/>
            <ac:spMk id="30" creationId="{990B3219-5A14-48A6-A29D-258D28CA817A}"/>
          </ac:spMkLst>
        </pc:spChg>
        <pc:spChg chg="mod">
          <ac:chgData name="Ugo MANTEL" userId="2d5b7065-31bb-4181-a7f8-a73bf0c30211" providerId="ADAL" clId="{0575A9F6-7E6E-4F00-881B-BCE554436064}" dt="2021-05-27T08:27:52.351" v="12830" actId="790"/>
          <ac:spMkLst>
            <pc:docMk/>
            <pc:sldMk cId="3968368318" sldId="10448"/>
            <ac:spMk id="31" creationId="{98270023-57CC-4644-A288-9156D3D5FBCE}"/>
          </ac:spMkLst>
        </pc:spChg>
        <pc:spChg chg="mod">
          <ac:chgData name="Ugo MANTEL" userId="2d5b7065-31bb-4181-a7f8-a73bf0c30211" providerId="ADAL" clId="{0575A9F6-7E6E-4F00-881B-BCE554436064}" dt="2021-05-27T08:27:52.351" v="12831" actId="790"/>
          <ac:spMkLst>
            <pc:docMk/>
            <pc:sldMk cId="3968368318" sldId="10448"/>
            <ac:spMk id="32" creationId="{9E722F19-F936-4688-BE29-34529CE98CFB}"/>
          </ac:spMkLst>
        </pc:spChg>
        <pc:spChg chg="mod">
          <ac:chgData name="Ugo MANTEL" userId="2d5b7065-31bb-4181-a7f8-a73bf0c30211" providerId="ADAL" clId="{0575A9F6-7E6E-4F00-881B-BCE554436064}" dt="2021-05-27T08:27:52.351" v="12832" actId="790"/>
          <ac:spMkLst>
            <pc:docMk/>
            <pc:sldMk cId="3968368318" sldId="10448"/>
            <ac:spMk id="41" creationId="{013DFE0D-012C-4AE2-A406-883249D468BC}"/>
          </ac:spMkLst>
        </pc:spChg>
        <pc:spChg chg="mod">
          <ac:chgData name="Ugo MANTEL" userId="2d5b7065-31bb-4181-a7f8-a73bf0c30211" providerId="ADAL" clId="{0575A9F6-7E6E-4F00-881B-BCE554436064}" dt="2021-05-27T08:27:52.351" v="12833" actId="790"/>
          <ac:spMkLst>
            <pc:docMk/>
            <pc:sldMk cId="3968368318" sldId="10448"/>
            <ac:spMk id="45" creationId="{81D23D10-6232-4D82-8BCF-13B9525E1855}"/>
          </ac:spMkLst>
        </pc:spChg>
        <pc:spChg chg="mod">
          <ac:chgData name="Ugo MANTEL" userId="2d5b7065-31bb-4181-a7f8-a73bf0c30211" providerId="ADAL" clId="{0575A9F6-7E6E-4F00-881B-BCE554436064}" dt="2021-05-27T08:27:52.351" v="12834" actId="790"/>
          <ac:spMkLst>
            <pc:docMk/>
            <pc:sldMk cId="3968368318" sldId="10448"/>
            <ac:spMk id="46" creationId="{041E4A41-5EFF-4E8D-82D0-B598CD53AEB6}"/>
          </ac:spMkLst>
        </pc:spChg>
        <pc:spChg chg="mod">
          <ac:chgData name="Ugo MANTEL" userId="2d5b7065-31bb-4181-a7f8-a73bf0c30211" providerId="ADAL" clId="{0575A9F6-7E6E-4F00-881B-BCE554436064}" dt="2021-05-27T08:27:52.351" v="12835" actId="790"/>
          <ac:spMkLst>
            <pc:docMk/>
            <pc:sldMk cId="3968368318" sldId="10448"/>
            <ac:spMk id="49" creationId="{9FC58EF0-5CD6-4A71-8940-F6C8C883FBD1}"/>
          </ac:spMkLst>
        </pc:spChg>
        <pc:spChg chg="mod">
          <ac:chgData name="Ugo MANTEL" userId="2d5b7065-31bb-4181-a7f8-a73bf0c30211" providerId="ADAL" clId="{0575A9F6-7E6E-4F00-881B-BCE554436064}" dt="2021-05-27T08:27:52.351" v="12836" actId="790"/>
          <ac:spMkLst>
            <pc:docMk/>
            <pc:sldMk cId="3968368318" sldId="10448"/>
            <ac:spMk id="50" creationId="{0B6C5844-4A3E-4824-8EAE-60D3B3E1BFF5}"/>
          </ac:spMkLst>
        </pc:spChg>
        <pc:spChg chg="mod">
          <ac:chgData name="Ugo MANTEL" userId="2d5b7065-31bb-4181-a7f8-a73bf0c30211" providerId="ADAL" clId="{0575A9F6-7E6E-4F00-881B-BCE554436064}" dt="2021-05-27T08:27:52.351" v="12837" actId="790"/>
          <ac:spMkLst>
            <pc:docMk/>
            <pc:sldMk cId="3968368318" sldId="10448"/>
            <ac:spMk id="51" creationId="{8F8A1894-627E-4A77-8FEF-2E5519D9FC48}"/>
          </ac:spMkLst>
        </pc:spChg>
        <pc:spChg chg="mod">
          <ac:chgData name="Ugo MANTEL" userId="2d5b7065-31bb-4181-a7f8-a73bf0c30211" providerId="ADAL" clId="{0575A9F6-7E6E-4F00-881B-BCE554436064}" dt="2021-05-27T08:27:52.351" v="12838" actId="790"/>
          <ac:spMkLst>
            <pc:docMk/>
            <pc:sldMk cId="3968368318" sldId="10448"/>
            <ac:spMk id="52" creationId="{76A2D6C4-57ED-451A-A7F1-033FE34AB68E}"/>
          </ac:spMkLst>
        </pc:spChg>
        <pc:spChg chg="mod">
          <ac:chgData name="Ugo MANTEL" userId="2d5b7065-31bb-4181-a7f8-a73bf0c30211" providerId="ADAL" clId="{0575A9F6-7E6E-4F00-881B-BCE554436064}" dt="2021-05-27T08:27:52.351" v="12839" actId="790"/>
          <ac:spMkLst>
            <pc:docMk/>
            <pc:sldMk cId="3968368318" sldId="10448"/>
            <ac:spMk id="53" creationId="{1D696651-4ADA-4682-8B2D-872B8258B7F2}"/>
          </ac:spMkLst>
        </pc:spChg>
        <pc:spChg chg="mod">
          <ac:chgData name="Ugo MANTEL" userId="2d5b7065-31bb-4181-a7f8-a73bf0c30211" providerId="ADAL" clId="{0575A9F6-7E6E-4F00-881B-BCE554436064}" dt="2021-05-27T08:27:52.366" v="12852" actId="790"/>
          <ac:spMkLst>
            <pc:docMk/>
            <pc:sldMk cId="3968368318" sldId="10448"/>
            <ac:spMk id="57" creationId="{3CD06849-19BD-4D03-B457-9CAEE36515EE}"/>
          </ac:spMkLst>
        </pc:spChg>
        <pc:spChg chg="mod">
          <ac:chgData name="Ugo MANTEL" userId="2d5b7065-31bb-4181-a7f8-a73bf0c30211" providerId="ADAL" clId="{0575A9F6-7E6E-4F00-881B-BCE554436064}" dt="2021-05-27T08:27:52.351" v="12840" actId="790"/>
          <ac:spMkLst>
            <pc:docMk/>
            <pc:sldMk cId="3968368318" sldId="10448"/>
            <ac:spMk id="59" creationId="{3DAFC222-EE91-423E-A279-AC68BF7E5200}"/>
          </ac:spMkLst>
        </pc:spChg>
        <pc:spChg chg="mod">
          <ac:chgData name="Ugo MANTEL" userId="2d5b7065-31bb-4181-a7f8-a73bf0c30211" providerId="ADAL" clId="{0575A9F6-7E6E-4F00-881B-BCE554436064}" dt="2021-05-27T08:27:52.366" v="12853" actId="790"/>
          <ac:spMkLst>
            <pc:docMk/>
            <pc:sldMk cId="3968368318" sldId="10448"/>
            <ac:spMk id="60" creationId="{FED185D1-0646-4D42-BE32-1FFB44D7F8B2}"/>
          </ac:spMkLst>
        </pc:spChg>
        <pc:spChg chg="mod">
          <ac:chgData name="Ugo MANTEL" userId="2d5b7065-31bb-4181-a7f8-a73bf0c30211" providerId="ADAL" clId="{0575A9F6-7E6E-4F00-881B-BCE554436064}" dt="2021-05-27T08:27:52.366" v="12854" actId="790"/>
          <ac:spMkLst>
            <pc:docMk/>
            <pc:sldMk cId="3968368318" sldId="10448"/>
            <ac:spMk id="61" creationId="{4E517523-BD87-4EA5-9774-D37BE602A52D}"/>
          </ac:spMkLst>
        </pc:spChg>
        <pc:spChg chg="mod">
          <ac:chgData name="Ugo MANTEL" userId="2d5b7065-31bb-4181-a7f8-a73bf0c30211" providerId="ADAL" clId="{0575A9F6-7E6E-4F00-881B-BCE554436064}" dt="2021-05-27T08:27:52.366" v="12855" actId="790"/>
          <ac:spMkLst>
            <pc:docMk/>
            <pc:sldMk cId="3968368318" sldId="10448"/>
            <ac:spMk id="62" creationId="{7FDD9C11-CF24-4E30-9796-2BB708C41E55}"/>
          </ac:spMkLst>
        </pc:spChg>
        <pc:spChg chg="mod">
          <ac:chgData name="Ugo MANTEL" userId="2d5b7065-31bb-4181-a7f8-a73bf0c30211" providerId="ADAL" clId="{0575A9F6-7E6E-4F00-881B-BCE554436064}" dt="2021-05-27T08:27:52.366" v="12844" actId="790"/>
          <ac:spMkLst>
            <pc:docMk/>
            <pc:sldMk cId="3968368318" sldId="10448"/>
            <ac:spMk id="75" creationId="{3B90C99E-5118-46A1-8F4B-BC0DCBD5F532}"/>
          </ac:spMkLst>
        </pc:spChg>
        <pc:spChg chg="mod">
          <ac:chgData name="Ugo MANTEL" userId="2d5b7065-31bb-4181-a7f8-a73bf0c30211" providerId="ADAL" clId="{0575A9F6-7E6E-4F00-881B-BCE554436064}" dt="2021-05-27T08:27:52.366" v="12851" actId="790"/>
          <ac:spMkLst>
            <pc:docMk/>
            <pc:sldMk cId="3968368318" sldId="10448"/>
            <ac:spMk id="77" creationId="{BC4455CD-3F6E-4577-AC5C-0ACD067A5D2E}"/>
          </ac:spMkLst>
        </pc:spChg>
        <pc:spChg chg="mod">
          <ac:chgData name="Ugo MANTEL" userId="2d5b7065-31bb-4181-a7f8-a73bf0c30211" providerId="ADAL" clId="{0575A9F6-7E6E-4F00-881B-BCE554436064}" dt="2021-05-27T08:27:52.366" v="12845" actId="790"/>
          <ac:spMkLst>
            <pc:docMk/>
            <pc:sldMk cId="3968368318" sldId="10448"/>
            <ac:spMk id="78" creationId="{29A37347-61AA-4078-80BD-C960E43A81AF}"/>
          </ac:spMkLst>
        </pc:spChg>
        <pc:spChg chg="mod">
          <ac:chgData name="Ugo MANTEL" userId="2d5b7065-31bb-4181-a7f8-a73bf0c30211" providerId="ADAL" clId="{0575A9F6-7E6E-4F00-881B-BCE554436064}" dt="2021-05-27T08:27:52.366" v="12848" actId="790"/>
          <ac:spMkLst>
            <pc:docMk/>
            <pc:sldMk cId="3968368318" sldId="10448"/>
            <ac:spMk id="81" creationId="{21CC608C-B99A-4A42-9697-626D17010014}"/>
          </ac:spMkLst>
        </pc:spChg>
        <pc:spChg chg="mod">
          <ac:chgData name="Ugo MANTEL" userId="2d5b7065-31bb-4181-a7f8-a73bf0c30211" providerId="ADAL" clId="{0575A9F6-7E6E-4F00-881B-BCE554436064}" dt="2021-05-27T08:27:52.366" v="12846" actId="790"/>
          <ac:spMkLst>
            <pc:docMk/>
            <pc:sldMk cId="3968368318" sldId="10448"/>
            <ac:spMk id="87" creationId="{011A9D4A-70AD-43A5-9A8B-1BA37B50CD90}"/>
          </ac:spMkLst>
        </pc:spChg>
        <pc:spChg chg="mod">
          <ac:chgData name="Ugo MANTEL" userId="2d5b7065-31bb-4181-a7f8-a73bf0c30211" providerId="ADAL" clId="{0575A9F6-7E6E-4F00-881B-BCE554436064}" dt="2021-05-27T08:27:52.366" v="12847" actId="790"/>
          <ac:spMkLst>
            <pc:docMk/>
            <pc:sldMk cId="3968368318" sldId="10448"/>
            <ac:spMk id="92" creationId="{8AB39739-AED6-4791-9E02-58EE9F6AB505}"/>
          </ac:spMkLst>
        </pc:spChg>
        <pc:spChg chg="mod">
          <ac:chgData name="Ugo MANTEL" userId="2d5b7065-31bb-4181-a7f8-a73bf0c30211" providerId="ADAL" clId="{0575A9F6-7E6E-4F00-881B-BCE554436064}" dt="2021-05-27T08:27:52.351" v="12841" actId="790"/>
          <ac:spMkLst>
            <pc:docMk/>
            <pc:sldMk cId="3968368318" sldId="10448"/>
            <ac:spMk id="94" creationId="{BF59A564-3768-4FD0-BB89-C2C9D89D7D6F}"/>
          </ac:spMkLst>
        </pc:spChg>
        <pc:spChg chg="mod">
          <ac:chgData name="Ugo MANTEL" userId="2d5b7065-31bb-4181-a7f8-a73bf0c30211" providerId="ADAL" clId="{0575A9F6-7E6E-4F00-881B-BCE554436064}" dt="2021-05-27T08:27:52.366" v="12849" actId="790"/>
          <ac:spMkLst>
            <pc:docMk/>
            <pc:sldMk cId="3968368318" sldId="10448"/>
            <ac:spMk id="96" creationId="{CE4E2441-955C-4882-BD20-B9505DC3A971}"/>
          </ac:spMkLst>
        </pc:spChg>
        <pc:spChg chg="mod">
          <ac:chgData name="Ugo MANTEL" userId="2d5b7065-31bb-4181-a7f8-a73bf0c30211" providerId="ADAL" clId="{0575A9F6-7E6E-4F00-881B-BCE554436064}" dt="2021-05-27T08:27:52.366" v="12842" actId="790"/>
          <ac:spMkLst>
            <pc:docMk/>
            <pc:sldMk cId="3968368318" sldId="10448"/>
            <ac:spMk id="97" creationId="{8FC70572-4538-4FAA-BEC9-F74E3EC477C1}"/>
          </ac:spMkLst>
        </pc:spChg>
        <pc:spChg chg="mod">
          <ac:chgData name="Ugo MANTEL" userId="2d5b7065-31bb-4181-a7f8-a73bf0c30211" providerId="ADAL" clId="{0575A9F6-7E6E-4F00-881B-BCE554436064}" dt="2021-05-27T08:27:52.366" v="12843" actId="790"/>
          <ac:spMkLst>
            <pc:docMk/>
            <pc:sldMk cId="3968368318" sldId="10448"/>
            <ac:spMk id="98" creationId="{FC1F4A9D-DB6A-4376-88B8-66395C2A5202}"/>
          </ac:spMkLst>
        </pc:spChg>
        <pc:spChg chg="mod">
          <ac:chgData name="Ugo MANTEL" userId="2d5b7065-31bb-4181-a7f8-a73bf0c30211" providerId="ADAL" clId="{0575A9F6-7E6E-4F00-881B-BCE554436064}" dt="2021-05-27T08:27:52.366" v="12850" actId="790"/>
          <ac:spMkLst>
            <pc:docMk/>
            <pc:sldMk cId="3968368318" sldId="10448"/>
            <ac:spMk id="99" creationId="{A3D680AA-841F-4FE7-9115-FEE6A855B5C5}"/>
          </ac:spMkLst>
        </pc:spChg>
      </pc:sldChg>
      <pc:sldChg chg="modSp mod">
        <pc:chgData name="Ugo MANTEL" userId="2d5b7065-31bb-4181-a7f8-a73bf0c30211" providerId="ADAL" clId="{0575A9F6-7E6E-4F00-881B-BCE554436064}" dt="2021-05-27T08:27:53.109" v="13749" actId="790"/>
        <pc:sldMkLst>
          <pc:docMk/>
          <pc:sldMk cId="1257605897" sldId="10450"/>
        </pc:sldMkLst>
        <pc:spChg chg="mod">
          <ac:chgData name="Ugo MANTEL" userId="2d5b7065-31bb-4181-a7f8-a73bf0c30211" providerId="ADAL" clId="{0575A9F6-7E6E-4F00-881B-BCE554436064}" dt="2021-05-27T08:27:53.086" v="13718" actId="790"/>
          <ac:spMkLst>
            <pc:docMk/>
            <pc:sldMk cId="1257605897" sldId="10450"/>
            <ac:spMk id="6" creationId="{FF59DF4D-1286-4935-9878-F5678D3BE873}"/>
          </ac:spMkLst>
        </pc:spChg>
        <pc:spChg chg="mod">
          <ac:chgData name="Ugo MANTEL" userId="2d5b7065-31bb-4181-a7f8-a73bf0c30211" providerId="ADAL" clId="{0575A9F6-7E6E-4F00-881B-BCE554436064}" dt="2021-05-27T08:27:53.088" v="13719" actId="790"/>
          <ac:spMkLst>
            <pc:docMk/>
            <pc:sldMk cId="1257605897" sldId="10450"/>
            <ac:spMk id="8" creationId="{9AFE9B11-1BCA-43BA-B650-E93B58945BD5}"/>
          </ac:spMkLst>
        </pc:spChg>
        <pc:spChg chg="mod">
          <ac:chgData name="Ugo MANTEL" userId="2d5b7065-31bb-4181-a7f8-a73bf0c30211" providerId="ADAL" clId="{0575A9F6-7E6E-4F00-881B-BCE554436064}" dt="2021-05-27T08:27:53.107" v="13747" actId="790"/>
          <ac:spMkLst>
            <pc:docMk/>
            <pc:sldMk cId="1257605897" sldId="10450"/>
            <ac:spMk id="32" creationId="{9EDD2B4C-E564-475C-AE3E-772167E3D075}"/>
          </ac:spMkLst>
        </pc:spChg>
        <pc:spChg chg="mod">
          <ac:chgData name="Ugo MANTEL" userId="2d5b7065-31bb-4181-a7f8-a73bf0c30211" providerId="ADAL" clId="{0575A9F6-7E6E-4F00-881B-BCE554436064}" dt="2021-05-27T08:27:53.109" v="13749" actId="790"/>
          <ac:spMkLst>
            <pc:docMk/>
            <pc:sldMk cId="1257605897" sldId="10450"/>
            <ac:spMk id="39" creationId="{E7C13522-D86F-4F04-8B6D-A13ED9B1598C}"/>
          </ac:spMkLst>
        </pc:spChg>
        <pc:spChg chg="mod">
          <ac:chgData name="Ugo MANTEL" userId="2d5b7065-31bb-4181-a7f8-a73bf0c30211" providerId="ADAL" clId="{0575A9F6-7E6E-4F00-881B-BCE554436064}" dt="2021-05-27T08:27:53.088" v="13720" actId="790"/>
          <ac:spMkLst>
            <pc:docMk/>
            <pc:sldMk cId="1257605897" sldId="10450"/>
            <ac:spMk id="121" creationId="{47882E2C-6CB5-423E-8264-570847330D13}"/>
          </ac:spMkLst>
        </pc:spChg>
        <pc:spChg chg="mod">
          <ac:chgData name="Ugo MANTEL" userId="2d5b7065-31bb-4181-a7f8-a73bf0c30211" providerId="ADAL" clId="{0575A9F6-7E6E-4F00-881B-BCE554436064}" dt="2021-05-27T08:27:53.088" v="13721" actId="790"/>
          <ac:spMkLst>
            <pc:docMk/>
            <pc:sldMk cId="1257605897" sldId="10450"/>
            <ac:spMk id="126" creationId="{B679CA33-4BE2-4814-A3F0-D6A3530FF50C}"/>
          </ac:spMkLst>
        </pc:spChg>
        <pc:spChg chg="mod">
          <ac:chgData name="Ugo MANTEL" userId="2d5b7065-31bb-4181-a7f8-a73bf0c30211" providerId="ADAL" clId="{0575A9F6-7E6E-4F00-881B-BCE554436064}" dt="2021-05-27T08:27:53.088" v="13722" actId="790"/>
          <ac:spMkLst>
            <pc:docMk/>
            <pc:sldMk cId="1257605897" sldId="10450"/>
            <ac:spMk id="127" creationId="{267F6C37-45F8-4FDB-802A-F81C77D3FF76}"/>
          </ac:spMkLst>
        </pc:spChg>
        <pc:spChg chg="mod">
          <ac:chgData name="Ugo MANTEL" userId="2d5b7065-31bb-4181-a7f8-a73bf0c30211" providerId="ADAL" clId="{0575A9F6-7E6E-4F00-881B-BCE554436064}" dt="2021-05-27T08:27:53.088" v="13723" actId="790"/>
          <ac:spMkLst>
            <pc:docMk/>
            <pc:sldMk cId="1257605897" sldId="10450"/>
            <ac:spMk id="128" creationId="{1E677BA0-44F7-4135-94B8-943CCB0E9DEA}"/>
          </ac:spMkLst>
        </pc:spChg>
        <pc:spChg chg="mod">
          <ac:chgData name="Ugo MANTEL" userId="2d5b7065-31bb-4181-a7f8-a73bf0c30211" providerId="ADAL" clId="{0575A9F6-7E6E-4F00-881B-BCE554436064}" dt="2021-05-27T08:27:53.088" v="13724" actId="790"/>
          <ac:spMkLst>
            <pc:docMk/>
            <pc:sldMk cId="1257605897" sldId="10450"/>
            <ac:spMk id="161" creationId="{EF2C1507-96DB-4D06-96B8-849FD319EC76}"/>
          </ac:spMkLst>
        </pc:spChg>
        <pc:spChg chg="mod">
          <ac:chgData name="Ugo MANTEL" userId="2d5b7065-31bb-4181-a7f8-a73bf0c30211" providerId="ADAL" clId="{0575A9F6-7E6E-4F00-881B-BCE554436064}" dt="2021-05-27T08:27:53.088" v="13725" actId="790"/>
          <ac:spMkLst>
            <pc:docMk/>
            <pc:sldMk cId="1257605897" sldId="10450"/>
            <ac:spMk id="162" creationId="{3B00978C-7DF2-4D38-81B6-88F852D421E4}"/>
          </ac:spMkLst>
        </pc:spChg>
        <pc:spChg chg="mod">
          <ac:chgData name="Ugo MANTEL" userId="2d5b7065-31bb-4181-a7f8-a73bf0c30211" providerId="ADAL" clId="{0575A9F6-7E6E-4F00-881B-BCE554436064}" dt="2021-05-27T08:27:53.088" v="13726" actId="790"/>
          <ac:spMkLst>
            <pc:docMk/>
            <pc:sldMk cId="1257605897" sldId="10450"/>
            <ac:spMk id="163" creationId="{5AC39BD9-F409-4C11-BDE7-A3C52B7DC35E}"/>
          </ac:spMkLst>
        </pc:spChg>
        <pc:spChg chg="mod">
          <ac:chgData name="Ugo MANTEL" userId="2d5b7065-31bb-4181-a7f8-a73bf0c30211" providerId="ADAL" clId="{0575A9F6-7E6E-4F00-881B-BCE554436064}" dt="2021-05-27T08:27:53.088" v="13727" actId="790"/>
          <ac:spMkLst>
            <pc:docMk/>
            <pc:sldMk cId="1257605897" sldId="10450"/>
            <ac:spMk id="165" creationId="{11B0E31B-DF11-4F77-90D9-B3930E3A282A}"/>
          </ac:spMkLst>
        </pc:spChg>
        <pc:spChg chg="mod">
          <ac:chgData name="Ugo MANTEL" userId="2d5b7065-31bb-4181-a7f8-a73bf0c30211" providerId="ADAL" clId="{0575A9F6-7E6E-4F00-881B-BCE554436064}" dt="2021-05-27T08:27:53.088" v="13728" actId="790"/>
          <ac:spMkLst>
            <pc:docMk/>
            <pc:sldMk cId="1257605897" sldId="10450"/>
            <ac:spMk id="166" creationId="{93F25222-C28E-417E-AAA4-154D525DA718}"/>
          </ac:spMkLst>
        </pc:spChg>
        <pc:spChg chg="mod">
          <ac:chgData name="Ugo MANTEL" userId="2d5b7065-31bb-4181-a7f8-a73bf0c30211" providerId="ADAL" clId="{0575A9F6-7E6E-4F00-881B-BCE554436064}" dt="2021-05-27T08:27:53.088" v="13729" actId="790"/>
          <ac:spMkLst>
            <pc:docMk/>
            <pc:sldMk cId="1257605897" sldId="10450"/>
            <ac:spMk id="167" creationId="{E079BB12-6805-4470-9A19-4CCB55580F83}"/>
          </ac:spMkLst>
        </pc:spChg>
        <pc:spChg chg="mod">
          <ac:chgData name="Ugo MANTEL" userId="2d5b7065-31bb-4181-a7f8-a73bf0c30211" providerId="ADAL" clId="{0575A9F6-7E6E-4F00-881B-BCE554436064}" dt="2021-05-27T08:27:53.097" v="13730" actId="790"/>
          <ac:spMkLst>
            <pc:docMk/>
            <pc:sldMk cId="1257605897" sldId="10450"/>
            <ac:spMk id="168" creationId="{AA8C97FA-E852-46B0-88F3-315D68DCD70D}"/>
          </ac:spMkLst>
        </pc:spChg>
        <pc:spChg chg="mod">
          <ac:chgData name="Ugo MANTEL" userId="2d5b7065-31bb-4181-a7f8-a73bf0c30211" providerId="ADAL" clId="{0575A9F6-7E6E-4F00-881B-BCE554436064}" dt="2021-05-27T08:27:53.097" v="13731" actId="790"/>
          <ac:spMkLst>
            <pc:docMk/>
            <pc:sldMk cId="1257605897" sldId="10450"/>
            <ac:spMk id="169" creationId="{F55EF163-CC0E-48F7-9FB3-E7A813E73035}"/>
          </ac:spMkLst>
        </pc:spChg>
        <pc:spChg chg="mod">
          <ac:chgData name="Ugo MANTEL" userId="2d5b7065-31bb-4181-a7f8-a73bf0c30211" providerId="ADAL" clId="{0575A9F6-7E6E-4F00-881B-BCE554436064}" dt="2021-05-27T08:27:53.099" v="13732" actId="790"/>
          <ac:spMkLst>
            <pc:docMk/>
            <pc:sldMk cId="1257605897" sldId="10450"/>
            <ac:spMk id="170" creationId="{916415C4-147B-4047-8064-AB3522947855}"/>
          </ac:spMkLst>
        </pc:spChg>
        <pc:spChg chg="mod">
          <ac:chgData name="Ugo MANTEL" userId="2d5b7065-31bb-4181-a7f8-a73bf0c30211" providerId="ADAL" clId="{0575A9F6-7E6E-4F00-881B-BCE554436064}" dt="2021-05-27T08:27:53.099" v="13733" actId="790"/>
          <ac:spMkLst>
            <pc:docMk/>
            <pc:sldMk cId="1257605897" sldId="10450"/>
            <ac:spMk id="172" creationId="{32FCFF7F-A543-4C44-BDEB-15421FDE2A43}"/>
          </ac:spMkLst>
        </pc:spChg>
        <pc:spChg chg="mod">
          <ac:chgData name="Ugo MANTEL" userId="2d5b7065-31bb-4181-a7f8-a73bf0c30211" providerId="ADAL" clId="{0575A9F6-7E6E-4F00-881B-BCE554436064}" dt="2021-05-27T08:27:53.099" v="13734" actId="790"/>
          <ac:spMkLst>
            <pc:docMk/>
            <pc:sldMk cId="1257605897" sldId="10450"/>
            <ac:spMk id="173" creationId="{FE26A1FC-A2DB-4DF6-96D8-B46AE8026951}"/>
          </ac:spMkLst>
        </pc:spChg>
        <pc:spChg chg="mod">
          <ac:chgData name="Ugo MANTEL" userId="2d5b7065-31bb-4181-a7f8-a73bf0c30211" providerId="ADAL" clId="{0575A9F6-7E6E-4F00-881B-BCE554436064}" dt="2021-05-27T08:27:53.099" v="13735" actId="790"/>
          <ac:spMkLst>
            <pc:docMk/>
            <pc:sldMk cId="1257605897" sldId="10450"/>
            <ac:spMk id="174" creationId="{E8B3D778-664A-49A8-B0A7-2E84434ED3A8}"/>
          </ac:spMkLst>
        </pc:spChg>
        <pc:spChg chg="mod">
          <ac:chgData name="Ugo MANTEL" userId="2d5b7065-31bb-4181-a7f8-a73bf0c30211" providerId="ADAL" clId="{0575A9F6-7E6E-4F00-881B-BCE554436064}" dt="2021-05-27T08:27:53.099" v="13736" actId="790"/>
          <ac:spMkLst>
            <pc:docMk/>
            <pc:sldMk cId="1257605897" sldId="10450"/>
            <ac:spMk id="175" creationId="{80166264-0FBF-4476-844C-81EC2C24C292}"/>
          </ac:spMkLst>
        </pc:spChg>
        <pc:spChg chg="mod">
          <ac:chgData name="Ugo MANTEL" userId="2d5b7065-31bb-4181-a7f8-a73bf0c30211" providerId="ADAL" clId="{0575A9F6-7E6E-4F00-881B-BCE554436064}" dt="2021-05-27T08:27:53.099" v="13737" actId="790"/>
          <ac:spMkLst>
            <pc:docMk/>
            <pc:sldMk cId="1257605897" sldId="10450"/>
            <ac:spMk id="176" creationId="{885596B5-68CC-4CA2-85A9-8B1C03B8C65D}"/>
          </ac:spMkLst>
        </pc:spChg>
        <pc:spChg chg="mod">
          <ac:chgData name="Ugo MANTEL" userId="2d5b7065-31bb-4181-a7f8-a73bf0c30211" providerId="ADAL" clId="{0575A9F6-7E6E-4F00-881B-BCE554436064}" dt="2021-05-27T08:27:53.099" v="13738" actId="790"/>
          <ac:spMkLst>
            <pc:docMk/>
            <pc:sldMk cId="1257605897" sldId="10450"/>
            <ac:spMk id="177" creationId="{6826BB62-8A5C-46BF-8049-23D419052F89}"/>
          </ac:spMkLst>
        </pc:spChg>
        <pc:spChg chg="mod">
          <ac:chgData name="Ugo MANTEL" userId="2d5b7065-31bb-4181-a7f8-a73bf0c30211" providerId="ADAL" clId="{0575A9F6-7E6E-4F00-881B-BCE554436064}" dt="2021-05-27T08:27:53.099" v="13739" actId="790"/>
          <ac:spMkLst>
            <pc:docMk/>
            <pc:sldMk cId="1257605897" sldId="10450"/>
            <ac:spMk id="178" creationId="{75719BA4-2F49-4E16-BD81-8A1955A4DAE4}"/>
          </ac:spMkLst>
        </pc:spChg>
        <pc:spChg chg="mod">
          <ac:chgData name="Ugo MANTEL" userId="2d5b7065-31bb-4181-a7f8-a73bf0c30211" providerId="ADAL" clId="{0575A9F6-7E6E-4F00-881B-BCE554436064}" dt="2021-05-27T08:27:53.099" v="13740" actId="790"/>
          <ac:spMkLst>
            <pc:docMk/>
            <pc:sldMk cId="1257605897" sldId="10450"/>
            <ac:spMk id="179" creationId="{FBF028CB-7E03-4B99-AE38-380E7F2BC7E3}"/>
          </ac:spMkLst>
        </pc:spChg>
        <pc:spChg chg="mod">
          <ac:chgData name="Ugo MANTEL" userId="2d5b7065-31bb-4181-a7f8-a73bf0c30211" providerId="ADAL" clId="{0575A9F6-7E6E-4F00-881B-BCE554436064}" dt="2021-05-27T08:27:53.099" v="13741" actId="790"/>
          <ac:spMkLst>
            <pc:docMk/>
            <pc:sldMk cId="1257605897" sldId="10450"/>
            <ac:spMk id="181" creationId="{18A8FF1A-5942-44D5-AD01-129C43FBD7C8}"/>
          </ac:spMkLst>
        </pc:spChg>
        <pc:spChg chg="mod">
          <ac:chgData name="Ugo MANTEL" userId="2d5b7065-31bb-4181-a7f8-a73bf0c30211" providerId="ADAL" clId="{0575A9F6-7E6E-4F00-881B-BCE554436064}" dt="2021-05-27T08:27:53.099" v="13742" actId="790"/>
          <ac:spMkLst>
            <pc:docMk/>
            <pc:sldMk cId="1257605897" sldId="10450"/>
            <ac:spMk id="183" creationId="{1899D119-F7CF-4BEE-8372-873E8A2C0F76}"/>
          </ac:spMkLst>
        </pc:spChg>
        <pc:spChg chg="mod">
          <ac:chgData name="Ugo MANTEL" userId="2d5b7065-31bb-4181-a7f8-a73bf0c30211" providerId="ADAL" clId="{0575A9F6-7E6E-4F00-881B-BCE554436064}" dt="2021-05-27T08:27:53.099" v="13743" actId="790"/>
          <ac:spMkLst>
            <pc:docMk/>
            <pc:sldMk cId="1257605897" sldId="10450"/>
            <ac:spMk id="186" creationId="{86AA7CBC-74DA-4388-9DE0-860FAF9E0B81}"/>
          </ac:spMkLst>
        </pc:spChg>
        <pc:spChg chg="mod">
          <ac:chgData name="Ugo MANTEL" userId="2d5b7065-31bb-4181-a7f8-a73bf0c30211" providerId="ADAL" clId="{0575A9F6-7E6E-4F00-881B-BCE554436064}" dt="2021-05-27T08:27:53.107" v="13744" actId="790"/>
          <ac:spMkLst>
            <pc:docMk/>
            <pc:sldMk cId="1257605897" sldId="10450"/>
            <ac:spMk id="187" creationId="{2B1DFCF5-5CE2-41E4-882A-AA27CCD25FFF}"/>
          </ac:spMkLst>
        </pc:spChg>
        <pc:spChg chg="mod">
          <ac:chgData name="Ugo MANTEL" userId="2d5b7065-31bb-4181-a7f8-a73bf0c30211" providerId="ADAL" clId="{0575A9F6-7E6E-4F00-881B-BCE554436064}" dt="2021-05-27T08:27:53.107" v="13745" actId="790"/>
          <ac:spMkLst>
            <pc:docMk/>
            <pc:sldMk cId="1257605897" sldId="10450"/>
            <ac:spMk id="189" creationId="{6B9DCBFF-5597-49E5-BFE3-33C520193F03}"/>
          </ac:spMkLst>
        </pc:spChg>
        <pc:spChg chg="mod">
          <ac:chgData name="Ugo MANTEL" userId="2d5b7065-31bb-4181-a7f8-a73bf0c30211" providerId="ADAL" clId="{0575A9F6-7E6E-4F00-881B-BCE554436064}" dt="2021-05-27T08:27:53.107" v="13746" actId="790"/>
          <ac:spMkLst>
            <pc:docMk/>
            <pc:sldMk cId="1257605897" sldId="10450"/>
            <ac:spMk id="190" creationId="{40A8218D-453D-4A85-A645-943A1BA3319A}"/>
          </ac:spMkLst>
        </pc:spChg>
        <pc:spChg chg="mod">
          <ac:chgData name="Ugo MANTEL" userId="2d5b7065-31bb-4181-a7f8-a73bf0c30211" providerId="ADAL" clId="{0575A9F6-7E6E-4F00-881B-BCE554436064}" dt="2021-05-27T08:27:53.109" v="13748" actId="790"/>
          <ac:spMkLst>
            <pc:docMk/>
            <pc:sldMk cId="1257605897" sldId="10450"/>
            <ac:spMk id="193" creationId="{71D1FCF9-82DB-43BD-8A7C-4A72C096FE36}"/>
          </ac:spMkLst>
        </pc:spChg>
      </pc:sldChg>
      <pc:sldChg chg="modSp mod">
        <pc:chgData name="Ugo MANTEL" userId="2d5b7065-31bb-4181-a7f8-a73bf0c30211" providerId="ADAL" clId="{0575A9F6-7E6E-4F00-881B-BCE554436064}" dt="2021-05-27T08:27:53.900" v="14698" actId="790"/>
        <pc:sldMkLst>
          <pc:docMk/>
          <pc:sldMk cId="946667118" sldId="10451"/>
        </pc:sldMkLst>
        <pc:spChg chg="mod">
          <ac:chgData name="Ugo MANTEL" userId="2d5b7065-31bb-4181-a7f8-a73bf0c30211" providerId="ADAL" clId="{0575A9F6-7E6E-4F00-881B-BCE554436064}" dt="2021-05-27T08:27:53.857" v="14654" actId="790"/>
          <ac:spMkLst>
            <pc:docMk/>
            <pc:sldMk cId="946667118" sldId="10451"/>
            <ac:spMk id="2" creationId="{769247EA-17E8-4C3A-8816-83F479289603}"/>
          </ac:spMkLst>
        </pc:spChg>
        <pc:spChg chg="mod">
          <ac:chgData name="Ugo MANTEL" userId="2d5b7065-31bb-4181-a7f8-a73bf0c30211" providerId="ADAL" clId="{0575A9F6-7E6E-4F00-881B-BCE554436064}" dt="2021-05-27T08:27:53.857" v="14655" actId="790"/>
          <ac:spMkLst>
            <pc:docMk/>
            <pc:sldMk cId="946667118" sldId="10451"/>
            <ac:spMk id="7" creationId="{044946C5-D2A9-4225-9A4A-E922125A0AE1}"/>
          </ac:spMkLst>
        </pc:spChg>
        <pc:spChg chg="mod">
          <ac:chgData name="Ugo MANTEL" userId="2d5b7065-31bb-4181-a7f8-a73bf0c30211" providerId="ADAL" clId="{0575A9F6-7E6E-4F00-881B-BCE554436064}" dt="2021-05-27T08:27:53.900" v="14695" actId="790"/>
          <ac:spMkLst>
            <pc:docMk/>
            <pc:sldMk cId="946667118" sldId="10451"/>
            <ac:spMk id="9" creationId="{FAF41793-0AE2-48FB-B0F7-F9CE65719F59}"/>
          </ac:spMkLst>
        </pc:spChg>
        <pc:spChg chg="mod">
          <ac:chgData name="Ugo MANTEL" userId="2d5b7065-31bb-4181-a7f8-a73bf0c30211" providerId="ADAL" clId="{0575A9F6-7E6E-4F00-881B-BCE554436064}" dt="2021-05-27T08:27:53.900" v="14696" actId="790"/>
          <ac:spMkLst>
            <pc:docMk/>
            <pc:sldMk cId="946667118" sldId="10451"/>
            <ac:spMk id="13" creationId="{E4610930-1FA0-46FB-8AFC-90F831D44116}"/>
          </ac:spMkLst>
        </pc:spChg>
        <pc:spChg chg="mod">
          <ac:chgData name="Ugo MANTEL" userId="2d5b7065-31bb-4181-a7f8-a73bf0c30211" providerId="ADAL" clId="{0575A9F6-7E6E-4F00-881B-BCE554436064}" dt="2021-05-27T08:27:53.867" v="14656" actId="790"/>
          <ac:spMkLst>
            <pc:docMk/>
            <pc:sldMk cId="946667118" sldId="10451"/>
            <ac:spMk id="17" creationId="{C9EAEAC2-A4FF-4DD8-9228-E949C4DB6A55}"/>
          </ac:spMkLst>
        </pc:spChg>
        <pc:spChg chg="mod">
          <ac:chgData name="Ugo MANTEL" userId="2d5b7065-31bb-4181-a7f8-a73bf0c30211" providerId="ADAL" clId="{0575A9F6-7E6E-4F00-881B-BCE554436064}" dt="2021-05-27T08:27:53.869" v="14657" actId="790"/>
          <ac:spMkLst>
            <pc:docMk/>
            <pc:sldMk cId="946667118" sldId="10451"/>
            <ac:spMk id="20" creationId="{5F5540D3-73DA-4CB5-8CE1-6C8BEAA293F6}"/>
          </ac:spMkLst>
        </pc:spChg>
        <pc:spChg chg="mod">
          <ac:chgData name="Ugo MANTEL" userId="2d5b7065-31bb-4181-a7f8-a73bf0c30211" providerId="ADAL" clId="{0575A9F6-7E6E-4F00-881B-BCE554436064}" dt="2021-05-27T08:27:53.869" v="14658" actId="790"/>
          <ac:spMkLst>
            <pc:docMk/>
            <pc:sldMk cId="946667118" sldId="10451"/>
            <ac:spMk id="24" creationId="{9AC553B1-4F81-4C20-B305-7DC8EB1A6187}"/>
          </ac:spMkLst>
        </pc:spChg>
        <pc:spChg chg="mod">
          <ac:chgData name="Ugo MANTEL" userId="2d5b7065-31bb-4181-a7f8-a73bf0c30211" providerId="ADAL" clId="{0575A9F6-7E6E-4F00-881B-BCE554436064}" dt="2021-05-27T08:27:53.869" v="14659" actId="790"/>
          <ac:spMkLst>
            <pc:docMk/>
            <pc:sldMk cId="946667118" sldId="10451"/>
            <ac:spMk id="25" creationId="{3E109305-F3C7-486E-897E-2E8221625EF8}"/>
          </ac:spMkLst>
        </pc:spChg>
        <pc:spChg chg="mod">
          <ac:chgData name="Ugo MANTEL" userId="2d5b7065-31bb-4181-a7f8-a73bf0c30211" providerId="ADAL" clId="{0575A9F6-7E6E-4F00-881B-BCE554436064}" dt="2021-05-27T08:27:53.869" v="14664" actId="790"/>
          <ac:spMkLst>
            <pc:docMk/>
            <pc:sldMk cId="946667118" sldId="10451"/>
            <ac:spMk id="28" creationId="{F0A42D70-8359-43E9-B3F0-C9955529B0D8}"/>
          </ac:spMkLst>
        </pc:spChg>
        <pc:spChg chg="mod">
          <ac:chgData name="Ugo MANTEL" userId="2d5b7065-31bb-4181-a7f8-a73bf0c30211" providerId="ADAL" clId="{0575A9F6-7E6E-4F00-881B-BCE554436064}" dt="2021-05-27T08:27:53.869" v="14660" actId="790"/>
          <ac:spMkLst>
            <pc:docMk/>
            <pc:sldMk cId="946667118" sldId="10451"/>
            <ac:spMk id="29" creationId="{6883ADF0-392A-45C2-A4E3-ABAB2274EB03}"/>
          </ac:spMkLst>
        </pc:spChg>
        <pc:spChg chg="mod">
          <ac:chgData name="Ugo MANTEL" userId="2d5b7065-31bb-4181-a7f8-a73bf0c30211" providerId="ADAL" clId="{0575A9F6-7E6E-4F00-881B-BCE554436064}" dt="2021-05-27T08:27:53.869" v="14661" actId="790"/>
          <ac:spMkLst>
            <pc:docMk/>
            <pc:sldMk cId="946667118" sldId="10451"/>
            <ac:spMk id="30" creationId="{DEF0A5A1-4D9F-4E2F-9E07-C79302AD07AD}"/>
          </ac:spMkLst>
        </pc:spChg>
        <pc:spChg chg="mod">
          <ac:chgData name="Ugo MANTEL" userId="2d5b7065-31bb-4181-a7f8-a73bf0c30211" providerId="ADAL" clId="{0575A9F6-7E6E-4F00-881B-BCE554436064}" dt="2021-05-27T08:27:53.869" v="14662" actId="790"/>
          <ac:spMkLst>
            <pc:docMk/>
            <pc:sldMk cId="946667118" sldId="10451"/>
            <ac:spMk id="32" creationId="{3FF3FDF5-52D0-49E0-A0E7-824DFE96C177}"/>
          </ac:spMkLst>
        </pc:spChg>
        <pc:spChg chg="mod">
          <ac:chgData name="Ugo MANTEL" userId="2d5b7065-31bb-4181-a7f8-a73bf0c30211" providerId="ADAL" clId="{0575A9F6-7E6E-4F00-881B-BCE554436064}" dt="2021-05-27T08:27:53.869" v="14663" actId="790"/>
          <ac:spMkLst>
            <pc:docMk/>
            <pc:sldMk cId="946667118" sldId="10451"/>
            <ac:spMk id="33" creationId="{199DDAA8-0D15-4205-9F4A-142676014187}"/>
          </ac:spMkLst>
        </pc:spChg>
        <pc:spChg chg="mod">
          <ac:chgData name="Ugo MANTEL" userId="2d5b7065-31bb-4181-a7f8-a73bf0c30211" providerId="ADAL" clId="{0575A9F6-7E6E-4F00-881B-BCE554436064}" dt="2021-05-27T08:27:53.890" v="14685" actId="790"/>
          <ac:spMkLst>
            <pc:docMk/>
            <pc:sldMk cId="946667118" sldId="10451"/>
            <ac:spMk id="44" creationId="{B0E36B4E-889F-4589-9A08-C01D267B1C72}"/>
          </ac:spMkLst>
        </pc:spChg>
        <pc:spChg chg="mod">
          <ac:chgData name="Ugo MANTEL" userId="2d5b7065-31bb-4181-a7f8-a73bf0c30211" providerId="ADAL" clId="{0575A9F6-7E6E-4F00-881B-BCE554436064}" dt="2021-05-27T08:27:53.890" v="14686" actId="790"/>
          <ac:spMkLst>
            <pc:docMk/>
            <pc:sldMk cId="946667118" sldId="10451"/>
            <ac:spMk id="58" creationId="{8B0B1F27-8215-4EAC-9E9C-BE1DEC1C7AAF}"/>
          </ac:spMkLst>
        </pc:spChg>
        <pc:spChg chg="mod">
          <ac:chgData name="Ugo MANTEL" userId="2d5b7065-31bb-4181-a7f8-a73bf0c30211" providerId="ADAL" clId="{0575A9F6-7E6E-4F00-881B-BCE554436064}" dt="2021-05-27T08:27:53.869" v="14665" actId="790"/>
          <ac:spMkLst>
            <pc:docMk/>
            <pc:sldMk cId="946667118" sldId="10451"/>
            <ac:spMk id="64" creationId="{D18473C9-8757-432D-9AB2-988A0819821F}"/>
          </ac:spMkLst>
        </pc:spChg>
        <pc:spChg chg="mod">
          <ac:chgData name="Ugo MANTEL" userId="2d5b7065-31bb-4181-a7f8-a73bf0c30211" providerId="ADAL" clId="{0575A9F6-7E6E-4F00-881B-BCE554436064}" dt="2021-05-27T08:27:53.900" v="14697" actId="790"/>
          <ac:spMkLst>
            <pc:docMk/>
            <pc:sldMk cId="946667118" sldId="10451"/>
            <ac:spMk id="68" creationId="{09B355E0-39AF-4149-98DE-8CF7CD14B380}"/>
          </ac:spMkLst>
        </pc:spChg>
        <pc:spChg chg="mod">
          <ac:chgData name="Ugo MANTEL" userId="2d5b7065-31bb-4181-a7f8-a73bf0c30211" providerId="ADAL" clId="{0575A9F6-7E6E-4F00-881B-BCE554436064}" dt="2021-05-27T08:27:53.900" v="14698" actId="790"/>
          <ac:spMkLst>
            <pc:docMk/>
            <pc:sldMk cId="946667118" sldId="10451"/>
            <ac:spMk id="70" creationId="{2B64032B-5BED-4DF6-861D-B3317D187F9D}"/>
          </ac:spMkLst>
        </pc:spChg>
        <pc:spChg chg="mod">
          <ac:chgData name="Ugo MANTEL" userId="2d5b7065-31bb-4181-a7f8-a73bf0c30211" providerId="ADAL" clId="{0575A9F6-7E6E-4F00-881B-BCE554436064}" dt="2021-05-27T08:27:53.869" v="14666" actId="790"/>
          <ac:spMkLst>
            <pc:docMk/>
            <pc:sldMk cId="946667118" sldId="10451"/>
            <ac:spMk id="72" creationId="{53F76EF6-A16A-4416-954E-5734C91DB3EA}"/>
          </ac:spMkLst>
        </pc:spChg>
        <pc:spChg chg="mod">
          <ac:chgData name="Ugo MANTEL" userId="2d5b7065-31bb-4181-a7f8-a73bf0c30211" providerId="ADAL" clId="{0575A9F6-7E6E-4F00-881B-BCE554436064}" dt="2021-05-27T08:27:53.869" v="14667" actId="790"/>
          <ac:spMkLst>
            <pc:docMk/>
            <pc:sldMk cId="946667118" sldId="10451"/>
            <ac:spMk id="74" creationId="{86FA14E8-7A65-4CBB-A34D-88A87FFA3ACF}"/>
          </ac:spMkLst>
        </pc:spChg>
        <pc:spChg chg="mod">
          <ac:chgData name="Ugo MANTEL" userId="2d5b7065-31bb-4181-a7f8-a73bf0c30211" providerId="ADAL" clId="{0575A9F6-7E6E-4F00-881B-BCE554436064}" dt="2021-05-27T08:27:53.877" v="14668" actId="790"/>
          <ac:spMkLst>
            <pc:docMk/>
            <pc:sldMk cId="946667118" sldId="10451"/>
            <ac:spMk id="75" creationId="{C116CA5A-79BC-4753-A781-D939D02B2F40}"/>
          </ac:spMkLst>
        </pc:spChg>
        <pc:spChg chg="mod">
          <ac:chgData name="Ugo MANTEL" userId="2d5b7065-31bb-4181-a7f8-a73bf0c30211" providerId="ADAL" clId="{0575A9F6-7E6E-4F00-881B-BCE554436064}" dt="2021-05-27T08:27:53.880" v="14669" actId="790"/>
          <ac:spMkLst>
            <pc:docMk/>
            <pc:sldMk cId="946667118" sldId="10451"/>
            <ac:spMk id="76" creationId="{610286D6-0078-41F1-9A71-66B2525DCCAB}"/>
          </ac:spMkLst>
        </pc:spChg>
        <pc:spChg chg="mod">
          <ac:chgData name="Ugo MANTEL" userId="2d5b7065-31bb-4181-a7f8-a73bf0c30211" providerId="ADAL" clId="{0575A9F6-7E6E-4F00-881B-BCE554436064}" dt="2021-05-27T08:27:53.880" v="14670" actId="790"/>
          <ac:spMkLst>
            <pc:docMk/>
            <pc:sldMk cId="946667118" sldId="10451"/>
            <ac:spMk id="77" creationId="{655F16CF-879C-4ED9-9E0C-45719166FD41}"/>
          </ac:spMkLst>
        </pc:spChg>
        <pc:spChg chg="mod">
          <ac:chgData name="Ugo MANTEL" userId="2d5b7065-31bb-4181-a7f8-a73bf0c30211" providerId="ADAL" clId="{0575A9F6-7E6E-4F00-881B-BCE554436064}" dt="2021-05-27T08:27:53.880" v="14671" actId="790"/>
          <ac:spMkLst>
            <pc:docMk/>
            <pc:sldMk cId="946667118" sldId="10451"/>
            <ac:spMk id="78" creationId="{C87B6AA9-98E8-446F-8FA4-C5C34CFB04AF}"/>
          </ac:spMkLst>
        </pc:spChg>
        <pc:spChg chg="mod">
          <ac:chgData name="Ugo MANTEL" userId="2d5b7065-31bb-4181-a7f8-a73bf0c30211" providerId="ADAL" clId="{0575A9F6-7E6E-4F00-881B-BCE554436064}" dt="2021-05-27T08:27:53.880" v="14672" actId="790"/>
          <ac:spMkLst>
            <pc:docMk/>
            <pc:sldMk cId="946667118" sldId="10451"/>
            <ac:spMk id="79" creationId="{8EBF367E-E2DA-415E-B281-2B9404ED3A46}"/>
          </ac:spMkLst>
        </pc:spChg>
        <pc:spChg chg="mod">
          <ac:chgData name="Ugo MANTEL" userId="2d5b7065-31bb-4181-a7f8-a73bf0c30211" providerId="ADAL" clId="{0575A9F6-7E6E-4F00-881B-BCE554436064}" dt="2021-05-27T08:27:53.880" v="14673" actId="790"/>
          <ac:spMkLst>
            <pc:docMk/>
            <pc:sldMk cId="946667118" sldId="10451"/>
            <ac:spMk id="80" creationId="{DF9DF7E7-5FF0-48B8-A1AC-164500254812}"/>
          </ac:spMkLst>
        </pc:spChg>
        <pc:spChg chg="mod">
          <ac:chgData name="Ugo MANTEL" userId="2d5b7065-31bb-4181-a7f8-a73bf0c30211" providerId="ADAL" clId="{0575A9F6-7E6E-4F00-881B-BCE554436064}" dt="2021-05-27T08:27:53.880" v="14674" actId="790"/>
          <ac:spMkLst>
            <pc:docMk/>
            <pc:sldMk cId="946667118" sldId="10451"/>
            <ac:spMk id="81" creationId="{09E3A3BE-0DD8-4980-A1CF-2EFA556C927A}"/>
          </ac:spMkLst>
        </pc:spChg>
        <pc:spChg chg="mod">
          <ac:chgData name="Ugo MANTEL" userId="2d5b7065-31bb-4181-a7f8-a73bf0c30211" providerId="ADAL" clId="{0575A9F6-7E6E-4F00-881B-BCE554436064}" dt="2021-05-27T08:27:53.880" v="14675" actId="790"/>
          <ac:spMkLst>
            <pc:docMk/>
            <pc:sldMk cId="946667118" sldId="10451"/>
            <ac:spMk id="82" creationId="{79B17794-B5C3-4B9C-8192-450BCE0A6895}"/>
          </ac:spMkLst>
        </pc:spChg>
        <pc:spChg chg="mod">
          <ac:chgData name="Ugo MANTEL" userId="2d5b7065-31bb-4181-a7f8-a73bf0c30211" providerId="ADAL" clId="{0575A9F6-7E6E-4F00-881B-BCE554436064}" dt="2021-05-27T08:27:53.880" v="14676" actId="790"/>
          <ac:spMkLst>
            <pc:docMk/>
            <pc:sldMk cId="946667118" sldId="10451"/>
            <ac:spMk id="83" creationId="{A56ACA3E-1DF3-4D17-8A29-417336C3FEA0}"/>
          </ac:spMkLst>
        </pc:spChg>
        <pc:spChg chg="mod">
          <ac:chgData name="Ugo MANTEL" userId="2d5b7065-31bb-4181-a7f8-a73bf0c30211" providerId="ADAL" clId="{0575A9F6-7E6E-4F00-881B-BCE554436064}" dt="2021-05-27T08:27:53.888" v="14677" actId="790"/>
          <ac:spMkLst>
            <pc:docMk/>
            <pc:sldMk cId="946667118" sldId="10451"/>
            <ac:spMk id="84" creationId="{6D983CC5-2164-4341-A344-C58A95E2C300}"/>
          </ac:spMkLst>
        </pc:spChg>
        <pc:spChg chg="mod">
          <ac:chgData name="Ugo MANTEL" userId="2d5b7065-31bb-4181-a7f8-a73bf0c30211" providerId="ADAL" clId="{0575A9F6-7E6E-4F00-881B-BCE554436064}" dt="2021-05-27T08:27:53.888" v="14678" actId="790"/>
          <ac:spMkLst>
            <pc:docMk/>
            <pc:sldMk cId="946667118" sldId="10451"/>
            <ac:spMk id="85" creationId="{61074D75-11F2-4326-8B1A-211012AA7EFA}"/>
          </ac:spMkLst>
        </pc:spChg>
        <pc:spChg chg="mod">
          <ac:chgData name="Ugo MANTEL" userId="2d5b7065-31bb-4181-a7f8-a73bf0c30211" providerId="ADAL" clId="{0575A9F6-7E6E-4F00-881B-BCE554436064}" dt="2021-05-27T08:27:53.890" v="14687" actId="790"/>
          <ac:spMkLst>
            <pc:docMk/>
            <pc:sldMk cId="946667118" sldId="10451"/>
            <ac:spMk id="86" creationId="{8A14FC79-C56E-4484-8887-E9A78030B4D6}"/>
          </ac:spMkLst>
        </pc:spChg>
        <pc:spChg chg="mod">
          <ac:chgData name="Ugo MANTEL" userId="2d5b7065-31bb-4181-a7f8-a73bf0c30211" providerId="ADAL" clId="{0575A9F6-7E6E-4F00-881B-BCE554436064}" dt="2021-05-27T08:27:53.890" v="14679" actId="790"/>
          <ac:spMkLst>
            <pc:docMk/>
            <pc:sldMk cId="946667118" sldId="10451"/>
            <ac:spMk id="87" creationId="{F033E597-A1B3-4016-A335-0C6A3111FED6}"/>
          </ac:spMkLst>
        </pc:spChg>
        <pc:spChg chg="mod">
          <ac:chgData name="Ugo MANTEL" userId="2d5b7065-31bb-4181-a7f8-a73bf0c30211" providerId="ADAL" clId="{0575A9F6-7E6E-4F00-881B-BCE554436064}" dt="2021-05-27T08:27:53.890" v="14680" actId="790"/>
          <ac:spMkLst>
            <pc:docMk/>
            <pc:sldMk cId="946667118" sldId="10451"/>
            <ac:spMk id="88" creationId="{840038ED-3862-4130-85EF-095858B0A462}"/>
          </ac:spMkLst>
        </pc:spChg>
        <pc:spChg chg="mod">
          <ac:chgData name="Ugo MANTEL" userId="2d5b7065-31bb-4181-a7f8-a73bf0c30211" providerId="ADAL" clId="{0575A9F6-7E6E-4F00-881B-BCE554436064}" dt="2021-05-27T08:27:53.890" v="14681" actId="790"/>
          <ac:spMkLst>
            <pc:docMk/>
            <pc:sldMk cId="946667118" sldId="10451"/>
            <ac:spMk id="89" creationId="{EC97F917-C6ED-49BD-B1C9-20BEE6567689}"/>
          </ac:spMkLst>
        </pc:spChg>
        <pc:spChg chg="mod">
          <ac:chgData name="Ugo MANTEL" userId="2d5b7065-31bb-4181-a7f8-a73bf0c30211" providerId="ADAL" clId="{0575A9F6-7E6E-4F00-881B-BCE554436064}" dt="2021-05-27T08:27:53.890" v="14684" actId="790"/>
          <ac:spMkLst>
            <pc:docMk/>
            <pc:sldMk cId="946667118" sldId="10451"/>
            <ac:spMk id="90" creationId="{96560CEF-D75B-4D59-874C-6BA982B2C860}"/>
          </ac:spMkLst>
        </pc:spChg>
        <pc:spChg chg="mod">
          <ac:chgData name="Ugo MANTEL" userId="2d5b7065-31bb-4181-a7f8-a73bf0c30211" providerId="ADAL" clId="{0575A9F6-7E6E-4F00-881B-BCE554436064}" dt="2021-05-27T08:27:53.890" v="14688" actId="790"/>
          <ac:spMkLst>
            <pc:docMk/>
            <pc:sldMk cId="946667118" sldId="10451"/>
            <ac:spMk id="91" creationId="{8D2702E6-E17A-4FED-A239-52E2A9498B00}"/>
          </ac:spMkLst>
        </pc:spChg>
        <pc:spChg chg="mod">
          <ac:chgData name="Ugo MANTEL" userId="2d5b7065-31bb-4181-a7f8-a73bf0c30211" providerId="ADAL" clId="{0575A9F6-7E6E-4F00-881B-BCE554436064}" dt="2021-05-27T08:27:53.890" v="14682" actId="790"/>
          <ac:spMkLst>
            <pc:docMk/>
            <pc:sldMk cId="946667118" sldId="10451"/>
            <ac:spMk id="92" creationId="{DF0A93D5-BC60-4E6D-8984-A337ACD37FF2}"/>
          </ac:spMkLst>
        </pc:spChg>
        <pc:spChg chg="mod">
          <ac:chgData name="Ugo MANTEL" userId="2d5b7065-31bb-4181-a7f8-a73bf0c30211" providerId="ADAL" clId="{0575A9F6-7E6E-4F00-881B-BCE554436064}" dt="2021-05-27T08:27:53.890" v="14683" actId="790"/>
          <ac:spMkLst>
            <pc:docMk/>
            <pc:sldMk cId="946667118" sldId="10451"/>
            <ac:spMk id="93" creationId="{7F3E896D-AB39-44B1-A16F-7968DE41B9E3}"/>
          </ac:spMkLst>
        </pc:spChg>
        <pc:spChg chg="mod">
          <ac:chgData name="Ugo MANTEL" userId="2d5b7065-31bb-4181-a7f8-a73bf0c30211" providerId="ADAL" clId="{0575A9F6-7E6E-4F00-881B-BCE554436064}" dt="2021-05-27T08:27:53.890" v="14689" actId="790"/>
          <ac:spMkLst>
            <pc:docMk/>
            <pc:sldMk cId="946667118" sldId="10451"/>
            <ac:spMk id="94" creationId="{E3370B19-BD69-449F-9C71-B1EC916BCB38}"/>
          </ac:spMkLst>
        </pc:spChg>
        <pc:spChg chg="mod">
          <ac:chgData name="Ugo MANTEL" userId="2d5b7065-31bb-4181-a7f8-a73bf0c30211" providerId="ADAL" clId="{0575A9F6-7E6E-4F00-881B-BCE554436064}" dt="2021-05-27T08:27:53.890" v="14690" actId="790"/>
          <ac:spMkLst>
            <pc:docMk/>
            <pc:sldMk cId="946667118" sldId="10451"/>
            <ac:spMk id="95" creationId="{D6DD3635-D8C4-4356-8D38-A092F5B54338}"/>
          </ac:spMkLst>
        </pc:spChg>
        <pc:spChg chg="mod">
          <ac:chgData name="Ugo MANTEL" userId="2d5b7065-31bb-4181-a7f8-a73bf0c30211" providerId="ADAL" clId="{0575A9F6-7E6E-4F00-881B-BCE554436064}" dt="2021-05-27T08:27:53.898" v="14691" actId="790"/>
          <ac:spMkLst>
            <pc:docMk/>
            <pc:sldMk cId="946667118" sldId="10451"/>
            <ac:spMk id="96" creationId="{3AAADA7A-9ABC-4FE7-9FC3-252DBD9FBA26}"/>
          </ac:spMkLst>
        </pc:spChg>
        <pc:spChg chg="mod">
          <ac:chgData name="Ugo MANTEL" userId="2d5b7065-31bb-4181-a7f8-a73bf0c30211" providerId="ADAL" clId="{0575A9F6-7E6E-4F00-881B-BCE554436064}" dt="2021-05-27T08:27:53.898" v="14692" actId="790"/>
          <ac:spMkLst>
            <pc:docMk/>
            <pc:sldMk cId="946667118" sldId="10451"/>
            <ac:spMk id="97" creationId="{9DEA2FC9-E544-4C7E-A8E7-A6BBC41C266D}"/>
          </ac:spMkLst>
        </pc:spChg>
        <pc:spChg chg="mod">
          <ac:chgData name="Ugo MANTEL" userId="2d5b7065-31bb-4181-a7f8-a73bf0c30211" providerId="ADAL" clId="{0575A9F6-7E6E-4F00-881B-BCE554436064}" dt="2021-05-27T08:27:53.898" v="14693" actId="790"/>
          <ac:spMkLst>
            <pc:docMk/>
            <pc:sldMk cId="946667118" sldId="10451"/>
            <ac:spMk id="98" creationId="{A8335C43-B2C8-45C7-9493-1227FD0EFBD4}"/>
          </ac:spMkLst>
        </pc:spChg>
        <pc:spChg chg="mod">
          <ac:chgData name="Ugo MANTEL" userId="2d5b7065-31bb-4181-a7f8-a73bf0c30211" providerId="ADAL" clId="{0575A9F6-7E6E-4F00-881B-BCE554436064}" dt="2021-05-27T08:27:53.898" v="14694" actId="790"/>
          <ac:spMkLst>
            <pc:docMk/>
            <pc:sldMk cId="946667118" sldId="10451"/>
            <ac:spMk id="99" creationId="{BBF0B7C7-34C0-457C-AB36-80E0926AFC06}"/>
          </ac:spMkLst>
        </pc:spChg>
      </pc:sldChg>
      <pc:sldChg chg="modSp mod">
        <pc:chgData name="Ugo MANTEL" userId="2d5b7065-31bb-4181-a7f8-a73bf0c30211" providerId="ADAL" clId="{0575A9F6-7E6E-4F00-881B-BCE554436064}" dt="2021-05-27T08:27:54.073" v="14906" actId="790"/>
        <pc:sldMkLst>
          <pc:docMk/>
          <pc:sldMk cId="3108913814" sldId="10452"/>
        </pc:sldMkLst>
        <pc:spChg chg="mod">
          <ac:chgData name="Ugo MANTEL" userId="2d5b7065-31bb-4181-a7f8-a73bf0c30211" providerId="ADAL" clId="{0575A9F6-7E6E-4F00-881B-BCE554436064}" dt="2021-05-27T08:27:54.042" v="14870" actId="790"/>
          <ac:spMkLst>
            <pc:docMk/>
            <pc:sldMk cId="3108913814" sldId="10452"/>
            <ac:spMk id="2" creationId="{18B86666-70E5-4DDB-BE3A-A1A5EE6EC10B}"/>
          </ac:spMkLst>
        </pc:spChg>
        <pc:spChg chg="mod">
          <ac:chgData name="Ugo MANTEL" userId="2d5b7065-31bb-4181-a7f8-a73bf0c30211" providerId="ADAL" clId="{0575A9F6-7E6E-4F00-881B-BCE554436064}" dt="2021-05-27T08:27:54.042" v="14871" actId="790"/>
          <ac:spMkLst>
            <pc:docMk/>
            <pc:sldMk cId="3108913814" sldId="10452"/>
            <ac:spMk id="21" creationId="{376D56F4-F25E-4D83-8351-4EB604D803E7}"/>
          </ac:spMkLst>
        </pc:spChg>
        <pc:spChg chg="mod">
          <ac:chgData name="Ugo MANTEL" userId="2d5b7065-31bb-4181-a7f8-a73bf0c30211" providerId="ADAL" clId="{0575A9F6-7E6E-4F00-881B-BCE554436064}" dt="2021-05-27T08:27:54.042" v="14872" actId="790"/>
          <ac:spMkLst>
            <pc:docMk/>
            <pc:sldMk cId="3108913814" sldId="10452"/>
            <ac:spMk id="23" creationId="{96C8F86D-3456-4E1A-9A38-058BB931B01D}"/>
          </ac:spMkLst>
        </pc:spChg>
        <pc:spChg chg="mod">
          <ac:chgData name="Ugo MANTEL" userId="2d5b7065-31bb-4181-a7f8-a73bf0c30211" providerId="ADAL" clId="{0575A9F6-7E6E-4F00-881B-BCE554436064}" dt="2021-05-27T08:27:54.050" v="14873" actId="790"/>
          <ac:spMkLst>
            <pc:docMk/>
            <pc:sldMk cId="3108913814" sldId="10452"/>
            <ac:spMk id="25" creationId="{A24A8565-A5A0-42E3-A297-290DCE3B3F2D}"/>
          </ac:spMkLst>
        </pc:spChg>
        <pc:spChg chg="mod">
          <ac:chgData name="Ugo MANTEL" userId="2d5b7065-31bb-4181-a7f8-a73bf0c30211" providerId="ADAL" clId="{0575A9F6-7E6E-4F00-881B-BCE554436064}" dt="2021-05-27T08:27:54.052" v="14874" actId="790"/>
          <ac:spMkLst>
            <pc:docMk/>
            <pc:sldMk cId="3108913814" sldId="10452"/>
            <ac:spMk id="26" creationId="{28DA96F7-E2C7-4A2D-AA69-1753555D7016}"/>
          </ac:spMkLst>
        </pc:spChg>
        <pc:spChg chg="mod">
          <ac:chgData name="Ugo MANTEL" userId="2d5b7065-31bb-4181-a7f8-a73bf0c30211" providerId="ADAL" clId="{0575A9F6-7E6E-4F00-881B-BCE554436064}" dt="2021-05-27T08:27:54.052" v="14875" actId="790"/>
          <ac:spMkLst>
            <pc:docMk/>
            <pc:sldMk cId="3108913814" sldId="10452"/>
            <ac:spMk id="27" creationId="{E9730100-5BE1-474F-801F-EA2F826D0D02}"/>
          </ac:spMkLst>
        </pc:spChg>
        <pc:spChg chg="mod">
          <ac:chgData name="Ugo MANTEL" userId="2d5b7065-31bb-4181-a7f8-a73bf0c30211" providerId="ADAL" clId="{0575A9F6-7E6E-4F00-881B-BCE554436064}" dt="2021-05-27T08:27:54.052" v="14876" actId="790"/>
          <ac:spMkLst>
            <pc:docMk/>
            <pc:sldMk cId="3108913814" sldId="10452"/>
            <ac:spMk id="30" creationId="{8001DDD6-9CE5-4D0C-8EC0-91BDDE316A5D}"/>
          </ac:spMkLst>
        </pc:spChg>
        <pc:spChg chg="mod">
          <ac:chgData name="Ugo MANTEL" userId="2d5b7065-31bb-4181-a7f8-a73bf0c30211" providerId="ADAL" clId="{0575A9F6-7E6E-4F00-881B-BCE554436064}" dt="2021-05-27T08:27:54.052" v="14877" actId="790"/>
          <ac:spMkLst>
            <pc:docMk/>
            <pc:sldMk cId="3108913814" sldId="10452"/>
            <ac:spMk id="31" creationId="{603FA0EC-0C51-418F-BA57-6852A8F6B5EC}"/>
          </ac:spMkLst>
        </pc:spChg>
        <pc:spChg chg="mod">
          <ac:chgData name="Ugo MANTEL" userId="2d5b7065-31bb-4181-a7f8-a73bf0c30211" providerId="ADAL" clId="{0575A9F6-7E6E-4F00-881B-BCE554436064}" dt="2021-05-27T08:27:54.052" v="14878" actId="790"/>
          <ac:spMkLst>
            <pc:docMk/>
            <pc:sldMk cId="3108913814" sldId="10452"/>
            <ac:spMk id="32" creationId="{35FE32B4-8DEE-4D93-8A61-A88C1714C5E9}"/>
          </ac:spMkLst>
        </pc:spChg>
        <pc:spChg chg="mod">
          <ac:chgData name="Ugo MANTEL" userId="2d5b7065-31bb-4181-a7f8-a73bf0c30211" providerId="ADAL" clId="{0575A9F6-7E6E-4F00-881B-BCE554436064}" dt="2021-05-27T08:27:54.052" v="14879" actId="790"/>
          <ac:spMkLst>
            <pc:docMk/>
            <pc:sldMk cId="3108913814" sldId="10452"/>
            <ac:spMk id="35" creationId="{31FEC7BE-AF8D-439B-B45F-7647E4E57CE3}"/>
          </ac:spMkLst>
        </pc:spChg>
        <pc:spChg chg="mod">
          <ac:chgData name="Ugo MANTEL" userId="2d5b7065-31bb-4181-a7f8-a73bf0c30211" providerId="ADAL" clId="{0575A9F6-7E6E-4F00-881B-BCE554436064}" dt="2021-05-27T08:27:54.062" v="14893" actId="790"/>
          <ac:spMkLst>
            <pc:docMk/>
            <pc:sldMk cId="3108913814" sldId="10452"/>
            <ac:spMk id="36" creationId="{8C83F8F4-BA09-480F-A569-7FF0322E6749}"/>
          </ac:spMkLst>
        </pc:spChg>
        <pc:spChg chg="mod">
          <ac:chgData name="Ugo MANTEL" userId="2d5b7065-31bb-4181-a7f8-a73bf0c30211" providerId="ADAL" clId="{0575A9F6-7E6E-4F00-881B-BCE554436064}" dt="2021-05-27T08:27:54.052" v="14880" actId="790"/>
          <ac:spMkLst>
            <pc:docMk/>
            <pc:sldMk cId="3108913814" sldId="10452"/>
            <ac:spMk id="37" creationId="{4C0A9B24-29D4-44A2-B4EE-251402C6EAED}"/>
          </ac:spMkLst>
        </pc:spChg>
        <pc:spChg chg="mod">
          <ac:chgData name="Ugo MANTEL" userId="2d5b7065-31bb-4181-a7f8-a73bf0c30211" providerId="ADAL" clId="{0575A9F6-7E6E-4F00-881B-BCE554436064}" dt="2021-05-27T08:27:54.052" v="14881" actId="790"/>
          <ac:spMkLst>
            <pc:docMk/>
            <pc:sldMk cId="3108913814" sldId="10452"/>
            <ac:spMk id="38" creationId="{7C36D82C-A126-4E16-8729-C5D8C53B2882}"/>
          </ac:spMkLst>
        </pc:spChg>
        <pc:spChg chg="mod">
          <ac:chgData name="Ugo MANTEL" userId="2d5b7065-31bb-4181-a7f8-a73bf0c30211" providerId="ADAL" clId="{0575A9F6-7E6E-4F00-881B-BCE554436064}" dt="2021-05-27T08:27:54.060" v="14882" actId="790"/>
          <ac:spMkLst>
            <pc:docMk/>
            <pc:sldMk cId="3108913814" sldId="10452"/>
            <ac:spMk id="39" creationId="{7EF8488B-74C4-4436-B13F-C414A9E4A12B}"/>
          </ac:spMkLst>
        </pc:spChg>
        <pc:spChg chg="mod">
          <ac:chgData name="Ugo MANTEL" userId="2d5b7065-31bb-4181-a7f8-a73bf0c30211" providerId="ADAL" clId="{0575A9F6-7E6E-4F00-881B-BCE554436064}" dt="2021-05-27T08:27:54.062" v="14883" actId="790"/>
          <ac:spMkLst>
            <pc:docMk/>
            <pc:sldMk cId="3108913814" sldId="10452"/>
            <ac:spMk id="40" creationId="{74209801-38CE-4C71-8B6B-5A90ABA78849}"/>
          </ac:spMkLst>
        </pc:spChg>
        <pc:spChg chg="mod">
          <ac:chgData name="Ugo MANTEL" userId="2d5b7065-31bb-4181-a7f8-a73bf0c30211" providerId="ADAL" clId="{0575A9F6-7E6E-4F00-881B-BCE554436064}" dt="2021-05-27T08:27:54.070" v="14894" actId="790"/>
          <ac:spMkLst>
            <pc:docMk/>
            <pc:sldMk cId="3108913814" sldId="10452"/>
            <ac:spMk id="41" creationId="{C3BE5946-4EA9-4EBA-98B3-2E7B4346CC7B}"/>
          </ac:spMkLst>
        </pc:spChg>
        <pc:spChg chg="mod">
          <ac:chgData name="Ugo MANTEL" userId="2d5b7065-31bb-4181-a7f8-a73bf0c30211" providerId="ADAL" clId="{0575A9F6-7E6E-4F00-881B-BCE554436064}" dt="2021-05-27T08:27:54.062" v="14884" actId="790"/>
          <ac:spMkLst>
            <pc:docMk/>
            <pc:sldMk cId="3108913814" sldId="10452"/>
            <ac:spMk id="42" creationId="{9BEA6BB3-7823-46B7-8F99-978C58F27994}"/>
          </ac:spMkLst>
        </pc:spChg>
        <pc:spChg chg="mod">
          <ac:chgData name="Ugo MANTEL" userId="2d5b7065-31bb-4181-a7f8-a73bf0c30211" providerId="ADAL" clId="{0575A9F6-7E6E-4F00-881B-BCE554436064}" dt="2021-05-27T08:27:54.062" v="14885" actId="790"/>
          <ac:spMkLst>
            <pc:docMk/>
            <pc:sldMk cId="3108913814" sldId="10452"/>
            <ac:spMk id="43" creationId="{3509C0CA-6733-47F1-9C68-36F5A76A186F}"/>
          </ac:spMkLst>
        </pc:spChg>
        <pc:spChg chg="mod">
          <ac:chgData name="Ugo MANTEL" userId="2d5b7065-31bb-4181-a7f8-a73bf0c30211" providerId="ADAL" clId="{0575A9F6-7E6E-4F00-881B-BCE554436064}" dt="2021-05-27T08:27:54.062" v="14886" actId="790"/>
          <ac:spMkLst>
            <pc:docMk/>
            <pc:sldMk cId="3108913814" sldId="10452"/>
            <ac:spMk id="44" creationId="{028D5372-11E0-4B6A-AB4E-2F0E62DBE004}"/>
          </ac:spMkLst>
        </pc:spChg>
        <pc:spChg chg="mod">
          <ac:chgData name="Ugo MANTEL" userId="2d5b7065-31bb-4181-a7f8-a73bf0c30211" providerId="ADAL" clId="{0575A9F6-7E6E-4F00-881B-BCE554436064}" dt="2021-05-27T08:27:54.070" v="14895" actId="790"/>
          <ac:spMkLst>
            <pc:docMk/>
            <pc:sldMk cId="3108913814" sldId="10452"/>
            <ac:spMk id="45" creationId="{FC7F3CBE-50A4-4309-934B-40D538D276D4}"/>
          </ac:spMkLst>
        </pc:spChg>
        <pc:spChg chg="mod">
          <ac:chgData name="Ugo MANTEL" userId="2d5b7065-31bb-4181-a7f8-a73bf0c30211" providerId="ADAL" clId="{0575A9F6-7E6E-4F00-881B-BCE554436064}" dt="2021-05-27T08:27:54.062" v="14887" actId="790"/>
          <ac:spMkLst>
            <pc:docMk/>
            <pc:sldMk cId="3108913814" sldId="10452"/>
            <ac:spMk id="47" creationId="{2F353796-1633-4991-91E9-0DDC0C5F8959}"/>
          </ac:spMkLst>
        </pc:spChg>
        <pc:spChg chg="mod">
          <ac:chgData name="Ugo MANTEL" userId="2d5b7065-31bb-4181-a7f8-a73bf0c30211" providerId="ADAL" clId="{0575A9F6-7E6E-4F00-881B-BCE554436064}" dt="2021-05-27T08:27:54.070" v="14896" actId="790"/>
          <ac:spMkLst>
            <pc:docMk/>
            <pc:sldMk cId="3108913814" sldId="10452"/>
            <ac:spMk id="48" creationId="{C9DB6ADF-62CD-463C-9E75-FDF7C77CFBF9}"/>
          </ac:spMkLst>
        </pc:spChg>
        <pc:spChg chg="mod">
          <ac:chgData name="Ugo MANTEL" userId="2d5b7065-31bb-4181-a7f8-a73bf0c30211" providerId="ADAL" clId="{0575A9F6-7E6E-4F00-881B-BCE554436064}" dt="2021-05-27T08:27:54.073" v="14897" actId="790"/>
          <ac:spMkLst>
            <pc:docMk/>
            <pc:sldMk cId="3108913814" sldId="10452"/>
            <ac:spMk id="49" creationId="{1AE7A9CB-1EFB-49E9-9FE7-187AFF31426B}"/>
          </ac:spMkLst>
        </pc:spChg>
        <pc:spChg chg="mod">
          <ac:chgData name="Ugo MANTEL" userId="2d5b7065-31bb-4181-a7f8-a73bf0c30211" providerId="ADAL" clId="{0575A9F6-7E6E-4F00-881B-BCE554436064}" dt="2021-05-27T08:27:54.073" v="14898" actId="790"/>
          <ac:spMkLst>
            <pc:docMk/>
            <pc:sldMk cId="3108913814" sldId="10452"/>
            <ac:spMk id="50" creationId="{5E014CA6-C9F2-4731-A89D-FBE8ED541A6F}"/>
          </ac:spMkLst>
        </pc:spChg>
        <pc:spChg chg="mod">
          <ac:chgData name="Ugo MANTEL" userId="2d5b7065-31bb-4181-a7f8-a73bf0c30211" providerId="ADAL" clId="{0575A9F6-7E6E-4F00-881B-BCE554436064}" dt="2021-05-27T08:27:54.073" v="14899" actId="790"/>
          <ac:spMkLst>
            <pc:docMk/>
            <pc:sldMk cId="3108913814" sldId="10452"/>
            <ac:spMk id="51" creationId="{1B69EFAE-FB0C-427E-924E-3C156D413FCD}"/>
          </ac:spMkLst>
        </pc:spChg>
        <pc:spChg chg="mod">
          <ac:chgData name="Ugo MANTEL" userId="2d5b7065-31bb-4181-a7f8-a73bf0c30211" providerId="ADAL" clId="{0575A9F6-7E6E-4F00-881B-BCE554436064}" dt="2021-05-27T08:27:54.073" v="14900" actId="790"/>
          <ac:spMkLst>
            <pc:docMk/>
            <pc:sldMk cId="3108913814" sldId="10452"/>
            <ac:spMk id="52" creationId="{61B86BC1-C806-4252-B5F0-E2F5CBA35260}"/>
          </ac:spMkLst>
        </pc:spChg>
        <pc:spChg chg="mod">
          <ac:chgData name="Ugo MANTEL" userId="2d5b7065-31bb-4181-a7f8-a73bf0c30211" providerId="ADAL" clId="{0575A9F6-7E6E-4F00-881B-BCE554436064}" dt="2021-05-27T08:27:54.073" v="14901" actId="790"/>
          <ac:spMkLst>
            <pc:docMk/>
            <pc:sldMk cId="3108913814" sldId="10452"/>
            <ac:spMk id="53" creationId="{DC17EEC7-F210-49D9-8893-E87D82ACBC32}"/>
          </ac:spMkLst>
        </pc:spChg>
        <pc:spChg chg="mod">
          <ac:chgData name="Ugo MANTEL" userId="2d5b7065-31bb-4181-a7f8-a73bf0c30211" providerId="ADAL" clId="{0575A9F6-7E6E-4F00-881B-BCE554436064}" dt="2021-05-27T08:27:54.073" v="14902" actId="790"/>
          <ac:spMkLst>
            <pc:docMk/>
            <pc:sldMk cId="3108913814" sldId="10452"/>
            <ac:spMk id="55" creationId="{EC3F5A66-E68B-43A0-93DB-3B430BCA31D5}"/>
          </ac:spMkLst>
        </pc:spChg>
        <pc:spChg chg="mod">
          <ac:chgData name="Ugo MANTEL" userId="2d5b7065-31bb-4181-a7f8-a73bf0c30211" providerId="ADAL" clId="{0575A9F6-7E6E-4F00-881B-BCE554436064}" dt="2021-05-27T08:27:54.073" v="14903" actId="790"/>
          <ac:spMkLst>
            <pc:docMk/>
            <pc:sldMk cId="3108913814" sldId="10452"/>
            <ac:spMk id="56" creationId="{A0A342E7-603A-4DC0-8BAA-F02E91E5BAFF}"/>
          </ac:spMkLst>
        </pc:spChg>
        <pc:spChg chg="mod">
          <ac:chgData name="Ugo MANTEL" userId="2d5b7065-31bb-4181-a7f8-a73bf0c30211" providerId="ADAL" clId="{0575A9F6-7E6E-4F00-881B-BCE554436064}" dt="2021-05-27T08:27:54.073" v="14904" actId="790"/>
          <ac:spMkLst>
            <pc:docMk/>
            <pc:sldMk cId="3108913814" sldId="10452"/>
            <ac:spMk id="57" creationId="{FCC17861-B572-44BC-8BFD-408331CF20AB}"/>
          </ac:spMkLst>
        </pc:spChg>
        <pc:spChg chg="mod">
          <ac:chgData name="Ugo MANTEL" userId="2d5b7065-31bb-4181-a7f8-a73bf0c30211" providerId="ADAL" clId="{0575A9F6-7E6E-4F00-881B-BCE554436064}" dt="2021-05-27T08:27:54.073" v="14905" actId="790"/>
          <ac:spMkLst>
            <pc:docMk/>
            <pc:sldMk cId="3108913814" sldId="10452"/>
            <ac:spMk id="58" creationId="{B7E2878B-58C4-44AD-B210-B9058F3C47A8}"/>
          </ac:spMkLst>
        </pc:spChg>
        <pc:spChg chg="mod">
          <ac:chgData name="Ugo MANTEL" userId="2d5b7065-31bb-4181-a7f8-a73bf0c30211" providerId="ADAL" clId="{0575A9F6-7E6E-4F00-881B-BCE554436064}" dt="2021-05-27T08:27:54.073" v="14906" actId="790"/>
          <ac:spMkLst>
            <pc:docMk/>
            <pc:sldMk cId="3108913814" sldId="10452"/>
            <ac:spMk id="60" creationId="{8C322FD7-EE8D-43A1-8A57-CB95167019D5}"/>
          </ac:spMkLst>
        </pc:spChg>
        <pc:spChg chg="mod">
          <ac:chgData name="Ugo MANTEL" userId="2d5b7065-31bb-4181-a7f8-a73bf0c30211" providerId="ADAL" clId="{0575A9F6-7E6E-4F00-881B-BCE554436064}" dt="2021-05-27T08:27:54.062" v="14888" actId="790"/>
          <ac:spMkLst>
            <pc:docMk/>
            <pc:sldMk cId="3108913814" sldId="10452"/>
            <ac:spMk id="67" creationId="{50469B1F-7CD7-49B6-AC12-1AF7D67AA284}"/>
          </ac:spMkLst>
        </pc:spChg>
        <pc:spChg chg="mod">
          <ac:chgData name="Ugo MANTEL" userId="2d5b7065-31bb-4181-a7f8-a73bf0c30211" providerId="ADAL" clId="{0575A9F6-7E6E-4F00-881B-BCE554436064}" dt="2021-05-27T08:27:54.062" v="14889" actId="790"/>
          <ac:spMkLst>
            <pc:docMk/>
            <pc:sldMk cId="3108913814" sldId="10452"/>
            <ac:spMk id="69" creationId="{8CACD0F1-78C5-47DF-9B55-97782025F6F1}"/>
          </ac:spMkLst>
        </pc:spChg>
        <pc:spChg chg="mod">
          <ac:chgData name="Ugo MANTEL" userId="2d5b7065-31bb-4181-a7f8-a73bf0c30211" providerId="ADAL" clId="{0575A9F6-7E6E-4F00-881B-BCE554436064}" dt="2021-05-27T08:27:54.062" v="14890" actId="790"/>
          <ac:spMkLst>
            <pc:docMk/>
            <pc:sldMk cId="3108913814" sldId="10452"/>
            <ac:spMk id="74" creationId="{878D71E6-9162-44C2-B9C4-B3270F9F1662}"/>
          </ac:spMkLst>
        </pc:spChg>
        <pc:spChg chg="mod">
          <ac:chgData name="Ugo MANTEL" userId="2d5b7065-31bb-4181-a7f8-a73bf0c30211" providerId="ADAL" clId="{0575A9F6-7E6E-4F00-881B-BCE554436064}" dt="2021-05-27T08:27:54.062" v="14891" actId="790"/>
          <ac:spMkLst>
            <pc:docMk/>
            <pc:sldMk cId="3108913814" sldId="10452"/>
            <ac:spMk id="75" creationId="{4F7820F8-458C-4E27-9B06-2683EAFC9132}"/>
          </ac:spMkLst>
        </pc:spChg>
        <pc:spChg chg="mod">
          <ac:chgData name="Ugo MANTEL" userId="2d5b7065-31bb-4181-a7f8-a73bf0c30211" providerId="ADAL" clId="{0575A9F6-7E6E-4F00-881B-BCE554436064}" dt="2021-05-27T08:27:54.062" v="14892" actId="790"/>
          <ac:spMkLst>
            <pc:docMk/>
            <pc:sldMk cId="3108913814" sldId="10452"/>
            <ac:spMk id="76" creationId="{7E569FB1-5338-4D77-B044-98449E372EA0}"/>
          </ac:spMkLst>
        </pc:spChg>
      </pc:sldChg>
      <pc:sldChg chg="modSp mod">
        <pc:chgData name="Ugo MANTEL" userId="2d5b7065-31bb-4181-a7f8-a73bf0c30211" providerId="ADAL" clId="{0575A9F6-7E6E-4F00-881B-BCE554436064}" dt="2021-05-27T08:27:53.918" v="14725" actId="790"/>
        <pc:sldMkLst>
          <pc:docMk/>
          <pc:sldMk cId="3177853375" sldId="10454"/>
        </pc:sldMkLst>
        <pc:spChg chg="mod">
          <ac:chgData name="Ugo MANTEL" userId="2d5b7065-31bb-4181-a7f8-a73bf0c30211" providerId="ADAL" clId="{0575A9F6-7E6E-4F00-881B-BCE554436064}" dt="2021-05-27T08:27:53.900" v="14699" actId="790"/>
          <ac:spMkLst>
            <pc:docMk/>
            <pc:sldMk cId="3177853375" sldId="10454"/>
            <ac:spMk id="9" creationId="{D4C396AB-A618-464F-94D0-FDF3162C882F}"/>
          </ac:spMkLst>
        </pc:spChg>
        <pc:spChg chg="mod">
          <ac:chgData name="Ugo MANTEL" userId="2d5b7065-31bb-4181-a7f8-a73bf0c30211" providerId="ADAL" clId="{0575A9F6-7E6E-4F00-881B-BCE554436064}" dt="2021-05-27T08:27:53.900" v="14700" actId="790"/>
          <ac:spMkLst>
            <pc:docMk/>
            <pc:sldMk cId="3177853375" sldId="10454"/>
            <ac:spMk id="10" creationId="{26804255-20E5-4E94-A4F5-920E329EFCF5}"/>
          </ac:spMkLst>
        </pc:spChg>
        <pc:spChg chg="mod">
          <ac:chgData name="Ugo MANTEL" userId="2d5b7065-31bb-4181-a7f8-a73bf0c30211" providerId="ADAL" clId="{0575A9F6-7E6E-4F00-881B-BCE554436064}" dt="2021-05-27T08:27:53.900" v="14701" actId="790"/>
          <ac:spMkLst>
            <pc:docMk/>
            <pc:sldMk cId="3177853375" sldId="10454"/>
            <ac:spMk id="11" creationId="{366B7BDF-4463-42BD-A85C-F01387D4E694}"/>
          </ac:spMkLst>
        </pc:spChg>
        <pc:spChg chg="mod">
          <ac:chgData name="Ugo MANTEL" userId="2d5b7065-31bb-4181-a7f8-a73bf0c30211" providerId="ADAL" clId="{0575A9F6-7E6E-4F00-881B-BCE554436064}" dt="2021-05-27T08:27:53.900" v="14702" actId="790"/>
          <ac:spMkLst>
            <pc:docMk/>
            <pc:sldMk cId="3177853375" sldId="10454"/>
            <ac:spMk id="12" creationId="{9FC46527-9943-4603-A87B-832AB4E5463F}"/>
          </ac:spMkLst>
        </pc:spChg>
        <pc:spChg chg="mod">
          <ac:chgData name="Ugo MANTEL" userId="2d5b7065-31bb-4181-a7f8-a73bf0c30211" providerId="ADAL" clId="{0575A9F6-7E6E-4F00-881B-BCE554436064}" dt="2021-05-27T08:27:53.900" v="14703" actId="790"/>
          <ac:spMkLst>
            <pc:docMk/>
            <pc:sldMk cId="3177853375" sldId="10454"/>
            <ac:spMk id="13" creationId="{1B4BF4F1-8F5E-4892-AC86-2A3F1E191766}"/>
          </ac:spMkLst>
        </pc:spChg>
        <pc:spChg chg="mod">
          <ac:chgData name="Ugo MANTEL" userId="2d5b7065-31bb-4181-a7f8-a73bf0c30211" providerId="ADAL" clId="{0575A9F6-7E6E-4F00-881B-BCE554436064}" dt="2021-05-27T08:27:53.900" v="14704" actId="790"/>
          <ac:spMkLst>
            <pc:docMk/>
            <pc:sldMk cId="3177853375" sldId="10454"/>
            <ac:spMk id="14" creationId="{54A347A6-C1C0-427E-9F0F-E67A7A34B869}"/>
          </ac:spMkLst>
        </pc:spChg>
        <pc:spChg chg="mod">
          <ac:chgData name="Ugo MANTEL" userId="2d5b7065-31bb-4181-a7f8-a73bf0c30211" providerId="ADAL" clId="{0575A9F6-7E6E-4F00-881B-BCE554436064}" dt="2021-05-27T08:27:53.908" v="14705" actId="790"/>
          <ac:spMkLst>
            <pc:docMk/>
            <pc:sldMk cId="3177853375" sldId="10454"/>
            <ac:spMk id="18" creationId="{5A81D160-8721-446A-9C5E-3BA38AA2B941}"/>
          </ac:spMkLst>
        </pc:spChg>
        <pc:spChg chg="mod">
          <ac:chgData name="Ugo MANTEL" userId="2d5b7065-31bb-4181-a7f8-a73bf0c30211" providerId="ADAL" clId="{0575A9F6-7E6E-4F00-881B-BCE554436064}" dt="2021-05-27T08:27:53.910" v="14716" actId="790"/>
          <ac:spMkLst>
            <pc:docMk/>
            <pc:sldMk cId="3177853375" sldId="10454"/>
            <ac:spMk id="29" creationId="{453B5121-2F30-4856-BBAB-A6B2A2C01B1A}"/>
          </ac:spMkLst>
        </pc:spChg>
        <pc:spChg chg="mod">
          <ac:chgData name="Ugo MANTEL" userId="2d5b7065-31bb-4181-a7f8-a73bf0c30211" providerId="ADAL" clId="{0575A9F6-7E6E-4F00-881B-BCE554436064}" dt="2021-05-27T08:27:53.910" v="14717" actId="790"/>
          <ac:spMkLst>
            <pc:docMk/>
            <pc:sldMk cId="3177853375" sldId="10454"/>
            <ac:spMk id="32" creationId="{3513B82D-EADB-4B0E-8C19-EAA01998F7D8}"/>
          </ac:spMkLst>
        </pc:spChg>
        <pc:spChg chg="mod">
          <ac:chgData name="Ugo MANTEL" userId="2d5b7065-31bb-4181-a7f8-a73bf0c30211" providerId="ADAL" clId="{0575A9F6-7E6E-4F00-881B-BCE554436064}" dt="2021-05-27T08:27:53.909" v="14706" actId="790"/>
          <ac:spMkLst>
            <pc:docMk/>
            <pc:sldMk cId="3177853375" sldId="10454"/>
            <ac:spMk id="40" creationId="{4B65849B-86CA-4D71-9950-D0231A4AC02F}"/>
          </ac:spMkLst>
        </pc:spChg>
        <pc:spChg chg="mod">
          <ac:chgData name="Ugo MANTEL" userId="2d5b7065-31bb-4181-a7f8-a73bf0c30211" providerId="ADAL" clId="{0575A9F6-7E6E-4F00-881B-BCE554436064}" dt="2021-05-27T08:27:53.910" v="14707" actId="790"/>
          <ac:spMkLst>
            <pc:docMk/>
            <pc:sldMk cId="3177853375" sldId="10454"/>
            <ac:spMk id="41" creationId="{41D3736C-17D5-407B-A454-92BA4EEBEE51}"/>
          </ac:spMkLst>
        </pc:spChg>
        <pc:spChg chg="mod">
          <ac:chgData name="Ugo MANTEL" userId="2d5b7065-31bb-4181-a7f8-a73bf0c30211" providerId="ADAL" clId="{0575A9F6-7E6E-4F00-881B-BCE554436064}" dt="2021-05-27T08:27:53.910" v="14708" actId="790"/>
          <ac:spMkLst>
            <pc:docMk/>
            <pc:sldMk cId="3177853375" sldId="10454"/>
            <ac:spMk id="42" creationId="{5985DB3D-7C62-4A85-926C-852C05193A03}"/>
          </ac:spMkLst>
        </pc:spChg>
        <pc:spChg chg="mod">
          <ac:chgData name="Ugo MANTEL" userId="2d5b7065-31bb-4181-a7f8-a73bf0c30211" providerId="ADAL" clId="{0575A9F6-7E6E-4F00-881B-BCE554436064}" dt="2021-05-27T08:27:53.910" v="14709" actId="790"/>
          <ac:spMkLst>
            <pc:docMk/>
            <pc:sldMk cId="3177853375" sldId="10454"/>
            <ac:spMk id="43" creationId="{C7726A82-A9BE-4C03-AB6C-1A867B76F0A5}"/>
          </ac:spMkLst>
        </pc:spChg>
        <pc:spChg chg="mod">
          <ac:chgData name="Ugo MANTEL" userId="2d5b7065-31bb-4181-a7f8-a73bf0c30211" providerId="ADAL" clId="{0575A9F6-7E6E-4F00-881B-BCE554436064}" dt="2021-05-27T08:27:53.910" v="14710" actId="790"/>
          <ac:spMkLst>
            <pc:docMk/>
            <pc:sldMk cId="3177853375" sldId="10454"/>
            <ac:spMk id="44" creationId="{64EA8B46-EDBA-492C-8605-0C57BB873C71}"/>
          </ac:spMkLst>
        </pc:spChg>
        <pc:spChg chg="mod">
          <ac:chgData name="Ugo MANTEL" userId="2d5b7065-31bb-4181-a7f8-a73bf0c30211" providerId="ADAL" clId="{0575A9F6-7E6E-4F00-881B-BCE554436064}" dt="2021-05-27T08:27:53.910" v="14711" actId="790"/>
          <ac:spMkLst>
            <pc:docMk/>
            <pc:sldMk cId="3177853375" sldId="10454"/>
            <ac:spMk id="48" creationId="{C242D873-E73A-46FF-88E4-4F7FF592F386}"/>
          </ac:spMkLst>
        </pc:spChg>
        <pc:spChg chg="mod">
          <ac:chgData name="Ugo MANTEL" userId="2d5b7065-31bb-4181-a7f8-a73bf0c30211" providerId="ADAL" clId="{0575A9F6-7E6E-4F00-881B-BCE554436064}" dt="2021-05-27T08:27:53.910" v="14712" actId="790"/>
          <ac:spMkLst>
            <pc:docMk/>
            <pc:sldMk cId="3177853375" sldId="10454"/>
            <ac:spMk id="49" creationId="{5B79BA09-24AF-4DD4-A40D-1BA5E697B06D}"/>
          </ac:spMkLst>
        </pc:spChg>
        <pc:spChg chg="mod">
          <ac:chgData name="Ugo MANTEL" userId="2d5b7065-31bb-4181-a7f8-a73bf0c30211" providerId="ADAL" clId="{0575A9F6-7E6E-4F00-881B-BCE554436064}" dt="2021-05-27T08:27:53.910" v="14713" actId="790"/>
          <ac:spMkLst>
            <pc:docMk/>
            <pc:sldMk cId="3177853375" sldId="10454"/>
            <ac:spMk id="50" creationId="{2D78B40F-EBB8-4307-9278-EC1CE8575E76}"/>
          </ac:spMkLst>
        </pc:spChg>
        <pc:spChg chg="mod">
          <ac:chgData name="Ugo MANTEL" userId="2d5b7065-31bb-4181-a7f8-a73bf0c30211" providerId="ADAL" clId="{0575A9F6-7E6E-4F00-881B-BCE554436064}" dt="2021-05-27T08:27:53.910" v="14714" actId="790"/>
          <ac:spMkLst>
            <pc:docMk/>
            <pc:sldMk cId="3177853375" sldId="10454"/>
            <ac:spMk id="51" creationId="{38A00563-F0E4-4DD2-BCC0-2CE8730B5ECB}"/>
          </ac:spMkLst>
        </pc:spChg>
        <pc:spChg chg="mod">
          <ac:chgData name="Ugo MANTEL" userId="2d5b7065-31bb-4181-a7f8-a73bf0c30211" providerId="ADAL" clId="{0575A9F6-7E6E-4F00-881B-BCE554436064}" dt="2021-05-27T08:27:53.910" v="14715" actId="790"/>
          <ac:spMkLst>
            <pc:docMk/>
            <pc:sldMk cId="3177853375" sldId="10454"/>
            <ac:spMk id="52" creationId="{FF17630E-6039-47E0-A099-F9AF44449B48}"/>
          </ac:spMkLst>
        </pc:spChg>
        <pc:spChg chg="mod">
          <ac:chgData name="Ugo MANTEL" userId="2d5b7065-31bb-4181-a7f8-a73bf0c30211" providerId="ADAL" clId="{0575A9F6-7E6E-4F00-881B-BCE554436064}" dt="2021-05-27T08:27:53.918" v="14718" actId="790"/>
          <ac:spMkLst>
            <pc:docMk/>
            <pc:sldMk cId="3177853375" sldId="10454"/>
            <ac:spMk id="56" creationId="{AB37E254-CB07-4E2F-8C11-BC55A2502367}"/>
          </ac:spMkLst>
        </pc:spChg>
        <pc:spChg chg="mod">
          <ac:chgData name="Ugo MANTEL" userId="2d5b7065-31bb-4181-a7f8-a73bf0c30211" providerId="ADAL" clId="{0575A9F6-7E6E-4F00-881B-BCE554436064}" dt="2021-05-27T08:27:53.918" v="14719" actId="790"/>
          <ac:spMkLst>
            <pc:docMk/>
            <pc:sldMk cId="3177853375" sldId="10454"/>
            <ac:spMk id="57" creationId="{DA45594E-7518-40CF-BAF6-8C01EF7D5755}"/>
          </ac:spMkLst>
        </pc:spChg>
        <pc:spChg chg="mod">
          <ac:chgData name="Ugo MANTEL" userId="2d5b7065-31bb-4181-a7f8-a73bf0c30211" providerId="ADAL" clId="{0575A9F6-7E6E-4F00-881B-BCE554436064}" dt="2021-05-27T08:27:53.918" v="14720" actId="790"/>
          <ac:spMkLst>
            <pc:docMk/>
            <pc:sldMk cId="3177853375" sldId="10454"/>
            <ac:spMk id="58" creationId="{C29803E8-FBC2-483B-A68E-EABEA041F3DA}"/>
          </ac:spMkLst>
        </pc:spChg>
        <pc:spChg chg="mod">
          <ac:chgData name="Ugo MANTEL" userId="2d5b7065-31bb-4181-a7f8-a73bf0c30211" providerId="ADAL" clId="{0575A9F6-7E6E-4F00-881B-BCE554436064}" dt="2021-05-27T08:27:53.918" v="14721" actId="790"/>
          <ac:spMkLst>
            <pc:docMk/>
            <pc:sldMk cId="3177853375" sldId="10454"/>
            <ac:spMk id="59" creationId="{CFE36E34-7946-43BC-85F5-FE04E45C3AC6}"/>
          </ac:spMkLst>
        </pc:spChg>
        <pc:spChg chg="mod">
          <ac:chgData name="Ugo MANTEL" userId="2d5b7065-31bb-4181-a7f8-a73bf0c30211" providerId="ADAL" clId="{0575A9F6-7E6E-4F00-881B-BCE554436064}" dt="2021-05-27T08:27:53.918" v="14722" actId="790"/>
          <ac:spMkLst>
            <pc:docMk/>
            <pc:sldMk cId="3177853375" sldId="10454"/>
            <ac:spMk id="60" creationId="{1D91D4A3-076B-46A0-94A1-79814D2920AE}"/>
          </ac:spMkLst>
        </pc:spChg>
        <pc:spChg chg="mod">
          <ac:chgData name="Ugo MANTEL" userId="2d5b7065-31bb-4181-a7f8-a73bf0c30211" providerId="ADAL" clId="{0575A9F6-7E6E-4F00-881B-BCE554436064}" dt="2021-05-27T08:27:53.918" v="14723" actId="790"/>
          <ac:spMkLst>
            <pc:docMk/>
            <pc:sldMk cId="3177853375" sldId="10454"/>
            <ac:spMk id="61" creationId="{4FBB2CFE-59BF-413A-9854-073D18C4744D}"/>
          </ac:spMkLst>
        </pc:spChg>
        <pc:spChg chg="mod">
          <ac:chgData name="Ugo MANTEL" userId="2d5b7065-31bb-4181-a7f8-a73bf0c30211" providerId="ADAL" clId="{0575A9F6-7E6E-4F00-881B-BCE554436064}" dt="2021-05-27T08:27:53.918" v="14724" actId="790"/>
          <ac:spMkLst>
            <pc:docMk/>
            <pc:sldMk cId="3177853375" sldId="10454"/>
            <ac:spMk id="62" creationId="{5E8D6078-1C50-49DC-8AC6-5BE1132E09D1}"/>
          </ac:spMkLst>
        </pc:spChg>
        <pc:spChg chg="mod">
          <ac:chgData name="Ugo MANTEL" userId="2d5b7065-31bb-4181-a7f8-a73bf0c30211" providerId="ADAL" clId="{0575A9F6-7E6E-4F00-881B-BCE554436064}" dt="2021-05-27T08:27:53.918" v="14725" actId="790"/>
          <ac:spMkLst>
            <pc:docMk/>
            <pc:sldMk cId="3177853375" sldId="10454"/>
            <ac:spMk id="63" creationId="{81F420AF-FDD5-4D82-AB93-DB2EA1AF7D88}"/>
          </ac:spMkLst>
        </pc:spChg>
      </pc:sldChg>
      <pc:sldChg chg="modSp mod">
        <pc:chgData name="Ugo MANTEL" userId="2d5b7065-31bb-4181-a7f8-a73bf0c30211" providerId="ADAL" clId="{0575A9F6-7E6E-4F00-881B-BCE554436064}" dt="2021-05-27T08:27:52.182" v="12595" actId="790"/>
        <pc:sldMkLst>
          <pc:docMk/>
          <pc:sldMk cId="2117336307" sldId="10458"/>
        </pc:sldMkLst>
        <pc:spChg chg="mod">
          <ac:chgData name="Ugo MANTEL" userId="2d5b7065-31bb-4181-a7f8-a73bf0c30211" providerId="ADAL" clId="{0575A9F6-7E6E-4F00-881B-BCE554436064}" dt="2021-05-27T08:27:52.150" v="12557" actId="790"/>
          <ac:spMkLst>
            <pc:docMk/>
            <pc:sldMk cId="2117336307" sldId="10458"/>
            <ac:spMk id="2" creationId="{97E194A7-6D37-418C-9122-DDE304798BEF}"/>
          </ac:spMkLst>
        </pc:spChg>
        <pc:spChg chg="mod">
          <ac:chgData name="Ugo MANTEL" userId="2d5b7065-31bb-4181-a7f8-a73bf0c30211" providerId="ADAL" clId="{0575A9F6-7E6E-4F00-881B-BCE554436064}" dt="2021-05-27T08:27:52.150" v="12558" actId="790"/>
          <ac:spMkLst>
            <pc:docMk/>
            <pc:sldMk cId="2117336307" sldId="10458"/>
            <ac:spMk id="3" creationId="{8CF4F83C-DF06-481B-B47A-FD3FB9938753}"/>
          </ac:spMkLst>
        </pc:spChg>
        <pc:spChg chg="mod">
          <ac:chgData name="Ugo MANTEL" userId="2d5b7065-31bb-4181-a7f8-a73bf0c30211" providerId="ADAL" clId="{0575A9F6-7E6E-4F00-881B-BCE554436064}" dt="2021-05-27T08:27:52.150" v="12559" actId="790"/>
          <ac:spMkLst>
            <pc:docMk/>
            <pc:sldMk cId="2117336307" sldId="10458"/>
            <ac:spMk id="4" creationId="{9A211B58-FC94-42D9-B8A5-6D5DF998B3F7}"/>
          </ac:spMkLst>
        </pc:spChg>
        <pc:spChg chg="mod">
          <ac:chgData name="Ugo MANTEL" userId="2d5b7065-31bb-4181-a7f8-a73bf0c30211" providerId="ADAL" clId="{0575A9F6-7E6E-4F00-881B-BCE554436064}" dt="2021-05-27T08:27:52.150" v="12560" actId="790"/>
          <ac:spMkLst>
            <pc:docMk/>
            <pc:sldMk cId="2117336307" sldId="10458"/>
            <ac:spMk id="5" creationId="{C25708FA-3E9E-4816-9525-DFB86044AD07}"/>
          </ac:spMkLst>
        </pc:spChg>
        <pc:spChg chg="mod">
          <ac:chgData name="Ugo MANTEL" userId="2d5b7065-31bb-4181-a7f8-a73bf0c30211" providerId="ADAL" clId="{0575A9F6-7E6E-4F00-881B-BCE554436064}" dt="2021-05-27T08:27:52.150" v="12561" actId="790"/>
          <ac:spMkLst>
            <pc:docMk/>
            <pc:sldMk cId="2117336307" sldId="10458"/>
            <ac:spMk id="7" creationId="{5FF043EB-3601-4C22-9167-48A1A3AE1F94}"/>
          </ac:spMkLst>
        </pc:spChg>
        <pc:spChg chg="mod">
          <ac:chgData name="Ugo MANTEL" userId="2d5b7065-31bb-4181-a7f8-a73bf0c30211" providerId="ADAL" clId="{0575A9F6-7E6E-4F00-881B-BCE554436064}" dt="2021-05-27T08:27:52.150" v="12562" actId="790"/>
          <ac:spMkLst>
            <pc:docMk/>
            <pc:sldMk cId="2117336307" sldId="10458"/>
            <ac:spMk id="8" creationId="{FFBB7020-4421-4CFB-9AD5-1893BFC8D2F0}"/>
          </ac:spMkLst>
        </pc:spChg>
        <pc:spChg chg="mod">
          <ac:chgData name="Ugo MANTEL" userId="2d5b7065-31bb-4181-a7f8-a73bf0c30211" providerId="ADAL" clId="{0575A9F6-7E6E-4F00-881B-BCE554436064}" dt="2021-05-27T08:27:52.166" v="12563" actId="790"/>
          <ac:spMkLst>
            <pc:docMk/>
            <pc:sldMk cId="2117336307" sldId="10458"/>
            <ac:spMk id="9" creationId="{F751E742-ACE5-4311-BEC7-8D8A10732879}"/>
          </ac:spMkLst>
        </pc:spChg>
        <pc:spChg chg="mod">
          <ac:chgData name="Ugo MANTEL" userId="2d5b7065-31bb-4181-a7f8-a73bf0c30211" providerId="ADAL" clId="{0575A9F6-7E6E-4F00-881B-BCE554436064}" dt="2021-05-27T08:27:52.166" v="12564" actId="790"/>
          <ac:spMkLst>
            <pc:docMk/>
            <pc:sldMk cId="2117336307" sldId="10458"/>
            <ac:spMk id="10" creationId="{4DF43315-8157-40B9-831B-B3F41D276556}"/>
          </ac:spMkLst>
        </pc:spChg>
        <pc:spChg chg="mod">
          <ac:chgData name="Ugo MANTEL" userId="2d5b7065-31bb-4181-a7f8-a73bf0c30211" providerId="ADAL" clId="{0575A9F6-7E6E-4F00-881B-BCE554436064}" dt="2021-05-27T08:27:52.166" v="12565" actId="790"/>
          <ac:spMkLst>
            <pc:docMk/>
            <pc:sldMk cId="2117336307" sldId="10458"/>
            <ac:spMk id="11" creationId="{C6B0A0A6-7DC1-446E-A970-1C78FE7B05E7}"/>
          </ac:spMkLst>
        </pc:spChg>
        <pc:spChg chg="mod">
          <ac:chgData name="Ugo MANTEL" userId="2d5b7065-31bb-4181-a7f8-a73bf0c30211" providerId="ADAL" clId="{0575A9F6-7E6E-4F00-881B-BCE554436064}" dt="2021-05-27T08:27:52.166" v="12566" actId="790"/>
          <ac:spMkLst>
            <pc:docMk/>
            <pc:sldMk cId="2117336307" sldId="10458"/>
            <ac:spMk id="12" creationId="{67693F63-D872-4044-ADB2-C400E44ED05F}"/>
          </ac:spMkLst>
        </pc:spChg>
        <pc:spChg chg="mod">
          <ac:chgData name="Ugo MANTEL" userId="2d5b7065-31bb-4181-a7f8-a73bf0c30211" providerId="ADAL" clId="{0575A9F6-7E6E-4F00-881B-BCE554436064}" dt="2021-05-27T08:27:52.166" v="12567" actId="790"/>
          <ac:spMkLst>
            <pc:docMk/>
            <pc:sldMk cId="2117336307" sldId="10458"/>
            <ac:spMk id="13" creationId="{FFD2313E-5B14-4DD1-BDBA-9C5889D66C73}"/>
          </ac:spMkLst>
        </pc:spChg>
        <pc:spChg chg="mod">
          <ac:chgData name="Ugo MANTEL" userId="2d5b7065-31bb-4181-a7f8-a73bf0c30211" providerId="ADAL" clId="{0575A9F6-7E6E-4F00-881B-BCE554436064}" dt="2021-05-27T08:27:52.166" v="12568" actId="790"/>
          <ac:spMkLst>
            <pc:docMk/>
            <pc:sldMk cId="2117336307" sldId="10458"/>
            <ac:spMk id="14" creationId="{329454EA-414E-4AC5-80E0-57789AEC3CB6}"/>
          </ac:spMkLst>
        </pc:spChg>
        <pc:spChg chg="mod">
          <ac:chgData name="Ugo MANTEL" userId="2d5b7065-31bb-4181-a7f8-a73bf0c30211" providerId="ADAL" clId="{0575A9F6-7E6E-4F00-881B-BCE554436064}" dt="2021-05-27T08:27:52.166" v="12569" actId="790"/>
          <ac:spMkLst>
            <pc:docMk/>
            <pc:sldMk cId="2117336307" sldId="10458"/>
            <ac:spMk id="15" creationId="{74475D91-FAA9-4481-BB90-C143AB2CF6AD}"/>
          </ac:spMkLst>
        </pc:spChg>
        <pc:spChg chg="mod">
          <ac:chgData name="Ugo MANTEL" userId="2d5b7065-31bb-4181-a7f8-a73bf0c30211" providerId="ADAL" clId="{0575A9F6-7E6E-4F00-881B-BCE554436064}" dt="2021-05-27T08:27:52.166" v="12570" actId="790"/>
          <ac:spMkLst>
            <pc:docMk/>
            <pc:sldMk cId="2117336307" sldId="10458"/>
            <ac:spMk id="16" creationId="{C3B5A392-C953-443D-83BE-3BA88F87E568}"/>
          </ac:spMkLst>
        </pc:spChg>
        <pc:spChg chg="mod">
          <ac:chgData name="Ugo MANTEL" userId="2d5b7065-31bb-4181-a7f8-a73bf0c30211" providerId="ADAL" clId="{0575A9F6-7E6E-4F00-881B-BCE554436064}" dt="2021-05-27T08:27:52.166" v="12571" actId="790"/>
          <ac:spMkLst>
            <pc:docMk/>
            <pc:sldMk cId="2117336307" sldId="10458"/>
            <ac:spMk id="17" creationId="{08602E73-CEE9-4D0A-8C3F-5D734DA21856}"/>
          </ac:spMkLst>
        </pc:spChg>
        <pc:spChg chg="mod">
          <ac:chgData name="Ugo MANTEL" userId="2d5b7065-31bb-4181-a7f8-a73bf0c30211" providerId="ADAL" clId="{0575A9F6-7E6E-4F00-881B-BCE554436064}" dt="2021-05-27T08:27:52.166" v="12572" actId="790"/>
          <ac:spMkLst>
            <pc:docMk/>
            <pc:sldMk cId="2117336307" sldId="10458"/>
            <ac:spMk id="23" creationId="{B17B5902-BDE5-4C91-98D6-624AA4BD047A}"/>
          </ac:spMkLst>
        </pc:spChg>
        <pc:spChg chg="mod">
          <ac:chgData name="Ugo MANTEL" userId="2d5b7065-31bb-4181-a7f8-a73bf0c30211" providerId="ADAL" clId="{0575A9F6-7E6E-4F00-881B-BCE554436064}" dt="2021-05-27T08:27:52.166" v="12573" actId="790"/>
          <ac:spMkLst>
            <pc:docMk/>
            <pc:sldMk cId="2117336307" sldId="10458"/>
            <ac:spMk id="30" creationId="{8781E301-2829-4212-BC5D-10A3652130A7}"/>
          </ac:spMkLst>
        </pc:spChg>
        <pc:spChg chg="mod">
          <ac:chgData name="Ugo MANTEL" userId="2d5b7065-31bb-4181-a7f8-a73bf0c30211" providerId="ADAL" clId="{0575A9F6-7E6E-4F00-881B-BCE554436064}" dt="2021-05-27T08:27:52.166" v="12574" actId="790"/>
          <ac:spMkLst>
            <pc:docMk/>
            <pc:sldMk cId="2117336307" sldId="10458"/>
            <ac:spMk id="31" creationId="{FC5D5549-3024-4706-A1D3-2EC5B6005011}"/>
          </ac:spMkLst>
        </pc:spChg>
        <pc:spChg chg="mod">
          <ac:chgData name="Ugo MANTEL" userId="2d5b7065-31bb-4181-a7f8-a73bf0c30211" providerId="ADAL" clId="{0575A9F6-7E6E-4F00-881B-BCE554436064}" dt="2021-05-27T08:27:52.166" v="12575" actId="790"/>
          <ac:spMkLst>
            <pc:docMk/>
            <pc:sldMk cId="2117336307" sldId="10458"/>
            <ac:spMk id="32" creationId="{95C2A0B0-3C59-417F-A7AF-CB055F5691A9}"/>
          </ac:spMkLst>
        </pc:spChg>
        <pc:spChg chg="mod">
          <ac:chgData name="Ugo MANTEL" userId="2d5b7065-31bb-4181-a7f8-a73bf0c30211" providerId="ADAL" clId="{0575A9F6-7E6E-4F00-881B-BCE554436064}" dt="2021-05-27T08:27:52.166" v="12576" actId="790"/>
          <ac:spMkLst>
            <pc:docMk/>
            <pc:sldMk cId="2117336307" sldId="10458"/>
            <ac:spMk id="33" creationId="{9A17175B-3D0E-49D1-9772-511BEABBDF40}"/>
          </ac:spMkLst>
        </pc:spChg>
        <pc:spChg chg="mod">
          <ac:chgData name="Ugo MANTEL" userId="2d5b7065-31bb-4181-a7f8-a73bf0c30211" providerId="ADAL" clId="{0575A9F6-7E6E-4F00-881B-BCE554436064}" dt="2021-05-27T08:27:52.166" v="12577" actId="790"/>
          <ac:spMkLst>
            <pc:docMk/>
            <pc:sldMk cId="2117336307" sldId="10458"/>
            <ac:spMk id="34" creationId="{0D26BFCF-8441-4D95-B0FE-AB36CB9BE014}"/>
          </ac:spMkLst>
        </pc:spChg>
        <pc:spChg chg="mod">
          <ac:chgData name="Ugo MANTEL" userId="2d5b7065-31bb-4181-a7f8-a73bf0c30211" providerId="ADAL" clId="{0575A9F6-7E6E-4F00-881B-BCE554436064}" dt="2021-05-27T08:27:52.166" v="12578" actId="790"/>
          <ac:spMkLst>
            <pc:docMk/>
            <pc:sldMk cId="2117336307" sldId="10458"/>
            <ac:spMk id="36" creationId="{BBA214AC-0EE9-424B-BD2E-A4BE8AEC5800}"/>
          </ac:spMkLst>
        </pc:spChg>
        <pc:spChg chg="mod">
          <ac:chgData name="Ugo MANTEL" userId="2d5b7065-31bb-4181-a7f8-a73bf0c30211" providerId="ADAL" clId="{0575A9F6-7E6E-4F00-881B-BCE554436064}" dt="2021-05-27T08:27:52.166" v="12579" actId="790"/>
          <ac:spMkLst>
            <pc:docMk/>
            <pc:sldMk cId="2117336307" sldId="10458"/>
            <ac:spMk id="37" creationId="{357BF76E-F609-4ABB-AF14-CA5912FE2D08}"/>
          </ac:spMkLst>
        </pc:spChg>
        <pc:spChg chg="mod">
          <ac:chgData name="Ugo MANTEL" userId="2d5b7065-31bb-4181-a7f8-a73bf0c30211" providerId="ADAL" clId="{0575A9F6-7E6E-4F00-881B-BCE554436064}" dt="2021-05-27T08:27:52.182" v="12580" actId="790"/>
          <ac:spMkLst>
            <pc:docMk/>
            <pc:sldMk cId="2117336307" sldId="10458"/>
            <ac:spMk id="38" creationId="{3D91B623-E5CB-4481-8380-8F078F4ED175}"/>
          </ac:spMkLst>
        </pc:spChg>
        <pc:spChg chg="mod">
          <ac:chgData name="Ugo MANTEL" userId="2d5b7065-31bb-4181-a7f8-a73bf0c30211" providerId="ADAL" clId="{0575A9F6-7E6E-4F00-881B-BCE554436064}" dt="2021-05-27T08:27:52.182" v="12581" actId="790"/>
          <ac:spMkLst>
            <pc:docMk/>
            <pc:sldMk cId="2117336307" sldId="10458"/>
            <ac:spMk id="46" creationId="{6AA55E8D-57AF-4945-9E94-DE7A7BE61822}"/>
          </ac:spMkLst>
        </pc:spChg>
        <pc:spChg chg="mod">
          <ac:chgData name="Ugo MANTEL" userId="2d5b7065-31bb-4181-a7f8-a73bf0c30211" providerId="ADAL" clId="{0575A9F6-7E6E-4F00-881B-BCE554436064}" dt="2021-05-27T08:27:52.182" v="12582" actId="790"/>
          <ac:spMkLst>
            <pc:docMk/>
            <pc:sldMk cId="2117336307" sldId="10458"/>
            <ac:spMk id="49" creationId="{7F1A8DDF-BB9E-4E12-90EF-9A954D4E9527}"/>
          </ac:spMkLst>
        </pc:spChg>
        <pc:spChg chg="mod">
          <ac:chgData name="Ugo MANTEL" userId="2d5b7065-31bb-4181-a7f8-a73bf0c30211" providerId="ADAL" clId="{0575A9F6-7E6E-4F00-881B-BCE554436064}" dt="2021-05-27T08:27:52.182" v="12583" actId="790"/>
          <ac:spMkLst>
            <pc:docMk/>
            <pc:sldMk cId="2117336307" sldId="10458"/>
            <ac:spMk id="50" creationId="{D983CBF4-656D-415F-A0E6-4EF1ECFA98D8}"/>
          </ac:spMkLst>
        </pc:spChg>
        <pc:spChg chg="mod">
          <ac:chgData name="Ugo MANTEL" userId="2d5b7065-31bb-4181-a7f8-a73bf0c30211" providerId="ADAL" clId="{0575A9F6-7E6E-4F00-881B-BCE554436064}" dt="2021-05-27T08:27:52.182" v="12584" actId="790"/>
          <ac:spMkLst>
            <pc:docMk/>
            <pc:sldMk cId="2117336307" sldId="10458"/>
            <ac:spMk id="51" creationId="{C518067F-36AA-4233-91AF-1B75DE764C1D}"/>
          </ac:spMkLst>
        </pc:spChg>
        <pc:spChg chg="mod">
          <ac:chgData name="Ugo MANTEL" userId="2d5b7065-31bb-4181-a7f8-a73bf0c30211" providerId="ADAL" clId="{0575A9F6-7E6E-4F00-881B-BCE554436064}" dt="2021-05-27T08:27:52.182" v="12585" actId="790"/>
          <ac:spMkLst>
            <pc:docMk/>
            <pc:sldMk cId="2117336307" sldId="10458"/>
            <ac:spMk id="52" creationId="{CB183989-F33A-443E-A9EC-A3EA75137A1D}"/>
          </ac:spMkLst>
        </pc:spChg>
        <pc:spChg chg="mod">
          <ac:chgData name="Ugo MANTEL" userId="2d5b7065-31bb-4181-a7f8-a73bf0c30211" providerId="ADAL" clId="{0575A9F6-7E6E-4F00-881B-BCE554436064}" dt="2021-05-27T08:27:52.182" v="12586" actId="790"/>
          <ac:spMkLst>
            <pc:docMk/>
            <pc:sldMk cId="2117336307" sldId="10458"/>
            <ac:spMk id="60" creationId="{14D6537D-0B58-4DB6-B315-DB8469395B6C}"/>
          </ac:spMkLst>
        </pc:spChg>
        <pc:spChg chg="mod">
          <ac:chgData name="Ugo MANTEL" userId="2d5b7065-31bb-4181-a7f8-a73bf0c30211" providerId="ADAL" clId="{0575A9F6-7E6E-4F00-881B-BCE554436064}" dt="2021-05-27T08:27:52.182" v="12587" actId="790"/>
          <ac:spMkLst>
            <pc:docMk/>
            <pc:sldMk cId="2117336307" sldId="10458"/>
            <ac:spMk id="61" creationId="{97E650CB-FAC0-446C-B880-E44B6031DF36}"/>
          </ac:spMkLst>
        </pc:spChg>
        <pc:spChg chg="mod">
          <ac:chgData name="Ugo MANTEL" userId="2d5b7065-31bb-4181-a7f8-a73bf0c30211" providerId="ADAL" clId="{0575A9F6-7E6E-4F00-881B-BCE554436064}" dt="2021-05-27T08:27:52.182" v="12588" actId="790"/>
          <ac:spMkLst>
            <pc:docMk/>
            <pc:sldMk cId="2117336307" sldId="10458"/>
            <ac:spMk id="62" creationId="{D82C7EEA-6857-42BF-9A36-8E700C58E26A}"/>
          </ac:spMkLst>
        </pc:spChg>
        <pc:spChg chg="mod">
          <ac:chgData name="Ugo MANTEL" userId="2d5b7065-31bb-4181-a7f8-a73bf0c30211" providerId="ADAL" clId="{0575A9F6-7E6E-4F00-881B-BCE554436064}" dt="2021-05-27T08:27:52.182" v="12589" actId="790"/>
          <ac:spMkLst>
            <pc:docMk/>
            <pc:sldMk cId="2117336307" sldId="10458"/>
            <ac:spMk id="63" creationId="{B30BB911-AB18-464D-9C82-EC0D38A7511C}"/>
          </ac:spMkLst>
        </pc:spChg>
        <pc:spChg chg="mod">
          <ac:chgData name="Ugo MANTEL" userId="2d5b7065-31bb-4181-a7f8-a73bf0c30211" providerId="ADAL" clId="{0575A9F6-7E6E-4F00-881B-BCE554436064}" dt="2021-05-27T08:27:52.182" v="12590" actId="790"/>
          <ac:spMkLst>
            <pc:docMk/>
            <pc:sldMk cId="2117336307" sldId="10458"/>
            <ac:spMk id="85" creationId="{76BFCA86-39A2-4CAD-9C8C-1732C90C6871}"/>
          </ac:spMkLst>
        </pc:spChg>
        <pc:spChg chg="mod">
          <ac:chgData name="Ugo MANTEL" userId="2d5b7065-31bb-4181-a7f8-a73bf0c30211" providerId="ADAL" clId="{0575A9F6-7E6E-4F00-881B-BCE554436064}" dt="2021-05-27T08:27:52.182" v="12591" actId="790"/>
          <ac:spMkLst>
            <pc:docMk/>
            <pc:sldMk cId="2117336307" sldId="10458"/>
            <ac:spMk id="93" creationId="{1ABC16EC-E4C7-4FDB-91C6-850186F5860B}"/>
          </ac:spMkLst>
        </pc:spChg>
        <pc:spChg chg="mod">
          <ac:chgData name="Ugo MANTEL" userId="2d5b7065-31bb-4181-a7f8-a73bf0c30211" providerId="ADAL" clId="{0575A9F6-7E6E-4F00-881B-BCE554436064}" dt="2021-05-27T08:27:52.182" v="12592" actId="790"/>
          <ac:spMkLst>
            <pc:docMk/>
            <pc:sldMk cId="2117336307" sldId="10458"/>
            <ac:spMk id="94" creationId="{D17075F8-2FAF-4F7E-BC65-F4025CF0B0A7}"/>
          </ac:spMkLst>
        </pc:spChg>
        <pc:spChg chg="mod">
          <ac:chgData name="Ugo MANTEL" userId="2d5b7065-31bb-4181-a7f8-a73bf0c30211" providerId="ADAL" clId="{0575A9F6-7E6E-4F00-881B-BCE554436064}" dt="2021-05-27T08:27:52.182" v="12593" actId="790"/>
          <ac:spMkLst>
            <pc:docMk/>
            <pc:sldMk cId="2117336307" sldId="10458"/>
            <ac:spMk id="97" creationId="{4EC5556A-DABE-4193-9B57-E797898C0620}"/>
          </ac:spMkLst>
        </pc:spChg>
        <pc:spChg chg="mod">
          <ac:chgData name="Ugo MANTEL" userId="2d5b7065-31bb-4181-a7f8-a73bf0c30211" providerId="ADAL" clId="{0575A9F6-7E6E-4F00-881B-BCE554436064}" dt="2021-05-27T08:27:52.182" v="12594" actId="790"/>
          <ac:spMkLst>
            <pc:docMk/>
            <pc:sldMk cId="2117336307" sldId="10458"/>
            <ac:spMk id="98" creationId="{506C1797-7D6B-44BE-BC07-93C21922C4B5}"/>
          </ac:spMkLst>
        </pc:spChg>
        <pc:spChg chg="mod">
          <ac:chgData name="Ugo MANTEL" userId="2d5b7065-31bb-4181-a7f8-a73bf0c30211" providerId="ADAL" clId="{0575A9F6-7E6E-4F00-881B-BCE554436064}" dt="2021-05-27T08:27:52.182" v="12595" actId="790"/>
          <ac:spMkLst>
            <pc:docMk/>
            <pc:sldMk cId="2117336307" sldId="10458"/>
            <ac:spMk id="99" creationId="{ADD59E09-F1BF-44A4-8A14-51EC3B527E84}"/>
          </ac:spMkLst>
        </pc:spChg>
      </pc:sldChg>
      <pc:sldChg chg="modSp mod">
        <pc:chgData name="Ugo MANTEL" userId="2d5b7065-31bb-4181-a7f8-a73bf0c30211" providerId="ADAL" clId="{0575A9F6-7E6E-4F00-881B-BCE554436064}" dt="2021-05-27T08:27:52.541" v="13058" actId="790"/>
        <pc:sldMkLst>
          <pc:docMk/>
          <pc:sldMk cId="2622219198" sldId="10459"/>
        </pc:sldMkLst>
        <pc:spChg chg="mod">
          <ac:chgData name="Ugo MANTEL" userId="2d5b7065-31bb-4181-a7f8-a73bf0c30211" providerId="ADAL" clId="{0575A9F6-7E6E-4F00-881B-BCE554436064}" dt="2021-05-27T08:27:52.481" v="12989" actId="790"/>
          <ac:spMkLst>
            <pc:docMk/>
            <pc:sldMk cId="2622219198" sldId="10459"/>
            <ac:spMk id="2" creationId="{E19F901F-5492-47C0-A6F7-DF38EE87C63C}"/>
          </ac:spMkLst>
        </pc:spChg>
        <pc:spChg chg="mod">
          <ac:chgData name="Ugo MANTEL" userId="2d5b7065-31bb-4181-a7f8-a73bf0c30211" providerId="ADAL" clId="{0575A9F6-7E6E-4F00-881B-BCE554436064}" dt="2021-05-27T08:27:52.481" v="12990" actId="790"/>
          <ac:spMkLst>
            <pc:docMk/>
            <pc:sldMk cId="2622219198" sldId="10459"/>
            <ac:spMk id="3" creationId="{EA36DEC0-367F-4462-9ECA-BD4E3ABDD7AD}"/>
          </ac:spMkLst>
        </pc:spChg>
        <pc:spChg chg="mod">
          <ac:chgData name="Ugo MANTEL" userId="2d5b7065-31bb-4181-a7f8-a73bf0c30211" providerId="ADAL" clId="{0575A9F6-7E6E-4F00-881B-BCE554436064}" dt="2021-05-27T08:27:52.481" v="12991" actId="790"/>
          <ac:spMkLst>
            <pc:docMk/>
            <pc:sldMk cId="2622219198" sldId="10459"/>
            <ac:spMk id="4" creationId="{36E8441A-7CAA-4835-B0E0-73093E7211AF}"/>
          </ac:spMkLst>
        </pc:spChg>
        <pc:spChg chg="mod">
          <ac:chgData name="Ugo MANTEL" userId="2d5b7065-31bb-4181-a7f8-a73bf0c30211" providerId="ADAL" clId="{0575A9F6-7E6E-4F00-881B-BCE554436064}" dt="2021-05-27T08:27:52.481" v="12992" actId="790"/>
          <ac:spMkLst>
            <pc:docMk/>
            <pc:sldMk cId="2622219198" sldId="10459"/>
            <ac:spMk id="5" creationId="{B595370E-355C-4B5F-A978-CDD15547DBD1}"/>
          </ac:spMkLst>
        </pc:spChg>
        <pc:spChg chg="mod">
          <ac:chgData name="Ugo MANTEL" userId="2d5b7065-31bb-4181-a7f8-a73bf0c30211" providerId="ADAL" clId="{0575A9F6-7E6E-4F00-881B-BCE554436064}" dt="2021-05-27T08:27:52.491" v="12993" actId="790"/>
          <ac:spMkLst>
            <pc:docMk/>
            <pc:sldMk cId="2622219198" sldId="10459"/>
            <ac:spMk id="6" creationId="{609D4ECD-A435-4FC4-8FA3-4F4EB4E1037F}"/>
          </ac:spMkLst>
        </pc:spChg>
        <pc:spChg chg="mod">
          <ac:chgData name="Ugo MANTEL" userId="2d5b7065-31bb-4181-a7f8-a73bf0c30211" providerId="ADAL" clId="{0575A9F6-7E6E-4F00-881B-BCE554436064}" dt="2021-05-27T08:27:52.491" v="12994" actId="790"/>
          <ac:spMkLst>
            <pc:docMk/>
            <pc:sldMk cId="2622219198" sldId="10459"/>
            <ac:spMk id="7" creationId="{3519796A-9FDF-4BE6-8C17-7B847140DB1E}"/>
          </ac:spMkLst>
        </pc:spChg>
        <pc:spChg chg="mod">
          <ac:chgData name="Ugo MANTEL" userId="2d5b7065-31bb-4181-a7f8-a73bf0c30211" providerId="ADAL" clId="{0575A9F6-7E6E-4F00-881B-BCE554436064}" dt="2021-05-27T08:27:52.491" v="12995" actId="790"/>
          <ac:spMkLst>
            <pc:docMk/>
            <pc:sldMk cId="2622219198" sldId="10459"/>
            <ac:spMk id="8" creationId="{C0F9EC2E-5B9C-44C3-8BBC-04E6A56A04D9}"/>
          </ac:spMkLst>
        </pc:spChg>
        <pc:spChg chg="mod">
          <ac:chgData name="Ugo MANTEL" userId="2d5b7065-31bb-4181-a7f8-a73bf0c30211" providerId="ADAL" clId="{0575A9F6-7E6E-4F00-881B-BCE554436064}" dt="2021-05-27T08:27:52.493" v="12996" actId="790"/>
          <ac:spMkLst>
            <pc:docMk/>
            <pc:sldMk cId="2622219198" sldId="10459"/>
            <ac:spMk id="9" creationId="{317041DE-AACE-4076-B336-98D4DFCF2F8D}"/>
          </ac:spMkLst>
        </pc:spChg>
        <pc:spChg chg="mod">
          <ac:chgData name="Ugo MANTEL" userId="2d5b7065-31bb-4181-a7f8-a73bf0c30211" providerId="ADAL" clId="{0575A9F6-7E6E-4F00-881B-BCE554436064}" dt="2021-05-27T08:27:52.493" v="12997" actId="790"/>
          <ac:spMkLst>
            <pc:docMk/>
            <pc:sldMk cId="2622219198" sldId="10459"/>
            <ac:spMk id="10" creationId="{96B7A014-AD04-4B6B-93EF-F8AE892DB682}"/>
          </ac:spMkLst>
        </pc:spChg>
        <pc:spChg chg="mod">
          <ac:chgData name="Ugo MANTEL" userId="2d5b7065-31bb-4181-a7f8-a73bf0c30211" providerId="ADAL" clId="{0575A9F6-7E6E-4F00-881B-BCE554436064}" dt="2021-05-27T08:27:52.493" v="12998" actId="790"/>
          <ac:spMkLst>
            <pc:docMk/>
            <pc:sldMk cId="2622219198" sldId="10459"/>
            <ac:spMk id="11" creationId="{BF229D2B-E1C5-4C07-819B-6B198291B445}"/>
          </ac:spMkLst>
        </pc:spChg>
        <pc:spChg chg="mod">
          <ac:chgData name="Ugo MANTEL" userId="2d5b7065-31bb-4181-a7f8-a73bf0c30211" providerId="ADAL" clId="{0575A9F6-7E6E-4F00-881B-BCE554436064}" dt="2021-05-27T08:27:52.493" v="12999" actId="790"/>
          <ac:spMkLst>
            <pc:docMk/>
            <pc:sldMk cId="2622219198" sldId="10459"/>
            <ac:spMk id="12" creationId="{3EFA3E8A-E38B-412F-A7AC-89C4DD936271}"/>
          </ac:spMkLst>
        </pc:spChg>
        <pc:spChg chg="mod">
          <ac:chgData name="Ugo MANTEL" userId="2d5b7065-31bb-4181-a7f8-a73bf0c30211" providerId="ADAL" clId="{0575A9F6-7E6E-4F00-881B-BCE554436064}" dt="2021-05-27T08:27:52.493" v="13000" actId="790"/>
          <ac:spMkLst>
            <pc:docMk/>
            <pc:sldMk cId="2622219198" sldId="10459"/>
            <ac:spMk id="13" creationId="{17705788-120B-4AC9-B719-CCF70341BA1F}"/>
          </ac:spMkLst>
        </pc:spChg>
        <pc:spChg chg="mod">
          <ac:chgData name="Ugo MANTEL" userId="2d5b7065-31bb-4181-a7f8-a73bf0c30211" providerId="ADAL" clId="{0575A9F6-7E6E-4F00-881B-BCE554436064}" dt="2021-05-27T08:27:52.493" v="13001" actId="790"/>
          <ac:spMkLst>
            <pc:docMk/>
            <pc:sldMk cId="2622219198" sldId="10459"/>
            <ac:spMk id="14" creationId="{724AF84E-9B10-405B-8DB6-FA7988A7668D}"/>
          </ac:spMkLst>
        </pc:spChg>
        <pc:spChg chg="mod">
          <ac:chgData name="Ugo MANTEL" userId="2d5b7065-31bb-4181-a7f8-a73bf0c30211" providerId="ADAL" clId="{0575A9F6-7E6E-4F00-881B-BCE554436064}" dt="2021-05-27T08:27:52.493" v="13002" actId="790"/>
          <ac:spMkLst>
            <pc:docMk/>
            <pc:sldMk cId="2622219198" sldId="10459"/>
            <ac:spMk id="15" creationId="{34C45BC7-2142-44BC-8D88-77D9EBC4EA6E}"/>
          </ac:spMkLst>
        </pc:spChg>
        <pc:spChg chg="mod">
          <ac:chgData name="Ugo MANTEL" userId="2d5b7065-31bb-4181-a7f8-a73bf0c30211" providerId="ADAL" clId="{0575A9F6-7E6E-4F00-881B-BCE554436064}" dt="2021-05-27T08:27:52.493" v="13003" actId="790"/>
          <ac:spMkLst>
            <pc:docMk/>
            <pc:sldMk cId="2622219198" sldId="10459"/>
            <ac:spMk id="16" creationId="{41A679EC-8321-4F10-B731-7F5C67FA2AC4}"/>
          </ac:spMkLst>
        </pc:spChg>
        <pc:spChg chg="mod">
          <ac:chgData name="Ugo MANTEL" userId="2d5b7065-31bb-4181-a7f8-a73bf0c30211" providerId="ADAL" clId="{0575A9F6-7E6E-4F00-881B-BCE554436064}" dt="2021-05-27T08:27:52.493" v="13004" actId="790"/>
          <ac:spMkLst>
            <pc:docMk/>
            <pc:sldMk cId="2622219198" sldId="10459"/>
            <ac:spMk id="17" creationId="{2935E5F8-84AB-433D-881B-5B0E1C57BA6F}"/>
          </ac:spMkLst>
        </pc:spChg>
        <pc:spChg chg="mod">
          <ac:chgData name="Ugo MANTEL" userId="2d5b7065-31bb-4181-a7f8-a73bf0c30211" providerId="ADAL" clId="{0575A9F6-7E6E-4F00-881B-BCE554436064}" dt="2021-05-27T08:27:52.493" v="13005" actId="790"/>
          <ac:spMkLst>
            <pc:docMk/>
            <pc:sldMk cId="2622219198" sldId="10459"/>
            <ac:spMk id="18" creationId="{B0A62E94-BF7E-40AC-B764-BB2A54C0C494}"/>
          </ac:spMkLst>
        </pc:spChg>
        <pc:spChg chg="mod">
          <ac:chgData name="Ugo MANTEL" userId="2d5b7065-31bb-4181-a7f8-a73bf0c30211" providerId="ADAL" clId="{0575A9F6-7E6E-4F00-881B-BCE554436064}" dt="2021-05-27T08:27:52.493" v="13006" actId="790"/>
          <ac:spMkLst>
            <pc:docMk/>
            <pc:sldMk cId="2622219198" sldId="10459"/>
            <ac:spMk id="19" creationId="{027A9967-715F-48E8-B963-0D3A8F664B42}"/>
          </ac:spMkLst>
        </pc:spChg>
        <pc:spChg chg="mod">
          <ac:chgData name="Ugo MANTEL" userId="2d5b7065-31bb-4181-a7f8-a73bf0c30211" providerId="ADAL" clId="{0575A9F6-7E6E-4F00-881B-BCE554436064}" dt="2021-05-27T08:27:52.501" v="13007" actId="790"/>
          <ac:spMkLst>
            <pc:docMk/>
            <pc:sldMk cId="2622219198" sldId="10459"/>
            <ac:spMk id="45" creationId="{EB8DCDA0-B944-46B1-94A1-3BC57FE2558C}"/>
          </ac:spMkLst>
        </pc:spChg>
        <pc:spChg chg="mod">
          <ac:chgData name="Ugo MANTEL" userId="2d5b7065-31bb-4181-a7f8-a73bf0c30211" providerId="ADAL" clId="{0575A9F6-7E6E-4F00-881B-BCE554436064}" dt="2021-05-27T08:27:52.501" v="13008" actId="790"/>
          <ac:spMkLst>
            <pc:docMk/>
            <pc:sldMk cId="2622219198" sldId="10459"/>
            <ac:spMk id="46" creationId="{7B138FEF-21CD-48C0-BC88-FE04EB25D3AA}"/>
          </ac:spMkLst>
        </pc:spChg>
        <pc:spChg chg="mod">
          <ac:chgData name="Ugo MANTEL" userId="2d5b7065-31bb-4181-a7f8-a73bf0c30211" providerId="ADAL" clId="{0575A9F6-7E6E-4F00-881B-BCE554436064}" dt="2021-05-27T08:27:52.501" v="13009" actId="790"/>
          <ac:spMkLst>
            <pc:docMk/>
            <pc:sldMk cId="2622219198" sldId="10459"/>
            <ac:spMk id="47" creationId="{C8752D5D-1277-4ECD-BD07-8C2295A5CD51}"/>
          </ac:spMkLst>
        </pc:spChg>
        <pc:spChg chg="mod">
          <ac:chgData name="Ugo MANTEL" userId="2d5b7065-31bb-4181-a7f8-a73bf0c30211" providerId="ADAL" clId="{0575A9F6-7E6E-4F00-881B-BCE554436064}" dt="2021-05-27T08:27:52.501" v="13010" actId="790"/>
          <ac:spMkLst>
            <pc:docMk/>
            <pc:sldMk cId="2622219198" sldId="10459"/>
            <ac:spMk id="49" creationId="{73FF325B-AA43-4315-A9B8-69EBF61E787C}"/>
          </ac:spMkLst>
        </pc:spChg>
        <pc:spChg chg="mod">
          <ac:chgData name="Ugo MANTEL" userId="2d5b7065-31bb-4181-a7f8-a73bf0c30211" providerId="ADAL" clId="{0575A9F6-7E6E-4F00-881B-BCE554436064}" dt="2021-05-27T08:27:52.501" v="13011" actId="790"/>
          <ac:spMkLst>
            <pc:docMk/>
            <pc:sldMk cId="2622219198" sldId="10459"/>
            <ac:spMk id="52" creationId="{B01F8A17-D5BB-48D0-9812-19B9E7EC3664}"/>
          </ac:spMkLst>
        </pc:spChg>
        <pc:spChg chg="mod">
          <ac:chgData name="Ugo MANTEL" userId="2d5b7065-31bb-4181-a7f8-a73bf0c30211" providerId="ADAL" clId="{0575A9F6-7E6E-4F00-881B-BCE554436064}" dt="2021-05-27T08:27:52.501" v="13012" actId="790"/>
          <ac:spMkLst>
            <pc:docMk/>
            <pc:sldMk cId="2622219198" sldId="10459"/>
            <ac:spMk id="54" creationId="{CBD01CF7-FE13-4ECB-AB15-2BFF82F48911}"/>
          </ac:spMkLst>
        </pc:spChg>
        <pc:spChg chg="mod">
          <ac:chgData name="Ugo MANTEL" userId="2d5b7065-31bb-4181-a7f8-a73bf0c30211" providerId="ADAL" clId="{0575A9F6-7E6E-4F00-881B-BCE554436064}" dt="2021-05-27T08:27:52.501" v="13013" actId="790"/>
          <ac:spMkLst>
            <pc:docMk/>
            <pc:sldMk cId="2622219198" sldId="10459"/>
            <ac:spMk id="55" creationId="{B63F3251-C420-4EC6-A652-BED9B1662C49}"/>
          </ac:spMkLst>
        </pc:spChg>
        <pc:spChg chg="mod">
          <ac:chgData name="Ugo MANTEL" userId="2d5b7065-31bb-4181-a7f8-a73bf0c30211" providerId="ADAL" clId="{0575A9F6-7E6E-4F00-881B-BCE554436064}" dt="2021-05-27T08:27:52.501" v="13014" actId="790"/>
          <ac:spMkLst>
            <pc:docMk/>
            <pc:sldMk cId="2622219198" sldId="10459"/>
            <ac:spMk id="57" creationId="{69054210-C4B6-4FB4-80AD-FD0685FDB8A7}"/>
          </ac:spMkLst>
        </pc:spChg>
        <pc:spChg chg="mod">
          <ac:chgData name="Ugo MANTEL" userId="2d5b7065-31bb-4181-a7f8-a73bf0c30211" providerId="ADAL" clId="{0575A9F6-7E6E-4F00-881B-BCE554436064}" dt="2021-05-27T08:27:52.501" v="13015" actId="790"/>
          <ac:spMkLst>
            <pc:docMk/>
            <pc:sldMk cId="2622219198" sldId="10459"/>
            <ac:spMk id="58" creationId="{232AEBA7-7474-41B4-B82F-C3A42529BB0E}"/>
          </ac:spMkLst>
        </pc:spChg>
        <pc:spChg chg="mod">
          <ac:chgData name="Ugo MANTEL" userId="2d5b7065-31bb-4181-a7f8-a73bf0c30211" providerId="ADAL" clId="{0575A9F6-7E6E-4F00-881B-BCE554436064}" dt="2021-05-27T08:27:52.501" v="13016" actId="790"/>
          <ac:spMkLst>
            <pc:docMk/>
            <pc:sldMk cId="2622219198" sldId="10459"/>
            <ac:spMk id="63" creationId="{61A1973B-5E55-44A7-880E-BA9B0E602E07}"/>
          </ac:spMkLst>
        </pc:spChg>
        <pc:spChg chg="mod">
          <ac:chgData name="Ugo MANTEL" userId="2d5b7065-31bb-4181-a7f8-a73bf0c30211" providerId="ADAL" clId="{0575A9F6-7E6E-4F00-881B-BCE554436064}" dt="2021-05-27T08:27:52.511" v="13017" actId="790"/>
          <ac:spMkLst>
            <pc:docMk/>
            <pc:sldMk cId="2622219198" sldId="10459"/>
            <ac:spMk id="64" creationId="{454B325B-9049-498F-95B6-2D362EE8E082}"/>
          </ac:spMkLst>
        </pc:spChg>
        <pc:spChg chg="mod">
          <ac:chgData name="Ugo MANTEL" userId="2d5b7065-31bb-4181-a7f8-a73bf0c30211" providerId="ADAL" clId="{0575A9F6-7E6E-4F00-881B-BCE554436064}" dt="2021-05-27T08:27:52.511" v="13018" actId="790"/>
          <ac:spMkLst>
            <pc:docMk/>
            <pc:sldMk cId="2622219198" sldId="10459"/>
            <ac:spMk id="65" creationId="{1E938B2A-4E75-4F22-B677-0E92942C3BF0}"/>
          </ac:spMkLst>
        </pc:spChg>
        <pc:spChg chg="mod">
          <ac:chgData name="Ugo MANTEL" userId="2d5b7065-31bb-4181-a7f8-a73bf0c30211" providerId="ADAL" clId="{0575A9F6-7E6E-4F00-881B-BCE554436064}" dt="2021-05-27T08:27:52.513" v="13019" actId="790"/>
          <ac:spMkLst>
            <pc:docMk/>
            <pc:sldMk cId="2622219198" sldId="10459"/>
            <ac:spMk id="69" creationId="{DBCAE63A-1BB7-4D88-AF4F-3EA225B48E8E}"/>
          </ac:spMkLst>
        </pc:spChg>
        <pc:spChg chg="mod">
          <ac:chgData name="Ugo MANTEL" userId="2d5b7065-31bb-4181-a7f8-a73bf0c30211" providerId="ADAL" clId="{0575A9F6-7E6E-4F00-881B-BCE554436064}" dt="2021-05-27T08:27:52.513" v="13020" actId="790"/>
          <ac:spMkLst>
            <pc:docMk/>
            <pc:sldMk cId="2622219198" sldId="10459"/>
            <ac:spMk id="70" creationId="{F1C05B6A-4C6A-49A8-B882-43C0D93B017C}"/>
          </ac:spMkLst>
        </pc:spChg>
        <pc:spChg chg="mod">
          <ac:chgData name="Ugo MANTEL" userId="2d5b7065-31bb-4181-a7f8-a73bf0c30211" providerId="ADAL" clId="{0575A9F6-7E6E-4F00-881B-BCE554436064}" dt="2021-05-27T08:27:52.513" v="13021" actId="790"/>
          <ac:spMkLst>
            <pc:docMk/>
            <pc:sldMk cId="2622219198" sldId="10459"/>
            <ac:spMk id="72" creationId="{D30E9580-C8AB-4324-8ACD-5E2FFF909617}"/>
          </ac:spMkLst>
        </pc:spChg>
        <pc:spChg chg="mod">
          <ac:chgData name="Ugo MANTEL" userId="2d5b7065-31bb-4181-a7f8-a73bf0c30211" providerId="ADAL" clId="{0575A9F6-7E6E-4F00-881B-BCE554436064}" dt="2021-05-27T08:27:52.513" v="13022" actId="790"/>
          <ac:spMkLst>
            <pc:docMk/>
            <pc:sldMk cId="2622219198" sldId="10459"/>
            <ac:spMk id="73" creationId="{10BC5ECF-96B8-4588-B214-C8B1A33C3323}"/>
          </ac:spMkLst>
        </pc:spChg>
        <pc:spChg chg="mod">
          <ac:chgData name="Ugo MANTEL" userId="2d5b7065-31bb-4181-a7f8-a73bf0c30211" providerId="ADAL" clId="{0575A9F6-7E6E-4F00-881B-BCE554436064}" dt="2021-05-27T08:27:52.513" v="13023" actId="790"/>
          <ac:spMkLst>
            <pc:docMk/>
            <pc:sldMk cId="2622219198" sldId="10459"/>
            <ac:spMk id="74" creationId="{B1E3592B-DCB2-4C49-AA17-FD77A5513DF7}"/>
          </ac:spMkLst>
        </pc:spChg>
        <pc:spChg chg="mod">
          <ac:chgData name="Ugo MANTEL" userId="2d5b7065-31bb-4181-a7f8-a73bf0c30211" providerId="ADAL" clId="{0575A9F6-7E6E-4F00-881B-BCE554436064}" dt="2021-05-27T08:27:52.513" v="13024" actId="790"/>
          <ac:spMkLst>
            <pc:docMk/>
            <pc:sldMk cId="2622219198" sldId="10459"/>
            <ac:spMk id="75" creationId="{40464EC8-3ED2-479F-AA13-547A901D2AFC}"/>
          </ac:spMkLst>
        </pc:spChg>
        <pc:spChg chg="mod">
          <ac:chgData name="Ugo MANTEL" userId="2d5b7065-31bb-4181-a7f8-a73bf0c30211" providerId="ADAL" clId="{0575A9F6-7E6E-4F00-881B-BCE554436064}" dt="2021-05-27T08:27:52.513" v="13025" actId="790"/>
          <ac:spMkLst>
            <pc:docMk/>
            <pc:sldMk cId="2622219198" sldId="10459"/>
            <ac:spMk id="76" creationId="{10D9986C-9CA4-417C-9CD4-BC05991D62D9}"/>
          </ac:spMkLst>
        </pc:spChg>
        <pc:spChg chg="mod">
          <ac:chgData name="Ugo MANTEL" userId="2d5b7065-31bb-4181-a7f8-a73bf0c30211" providerId="ADAL" clId="{0575A9F6-7E6E-4F00-881B-BCE554436064}" dt="2021-05-27T08:27:52.513" v="13026" actId="790"/>
          <ac:spMkLst>
            <pc:docMk/>
            <pc:sldMk cId="2622219198" sldId="10459"/>
            <ac:spMk id="82" creationId="{E9135B47-2D9D-4245-B195-852DFE06A01F}"/>
          </ac:spMkLst>
        </pc:spChg>
        <pc:spChg chg="mod">
          <ac:chgData name="Ugo MANTEL" userId="2d5b7065-31bb-4181-a7f8-a73bf0c30211" providerId="ADAL" clId="{0575A9F6-7E6E-4F00-881B-BCE554436064}" dt="2021-05-27T08:27:52.513" v="13027" actId="790"/>
          <ac:spMkLst>
            <pc:docMk/>
            <pc:sldMk cId="2622219198" sldId="10459"/>
            <ac:spMk id="83" creationId="{F605E2FE-2D03-47CF-A9E0-A06DF1E80BA3}"/>
          </ac:spMkLst>
        </pc:spChg>
        <pc:spChg chg="mod">
          <ac:chgData name="Ugo MANTEL" userId="2d5b7065-31bb-4181-a7f8-a73bf0c30211" providerId="ADAL" clId="{0575A9F6-7E6E-4F00-881B-BCE554436064}" dt="2021-05-27T08:27:52.513" v="13028" actId="790"/>
          <ac:spMkLst>
            <pc:docMk/>
            <pc:sldMk cId="2622219198" sldId="10459"/>
            <ac:spMk id="84" creationId="{8F0B4BBB-A591-4171-B679-F336E5C5CEC8}"/>
          </ac:spMkLst>
        </pc:spChg>
        <pc:spChg chg="mod">
          <ac:chgData name="Ugo MANTEL" userId="2d5b7065-31bb-4181-a7f8-a73bf0c30211" providerId="ADAL" clId="{0575A9F6-7E6E-4F00-881B-BCE554436064}" dt="2021-05-27T08:27:52.513" v="13029" actId="790"/>
          <ac:spMkLst>
            <pc:docMk/>
            <pc:sldMk cId="2622219198" sldId="10459"/>
            <ac:spMk id="95" creationId="{2B208BB2-6D57-419B-BE99-9FB2EB9BB080}"/>
          </ac:spMkLst>
        </pc:spChg>
        <pc:spChg chg="mod">
          <ac:chgData name="Ugo MANTEL" userId="2d5b7065-31bb-4181-a7f8-a73bf0c30211" providerId="ADAL" clId="{0575A9F6-7E6E-4F00-881B-BCE554436064}" dt="2021-05-27T08:27:52.513" v="13030" actId="790"/>
          <ac:spMkLst>
            <pc:docMk/>
            <pc:sldMk cId="2622219198" sldId="10459"/>
            <ac:spMk id="96" creationId="{F15561ED-FA6A-4BBA-9A97-BB0743C9E791}"/>
          </ac:spMkLst>
        </pc:spChg>
        <pc:spChg chg="mod">
          <ac:chgData name="Ugo MANTEL" userId="2d5b7065-31bb-4181-a7f8-a73bf0c30211" providerId="ADAL" clId="{0575A9F6-7E6E-4F00-881B-BCE554436064}" dt="2021-05-27T08:27:52.513" v="13031" actId="790"/>
          <ac:spMkLst>
            <pc:docMk/>
            <pc:sldMk cId="2622219198" sldId="10459"/>
            <ac:spMk id="97" creationId="{1E59D88E-0852-47C8-A0C2-EC18D5E724D9}"/>
          </ac:spMkLst>
        </pc:spChg>
        <pc:spChg chg="mod">
          <ac:chgData name="Ugo MANTEL" userId="2d5b7065-31bb-4181-a7f8-a73bf0c30211" providerId="ADAL" clId="{0575A9F6-7E6E-4F00-881B-BCE554436064}" dt="2021-05-27T08:27:52.513" v="13032" actId="790"/>
          <ac:spMkLst>
            <pc:docMk/>
            <pc:sldMk cId="2622219198" sldId="10459"/>
            <ac:spMk id="98" creationId="{80D609C3-770A-4A62-A60B-1A41FF145B8B}"/>
          </ac:spMkLst>
        </pc:spChg>
        <pc:spChg chg="mod">
          <ac:chgData name="Ugo MANTEL" userId="2d5b7065-31bb-4181-a7f8-a73bf0c30211" providerId="ADAL" clId="{0575A9F6-7E6E-4F00-881B-BCE554436064}" dt="2021-05-27T08:27:52.533" v="13051" actId="790"/>
          <ac:spMkLst>
            <pc:docMk/>
            <pc:sldMk cId="2622219198" sldId="10459"/>
            <ac:spMk id="131" creationId="{A0CF7030-74D6-41D0-9786-9F4BB7CAC9A7}"/>
          </ac:spMkLst>
        </pc:spChg>
        <pc:spChg chg="mod">
          <ac:chgData name="Ugo MANTEL" userId="2d5b7065-31bb-4181-a7f8-a73bf0c30211" providerId="ADAL" clId="{0575A9F6-7E6E-4F00-881B-BCE554436064}" dt="2021-05-27T08:27:52.533" v="13052" actId="790"/>
          <ac:spMkLst>
            <pc:docMk/>
            <pc:sldMk cId="2622219198" sldId="10459"/>
            <ac:spMk id="132" creationId="{2E738EF8-B3B7-4757-806E-88E0B1DF2612}"/>
          </ac:spMkLst>
        </pc:spChg>
        <pc:spChg chg="mod">
          <ac:chgData name="Ugo MANTEL" userId="2d5b7065-31bb-4181-a7f8-a73bf0c30211" providerId="ADAL" clId="{0575A9F6-7E6E-4F00-881B-BCE554436064}" dt="2021-05-27T08:27:52.541" v="13053" actId="790"/>
          <ac:spMkLst>
            <pc:docMk/>
            <pc:sldMk cId="2622219198" sldId="10459"/>
            <ac:spMk id="147" creationId="{81BCCAD9-ACBB-4315-8102-539D64974B9D}"/>
          </ac:spMkLst>
        </pc:spChg>
        <pc:spChg chg="mod">
          <ac:chgData name="Ugo MANTEL" userId="2d5b7065-31bb-4181-a7f8-a73bf0c30211" providerId="ADAL" clId="{0575A9F6-7E6E-4F00-881B-BCE554436064}" dt="2021-05-27T08:27:52.541" v="13054" actId="790"/>
          <ac:spMkLst>
            <pc:docMk/>
            <pc:sldMk cId="2622219198" sldId="10459"/>
            <ac:spMk id="148" creationId="{448DFD26-A3F4-495C-8CC0-96A9E41F69F3}"/>
          </ac:spMkLst>
        </pc:spChg>
        <pc:spChg chg="mod">
          <ac:chgData name="Ugo MANTEL" userId="2d5b7065-31bb-4181-a7f8-a73bf0c30211" providerId="ADAL" clId="{0575A9F6-7E6E-4F00-881B-BCE554436064}" dt="2021-05-27T08:27:52.541" v="13055" actId="790"/>
          <ac:spMkLst>
            <pc:docMk/>
            <pc:sldMk cId="2622219198" sldId="10459"/>
            <ac:spMk id="149" creationId="{0090C71F-8FB4-4DE7-9BA3-7589EFDFECAD}"/>
          </ac:spMkLst>
        </pc:spChg>
        <pc:spChg chg="mod">
          <ac:chgData name="Ugo MANTEL" userId="2d5b7065-31bb-4181-a7f8-a73bf0c30211" providerId="ADAL" clId="{0575A9F6-7E6E-4F00-881B-BCE554436064}" dt="2021-05-27T08:27:52.531" v="13046" actId="790"/>
          <ac:spMkLst>
            <pc:docMk/>
            <pc:sldMk cId="2622219198" sldId="10459"/>
            <ac:spMk id="154" creationId="{0CB394EB-880C-43F9-B28B-8399DB112037}"/>
          </ac:spMkLst>
        </pc:spChg>
        <pc:spChg chg="mod">
          <ac:chgData name="Ugo MANTEL" userId="2d5b7065-31bb-4181-a7f8-a73bf0c30211" providerId="ADAL" clId="{0575A9F6-7E6E-4F00-881B-BCE554436064}" dt="2021-05-27T08:27:52.531" v="13047" actId="790"/>
          <ac:spMkLst>
            <pc:docMk/>
            <pc:sldMk cId="2622219198" sldId="10459"/>
            <ac:spMk id="159" creationId="{C738BC13-203C-4BF4-82FF-4D2C10035A5C}"/>
          </ac:spMkLst>
        </pc:spChg>
        <pc:spChg chg="mod">
          <ac:chgData name="Ugo MANTEL" userId="2d5b7065-31bb-4181-a7f8-a73bf0c30211" providerId="ADAL" clId="{0575A9F6-7E6E-4F00-881B-BCE554436064}" dt="2021-05-27T08:27:52.531" v="13048" actId="790"/>
          <ac:spMkLst>
            <pc:docMk/>
            <pc:sldMk cId="2622219198" sldId="10459"/>
            <ac:spMk id="160" creationId="{A09D7047-775D-4F3D-B3B7-C5E20C171DEF}"/>
          </ac:spMkLst>
        </pc:spChg>
        <pc:spChg chg="mod">
          <ac:chgData name="Ugo MANTEL" userId="2d5b7065-31bb-4181-a7f8-a73bf0c30211" providerId="ADAL" clId="{0575A9F6-7E6E-4F00-881B-BCE554436064}" dt="2021-05-27T08:27:52.533" v="13049" actId="790"/>
          <ac:spMkLst>
            <pc:docMk/>
            <pc:sldMk cId="2622219198" sldId="10459"/>
            <ac:spMk id="161" creationId="{A424EA34-517A-45B0-87EF-2A8537BA5936}"/>
          </ac:spMkLst>
        </pc:spChg>
        <pc:spChg chg="mod">
          <ac:chgData name="Ugo MANTEL" userId="2d5b7065-31bb-4181-a7f8-a73bf0c30211" providerId="ADAL" clId="{0575A9F6-7E6E-4F00-881B-BCE554436064}" dt="2021-05-27T08:27:52.533" v="13050" actId="790"/>
          <ac:spMkLst>
            <pc:docMk/>
            <pc:sldMk cId="2622219198" sldId="10459"/>
            <ac:spMk id="170" creationId="{3D1428EC-6C05-490C-A21F-A87D61A5258C}"/>
          </ac:spMkLst>
        </pc:spChg>
        <pc:spChg chg="mod">
          <ac:chgData name="Ugo MANTEL" userId="2d5b7065-31bb-4181-a7f8-a73bf0c30211" providerId="ADAL" clId="{0575A9F6-7E6E-4F00-881B-BCE554436064}" dt="2021-05-27T08:27:52.521" v="13033" actId="790"/>
          <ac:spMkLst>
            <pc:docMk/>
            <pc:sldMk cId="2622219198" sldId="10459"/>
            <ac:spMk id="172" creationId="{573B193E-922F-4F2A-B0EF-A233D5981190}"/>
          </ac:spMkLst>
        </pc:spChg>
        <pc:spChg chg="mod">
          <ac:chgData name="Ugo MANTEL" userId="2d5b7065-31bb-4181-a7f8-a73bf0c30211" providerId="ADAL" clId="{0575A9F6-7E6E-4F00-881B-BCE554436064}" dt="2021-05-27T08:27:52.521" v="13034" actId="790"/>
          <ac:spMkLst>
            <pc:docMk/>
            <pc:sldMk cId="2622219198" sldId="10459"/>
            <ac:spMk id="173" creationId="{0E1F7BD5-C7A9-40EB-BE70-0ED5A5A3E443}"/>
          </ac:spMkLst>
        </pc:spChg>
        <pc:spChg chg="mod">
          <ac:chgData name="Ugo MANTEL" userId="2d5b7065-31bb-4181-a7f8-a73bf0c30211" providerId="ADAL" clId="{0575A9F6-7E6E-4F00-881B-BCE554436064}" dt="2021-05-27T08:27:52.521" v="13035" actId="790"/>
          <ac:spMkLst>
            <pc:docMk/>
            <pc:sldMk cId="2622219198" sldId="10459"/>
            <ac:spMk id="174" creationId="{1BD2C0B7-0F4D-4E93-9CBF-5D166B72FB73}"/>
          </ac:spMkLst>
        </pc:spChg>
        <pc:spChg chg="mod">
          <ac:chgData name="Ugo MANTEL" userId="2d5b7065-31bb-4181-a7f8-a73bf0c30211" providerId="ADAL" clId="{0575A9F6-7E6E-4F00-881B-BCE554436064}" dt="2021-05-27T08:27:52.523" v="13036" actId="790"/>
          <ac:spMkLst>
            <pc:docMk/>
            <pc:sldMk cId="2622219198" sldId="10459"/>
            <ac:spMk id="175" creationId="{0C39A08F-20B5-4DA9-8952-9C4E259C3CD0}"/>
          </ac:spMkLst>
        </pc:spChg>
        <pc:spChg chg="mod">
          <ac:chgData name="Ugo MANTEL" userId="2d5b7065-31bb-4181-a7f8-a73bf0c30211" providerId="ADAL" clId="{0575A9F6-7E6E-4F00-881B-BCE554436064}" dt="2021-05-27T08:27:52.523" v="13037" actId="790"/>
          <ac:spMkLst>
            <pc:docMk/>
            <pc:sldMk cId="2622219198" sldId="10459"/>
            <ac:spMk id="176" creationId="{E452111D-2242-4028-AA71-C83ED46CFF56}"/>
          </ac:spMkLst>
        </pc:spChg>
        <pc:spChg chg="mod">
          <ac:chgData name="Ugo MANTEL" userId="2d5b7065-31bb-4181-a7f8-a73bf0c30211" providerId="ADAL" clId="{0575A9F6-7E6E-4F00-881B-BCE554436064}" dt="2021-05-27T08:27:52.523" v="13038" actId="790"/>
          <ac:spMkLst>
            <pc:docMk/>
            <pc:sldMk cId="2622219198" sldId="10459"/>
            <ac:spMk id="177" creationId="{02D6AC18-1DCD-4CCE-937B-AF9ED43AEFF2}"/>
          </ac:spMkLst>
        </pc:spChg>
        <pc:spChg chg="mod">
          <ac:chgData name="Ugo MANTEL" userId="2d5b7065-31bb-4181-a7f8-a73bf0c30211" providerId="ADAL" clId="{0575A9F6-7E6E-4F00-881B-BCE554436064}" dt="2021-05-27T08:27:52.523" v="13039" actId="790"/>
          <ac:spMkLst>
            <pc:docMk/>
            <pc:sldMk cId="2622219198" sldId="10459"/>
            <ac:spMk id="178" creationId="{84F748E7-32C8-4D45-B09F-063FE37693E3}"/>
          </ac:spMkLst>
        </pc:spChg>
        <pc:spChg chg="mod">
          <ac:chgData name="Ugo MANTEL" userId="2d5b7065-31bb-4181-a7f8-a73bf0c30211" providerId="ADAL" clId="{0575A9F6-7E6E-4F00-881B-BCE554436064}" dt="2021-05-27T08:27:52.523" v="13040" actId="790"/>
          <ac:spMkLst>
            <pc:docMk/>
            <pc:sldMk cId="2622219198" sldId="10459"/>
            <ac:spMk id="179" creationId="{B66B3442-859B-42FD-8236-77D440E52012}"/>
          </ac:spMkLst>
        </pc:spChg>
        <pc:spChg chg="mod">
          <ac:chgData name="Ugo MANTEL" userId="2d5b7065-31bb-4181-a7f8-a73bf0c30211" providerId="ADAL" clId="{0575A9F6-7E6E-4F00-881B-BCE554436064}" dt="2021-05-27T08:27:52.523" v="13041" actId="790"/>
          <ac:spMkLst>
            <pc:docMk/>
            <pc:sldMk cId="2622219198" sldId="10459"/>
            <ac:spMk id="180" creationId="{0E9A7E47-BD38-44E5-819C-B5F759AC6D7D}"/>
          </ac:spMkLst>
        </pc:spChg>
        <pc:spChg chg="mod">
          <ac:chgData name="Ugo MANTEL" userId="2d5b7065-31bb-4181-a7f8-a73bf0c30211" providerId="ADAL" clId="{0575A9F6-7E6E-4F00-881B-BCE554436064}" dt="2021-05-27T08:27:52.523" v="13042" actId="790"/>
          <ac:spMkLst>
            <pc:docMk/>
            <pc:sldMk cId="2622219198" sldId="10459"/>
            <ac:spMk id="181" creationId="{1BB216E4-6201-48B3-8401-10870BB9DCD5}"/>
          </ac:spMkLst>
        </pc:spChg>
        <pc:spChg chg="mod">
          <ac:chgData name="Ugo MANTEL" userId="2d5b7065-31bb-4181-a7f8-a73bf0c30211" providerId="ADAL" clId="{0575A9F6-7E6E-4F00-881B-BCE554436064}" dt="2021-05-27T08:27:52.523" v="13043" actId="790"/>
          <ac:spMkLst>
            <pc:docMk/>
            <pc:sldMk cId="2622219198" sldId="10459"/>
            <ac:spMk id="182" creationId="{C3F31445-4914-4F96-8D31-7A526B1FDCE5}"/>
          </ac:spMkLst>
        </pc:spChg>
        <pc:spChg chg="mod">
          <ac:chgData name="Ugo MANTEL" userId="2d5b7065-31bb-4181-a7f8-a73bf0c30211" providerId="ADAL" clId="{0575A9F6-7E6E-4F00-881B-BCE554436064}" dt="2021-05-27T08:27:52.523" v="13044" actId="790"/>
          <ac:spMkLst>
            <pc:docMk/>
            <pc:sldMk cId="2622219198" sldId="10459"/>
            <ac:spMk id="183" creationId="{BEC7A597-F4A8-4974-8375-6E29E8C47B42}"/>
          </ac:spMkLst>
        </pc:spChg>
        <pc:spChg chg="mod">
          <ac:chgData name="Ugo MANTEL" userId="2d5b7065-31bb-4181-a7f8-a73bf0c30211" providerId="ADAL" clId="{0575A9F6-7E6E-4F00-881B-BCE554436064}" dt="2021-05-27T08:27:52.523" v="13045" actId="790"/>
          <ac:spMkLst>
            <pc:docMk/>
            <pc:sldMk cId="2622219198" sldId="10459"/>
            <ac:spMk id="191" creationId="{8ADF53D2-8D13-4D07-BFEF-B74E24AA0F74}"/>
          </ac:spMkLst>
        </pc:spChg>
        <pc:spChg chg="mod">
          <ac:chgData name="Ugo MANTEL" userId="2d5b7065-31bb-4181-a7f8-a73bf0c30211" providerId="ADAL" clId="{0575A9F6-7E6E-4F00-881B-BCE554436064}" dt="2021-05-27T08:27:52.541" v="13056" actId="790"/>
          <ac:spMkLst>
            <pc:docMk/>
            <pc:sldMk cId="2622219198" sldId="10459"/>
            <ac:spMk id="203" creationId="{51188317-9B6D-49BF-8C00-C472545743F4}"/>
          </ac:spMkLst>
        </pc:spChg>
        <pc:spChg chg="mod">
          <ac:chgData name="Ugo MANTEL" userId="2d5b7065-31bb-4181-a7f8-a73bf0c30211" providerId="ADAL" clId="{0575A9F6-7E6E-4F00-881B-BCE554436064}" dt="2021-05-27T08:27:52.541" v="13057" actId="790"/>
          <ac:spMkLst>
            <pc:docMk/>
            <pc:sldMk cId="2622219198" sldId="10459"/>
            <ac:spMk id="205" creationId="{17228167-285E-44F5-83D5-2EE23D9ED711}"/>
          </ac:spMkLst>
        </pc:spChg>
        <pc:spChg chg="mod">
          <ac:chgData name="Ugo MANTEL" userId="2d5b7065-31bb-4181-a7f8-a73bf0c30211" providerId="ADAL" clId="{0575A9F6-7E6E-4F00-881B-BCE554436064}" dt="2021-05-27T08:27:52.541" v="13058" actId="790"/>
          <ac:spMkLst>
            <pc:docMk/>
            <pc:sldMk cId="2622219198" sldId="10459"/>
            <ac:spMk id="206" creationId="{997C5D41-9220-41F9-9415-279DE9B0A47F}"/>
          </ac:spMkLst>
        </pc:spChg>
      </pc:sldChg>
      <pc:sldChg chg="modSp mod">
        <pc:chgData name="Ugo MANTEL" userId="2d5b7065-31bb-4181-a7f8-a73bf0c30211" providerId="ADAL" clId="{0575A9F6-7E6E-4F00-881B-BCE554436064}" dt="2021-05-27T08:27:52.795" v="13346" actId="790"/>
        <pc:sldMkLst>
          <pc:docMk/>
          <pc:sldMk cId="994864461" sldId="10463"/>
        </pc:sldMkLst>
        <pc:spChg chg="mod">
          <ac:chgData name="Ugo MANTEL" userId="2d5b7065-31bb-4181-a7f8-a73bf0c30211" providerId="ADAL" clId="{0575A9F6-7E6E-4F00-881B-BCE554436064}" dt="2021-05-27T08:27:52.753" v="13283" actId="790"/>
          <ac:spMkLst>
            <pc:docMk/>
            <pc:sldMk cId="994864461" sldId="10463"/>
            <ac:spMk id="2" creationId="{6141F854-3009-40D7-9038-56590105A49E}"/>
          </ac:spMkLst>
        </pc:spChg>
        <pc:spChg chg="mod">
          <ac:chgData name="Ugo MANTEL" userId="2d5b7065-31bb-4181-a7f8-a73bf0c30211" providerId="ADAL" clId="{0575A9F6-7E6E-4F00-881B-BCE554436064}" dt="2021-05-27T08:27:52.753" v="13284" actId="790"/>
          <ac:spMkLst>
            <pc:docMk/>
            <pc:sldMk cId="994864461" sldId="10463"/>
            <ac:spMk id="14" creationId="{BF99168B-58D2-49E3-9128-C54D5771CCAF}"/>
          </ac:spMkLst>
        </pc:spChg>
        <pc:spChg chg="mod">
          <ac:chgData name="Ugo MANTEL" userId="2d5b7065-31bb-4181-a7f8-a73bf0c30211" providerId="ADAL" clId="{0575A9F6-7E6E-4F00-881B-BCE554436064}" dt="2021-05-27T08:27:52.753" v="13285" actId="790"/>
          <ac:spMkLst>
            <pc:docMk/>
            <pc:sldMk cId="994864461" sldId="10463"/>
            <ac:spMk id="41" creationId="{8514CDF6-D3F3-4CEC-96D8-EB94AFEB3106}"/>
          </ac:spMkLst>
        </pc:spChg>
        <pc:spChg chg="mod">
          <ac:chgData name="Ugo MANTEL" userId="2d5b7065-31bb-4181-a7f8-a73bf0c30211" providerId="ADAL" clId="{0575A9F6-7E6E-4F00-881B-BCE554436064}" dt="2021-05-27T08:27:52.755" v="13286" actId="790"/>
          <ac:spMkLst>
            <pc:docMk/>
            <pc:sldMk cId="994864461" sldId="10463"/>
            <ac:spMk id="42" creationId="{B14DB10B-7FE9-42ED-B303-F33106400EA9}"/>
          </ac:spMkLst>
        </pc:spChg>
        <pc:spChg chg="mod">
          <ac:chgData name="Ugo MANTEL" userId="2d5b7065-31bb-4181-a7f8-a73bf0c30211" providerId="ADAL" clId="{0575A9F6-7E6E-4F00-881B-BCE554436064}" dt="2021-05-27T08:27:52.755" v="13287" actId="790"/>
          <ac:spMkLst>
            <pc:docMk/>
            <pc:sldMk cId="994864461" sldId="10463"/>
            <ac:spMk id="43" creationId="{E84EA5FA-08E9-40F6-A71F-8BA8F3E3ED99}"/>
          </ac:spMkLst>
        </pc:spChg>
        <pc:spChg chg="mod">
          <ac:chgData name="Ugo MANTEL" userId="2d5b7065-31bb-4181-a7f8-a73bf0c30211" providerId="ADAL" clId="{0575A9F6-7E6E-4F00-881B-BCE554436064}" dt="2021-05-27T08:27:52.755" v="13288" actId="790"/>
          <ac:spMkLst>
            <pc:docMk/>
            <pc:sldMk cId="994864461" sldId="10463"/>
            <ac:spMk id="44" creationId="{F595688A-2B2A-4B18-BC8F-3E1BBE846D86}"/>
          </ac:spMkLst>
        </pc:spChg>
        <pc:spChg chg="mod">
          <ac:chgData name="Ugo MANTEL" userId="2d5b7065-31bb-4181-a7f8-a73bf0c30211" providerId="ADAL" clId="{0575A9F6-7E6E-4F00-881B-BCE554436064}" dt="2021-05-27T08:27:52.755" v="13289" actId="790"/>
          <ac:spMkLst>
            <pc:docMk/>
            <pc:sldMk cId="994864461" sldId="10463"/>
            <ac:spMk id="45" creationId="{7A651798-9873-484A-BCBC-F1732F254FCF}"/>
          </ac:spMkLst>
        </pc:spChg>
        <pc:spChg chg="mod">
          <ac:chgData name="Ugo MANTEL" userId="2d5b7065-31bb-4181-a7f8-a73bf0c30211" providerId="ADAL" clId="{0575A9F6-7E6E-4F00-881B-BCE554436064}" dt="2021-05-27T08:27:52.755" v="13290" actId="790"/>
          <ac:spMkLst>
            <pc:docMk/>
            <pc:sldMk cId="994864461" sldId="10463"/>
            <ac:spMk id="49" creationId="{D81D2065-13CD-4420-A58C-E72AE87D1A42}"/>
          </ac:spMkLst>
        </pc:spChg>
        <pc:spChg chg="mod">
          <ac:chgData name="Ugo MANTEL" userId="2d5b7065-31bb-4181-a7f8-a73bf0c30211" providerId="ADAL" clId="{0575A9F6-7E6E-4F00-881B-BCE554436064}" dt="2021-05-27T08:27:52.755" v="13291" actId="790"/>
          <ac:spMkLst>
            <pc:docMk/>
            <pc:sldMk cId="994864461" sldId="10463"/>
            <ac:spMk id="50" creationId="{ACAAB4F1-8D2B-4B8D-A0C1-3794501DF384}"/>
          </ac:spMkLst>
        </pc:spChg>
        <pc:spChg chg="mod">
          <ac:chgData name="Ugo MANTEL" userId="2d5b7065-31bb-4181-a7f8-a73bf0c30211" providerId="ADAL" clId="{0575A9F6-7E6E-4F00-881B-BCE554436064}" dt="2021-05-27T08:27:52.755" v="13292" actId="790"/>
          <ac:spMkLst>
            <pc:docMk/>
            <pc:sldMk cId="994864461" sldId="10463"/>
            <ac:spMk id="51" creationId="{CCA5A507-9498-412A-8734-37E9A0CAFBC2}"/>
          </ac:spMkLst>
        </pc:spChg>
        <pc:spChg chg="mod">
          <ac:chgData name="Ugo MANTEL" userId="2d5b7065-31bb-4181-a7f8-a73bf0c30211" providerId="ADAL" clId="{0575A9F6-7E6E-4F00-881B-BCE554436064}" dt="2021-05-27T08:27:52.755" v="13293" actId="790"/>
          <ac:spMkLst>
            <pc:docMk/>
            <pc:sldMk cId="994864461" sldId="10463"/>
            <ac:spMk id="52" creationId="{9926A3AA-BF17-44D4-8DE7-9339CF1BE6FD}"/>
          </ac:spMkLst>
        </pc:spChg>
        <pc:spChg chg="mod">
          <ac:chgData name="Ugo MANTEL" userId="2d5b7065-31bb-4181-a7f8-a73bf0c30211" providerId="ADAL" clId="{0575A9F6-7E6E-4F00-881B-BCE554436064}" dt="2021-05-27T08:27:52.755" v="13294" actId="790"/>
          <ac:spMkLst>
            <pc:docMk/>
            <pc:sldMk cId="994864461" sldId="10463"/>
            <ac:spMk id="53" creationId="{5E59300E-921D-44E2-90E6-C444434FE1E2}"/>
          </ac:spMkLst>
        </pc:spChg>
        <pc:spChg chg="mod">
          <ac:chgData name="Ugo MANTEL" userId="2d5b7065-31bb-4181-a7f8-a73bf0c30211" providerId="ADAL" clId="{0575A9F6-7E6E-4F00-881B-BCE554436064}" dt="2021-05-27T08:27:52.755" v="13295" actId="790"/>
          <ac:spMkLst>
            <pc:docMk/>
            <pc:sldMk cId="994864461" sldId="10463"/>
            <ac:spMk id="56" creationId="{2FB57385-9778-4E16-88A7-927D307E97B3}"/>
          </ac:spMkLst>
        </pc:spChg>
        <pc:spChg chg="mod">
          <ac:chgData name="Ugo MANTEL" userId="2d5b7065-31bb-4181-a7f8-a73bf0c30211" providerId="ADAL" clId="{0575A9F6-7E6E-4F00-881B-BCE554436064}" dt="2021-05-27T08:27:52.763" v="13296" actId="790"/>
          <ac:spMkLst>
            <pc:docMk/>
            <pc:sldMk cId="994864461" sldId="10463"/>
            <ac:spMk id="60" creationId="{16434E0F-0445-4AD4-82FB-D64C1DE95F23}"/>
          </ac:spMkLst>
        </pc:spChg>
        <pc:spChg chg="mod">
          <ac:chgData name="Ugo MANTEL" userId="2d5b7065-31bb-4181-a7f8-a73bf0c30211" providerId="ADAL" clId="{0575A9F6-7E6E-4F00-881B-BCE554436064}" dt="2021-05-27T08:27:52.763" v="13297" actId="790"/>
          <ac:spMkLst>
            <pc:docMk/>
            <pc:sldMk cId="994864461" sldId="10463"/>
            <ac:spMk id="61" creationId="{A9D37744-99D5-4181-A4E2-3E7AF4C1AAEF}"/>
          </ac:spMkLst>
        </pc:spChg>
        <pc:spChg chg="mod">
          <ac:chgData name="Ugo MANTEL" userId="2d5b7065-31bb-4181-a7f8-a73bf0c30211" providerId="ADAL" clId="{0575A9F6-7E6E-4F00-881B-BCE554436064}" dt="2021-05-27T08:27:52.763" v="13298" actId="790"/>
          <ac:spMkLst>
            <pc:docMk/>
            <pc:sldMk cId="994864461" sldId="10463"/>
            <ac:spMk id="62" creationId="{7CA1B84B-275B-4A40-B4C6-ACCA5B1EF060}"/>
          </ac:spMkLst>
        </pc:spChg>
        <pc:spChg chg="mod">
          <ac:chgData name="Ugo MANTEL" userId="2d5b7065-31bb-4181-a7f8-a73bf0c30211" providerId="ADAL" clId="{0575A9F6-7E6E-4F00-881B-BCE554436064}" dt="2021-05-27T08:27:52.765" v="13300" actId="790"/>
          <ac:spMkLst>
            <pc:docMk/>
            <pc:sldMk cId="994864461" sldId="10463"/>
            <ac:spMk id="63" creationId="{34C8AF29-90C4-46FA-B9DC-F36ED53B3BDD}"/>
          </ac:spMkLst>
        </pc:spChg>
        <pc:spChg chg="mod">
          <ac:chgData name="Ugo MANTEL" userId="2d5b7065-31bb-4181-a7f8-a73bf0c30211" providerId="ADAL" clId="{0575A9F6-7E6E-4F00-881B-BCE554436064}" dt="2021-05-27T08:27:52.765" v="13301" actId="790"/>
          <ac:spMkLst>
            <pc:docMk/>
            <pc:sldMk cId="994864461" sldId="10463"/>
            <ac:spMk id="64" creationId="{2D17AE97-4406-4CDC-B948-322489FAF64E}"/>
          </ac:spMkLst>
        </pc:spChg>
        <pc:spChg chg="mod">
          <ac:chgData name="Ugo MANTEL" userId="2d5b7065-31bb-4181-a7f8-a73bf0c30211" providerId="ADAL" clId="{0575A9F6-7E6E-4F00-881B-BCE554436064}" dt="2021-05-27T08:27:52.765" v="13299" actId="790"/>
          <ac:spMkLst>
            <pc:docMk/>
            <pc:sldMk cId="994864461" sldId="10463"/>
            <ac:spMk id="65" creationId="{6959121F-EC41-4CB3-A845-BFD588522528}"/>
          </ac:spMkLst>
        </pc:spChg>
        <pc:spChg chg="mod">
          <ac:chgData name="Ugo MANTEL" userId="2d5b7065-31bb-4181-a7f8-a73bf0c30211" providerId="ADAL" clId="{0575A9F6-7E6E-4F00-881B-BCE554436064}" dt="2021-05-27T08:27:52.765" v="13302" actId="790"/>
          <ac:spMkLst>
            <pc:docMk/>
            <pc:sldMk cId="994864461" sldId="10463"/>
            <ac:spMk id="66" creationId="{4479525C-995C-481A-84E6-2CD575176647}"/>
          </ac:spMkLst>
        </pc:spChg>
        <pc:spChg chg="mod">
          <ac:chgData name="Ugo MANTEL" userId="2d5b7065-31bb-4181-a7f8-a73bf0c30211" providerId="ADAL" clId="{0575A9F6-7E6E-4F00-881B-BCE554436064}" dt="2021-05-27T08:27:52.765" v="13303" actId="790"/>
          <ac:spMkLst>
            <pc:docMk/>
            <pc:sldMk cId="994864461" sldId="10463"/>
            <ac:spMk id="67" creationId="{04E022E5-2E4D-42E2-AA60-46BE011C9266}"/>
          </ac:spMkLst>
        </pc:spChg>
        <pc:spChg chg="mod">
          <ac:chgData name="Ugo MANTEL" userId="2d5b7065-31bb-4181-a7f8-a73bf0c30211" providerId="ADAL" clId="{0575A9F6-7E6E-4F00-881B-BCE554436064}" dt="2021-05-27T08:27:52.765" v="13304" actId="790"/>
          <ac:spMkLst>
            <pc:docMk/>
            <pc:sldMk cId="994864461" sldId="10463"/>
            <ac:spMk id="68" creationId="{E440AB09-76A6-4F09-B7C3-B68484BF0101}"/>
          </ac:spMkLst>
        </pc:spChg>
        <pc:spChg chg="mod">
          <ac:chgData name="Ugo MANTEL" userId="2d5b7065-31bb-4181-a7f8-a73bf0c30211" providerId="ADAL" clId="{0575A9F6-7E6E-4F00-881B-BCE554436064}" dt="2021-05-27T08:27:52.765" v="13305" actId="790"/>
          <ac:spMkLst>
            <pc:docMk/>
            <pc:sldMk cId="994864461" sldId="10463"/>
            <ac:spMk id="69" creationId="{2011D7F9-8390-4E30-9AD1-E3611E2BC1CD}"/>
          </ac:spMkLst>
        </pc:spChg>
        <pc:spChg chg="mod">
          <ac:chgData name="Ugo MANTEL" userId="2d5b7065-31bb-4181-a7f8-a73bf0c30211" providerId="ADAL" clId="{0575A9F6-7E6E-4F00-881B-BCE554436064}" dt="2021-05-27T08:27:52.765" v="13306" actId="790"/>
          <ac:spMkLst>
            <pc:docMk/>
            <pc:sldMk cId="994864461" sldId="10463"/>
            <ac:spMk id="70" creationId="{AFE4887D-245E-4A5E-8885-8AF19040C140}"/>
          </ac:spMkLst>
        </pc:spChg>
        <pc:spChg chg="mod">
          <ac:chgData name="Ugo MANTEL" userId="2d5b7065-31bb-4181-a7f8-a73bf0c30211" providerId="ADAL" clId="{0575A9F6-7E6E-4F00-881B-BCE554436064}" dt="2021-05-27T08:27:52.765" v="13307" actId="790"/>
          <ac:spMkLst>
            <pc:docMk/>
            <pc:sldMk cId="994864461" sldId="10463"/>
            <ac:spMk id="71" creationId="{F0F2AF39-5991-495C-A600-6A657673BFB6}"/>
          </ac:spMkLst>
        </pc:spChg>
        <pc:spChg chg="mod">
          <ac:chgData name="Ugo MANTEL" userId="2d5b7065-31bb-4181-a7f8-a73bf0c30211" providerId="ADAL" clId="{0575A9F6-7E6E-4F00-881B-BCE554436064}" dt="2021-05-27T08:27:52.765" v="13308" actId="790"/>
          <ac:spMkLst>
            <pc:docMk/>
            <pc:sldMk cId="994864461" sldId="10463"/>
            <ac:spMk id="72" creationId="{80311AF2-539D-40DF-BC68-A43B2EEB1602}"/>
          </ac:spMkLst>
        </pc:spChg>
        <pc:spChg chg="mod">
          <ac:chgData name="Ugo MANTEL" userId="2d5b7065-31bb-4181-a7f8-a73bf0c30211" providerId="ADAL" clId="{0575A9F6-7E6E-4F00-881B-BCE554436064}" dt="2021-05-27T08:27:52.765" v="13309" actId="790"/>
          <ac:spMkLst>
            <pc:docMk/>
            <pc:sldMk cId="994864461" sldId="10463"/>
            <ac:spMk id="73" creationId="{0B2D4FEA-C321-48DA-A508-11F9FD1D872D}"/>
          </ac:spMkLst>
        </pc:spChg>
        <pc:spChg chg="mod">
          <ac:chgData name="Ugo MANTEL" userId="2d5b7065-31bb-4181-a7f8-a73bf0c30211" providerId="ADAL" clId="{0575A9F6-7E6E-4F00-881B-BCE554436064}" dt="2021-05-27T08:27:52.765" v="13310" actId="790"/>
          <ac:spMkLst>
            <pc:docMk/>
            <pc:sldMk cId="994864461" sldId="10463"/>
            <ac:spMk id="74" creationId="{6C2C45BC-5F8F-4158-95FA-DBED5FF506B1}"/>
          </ac:spMkLst>
        </pc:spChg>
        <pc:spChg chg="mod">
          <ac:chgData name="Ugo MANTEL" userId="2d5b7065-31bb-4181-a7f8-a73bf0c30211" providerId="ADAL" clId="{0575A9F6-7E6E-4F00-881B-BCE554436064}" dt="2021-05-27T08:27:52.773" v="13311" actId="790"/>
          <ac:spMkLst>
            <pc:docMk/>
            <pc:sldMk cId="994864461" sldId="10463"/>
            <ac:spMk id="75" creationId="{7B0FFDE9-FFD9-4A73-8832-170F98D17244}"/>
          </ac:spMkLst>
        </pc:spChg>
        <pc:spChg chg="mod">
          <ac:chgData name="Ugo MANTEL" userId="2d5b7065-31bb-4181-a7f8-a73bf0c30211" providerId="ADAL" clId="{0575A9F6-7E6E-4F00-881B-BCE554436064}" dt="2021-05-27T08:27:52.773" v="13312" actId="790"/>
          <ac:spMkLst>
            <pc:docMk/>
            <pc:sldMk cId="994864461" sldId="10463"/>
            <ac:spMk id="76" creationId="{04AB1183-48A5-4AAB-AFC7-EE17CBA30D1F}"/>
          </ac:spMkLst>
        </pc:spChg>
        <pc:spChg chg="mod">
          <ac:chgData name="Ugo MANTEL" userId="2d5b7065-31bb-4181-a7f8-a73bf0c30211" providerId="ADAL" clId="{0575A9F6-7E6E-4F00-881B-BCE554436064}" dt="2021-05-27T08:27:52.773" v="13313" actId="790"/>
          <ac:spMkLst>
            <pc:docMk/>
            <pc:sldMk cId="994864461" sldId="10463"/>
            <ac:spMk id="77" creationId="{953DC0E8-B9BA-4272-838D-47500A00630B}"/>
          </ac:spMkLst>
        </pc:spChg>
        <pc:spChg chg="mod">
          <ac:chgData name="Ugo MANTEL" userId="2d5b7065-31bb-4181-a7f8-a73bf0c30211" providerId="ADAL" clId="{0575A9F6-7E6E-4F00-881B-BCE554436064}" dt="2021-05-27T08:27:52.775" v="13314" actId="790"/>
          <ac:spMkLst>
            <pc:docMk/>
            <pc:sldMk cId="994864461" sldId="10463"/>
            <ac:spMk id="78" creationId="{6E94A301-188D-411F-840A-724B132E6629}"/>
          </ac:spMkLst>
        </pc:spChg>
        <pc:spChg chg="mod">
          <ac:chgData name="Ugo MANTEL" userId="2d5b7065-31bb-4181-a7f8-a73bf0c30211" providerId="ADAL" clId="{0575A9F6-7E6E-4F00-881B-BCE554436064}" dt="2021-05-27T08:27:52.775" v="13315" actId="790"/>
          <ac:spMkLst>
            <pc:docMk/>
            <pc:sldMk cId="994864461" sldId="10463"/>
            <ac:spMk id="79" creationId="{7F2E29EF-CCA5-49C7-B921-5468D45F7D5D}"/>
          </ac:spMkLst>
        </pc:spChg>
        <pc:spChg chg="mod">
          <ac:chgData name="Ugo MANTEL" userId="2d5b7065-31bb-4181-a7f8-a73bf0c30211" providerId="ADAL" clId="{0575A9F6-7E6E-4F00-881B-BCE554436064}" dt="2021-05-27T08:27:52.775" v="13316" actId="790"/>
          <ac:spMkLst>
            <pc:docMk/>
            <pc:sldMk cId="994864461" sldId="10463"/>
            <ac:spMk id="80" creationId="{F2B59353-E19F-4D93-9E7E-E095010072BD}"/>
          </ac:spMkLst>
        </pc:spChg>
        <pc:spChg chg="mod">
          <ac:chgData name="Ugo MANTEL" userId="2d5b7065-31bb-4181-a7f8-a73bf0c30211" providerId="ADAL" clId="{0575A9F6-7E6E-4F00-881B-BCE554436064}" dt="2021-05-27T08:27:52.775" v="13317" actId="790"/>
          <ac:spMkLst>
            <pc:docMk/>
            <pc:sldMk cId="994864461" sldId="10463"/>
            <ac:spMk id="81" creationId="{CC201E51-AC66-4CA9-A83C-D0C9C8FFE8BE}"/>
          </ac:spMkLst>
        </pc:spChg>
        <pc:spChg chg="mod">
          <ac:chgData name="Ugo MANTEL" userId="2d5b7065-31bb-4181-a7f8-a73bf0c30211" providerId="ADAL" clId="{0575A9F6-7E6E-4F00-881B-BCE554436064}" dt="2021-05-27T08:27:52.775" v="13318" actId="790"/>
          <ac:spMkLst>
            <pc:docMk/>
            <pc:sldMk cId="994864461" sldId="10463"/>
            <ac:spMk id="82" creationId="{89D680A3-5621-4E69-8DC5-AAE03504131D}"/>
          </ac:spMkLst>
        </pc:spChg>
        <pc:spChg chg="mod">
          <ac:chgData name="Ugo MANTEL" userId="2d5b7065-31bb-4181-a7f8-a73bf0c30211" providerId="ADAL" clId="{0575A9F6-7E6E-4F00-881B-BCE554436064}" dt="2021-05-27T08:27:52.785" v="13340" actId="790"/>
          <ac:spMkLst>
            <pc:docMk/>
            <pc:sldMk cId="994864461" sldId="10463"/>
            <ac:spMk id="92" creationId="{E7D22619-E8D4-4A88-8485-350757193325}"/>
          </ac:spMkLst>
        </pc:spChg>
        <pc:spChg chg="mod">
          <ac:chgData name="Ugo MANTEL" userId="2d5b7065-31bb-4181-a7f8-a73bf0c30211" providerId="ADAL" clId="{0575A9F6-7E6E-4F00-881B-BCE554436064}" dt="2021-05-27T08:27:52.785" v="13341" actId="790"/>
          <ac:spMkLst>
            <pc:docMk/>
            <pc:sldMk cId="994864461" sldId="10463"/>
            <ac:spMk id="93" creationId="{6395E00B-EC53-4BE0-9D23-320C99B4A8B7}"/>
          </ac:spMkLst>
        </pc:spChg>
        <pc:spChg chg="mod">
          <ac:chgData name="Ugo MANTEL" userId="2d5b7065-31bb-4181-a7f8-a73bf0c30211" providerId="ADAL" clId="{0575A9F6-7E6E-4F00-881B-BCE554436064}" dt="2021-05-27T08:27:52.785" v="13342" actId="790"/>
          <ac:spMkLst>
            <pc:docMk/>
            <pc:sldMk cId="994864461" sldId="10463"/>
            <ac:spMk id="94" creationId="{DE19B8A9-0314-4536-B23E-C9723B7EE999}"/>
          </ac:spMkLst>
        </pc:spChg>
        <pc:spChg chg="mod">
          <ac:chgData name="Ugo MANTEL" userId="2d5b7065-31bb-4181-a7f8-a73bf0c30211" providerId="ADAL" clId="{0575A9F6-7E6E-4F00-881B-BCE554436064}" dt="2021-05-27T08:27:52.793" v="13343" actId="790"/>
          <ac:spMkLst>
            <pc:docMk/>
            <pc:sldMk cId="994864461" sldId="10463"/>
            <ac:spMk id="95" creationId="{9369FEEA-E491-45C9-B136-ECB82BBA4E3E}"/>
          </ac:spMkLst>
        </pc:spChg>
        <pc:spChg chg="mod">
          <ac:chgData name="Ugo MANTEL" userId="2d5b7065-31bb-4181-a7f8-a73bf0c30211" providerId="ADAL" clId="{0575A9F6-7E6E-4F00-881B-BCE554436064}" dt="2021-05-27T08:27:52.775" v="13319" actId="790"/>
          <ac:spMkLst>
            <pc:docMk/>
            <pc:sldMk cId="994864461" sldId="10463"/>
            <ac:spMk id="96" creationId="{60AA0A4A-BEEE-4604-956C-953BE71EFC9D}"/>
          </ac:spMkLst>
        </pc:spChg>
        <pc:spChg chg="mod">
          <ac:chgData name="Ugo MANTEL" userId="2d5b7065-31bb-4181-a7f8-a73bf0c30211" providerId="ADAL" clId="{0575A9F6-7E6E-4F00-881B-BCE554436064}" dt="2021-05-27T08:27:52.793" v="13344" actId="790"/>
          <ac:spMkLst>
            <pc:docMk/>
            <pc:sldMk cId="994864461" sldId="10463"/>
            <ac:spMk id="98" creationId="{F389D8DD-269D-4E12-AEC7-F3804C28D446}"/>
          </ac:spMkLst>
        </pc:spChg>
        <pc:spChg chg="mod">
          <ac:chgData name="Ugo MANTEL" userId="2d5b7065-31bb-4181-a7f8-a73bf0c30211" providerId="ADAL" clId="{0575A9F6-7E6E-4F00-881B-BCE554436064}" dt="2021-05-27T08:27:52.795" v="13345" actId="790"/>
          <ac:spMkLst>
            <pc:docMk/>
            <pc:sldMk cId="994864461" sldId="10463"/>
            <ac:spMk id="99" creationId="{E7EA204D-9F9C-4145-BAF6-53112B123D89}"/>
          </ac:spMkLst>
        </pc:spChg>
        <pc:spChg chg="mod">
          <ac:chgData name="Ugo MANTEL" userId="2d5b7065-31bb-4181-a7f8-a73bf0c30211" providerId="ADAL" clId="{0575A9F6-7E6E-4F00-881B-BCE554436064}" dt="2021-05-27T08:27:52.795" v="13346" actId="790"/>
          <ac:spMkLst>
            <pc:docMk/>
            <pc:sldMk cId="994864461" sldId="10463"/>
            <ac:spMk id="100" creationId="{B6BF6545-B1AF-4725-8B3F-05CAAE7899CC}"/>
          </ac:spMkLst>
        </pc:spChg>
        <pc:spChg chg="mod">
          <ac:chgData name="Ugo MANTEL" userId="2d5b7065-31bb-4181-a7f8-a73bf0c30211" providerId="ADAL" clId="{0575A9F6-7E6E-4F00-881B-BCE554436064}" dt="2021-05-27T08:27:52.775" v="13320" actId="790"/>
          <ac:spMkLst>
            <pc:docMk/>
            <pc:sldMk cId="994864461" sldId="10463"/>
            <ac:spMk id="109" creationId="{B8C651EF-8C79-4EEF-BCDF-0C547882B32B}"/>
          </ac:spMkLst>
        </pc:spChg>
        <pc:spChg chg="mod">
          <ac:chgData name="Ugo MANTEL" userId="2d5b7065-31bb-4181-a7f8-a73bf0c30211" providerId="ADAL" clId="{0575A9F6-7E6E-4F00-881B-BCE554436064}" dt="2021-05-27T08:27:52.775" v="13321" actId="790"/>
          <ac:spMkLst>
            <pc:docMk/>
            <pc:sldMk cId="994864461" sldId="10463"/>
            <ac:spMk id="110" creationId="{C1242745-0D13-455E-8D76-9CABDFB68D09}"/>
          </ac:spMkLst>
        </pc:spChg>
        <pc:spChg chg="mod">
          <ac:chgData name="Ugo MANTEL" userId="2d5b7065-31bb-4181-a7f8-a73bf0c30211" providerId="ADAL" clId="{0575A9F6-7E6E-4F00-881B-BCE554436064}" dt="2021-05-27T08:27:52.775" v="13322" actId="790"/>
          <ac:spMkLst>
            <pc:docMk/>
            <pc:sldMk cId="994864461" sldId="10463"/>
            <ac:spMk id="111" creationId="{F76AA831-FD95-45A6-8806-8F9A459A7676}"/>
          </ac:spMkLst>
        </pc:spChg>
        <pc:spChg chg="mod">
          <ac:chgData name="Ugo MANTEL" userId="2d5b7065-31bb-4181-a7f8-a73bf0c30211" providerId="ADAL" clId="{0575A9F6-7E6E-4F00-881B-BCE554436064}" dt="2021-05-27T08:27:52.775" v="13323" actId="790"/>
          <ac:spMkLst>
            <pc:docMk/>
            <pc:sldMk cId="994864461" sldId="10463"/>
            <ac:spMk id="112" creationId="{FEDE8EDB-9323-48AA-A8D4-0F9C692E7A3C}"/>
          </ac:spMkLst>
        </pc:spChg>
        <pc:spChg chg="mod">
          <ac:chgData name="Ugo MANTEL" userId="2d5b7065-31bb-4181-a7f8-a73bf0c30211" providerId="ADAL" clId="{0575A9F6-7E6E-4F00-881B-BCE554436064}" dt="2021-05-27T08:27:52.775" v="13324" actId="790"/>
          <ac:spMkLst>
            <pc:docMk/>
            <pc:sldMk cId="994864461" sldId="10463"/>
            <ac:spMk id="113" creationId="{66FFCA00-9590-4FD6-BEA6-01F02807C391}"/>
          </ac:spMkLst>
        </pc:spChg>
        <pc:spChg chg="mod">
          <ac:chgData name="Ugo MANTEL" userId="2d5b7065-31bb-4181-a7f8-a73bf0c30211" providerId="ADAL" clId="{0575A9F6-7E6E-4F00-881B-BCE554436064}" dt="2021-05-27T08:27:52.775" v="13325" actId="790"/>
          <ac:spMkLst>
            <pc:docMk/>
            <pc:sldMk cId="994864461" sldId="10463"/>
            <ac:spMk id="114" creationId="{83E3983C-7907-4845-8A3C-B826235A80DE}"/>
          </ac:spMkLst>
        </pc:spChg>
        <pc:spChg chg="mod">
          <ac:chgData name="Ugo MANTEL" userId="2d5b7065-31bb-4181-a7f8-a73bf0c30211" providerId="ADAL" clId="{0575A9F6-7E6E-4F00-881B-BCE554436064}" dt="2021-05-27T08:27:52.783" v="13326" actId="790"/>
          <ac:spMkLst>
            <pc:docMk/>
            <pc:sldMk cId="994864461" sldId="10463"/>
            <ac:spMk id="115" creationId="{856DB5DA-5C74-47EE-A53D-D14D437C76BE}"/>
          </ac:spMkLst>
        </pc:spChg>
        <pc:spChg chg="mod">
          <ac:chgData name="Ugo MANTEL" userId="2d5b7065-31bb-4181-a7f8-a73bf0c30211" providerId="ADAL" clId="{0575A9F6-7E6E-4F00-881B-BCE554436064}" dt="2021-05-27T08:27:52.783" v="13327" actId="790"/>
          <ac:spMkLst>
            <pc:docMk/>
            <pc:sldMk cId="994864461" sldId="10463"/>
            <ac:spMk id="116" creationId="{256E6065-18B1-4B1A-9B1C-395D7858CEF7}"/>
          </ac:spMkLst>
        </pc:spChg>
        <pc:spChg chg="mod">
          <ac:chgData name="Ugo MANTEL" userId="2d5b7065-31bb-4181-a7f8-a73bf0c30211" providerId="ADAL" clId="{0575A9F6-7E6E-4F00-881B-BCE554436064}" dt="2021-05-27T08:27:52.783" v="13328" actId="790"/>
          <ac:spMkLst>
            <pc:docMk/>
            <pc:sldMk cId="994864461" sldId="10463"/>
            <ac:spMk id="117" creationId="{8FF8270B-E7B5-4CEF-9925-A038D6A17D9E}"/>
          </ac:spMkLst>
        </pc:spChg>
        <pc:spChg chg="mod">
          <ac:chgData name="Ugo MANTEL" userId="2d5b7065-31bb-4181-a7f8-a73bf0c30211" providerId="ADAL" clId="{0575A9F6-7E6E-4F00-881B-BCE554436064}" dt="2021-05-27T08:27:52.783" v="13329" actId="790"/>
          <ac:spMkLst>
            <pc:docMk/>
            <pc:sldMk cId="994864461" sldId="10463"/>
            <ac:spMk id="118" creationId="{1CF9F239-F8D1-473B-9E76-AB8282E7869E}"/>
          </ac:spMkLst>
        </pc:spChg>
        <pc:spChg chg="mod">
          <ac:chgData name="Ugo MANTEL" userId="2d5b7065-31bb-4181-a7f8-a73bf0c30211" providerId="ADAL" clId="{0575A9F6-7E6E-4F00-881B-BCE554436064}" dt="2021-05-27T08:27:52.785" v="13330" actId="790"/>
          <ac:spMkLst>
            <pc:docMk/>
            <pc:sldMk cId="994864461" sldId="10463"/>
            <ac:spMk id="119" creationId="{69B6E3C2-D5C0-49B4-903F-13C06B000B16}"/>
          </ac:spMkLst>
        </pc:spChg>
        <pc:spChg chg="mod">
          <ac:chgData name="Ugo MANTEL" userId="2d5b7065-31bb-4181-a7f8-a73bf0c30211" providerId="ADAL" clId="{0575A9F6-7E6E-4F00-881B-BCE554436064}" dt="2021-05-27T08:27:52.785" v="13331" actId="790"/>
          <ac:spMkLst>
            <pc:docMk/>
            <pc:sldMk cId="994864461" sldId="10463"/>
            <ac:spMk id="120" creationId="{78EECC20-D216-4136-9D42-27F7C1CFFE8D}"/>
          </ac:spMkLst>
        </pc:spChg>
        <pc:spChg chg="mod">
          <ac:chgData name="Ugo MANTEL" userId="2d5b7065-31bb-4181-a7f8-a73bf0c30211" providerId="ADAL" clId="{0575A9F6-7E6E-4F00-881B-BCE554436064}" dt="2021-05-27T08:27:52.785" v="13332" actId="790"/>
          <ac:spMkLst>
            <pc:docMk/>
            <pc:sldMk cId="994864461" sldId="10463"/>
            <ac:spMk id="138" creationId="{786755AD-722C-439B-AACB-BCCC66E0BC2C}"/>
          </ac:spMkLst>
        </pc:spChg>
        <pc:spChg chg="mod">
          <ac:chgData name="Ugo MANTEL" userId="2d5b7065-31bb-4181-a7f8-a73bf0c30211" providerId="ADAL" clId="{0575A9F6-7E6E-4F00-881B-BCE554436064}" dt="2021-05-27T08:27:52.785" v="13333" actId="790"/>
          <ac:spMkLst>
            <pc:docMk/>
            <pc:sldMk cId="994864461" sldId="10463"/>
            <ac:spMk id="144" creationId="{6EE8D667-CA8A-4C92-9EF4-8F0051D4E11C}"/>
          </ac:spMkLst>
        </pc:spChg>
        <pc:spChg chg="mod">
          <ac:chgData name="Ugo MANTEL" userId="2d5b7065-31bb-4181-a7f8-a73bf0c30211" providerId="ADAL" clId="{0575A9F6-7E6E-4F00-881B-BCE554436064}" dt="2021-05-27T08:27:52.785" v="13334" actId="790"/>
          <ac:spMkLst>
            <pc:docMk/>
            <pc:sldMk cId="994864461" sldId="10463"/>
            <ac:spMk id="152" creationId="{D3C9318C-98C0-4C62-8EBD-9AD019DF3AC0}"/>
          </ac:spMkLst>
        </pc:spChg>
        <pc:spChg chg="mod">
          <ac:chgData name="Ugo MANTEL" userId="2d5b7065-31bb-4181-a7f8-a73bf0c30211" providerId="ADAL" clId="{0575A9F6-7E6E-4F00-881B-BCE554436064}" dt="2021-05-27T08:27:52.785" v="13335" actId="790"/>
          <ac:spMkLst>
            <pc:docMk/>
            <pc:sldMk cId="994864461" sldId="10463"/>
            <ac:spMk id="154" creationId="{15C04357-F4FC-4E40-89E9-1938E6F2473A}"/>
          </ac:spMkLst>
        </pc:spChg>
        <pc:spChg chg="mod">
          <ac:chgData name="Ugo MANTEL" userId="2d5b7065-31bb-4181-a7f8-a73bf0c30211" providerId="ADAL" clId="{0575A9F6-7E6E-4F00-881B-BCE554436064}" dt="2021-05-27T08:27:52.785" v="13336" actId="790"/>
          <ac:spMkLst>
            <pc:docMk/>
            <pc:sldMk cId="994864461" sldId="10463"/>
            <ac:spMk id="157" creationId="{030C0D2C-3FC1-42D9-B6D4-42F94552EB2A}"/>
          </ac:spMkLst>
        </pc:spChg>
        <pc:spChg chg="mod">
          <ac:chgData name="Ugo MANTEL" userId="2d5b7065-31bb-4181-a7f8-a73bf0c30211" providerId="ADAL" clId="{0575A9F6-7E6E-4F00-881B-BCE554436064}" dt="2021-05-27T08:27:52.785" v="13337" actId="790"/>
          <ac:spMkLst>
            <pc:docMk/>
            <pc:sldMk cId="994864461" sldId="10463"/>
            <ac:spMk id="162" creationId="{8226D5C3-E940-4438-8464-F5F38C7B3362}"/>
          </ac:spMkLst>
        </pc:spChg>
        <pc:spChg chg="mod">
          <ac:chgData name="Ugo MANTEL" userId="2d5b7065-31bb-4181-a7f8-a73bf0c30211" providerId="ADAL" clId="{0575A9F6-7E6E-4F00-881B-BCE554436064}" dt="2021-05-27T08:27:52.785" v="13338" actId="790"/>
          <ac:spMkLst>
            <pc:docMk/>
            <pc:sldMk cId="994864461" sldId="10463"/>
            <ac:spMk id="163" creationId="{26C15832-81C9-4BE1-A3CD-12515BF77ED9}"/>
          </ac:spMkLst>
        </pc:spChg>
        <pc:spChg chg="mod">
          <ac:chgData name="Ugo MANTEL" userId="2d5b7065-31bb-4181-a7f8-a73bf0c30211" providerId="ADAL" clId="{0575A9F6-7E6E-4F00-881B-BCE554436064}" dt="2021-05-27T08:27:52.785" v="13339" actId="790"/>
          <ac:spMkLst>
            <pc:docMk/>
            <pc:sldMk cId="994864461" sldId="10463"/>
            <ac:spMk id="164" creationId="{D679480C-80AA-4247-B47E-1515FE438063}"/>
          </ac:spMkLst>
        </pc:spChg>
      </pc:sldChg>
      <pc:sldChg chg="modSp mod">
        <pc:chgData name="Ugo MANTEL" userId="2d5b7065-31bb-4181-a7f8-a73bf0c30211" providerId="ADAL" clId="{0575A9F6-7E6E-4F00-881B-BCE554436064}" dt="2021-05-27T08:27:53.435" v="14201" actId="790"/>
        <pc:sldMkLst>
          <pc:docMk/>
          <pc:sldMk cId="1519874409" sldId="10465"/>
        </pc:sldMkLst>
        <pc:spChg chg="mod">
          <ac:chgData name="Ugo MANTEL" userId="2d5b7065-31bb-4181-a7f8-a73bf0c30211" providerId="ADAL" clId="{0575A9F6-7E6E-4F00-881B-BCE554436064}" dt="2021-05-27T08:27:53.414" v="14173" actId="790"/>
          <ac:spMkLst>
            <pc:docMk/>
            <pc:sldMk cId="1519874409" sldId="10465"/>
            <ac:spMk id="2" creationId="{22CE637A-08CD-4B57-9E43-4D794A97D425}"/>
          </ac:spMkLst>
        </pc:spChg>
        <pc:spChg chg="mod">
          <ac:chgData name="Ugo MANTEL" userId="2d5b7065-31bb-4181-a7f8-a73bf0c30211" providerId="ADAL" clId="{0575A9F6-7E6E-4F00-881B-BCE554436064}" dt="2021-05-27T08:27:53.414" v="14174" actId="790"/>
          <ac:spMkLst>
            <pc:docMk/>
            <pc:sldMk cId="1519874409" sldId="10465"/>
            <ac:spMk id="17" creationId="{EAAF5B4D-73E3-453B-97EC-E705A8C01554}"/>
          </ac:spMkLst>
        </pc:spChg>
        <pc:spChg chg="mod">
          <ac:chgData name="Ugo MANTEL" userId="2d5b7065-31bb-4181-a7f8-a73bf0c30211" providerId="ADAL" clId="{0575A9F6-7E6E-4F00-881B-BCE554436064}" dt="2021-05-27T08:27:53.414" v="14176" actId="790"/>
          <ac:spMkLst>
            <pc:docMk/>
            <pc:sldMk cId="1519874409" sldId="10465"/>
            <ac:spMk id="18" creationId="{B77F2001-EECC-4091-A46F-B13C297AFD91}"/>
          </ac:spMkLst>
        </pc:spChg>
        <pc:spChg chg="mod">
          <ac:chgData name="Ugo MANTEL" userId="2d5b7065-31bb-4181-a7f8-a73bf0c30211" providerId="ADAL" clId="{0575A9F6-7E6E-4F00-881B-BCE554436064}" dt="2021-05-27T08:27:53.414" v="14175" actId="790"/>
          <ac:spMkLst>
            <pc:docMk/>
            <pc:sldMk cId="1519874409" sldId="10465"/>
            <ac:spMk id="23" creationId="{0C95EF0E-C411-407B-BF74-3CD0A42FA4B6}"/>
          </ac:spMkLst>
        </pc:spChg>
        <pc:spChg chg="mod">
          <ac:chgData name="Ugo MANTEL" userId="2d5b7065-31bb-4181-a7f8-a73bf0c30211" providerId="ADAL" clId="{0575A9F6-7E6E-4F00-881B-BCE554436064}" dt="2021-05-27T08:27:53.414" v="14177" actId="790"/>
          <ac:spMkLst>
            <pc:docMk/>
            <pc:sldMk cId="1519874409" sldId="10465"/>
            <ac:spMk id="26" creationId="{1467DC4C-D91B-4890-86E8-8B6B324D9380}"/>
          </ac:spMkLst>
        </pc:spChg>
        <pc:spChg chg="mod">
          <ac:chgData name="Ugo MANTEL" userId="2d5b7065-31bb-4181-a7f8-a73bf0c30211" providerId="ADAL" clId="{0575A9F6-7E6E-4F00-881B-BCE554436064}" dt="2021-05-27T08:27:53.414" v="14178" actId="790"/>
          <ac:spMkLst>
            <pc:docMk/>
            <pc:sldMk cId="1519874409" sldId="10465"/>
            <ac:spMk id="29" creationId="{D49177BB-F71C-42AC-9A8C-812D68405634}"/>
          </ac:spMkLst>
        </pc:spChg>
        <pc:spChg chg="mod">
          <ac:chgData name="Ugo MANTEL" userId="2d5b7065-31bb-4181-a7f8-a73bf0c30211" providerId="ADAL" clId="{0575A9F6-7E6E-4F00-881B-BCE554436064}" dt="2021-05-27T08:27:53.414" v="14179" actId="790"/>
          <ac:spMkLst>
            <pc:docMk/>
            <pc:sldMk cId="1519874409" sldId="10465"/>
            <ac:spMk id="30" creationId="{990B3219-5A14-48A6-A29D-258D28CA817A}"/>
          </ac:spMkLst>
        </pc:spChg>
        <pc:spChg chg="mod">
          <ac:chgData name="Ugo MANTEL" userId="2d5b7065-31bb-4181-a7f8-a73bf0c30211" providerId="ADAL" clId="{0575A9F6-7E6E-4F00-881B-BCE554436064}" dt="2021-05-27T08:27:53.414" v="14180" actId="790"/>
          <ac:spMkLst>
            <pc:docMk/>
            <pc:sldMk cId="1519874409" sldId="10465"/>
            <ac:spMk id="31" creationId="{98270023-57CC-4644-A288-9156D3D5FBCE}"/>
          </ac:spMkLst>
        </pc:spChg>
        <pc:spChg chg="mod">
          <ac:chgData name="Ugo MANTEL" userId="2d5b7065-31bb-4181-a7f8-a73bf0c30211" providerId="ADAL" clId="{0575A9F6-7E6E-4F00-881B-BCE554436064}" dt="2021-05-27T08:27:53.414" v="14181" actId="790"/>
          <ac:spMkLst>
            <pc:docMk/>
            <pc:sldMk cId="1519874409" sldId="10465"/>
            <ac:spMk id="32" creationId="{9E722F19-F936-4688-BE29-34529CE98CFB}"/>
          </ac:spMkLst>
        </pc:spChg>
        <pc:spChg chg="mod">
          <ac:chgData name="Ugo MANTEL" userId="2d5b7065-31bb-4181-a7f8-a73bf0c30211" providerId="ADAL" clId="{0575A9F6-7E6E-4F00-881B-BCE554436064}" dt="2021-05-27T08:27:53.414" v="14182" actId="790"/>
          <ac:spMkLst>
            <pc:docMk/>
            <pc:sldMk cId="1519874409" sldId="10465"/>
            <ac:spMk id="41" creationId="{013DFE0D-012C-4AE2-A406-883249D468BC}"/>
          </ac:spMkLst>
        </pc:spChg>
        <pc:spChg chg="mod">
          <ac:chgData name="Ugo MANTEL" userId="2d5b7065-31bb-4181-a7f8-a73bf0c30211" providerId="ADAL" clId="{0575A9F6-7E6E-4F00-881B-BCE554436064}" dt="2021-05-27T08:27:53.424" v="14190" actId="790"/>
          <ac:spMkLst>
            <pc:docMk/>
            <pc:sldMk cId="1519874409" sldId="10465"/>
            <ac:spMk id="44" creationId="{0B53E553-6743-45FB-AE8E-BF6F0D532CEA}"/>
          </ac:spMkLst>
        </pc:spChg>
        <pc:spChg chg="mod">
          <ac:chgData name="Ugo MANTEL" userId="2d5b7065-31bb-4181-a7f8-a73bf0c30211" providerId="ADAL" clId="{0575A9F6-7E6E-4F00-881B-BCE554436064}" dt="2021-05-27T08:27:53.422" v="14183" actId="790"/>
          <ac:spMkLst>
            <pc:docMk/>
            <pc:sldMk cId="1519874409" sldId="10465"/>
            <ac:spMk id="45" creationId="{81D23D10-6232-4D82-8BCF-13B9525E1855}"/>
          </ac:spMkLst>
        </pc:spChg>
        <pc:spChg chg="mod">
          <ac:chgData name="Ugo MANTEL" userId="2d5b7065-31bb-4181-a7f8-a73bf0c30211" providerId="ADAL" clId="{0575A9F6-7E6E-4F00-881B-BCE554436064}" dt="2021-05-27T08:27:53.422" v="14184" actId="790"/>
          <ac:spMkLst>
            <pc:docMk/>
            <pc:sldMk cId="1519874409" sldId="10465"/>
            <ac:spMk id="46" creationId="{041E4A41-5EFF-4E8D-82D0-B598CD53AEB6}"/>
          </ac:spMkLst>
        </pc:spChg>
        <pc:spChg chg="mod">
          <ac:chgData name="Ugo MANTEL" userId="2d5b7065-31bb-4181-a7f8-a73bf0c30211" providerId="ADAL" clId="{0575A9F6-7E6E-4F00-881B-BCE554436064}" dt="2021-05-27T08:27:53.424" v="14185" actId="790"/>
          <ac:spMkLst>
            <pc:docMk/>
            <pc:sldMk cId="1519874409" sldId="10465"/>
            <ac:spMk id="49" creationId="{9FC58EF0-5CD6-4A71-8940-F6C8C883FBD1}"/>
          </ac:spMkLst>
        </pc:spChg>
        <pc:spChg chg="mod">
          <ac:chgData name="Ugo MANTEL" userId="2d5b7065-31bb-4181-a7f8-a73bf0c30211" providerId="ADAL" clId="{0575A9F6-7E6E-4F00-881B-BCE554436064}" dt="2021-05-27T08:27:53.424" v="14186" actId="790"/>
          <ac:spMkLst>
            <pc:docMk/>
            <pc:sldMk cId="1519874409" sldId="10465"/>
            <ac:spMk id="50" creationId="{0B6C5844-4A3E-4824-8EAE-60D3B3E1BFF5}"/>
          </ac:spMkLst>
        </pc:spChg>
        <pc:spChg chg="mod">
          <ac:chgData name="Ugo MANTEL" userId="2d5b7065-31bb-4181-a7f8-a73bf0c30211" providerId="ADAL" clId="{0575A9F6-7E6E-4F00-881B-BCE554436064}" dt="2021-05-27T08:27:53.424" v="14187" actId="790"/>
          <ac:spMkLst>
            <pc:docMk/>
            <pc:sldMk cId="1519874409" sldId="10465"/>
            <ac:spMk id="51" creationId="{8F8A1894-627E-4A77-8FEF-2E5519D9FC48}"/>
          </ac:spMkLst>
        </pc:spChg>
        <pc:spChg chg="mod">
          <ac:chgData name="Ugo MANTEL" userId="2d5b7065-31bb-4181-a7f8-a73bf0c30211" providerId="ADAL" clId="{0575A9F6-7E6E-4F00-881B-BCE554436064}" dt="2021-05-27T08:27:53.424" v="14188" actId="790"/>
          <ac:spMkLst>
            <pc:docMk/>
            <pc:sldMk cId="1519874409" sldId="10465"/>
            <ac:spMk id="52" creationId="{76A2D6C4-57ED-451A-A7F1-033FE34AB68E}"/>
          </ac:spMkLst>
        </pc:spChg>
        <pc:spChg chg="mod">
          <ac:chgData name="Ugo MANTEL" userId="2d5b7065-31bb-4181-a7f8-a73bf0c30211" providerId="ADAL" clId="{0575A9F6-7E6E-4F00-881B-BCE554436064}" dt="2021-05-27T08:27:53.424" v="14189" actId="790"/>
          <ac:spMkLst>
            <pc:docMk/>
            <pc:sldMk cId="1519874409" sldId="10465"/>
            <ac:spMk id="53" creationId="{1D696651-4ADA-4682-8B2D-872B8258B7F2}"/>
          </ac:spMkLst>
        </pc:spChg>
        <pc:spChg chg="mod">
          <ac:chgData name="Ugo MANTEL" userId="2d5b7065-31bb-4181-a7f8-a73bf0c30211" providerId="ADAL" clId="{0575A9F6-7E6E-4F00-881B-BCE554436064}" dt="2021-05-27T08:27:53.424" v="14191" actId="790"/>
          <ac:spMkLst>
            <pc:docMk/>
            <pc:sldMk cId="1519874409" sldId="10465"/>
            <ac:spMk id="59" creationId="{3DAFC222-EE91-423E-A279-AC68BF7E5200}"/>
          </ac:spMkLst>
        </pc:spChg>
        <pc:spChg chg="mod">
          <ac:chgData name="Ugo MANTEL" userId="2d5b7065-31bb-4181-a7f8-a73bf0c30211" providerId="ADAL" clId="{0575A9F6-7E6E-4F00-881B-BCE554436064}" dt="2021-05-27T08:27:53.435" v="14195" actId="790"/>
          <ac:spMkLst>
            <pc:docMk/>
            <pc:sldMk cId="1519874409" sldId="10465"/>
            <ac:spMk id="75" creationId="{3B90C99E-5118-46A1-8F4B-BC0DCBD5F532}"/>
          </ac:spMkLst>
        </pc:spChg>
        <pc:spChg chg="mod">
          <ac:chgData name="Ugo MANTEL" userId="2d5b7065-31bb-4181-a7f8-a73bf0c30211" providerId="ADAL" clId="{0575A9F6-7E6E-4F00-881B-BCE554436064}" dt="2021-05-27T08:27:53.435" v="14196" actId="790"/>
          <ac:spMkLst>
            <pc:docMk/>
            <pc:sldMk cId="1519874409" sldId="10465"/>
            <ac:spMk id="78" creationId="{29A37347-61AA-4078-80BD-C960E43A81AF}"/>
          </ac:spMkLst>
        </pc:spChg>
        <pc:spChg chg="mod">
          <ac:chgData name="Ugo MANTEL" userId="2d5b7065-31bb-4181-a7f8-a73bf0c30211" providerId="ADAL" clId="{0575A9F6-7E6E-4F00-881B-BCE554436064}" dt="2021-05-27T08:27:53.435" v="14199" actId="790"/>
          <ac:spMkLst>
            <pc:docMk/>
            <pc:sldMk cId="1519874409" sldId="10465"/>
            <ac:spMk id="81" creationId="{21CC608C-B99A-4A42-9697-626D17010014}"/>
          </ac:spMkLst>
        </pc:spChg>
        <pc:spChg chg="mod">
          <ac:chgData name="Ugo MANTEL" userId="2d5b7065-31bb-4181-a7f8-a73bf0c30211" providerId="ADAL" clId="{0575A9F6-7E6E-4F00-881B-BCE554436064}" dt="2021-05-27T08:27:53.435" v="14197" actId="790"/>
          <ac:spMkLst>
            <pc:docMk/>
            <pc:sldMk cId="1519874409" sldId="10465"/>
            <ac:spMk id="87" creationId="{011A9D4A-70AD-43A5-9A8B-1BA37B50CD90}"/>
          </ac:spMkLst>
        </pc:spChg>
        <pc:spChg chg="mod">
          <ac:chgData name="Ugo MANTEL" userId="2d5b7065-31bb-4181-a7f8-a73bf0c30211" providerId="ADAL" clId="{0575A9F6-7E6E-4F00-881B-BCE554436064}" dt="2021-05-27T08:27:53.435" v="14198" actId="790"/>
          <ac:spMkLst>
            <pc:docMk/>
            <pc:sldMk cId="1519874409" sldId="10465"/>
            <ac:spMk id="92" creationId="{8AB39739-AED6-4791-9E02-58EE9F6AB505}"/>
          </ac:spMkLst>
        </pc:spChg>
        <pc:spChg chg="mod">
          <ac:chgData name="Ugo MANTEL" userId="2d5b7065-31bb-4181-a7f8-a73bf0c30211" providerId="ADAL" clId="{0575A9F6-7E6E-4F00-881B-BCE554436064}" dt="2021-05-27T08:27:53.424" v="14192" actId="790"/>
          <ac:spMkLst>
            <pc:docMk/>
            <pc:sldMk cId="1519874409" sldId="10465"/>
            <ac:spMk id="94" creationId="{BF59A564-3768-4FD0-BB89-C2C9D89D7D6F}"/>
          </ac:spMkLst>
        </pc:spChg>
        <pc:spChg chg="mod">
          <ac:chgData name="Ugo MANTEL" userId="2d5b7065-31bb-4181-a7f8-a73bf0c30211" providerId="ADAL" clId="{0575A9F6-7E6E-4F00-881B-BCE554436064}" dt="2021-05-27T08:27:53.435" v="14200" actId="790"/>
          <ac:spMkLst>
            <pc:docMk/>
            <pc:sldMk cId="1519874409" sldId="10465"/>
            <ac:spMk id="96" creationId="{CE4E2441-955C-4882-BD20-B9505DC3A971}"/>
          </ac:spMkLst>
        </pc:spChg>
        <pc:spChg chg="mod">
          <ac:chgData name="Ugo MANTEL" userId="2d5b7065-31bb-4181-a7f8-a73bf0c30211" providerId="ADAL" clId="{0575A9F6-7E6E-4F00-881B-BCE554436064}" dt="2021-05-27T08:27:53.432" v="14193" actId="790"/>
          <ac:spMkLst>
            <pc:docMk/>
            <pc:sldMk cId="1519874409" sldId="10465"/>
            <ac:spMk id="97" creationId="{8FC70572-4538-4FAA-BEC9-F74E3EC477C1}"/>
          </ac:spMkLst>
        </pc:spChg>
        <pc:spChg chg="mod">
          <ac:chgData name="Ugo MANTEL" userId="2d5b7065-31bb-4181-a7f8-a73bf0c30211" providerId="ADAL" clId="{0575A9F6-7E6E-4F00-881B-BCE554436064}" dt="2021-05-27T08:27:53.435" v="14194" actId="790"/>
          <ac:spMkLst>
            <pc:docMk/>
            <pc:sldMk cId="1519874409" sldId="10465"/>
            <ac:spMk id="98" creationId="{FC1F4A9D-DB6A-4376-88B8-66395C2A5202}"/>
          </ac:spMkLst>
        </pc:spChg>
        <pc:spChg chg="mod">
          <ac:chgData name="Ugo MANTEL" userId="2d5b7065-31bb-4181-a7f8-a73bf0c30211" providerId="ADAL" clId="{0575A9F6-7E6E-4F00-881B-BCE554436064}" dt="2021-05-27T08:27:53.435" v="14201" actId="790"/>
          <ac:spMkLst>
            <pc:docMk/>
            <pc:sldMk cId="1519874409" sldId="10465"/>
            <ac:spMk id="99" creationId="{A3D680AA-841F-4FE7-9115-FEE6A855B5C5}"/>
          </ac:spMkLst>
        </pc:spChg>
      </pc:sldChg>
      <pc:sldChg chg="modSp mod">
        <pc:chgData name="Ugo MANTEL" userId="2d5b7065-31bb-4181-a7f8-a73bf0c30211" providerId="ADAL" clId="{0575A9F6-7E6E-4F00-881B-BCE554436064}" dt="2021-05-27T08:27:54.153" v="15010" actId="790"/>
        <pc:sldMkLst>
          <pc:docMk/>
          <pc:sldMk cId="246696543" sldId="10470"/>
        </pc:sldMkLst>
        <pc:spChg chg="mod">
          <ac:chgData name="Ugo MANTEL" userId="2d5b7065-31bb-4181-a7f8-a73bf0c30211" providerId="ADAL" clId="{0575A9F6-7E6E-4F00-881B-BCE554436064}" dt="2021-05-27T08:27:54.133" v="14986" actId="790"/>
          <ac:spMkLst>
            <pc:docMk/>
            <pc:sldMk cId="246696543" sldId="10470"/>
            <ac:spMk id="8" creationId="{AA3CDC90-54F7-480D-A0C8-E46C65C92BB6}"/>
          </ac:spMkLst>
        </pc:spChg>
        <pc:spChg chg="mod">
          <ac:chgData name="Ugo MANTEL" userId="2d5b7065-31bb-4181-a7f8-a73bf0c30211" providerId="ADAL" clId="{0575A9F6-7E6E-4F00-881B-BCE554436064}" dt="2021-05-27T08:27:54.133" v="14987" actId="790"/>
          <ac:spMkLst>
            <pc:docMk/>
            <pc:sldMk cId="246696543" sldId="10470"/>
            <ac:spMk id="9" creationId="{08DC229D-9D4E-4AD4-945F-1D13A2A073C1}"/>
          </ac:spMkLst>
        </pc:spChg>
        <pc:spChg chg="mod">
          <ac:chgData name="Ugo MANTEL" userId="2d5b7065-31bb-4181-a7f8-a73bf0c30211" providerId="ADAL" clId="{0575A9F6-7E6E-4F00-881B-BCE554436064}" dt="2021-05-27T08:27:54.143" v="15004" actId="790"/>
          <ac:spMkLst>
            <pc:docMk/>
            <pc:sldMk cId="246696543" sldId="10470"/>
            <ac:spMk id="70" creationId="{69512478-4F7C-4EB8-B587-69AC4EA2524C}"/>
          </ac:spMkLst>
        </pc:spChg>
        <pc:spChg chg="mod">
          <ac:chgData name="Ugo MANTEL" userId="2d5b7065-31bb-4181-a7f8-a73bf0c30211" providerId="ADAL" clId="{0575A9F6-7E6E-4F00-881B-BCE554436064}" dt="2021-05-27T08:27:54.133" v="14988" actId="790"/>
          <ac:spMkLst>
            <pc:docMk/>
            <pc:sldMk cId="246696543" sldId="10470"/>
            <ac:spMk id="71" creationId="{6D20AF9C-AD4E-4705-8646-82C3F902C567}"/>
          </ac:spMkLst>
        </pc:spChg>
        <pc:spChg chg="mod">
          <ac:chgData name="Ugo MANTEL" userId="2d5b7065-31bb-4181-a7f8-a73bf0c30211" providerId="ADAL" clId="{0575A9F6-7E6E-4F00-881B-BCE554436064}" dt="2021-05-27T08:27:54.133" v="14989" actId="790"/>
          <ac:spMkLst>
            <pc:docMk/>
            <pc:sldMk cId="246696543" sldId="10470"/>
            <ac:spMk id="74" creationId="{BFA5C3C2-52D4-4D73-B267-0DDE883B9F06}"/>
          </ac:spMkLst>
        </pc:spChg>
        <pc:spChg chg="mod">
          <ac:chgData name="Ugo MANTEL" userId="2d5b7065-31bb-4181-a7f8-a73bf0c30211" providerId="ADAL" clId="{0575A9F6-7E6E-4F00-881B-BCE554436064}" dt="2021-05-27T08:27:54.133" v="14990" actId="790"/>
          <ac:spMkLst>
            <pc:docMk/>
            <pc:sldMk cId="246696543" sldId="10470"/>
            <ac:spMk id="75" creationId="{FD51F5E5-2F67-4B93-A14E-0F721FD83409}"/>
          </ac:spMkLst>
        </pc:spChg>
        <pc:spChg chg="mod">
          <ac:chgData name="Ugo MANTEL" userId="2d5b7065-31bb-4181-a7f8-a73bf0c30211" providerId="ADAL" clId="{0575A9F6-7E6E-4F00-881B-BCE554436064}" dt="2021-05-27T08:27:54.133" v="14991" actId="790"/>
          <ac:spMkLst>
            <pc:docMk/>
            <pc:sldMk cId="246696543" sldId="10470"/>
            <ac:spMk id="76" creationId="{DC7B39B4-6883-43E3-9131-411630C9A092}"/>
          </ac:spMkLst>
        </pc:spChg>
        <pc:spChg chg="mod">
          <ac:chgData name="Ugo MANTEL" userId="2d5b7065-31bb-4181-a7f8-a73bf0c30211" providerId="ADAL" clId="{0575A9F6-7E6E-4F00-881B-BCE554436064}" dt="2021-05-27T08:27:54.133" v="14992" actId="790"/>
          <ac:spMkLst>
            <pc:docMk/>
            <pc:sldMk cId="246696543" sldId="10470"/>
            <ac:spMk id="77" creationId="{4A69330F-8915-4BF0-BEF4-0906E0F9C36E}"/>
          </ac:spMkLst>
        </pc:spChg>
        <pc:spChg chg="mod">
          <ac:chgData name="Ugo MANTEL" userId="2d5b7065-31bb-4181-a7f8-a73bf0c30211" providerId="ADAL" clId="{0575A9F6-7E6E-4F00-881B-BCE554436064}" dt="2021-05-27T08:27:54.133" v="14993" actId="790"/>
          <ac:spMkLst>
            <pc:docMk/>
            <pc:sldMk cId="246696543" sldId="10470"/>
            <ac:spMk id="79" creationId="{926410C2-A1F6-421F-BC6B-E17012BC18FC}"/>
          </ac:spMkLst>
        </pc:spChg>
        <pc:spChg chg="mod">
          <ac:chgData name="Ugo MANTEL" userId="2d5b7065-31bb-4181-a7f8-a73bf0c30211" providerId="ADAL" clId="{0575A9F6-7E6E-4F00-881B-BCE554436064}" dt="2021-05-27T08:27:54.133" v="14994" actId="790"/>
          <ac:spMkLst>
            <pc:docMk/>
            <pc:sldMk cId="246696543" sldId="10470"/>
            <ac:spMk id="81" creationId="{41C7D8BC-B160-452B-A653-FE8C817C0DE5}"/>
          </ac:spMkLst>
        </pc:spChg>
        <pc:spChg chg="mod">
          <ac:chgData name="Ugo MANTEL" userId="2d5b7065-31bb-4181-a7f8-a73bf0c30211" providerId="ADAL" clId="{0575A9F6-7E6E-4F00-881B-BCE554436064}" dt="2021-05-27T08:27:54.133" v="14995" actId="790"/>
          <ac:spMkLst>
            <pc:docMk/>
            <pc:sldMk cId="246696543" sldId="10470"/>
            <ac:spMk id="83" creationId="{092273F5-8613-4F3F-B694-87D17D60CA3A}"/>
          </ac:spMkLst>
        </pc:spChg>
        <pc:spChg chg="mod">
          <ac:chgData name="Ugo MANTEL" userId="2d5b7065-31bb-4181-a7f8-a73bf0c30211" providerId="ADAL" clId="{0575A9F6-7E6E-4F00-881B-BCE554436064}" dt="2021-05-27T08:27:54.141" v="14996" actId="790"/>
          <ac:spMkLst>
            <pc:docMk/>
            <pc:sldMk cId="246696543" sldId="10470"/>
            <ac:spMk id="84" creationId="{E0D6334A-71C5-4811-B3B9-4A3926681EE1}"/>
          </ac:spMkLst>
        </pc:spChg>
        <pc:spChg chg="mod">
          <ac:chgData name="Ugo MANTEL" userId="2d5b7065-31bb-4181-a7f8-a73bf0c30211" providerId="ADAL" clId="{0575A9F6-7E6E-4F00-881B-BCE554436064}" dt="2021-05-27T08:27:54.141" v="14997" actId="790"/>
          <ac:spMkLst>
            <pc:docMk/>
            <pc:sldMk cId="246696543" sldId="10470"/>
            <ac:spMk id="85" creationId="{8691ED70-943C-4072-BAEC-A95B12AAFE00}"/>
          </ac:spMkLst>
        </pc:spChg>
        <pc:spChg chg="mod">
          <ac:chgData name="Ugo MANTEL" userId="2d5b7065-31bb-4181-a7f8-a73bf0c30211" providerId="ADAL" clId="{0575A9F6-7E6E-4F00-881B-BCE554436064}" dt="2021-05-27T08:27:54.141" v="14998" actId="790"/>
          <ac:spMkLst>
            <pc:docMk/>
            <pc:sldMk cId="246696543" sldId="10470"/>
            <ac:spMk id="98" creationId="{6337AF24-4179-4310-9455-DAE4CFDCDABB}"/>
          </ac:spMkLst>
        </pc:spChg>
        <pc:spChg chg="mod">
          <ac:chgData name="Ugo MANTEL" userId="2d5b7065-31bb-4181-a7f8-a73bf0c30211" providerId="ADAL" clId="{0575A9F6-7E6E-4F00-881B-BCE554436064}" dt="2021-05-27T08:27:54.143" v="14999" actId="790"/>
          <ac:spMkLst>
            <pc:docMk/>
            <pc:sldMk cId="246696543" sldId="10470"/>
            <ac:spMk id="104" creationId="{306E4210-9494-45F0-BCA5-5DE31A995A05}"/>
          </ac:spMkLst>
        </pc:spChg>
        <pc:spChg chg="mod">
          <ac:chgData name="Ugo MANTEL" userId="2d5b7065-31bb-4181-a7f8-a73bf0c30211" providerId="ADAL" clId="{0575A9F6-7E6E-4F00-881B-BCE554436064}" dt="2021-05-27T08:27:54.143" v="15000" actId="790"/>
          <ac:spMkLst>
            <pc:docMk/>
            <pc:sldMk cId="246696543" sldId="10470"/>
            <ac:spMk id="105" creationId="{BC8E7AD7-ACE7-4907-9606-689CA2783FBF}"/>
          </ac:spMkLst>
        </pc:spChg>
        <pc:spChg chg="mod">
          <ac:chgData name="Ugo MANTEL" userId="2d5b7065-31bb-4181-a7f8-a73bf0c30211" providerId="ADAL" clId="{0575A9F6-7E6E-4F00-881B-BCE554436064}" dt="2021-05-27T08:27:54.143" v="15001" actId="790"/>
          <ac:spMkLst>
            <pc:docMk/>
            <pc:sldMk cId="246696543" sldId="10470"/>
            <ac:spMk id="106" creationId="{D2ED2DB6-16B9-47C7-861D-66CE6ABD6994}"/>
          </ac:spMkLst>
        </pc:spChg>
        <pc:spChg chg="mod">
          <ac:chgData name="Ugo MANTEL" userId="2d5b7065-31bb-4181-a7f8-a73bf0c30211" providerId="ADAL" clId="{0575A9F6-7E6E-4F00-881B-BCE554436064}" dt="2021-05-27T08:27:54.143" v="15002" actId="790"/>
          <ac:spMkLst>
            <pc:docMk/>
            <pc:sldMk cId="246696543" sldId="10470"/>
            <ac:spMk id="107" creationId="{C3FE6728-B471-4469-822F-E6CCF454F4E3}"/>
          </ac:spMkLst>
        </pc:spChg>
        <pc:spChg chg="mod">
          <ac:chgData name="Ugo MANTEL" userId="2d5b7065-31bb-4181-a7f8-a73bf0c30211" providerId="ADAL" clId="{0575A9F6-7E6E-4F00-881B-BCE554436064}" dt="2021-05-27T08:27:54.143" v="15003" actId="790"/>
          <ac:spMkLst>
            <pc:docMk/>
            <pc:sldMk cId="246696543" sldId="10470"/>
            <ac:spMk id="108" creationId="{74F08308-F3AF-47D3-926C-68B9BC30C142}"/>
          </ac:spMkLst>
        </pc:spChg>
        <pc:spChg chg="mod">
          <ac:chgData name="Ugo MANTEL" userId="2d5b7065-31bb-4181-a7f8-a73bf0c30211" providerId="ADAL" clId="{0575A9F6-7E6E-4F00-881B-BCE554436064}" dt="2021-05-27T08:27:54.143" v="15005" actId="790"/>
          <ac:spMkLst>
            <pc:docMk/>
            <pc:sldMk cId="246696543" sldId="10470"/>
            <ac:spMk id="109" creationId="{900E0DB4-63DE-411E-95D1-CDDE6BD22BEC}"/>
          </ac:spMkLst>
        </pc:spChg>
        <pc:spChg chg="mod">
          <ac:chgData name="Ugo MANTEL" userId="2d5b7065-31bb-4181-a7f8-a73bf0c30211" providerId="ADAL" clId="{0575A9F6-7E6E-4F00-881B-BCE554436064}" dt="2021-05-27T08:27:54.143" v="15006" actId="790"/>
          <ac:spMkLst>
            <pc:docMk/>
            <pc:sldMk cId="246696543" sldId="10470"/>
            <ac:spMk id="110" creationId="{FDC6DE17-F845-4ACC-AF9C-2831EC5B38A6}"/>
          </ac:spMkLst>
        </pc:spChg>
        <pc:spChg chg="mod">
          <ac:chgData name="Ugo MANTEL" userId="2d5b7065-31bb-4181-a7f8-a73bf0c30211" providerId="ADAL" clId="{0575A9F6-7E6E-4F00-881B-BCE554436064}" dt="2021-05-27T08:27:54.151" v="15007" actId="790"/>
          <ac:spMkLst>
            <pc:docMk/>
            <pc:sldMk cId="246696543" sldId="10470"/>
            <ac:spMk id="114" creationId="{D24ADC21-3DB4-48FF-9089-1AC595AD08C2}"/>
          </ac:spMkLst>
        </pc:spChg>
        <pc:spChg chg="mod">
          <ac:chgData name="Ugo MANTEL" userId="2d5b7065-31bb-4181-a7f8-a73bf0c30211" providerId="ADAL" clId="{0575A9F6-7E6E-4F00-881B-BCE554436064}" dt="2021-05-27T08:27:54.151" v="15008" actId="790"/>
          <ac:spMkLst>
            <pc:docMk/>
            <pc:sldMk cId="246696543" sldId="10470"/>
            <ac:spMk id="115" creationId="{89D31E51-F145-4E23-B085-988A1B42FF11}"/>
          </ac:spMkLst>
        </pc:spChg>
        <pc:spChg chg="mod">
          <ac:chgData name="Ugo MANTEL" userId="2d5b7065-31bb-4181-a7f8-a73bf0c30211" providerId="ADAL" clId="{0575A9F6-7E6E-4F00-881B-BCE554436064}" dt="2021-05-27T08:27:54.151" v="15009" actId="790"/>
          <ac:spMkLst>
            <pc:docMk/>
            <pc:sldMk cId="246696543" sldId="10470"/>
            <ac:spMk id="116" creationId="{D12CBC38-01FD-43CD-9717-BA62835105E9}"/>
          </ac:spMkLst>
        </pc:spChg>
        <pc:spChg chg="mod">
          <ac:chgData name="Ugo MANTEL" userId="2d5b7065-31bb-4181-a7f8-a73bf0c30211" providerId="ADAL" clId="{0575A9F6-7E6E-4F00-881B-BCE554436064}" dt="2021-05-27T08:27:54.153" v="15010" actId="790"/>
          <ac:spMkLst>
            <pc:docMk/>
            <pc:sldMk cId="246696543" sldId="10470"/>
            <ac:spMk id="125" creationId="{D3B4B401-D104-4A5F-B626-0FAE8929CF61}"/>
          </ac:spMkLst>
        </pc:spChg>
      </pc:sldChg>
      <pc:sldChg chg="modSp mod">
        <pc:chgData name="Ugo MANTEL" userId="2d5b7065-31bb-4181-a7f8-a73bf0c30211" providerId="ADAL" clId="{0575A9F6-7E6E-4F00-881B-BCE554436064}" dt="2021-05-27T08:27:54.131" v="14985" actId="790"/>
        <pc:sldMkLst>
          <pc:docMk/>
          <pc:sldMk cId="3771311343" sldId="10471"/>
        </pc:sldMkLst>
        <pc:spChg chg="mod">
          <ac:chgData name="Ugo MANTEL" userId="2d5b7065-31bb-4181-a7f8-a73bf0c30211" providerId="ADAL" clId="{0575A9F6-7E6E-4F00-881B-BCE554436064}" dt="2021-05-27T08:27:54.073" v="14907" actId="790"/>
          <ac:spMkLst>
            <pc:docMk/>
            <pc:sldMk cId="3771311343" sldId="10471"/>
            <ac:spMk id="3" creationId="{BF7EC08C-D333-4AEB-BF4D-1846F2A4EA5F}"/>
          </ac:spMkLst>
        </pc:spChg>
        <pc:spChg chg="mod">
          <ac:chgData name="Ugo MANTEL" userId="2d5b7065-31bb-4181-a7f8-a73bf0c30211" providerId="ADAL" clId="{0575A9F6-7E6E-4F00-881B-BCE554436064}" dt="2021-05-27T08:27:54.081" v="14908" actId="790"/>
          <ac:spMkLst>
            <pc:docMk/>
            <pc:sldMk cId="3771311343" sldId="10471"/>
            <ac:spMk id="4" creationId="{F56E6202-8C73-436F-ABC3-79B9E1D041C9}"/>
          </ac:spMkLst>
        </pc:spChg>
        <pc:spChg chg="mod">
          <ac:chgData name="Ugo MANTEL" userId="2d5b7065-31bb-4181-a7f8-a73bf0c30211" providerId="ADAL" clId="{0575A9F6-7E6E-4F00-881B-BCE554436064}" dt="2021-05-27T08:27:54.103" v="14949" actId="790"/>
          <ac:spMkLst>
            <pc:docMk/>
            <pc:sldMk cId="3771311343" sldId="10471"/>
            <ac:spMk id="7" creationId="{89660A66-5421-4DE8-A82F-E1A343298E85}"/>
          </ac:spMkLst>
        </pc:spChg>
        <pc:spChg chg="mod">
          <ac:chgData name="Ugo MANTEL" userId="2d5b7065-31bb-4181-a7f8-a73bf0c30211" providerId="ADAL" clId="{0575A9F6-7E6E-4F00-881B-BCE554436064}" dt="2021-05-27T08:27:54.081" v="14910" actId="790"/>
          <ac:spMkLst>
            <pc:docMk/>
            <pc:sldMk cId="3771311343" sldId="10471"/>
            <ac:spMk id="31" creationId="{6833583F-9417-4D83-8D65-EB5BC3514609}"/>
          </ac:spMkLst>
        </pc:spChg>
        <pc:spChg chg="mod">
          <ac:chgData name="Ugo MANTEL" userId="2d5b7065-31bb-4181-a7f8-a73bf0c30211" providerId="ADAL" clId="{0575A9F6-7E6E-4F00-881B-BCE554436064}" dt="2021-05-27T08:27:54.081" v="14909" actId="790"/>
          <ac:spMkLst>
            <pc:docMk/>
            <pc:sldMk cId="3771311343" sldId="10471"/>
            <ac:spMk id="61" creationId="{429B4092-7068-4B9D-A454-B1CB8E51857A}"/>
          </ac:spMkLst>
        </pc:spChg>
        <pc:spChg chg="mod">
          <ac:chgData name="Ugo MANTEL" userId="2d5b7065-31bb-4181-a7f8-a73bf0c30211" providerId="ADAL" clId="{0575A9F6-7E6E-4F00-881B-BCE554436064}" dt="2021-05-27T08:27:54.081" v="14911" actId="790"/>
          <ac:spMkLst>
            <pc:docMk/>
            <pc:sldMk cId="3771311343" sldId="10471"/>
            <ac:spMk id="62" creationId="{C3BC7508-A876-408E-9AA5-D060235200CF}"/>
          </ac:spMkLst>
        </pc:spChg>
        <pc:spChg chg="mod">
          <ac:chgData name="Ugo MANTEL" userId="2d5b7065-31bb-4181-a7f8-a73bf0c30211" providerId="ADAL" clId="{0575A9F6-7E6E-4F00-881B-BCE554436064}" dt="2021-05-27T08:27:54.081" v="14912" actId="790"/>
          <ac:spMkLst>
            <pc:docMk/>
            <pc:sldMk cId="3771311343" sldId="10471"/>
            <ac:spMk id="63" creationId="{154F5C8D-107C-461F-8E2E-5C0572ACEA23}"/>
          </ac:spMkLst>
        </pc:spChg>
        <pc:spChg chg="mod">
          <ac:chgData name="Ugo MANTEL" userId="2d5b7065-31bb-4181-a7f8-a73bf0c30211" providerId="ADAL" clId="{0575A9F6-7E6E-4F00-881B-BCE554436064}" dt="2021-05-27T08:27:54.081" v="14913" actId="790"/>
          <ac:spMkLst>
            <pc:docMk/>
            <pc:sldMk cId="3771311343" sldId="10471"/>
            <ac:spMk id="65" creationId="{DAEC1D80-2DE8-42A1-B27A-ED68DD00D80A}"/>
          </ac:spMkLst>
        </pc:spChg>
        <pc:spChg chg="mod">
          <ac:chgData name="Ugo MANTEL" userId="2d5b7065-31bb-4181-a7f8-a73bf0c30211" providerId="ADAL" clId="{0575A9F6-7E6E-4F00-881B-BCE554436064}" dt="2021-05-27T08:27:54.081" v="14914" actId="790"/>
          <ac:spMkLst>
            <pc:docMk/>
            <pc:sldMk cId="3771311343" sldId="10471"/>
            <ac:spMk id="66" creationId="{549CB0F9-0921-4F83-8BE1-33B1376C70AD}"/>
          </ac:spMkLst>
        </pc:spChg>
        <pc:spChg chg="mod">
          <ac:chgData name="Ugo MANTEL" userId="2d5b7065-31bb-4181-a7f8-a73bf0c30211" providerId="ADAL" clId="{0575A9F6-7E6E-4F00-881B-BCE554436064}" dt="2021-05-27T08:27:54.081" v="14915" actId="790"/>
          <ac:spMkLst>
            <pc:docMk/>
            <pc:sldMk cId="3771311343" sldId="10471"/>
            <ac:spMk id="68" creationId="{BC6C384D-6D48-4F72-9CCC-A3090247DEF3}"/>
          </ac:spMkLst>
        </pc:spChg>
        <pc:spChg chg="mod">
          <ac:chgData name="Ugo MANTEL" userId="2d5b7065-31bb-4181-a7f8-a73bf0c30211" providerId="ADAL" clId="{0575A9F6-7E6E-4F00-881B-BCE554436064}" dt="2021-05-27T08:27:54.081" v="14916" actId="790"/>
          <ac:spMkLst>
            <pc:docMk/>
            <pc:sldMk cId="3771311343" sldId="10471"/>
            <ac:spMk id="69" creationId="{3D97D249-03E2-45B9-9843-9C134F3CD172}"/>
          </ac:spMkLst>
        </pc:spChg>
        <pc:spChg chg="mod">
          <ac:chgData name="Ugo MANTEL" userId="2d5b7065-31bb-4181-a7f8-a73bf0c30211" providerId="ADAL" clId="{0575A9F6-7E6E-4F00-881B-BCE554436064}" dt="2021-05-27T08:27:54.081" v="14917" actId="790"/>
          <ac:spMkLst>
            <pc:docMk/>
            <pc:sldMk cId="3771311343" sldId="10471"/>
            <ac:spMk id="70" creationId="{ED1757FD-82F7-4472-914B-403DC08243D6}"/>
          </ac:spMkLst>
        </pc:spChg>
        <pc:spChg chg="mod">
          <ac:chgData name="Ugo MANTEL" userId="2d5b7065-31bb-4181-a7f8-a73bf0c30211" providerId="ADAL" clId="{0575A9F6-7E6E-4F00-881B-BCE554436064}" dt="2021-05-27T08:27:54.081" v="14918" actId="790"/>
          <ac:spMkLst>
            <pc:docMk/>
            <pc:sldMk cId="3771311343" sldId="10471"/>
            <ac:spMk id="71" creationId="{97222C63-D3F5-4F71-B21E-5ADF2F49728A}"/>
          </ac:spMkLst>
        </pc:spChg>
        <pc:spChg chg="mod">
          <ac:chgData name="Ugo MANTEL" userId="2d5b7065-31bb-4181-a7f8-a73bf0c30211" providerId="ADAL" clId="{0575A9F6-7E6E-4F00-881B-BCE554436064}" dt="2021-05-27T08:27:54.081" v="14919" actId="790"/>
          <ac:spMkLst>
            <pc:docMk/>
            <pc:sldMk cId="3771311343" sldId="10471"/>
            <ac:spMk id="74" creationId="{07A4452F-EC98-4B4B-AF01-D6E89D1240D3}"/>
          </ac:spMkLst>
        </pc:spChg>
        <pc:spChg chg="mod">
          <ac:chgData name="Ugo MANTEL" userId="2d5b7065-31bb-4181-a7f8-a73bf0c30211" providerId="ADAL" clId="{0575A9F6-7E6E-4F00-881B-BCE554436064}" dt="2021-05-27T08:27:54.111" v="14954" actId="790"/>
          <ac:spMkLst>
            <pc:docMk/>
            <pc:sldMk cId="3771311343" sldId="10471"/>
            <ac:spMk id="82" creationId="{F4E4B764-4651-4F52-BF5F-76CA304A2CB1}"/>
          </ac:spMkLst>
        </pc:spChg>
        <pc:spChg chg="mod">
          <ac:chgData name="Ugo MANTEL" userId="2d5b7065-31bb-4181-a7f8-a73bf0c30211" providerId="ADAL" clId="{0575A9F6-7E6E-4F00-881B-BCE554436064}" dt="2021-05-27T08:27:54.111" v="14955" actId="790"/>
          <ac:spMkLst>
            <pc:docMk/>
            <pc:sldMk cId="3771311343" sldId="10471"/>
            <ac:spMk id="83" creationId="{D51A1D5E-455C-4169-8151-BC965C55A728}"/>
          </ac:spMkLst>
        </pc:spChg>
        <pc:spChg chg="mod">
          <ac:chgData name="Ugo MANTEL" userId="2d5b7065-31bb-4181-a7f8-a73bf0c30211" providerId="ADAL" clId="{0575A9F6-7E6E-4F00-881B-BCE554436064}" dt="2021-05-27T08:27:54.113" v="14956" actId="790"/>
          <ac:spMkLst>
            <pc:docMk/>
            <pc:sldMk cId="3771311343" sldId="10471"/>
            <ac:spMk id="85" creationId="{D05E3B6F-2AF2-44E5-9A62-A145B4EF039C}"/>
          </ac:spMkLst>
        </pc:spChg>
        <pc:spChg chg="mod">
          <ac:chgData name="Ugo MANTEL" userId="2d5b7065-31bb-4181-a7f8-a73bf0c30211" providerId="ADAL" clId="{0575A9F6-7E6E-4F00-881B-BCE554436064}" dt="2021-05-27T08:27:54.113" v="14957" actId="790"/>
          <ac:spMkLst>
            <pc:docMk/>
            <pc:sldMk cId="3771311343" sldId="10471"/>
            <ac:spMk id="86" creationId="{70006939-4845-44E0-8FFF-B0057E2B3972}"/>
          </ac:spMkLst>
        </pc:spChg>
        <pc:spChg chg="mod">
          <ac:chgData name="Ugo MANTEL" userId="2d5b7065-31bb-4181-a7f8-a73bf0c30211" providerId="ADAL" clId="{0575A9F6-7E6E-4F00-881B-BCE554436064}" dt="2021-05-27T08:27:54.113" v="14958" actId="790"/>
          <ac:spMkLst>
            <pc:docMk/>
            <pc:sldMk cId="3771311343" sldId="10471"/>
            <ac:spMk id="87" creationId="{470D8735-5753-40CE-B606-8B4E451A1A36}"/>
          </ac:spMkLst>
        </pc:spChg>
        <pc:spChg chg="mod">
          <ac:chgData name="Ugo MANTEL" userId="2d5b7065-31bb-4181-a7f8-a73bf0c30211" providerId="ADAL" clId="{0575A9F6-7E6E-4F00-881B-BCE554436064}" dt="2021-05-27T08:27:54.113" v="14959" actId="790"/>
          <ac:spMkLst>
            <pc:docMk/>
            <pc:sldMk cId="3771311343" sldId="10471"/>
            <ac:spMk id="88" creationId="{413CE789-E0ED-4212-82D0-2EAD3CD13AD7}"/>
          </ac:spMkLst>
        </pc:spChg>
        <pc:spChg chg="mod">
          <ac:chgData name="Ugo MANTEL" userId="2d5b7065-31bb-4181-a7f8-a73bf0c30211" providerId="ADAL" clId="{0575A9F6-7E6E-4F00-881B-BCE554436064}" dt="2021-05-27T08:27:54.113" v="14960" actId="790"/>
          <ac:spMkLst>
            <pc:docMk/>
            <pc:sldMk cId="3771311343" sldId="10471"/>
            <ac:spMk id="89" creationId="{28AF8B66-2A65-4362-87E5-B0E235F35B9D}"/>
          </ac:spMkLst>
        </pc:spChg>
        <pc:spChg chg="mod">
          <ac:chgData name="Ugo MANTEL" userId="2d5b7065-31bb-4181-a7f8-a73bf0c30211" providerId="ADAL" clId="{0575A9F6-7E6E-4F00-881B-BCE554436064}" dt="2021-05-27T08:27:54.081" v="14920" actId="790"/>
          <ac:spMkLst>
            <pc:docMk/>
            <pc:sldMk cId="3771311343" sldId="10471"/>
            <ac:spMk id="90" creationId="{41881290-9A30-4E7A-9BC1-876CB1F8A385}"/>
          </ac:spMkLst>
        </pc:spChg>
        <pc:spChg chg="mod">
          <ac:chgData name="Ugo MANTEL" userId="2d5b7065-31bb-4181-a7f8-a73bf0c30211" providerId="ADAL" clId="{0575A9F6-7E6E-4F00-881B-BCE554436064}" dt="2021-05-27T08:27:54.081" v="14921" actId="790"/>
          <ac:spMkLst>
            <pc:docMk/>
            <pc:sldMk cId="3771311343" sldId="10471"/>
            <ac:spMk id="91" creationId="{B12DC479-034F-454F-AAA8-8EF5CFD02807}"/>
          </ac:spMkLst>
        </pc:spChg>
        <pc:spChg chg="mod">
          <ac:chgData name="Ugo MANTEL" userId="2d5b7065-31bb-4181-a7f8-a73bf0c30211" providerId="ADAL" clId="{0575A9F6-7E6E-4F00-881B-BCE554436064}" dt="2021-05-27T08:27:54.081" v="14922" actId="790"/>
          <ac:spMkLst>
            <pc:docMk/>
            <pc:sldMk cId="3771311343" sldId="10471"/>
            <ac:spMk id="92" creationId="{76A58873-F028-44AD-B036-6014AFE98DAC}"/>
          </ac:spMkLst>
        </pc:spChg>
        <pc:spChg chg="mod">
          <ac:chgData name="Ugo MANTEL" userId="2d5b7065-31bb-4181-a7f8-a73bf0c30211" providerId="ADAL" clId="{0575A9F6-7E6E-4F00-881B-BCE554436064}" dt="2021-05-27T08:27:54.081" v="14923" actId="790"/>
          <ac:spMkLst>
            <pc:docMk/>
            <pc:sldMk cId="3771311343" sldId="10471"/>
            <ac:spMk id="93" creationId="{3B9743A1-5ED2-4F4C-BB6D-275074013264}"/>
          </ac:spMkLst>
        </pc:spChg>
        <pc:spChg chg="mod">
          <ac:chgData name="Ugo MANTEL" userId="2d5b7065-31bb-4181-a7f8-a73bf0c30211" providerId="ADAL" clId="{0575A9F6-7E6E-4F00-881B-BCE554436064}" dt="2021-05-27T08:27:54.123" v="14974" actId="790"/>
          <ac:spMkLst>
            <pc:docMk/>
            <pc:sldMk cId="3771311343" sldId="10471"/>
            <ac:spMk id="94" creationId="{97DE17B6-9FE7-4223-89B2-30E2BE4EF922}"/>
          </ac:spMkLst>
        </pc:spChg>
        <pc:spChg chg="mod">
          <ac:chgData name="Ugo MANTEL" userId="2d5b7065-31bb-4181-a7f8-a73bf0c30211" providerId="ADAL" clId="{0575A9F6-7E6E-4F00-881B-BCE554436064}" dt="2021-05-27T08:27:54.123" v="14975" actId="790"/>
          <ac:spMkLst>
            <pc:docMk/>
            <pc:sldMk cId="3771311343" sldId="10471"/>
            <ac:spMk id="95" creationId="{0D1D9248-8345-479A-BED0-F9B1DDFA7876}"/>
          </ac:spMkLst>
        </pc:spChg>
        <pc:spChg chg="mod">
          <ac:chgData name="Ugo MANTEL" userId="2d5b7065-31bb-4181-a7f8-a73bf0c30211" providerId="ADAL" clId="{0575A9F6-7E6E-4F00-881B-BCE554436064}" dt="2021-05-27T08:27:54.091" v="14924" actId="790"/>
          <ac:spMkLst>
            <pc:docMk/>
            <pc:sldMk cId="3771311343" sldId="10471"/>
            <ac:spMk id="96" creationId="{D2C43358-406F-4E70-BACB-F67E0A6CC3F2}"/>
          </ac:spMkLst>
        </pc:spChg>
        <pc:spChg chg="mod">
          <ac:chgData name="Ugo MANTEL" userId="2d5b7065-31bb-4181-a7f8-a73bf0c30211" providerId="ADAL" clId="{0575A9F6-7E6E-4F00-881B-BCE554436064}" dt="2021-05-27T08:27:54.123" v="14976" actId="790"/>
          <ac:spMkLst>
            <pc:docMk/>
            <pc:sldMk cId="3771311343" sldId="10471"/>
            <ac:spMk id="97" creationId="{E3203FCA-9AD2-4A9C-BEC4-FD7951EE5137}"/>
          </ac:spMkLst>
        </pc:spChg>
        <pc:spChg chg="mod">
          <ac:chgData name="Ugo MANTEL" userId="2d5b7065-31bb-4181-a7f8-a73bf0c30211" providerId="ADAL" clId="{0575A9F6-7E6E-4F00-881B-BCE554436064}" dt="2021-05-27T08:27:54.123" v="14977" actId="790"/>
          <ac:spMkLst>
            <pc:docMk/>
            <pc:sldMk cId="3771311343" sldId="10471"/>
            <ac:spMk id="98" creationId="{0A9027CD-D049-4F63-918A-3F35757DCF8F}"/>
          </ac:spMkLst>
        </pc:spChg>
        <pc:spChg chg="mod">
          <ac:chgData name="Ugo MANTEL" userId="2d5b7065-31bb-4181-a7f8-a73bf0c30211" providerId="ADAL" clId="{0575A9F6-7E6E-4F00-881B-BCE554436064}" dt="2021-05-27T08:27:54.123" v="14978" actId="790"/>
          <ac:spMkLst>
            <pc:docMk/>
            <pc:sldMk cId="3771311343" sldId="10471"/>
            <ac:spMk id="99" creationId="{A62C4207-2FD6-43C0-BB9D-9372AE0C04D4}"/>
          </ac:spMkLst>
        </pc:spChg>
        <pc:spChg chg="mod">
          <ac:chgData name="Ugo MANTEL" userId="2d5b7065-31bb-4181-a7f8-a73bf0c30211" providerId="ADAL" clId="{0575A9F6-7E6E-4F00-881B-BCE554436064}" dt="2021-05-27T08:27:54.123" v="14979" actId="790"/>
          <ac:spMkLst>
            <pc:docMk/>
            <pc:sldMk cId="3771311343" sldId="10471"/>
            <ac:spMk id="100" creationId="{6A60BFB2-776E-4EC4-83C9-BD1F32C2E8F2}"/>
          </ac:spMkLst>
        </pc:spChg>
        <pc:spChg chg="mod">
          <ac:chgData name="Ugo MANTEL" userId="2d5b7065-31bb-4181-a7f8-a73bf0c30211" providerId="ADAL" clId="{0575A9F6-7E6E-4F00-881B-BCE554436064}" dt="2021-05-27T08:27:54.093" v="14925" actId="790"/>
          <ac:spMkLst>
            <pc:docMk/>
            <pc:sldMk cId="3771311343" sldId="10471"/>
            <ac:spMk id="101" creationId="{DFEE41A0-0ABE-4979-86BF-6CBC2EF8B814}"/>
          </ac:spMkLst>
        </pc:spChg>
        <pc:spChg chg="mod">
          <ac:chgData name="Ugo MANTEL" userId="2d5b7065-31bb-4181-a7f8-a73bf0c30211" providerId="ADAL" clId="{0575A9F6-7E6E-4F00-881B-BCE554436064}" dt="2021-05-27T08:27:54.093" v="14926" actId="790"/>
          <ac:spMkLst>
            <pc:docMk/>
            <pc:sldMk cId="3771311343" sldId="10471"/>
            <ac:spMk id="102" creationId="{25D9139B-5EFF-4CE0-B69B-AAFD2CC83680}"/>
          </ac:spMkLst>
        </pc:spChg>
        <pc:spChg chg="mod">
          <ac:chgData name="Ugo MANTEL" userId="2d5b7065-31bb-4181-a7f8-a73bf0c30211" providerId="ADAL" clId="{0575A9F6-7E6E-4F00-881B-BCE554436064}" dt="2021-05-27T08:27:54.093" v="14927" actId="790"/>
          <ac:spMkLst>
            <pc:docMk/>
            <pc:sldMk cId="3771311343" sldId="10471"/>
            <ac:spMk id="103" creationId="{051E8E28-1C73-41A4-954F-28FCC69F8B3D}"/>
          </ac:spMkLst>
        </pc:spChg>
        <pc:spChg chg="mod">
          <ac:chgData name="Ugo MANTEL" userId="2d5b7065-31bb-4181-a7f8-a73bf0c30211" providerId="ADAL" clId="{0575A9F6-7E6E-4F00-881B-BCE554436064}" dt="2021-05-27T08:27:54.093" v="14928" actId="790"/>
          <ac:spMkLst>
            <pc:docMk/>
            <pc:sldMk cId="3771311343" sldId="10471"/>
            <ac:spMk id="104" creationId="{BB921A20-15A9-4775-AA42-653C9967308F}"/>
          </ac:spMkLst>
        </pc:spChg>
        <pc:spChg chg="mod">
          <ac:chgData name="Ugo MANTEL" userId="2d5b7065-31bb-4181-a7f8-a73bf0c30211" providerId="ADAL" clId="{0575A9F6-7E6E-4F00-881B-BCE554436064}" dt="2021-05-27T08:27:54.093" v="14929" actId="790"/>
          <ac:spMkLst>
            <pc:docMk/>
            <pc:sldMk cId="3771311343" sldId="10471"/>
            <ac:spMk id="105" creationId="{0B19B62A-017B-4A18-ACD3-C52265D63A61}"/>
          </ac:spMkLst>
        </pc:spChg>
        <pc:spChg chg="mod">
          <ac:chgData name="Ugo MANTEL" userId="2d5b7065-31bb-4181-a7f8-a73bf0c30211" providerId="ADAL" clId="{0575A9F6-7E6E-4F00-881B-BCE554436064}" dt="2021-05-27T08:27:54.123" v="14980" actId="790"/>
          <ac:spMkLst>
            <pc:docMk/>
            <pc:sldMk cId="3771311343" sldId="10471"/>
            <ac:spMk id="106" creationId="{BB2AB1E2-CF8B-48E7-A2C2-65481A28DBB7}"/>
          </ac:spMkLst>
        </pc:spChg>
        <pc:spChg chg="mod">
          <ac:chgData name="Ugo MANTEL" userId="2d5b7065-31bb-4181-a7f8-a73bf0c30211" providerId="ADAL" clId="{0575A9F6-7E6E-4F00-881B-BCE554436064}" dt="2021-05-27T08:27:54.123" v="14981" actId="790"/>
          <ac:spMkLst>
            <pc:docMk/>
            <pc:sldMk cId="3771311343" sldId="10471"/>
            <ac:spMk id="107" creationId="{72BA097B-6EA1-4418-9369-93584BAD5E27}"/>
          </ac:spMkLst>
        </pc:spChg>
        <pc:spChg chg="mod">
          <ac:chgData name="Ugo MANTEL" userId="2d5b7065-31bb-4181-a7f8-a73bf0c30211" providerId="ADAL" clId="{0575A9F6-7E6E-4F00-881B-BCE554436064}" dt="2021-05-27T08:27:54.093" v="14930" actId="790"/>
          <ac:spMkLst>
            <pc:docMk/>
            <pc:sldMk cId="3771311343" sldId="10471"/>
            <ac:spMk id="108" creationId="{5E56E817-AA0F-401E-9C9B-444BDB6B1C9C}"/>
          </ac:spMkLst>
        </pc:spChg>
        <pc:spChg chg="mod">
          <ac:chgData name="Ugo MANTEL" userId="2d5b7065-31bb-4181-a7f8-a73bf0c30211" providerId="ADAL" clId="{0575A9F6-7E6E-4F00-881B-BCE554436064}" dt="2021-05-27T08:27:54.123" v="14982" actId="790"/>
          <ac:spMkLst>
            <pc:docMk/>
            <pc:sldMk cId="3771311343" sldId="10471"/>
            <ac:spMk id="109" creationId="{E4D25694-5E5B-4557-AC9E-1B7A9ACCA52C}"/>
          </ac:spMkLst>
        </pc:spChg>
        <pc:spChg chg="mod">
          <ac:chgData name="Ugo MANTEL" userId="2d5b7065-31bb-4181-a7f8-a73bf0c30211" providerId="ADAL" clId="{0575A9F6-7E6E-4F00-881B-BCE554436064}" dt="2021-05-27T08:27:54.093" v="14931" actId="790"/>
          <ac:spMkLst>
            <pc:docMk/>
            <pc:sldMk cId="3771311343" sldId="10471"/>
            <ac:spMk id="110" creationId="{A67ACEC3-8B8F-41CF-AA05-D23034EAEB75}"/>
          </ac:spMkLst>
        </pc:spChg>
        <pc:spChg chg="mod">
          <ac:chgData name="Ugo MANTEL" userId="2d5b7065-31bb-4181-a7f8-a73bf0c30211" providerId="ADAL" clId="{0575A9F6-7E6E-4F00-881B-BCE554436064}" dt="2021-05-27T08:27:54.093" v="14932" actId="790"/>
          <ac:spMkLst>
            <pc:docMk/>
            <pc:sldMk cId="3771311343" sldId="10471"/>
            <ac:spMk id="111" creationId="{5C027790-24EA-487D-9B0D-C10E82E897F7}"/>
          </ac:spMkLst>
        </pc:spChg>
        <pc:spChg chg="mod">
          <ac:chgData name="Ugo MANTEL" userId="2d5b7065-31bb-4181-a7f8-a73bf0c30211" providerId="ADAL" clId="{0575A9F6-7E6E-4F00-881B-BCE554436064}" dt="2021-05-27T08:27:54.093" v="14933" actId="790"/>
          <ac:spMkLst>
            <pc:docMk/>
            <pc:sldMk cId="3771311343" sldId="10471"/>
            <ac:spMk id="112" creationId="{9A8D8EC5-6AF6-4041-8DFB-9583B8307259}"/>
          </ac:spMkLst>
        </pc:spChg>
        <pc:spChg chg="mod">
          <ac:chgData name="Ugo MANTEL" userId="2d5b7065-31bb-4181-a7f8-a73bf0c30211" providerId="ADAL" clId="{0575A9F6-7E6E-4F00-881B-BCE554436064}" dt="2021-05-27T08:27:54.093" v="14934" actId="790"/>
          <ac:spMkLst>
            <pc:docMk/>
            <pc:sldMk cId="3771311343" sldId="10471"/>
            <ac:spMk id="113" creationId="{44652165-FC6B-4F97-AC0D-133BB7D1BAD2}"/>
          </ac:spMkLst>
        </pc:spChg>
        <pc:spChg chg="mod">
          <ac:chgData name="Ugo MANTEL" userId="2d5b7065-31bb-4181-a7f8-a73bf0c30211" providerId="ADAL" clId="{0575A9F6-7E6E-4F00-881B-BCE554436064}" dt="2021-05-27T08:27:54.093" v="14935" actId="790"/>
          <ac:spMkLst>
            <pc:docMk/>
            <pc:sldMk cId="3771311343" sldId="10471"/>
            <ac:spMk id="114" creationId="{E20A28FF-CC3B-46E1-8EAA-A16BF3535DFD}"/>
          </ac:spMkLst>
        </pc:spChg>
        <pc:spChg chg="mod">
          <ac:chgData name="Ugo MANTEL" userId="2d5b7065-31bb-4181-a7f8-a73bf0c30211" providerId="ADAL" clId="{0575A9F6-7E6E-4F00-881B-BCE554436064}" dt="2021-05-27T08:27:54.093" v="14936" actId="790"/>
          <ac:spMkLst>
            <pc:docMk/>
            <pc:sldMk cId="3771311343" sldId="10471"/>
            <ac:spMk id="115" creationId="{B79490B9-35E9-4A2B-9078-72C34907B6FE}"/>
          </ac:spMkLst>
        </pc:spChg>
        <pc:spChg chg="mod">
          <ac:chgData name="Ugo MANTEL" userId="2d5b7065-31bb-4181-a7f8-a73bf0c30211" providerId="ADAL" clId="{0575A9F6-7E6E-4F00-881B-BCE554436064}" dt="2021-05-27T08:27:54.101" v="14937" actId="790"/>
          <ac:spMkLst>
            <pc:docMk/>
            <pc:sldMk cId="3771311343" sldId="10471"/>
            <ac:spMk id="116" creationId="{456E1467-5C50-4A06-9522-0AD12C48A016}"/>
          </ac:spMkLst>
        </pc:spChg>
        <pc:spChg chg="mod">
          <ac:chgData name="Ugo MANTEL" userId="2d5b7065-31bb-4181-a7f8-a73bf0c30211" providerId="ADAL" clId="{0575A9F6-7E6E-4F00-881B-BCE554436064}" dt="2021-05-27T08:27:54.101" v="14938" actId="790"/>
          <ac:spMkLst>
            <pc:docMk/>
            <pc:sldMk cId="3771311343" sldId="10471"/>
            <ac:spMk id="117" creationId="{F380ABA6-5B66-49D3-81BB-ACD662A765E6}"/>
          </ac:spMkLst>
        </pc:spChg>
        <pc:spChg chg="mod">
          <ac:chgData name="Ugo MANTEL" userId="2d5b7065-31bb-4181-a7f8-a73bf0c30211" providerId="ADAL" clId="{0575A9F6-7E6E-4F00-881B-BCE554436064}" dt="2021-05-27T08:27:54.101" v="14939" actId="790"/>
          <ac:spMkLst>
            <pc:docMk/>
            <pc:sldMk cId="3771311343" sldId="10471"/>
            <ac:spMk id="118" creationId="{B9380990-3943-4657-BAAF-0D744F9FD78D}"/>
          </ac:spMkLst>
        </pc:spChg>
        <pc:spChg chg="mod">
          <ac:chgData name="Ugo MANTEL" userId="2d5b7065-31bb-4181-a7f8-a73bf0c30211" providerId="ADAL" clId="{0575A9F6-7E6E-4F00-881B-BCE554436064}" dt="2021-05-27T08:27:54.103" v="14940" actId="790"/>
          <ac:spMkLst>
            <pc:docMk/>
            <pc:sldMk cId="3771311343" sldId="10471"/>
            <ac:spMk id="119" creationId="{9B267A34-A156-4106-9533-D8215EE2663E}"/>
          </ac:spMkLst>
        </pc:spChg>
        <pc:spChg chg="mod">
          <ac:chgData name="Ugo MANTEL" userId="2d5b7065-31bb-4181-a7f8-a73bf0c30211" providerId="ADAL" clId="{0575A9F6-7E6E-4F00-881B-BCE554436064}" dt="2021-05-27T08:27:54.103" v="14941" actId="790"/>
          <ac:spMkLst>
            <pc:docMk/>
            <pc:sldMk cId="3771311343" sldId="10471"/>
            <ac:spMk id="120" creationId="{CB01490A-3973-40DC-AEB1-2D6EA6E1A0A4}"/>
          </ac:spMkLst>
        </pc:spChg>
        <pc:spChg chg="mod">
          <ac:chgData name="Ugo MANTEL" userId="2d5b7065-31bb-4181-a7f8-a73bf0c30211" providerId="ADAL" clId="{0575A9F6-7E6E-4F00-881B-BCE554436064}" dt="2021-05-27T08:27:54.103" v="14942" actId="790"/>
          <ac:spMkLst>
            <pc:docMk/>
            <pc:sldMk cId="3771311343" sldId="10471"/>
            <ac:spMk id="121" creationId="{C2D7FB70-A462-48A0-89B9-CB4E2533177E}"/>
          </ac:spMkLst>
        </pc:spChg>
        <pc:spChg chg="mod">
          <ac:chgData name="Ugo MANTEL" userId="2d5b7065-31bb-4181-a7f8-a73bf0c30211" providerId="ADAL" clId="{0575A9F6-7E6E-4F00-881B-BCE554436064}" dt="2021-05-27T08:27:54.103" v="14943" actId="790"/>
          <ac:spMkLst>
            <pc:docMk/>
            <pc:sldMk cId="3771311343" sldId="10471"/>
            <ac:spMk id="122" creationId="{C36B3BB3-0A10-4D0E-A0BA-E1DE98A30CB6}"/>
          </ac:spMkLst>
        </pc:spChg>
        <pc:spChg chg="mod">
          <ac:chgData name="Ugo MANTEL" userId="2d5b7065-31bb-4181-a7f8-a73bf0c30211" providerId="ADAL" clId="{0575A9F6-7E6E-4F00-881B-BCE554436064}" dt="2021-05-27T08:27:54.123" v="14983" actId="790"/>
          <ac:spMkLst>
            <pc:docMk/>
            <pc:sldMk cId="3771311343" sldId="10471"/>
            <ac:spMk id="123" creationId="{CC0FCEDD-7A24-41D2-A7AA-F04D90F856B2}"/>
          </ac:spMkLst>
        </pc:spChg>
        <pc:spChg chg="mod">
          <ac:chgData name="Ugo MANTEL" userId="2d5b7065-31bb-4181-a7f8-a73bf0c30211" providerId="ADAL" clId="{0575A9F6-7E6E-4F00-881B-BCE554436064}" dt="2021-05-27T08:27:54.131" v="14984" actId="790"/>
          <ac:spMkLst>
            <pc:docMk/>
            <pc:sldMk cId="3771311343" sldId="10471"/>
            <ac:spMk id="124" creationId="{5F9F77D4-A53B-42F9-AAAF-F3415D60A350}"/>
          </ac:spMkLst>
        </pc:spChg>
        <pc:spChg chg="mod">
          <ac:chgData name="Ugo MANTEL" userId="2d5b7065-31bb-4181-a7f8-a73bf0c30211" providerId="ADAL" clId="{0575A9F6-7E6E-4F00-881B-BCE554436064}" dt="2021-05-27T08:27:54.131" v="14985" actId="790"/>
          <ac:spMkLst>
            <pc:docMk/>
            <pc:sldMk cId="3771311343" sldId="10471"/>
            <ac:spMk id="125" creationId="{199319C2-2220-458D-A1EF-3333A023E1E5}"/>
          </ac:spMkLst>
        </pc:spChg>
        <pc:spChg chg="mod">
          <ac:chgData name="Ugo MANTEL" userId="2d5b7065-31bb-4181-a7f8-a73bf0c30211" providerId="ADAL" clId="{0575A9F6-7E6E-4F00-881B-BCE554436064}" dt="2021-05-27T08:27:54.103" v="14944" actId="790"/>
          <ac:spMkLst>
            <pc:docMk/>
            <pc:sldMk cId="3771311343" sldId="10471"/>
            <ac:spMk id="126" creationId="{6A4E3728-6F76-4F5C-AD55-F21D91F17917}"/>
          </ac:spMkLst>
        </pc:spChg>
        <pc:spChg chg="mod">
          <ac:chgData name="Ugo MANTEL" userId="2d5b7065-31bb-4181-a7f8-a73bf0c30211" providerId="ADAL" clId="{0575A9F6-7E6E-4F00-881B-BCE554436064}" dt="2021-05-27T08:27:54.103" v="14945" actId="790"/>
          <ac:spMkLst>
            <pc:docMk/>
            <pc:sldMk cId="3771311343" sldId="10471"/>
            <ac:spMk id="127" creationId="{EFED5C9C-72CB-4E63-A6AD-2C07271EAE9B}"/>
          </ac:spMkLst>
        </pc:spChg>
        <pc:spChg chg="mod">
          <ac:chgData name="Ugo MANTEL" userId="2d5b7065-31bb-4181-a7f8-a73bf0c30211" providerId="ADAL" clId="{0575A9F6-7E6E-4F00-881B-BCE554436064}" dt="2021-05-27T08:27:54.103" v="14946" actId="790"/>
          <ac:spMkLst>
            <pc:docMk/>
            <pc:sldMk cId="3771311343" sldId="10471"/>
            <ac:spMk id="128" creationId="{000C42A2-058A-4BC7-8070-8DB64E2E0DF1}"/>
          </ac:spMkLst>
        </pc:spChg>
        <pc:spChg chg="mod">
          <ac:chgData name="Ugo MANTEL" userId="2d5b7065-31bb-4181-a7f8-a73bf0c30211" providerId="ADAL" clId="{0575A9F6-7E6E-4F00-881B-BCE554436064}" dt="2021-05-27T08:27:54.103" v="14947" actId="790"/>
          <ac:spMkLst>
            <pc:docMk/>
            <pc:sldMk cId="3771311343" sldId="10471"/>
            <ac:spMk id="129" creationId="{704628AA-B675-421B-B2CD-4D9F22E8AF2A}"/>
          </ac:spMkLst>
        </pc:spChg>
        <pc:spChg chg="mod">
          <ac:chgData name="Ugo MANTEL" userId="2d5b7065-31bb-4181-a7f8-a73bf0c30211" providerId="ADAL" clId="{0575A9F6-7E6E-4F00-881B-BCE554436064}" dt="2021-05-27T08:27:54.103" v="14948" actId="790"/>
          <ac:spMkLst>
            <pc:docMk/>
            <pc:sldMk cId="3771311343" sldId="10471"/>
            <ac:spMk id="130" creationId="{8EC55234-29CE-40E6-8E6D-5C76C8A3D812}"/>
          </ac:spMkLst>
        </pc:spChg>
        <pc:spChg chg="mod">
          <ac:chgData name="Ugo MANTEL" userId="2d5b7065-31bb-4181-a7f8-a73bf0c30211" providerId="ADAL" clId="{0575A9F6-7E6E-4F00-881B-BCE554436064}" dt="2021-05-27T08:27:54.111" v="14952" actId="790"/>
          <ac:spMkLst>
            <pc:docMk/>
            <pc:sldMk cId="3771311343" sldId="10471"/>
            <ac:spMk id="131" creationId="{E92B0E66-09CA-4148-9FF3-26C30D1439DA}"/>
          </ac:spMkLst>
        </pc:spChg>
        <pc:spChg chg="mod">
          <ac:chgData name="Ugo MANTEL" userId="2d5b7065-31bb-4181-a7f8-a73bf0c30211" providerId="ADAL" clId="{0575A9F6-7E6E-4F00-881B-BCE554436064}" dt="2021-05-27T08:27:54.103" v="14950" actId="790"/>
          <ac:spMkLst>
            <pc:docMk/>
            <pc:sldMk cId="3771311343" sldId="10471"/>
            <ac:spMk id="132" creationId="{0083CCC6-F42B-4EAF-B9BA-BBC3E950AE97}"/>
          </ac:spMkLst>
        </pc:spChg>
        <pc:spChg chg="mod">
          <ac:chgData name="Ugo MANTEL" userId="2d5b7065-31bb-4181-a7f8-a73bf0c30211" providerId="ADAL" clId="{0575A9F6-7E6E-4F00-881B-BCE554436064}" dt="2021-05-27T08:27:54.103" v="14951" actId="790"/>
          <ac:spMkLst>
            <pc:docMk/>
            <pc:sldMk cId="3771311343" sldId="10471"/>
            <ac:spMk id="133" creationId="{916B3D0F-3F4E-49CE-9220-552D32AE6CCA}"/>
          </ac:spMkLst>
        </pc:spChg>
        <pc:spChg chg="mod">
          <ac:chgData name="Ugo MANTEL" userId="2d5b7065-31bb-4181-a7f8-a73bf0c30211" providerId="ADAL" clId="{0575A9F6-7E6E-4F00-881B-BCE554436064}" dt="2021-05-27T08:27:54.111" v="14953" actId="790"/>
          <ac:spMkLst>
            <pc:docMk/>
            <pc:sldMk cId="3771311343" sldId="10471"/>
            <ac:spMk id="134" creationId="{0E8FFEA0-725C-4183-B61D-99E0F0909086}"/>
          </ac:spMkLst>
        </pc:spChg>
        <pc:spChg chg="mod">
          <ac:chgData name="Ugo MANTEL" userId="2d5b7065-31bb-4181-a7f8-a73bf0c30211" providerId="ADAL" clId="{0575A9F6-7E6E-4F00-881B-BCE554436064}" dt="2021-05-27T08:27:54.113" v="14961" actId="790"/>
          <ac:spMkLst>
            <pc:docMk/>
            <pc:sldMk cId="3771311343" sldId="10471"/>
            <ac:spMk id="135" creationId="{36579EE9-8F47-497C-8CC1-4A19EB98C2FB}"/>
          </ac:spMkLst>
        </pc:spChg>
        <pc:spChg chg="mod">
          <ac:chgData name="Ugo MANTEL" userId="2d5b7065-31bb-4181-a7f8-a73bf0c30211" providerId="ADAL" clId="{0575A9F6-7E6E-4F00-881B-BCE554436064}" dt="2021-05-27T08:27:54.113" v="14962" actId="790"/>
          <ac:spMkLst>
            <pc:docMk/>
            <pc:sldMk cId="3771311343" sldId="10471"/>
            <ac:spMk id="140" creationId="{6248663C-319E-444C-8525-B5087AF9CE29}"/>
          </ac:spMkLst>
        </pc:spChg>
        <pc:spChg chg="mod">
          <ac:chgData name="Ugo MANTEL" userId="2d5b7065-31bb-4181-a7f8-a73bf0c30211" providerId="ADAL" clId="{0575A9F6-7E6E-4F00-881B-BCE554436064}" dt="2021-05-27T08:27:54.113" v="14963" actId="790"/>
          <ac:spMkLst>
            <pc:docMk/>
            <pc:sldMk cId="3771311343" sldId="10471"/>
            <ac:spMk id="141" creationId="{85F111E8-5870-49AB-B728-7209C09AEC6E}"/>
          </ac:spMkLst>
        </pc:spChg>
        <pc:spChg chg="mod">
          <ac:chgData name="Ugo MANTEL" userId="2d5b7065-31bb-4181-a7f8-a73bf0c30211" providerId="ADAL" clId="{0575A9F6-7E6E-4F00-881B-BCE554436064}" dt="2021-05-27T08:27:54.113" v="14964" actId="790"/>
          <ac:spMkLst>
            <pc:docMk/>
            <pc:sldMk cId="3771311343" sldId="10471"/>
            <ac:spMk id="143" creationId="{54B0EB5C-F61A-43AD-A123-55E4C90CB3B3}"/>
          </ac:spMkLst>
        </pc:spChg>
        <pc:spChg chg="mod">
          <ac:chgData name="Ugo MANTEL" userId="2d5b7065-31bb-4181-a7f8-a73bf0c30211" providerId="ADAL" clId="{0575A9F6-7E6E-4F00-881B-BCE554436064}" dt="2021-05-27T08:27:54.113" v="14965" actId="790"/>
          <ac:spMkLst>
            <pc:docMk/>
            <pc:sldMk cId="3771311343" sldId="10471"/>
            <ac:spMk id="144" creationId="{EF655E77-DB9D-448E-A6D5-39E94417F17D}"/>
          </ac:spMkLst>
        </pc:spChg>
        <pc:spChg chg="mod">
          <ac:chgData name="Ugo MANTEL" userId="2d5b7065-31bb-4181-a7f8-a73bf0c30211" providerId="ADAL" clId="{0575A9F6-7E6E-4F00-881B-BCE554436064}" dt="2021-05-27T08:27:54.113" v="14966" actId="790"/>
          <ac:spMkLst>
            <pc:docMk/>
            <pc:sldMk cId="3771311343" sldId="10471"/>
            <ac:spMk id="146" creationId="{693373D8-8E49-488D-BDCA-F1956724483D}"/>
          </ac:spMkLst>
        </pc:spChg>
        <pc:spChg chg="mod">
          <ac:chgData name="Ugo MANTEL" userId="2d5b7065-31bb-4181-a7f8-a73bf0c30211" providerId="ADAL" clId="{0575A9F6-7E6E-4F00-881B-BCE554436064}" dt="2021-05-27T08:27:54.121" v="14967" actId="790"/>
          <ac:spMkLst>
            <pc:docMk/>
            <pc:sldMk cId="3771311343" sldId="10471"/>
            <ac:spMk id="147" creationId="{672B69A2-3519-46C9-96A5-3BBF955EECEF}"/>
          </ac:spMkLst>
        </pc:spChg>
        <pc:spChg chg="mod">
          <ac:chgData name="Ugo MANTEL" userId="2d5b7065-31bb-4181-a7f8-a73bf0c30211" providerId="ADAL" clId="{0575A9F6-7E6E-4F00-881B-BCE554436064}" dt="2021-05-27T08:27:54.121" v="14968" actId="790"/>
          <ac:spMkLst>
            <pc:docMk/>
            <pc:sldMk cId="3771311343" sldId="10471"/>
            <ac:spMk id="149" creationId="{315A35B9-D3F4-4C97-B176-4798F54179D7}"/>
          </ac:spMkLst>
        </pc:spChg>
        <pc:spChg chg="mod">
          <ac:chgData name="Ugo MANTEL" userId="2d5b7065-31bb-4181-a7f8-a73bf0c30211" providerId="ADAL" clId="{0575A9F6-7E6E-4F00-881B-BCE554436064}" dt="2021-05-27T08:27:54.121" v="14969" actId="790"/>
          <ac:spMkLst>
            <pc:docMk/>
            <pc:sldMk cId="3771311343" sldId="10471"/>
            <ac:spMk id="150" creationId="{5209417A-CD5F-4652-90C2-C3F7635829D9}"/>
          </ac:spMkLst>
        </pc:spChg>
        <pc:spChg chg="mod">
          <ac:chgData name="Ugo MANTEL" userId="2d5b7065-31bb-4181-a7f8-a73bf0c30211" providerId="ADAL" clId="{0575A9F6-7E6E-4F00-881B-BCE554436064}" dt="2021-05-27T08:27:54.121" v="14970" actId="790"/>
          <ac:spMkLst>
            <pc:docMk/>
            <pc:sldMk cId="3771311343" sldId="10471"/>
            <ac:spMk id="151" creationId="{D2B036C2-8693-454B-B4F2-18AB2236FD3C}"/>
          </ac:spMkLst>
        </pc:spChg>
        <pc:spChg chg="mod">
          <ac:chgData name="Ugo MANTEL" userId="2d5b7065-31bb-4181-a7f8-a73bf0c30211" providerId="ADAL" clId="{0575A9F6-7E6E-4F00-881B-BCE554436064}" dt="2021-05-27T08:27:54.123" v="14971" actId="790"/>
          <ac:spMkLst>
            <pc:docMk/>
            <pc:sldMk cId="3771311343" sldId="10471"/>
            <ac:spMk id="152" creationId="{CE1DAE80-D63E-4412-9269-9A18EAF38626}"/>
          </ac:spMkLst>
        </pc:spChg>
        <pc:spChg chg="mod">
          <ac:chgData name="Ugo MANTEL" userId="2d5b7065-31bb-4181-a7f8-a73bf0c30211" providerId="ADAL" clId="{0575A9F6-7E6E-4F00-881B-BCE554436064}" dt="2021-05-27T08:27:54.123" v="14972" actId="790"/>
          <ac:spMkLst>
            <pc:docMk/>
            <pc:sldMk cId="3771311343" sldId="10471"/>
            <ac:spMk id="153" creationId="{D1862418-9E31-4865-A029-3E571F1DE652}"/>
          </ac:spMkLst>
        </pc:spChg>
        <pc:spChg chg="mod">
          <ac:chgData name="Ugo MANTEL" userId="2d5b7065-31bb-4181-a7f8-a73bf0c30211" providerId="ADAL" clId="{0575A9F6-7E6E-4F00-881B-BCE554436064}" dt="2021-05-27T08:27:54.123" v="14973" actId="790"/>
          <ac:spMkLst>
            <pc:docMk/>
            <pc:sldMk cId="3771311343" sldId="10471"/>
            <ac:spMk id="154" creationId="{B19F0202-21BD-46E5-90DA-AC056F04674D}"/>
          </ac:spMkLst>
        </pc:spChg>
      </pc:sldChg>
      <pc:sldChg chg="modSp mod">
        <pc:chgData name="Ugo MANTEL" userId="2d5b7065-31bb-4181-a7f8-a73bf0c30211" providerId="ADAL" clId="{0575A9F6-7E6E-4F00-881B-BCE554436064}" dt="2021-05-27T08:27:54.181" v="15057" actId="790"/>
        <pc:sldMkLst>
          <pc:docMk/>
          <pc:sldMk cId="334705468" sldId="10477"/>
        </pc:sldMkLst>
        <pc:spChg chg="mod">
          <ac:chgData name="Ugo MANTEL" userId="2d5b7065-31bb-4181-a7f8-a73bf0c30211" providerId="ADAL" clId="{0575A9F6-7E6E-4F00-881B-BCE554436064}" dt="2021-05-27T08:27:54.153" v="15011" actId="790"/>
          <ac:spMkLst>
            <pc:docMk/>
            <pc:sldMk cId="334705468" sldId="10477"/>
            <ac:spMk id="2" creationId="{EF803D54-FFD7-419D-904B-922F49CD2917}"/>
          </ac:spMkLst>
        </pc:spChg>
        <pc:spChg chg="mod">
          <ac:chgData name="Ugo MANTEL" userId="2d5b7065-31bb-4181-a7f8-a73bf0c30211" providerId="ADAL" clId="{0575A9F6-7E6E-4F00-881B-BCE554436064}" dt="2021-05-27T08:27:54.153" v="15012" actId="790"/>
          <ac:spMkLst>
            <pc:docMk/>
            <pc:sldMk cId="334705468" sldId="10477"/>
            <ac:spMk id="3" creationId="{2A6E30E2-FDCF-4E7D-8476-BAB65F50C885}"/>
          </ac:spMkLst>
        </pc:spChg>
        <pc:spChg chg="mod">
          <ac:chgData name="Ugo MANTEL" userId="2d5b7065-31bb-4181-a7f8-a73bf0c30211" providerId="ADAL" clId="{0575A9F6-7E6E-4F00-881B-BCE554436064}" dt="2021-05-27T08:27:54.153" v="15013" actId="790"/>
          <ac:spMkLst>
            <pc:docMk/>
            <pc:sldMk cId="334705468" sldId="10477"/>
            <ac:spMk id="4" creationId="{FBFA45FE-6078-4B3A-B961-35E498E9E5D3}"/>
          </ac:spMkLst>
        </pc:spChg>
        <pc:spChg chg="mod">
          <ac:chgData name="Ugo MANTEL" userId="2d5b7065-31bb-4181-a7f8-a73bf0c30211" providerId="ADAL" clId="{0575A9F6-7E6E-4F00-881B-BCE554436064}" dt="2021-05-27T08:27:54.153" v="15014" actId="790"/>
          <ac:spMkLst>
            <pc:docMk/>
            <pc:sldMk cId="334705468" sldId="10477"/>
            <ac:spMk id="5" creationId="{BD728580-58BC-437C-9489-75F07B3629B7}"/>
          </ac:spMkLst>
        </pc:spChg>
        <pc:spChg chg="mod">
          <ac:chgData name="Ugo MANTEL" userId="2d5b7065-31bb-4181-a7f8-a73bf0c30211" providerId="ADAL" clId="{0575A9F6-7E6E-4F00-881B-BCE554436064}" dt="2021-05-27T08:27:54.153" v="15015" actId="790"/>
          <ac:spMkLst>
            <pc:docMk/>
            <pc:sldMk cId="334705468" sldId="10477"/>
            <ac:spMk id="6" creationId="{0D71B3A7-C6C6-4652-87AB-E37A79AE81E6}"/>
          </ac:spMkLst>
        </pc:spChg>
        <pc:spChg chg="mod">
          <ac:chgData name="Ugo MANTEL" userId="2d5b7065-31bb-4181-a7f8-a73bf0c30211" providerId="ADAL" clId="{0575A9F6-7E6E-4F00-881B-BCE554436064}" dt="2021-05-27T08:27:54.153" v="15016" actId="790"/>
          <ac:spMkLst>
            <pc:docMk/>
            <pc:sldMk cId="334705468" sldId="10477"/>
            <ac:spMk id="10" creationId="{CF9EF04D-A8DA-430C-8FE6-73B9D52438D8}"/>
          </ac:spMkLst>
        </pc:spChg>
        <pc:spChg chg="mod">
          <ac:chgData name="Ugo MANTEL" userId="2d5b7065-31bb-4181-a7f8-a73bf0c30211" providerId="ADAL" clId="{0575A9F6-7E6E-4F00-881B-BCE554436064}" dt="2021-05-27T08:27:54.153" v="15017" actId="790"/>
          <ac:spMkLst>
            <pc:docMk/>
            <pc:sldMk cId="334705468" sldId="10477"/>
            <ac:spMk id="13" creationId="{033DC122-AC82-47EE-870C-AD69707CBF04}"/>
          </ac:spMkLst>
        </pc:spChg>
        <pc:spChg chg="mod">
          <ac:chgData name="Ugo MANTEL" userId="2d5b7065-31bb-4181-a7f8-a73bf0c30211" providerId="ADAL" clId="{0575A9F6-7E6E-4F00-881B-BCE554436064}" dt="2021-05-27T08:27:54.153" v="15018" actId="790"/>
          <ac:spMkLst>
            <pc:docMk/>
            <pc:sldMk cId="334705468" sldId="10477"/>
            <ac:spMk id="16" creationId="{BA25FE13-8A4A-4C62-8AAF-9FD70412153E}"/>
          </ac:spMkLst>
        </pc:spChg>
        <pc:spChg chg="mod">
          <ac:chgData name="Ugo MANTEL" userId="2d5b7065-31bb-4181-a7f8-a73bf0c30211" providerId="ADAL" clId="{0575A9F6-7E6E-4F00-881B-BCE554436064}" dt="2021-05-27T08:27:54.161" v="15019" actId="790"/>
          <ac:spMkLst>
            <pc:docMk/>
            <pc:sldMk cId="334705468" sldId="10477"/>
            <ac:spMk id="17" creationId="{C95AA0A5-D344-4A89-8DED-5C9C7D2C8476}"/>
          </ac:spMkLst>
        </pc:spChg>
        <pc:spChg chg="mod">
          <ac:chgData name="Ugo MANTEL" userId="2d5b7065-31bb-4181-a7f8-a73bf0c30211" providerId="ADAL" clId="{0575A9F6-7E6E-4F00-881B-BCE554436064}" dt="2021-05-27T08:27:54.161" v="15020" actId="790"/>
          <ac:spMkLst>
            <pc:docMk/>
            <pc:sldMk cId="334705468" sldId="10477"/>
            <ac:spMk id="18" creationId="{1E38532B-2BB5-4511-A5A4-2ADA00937150}"/>
          </ac:spMkLst>
        </pc:spChg>
        <pc:spChg chg="mod">
          <ac:chgData name="Ugo MANTEL" userId="2d5b7065-31bb-4181-a7f8-a73bf0c30211" providerId="ADAL" clId="{0575A9F6-7E6E-4F00-881B-BCE554436064}" dt="2021-05-27T08:27:54.161" v="15021" actId="790"/>
          <ac:spMkLst>
            <pc:docMk/>
            <pc:sldMk cId="334705468" sldId="10477"/>
            <ac:spMk id="20" creationId="{D3E8F46A-1282-4F9D-BA95-A76BD3832A8E}"/>
          </ac:spMkLst>
        </pc:spChg>
        <pc:spChg chg="mod">
          <ac:chgData name="Ugo MANTEL" userId="2d5b7065-31bb-4181-a7f8-a73bf0c30211" providerId="ADAL" clId="{0575A9F6-7E6E-4F00-881B-BCE554436064}" dt="2021-05-27T08:27:54.163" v="15022" actId="790"/>
          <ac:spMkLst>
            <pc:docMk/>
            <pc:sldMk cId="334705468" sldId="10477"/>
            <ac:spMk id="22" creationId="{D535997E-8335-4695-94AA-DF0C785AF086}"/>
          </ac:spMkLst>
        </pc:spChg>
        <pc:spChg chg="mod">
          <ac:chgData name="Ugo MANTEL" userId="2d5b7065-31bb-4181-a7f8-a73bf0c30211" providerId="ADAL" clId="{0575A9F6-7E6E-4F00-881B-BCE554436064}" dt="2021-05-27T08:27:54.163" v="15023" actId="790"/>
          <ac:spMkLst>
            <pc:docMk/>
            <pc:sldMk cId="334705468" sldId="10477"/>
            <ac:spMk id="26" creationId="{66C73AF3-2F81-48F3-9356-49C96219ED98}"/>
          </ac:spMkLst>
        </pc:spChg>
        <pc:spChg chg="mod">
          <ac:chgData name="Ugo MANTEL" userId="2d5b7065-31bb-4181-a7f8-a73bf0c30211" providerId="ADAL" clId="{0575A9F6-7E6E-4F00-881B-BCE554436064}" dt="2021-05-27T08:27:54.163" v="15024" actId="790"/>
          <ac:spMkLst>
            <pc:docMk/>
            <pc:sldMk cId="334705468" sldId="10477"/>
            <ac:spMk id="28" creationId="{11F45C7E-D600-4FC3-A415-594AC03D2F45}"/>
          </ac:spMkLst>
        </pc:spChg>
        <pc:spChg chg="mod">
          <ac:chgData name="Ugo MANTEL" userId="2d5b7065-31bb-4181-a7f8-a73bf0c30211" providerId="ADAL" clId="{0575A9F6-7E6E-4F00-881B-BCE554436064}" dt="2021-05-27T08:27:54.163" v="15025" actId="790"/>
          <ac:spMkLst>
            <pc:docMk/>
            <pc:sldMk cId="334705468" sldId="10477"/>
            <ac:spMk id="29" creationId="{5365F92F-0931-4875-B2EB-848E9F83E6CC}"/>
          </ac:spMkLst>
        </pc:spChg>
        <pc:spChg chg="mod">
          <ac:chgData name="Ugo MANTEL" userId="2d5b7065-31bb-4181-a7f8-a73bf0c30211" providerId="ADAL" clId="{0575A9F6-7E6E-4F00-881B-BCE554436064}" dt="2021-05-27T08:27:54.163" v="15026" actId="790"/>
          <ac:spMkLst>
            <pc:docMk/>
            <pc:sldMk cId="334705468" sldId="10477"/>
            <ac:spMk id="30" creationId="{5CF58670-FDBC-4498-AA19-361A784C51E5}"/>
          </ac:spMkLst>
        </pc:spChg>
        <pc:spChg chg="mod">
          <ac:chgData name="Ugo MANTEL" userId="2d5b7065-31bb-4181-a7f8-a73bf0c30211" providerId="ADAL" clId="{0575A9F6-7E6E-4F00-881B-BCE554436064}" dt="2021-05-27T08:27:54.163" v="15027" actId="790"/>
          <ac:spMkLst>
            <pc:docMk/>
            <pc:sldMk cId="334705468" sldId="10477"/>
            <ac:spMk id="31" creationId="{AFB7D9E8-12F8-4137-9C99-6BE03780E318}"/>
          </ac:spMkLst>
        </pc:spChg>
        <pc:spChg chg="mod">
          <ac:chgData name="Ugo MANTEL" userId="2d5b7065-31bb-4181-a7f8-a73bf0c30211" providerId="ADAL" clId="{0575A9F6-7E6E-4F00-881B-BCE554436064}" dt="2021-05-27T08:27:54.163" v="15028" actId="790"/>
          <ac:spMkLst>
            <pc:docMk/>
            <pc:sldMk cId="334705468" sldId="10477"/>
            <ac:spMk id="34" creationId="{D51C10A5-1BAD-439D-A50A-11F2CFA0F6BE}"/>
          </ac:spMkLst>
        </pc:spChg>
        <pc:spChg chg="mod">
          <ac:chgData name="Ugo MANTEL" userId="2d5b7065-31bb-4181-a7f8-a73bf0c30211" providerId="ADAL" clId="{0575A9F6-7E6E-4F00-881B-BCE554436064}" dt="2021-05-27T08:27:54.163" v="15029" actId="790"/>
          <ac:spMkLst>
            <pc:docMk/>
            <pc:sldMk cId="334705468" sldId="10477"/>
            <ac:spMk id="55" creationId="{A655C1A1-F1BC-4E0A-8733-FE9304D5DF11}"/>
          </ac:spMkLst>
        </pc:spChg>
        <pc:spChg chg="mod">
          <ac:chgData name="Ugo MANTEL" userId="2d5b7065-31bb-4181-a7f8-a73bf0c30211" providerId="ADAL" clId="{0575A9F6-7E6E-4F00-881B-BCE554436064}" dt="2021-05-27T08:27:54.163" v="15030" actId="790"/>
          <ac:spMkLst>
            <pc:docMk/>
            <pc:sldMk cId="334705468" sldId="10477"/>
            <ac:spMk id="56" creationId="{677E9C9C-EFC6-41AC-96D5-37F781C64C68}"/>
          </ac:spMkLst>
        </pc:spChg>
        <pc:spChg chg="mod">
          <ac:chgData name="Ugo MANTEL" userId="2d5b7065-31bb-4181-a7f8-a73bf0c30211" providerId="ADAL" clId="{0575A9F6-7E6E-4F00-881B-BCE554436064}" dt="2021-05-27T08:27:54.163" v="15031" actId="790"/>
          <ac:spMkLst>
            <pc:docMk/>
            <pc:sldMk cId="334705468" sldId="10477"/>
            <ac:spMk id="57" creationId="{8C686930-14F3-4E4F-ACF7-741C5C0CBA0E}"/>
          </ac:spMkLst>
        </pc:spChg>
        <pc:spChg chg="mod">
          <ac:chgData name="Ugo MANTEL" userId="2d5b7065-31bb-4181-a7f8-a73bf0c30211" providerId="ADAL" clId="{0575A9F6-7E6E-4F00-881B-BCE554436064}" dt="2021-05-27T08:27:54.163" v="15032" actId="790"/>
          <ac:spMkLst>
            <pc:docMk/>
            <pc:sldMk cId="334705468" sldId="10477"/>
            <ac:spMk id="58" creationId="{7D9AD63F-1A86-4E94-836B-E191B19B627C}"/>
          </ac:spMkLst>
        </pc:spChg>
        <pc:spChg chg="mod">
          <ac:chgData name="Ugo MANTEL" userId="2d5b7065-31bb-4181-a7f8-a73bf0c30211" providerId="ADAL" clId="{0575A9F6-7E6E-4F00-881B-BCE554436064}" dt="2021-05-27T08:27:54.171" v="15033" actId="790"/>
          <ac:spMkLst>
            <pc:docMk/>
            <pc:sldMk cId="334705468" sldId="10477"/>
            <ac:spMk id="59" creationId="{041C200D-085E-4D71-9F95-528827DD5908}"/>
          </ac:spMkLst>
        </pc:spChg>
        <pc:spChg chg="mod">
          <ac:chgData name="Ugo MANTEL" userId="2d5b7065-31bb-4181-a7f8-a73bf0c30211" providerId="ADAL" clId="{0575A9F6-7E6E-4F00-881B-BCE554436064}" dt="2021-05-27T08:27:54.173" v="15046" actId="790"/>
          <ac:spMkLst>
            <pc:docMk/>
            <pc:sldMk cId="334705468" sldId="10477"/>
            <ac:spMk id="61" creationId="{B633ECD0-04B9-472D-9A5F-152B0B507B32}"/>
          </ac:spMkLst>
        </pc:spChg>
        <pc:spChg chg="mod">
          <ac:chgData name="Ugo MANTEL" userId="2d5b7065-31bb-4181-a7f8-a73bf0c30211" providerId="ADAL" clId="{0575A9F6-7E6E-4F00-881B-BCE554436064}" dt="2021-05-27T08:27:54.171" v="15034" actId="790"/>
          <ac:spMkLst>
            <pc:docMk/>
            <pc:sldMk cId="334705468" sldId="10477"/>
            <ac:spMk id="62" creationId="{DACD3A10-EDCD-4394-8682-3E21BEBD94B9}"/>
          </ac:spMkLst>
        </pc:spChg>
        <pc:spChg chg="mod">
          <ac:chgData name="Ugo MANTEL" userId="2d5b7065-31bb-4181-a7f8-a73bf0c30211" providerId="ADAL" clId="{0575A9F6-7E6E-4F00-881B-BCE554436064}" dt="2021-05-27T08:27:54.171" v="15035" actId="790"/>
          <ac:spMkLst>
            <pc:docMk/>
            <pc:sldMk cId="334705468" sldId="10477"/>
            <ac:spMk id="63" creationId="{5293ED27-83B1-4596-AF8C-8E4ED5F56B2A}"/>
          </ac:spMkLst>
        </pc:spChg>
        <pc:spChg chg="mod">
          <ac:chgData name="Ugo MANTEL" userId="2d5b7065-31bb-4181-a7f8-a73bf0c30211" providerId="ADAL" clId="{0575A9F6-7E6E-4F00-881B-BCE554436064}" dt="2021-05-27T08:27:54.173" v="15047" actId="790"/>
          <ac:spMkLst>
            <pc:docMk/>
            <pc:sldMk cId="334705468" sldId="10477"/>
            <ac:spMk id="64" creationId="{6A8845BC-191A-4A90-984C-74D167193E75}"/>
          </ac:spMkLst>
        </pc:spChg>
        <pc:spChg chg="mod">
          <ac:chgData name="Ugo MANTEL" userId="2d5b7065-31bb-4181-a7f8-a73bf0c30211" providerId="ADAL" clId="{0575A9F6-7E6E-4F00-881B-BCE554436064}" dt="2021-05-27T08:27:54.173" v="15048" actId="790"/>
          <ac:spMkLst>
            <pc:docMk/>
            <pc:sldMk cId="334705468" sldId="10477"/>
            <ac:spMk id="67" creationId="{614BE8AA-D3AD-4E4A-9623-B0FFCCE65E21}"/>
          </ac:spMkLst>
        </pc:spChg>
        <pc:spChg chg="mod">
          <ac:chgData name="Ugo MANTEL" userId="2d5b7065-31bb-4181-a7f8-a73bf0c30211" providerId="ADAL" clId="{0575A9F6-7E6E-4F00-881B-BCE554436064}" dt="2021-05-27T08:27:54.173" v="15049" actId="790"/>
          <ac:spMkLst>
            <pc:docMk/>
            <pc:sldMk cId="334705468" sldId="10477"/>
            <ac:spMk id="69" creationId="{6A80616E-3AD0-4486-BEAE-B0B76CD8542C}"/>
          </ac:spMkLst>
        </pc:spChg>
        <pc:spChg chg="mod">
          <ac:chgData name="Ugo MANTEL" userId="2d5b7065-31bb-4181-a7f8-a73bf0c30211" providerId="ADAL" clId="{0575A9F6-7E6E-4F00-881B-BCE554436064}" dt="2021-05-27T08:27:54.173" v="15036" actId="790"/>
          <ac:spMkLst>
            <pc:docMk/>
            <pc:sldMk cId="334705468" sldId="10477"/>
            <ac:spMk id="70" creationId="{113E5341-4F28-4188-8C4A-3DE28CB9566A}"/>
          </ac:spMkLst>
        </pc:spChg>
        <pc:spChg chg="mod">
          <ac:chgData name="Ugo MANTEL" userId="2d5b7065-31bb-4181-a7f8-a73bf0c30211" providerId="ADAL" clId="{0575A9F6-7E6E-4F00-881B-BCE554436064}" dt="2021-05-27T08:27:54.173" v="15037" actId="790"/>
          <ac:spMkLst>
            <pc:docMk/>
            <pc:sldMk cId="334705468" sldId="10477"/>
            <ac:spMk id="71" creationId="{3592CACF-8BA8-4665-B2A9-12172F995CEC}"/>
          </ac:spMkLst>
        </pc:spChg>
        <pc:spChg chg="mod">
          <ac:chgData name="Ugo MANTEL" userId="2d5b7065-31bb-4181-a7f8-a73bf0c30211" providerId="ADAL" clId="{0575A9F6-7E6E-4F00-881B-BCE554436064}" dt="2021-05-27T08:27:54.173" v="15038" actId="790"/>
          <ac:spMkLst>
            <pc:docMk/>
            <pc:sldMk cId="334705468" sldId="10477"/>
            <ac:spMk id="72" creationId="{F58111E3-E56D-4B61-BEB0-20F5DAD06446}"/>
          </ac:spMkLst>
        </pc:spChg>
        <pc:spChg chg="mod">
          <ac:chgData name="Ugo MANTEL" userId="2d5b7065-31bb-4181-a7f8-a73bf0c30211" providerId="ADAL" clId="{0575A9F6-7E6E-4F00-881B-BCE554436064}" dt="2021-05-27T08:27:54.181" v="15050" actId="790"/>
          <ac:spMkLst>
            <pc:docMk/>
            <pc:sldMk cId="334705468" sldId="10477"/>
            <ac:spMk id="73" creationId="{77F836DF-7403-4093-8AC4-970799AA8CFC}"/>
          </ac:spMkLst>
        </pc:spChg>
        <pc:spChg chg="mod">
          <ac:chgData name="Ugo MANTEL" userId="2d5b7065-31bb-4181-a7f8-a73bf0c30211" providerId="ADAL" clId="{0575A9F6-7E6E-4F00-881B-BCE554436064}" dt="2021-05-27T08:27:54.181" v="15051" actId="790"/>
          <ac:spMkLst>
            <pc:docMk/>
            <pc:sldMk cId="334705468" sldId="10477"/>
            <ac:spMk id="74" creationId="{362E7172-AD5F-4C32-9C30-62F8207A2E99}"/>
          </ac:spMkLst>
        </pc:spChg>
        <pc:spChg chg="mod">
          <ac:chgData name="Ugo MANTEL" userId="2d5b7065-31bb-4181-a7f8-a73bf0c30211" providerId="ADAL" clId="{0575A9F6-7E6E-4F00-881B-BCE554436064}" dt="2021-05-27T08:27:54.181" v="15052" actId="790"/>
          <ac:spMkLst>
            <pc:docMk/>
            <pc:sldMk cId="334705468" sldId="10477"/>
            <ac:spMk id="75" creationId="{48C73108-0FE1-4040-BD98-E59414ED71E6}"/>
          </ac:spMkLst>
        </pc:spChg>
        <pc:spChg chg="mod">
          <ac:chgData name="Ugo MANTEL" userId="2d5b7065-31bb-4181-a7f8-a73bf0c30211" providerId="ADAL" clId="{0575A9F6-7E6E-4F00-881B-BCE554436064}" dt="2021-05-27T08:27:54.181" v="15053" actId="790"/>
          <ac:spMkLst>
            <pc:docMk/>
            <pc:sldMk cId="334705468" sldId="10477"/>
            <ac:spMk id="76" creationId="{C44503AE-7116-4D84-B3CB-D664E7E52F7F}"/>
          </ac:spMkLst>
        </pc:spChg>
        <pc:spChg chg="mod">
          <ac:chgData name="Ugo MANTEL" userId="2d5b7065-31bb-4181-a7f8-a73bf0c30211" providerId="ADAL" clId="{0575A9F6-7E6E-4F00-881B-BCE554436064}" dt="2021-05-27T08:27:54.181" v="15054" actId="790"/>
          <ac:spMkLst>
            <pc:docMk/>
            <pc:sldMk cId="334705468" sldId="10477"/>
            <ac:spMk id="77" creationId="{1AACD203-4F63-46B5-B9FA-BD8F18B75D33}"/>
          </ac:spMkLst>
        </pc:spChg>
        <pc:spChg chg="mod">
          <ac:chgData name="Ugo MANTEL" userId="2d5b7065-31bb-4181-a7f8-a73bf0c30211" providerId="ADAL" clId="{0575A9F6-7E6E-4F00-881B-BCE554436064}" dt="2021-05-27T08:27:54.181" v="15057" actId="790"/>
          <ac:spMkLst>
            <pc:docMk/>
            <pc:sldMk cId="334705468" sldId="10477"/>
            <ac:spMk id="82" creationId="{A3A8FCA9-BE71-4C00-9A47-843A84A8594A}"/>
          </ac:spMkLst>
        </pc:spChg>
        <pc:spChg chg="mod">
          <ac:chgData name="Ugo MANTEL" userId="2d5b7065-31bb-4181-a7f8-a73bf0c30211" providerId="ADAL" clId="{0575A9F6-7E6E-4F00-881B-BCE554436064}" dt="2021-05-27T08:27:54.181" v="15055" actId="790"/>
          <ac:spMkLst>
            <pc:docMk/>
            <pc:sldMk cId="334705468" sldId="10477"/>
            <ac:spMk id="83" creationId="{BBEDC2F7-2402-445A-B640-9462BA281C6B}"/>
          </ac:spMkLst>
        </pc:spChg>
        <pc:spChg chg="mod">
          <ac:chgData name="Ugo MANTEL" userId="2d5b7065-31bb-4181-a7f8-a73bf0c30211" providerId="ADAL" clId="{0575A9F6-7E6E-4F00-881B-BCE554436064}" dt="2021-05-27T08:27:54.173" v="15039" actId="790"/>
          <ac:spMkLst>
            <pc:docMk/>
            <pc:sldMk cId="334705468" sldId="10477"/>
            <ac:spMk id="85" creationId="{68001F5E-6947-4E7D-975E-31B3E2A94A1A}"/>
          </ac:spMkLst>
        </pc:spChg>
        <pc:spChg chg="mod">
          <ac:chgData name="Ugo MANTEL" userId="2d5b7065-31bb-4181-a7f8-a73bf0c30211" providerId="ADAL" clId="{0575A9F6-7E6E-4F00-881B-BCE554436064}" dt="2021-05-27T08:27:54.173" v="15040" actId="790"/>
          <ac:spMkLst>
            <pc:docMk/>
            <pc:sldMk cId="334705468" sldId="10477"/>
            <ac:spMk id="86" creationId="{820AFBE1-61ED-4FFA-946D-2E783059BBBE}"/>
          </ac:spMkLst>
        </pc:spChg>
        <pc:spChg chg="mod">
          <ac:chgData name="Ugo MANTEL" userId="2d5b7065-31bb-4181-a7f8-a73bf0c30211" providerId="ADAL" clId="{0575A9F6-7E6E-4F00-881B-BCE554436064}" dt="2021-05-27T08:27:54.173" v="15041" actId="790"/>
          <ac:spMkLst>
            <pc:docMk/>
            <pc:sldMk cId="334705468" sldId="10477"/>
            <ac:spMk id="87" creationId="{7FBDB10B-1BA5-42DA-A513-C61789A1AF1C}"/>
          </ac:spMkLst>
        </pc:spChg>
        <pc:spChg chg="mod">
          <ac:chgData name="Ugo MANTEL" userId="2d5b7065-31bb-4181-a7f8-a73bf0c30211" providerId="ADAL" clId="{0575A9F6-7E6E-4F00-881B-BCE554436064}" dt="2021-05-27T08:27:54.173" v="15042" actId="790"/>
          <ac:spMkLst>
            <pc:docMk/>
            <pc:sldMk cId="334705468" sldId="10477"/>
            <ac:spMk id="88" creationId="{29183D46-5420-483E-87FD-D9321C8095A3}"/>
          </ac:spMkLst>
        </pc:spChg>
        <pc:spChg chg="mod">
          <ac:chgData name="Ugo MANTEL" userId="2d5b7065-31bb-4181-a7f8-a73bf0c30211" providerId="ADAL" clId="{0575A9F6-7E6E-4F00-881B-BCE554436064}" dt="2021-05-27T08:27:54.173" v="15043" actId="790"/>
          <ac:spMkLst>
            <pc:docMk/>
            <pc:sldMk cId="334705468" sldId="10477"/>
            <ac:spMk id="89" creationId="{EC8EA891-9074-42C7-909C-A4254666A874}"/>
          </ac:spMkLst>
        </pc:spChg>
        <pc:spChg chg="mod">
          <ac:chgData name="Ugo MANTEL" userId="2d5b7065-31bb-4181-a7f8-a73bf0c30211" providerId="ADAL" clId="{0575A9F6-7E6E-4F00-881B-BCE554436064}" dt="2021-05-27T08:27:54.173" v="15044" actId="790"/>
          <ac:spMkLst>
            <pc:docMk/>
            <pc:sldMk cId="334705468" sldId="10477"/>
            <ac:spMk id="90" creationId="{508AA679-5CA1-4AF0-8C4D-3DAD14C5E05B}"/>
          </ac:spMkLst>
        </pc:spChg>
        <pc:spChg chg="mod">
          <ac:chgData name="Ugo MANTEL" userId="2d5b7065-31bb-4181-a7f8-a73bf0c30211" providerId="ADAL" clId="{0575A9F6-7E6E-4F00-881B-BCE554436064}" dt="2021-05-27T08:27:54.173" v="15045" actId="790"/>
          <ac:spMkLst>
            <pc:docMk/>
            <pc:sldMk cId="334705468" sldId="10477"/>
            <ac:spMk id="91" creationId="{587FB1B6-ABB0-4EF1-8100-2CF2CD97B6D7}"/>
          </ac:spMkLst>
        </pc:spChg>
        <pc:spChg chg="mod">
          <ac:chgData name="Ugo MANTEL" userId="2d5b7065-31bb-4181-a7f8-a73bf0c30211" providerId="ADAL" clId="{0575A9F6-7E6E-4F00-881B-BCE554436064}" dt="2021-05-27T08:27:54.181" v="15056" actId="790"/>
          <ac:spMkLst>
            <pc:docMk/>
            <pc:sldMk cId="334705468" sldId="10477"/>
            <ac:spMk id="93" creationId="{CB470B3E-F071-4E4E-9C69-1F39B42015EC}"/>
          </ac:spMkLst>
        </pc:spChg>
      </pc:sldChg>
      <pc:sldChg chg="modSp mod">
        <pc:chgData name="Ugo MANTEL" userId="2d5b7065-31bb-4181-a7f8-a73bf0c30211" providerId="ADAL" clId="{0575A9F6-7E6E-4F00-881B-BCE554436064}" dt="2021-05-27T08:27:54.345" v="15233" actId="790"/>
        <pc:sldMkLst>
          <pc:docMk/>
          <pc:sldMk cId="736967352" sldId="10478"/>
        </pc:sldMkLst>
        <pc:spChg chg="mod">
          <ac:chgData name="Ugo MANTEL" userId="2d5b7065-31bb-4181-a7f8-a73bf0c30211" providerId="ADAL" clId="{0575A9F6-7E6E-4F00-881B-BCE554436064}" dt="2021-05-27T08:27:54.345" v="15231" actId="790"/>
          <ac:spMkLst>
            <pc:docMk/>
            <pc:sldMk cId="736967352" sldId="10478"/>
            <ac:spMk id="6" creationId="{94FCAA59-3122-4D3E-BB92-89E8DDA4E673}"/>
          </ac:spMkLst>
        </pc:spChg>
        <pc:spChg chg="mod">
          <ac:chgData name="Ugo MANTEL" userId="2d5b7065-31bb-4181-a7f8-a73bf0c30211" providerId="ADAL" clId="{0575A9F6-7E6E-4F00-881B-BCE554436064}" dt="2021-05-27T08:27:54.345" v="15232" actId="790"/>
          <ac:spMkLst>
            <pc:docMk/>
            <pc:sldMk cId="736967352" sldId="10478"/>
            <ac:spMk id="19" creationId="{4D7AAE71-D4C6-4985-9DEC-118E6DC22C57}"/>
          </ac:spMkLst>
        </pc:spChg>
        <pc:spChg chg="mod">
          <ac:chgData name="Ugo MANTEL" userId="2d5b7065-31bb-4181-a7f8-a73bf0c30211" providerId="ADAL" clId="{0575A9F6-7E6E-4F00-881B-BCE554436064}" dt="2021-05-27T08:27:54.345" v="15233" actId="790"/>
          <ac:spMkLst>
            <pc:docMk/>
            <pc:sldMk cId="736967352" sldId="10478"/>
            <ac:spMk id="22" creationId="{B9BD5E20-F2DD-4137-92F4-7D7F45ED8514}"/>
          </ac:spMkLst>
        </pc:spChg>
      </pc:sldChg>
      <pc:sldChg chg="modSp mod">
        <pc:chgData name="Ugo MANTEL" userId="2d5b7065-31bb-4181-a7f8-a73bf0c30211" providerId="ADAL" clId="{0575A9F6-7E6E-4F00-881B-BCE554436064}" dt="2021-05-27T08:27:53.341" v="14091" actId="790"/>
        <pc:sldMkLst>
          <pc:docMk/>
          <pc:sldMk cId="1763597230" sldId="10482"/>
        </pc:sldMkLst>
        <pc:spChg chg="mod">
          <ac:chgData name="Ugo MANTEL" userId="2d5b7065-31bb-4181-a7f8-a73bf0c30211" providerId="ADAL" clId="{0575A9F6-7E6E-4F00-881B-BCE554436064}" dt="2021-05-27T08:27:53.310" v="14052" actId="790"/>
          <ac:spMkLst>
            <pc:docMk/>
            <pc:sldMk cId="1763597230" sldId="10482"/>
            <ac:spMk id="2" creationId="{873006D4-BF82-4F00-B534-5D28B2DDCEF5}"/>
          </ac:spMkLst>
        </pc:spChg>
        <pc:spChg chg="mod">
          <ac:chgData name="Ugo MANTEL" userId="2d5b7065-31bb-4181-a7f8-a73bf0c30211" providerId="ADAL" clId="{0575A9F6-7E6E-4F00-881B-BCE554436064}" dt="2021-05-27T08:27:53.310" v="14053" actId="790"/>
          <ac:spMkLst>
            <pc:docMk/>
            <pc:sldMk cId="1763597230" sldId="10482"/>
            <ac:spMk id="3" creationId="{79D8092C-AC66-484C-9645-EEB08D4A59C6}"/>
          </ac:spMkLst>
        </pc:spChg>
        <pc:spChg chg="mod">
          <ac:chgData name="Ugo MANTEL" userId="2d5b7065-31bb-4181-a7f8-a73bf0c30211" providerId="ADAL" clId="{0575A9F6-7E6E-4F00-881B-BCE554436064}" dt="2021-05-27T08:27:53.310" v="14054" actId="790"/>
          <ac:spMkLst>
            <pc:docMk/>
            <pc:sldMk cId="1763597230" sldId="10482"/>
            <ac:spMk id="4" creationId="{02BD46C9-B279-482D-89B3-4956B609E15C}"/>
          </ac:spMkLst>
        </pc:spChg>
        <pc:spChg chg="mod">
          <ac:chgData name="Ugo MANTEL" userId="2d5b7065-31bb-4181-a7f8-a73bf0c30211" providerId="ADAL" clId="{0575A9F6-7E6E-4F00-881B-BCE554436064}" dt="2021-05-27T08:27:53.310" v="14055" actId="790"/>
          <ac:spMkLst>
            <pc:docMk/>
            <pc:sldMk cId="1763597230" sldId="10482"/>
            <ac:spMk id="5" creationId="{661F72E1-48F0-44F4-A92A-E722B8B95227}"/>
          </ac:spMkLst>
        </pc:spChg>
        <pc:spChg chg="mod">
          <ac:chgData name="Ugo MANTEL" userId="2d5b7065-31bb-4181-a7f8-a73bf0c30211" providerId="ADAL" clId="{0575A9F6-7E6E-4F00-881B-BCE554436064}" dt="2021-05-27T08:27:53.310" v="14057" actId="790"/>
          <ac:spMkLst>
            <pc:docMk/>
            <pc:sldMk cId="1763597230" sldId="10482"/>
            <ac:spMk id="6" creationId="{70B52D0E-DC9C-4722-916E-D6FDF79A7420}"/>
          </ac:spMkLst>
        </pc:spChg>
        <pc:spChg chg="mod">
          <ac:chgData name="Ugo MANTEL" userId="2d5b7065-31bb-4181-a7f8-a73bf0c30211" providerId="ADAL" clId="{0575A9F6-7E6E-4F00-881B-BCE554436064}" dt="2021-05-27T08:27:53.333" v="14090" actId="790"/>
          <ac:spMkLst>
            <pc:docMk/>
            <pc:sldMk cId="1763597230" sldId="10482"/>
            <ac:spMk id="12" creationId="{1B96CF0D-1D9C-428E-BF87-D9A580AE991C}"/>
          </ac:spMkLst>
        </pc:spChg>
        <pc:spChg chg="mod">
          <ac:chgData name="Ugo MANTEL" userId="2d5b7065-31bb-4181-a7f8-a73bf0c30211" providerId="ADAL" clId="{0575A9F6-7E6E-4F00-881B-BCE554436064}" dt="2021-05-27T08:27:53.322" v="14062" actId="790"/>
          <ac:spMkLst>
            <pc:docMk/>
            <pc:sldMk cId="1763597230" sldId="10482"/>
            <ac:spMk id="15" creationId="{371FD0C6-BD25-4B85-8EAD-0502F14E088E}"/>
          </ac:spMkLst>
        </pc:spChg>
        <pc:spChg chg="mod">
          <ac:chgData name="Ugo MANTEL" userId="2d5b7065-31bb-4181-a7f8-a73bf0c30211" providerId="ADAL" clId="{0575A9F6-7E6E-4F00-881B-BCE554436064}" dt="2021-05-27T08:27:53.322" v="14067" actId="790"/>
          <ac:spMkLst>
            <pc:docMk/>
            <pc:sldMk cId="1763597230" sldId="10482"/>
            <ac:spMk id="17" creationId="{A9119019-F679-42BB-B49F-4E0DCA81AB7E}"/>
          </ac:spMkLst>
        </pc:spChg>
        <pc:spChg chg="mod">
          <ac:chgData name="Ugo MANTEL" userId="2d5b7065-31bb-4181-a7f8-a73bf0c30211" providerId="ADAL" clId="{0575A9F6-7E6E-4F00-881B-BCE554436064}" dt="2021-05-27T08:27:53.341" v="14091" actId="790"/>
          <ac:spMkLst>
            <pc:docMk/>
            <pc:sldMk cId="1763597230" sldId="10482"/>
            <ac:spMk id="20" creationId="{8E9A3326-3694-454B-B327-B03B4A415605}"/>
          </ac:spMkLst>
        </pc:spChg>
        <pc:spChg chg="mod">
          <ac:chgData name="Ugo MANTEL" userId="2d5b7065-31bb-4181-a7f8-a73bf0c30211" providerId="ADAL" clId="{0575A9F6-7E6E-4F00-881B-BCE554436064}" dt="2021-05-27T08:27:53.322" v="14068" actId="790"/>
          <ac:spMkLst>
            <pc:docMk/>
            <pc:sldMk cId="1763597230" sldId="10482"/>
            <ac:spMk id="26" creationId="{D02F1702-75A2-41D0-81F2-2BFAC3621779}"/>
          </ac:spMkLst>
        </pc:spChg>
        <pc:spChg chg="mod">
          <ac:chgData name="Ugo MANTEL" userId="2d5b7065-31bb-4181-a7f8-a73bf0c30211" providerId="ADAL" clId="{0575A9F6-7E6E-4F00-881B-BCE554436064}" dt="2021-05-27T08:27:53.322" v="14066" actId="790"/>
          <ac:spMkLst>
            <pc:docMk/>
            <pc:sldMk cId="1763597230" sldId="10482"/>
            <ac:spMk id="29" creationId="{89FB3B56-79F8-4EBD-967A-A373F7652C6A}"/>
          </ac:spMkLst>
        </pc:spChg>
        <pc:spChg chg="mod">
          <ac:chgData name="Ugo MANTEL" userId="2d5b7065-31bb-4181-a7f8-a73bf0c30211" providerId="ADAL" clId="{0575A9F6-7E6E-4F00-881B-BCE554436064}" dt="2021-05-27T08:27:53.322" v="14069" actId="790"/>
          <ac:spMkLst>
            <pc:docMk/>
            <pc:sldMk cId="1763597230" sldId="10482"/>
            <ac:spMk id="31" creationId="{A8ABB57D-9FC1-44C5-8530-23D192F77D78}"/>
          </ac:spMkLst>
        </pc:spChg>
        <pc:spChg chg="mod">
          <ac:chgData name="Ugo MANTEL" userId="2d5b7065-31bb-4181-a7f8-a73bf0c30211" providerId="ADAL" clId="{0575A9F6-7E6E-4F00-881B-BCE554436064}" dt="2021-05-27T08:27:53.322" v="14065" actId="790"/>
          <ac:spMkLst>
            <pc:docMk/>
            <pc:sldMk cId="1763597230" sldId="10482"/>
            <ac:spMk id="32" creationId="{9D4D3A71-F2C6-47DF-BD49-C3D7BFBF9438}"/>
          </ac:spMkLst>
        </pc:spChg>
        <pc:spChg chg="mod">
          <ac:chgData name="Ugo MANTEL" userId="2d5b7065-31bb-4181-a7f8-a73bf0c30211" providerId="ADAL" clId="{0575A9F6-7E6E-4F00-881B-BCE554436064}" dt="2021-05-27T08:27:53.322" v="14064" actId="790"/>
          <ac:spMkLst>
            <pc:docMk/>
            <pc:sldMk cId="1763597230" sldId="10482"/>
            <ac:spMk id="35" creationId="{6458FF84-438E-4544-91C9-92CD6839FCA3}"/>
          </ac:spMkLst>
        </pc:spChg>
        <pc:spChg chg="mod">
          <ac:chgData name="Ugo MANTEL" userId="2d5b7065-31bb-4181-a7f8-a73bf0c30211" providerId="ADAL" clId="{0575A9F6-7E6E-4F00-881B-BCE554436064}" dt="2021-05-27T08:27:53.310" v="14056" actId="790"/>
          <ac:spMkLst>
            <pc:docMk/>
            <pc:sldMk cId="1763597230" sldId="10482"/>
            <ac:spMk id="36" creationId="{20444DA5-5894-4095-8895-C57452F8E45B}"/>
          </ac:spMkLst>
        </pc:spChg>
        <pc:spChg chg="mod">
          <ac:chgData name="Ugo MANTEL" userId="2d5b7065-31bb-4181-a7f8-a73bf0c30211" providerId="ADAL" clId="{0575A9F6-7E6E-4F00-881B-BCE554436064}" dt="2021-05-27T08:27:53.322" v="14070" actId="790"/>
          <ac:spMkLst>
            <pc:docMk/>
            <pc:sldMk cId="1763597230" sldId="10482"/>
            <ac:spMk id="37" creationId="{6503BBF8-FED4-48DE-A886-460FB05439F0}"/>
          </ac:spMkLst>
        </pc:spChg>
        <pc:spChg chg="mod">
          <ac:chgData name="Ugo MANTEL" userId="2d5b7065-31bb-4181-a7f8-a73bf0c30211" providerId="ADAL" clId="{0575A9F6-7E6E-4F00-881B-BCE554436064}" dt="2021-05-27T08:27:53.322" v="14071" actId="790"/>
          <ac:spMkLst>
            <pc:docMk/>
            <pc:sldMk cId="1763597230" sldId="10482"/>
            <ac:spMk id="38" creationId="{3F11B4ED-9D89-44C6-97B5-84A9B88A28A0}"/>
          </ac:spMkLst>
        </pc:spChg>
        <pc:spChg chg="mod">
          <ac:chgData name="Ugo MANTEL" userId="2d5b7065-31bb-4181-a7f8-a73bf0c30211" providerId="ADAL" clId="{0575A9F6-7E6E-4F00-881B-BCE554436064}" dt="2021-05-27T08:27:53.322" v="14072" actId="790"/>
          <ac:spMkLst>
            <pc:docMk/>
            <pc:sldMk cId="1763597230" sldId="10482"/>
            <ac:spMk id="39" creationId="{8D6F807D-093C-4031-8B72-64CF391C111D}"/>
          </ac:spMkLst>
        </pc:spChg>
        <pc:spChg chg="mod">
          <ac:chgData name="Ugo MANTEL" userId="2d5b7065-31bb-4181-a7f8-a73bf0c30211" providerId="ADAL" clId="{0575A9F6-7E6E-4F00-881B-BCE554436064}" dt="2021-05-27T08:27:53.322" v="14073" actId="790"/>
          <ac:spMkLst>
            <pc:docMk/>
            <pc:sldMk cId="1763597230" sldId="10482"/>
            <ac:spMk id="40" creationId="{E671D48A-B1A4-4B26-B60F-65E19EB4D45B}"/>
          </ac:spMkLst>
        </pc:spChg>
        <pc:spChg chg="mod">
          <ac:chgData name="Ugo MANTEL" userId="2d5b7065-31bb-4181-a7f8-a73bf0c30211" providerId="ADAL" clId="{0575A9F6-7E6E-4F00-881B-BCE554436064}" dt="2021-05-27T08:27:53.320" v="14058" actId="790"/>
          <ac:spMkLst>
            <pc:docMk/>
            <pc:sldMk cId="1763597230" sldId="10482"/>
            <ac:spMk id="42" creationId="{1247795D-0072-40BA-AF93-9C1D019692A8}"/>
          </ac:spMkLst>
        </pc:spChg>
        <pc:spChg chg="mod">
          <ac:chgData name="Ugo MANTEL" userId="2d5b7065-31bb-4181-a7f8-a73bf0c30211" providerId="ADAL" clId="{0575A9F6-7E6E-4F00-881B-BCE554436064}" dt="2021-05-27T08:27:53.320" v="14059" actId="790"/>
          <ac:spMkLst>
            <pc:docMk/>
            <pc:sldMk cId="1763597230" sldId="10482"/>
            <ac:spMk id="43" creationId="{36DDE4C0-A9E6-441D-96A4-45A7DBB77394}"/>
          </ac:spMkLst>
        </pc:spChg>
        <pc:spChg chg="mod">
          <ac:chgData name="Ugo MANTEL" userId="2d5b7065-31bb-4181-a7f8-a73bf0c30211" providerId="ADAL" clId="{0575A9F6-7E6E-4F00-881B-BCE554436064}" dt="2021-05-27T08:27:53.320" v="14060" actId="790"/>
          <ac:spMkLst>
            <pc:docMk/>
            <pc:sldMk cId="1763597230" sldId="10482"/>
            <ac:spMk id="44" creationId="{2F8E33B2-FF7C-48A6-A801-E93B48683090}"/>
          </ac:spMkLst>
        </pc:spChg>
        <pc:spChg chg="mod">
          <ac:chgData name="Ugo MANTEL" userId="2d5b7065-31bb-4181-a7f8-a73bf0c30211" providerId="ADAL" clId="{0575A9F6-7E6E-4F00-881B-BCE554436064}" dt="2021-05-27T08:27:53.320" v="14061" actId="790"/>
          <ac:spMkLst>
            <pc:docMk/>
            <pc:sldMk cId="1763597230" sldId="10482"/>
            <ac:spMk id="51" creationId="{30907CB5-2327-4812-BF4E-80ADB62C119C}"/>
          </ac:spMkLst>
        </pc:spChg>
        <pc:spChg chg="mod">
          <ac:chgData name="Ugo MANTEL" userId="2d5b7065-31bb-4181-a7f8-a73bf0c30211" providerId="ADAL" clId="{0575A9F6-7E6E-4F00-881B-BCE554436064}" dt="2021-05-27T08:27:53.322" v="14075" actId="790"/>
          <ac:spMkLst>
            <pc:docMk/>
            <pc:sldMk cId="1763597230" sldId="10482"/>
            <ac:spMk id="61" creationId="{6AD76FA3-6E7D-4573-94F3-B77C5EE0163C}"/>
          </ac:spMkLst>
        </pc:spChg>
        <pc:spChg chg="mod">
          <ac:chgData name="Ugo MANTEL" userId="2d5b7065-31bb-4181-a7f8-a73bf0c30211" providerId="ADAL" clId="{0575A9F6-7E6E-4F00-881B-BCE554436064}" dt="2021-05-27T08:27:53.333" v="14082" actId="790"/>
          <ac:spMkLst>
            <pc:docMk/>
            <pc:sldMk cId="1763597230" sldId="10482"/>
            <ac:spMk id="63" creationId="{68579EF2-D9C9-42A6-9EFA-D329BA498B2D}"/>
          </ac:spMkLst>
        </pc:spChg>
        <pc:spChg chg="mod">
          <ac:chgData name="Ugo MANTEL" userId="2d5b7065-31bb-4181-a7f8-a73bf0c30211" providerId="ADAL" clId="{0575A9F6-7E6E-4F00-881B-BCE554436064}" dt="2021-05-27T08:27:53.333" v="14083" actId="790"/>
          <ac:spMkLst>
            <pc:docMk/>
            <pc:sldMk cId="1763597230" sldId="10482"/>
            <ac:spMk id="64" creationId="{CD0E5380-6872-484D-BA30-8815C6D13DCE}"/>
          </ac:spMkLst>
        </pc:spChg>
        <pc:spChg chg="mod">
          <ac:chgData name="Ugo MANTEL" userId="2d5b7065-31bb-4181-a7f8-a73bf0c30211" providerId="ADAL" clId="{0575A9F6-7E6E-4F00-881B-BCE554436064}" dt="2021-05-27T08:27:53.333" v="14084" actId="790"/>
          <ac:spMkLst>
            <pc:docMk/>
            <pc:sldMk cId="1763597230" sldId="10482"/>
            <ac:spMk id="65" creationId="{69CDFEDF-A03C-473A-A597-D74E4B7BB63A}"/>
          </ac:spMkLst>
        </pc:spChg>
        <pc:spChg chg="mod">
          <ac:chgData name="Ugo MANTEL" userId="2d5b7065-31bb-4181-a7f8-a73bf0c30211" providerId="ADAL" clId="{0575A9F6-7E6E-4F00-881B-BCE554436064}" dt="2021-05-27T08:27:53.333" v="14085" actId="790"/>
          <ac:spMkLst>
            <pc:docMk/>
            <pc:sldMk cId="1763597230" sldId="10482"/>
            <ac:spMk id="66" creationId="{A13FBB25-422B-4052-810F-DC13981F936C}"/>
          </ac:spMkLst>
        </pc:spChg>
        <pc:spChg chg="mod">
          <ac:chgData name="Ugo MANTEL" userId="2d5b7065-31bb-4181-a7f8-a73bf0c30211" providerId="ADAL" clId="{0575A9F6-7E6E-4F00-881B-BCE554436064}" dt="2021-05-27T08:27:53.333" v="14081" actId="790"/>
          <ac:spMkLst>
            <pc:docMk/>
            <pc:sldMk cId="1763597230" sldId="10482"/>
            <ac:spMk id="69" creationId="{01D1152F-DC04-47F3-B3E6-FE427477534B}"/>
          </ac:spMkLst>
        </pc:spChg>
        <pc:spChg chg="mod">
          <ac:chgData name="Ugo MANTEL" userId="2d5b7065-31bb-4181-a7f8-a73bf0c30211" providerId="ADAL" clId="{0575A9F6-7E6E-4F00-881B-BCE554436064}" dt="2021-05-27T08:27:53.333" v="14086" actId="790"/>
          <ac:spMkLst>
            <pc:docMk/>
            <pc:sldMk cId="1763597230" sldId="10482"/>
            <ac:spMk id="73" creationId="{CF0BA0C8-C53D-4F2F-AD70-AD21F84AE095}"/>
          </ac:spMkLst>
        </pc:spChg>
        <pc:spChg chg="mod">
          <ac:chgData name="Ugo MANTEL" userId="2d5b7065-31bb-4181-a7f8-a73bf0c30211" providerId="ADAL" clId="{0575A9F6-7E6E-4F00-881B-BCE554436064}" dt="2021-05-27T08:27:53.322" v="14063" actId="790"/>
          <ac:spMkLst>
            <pc:docMk/>
            <pc:sldMk cId="1763597230" sldId="10482"/>
            <ac:spMk id="77" creationId="{34FF3F00-6BF4-4528-85CB-44C6EF344C99}"/>
          </ac:spMkLst>
        </pc:spChg>
        <pc:spChg chg="mod">
          <ac:chgData name="Ugo MANTEL" userId="2d5b7065-31bb-4181-a7f8-a73bf0c30211" providerId="ADAL" clId="{0575A9F6-7E6E-4F00-881B-BCE554436064}" dt="2021-05-27T08:27:53.333" v="14087" actId="790"/>
          <ac:spMkLst>
            <pc:docMk/>
            <pc:sldMk cId="1763597230" sldId="10482"/>
            <ac:spMk id="86" creationId="{0FF6B5E6-5945-4627-AA85-55C2CBA42A6A}"/>
          </ac:spMkLst>
        </pc:spChg>
        <pc:spChg chg="mod">
          <ac:chgData name="Ugo MANTEL" userId="2d5b7065-31bb-4181-a7f8-a73bf0c30211" providerId="ADAL" clId="{0575A9F6-7E6E-4F00-881B-BCE554436064}" dt="2021-05-27T08:27:53.322" v="14074" actId="790"/>
          <ac:spMkLst>
            <pc:docMk/>
            <pc:sldMk cId="1763597230" sldId="10482"/>
            <ac:spMk id="87" creationId="{969B0457-9AFB-478C-83F9-279061671C83}"/>
          </ac:spMkLst>
        </pc:spChg>
        <pc:spChg chg="mod">
          <ac:chgData name="Ugo MANTEL" userId="2d5b7065-31bb-4181-a7f8-a73bf0c30211" providerId="ADAL" clId="{0575A9F6-7E6E-4F00-881B-BCE554436064}" dt="2021-05-27T08:27:53.333" v="14088" actId="790"/>
          <ac:spMkLst>
            <pc:docMk/>
            <pc:sldMk cId="1763597230" sldId="10482"/>
            <ac:spMk id="90" creationId="{02DA40C7-1137-4188-B485-4E022ACCB267}"/>
          </ac:spMkLst>
        </pc:spChg>
        <pc:spChg chg="mod">
          <ac:chgData name="Ugo MANTEL" userId="2d5b7065-31bb-4181-a7f8-a73bf0c30211" providerId="ADAL" clId="{0575A9F6-7E6E-4F00-881B-BCE554436064}" dt="2021-05-27T08:27:53.333" v="14089" actId="790"/>
          <ac:spMkLst>
            <pc:docMk/>
            <pc:sldMk cId="1763597230" sldId="10482"/>
            <ac:spMk id="93" creationId="{CE4C6AB6-9D3C-4D37-B7B6-46807A759A82}"/>
          </ac:spMkLst>
        </pc:spChg>
        <pc:spChg chg="mod">
          <ac:chgData name="Ugo MANTEL" userId="2d5b7065-31bb-4181-a7f8-a73bf0c30211" providerId="ADAL" clId="{0575A9F6-7E6E-4F00-881B-BCE554436064}" dt="2021-05-27T08:27:53.331" v="14076" actId="790"/>
          <ac:spMkLst>
            <pc:docMk/>
            <pc:sldMk cId="1763597230" sldId="10482"/>
            <ac:spMk id="102" creationId="{E0A3228D-D7F4-4A30-B4B2-A7E4D2315ACB}"/>
          </ac:spMkLst>
        </pc:spChg>
        <pc:spChg chg="mod">
          <ac:chgData name="Ugo MANTEL" userId="2d5b7065-31bb-4181-a7f8-a73bf0c30211" providerId="ADAL" clId="{0575A9F6-7E6E-4F00-881B-BCE554436064}" dt="2021-05-27T08:27:53.331" v="14077" actId="790"/>
          <ac:spMkLst>
            <pc:docMk/>
            <pc:sldMk cId="1763597230" sldId="10482"/>
            <ac:spMk id="103" creationId="{60955DD5-4169-4F04-B2BF-2D2A64980A04}"/>
          </ac:spMkLst>
        </pc:spChg>
        <pc:spChg chg="mod">
          <ac:chgData name="Ugo MANTEL" userId="2d5b7065-31bb-4181-a7f8-a73bf0c30211" providerId="ADAL" clId="{0575A9F6-7E6E-4F00-881B-BCE554436064}" dt="2021-05-27T08:27:53.333" v="14078" actId="790"/>
          <ac:spMkLst>
            <pc:docMk/>
            <pc:sldMk cId="1763597230" sldId="10482"/>
            <ac:spMk id="104" creationId="{4A968F88-0BEE-4D26-A5E9-83CB21CDAC4E}"/>
          </ac:spMkLst>
        </pc:spChg>
        <pc:spChg chg="mod">
          <ac:chgData name="Ugo MANTEL" userId="2d5b7065-31bb-4181-a7f8-a73bf0c30211" providerId="ADAL" clId="{0575A9F6-7E6E-4F00-881B-BCE554436064}" dt="2021-05-27T08:27:53.333" v="14079" actId="790"/>
          <ac:spMkLst>
            <pc:docMk/>
            <pc:sldMk cId="1763597230" sldId="10482"/>
            <ac:spMk id="105" creationId="{8CE0D118-0AFC-408B-A2A2-0061AEB48222}"/>
          </ac:spMkLst>
        </pc:spChg>
        <pc:spChg chg="mod">
          <ac:chgData name="Ugo MANTEL" userId="2d5b7065-31bb-4181-a7f8-a73bf0c30211" providerId="ADAL" clId="{0575A9F6-7E6E-4F00-881B-BCE554436064}" dt="2021-05-27T08:27:53.333" v="14080" actId="790"/>
          <ac:spMkLst>
            <pc:docMk/>
            <pc:sldMk cId="1763597230" sldId="10482"/>
            <ac:spMk id="120" creationId="{C57198B3-D8BE-4D70-B9B4-2277FF73857B}"/>
          </ac:spMkLst>
        </pc:spChg>
      </pc:sldChg>
      <pc:sldChg chg="modSp mod">
        <pc:chgData name="Ugo MANTEL" userId="2d5b7065-31bb-4181-a7f8-a73bf0c30211" providerId="ADAL" clId="{0575A9F6-7E6E-4F00-881B-BCE554436064}" dt="2021-05-27T08:27:52.398" v="12887" actId="790"/>
        <pc:sldMkLst>
          <pc:docMk/>
          <pc:sldMk cId="787967275" sldId="10483"/>
        </pc:sldMkLst>
        <pc:spChg chg="mod">
          <ac:chgData name="Ugo MANTEL" userId="2d5b7065-31bb-4181-a7f8-a73bf0c30211" providerId="ADAL" clId="{0575A9F6-7E6E-4F00-881B-BCE554436064}" dt="2021-05-27T08:27:52.366" v="12856" actId="790"/>
          <ac:spMkLst>
            <pc:docMk/>
            <pc:sldMk cId="787967275" sldId="10483"/>
            <ac:spMk id="2" creationId="{F603210B-1675-4AF7-9A14-5F2A22C81270}"/>
          </ac:spMkLst>
        </pc:spChg>
        <pc:spChg chg="mod">
          <ac:chgData name="Ugo MANTEL" userId="2d5b7065-31bb-4181-a7f8-a73bf0c30211" providerId="ADAL" clId="{0575A9F6-7E6E-4F00-881B-BCE554436064}" dt="2021-05-27T08:27:52.366" v="12857" actId="790"/>
          <ac:spMkLst>
            <pc:docMk/>
            <pc:sldMk cId="787967275" sldId="10483"/>
            <ac:spMk id="4" creationId="{74ADDBE6-49E4-4049-B7BF-EE415633C5F5}"/>
          </ac:spMkLst>
        </pc:spChg>
        <pc:spChg chg="mod">
          <ac:chgData name="Ugo MANTEL" userId="2d5b7065-31bb-4181-a7f8-a73bf0c30211" providerId="ADAL" clId="{0575A9F6-7E6E-4F00-881B-BCE554436064}" dt="2021-05-27T08:27:52.366" v="12858" actId="790"/>
          <ac:spMkLst>
            <pc:docMk/>
            <pc:sldMk cId="787967275" sldId="10483"/>
            <ac:spMk id="5" creationId="{B0DA252B-E0E1-4EDA-AD43-C3699C200482}"/>
          </ac:spMkLst>
        </pc:spChg>
        <pc:spChg chg="mod">
          <ac:chgData name="Ugo MANTEL" userId="2d5b7065-31bb-4181-a7f8-a73bf0c30211" providerId="ADAL" clId="{0575A9F6-7E6E-4F00-881B-BCE554436064}" dt="2021-05-27T08:27:52.366" v="12859" actId="790"/>
          <ac:spMkLst>
            <pc:docMk/>
            <pc:sldMk cId="787967275" sldId="10483"/>
            <ac:spMk id="6" creationId="{459DE8FF-F3A0-454B-89BD-EA7D3F0085F4}"/>
          </ac:spMkLst>
        </pc:spChg>
        <pc:spChg chg="mod">
          <ac:chgData name="Ugo MANTEL" userId="2d5b7065-31bb-4181-a7f8-a73bf0c30211" providerId="ADAL" clId="{0575A9F6-7E6E-4F00-881B-BCE554436064}" dt="2021-05-27T08:27:52.366" v="12860" actId="790"/>
          <ac:spMkLst>
            <pc:docMk/>
            <pc:sldMk cId="787967275" sldId="10483"/>
            <ac:spMk id="8" creationId="{A6584CFE-199B-42FA-9B02-35D30052E24D}"/>
          </ac:spMkLst>
        </pc:spChg>
        <pc:spChg chg="mod">
          <ac:chgData name="Ugo MANTEL" userId="2d5b7065-31bb-4181-a7f8-a73bf0c30211" providerId="ADAL" clId="{0575A9F6-7E6E-4F00-881B-BCE554436064}" dt="2021-05-27T08:27:52.366" v="12861" actId="790"/>
          <ac:spMkLst>
            <pc:docMk/>
            <pc:sldMk cId="787967275" sldId="10483"/>
            <ac:spMk id="9" creationId="{5513411E-B0D4-4A2B-B16E-9DD5102ED097}"/>
          </ac:spMkLst>
        </pc:spChg>
        <pc:spChg chg="mod">
          <ac:chgData name="Ugo MANTEL" userId="2d5b7065-31bb-4181-a7f8-a73bf0c30211" providerId="ADAL" clId="{0575A9F6-7E6E-4F00-881B-BCE554436064}" dt="2021-05-27T08:27:52.382" v="12877" actId="790"/>
          <ac:spMkLst>
            <pc:docMk/>
            <pc:sldMk cId="787967275" sldId="10483"/>
            <ac:spMk id="11" creationId="{E7BC247D-1E44-429A-AF83-8E39E9FFE026}"/>
          </ac:spMkLst>
        </pc:spChg>
        <pc:spChg chg="mod">
          <ac:chgData name="Ugo MANTEL" userId="2d5b7065-31bb-4181-a7f8-a73bf0c30211" providerId="ADAL" clId="{0575A9F6-7E6E-4F00-881B-BCE554436064}" dt="2021-05-27T08:27:52.382" v="12876" actId="790"/>
          <ac:spMkLst>
            <pc:docMk/>
            <pc:sldMk cId="787967275" sldId="10483"/>
            <ac:spMk id="12" creationId="{C7013414-76D7-4268-AAD2-A87055DAACA5}"/>
          </ac:spMkLst>
        </pc:spChg>
        <pc:spChg chg="mod">
          <ac:chgData name="Ugo MANTEL" userId="2d5b7065-31bb-4181-a7f8-a73bf0c30211" providerId="ADAL" clId="{0575A9F6-7E6E-4F00-881B-BCE554436064}" dt="2021-05-27T08:27:52.382" v="12878" actId="790"/>
          <ac:spMkLst>
            <pc:docMk/>
            <pc:sldMk cId="787967275" sldId="10483"/>
            <ac:spMk id="31" creationId="{97E5D4A5-0DD4-47F0-90BC-7FD43285E269}"/>
          </ac:spMkLst>
        </pc:spChg>
        <pc:spChg chg="mod">
          <ac:chgData name="Ugo MANTEL" userId="2d5b7065-31bb-4181-a7f8-a73bf0c30211" providerId="ADAL" clId="{0575A9F6-7E6E-4F00-881B-BCE554436064}" dt="2021-05-27T08:27:52.366" v="12862" actId="790"/>
          <ac:spMkLst>
            <pc:docMk/>
            <pc:sldMk cId="787967275" sldId="10483"/>
            <ac:spMk id="32" creationId="{72E4FA22-5F72-4B8A-966C-5EAB2962F5DE}"/>
          </ac:spMkLst>
        </pc:spChg>
        <pc:spChg chg="mod">
          <ac:chgData name="Ugo MANTEL" userId="2d5b7065-31bb-4181-a7f8-a73bf0c30211" providerId="ADAL" clId="{0575A9F6-7E6E-4F00-881B-BCE554436064}" dt="2021-05-27T08:27:52.382" v="12863" actId="790"/>
          <ac:spMkLst>
            <pc:docMk/>
            <pc:sldMk cId="787967275" sldId="10483"/>
            <ac:spMk id="33" creationId="{BC847A98-E385-4268-A8B8-68418B0916EB}"/>
          </ac:spMkLst>
        </pc:spChg>
        <pc:spChg chg="mod">
          <ac:chgData name="Ugo MANTEL" userId="2d5b7065-31bb-4181-a7f8-a73bf0c30211" providerId="ADAL" clId="{0575A9F6-7E6E-4F00-881B-BCE554436064}" dt="2021-05-27T08:27:52.382" v="12864" actId="790"/>
          <ac:spMkLst>
            <pc:docMk/>
            <pc:sldMk cId="787967275" sldId="10483"/>
            <ac:spMk id="34" creationId="{98055D65-32A6-4AE6-AA0E-584E4895BE34}"/>
          </ac:spMkLst>
        </pc:spChg>
        <pc:spChg chg="mod">
          <ac:chgData name="Ugo MANTEL" userId="2d5b7065-31bb-4181-a7f8-a73bf0c30211" providerId="ADAL" clId="{0575A9F6-7E6E-4F00-881B-BCE554436064}" dt="2021-05-27T08:27:52.382" v="12865" actId="790"/>
          <ac:spMkLst>
            <pc:docMk/>
            <pc:sldMk cId="787967275" sldId="10483"/>
            <ac:spMk id="35" creationId="{81BD3286-79C1-4AD5-827B-F5E96A7F940D}"/>
          </ac:spMkLst>
        </pc:spChg>
        <pc:spChg chg="mod">
          <ac:chgData name="Ugo MANTEL" userId="2d5b7065-31bb-4181-a7f8-a73bf0c30211" providerId="ADAL" clId="{0575A9F6-7E6E-4F00-881B-BCE554436064}" dt="2021-05-27T08:27:52.382" v="12866" actId="790"/>
          <ac:spMkLst>
            <pc:docMk/>
            <pc:sldMk cId="787967275" sldId="10483"/>
            <ac:spMk id="36" creationId="{9D0D108D-E040-46E8-9D27-8421B7B8A6B6}"/>
          </ac:spMkLst>
        </pc:spChg>
        <pc:spChg chg="mod">
          <ac:chgData name="Ugo MANTEL" userId="2d5b7065-31bb-4181-a7f8-a73bf0c30211" providerId="ADAL" clId="{0575A9F6-7E6E-4F00-881B-BCE554436064}" dt="2021-05-27T08:27:52.382" v="12867" actId="790"/>
          <ac:spMkLst>
            <pc:docMk/>
            <pc:sldMk cId="787967275" sldId="10483"/>
            <ac:spMk id="37" creationId="{685DD430-D135-4898-B681-DADA54449406}"/>
          </ac:spMkLst>
        </pc:spChg>
        <pc:spChg chg="mod">
          <ac:chgData name="Ugo MANTEL" userId="2d5b7065-31bb-4181-a7f8-a73bf0c30211" providerId="ADAL" clId="{0575A9F6-7E6E-4F00-881B-BCE554436064}" dt="2021-05-27T08:27:52.382" v="12868" actId="790"/>
          <ac:spMkLst>
            <pc:docMk/>
            <pc:sldMk cId="787967275" sldId="10483"/>
            <ac:spMk id="38" creationId="{33227BCF-594C-48FC-A668-E9496B25076E}"/>
          </ac:spMkLst>
        </pc:spChg>
        <pc:spChg chg="mod">
          <ac:chgData name="Ugo MANTEL" userId="2d5b7065-31bb-4181-a7f8-a73bf0c30211" providerId="ADAL" clId="{0575A9F6-7E6E-4F00-881B-BCE554436064}" dt="2021-05-27T08:27:52.382" v="12869" actId="790"/>
          <ac:spMkLst>
            <pc:docMk/>
            <pc:sldMk cId="787967275" sldId="10483"/>
            <ac:spMk id="42" creationId="{FB53C860-4349-483B-9A2E-4EA3FEEC44A4}"/>
          </ac:spMkLst>
        </pc:spChg>
        <pc:spChg chg="mod">
          <ac:chgData name="Ugo MANTEL" userId="2d5b7065-31bb-4181-a7f8-a73bf0c30211" providerId="ADAL" clId="{0575A9F6-7E6E-4F00-881B-BCE554436064}" dt="2021-05-27T08:27:52.382" v="12870" actId="790"/>
          <ac:spMkLst>
            <pc:docMk/>
            <pc:sldMk cId="787967275" sldId="10483"/>
            <ac:spMk id="43" creationId="{9BAD9349-B578-4C93-89B0-5E143458F95D}"/>
          </ac:spMkLst>
        </pc:spChg>
        <pc:spChg chg="mod">
          <ac:chgData name="Ugo MANTEL" userId="2d5b7065-31bb-4181-a7f8-a73bf0c30211" providerId="ADAL" clId="{0575A9F6-7E6E-4F00-881B-BCE554436064}" dt="2021-05-27T08:27:52.382" v="12883" actId="790"/>
          <ac:spMkLst>
            <pc:docMk/>
            <pc:sldMk cId="787967275" sldId="10483"/>
            <ac:spMk id="44" creationId="{E5EF6BB7-12AD-4BED-BE01-7621431FB3E1}"/>
          </ac:spMkLst>
        </pc:spChg>
        <pc:spChg chg="mod">
          <ac:chgData name="Ugo MANTEL" userId="2d5b7065-31bb-4181-a7f8-a73bf0c30211" providerId="ADAL" clId="{0575A9F6-7E6E-4F00-881B-BCE554436064}" dt="2021-05-27T08:27:52.382" v="12884" actId="790"/>
          <ac:spMkLst>
            <pc:docMk/>
            <pc:sldMk cId="787967275" sldId="10483"/>
            <ac:spMk id="45" creationId="{B755D15D-2E07-447A-958B-8658277D8637}"/>
          </ac:spMkLst>
        </pc:spChg>
        <pc:spChg chg="mod">
          <ac:chgData name="Ugo MANTEL" userId="2d5b7065-31bb-4181-a7f8-a73bf0c30211" providerId="ADAL" clId="{0575A9F6-7E6E-4F00-881B-BCE554436064}" dt="2021-05-27T08:27:52.382" v="12871" actId="790"/>
          <ac:spMkLst>
            <pc:docMk/>
            <pc:sldMk cId="787967275" sldId="10483"/>
            <ac:spMk id="58" creationId="{F3BBC108-E3A8-4285-8482-6573BB5A9BFA}"/>
          </ac:spMkLst>
        </pc:spChg>
        <pc:spChg chg="mod">
          <ac:chgData name="Ugo MANTEL" userId="2d5b7065-31bb-4181-a7f8-a73bf0c30211" providerId="ADAL" clId="{0575A9F6-7E6E-4F00-881B-BCE554436064}" dt="2021-05-27T08:27:52.398" v="12885" actId="790"/>
          <ac:spMkLst>
            <pc:docMk/>
            <pc:sldMk cId="787967275" sldId="10483"/>
            <ac:spMk id="59" creationId="{920D7B0A-7E23-4237-9E9D-A6715DEB7288}"/>
          </ac:spMkLst>
        </pc:spChg>
        <pc:spChg chg="mod">
          <ac:chgData name="Ugo MANTEL" userId="2d5b7065-31bb-4181-a7f8-a73bf0c30211" providerId="ADAL" clId="{0575A9F6-7E6E-4F00-881B-BCE554436064}" dt="2021-05-27T08:27:52.382" v="12872" actId="790"/>
          <ac:spMkLst>
            <pc:docMk/>
            <pc:sldMk cId="787967275" sldId="10483"/>
            <ac:spMk id="60" creationId="{502A1A2A-5BE4-4CEC-87C8-F81B82FE17A0}"/>
          </ac:spMkLst>
        </pc:spChg>
        <pc:spChg chg="mod">
          <ac:chgData name="Ugo MANTEL" userId="2d5b7065-31bb-4181-a7f8-a73bf0c30211" providerId="ADAL" clId="{0575A9F6-7E6E-4F00-881B-BCE554436064}" dt="2021-05-27T08:27:52.398" v="12886" actId="790"/>
          <ac:spMkLst>
            <pc:docMk/>
            <pc:sldMk cId="787967275" sldId="10483"/>
            <ac:spMk id="61" creationId="{5AB5BCB0-E886-44CB-8E18-F97060661843}"/>
          </ac:spMkLst>
        </pc:spChg>
        <pc:spChg chg="mod">
          <ac:chgData name="Ugo MANTEL" userId="2d5b7065-31bb-4181-a7f8-a73bf0c30211" providerId="ADAL" clId="{0575A9F6-7E6E-4F00-881B-BCE554436064}" dt="2021-05-27T08:27:52.398" v="12887" actId="790"/>
          <ac:spMkLst>
            <pc:docMk/>
            <pc:sldMk cId="787967275" sldId="10483"/>
            <ac:spMk id="62" creationId="{9C67B2AF-E78A-4D15-B5A0-ACE957480B8F}"/>
          </ac:spMkLst>
        </pc:spChg>
        <pc:spChg chg="mod">
          <ac:chgData name="Ugo MANTEL" userId="2d5b7065-31bb-4181-a7f8-a73bf0c30211" providerId="ADAL" clId="{0575A9F6-7E6E-4F00-881B-BCE554436064}" dt="2021-05-27T08:27:52.382" v="12873" actId="790"/>
          <ac:spMkLst>
            <pc:docMk/>
            <pc:sldMk cId="787967275" sldId="10483"/>
            <ac:spMk id="69" creationId="{19F48430-90DF-40FF-A00A-84E93A59C005}"/>
          </ac:spMkLst>
        </pc:spChg>
        <pc:spChg chg="mod">
          <ac:chgData name="Ugo MANTEL" userId="2d5b7065-31bb-4181-a7f8-a73bf0c30211" providerId="ADAL" clId="{0575A9F6-7E6E-4F00-881B-BCE554436064}" dt="2021-05-27T08:27:52.382" v="12874" actId="790"/>
          <ac:spMkLst>
            <pc:docMk/>
            <pc:sldMk cId="787967275" sldId="10483"/>
            <ac:spMk id="70" creationId="{712AF8AD-F5B4-45E9-AA35-3836D1A918F9}"/>
          </ac:spMkLst>
        </pc:spChg>
        <pc:spChg chg="mod">
          <ac:chgData name="Ugo MANTEL" userId="2d5b7065-31bb-4181-a7f8-a73bf0c30211" providerId="ADAL" clId="{0575A9F6-7E6E-4F00-881B-BCE554436064}" dt="2021-05-27T08:27:52.382" v="12875" actId="790"/>
          <ac:spMkLst>
            <pc:docMk/>
            <pc:sldMk cId="787967275" sldId="10483"/>
            <ac:spMk id="73" creationId="{37CE42CA-0196-4A12-823E-1A27C547E4D3}"/>
          </ac:spMkLst>
        </pc:spChg>
        <pc:spChg chg="mod">
          <ac:chgData name="Ugo MANTEL" userId="2d5b7065-31bb-4181-a7f8-a73bf0c30211" providerId="ADAL" clId="{0575A9F6-7E6E-4F00-881B-BCE554436064}" dt="2021-05-27T08:27:52.382" v="12879" actId="790"/>
          <ac:spMkLst>
            <pc:docMk/>
            <pc:sldMk cId="787967275" sldId="10483"/>
            <ac:spMk id="78" creationId="{9A9481B5-737E-45DE-81D8-2F715985CC57}"/>
          </ac:spMkLst>
        </pc:spChg>
        <pc:spChg chg="mod">
          <ac:chgData name="Ugo MANTEL" userId="2d5b7065-31bb-4181-a7f8-a73bf0c30211" providerId="ADAL" clId="{0575A9F6-7E6E-4F00-881B-BCE554436064}" dt="2021-05-27T08:27:52.382" v="12880" actId="790"/>
          <ac:spMkLst>
            <pc:docMk/>
            <pc:sldMk cId="787967275" sldId="10483"/>
            <ac:spMk id="80" creationId="{53EEF4E9-317D-4996-82F1-5D806F6EA3E2}"/>
          </ac:spMkLst>
        </pc:spChg>
        <pc:spChg chg="mod">
          <ac:chgData name="Ugo MANTEL" userId="2d5b7065-31bb-4181-a7f8-a73bf0c30211" providerId="ADAL" clId="{0575A9F6-7E6E-4F00-881B-BCE554436064}" dt="2021-05-27T08:27:52.382" v="12881" actId="790"/>
          <ac:spMkLst>
            <pc:docMk/>
            <pc:sldMk cId="787967275" sldId="10483"/>
            <ac:spMk id="84" creationId="{4A5E7AB0-2297-4CD5-A92F-B96EE98B1D1A}"/>
          </ac:spMkLst>
        </pc:spChg>
        <pc:spChg chg="mod">
          <ac:chgData name="Ugo MANTEL" userId="2d5b7065-31bb-4181-a7f8-a73bf0c30211" providerId="ADAL" clId="{0575A9F6-7E6E-4F00-881B-BCE554436064}" dt="2021-05-27T08:27:52.382" v="12882" actId="790"/>
          <ac:spMkLst>
            <pc:docMk/>
            <pc:sldMk cId="787967275" sldId="10483"/>
            <ac:spMk id="85" creationId="{1A835908-83BB-404C-AE36-6D07AE32C2A9}"/>
          </ac:spMkLst>
        </pc:spChg>
      </pc:sldChg>
      <pc:sldChg chg="modSp mod">
        <pc:chgData name="Ugo MANTEL" userId="2d5b7065-31bb-4181-a7f8-a73bf0c30211" providerId="ADAL" clId="{0575A9F6-7E6E-4F00-881B-BCE554436064}" dt="2021-05-27T08:27:52.644" v="13160" actId="790"/>
        <pc:sldMkLst>
          <pc:docMk/>
          <pc:sldMk cId="759424876" sldId="10484"/>
        </pc:sldMkLst>
        <pc:spChg chg="mod">
          <ac:chgData name="Ugo MANTEL" userId="2d5b7065-31bb-4181-a7f8-a73bf0c30211" providerId="ADAL" clId="{0575A9F6-7E6E-4F00-881B-BCE554436064}" dt="2021-05-27T08:27:52.614" v="13125" actId="790"/>
          <ac:spMkLst>
            <pc:docMk/>
            <pc:sldMk cId="759424876" sldId="10484"/>
            <ac:spMk id="2" creationId="{BA3E4240-1B8B-4AAA-9DCA-9FE236464846}"/>
          </ac:spMkLst>
        </pc:spChg>
        <pc:spChg chg="mod">
          <ac:chgData name="Ugo MANTEL" userId="2d5b7065-31bb-4181-a7f8-a73bf0c30211" providerId="ADAL" clId="{0575A9F6-7E6E-4F00-881B-BCE554436064}" dt="2021-05-27T08:27:52.624" v="13131" actId="790"/>
          <ac:spMkLst>
            <pc:docMk/>
            <pc:sldMk cId="759424876" sldId="10484"/>
            <ac:spMk id="10" creationId="{8B80541E-0CB8-4F46-AA31-1D2CE8ECE50F}"/>
          </ac:spMkLst>
        </pc:spChg>
        <pc:spChg chg="mod">
          <ac:chgData name="Ugo MANTEL" userId="2d5b7065-31bb-4181-a7f8-a73bf0c30211" providerId="ADAL" clId="{0575A9F6-7E6E-4F00-881B-BCE554436064}" dt="2021-05-27T08:27:52.614" v="13124" actId="790"/>
          <ac:spMkLst>
            <pc:docMk/>
            <pc:sldMk cId="759424876" sldId="10484"/>
            <ac:spMk id="12" creationId="{5632CA9B-96AD-46F9-9A8A-B6E6800443DD}"/>
          </ac:spMkLst>
        </pc:spChg>
        <pc:spChg chg="mod">
          <ac:chgData name="Ugo MANTEL" userId="2d5b7065-31bb-4181-a7f8-a73bf0c30211" providerId="ADAL" clId="{0575A9F6-7E6E-4F00-881B-BCE554436064}" dt="2021-05-27T08:27:52.624" v="13129" actId="790"/>
          <ac:spMkLst>
            <pc:docMk/>
            <pc:sldMk cId="759424876" sldId="10484"/>
            <ac:spMk id="13" creationId="{8A47A578-76B7-48A6-B910-8A54E9BC3C53}"/>
          </ac:spMkLst>
        </pc:spChg>
        <pc:spChg chg="mod">
          <ac:chgData name="Ugo MANTEL" userId="2d5b7065-31bb-4181-a7f8-a73bf0c30211" providerId="ADAL" clId="{0575A9F6-7E6E-4F00-881B-BCE554436064}" dt="2021-05-27T08:27:52.624" v="13130" actId="790"/>
          <ac:spMkLst>
            <pc:docMk/>
            <pc:sldMk cId="759424876" sldId="10484"/>
            <ac:spMk id="16" creationId="{4FCCDEAF-F1D6-472C-8877-BCF7D817DF4C}"/>
          </ac:spMkLst>
        </pc:spChg>
        <pc:spChg chg="mod">
          <ac:chgData name="Ugo MANTEL" userId="2d5b7065-31bb-4181-a7f8-a73bf0c30211" providerId="ADAL" clId="{0575A9F6-7E6E-4F00-881B-BCE554436064}" dt="2021-05-27T08:27:52.634" v="13141" actId="790"/>
          <ac:spMkLst>
            <pc:docMk/>
            <pc:sldMk cId="759424876" sldId="10484"/>
            <ac:spMk id="21" creationId="{58337BA2-B7F0-4432-B9BF-C085B3E8B7D0}"/>
          </ac:spMkLst>
        </pc:spChg>
        <pc:spChg chg="mod">
          <ac:chgData name="Ugo MANTEL" userId="2d5b7065-31bb-4181-a7f8-a73bf0c30211" providerId="ADAL" clId="{0575A9F6-7E6E-4F00-881B-BCE554436064}" dt="2021-05-27T08:27:52.634" v="13142" actId="790"/>
          <ac:spMkLst>
            <pc:docMk/>
            <pc:sldMk cId="759424876" sldId="10484"/>
            <ac:spMk id="23" creationId="{CAB7DE97-987C-4E1B-AC28-72D620F2E2AC}"/>
          </ac:spMkLst>
        </pc:spChg>
        <pc:spChg chg="mod">
          <ac:chgData name="Ugo MANTEL" userId="2d5b7065-31bb-4181-a7f8-a73bf0c30211" providerId="ADAL" clId="{0575A9F6-7E6E-4F00-881B-BCE554436064}" dt="2021-05-27T08:27:52.614" v="13126" actId="790"/>
          <ac:spMkLst>
            <pc:docMk/>
            <pc:sldMk cId="759424876" sldId="10484"/>
            <ac:spMk id="50" creationId="{3D11D9AD-56B2-4FD0-998A-C3C17321490E}"/>
          </ac:spMkLst>
        </pc:spChg>
        <pc:spChg chg="mod">
          <ac:chgData name="Ugo MANTEL" userId="2d5b7065-31bb-4181-a7f8-a73bf0c30211" providerId="ADAL" clId="{0575A9F6-7E6E-4F00-881B-BCE554436064}" dt="2021-05-27T08:27:52.622" v="13127" actId="790"/>
          <ac:spMkLst>
            <pc:docMk/>
            <pc:sldMk cId="759424876" sldId="10484"/>
            <ac:spMk id="51" creationId="{ABA09096-B3E8-4754-A77D-65D350688B5B}"/>
          </ac:spMkLst>
        </pc:spChg>
        <pc:spChg chg="mod">
          <ac:chgData name="Ugo MANTEL" userId="2d5b7065-31bb-4181-a7f8-a73bf0c30211" providerId="ADAL" clId="{0575A9F6-7E6E-4F00-881B-BCE554436064}" dt="2021-05-27T08:27:52.624" v="13128" actId="790"/>
          <ac:spMkLst>
            <pc:docMk/>
            <pc:sldMk cId="759424876" sldId="10484"/>
            <ac:spMk id="52" creationId="{269DE5CB-BABB-4CE5-BFC8-CA5EE268E23C}"/>
          </ac:spMkLst>
        </pc:spChg>
        <pc:spChg chg="mod">
          <ac:chgData name="Ugo MANTEL" userId="2d5b7065-31bb-4181-a7f8-a73bf0c30211" providerId="ADAL" clId="{0575A9F6-7E6E-4F00-881B-BCE554436064}" dt="2021-05-27T08:27:52.642" v="13148" actId="790"/>
          <ac:spMkLst>
            <pc:docMk/>
            <pc:sldMk cId="759424876" sldId="10484"/>
            <ac:spMk id="53" creationId="{E78B608F-6BB5-42D9-B674-E79A1AA2E5CC}"/>
          </ac:spMkLst>
        </pc:spChg>
        <pc:spChg chg="mod">
          <ac:chgData name="Ugo MANTEL" userId="2d5b7065-31bb-4181-a7f8-a73bf0c30211" providerId="ADAL" clId="{0575A9F6-7E6E-4F00-881B-BCE554436064}" dt="2021-05-27T08:27:52.624" v="13132" actId="790"/>
          <ac:spMkLst>
            <pc:docMk/>
            <pc:sldMk cId="759424876" sldId="10484"/>
            <ac:spMk id="54" creationId="{A1ED7959-6972-4CA1-87DE-4A9E265D1EE1}"/>
          </ac:spMkLst>
        </pc:spChg>
        <pc:spChg chg="mod">
          <ac:chgData name="Ugo MANTEL" userId="2d5b7065-31bb-4181-a7f8-a73bf0c30211" providerId="ADAL" clId="{0575A9F6-7E6E-4F00-881B-BCE554436064}" dt="2021-05-27T08:27:52.642" v="13149" actId="790"/>
          <ac:spMkLst>
            <pc:docMk/>
            <pc:sldMk cId="759424876" sldId="10484"/>
            <ac:spMk id="56" creationId="{AE85852A-DB47-48AD-B7A5-3CBDC3B312F9}"/>
          </ac:spMkLst>
        </pc:spChg>
        <pc:spChg chg="mod">
          <ac:chgData name="Ugo MANTEL" userId="2d5b7065-31bb-4181-a7f8-a73bf0c30211" providerId="ADAL" clId="{0575A9F6-7E6E-4F00-881B-BCE554436064}" dt="2021-05-27T08:27:52.644" v="13150" actId="790"/>
          <ac:spMkLst>
            <pc:docMk/>
            <pc:sldMk cId="759424876" sldId="10484"/>
            <ac:spMk id="59" creationId="{3FF372DA-3A4F-4D30-9647-F68EBA31134B}"/>
          </ac:spMkLst>
        </pc:spChg>
        <pc:spChg chg="mod">
          <ac:chgData name="Ugo MANTEL" userId="2d5b7065-31bb-4181-a7f8-a73bf0c30211" providerId="ADAL" clId="{0575A9F6-7E6E-4F00-881B-BCE554436064}" dt="2021-05-27T08:27:52.644" v="13151" actId="790"/>
          <ac:spMkLst>
            <pc:docMk/>
            <pc:sldMk cId="759424876" sldId="10484"/>
            <ac:spMk id="60" creationId="{8C771C11-3CE4-467E-A789-0F72C6CF98E2}"/>
          </ac:spMkLst>
        </pc:spChg>
        <pc:spChg chg="mod">
          <ac:chgData name="Ugo MANTEL" userId="2d5b7065-31bb-4181-a7f8-a73bf0c30211" providerId="ADAL" clId="{0575A9F6-7E6E-4F00-881B-BCE554436064}" dt="2021-05-27T08:27:52.624" v="13133" actId="790"/>
          <ac:spMkLst>
            <pc:docMk/>
            <pc:sldMk cId="759424876" sldId="10484"/>
            <ac:spMk id="61" creationId="{0CCFF1A2-CE09-4311-BD82-2FC01C7F8607}"/>
          </ac:spMkLst>
        </pc:spChg>
        <pc:spChg chg="mod">
          <ac:chgData name="Ugo MANTEL" userId="2d5b7065-31bb-4181-a7f8-a73bf0c30211" providerId="ADAL" clId="{0575A9F6-7E6E-4F00-881B-BCE554436064}" dt="2021-05-27T08:27:52.644" v="13152" actId="790"/>
          <ac:spMkLst>
            <pc:docMk/>
            <pc:sldMk cId="759424876" sldId="10484"/>
            <ac:spMk id="67" creationId="{1C4E990E-8E89-45A0-AC76-02D2BCF8FE7D}"/>
          </ac:spMkLst>
        </pc:spChg>
        <pc:spChg chg="mod">
          <ac:chgData name="Ugo MANTEL" userId="2d5b7065-31bb-4181-a7f8-a73bf0c30211" providerId="ADAL" clId="{0575A9F6-7E6E-4F00-881B-BCE554436064}" dt="2021-05-27T08:27:52.624" v="13134" actId="790"/>
          <ac:spMkLst>
            <pc:docMk/>
            <pc:sldMk cId="759424876" sldId="10484"/>
            <ac:spMk id="68" creationId="{A5346155-53F6-4492-8069-514F081C33B9}"/>
          </ac:spMkLst>
        </pc:spChg>
        <pc:spChg chg="mod">
          <ac:chgData name="Ugo MANTEL" userId="2d5b7065-31bb-4181-a7f8-a73bf0c30211" providerId="ADAL" clId="{0575A9F6-7E6E-4F00-881B-BCE554436064}" dt="2021-05-27T08:27:52.644" v="13153" actId="790"/>
          <ac:spMkLst>
            <pc:docMk/>
            <pc:sldMk cId="759424876" sldId="10484"/>
            <ac:spMk id="69" creationId="{5A30C23A-C7FE-49B2-BC9B-2CAFEF1C8565}"/>
          </ac:spMkLst>
        </pc:spChg>
        <pc:spChg chg="mod">
          <ac:chgData name="Ugo MANTEL" userId="2d5b7065-31bb-4181-a7f8-a73bf0c30211" providerId="ADAL" clId="{0575A9F6-7E6E-4F00-881B-BCE554436064}" dt="2021-05-27T08:27:52.644" v="13154" actId="790"/>
          <ac:spMkLst>
            <pc:docMk/>
            <pc:sldMk cId="759424876" sldId="10484"/>
            <ac:spMk id="70" creationId="{AFE2124A-B375-42E6-858E-25A0046656BC}"/>
          </ac:spMkLst>
        </pc:spChg>
        <pc:spChg chg="mod">
          <ac:chgData name="Ugo MANTEL" userId="2d5b7065-31bb-4181-a7f8-a73bf0c30211" providerId="ADAL" clId="{0575A9F6-7E6E-4F00-881B-BCE554436064}" dt="2021-05-27T08:27:52.644" v="13156" actId="790"/>
          <ac:spMkLst>
            <pc:docMk/>
            <pc:sldMk cId="759424876" sldId="10484"/>
            <ac:spMk id="71" creationId="{408C3DB5-9643-4EF2-9297-39A77BB428AD}"/>
          </ac:spMkLst>
        </pc:spChg>
        <pc:spChg chg="mod">
          <ac:chgData name="Ugo MANTEL" userId="2d5b7065-31bb-4181-a7f8-a73bf0c30211" providerId="ADAL" clId="{0575A9F6-7E6E-4F00-881B-BCE554436064}" dt="2021-05-27T08:27:52.644" v="13157" actId="790"/>
          <ac:spMkLst>
            <pc:docMk/>
            <pc:sldMk cId="759424876" sldId="10484"/>
            <ac:spMk id="72" creationId="{1D3E07ED-D2DB-469B-9645-C9D9E0B95707}"/>
          </ac:spMkLst>
        </pc:spChg>
        <pc:spChg chg="mod">
          <ac:chgData name="Ugo MANTEL" userId="2d5b7065-31bb-4181-a7f8-a73bf0c30211" providerId="ADAL" clId="{0575A9F6-7E6E-4F00-881B-BCE554436064}" dt="2021-05-27T08:27:52.624" v="13135" actId="790"/>
          <ac:spMkLst>
            <pc:docMk/>
            <pc:sldMk cId="759424876" sldId="10484"/>
            <ac:spMk id="73" creationId="{98DD9878-7EFD-4EE3-8563-0AB6CA847BCD}"/>
          </ac:spMkLst>
        </pc:spChg>
        <pc:spChg chg="mod">
          <ac:chgData name="Ugo MANTEL" userId="2d5b7065-31bb-4181-a7f8-a73bf0c30211" providerId="ADAL" clId="{0575A9F6-7E6E-4F00-881B-BCE554436064}" dt="2021-05-27T08:27:52.644" v="13155" actId="790"/>
          <ac:spMkLst>
            <pc:docMk/>
            <pc:sldMk cId="759424876" sldId="10484"/>
            <ac:spMk id="74" creationId="{1AD49906-0481-409A-9D9E-AA75C6109471}"/>
          </ac:spMkLst>
        </pc:spChg>
        <pc:spChg chg="mod">
          <ac:chgData name="Ugo MANTEL" userId="2d5b7065-31bb-4181-a7f8-a73bf0c30211" providerId="ADAL" clId="{0575A9F6-7E6E-4F00-881B-BCE554436064}" dt="2021-05-27T08:27:52.644" v="13158" actId="790"/>
          <ac:spMkLst>
            <pc:docMk/>
            <pc:sldMk cId="759424876" sldId="10484"/>
            <ac:spMk id="75" creationId="{CED0F2A6-0167-4C4F-9776-558AE372B72B}"/>
          </ac:spMkLst>
        </pc:spChg>
        <pc:spChg chg="mod">
          <ac:chgData name="Ugo MANTEL" userId="2d5b7065-31bb-4181-a7f8-a73bf0c30211" providerId="ADAL" clId="{0575A9F6-7E6E-4F00-881B-BCE554436064}" dt="2021-05-27T08:27:52.644" v="13159" actId="790"/>
          <ac:spMkLst>
            <pc:docMk/>
            <pc:sldMk cId="759424876" sldId="10484"/>
            <ac:spMk id="76" creationId="{1978AEEE-CBFA-41EF-A1A8-6072A81C2A28}"/>
          </ac:spMkLst>
        </pc:spChg>
        <pc:spChg chg="mod">
          <ac:chgData name="Ugo MANTEL" userId="2d5b7065-31bb-4181-a7f8-a73bf0c30211" providerId="ADAL" clId="{0575A9F6-7E6E-4F00-881B-BCE554436064}" dt="2021-05-27T08:27:52.644" v="13160" actId="790"/>
          <ac:spMkLst>
            <pc:docMk/>
            <pc:sldMk cId="759424876" sldId="10484"/>
            <ac:spMk id="77" creationId="{C99B4B44-5D8D-49F9-B01E-B2C8600E519F}"/>
          </ac:spMkLst>
        </pc:spChg>
        <pc:spChg chg="mod">
          <ac:chgData name="Ugo MANTEL" userId="2d5b7065-31bb-4181-a7f8-a73bf0c30211" providerId="ADAL" clId="{0575A9F6-7E6E-4F00-881B-BCE554436064}" dt="2021-05-27T08:27:52.632" v="13136" actId="790"/>
          <ac:spMkLst>
            <pc:docMk/>
            <pc:sldMk cId="759424876" sldId="10484"/>
            <ac:spMk id="78" creationId="{5112757C-9BF4-4BA1-9498-541BF2906FB2}"/>
          </ac:spMkLst>
        </pc:spChg>
        <pc:spChg chg="mod">
          <ac:chgData name="Ugo MANTEL" userId="2d5b7065-31bb-4181-a7f8-a73bf0c30211" providerId="ADAL" clId="{0575A9F6-7E6E-4F00-881B-BCE554436064}" dt="2021-05-27T08:27:52.634" v="13137" actId="790"/>
          <ac:spMkLst>
            <pc:docMk/>
            <pc:sldMk cId="759424876" sldId="10484"/>
            <ac:spMk id="79" creationId="{03A27743-6F0C-44CB-A476-520C8741EAE9}"/>
          </ac:spMkLst>
        </pc:spChg>
        <pc:spChg chg="mod">
          <ac:chgData name="Ugo MANTEL" userId="2d5b7065-31bb-4181-a7f8-a73bf0c30211" providerId="ADAL" clId="{0575A9F6-7E6E-4F00-881B-BCE554436064}" dt="2021-05-27T08:27:52.634" v="13138" actId="790"/>
          <ac:spMkLst>
            <pc:docMk/>
            <pc:sldMk cId="759424876" sldId="10484"/>
            <ac:spMk id="80" creationId="{E399A358-1215-4FA3-8339-9689B70175BF}"/>
          </ac:spMkLst>
        </pc:spChg>
        <pc:spChg chg="mod">
          <ac:chgData name="Ugo MANTEL" userId="2d5b7065-31bb-4181-a7f8-a73bf0c30211" providerId="ADAL" clId="{0575A9F6-7E6E-4F00-881B-BCE554436064}" dt="2021-05-27T08:27:52.634" v="13143" actId="790"/>
          <ac:spMkLst>
            <pc:docMk/>
            <pc:sldMk cId="759424876" sldId="10484"/>
            <ac:spMk id="81" creationId="{60F8FC4C-7305-426C-8523-F98FB2B728B2}"/>
          </ac:spMkLst>
        </pc:spChg>
        <pc:spChg chg="mod">
          <ac:chgData name="Ugo MANTEL" userId="2d5b7065-31bb-4181-a7f8-a73bf0c30211" providerId="ADAL" clId="{0575A9F6-7E6E-4F00-881B-BCE554436064}" dt="2021-05-27T08:27:52.634" v="13139" actId="790"/>
          <ac:spMkLst>
            <pc:docMk/>
            <pc:sldMk cId="759424876" sldId="10484"/>
            <ac:spMk id="82" creationId="{378DC2D4-4EBE-4118-8C40-86863555C037}"/>
          </ac:spMkLst>
        </pc:spChg>
        <pc:spChg chg="mod">
          <ac:chgData name="Ugo MANTEL" userId="2d5b7065-31bb-4181-a7f8-a73bf0c30211" providerId="ADAL" clId="{0575A9F6-7E6E-4F00-881B-BCE554436064}" dt="2021-05-27T08:27:52.634" v="13144" actId="790"/>
          <ac:spMkLst>
            <pc:docMk/>
            <pc:sldMk cId="759424876" sldId="10484"/>
            <ac:spMk id="86" creationId="{5426AF42-AB87-4AFB-94AB-DD1D8EF561A6}"/>
          </ac:spMkLst>
        </pc:spChg>
        <pc:spChg chg="mod">
          <ac:chgData name="Ugo MANTEL" userId="2d5b7065-31bb-4181-a7f8-a73bf0c30211" providerId="ADAL" clId="{0575A9F6-7E6E-4F00-881B-BCE554436064}" dt="2021-05-27T08:27:52.634" v="13140" actId="790"/>
          <ac:spMkLst>
            <pc:docMk/>
            <pc:sldMk cId="759424876" sldId="10484"/>
            <ac:spMk id="109" creationId="{E8BE3BCE-A832-4D22-9958-D819266EA290}"/>
          </ac:spMkLst>
        </pc:spChg>
        <pc:spChg chg="mod">
          <ac:chgData name="Ugo MANTEL" userId="2d5b7065-31bb-4181-a7f8-a73bf0c30211" providerId="ADAL" clId="{0575A9F6-7E6E-4F00-881B-BCE554436064}" dt="2021-05-27T08:27:52.634" v="13145" actId="790"/>
          <ac:spMkLst>
            <pc:docMk/>
            <pc:sldMk cId="759424876" sldId="10484"/>
            <ac:spMk id="114" creationId="{EF7E7272-A5E8-48AE-AF6F-C99EB6336D02}"/>
          </ac:spMkLst>
        </pc:spChg>
        <pc:spChg chg="mod">
          <ac:chgData name="Ugo MANTEL" userId="2d5b7065-31bb-4181-a7f8-a73bf0c30211" providerId="ADAL" clId="{0575A9F6-7E6E-4F00-881B-BCE554436064}" dt="2021-05-27T08:27:52.642" v="13146" actId="790"/>
          <ac:spMkLst>
            <pc:docMk/>
            <pc:sldMk cId="759424876" sldId="10484"/>
            <ac:spMk id="115" creationId="{E4406749-7A4A-41F0-A850-CE3465C20F17}"/>
          </ac:spMkLst>
        </pc:spChg>
        <pc:spChg chg="mod">
          <ac:chgData name="Ugo MANTEL" userId="2d5b7065-31bb-4181-a7f8-a73bf0c30211" providerId="ADAL" clId="{0575A9F6-7E6E-4F00-881B-BCE554436064}" dt="2021-05-27T08:27:52.642" v="13147" actId="790"/>
          <ac:spMkLst>
            <pc:docMk/>
            <pc:sldMk cId="759424876" sldId="10484"/>
            <ac:spMk id="116" creationId="{2806627C-A398-4592-B3EB-4C56D0420050}"/>
          </ac:spMkLst>
        </pc:spChg>
        <pc:picChg chg="mod">
          <ac:chgData name="Ugo MANTEL" userId="2d5b7065-31bb-4181-a7f8-a73bf0c30211" providerId="ADAL" clId="{0575A9F6-7E6E-4F00-881B-BCE554436064}" dt="2021-05-26T09:40:07.696" v="9" actId="208"/>
          <ac:picMkLst>
            <pc:docMk/>
            <pc:sldMk cId="759424876" sldId="10484"/>
            <ac:picMk id="47" creationId="{A8AD543B-38C9-44F4-BE59-CEE06D9FC367}"/>
          </ac:picMkLst>
        </pc:picChg>
      </pc:sldChg>
      <pc:sldChg chg="addSp delSp modSp mod">
        <pc:chgData name="Ugo MANTEL" userId="2d5b7065-31bb-4181-a7f8-a73bf0c30211" providerId="ADAL" clId="{0575A9F6-7E6E-4F00-881B-BCE554436064}" dt="2021-05-27T08:27:52.694" v="13207" actId="790"/>
        <pc:sldMkLst>
          <pc:docMk/>
          <pc:sldMk cId="85178067" sldId="10485"/>
        </pc:sldMkLst>
        <pc:spChg chg="mod">
          <ac:chgData name="Ugo MANTEL" userId="2d5b7065-31bb-4181-a7f8-a73bf0c30211" providerId="ADAL" clId="{0575A9F6-7E6E-4F00-881B-BCE554436064}" dt="2021-05-27T08:27:52.654" v="13162" actId="790"/>
          <ac:spMkLst>
            <pc:docMk/>
            <pc:sldMk cId="85178067" sldId="10485"/>
            <ac:spMk id="2" creationId="{BA3E4240-1B8B-4AAA-9DCA-9FE236464846}"/>
          </ac:spMkLst>
        </pc:spChg>
        <pc:spChg chg="mod">
          <ac:chgData name="Ugo MANTEL" userId="2d5b7065-31bb-4181-a7f8-a73bf0c30211" providerId="ADAL" clId="{0575A9F6-7E6E-4F00-881B-BCE554436064}" dt="2021-05-27T08:27:52.654" v="13163" actId="790"/>
          <ac:spMkLst>
            <pc:docMk/>
            <pc:sldMk cId="85178067" sldId="10485"/>
            <ac:spMk id="64" creationId="{715DCA8A-86D5-45FB-9BFD-4D1110B6C7FB}"/>
          </ac:spMkLst>
        </pc:spChg>
        <pc:spChg chg="mod">
          <ac:chgData name="Ugo MANTEL" userId="2d5b7065-31bb-4181-a7f8-a73bf0c30211" providerId="ADAL" clId="{0575A9F6-7E6E-4F00-881B-BCE554436064}" dt="2021-05-27T08:27:52.654" v="13169" actId="790"/>
          <ac:spMkLst>
            <pc:docMk/>
            <pc:sldMk cId="85178067" sldId="10485"/>
            <ac:spMk id="65" creationId="{621ABA10-DB52-4BB0-BAFC-8BE5CFD23B9F}"/>
          </ac:spMkLst>
        </pc:spChg>
        <pc:spChg chg="mod">
          <ac:chgData name="Ugo MANTEL" userId="2d5b7065-31bb-4181-a7f8-a73bf0c30211" providerId="ADAL" clId="{0575A9F6-7E6E-4F00-881B-BCE554436064}" dt="2021-05-27T08:27:52.654" v="13170" actId="790"/>
          <ac:spMkLst>
            <pc:docMk/>
            <pc:sldMk cId="85178067" sldId="10485"/>
            <ac:spMk id="66" creationId="{A3EC114C-5251-4558-8979-7A09B9BD87E8}"/>
          </ac:spMkLst>
        </pc:spChg>
        <pc:spChg chg="mod">
          <ac:chgData name="Ugo MANTEL" userId="2d5b7065-31bb-4181-a7f8-a73bf0c30211" providerId="ADAL" clId="{0575A9F6-7E6E-4F00-881B-BCE554436064}" dt="2021-05-27T08:27:52.662" v="13171" actId="790"/>
          <ac:spMkLst>
            <pc:docMk/>
            <pc:sldMk cId="85178067" sldId="10485"/>
            <ac:spMk id="67" creationId="{44209A18-064E-4D98-A20A-566CF9E8375A}"/>
          </ac:spMkLst>
        </pc:spChg>
        <pc:spChg chg="mod">
          <ac:chgData name="Ugo MANTEL" userId="2d5b7065-31bb-4181-a7f8-a73bf0c30211" providerId="ADAL" clId="{0575A9F6-7E6E-4F00-881B-BCE554436064}" dt="2021-05-27T08:27:52.662" v="13172" actId="790"/>
          <ac:spMkLst>
            <pc:docMk/>
            <pc:sldMk cId="85178067" sldId="10485"/>
            <ac:spMk id="72" creationId="{C5BAE9F3-F0CE-4E5D-A59F-809FDD7B37E5}"/>
          </ac:spMkLst>
        </pc:spChg>
        <pc:spChg chg="del mod">
          <ac:chgData name="Ugo MANTEL" userId="2d5b7065-31bb-4181-a7f8-a73bf0c30211" providerId="ADAL" clId="{0575A9F6-7E6E-4F00-881B-BCE554436064}" dt="2021-05-26T16:29:01.872" v="317" actId="478"/>
          <ac:spMkLst>
            <pc:docMk/>
            <pc:sldMk cId="85178067" sldId="10485"/>
            <ac:spMk id="74" creationId="{E5DAF6B5-73B5-4F99-AC68-3AF9C1E72B1A}"/>
          </ac:spMkLst>
        </pc:spChg>
        <pc:spChg chg="mod">
          <ac:chgData name="Ugo MANTEL" userId="2d5b7065-31bb-4181-a7f8-a73bf0c30211" providerId="ADAL" clId="{0575A9F6-7E6E-4F00-881B-BCE554436064}" dt="2021-05-27T08:27:52.664" v="13173" actId="790"/>
          <ac:spMkLst>
            <pc:docMk/>
            <pc:sldMk cId="85178067" sldId="10485"/>
            <ac:spMk id="77" creationId="{C58DFF13-F614-467C-A649-5174336B1430}"/>
          </ac:spMkLst>
        </pc:spChg>
        <pc:spChg chg="mod">
          <ac:chgData name="Ugo MANTEL" userId="2d5b7065-31bb-4181-a7f8-a73bf0c30211" providerId="ADAL" clId="{0575A9F6-7E6E-4F00-881B-BCE554436064}" dt="2021-05-27T08:27:52.652" v="13161" actId="790"/>
          <ac:spMkLst>
            <pc:docMk/>
            <pc:sldMk cId="85178067" sldId="10485"/>
            <ac:spMk id="81" creationId="{402ED435-7EA5-48C5-BB45-E998D1C41E83}"/>
          </ac:spMkLst>
        </pc:spChg>
        <pc:spChg chg="mod">
          <ac:chgData name="Ugo MANTEL" userId="2d5b7065-31bb-4181-a7f8-a73bf0c30211" providerId="ADAL" clId="{0575A9F6-7E6E-4F00-881B-BCE554436064}" dt="2021-05-27T08:27:52.664" v="13174" actId="790"/>
          <ac:spMkLst>
            <pc:docMk/>
            <pc:sldMk cId="85178067" sldId="10485"/>
            <ac:spMk id="83" creationId="{F3D9AFF7-1D4F-497C-9EBC-5196256BD28B}"/>
          </ac:spMkLst>
        </pc:spChg>
        <pc:spChg chg="add del mod">
          <ac:chgData name="Ugo MANTEL" userId="2d5b7065-31bb-4181-a7f8-a73bf0c30211" providerId="ADAL" clId="{0575A9F6-7E6E-4F00-881B-BCE554436064}" dt="2021-05-26T16:30:32.584" v="321" actId="478"/>
          <ac:spMkLst>
            <pc:docMk/>
            <pc:sldMk cId="85178067" sldId="10485"/>
            <ac:spMk id="84" creationId="{D8B62AF9-7EF0-4ECA-B51B-171F299DBC74}"/>
          </ac:spMkLst>
        </pc:spChg>
        <pc:spChg chg="add mod">
          <ac:chgData name="Ugo MANTEL" userId="2d5b7065-31bb-4181-a7f8-a73bf0c30211" providerId="ADAL" clId="{0575A9F6-7E6E-4F00-881B-BCE554436064}" dt="2021-05-27T08:27:52.694" v="13206" actId="790"/>
          <ac:spMkLst>
            <pc:docMk/>
            <pc:sldMk cId="85178067" sldId="10485"/>
            <ac:spMk id="85" creationId="{B07DC88C-A87E-4459-B8B4-8DC47A486E59}"/>
          </ac:spMkLst>
        </pc:spChg>
        <pc:spChg chg="mod">
          <ac:chgData name="Ugo MANTEL" userId="2d5b7065-31bb-4181-a7f8-a73bf0c30211" providerId="ADAL" clId="{0575A9F6-7E6E-4F00-881B-BCE554436064}" dt="2021-05-27T08:27:52.684" v="13201" actId="790"/>
          <ac:spMkLst>
            <pc:docMk/>
            <pc:sldMk cId="85178067" sldId="10485"/>
            <ac:spMk id="87" creationId="{7420B2C3-84CC-43A5-92F2-4C65FE95FB46}"/>
          </ac:spMkLst>
        </pc:spChg>
        <pc:spChg chg="mod">
          <ac:chgData name="Ugo MANTEL" userId="2d5b7065-31bb-4181-a7f8-a73bf0c30211" providerId="ADAL" clId="{0575A9F6-7E6E-4F00-881B-BCE554436064}" dt="2021-05-26T09:39:02.332" v="7" actId="12789"/>
          <ac:spMkLst>
            <pc:docMk/>
            <pc:sldMk cId="85178067" sldId="10485"/>
            <ac:spMk id="88" creationId="{4B4F6905-C203-4AF4-8BA5-3B49C36D9584}"/>
          </ac:spMkLst>
        </pc:spChg>
        <pc:spChg chg="mod">
          <ac:chgData name="Ugo MANTEL" userId="2d5b7065-31bb-4181-a7f8-a73bf0c30211" providerId="ADAL" clId="{0575A9F6-7E6E-4F00-881B-BCE554436064}" dt="2021-05-26T09:39:02.332" v="7" actId="12789"/>
          <ac:spMkLst>
            <pc:docMk/>
            <pc:sldMk cId="85178067" sldId="10485"/>
            <ac:spMk id="89" creationId="{174F4EA3-8084-4B2D-89A4-CCE7AE249383}"/>
          </ac:spMkLst>
        </pc:spChg>
        <pc:spChg chg="mod">
          <ac:chgData name="Ugo MANTEL" userId="2d5b7065-31bb-4181-a7f8-a73bf0c30211" providerId="ADAL" clId="{0575A9F6-7E6E-4F00-881B-BCE554436064}" dt="2021-05-27T08:27:52.692" v="13202" actId="790"/>
          <ac:spMkLst>
            <pc:docMk/>
            <pc:sldMk cId="85178067" sldId="10485"/>
            <ac:spMk id="90" creationId="{15300EF9-AB2B-4BAD-B244-E0D2D5F19DD2}"/>
          </ac:spMkLst>
        </pc:spChg>
        <pc:spChg chg="mod">
          <ac:chgData name="Ugo MANTEL" userId="2d5b7065-31bb-4181-a7f8-a73bf0c30211" providerId="ADAL" clId="{0575A9F6-7E6E-4F00-881B-BCE554436064}" dt="2021-05-27T08:27:52.692" v="13203" actId="790"/>
          <ac:spMkLst>
            <pc:docMk/>
            <pc:sldMk cId="85178067" sldId="10485"/>
            <ac:spMk id="91" creationId="{F1A7152B-C4F1-49AF-889F-D97933BB34D1}"/>
          </ac:spMkLst>
        </pc:spChg>
        <pc:spChg chg="mod">
          <ac:chgData name="Ugo MANTEL" userId="2d5b7065-31bb-4181-a7f8-a73bf0c30211" providerId="ADAL" clId="{0575A9F6-7E6E-4F00-881B-BCE554436064}" dt="2021-05-27T08:27:52.692" v="13204" actId="790"/>
          <ac:spMkLst>
            <pc:docMk/>
            <pc:sldMk cId="85178067" sldId="10485"/>
            <ac:spMk id="93" creationId="{30151BA9-F6E9-4A97-B826-A4C921103616}"/>
          </ac:spMkLst>
        </pc:spChg>
        <pc:spChg chg="mod">
          <ac:chgData name="Ugo MANTEL" userId="2d5b7065-31bb-4181-a7f8-a73bf0c30211" providerId="ADAL" clId="{0575A9F6-7E6E-4F00-881B-BCE554436064}" dt="2021-05-27T08:27:52.692" v="13205" actId="790"/>
          <ac:spMkLst>
            <pc:docMk/>
            <pc:sldMk cId="85178067" sldId="10485"/>
            <ac:spMk id="94" creationId="{94F55C1B-4600-4393-8ADC-53570D5AE0E1}"/>
          </ac:spMkLst>
        </pc:spChg>
        <pc:spChg chg="mod">
          <ac:chgData name="Ugo MANTEL" userId="2d5b7065-31bb-4181-a7f8-a73bf0c30211" providerId="ADAL" clId="{0575A9F6-7E6E-4F00-881B-BCE554436064}" dt="2021-05-27T08:27:52.672" v="13178" actId="790"/>
          <ac:spMkLst>
            <pc:docMk/>
            <pc:sldMk cId="85178067" sldId="10485"/>
            <ac:spMk id="95" creationId="{1D12A4B1-C526-4ABC-9EBE-F18A9499546F}"/>
          </ac:spMkLst>
        </pc:spChg>
        <pc:spChg chg="mod">
          <ac:chgData name="Ugo MANTEL" userId="2d5b7065-31bb-4181-a7f8-a73bf0c30211" providerId="ADAL" clId="{0575A9F6-7E6E-4F00-881B-BCE554436064}" dt="2021-05-27T08:27:52.672" v="13179" actId="790"/>
          <ac:spMkLst>
            <pc:docMk/>
            <pc:sldMk cId="85178067" sldId="10485"/>
            <ac:spMk id="96" creationId="{4489A216-621D-46B4-A741-BFDE4F480185}"/>
          </ac:spMkLst>
        </pc:spChg>
        <pc:spChg chg="mod">
          <ac:chgData name="Ugo MANTEL" userId="2d5b7065-31bb-4181-a7f8-a73bf0c30211" providerId="ADAL" clId="{0575A9F6-7E6E-4F00-881B-BCE554436064}" dt="2021-05-27T08:27:52.672" v="13180" actId="790"/>
          <ac:spMkLst>
            <pc:docMk/>
            <pc:sldMk cId="85178067" sldId="10485"/>
            <ac:spMk id="97" creationId="{B5347C34-5BE6-46FD-89AF-BBA2F72C5D9E}"/>
          </ac:spMkLst>
        </pc:spChg>
        <pc:spChg chg="mod">
          <ac:chgData name="Ugo MANTEL" userId="2d5b7065-31bb-4181-a7f8-a73bf0c30211" providerId="ADAL" clId="{0575A9F6-7E6E-4F00-881B-BCE554436064}" dt="2021-05-27T08:27:52.654" v="13164" actId="790"/>
          <ac:spMkLst>
            <pc:docMk/>
            <pc:sldMk cId="85178067" sldId="10485"/>
            <ac:spMk id="103" creationId="{D1ADF058-49F0-46BE-A5B0-D41C2897BE51}"/>
          </ac:spMkLst>
        </pc:spChg>
        <pc:spChg chg="add del mod">
          <ac:chgData name="Ugo MANTEL" userId="2d5b7065-31bb-4181-a7f8-a73bf0c30211" providerId="ADAL" clId="{0575A9F6-7E6E-4F00-881B-BCE554436064}" dt="2021-05-26T16:22:55.412" v="133" actId="21"/>
          <ac:spMkLst>
            <pc:docMk/>
            <pc:sldMk cId="85178067" sldId="10485"/>
            <ac:spMk id="104" creationId="{2A0CFFDF-7DBA-4D9F-959A-8F42715AD867}"/>
          </ac:spMkLst>
        </pc:spChg>
        <pc:spChg chg="mod">
          <ac:chgData name="Ugo MANTEL" userId="2d5b7065-31bb-4181-a7f8-a73bf0c30211" providerId="ADAL" clId="{0575A9F6-7E6E-4F00-881B-BCE554436064}" dt="2021-05-27T08:27:52.664" v="13175" actId="790"/>
          <ac:spMkLst>
            <pc:docMk/>
            <pc:sldMk cId="85178067" sldId="10485"/>
            <ac:spMk id="105" creationId="{EEE2C96C-B2B1-48D8-9332-E30827E4B0D0}"/>
          </ac:spMkLst>
        </pc:spChg>
        <pc:spChg chg="mod">
          <ac:chgData name="Ugo MANTEL" userId="2d5b7065-31bb-4181-a7f8-a73bf0c30211" providerId="ADAL" clId="{0575A9F6-7E6E-4F00-881B-BCE554436064}" dt="2021-05-27T08:27:52.664" v="13176" actId="790"/>
          <ac:spMkLst>
            <pc:docMk/>
            <pc:sldMk cId="85178067" sldId="10485"/>
            <ac:spMk id="106" creationId="{0CE85CB8-7C7A-49B2-A57F-88CBBDC8A596}"/>
          </ac:spMkLst>
        </pc:spChg>
        <pc:spChg chg="add mod">
          <ac:chgData name="Ugo MANTEL" userId="2d5b7065-31bb-4181-a7f8-a73bf0c30211" providerId="ADAL" clId="{0575A9F6-7E6E-4F00-881B-BCE554436064}" dt="2021-05-27T08:27:52.694" v="13207" actId="790"/>
          <ac:spMkLst>
            <pc:docMk/>
            <pc:sldMk cId="85178067" sldId="10485"/>
            <ac:spMk id="107" creationId="{D288E3C2-7CBF-4660-816F-8A70F6D30C0D}"/>
          </ac:spMkLst>
        </pc:spChg>
        <pc:spChg chg="mod">
          <ac:chgData name="Ugo MANTEL" userId="2d5b7065-31bb-4181-a7f8-a73bf0c30211" providerId="ADAL" clId="{0575A9F6-7E6E-4F00-881B-BCE554436064}" dt="2021-05-27T08:27:52.654" v="13165" actId="790"/>
          <ac:spMkLst>
            <pc:docMk/>
            <pc:sldMk cId="85178067" sldId="10485"/>
            <ac:spMk id="109" creationId="{BBAA2621-CEE3-45B9-A27A-5E3B01CCE547}"/>
          </ac:spMkLst>
        </pc:spChg>
        <pc:spChg chg="mod">
          <ac:chgData name="Ugo MANTEL" userId="2d5b7065-31bb-4181-a7f8-a73bf0c30211" providerId="ADAL" clId="{0575A9F6-7E6E-4F00-881B-BCE554436064}" dt="2021-05-27T08:27:52.664" v="13177" actId="790"/>
          <ac:spMkLst>
            <pc:docMk/>
            <pc:sldMk cId="85178067" sldId="10485"/>
            <ac:spMk id="113" creationId="{34780B37-667B-46AD-A90A-2E9A04B51827}"/>
          </ac:spMkLst>
        </pc:spChg>
        <pc:spChg chg="mod">
          <ac:chgData name="Ugo MANTEL" userId="2d5b7065-31bb-4181-a7f8-a73bf0c30211" providerId="ADAL" clId="{0575A9F6-7E6E-4F00-881B-BCE554436064}" dt="2021-05-26T09:39:02.332" v="7" actId="12789"/>
          <ac:spMkLst>
            <pc:docMk/>
            <pc:sldMk cId="85178067" sldId="10485"/>
            <ac:spMk id="118" creationId="{FE0472EE-49C3-4CE2-A375-6C6AE74F0C1C}"/>
          </ac:spMkLst>
        </pc:spChg>
        <pc:spChg chg="mod">
          <ac:chgData name="Ugo MANTEL" userId="2d5b7065-31bb-4181-a7f8-a73bf0c30211" providerId="ADAL" clId="{0575A9F6-7E6E-4F00-881B-BCE554436064}" dt="2021-05-26T09:39:02.332" v="7" actId="12789"/>
          <ac:spMkLst>
            <pc:docMk/>
            <pc:sldMk cId="85178067" sldId="10485"/>
            <ac:spMk id="119" creationId="{64762B4E-7948-41DE-9CFB-D9645965441E}"/>
          </ac:spMkLst>
        </pc:spChg>
        <pc:spChg chg="mod">
          <ac:chgData name="Ugo MANTEL" userId="2d5b7065-31bb-4181-a7f8-a73bf0c30211" providerId="ADAL" clId="{0575A9F6-7E6E-4F00-881B-BCE554436064}" dt="2021-05-27T08:27:52.654" v="13167" actId="790"/>
          <ac:spMkLst>
            <pc:docMk/>
            <pc:sldMk cId="85178067" sldId="10485"/>
            <ac:spMk id="129" creationId="{D71975E8-6EB4-4EA3-B34C-4F9196C4ABBE}"/>
          </ac:spMkLst>
        </pc:spChg>
        <pc:spChg chg="mod">
          <ac:chgData name="Ugo MANTEL" userId="2d5b7065-31bb-4181-a7f8-a73bf0c30211" providerId="ADAL" clId="{0575A9F6-7E6E-4F00-881B-BCE554436064}" dt="2021-05-27T08:27:52.654" v="13168" actId="790"/>
          <ac:spMkLst>
            <pc:docMk/>
            <pc:sldMk cId="85178067" sldId="10485"/>
            <ac:spMk id="133" creationId="{A342E216-A2F2-4FE4-89F9-E0010C3D7924}"/>
          </ac:spMkLst>
        </pc:spChg>
        <pc:spChg chg="mod">
          <ac:chgData name="Ugo MANTEL" userId="2d5b7065-31bb-4181-a7f8-a73bf0c30211" providerId="ADAL" clId="{0575A9F6-7E6E-4F00-881B-BCE554436064}" dt="2021-05-27T08:27:52.654" v="13166" actId="790"/>
          <ac:spMkLst>
            <pc:docMk/>
            <pc:sldMk cId="85178067" sldId="10485"/>
            <ac:spMk id="139" creationId="{8DA1D49F-7219-4276-AD3C-AD0D21AF958D}"/>
          </ac:spMkLst>
        </pc:spChg>
        <pc:spChg chg="mod">
          <ac:chgData name="Ugo MANTEL" userId="2d5b7065-31bb-4181-a7f8-a73bf0c30211" providerId="ADAL" clId="{0575A9F6-7E6E-4F00-881B-BCE554436064}" dt="2021-05-27T08:27:52.674" v="13181" actId="790"/>
          <ac:spMkLst>
            <pc:docMk/>
            <pc:sldMk cId="85178067" sldId="10485"/>
            <ac:spMk id="151" creationId="{AADD0AE8-89E7-4B0A-927A-4F917A013BC7}"/>
          </ac:spMkLst>
        </pc:spChg>
        <pc:spChg chg="mod">
          <ac:chgData name="Ugo MANTEL" userId="2d5b7065-31bb-4181-a7f8-a73bf0c30211" providerId="ADAL" clId="{0575A9F6-7E6E-4F00-881B-BCE554436064}" dt="2021-05-27T08:27:52.674" v="13182" actId="790"/>
          <ac:spMkLst>
            <pc:docMk/>
            <pc:sldMk cId="85178067" sldId="10485"/>
            <ac:spMk id="152" creationId="{FB0F78FA-AD20-409A-809B-1391FE11FCF6}"/>
          </ac:spMkLst>
        </pc:spChg>
        <pc:spChg chg="mod">
          <ac:chgData name="Ugo MANTEL" userId="2d5b7065-31bb-4181-a7f8-a73bf0c30211" providerId="ADAL" clId="{0575A9F6-7E6E-4F00-881B-BCE554436064}" dt="2021-05-27T08:27:52.674" v="13183" actId="790"/>
          <ac:spMkLst>
            <pc:docMk/>
            <pc:sldMk cId="85178067" sldId="10485"/>
            <ac:spMk id="153" creationId="{DFF887D5-93D9-43FD-A9EA-A8A5FF21C470}"/>
          </ac:spMkLst>
        </pc:spChg>
        <pc:spChg chg="mod">
          <ac:chgData name="Ugo MANTEL" userId="2d5b7065-31bb-4181-a7f8-a73bf0c30211" providerId="ADAL" clId="{0575A9F6-7E6E-4F00-881B-BCE554436064}" dt="2021-05-27T08:27:52.674" v="13184" actId="790"/>
          <ac:spMkLst>
            <pc:docMk/>
            <pc:sldMk cId="85178067" sldId="10485"/>
            <ac:spMk id="154" creationId="{11F0F952-C845-4C87-85C1-A79CE4CC86A8}"/>
          </ac:spMkLst>
        </pc:spChg>
        <pc:spChg chg="mod">
          <ac:chgData name="Ugo MANTEL" userId="2d5b7065-31bb-4181-a7f8-a73bf0c30211" providerId="ADAL" clId="{0575A9F6-7E6E-4F00-881B-BCE554436064}" dt="2021-05-27T08:27:52.674" v="13185" actId="790"/>
          <ac:spMkLst>
            <pc:docMk/>
            <pc:sldMk cId="85178067" sldId="10485"/>
            <ac:spMk id="155" creationId="{BFF0C264-EA7C-40EF-9800-6EBCBBD38827}"/>
          </ac:spMkLst>
        </pc:spChg>
        <pc:spChg chg="mod">
          <ac:chgData name="Ugo MANTEL" userId="2d5b7065-31bb-4181-a7f8-a73bf0c30211" providerId="ADAL" clId="{0575A9F6-7E6E-4F00-881B-BCE554436064}" dt="2021-05-27T08:27:52.674" v="13186" actId="790"/>
          <ac:spMkLst>
            <pc:docMk/>
            <pc:sldMk cId="85178067" sldId="10485"/>
            <ac:spMk id="156" creationId="{EA825694-5D20-44CA-90AC-3E6CCBEC36C1}"/>
          </ac:spMkLst>
        </pc:spChg>
        <pc:spChg chg="mod">
          <ac:chgData name="Ugo MANTEL" userId="2d5b7065-31bb-4181-a7f8-a73bf0c30211" providerId="ADAL" clId="{0575A9F6-7E6E-4F00-881B-BCE554436064}" dt="2021-05-27T08:27:52.674" v="13187" actId="790"/>
          <ac:spMkLst>
            <pc:docMk/>
            <pc:sldMk cId="85178067" sldId="10485"/>
            <ac:spMk id="157" creationId="{04A883BF-EE1E-4A89-AD00-5F8B5D99C836}"/>
          </ac:spMkLst>
        </pc:spChg>
        <pc:spChg chg="mod">
          <ac:chgData name="Ugo MANTEL" userId="2d5b7065-31bb-4181-a7f8-a73bf0c30211" providerId="ADAL" clId="{0575A9F6-7E6E-4F00-881B-BCE554436064}" dt="2021-05-27T08:27:52.674" v="13188" actId="790"/>
          <ac:spMkLst>
            <pc:docMk/>
            <pc:sldMk cId="85178067" sldId="10485"/>
            <ac:spMk id="158" creationId="{01F1F93B-54C2-41B4-8622-8E3F49F5FEBE}"/>
          </ac:spMkLst>
        </pc:spChg>
        <pc:spChg chg="del mod">
          <ac:chgData name="Ugo MANTEL" userId="2d5b7065-31bb-4181-a7f8-a73bf0c30211" providerId="ADAL" clId="{0575A9F6-7E6E-4F00-881B-BCE554436064}" dt="2021-05-26T16:29:01.872" v="317" actId="478"/>
          <ac:spMkLst>
            <pc:docMk/>
            <pc:sldMk cId="85178067" sldId="10485"/>
            <ac:spMk id="160" creationId="{062AAC79-5C4A-4D39-8AB2-33268E5F0369}"/>
          </ac:spMkLst>
        </pc:spChg>
        <pc:spChg chg="mod">
          <ac:chgData name="Ugo MANTEL" userId="2d5b7065-31bb-4181-a7f8-a73bf0c30211" providerId="ADAL" clId="{0575A9F6-7E6E-4F00-881B-BCE554436064}" dt="2021-05-27T08:27:52.682" v="13189" actId="790"/>
          <ac:spMkLst>
            <pc:docMk/>
            <pc:sldMk cId="85178067" sldId="10485"/>
            <ac:spMk id="161" creationId="{C0E1501D-908E-42D2-90EC-E3FD87C98AE0}"/>
          </ac:spMkLst>
        </pc:spChg>
        <pc:spChg chg="mod">
          <ac:chgData name="Ugo MANTEL" userId="2d5b7065-31bb-4181-a7f8-a73bf0c30211" providerId="ADAL" clId="{0575A9F6-7E6E-4F00-881B-BCE554436064}" dt="2021-05-27T08:27:52.682" v="13190" actId="790"/>
          <ac:spMkLst>
            <pc:docMk/>
            <pc:sldMk cId="85178067" sldId="10485"/>
            <ac:spMk id="162" creationId="{638F9AF0-97B6-478B-A735-4FE0E2537C37}"/>
          </ac:spMkLst>
        </pc:spChg>
        <pc:spChg chg="mod">
          <ac:chgData name="Ugo MANTEL" userId="2d5b7065-31bb-4181-a7f8-a73bf0c30211" providerId="ADAL" clId="{0575A9F6-7E6E-4F00-881B-BCE554436064}" dt="2021-05-26T09:39:02.332" v="7" actId="12789"/>
          <ac:spMkLst>
            <pc:docMk/>
            <pc:sldMk cId="85178067" sldId="10485"/>
            <ac:spMk id="164" creationId="{6E854613-FB1A-4B2A-95F2-BE0FBE9416AA}"/>
          </ac:spMkLst>
        </pc:spChg>
        <pc:spChg chg="mod">
          <ac:chgData name="Ugo MANTEL" userId="2d5b7065-31bb-4181-a7f8-a73bf0c30211" providerId="ADAL" clId="{0575A9F6-7E6E-4F00-881B-BCE554436064}" dt="2021-05-26T09:39:02.332" v="7" actId="12789"/>
          <ac:spMkLst>
            <pc:docMk/>
            <pc:sldMk cId="85178067" sldId="10485"/>
            <ac:spMk id="165" creationId="{1DF8E79F-27DA-4F41-B86E-E3FFAAB23A2D}"/>
          </ac:spMkLst>
        </pc:spChg>
        <pc:spChg chg="mod">
          <ac:chgData name="Ugo MANTEL" userId="2d5b7065-31bb-4181-a7f8-a73bf0c30211" providerId="ADAL" clId="{0575A9F6-7E6E-4F00-881B-BCE554436064}" dt="2021-05-26T09:39:02.332" v="7" actId="12789"/>
          <ac:spMkLst>
            <pc:docMk/>
            <pc:sldMk cId="85178067" sldId="10485"/>
            <ac:spMk id="167" creationId="{5ED6894D-232F-47CE-8FBE-78CF2743C50D}"/>
          </ac:spMkLst>
        </pc:spChg>
        <pc:spChg chg="mod">
          <ac:chgData name="Ugo MANTEL" userId="2d5b7065-31bb-4181-a7f8-a73bf0c30211" providerId="ADAL" clId="{0575A9F6-7E6E-4F00-881B-BCE554436064}" dt="2021-05-26T09:39:02.332" v="7" actId="12789"/>
          <ac:spMkLst>
            <pc:docMk/>
            <pc:sldMk cId="85178067" sldId="10485"/>
            <ac:spMk id="168" creationId="{739CD144-03F0-4A61-A888-030294F219E9}"/>
          </ac:spMkLst>
        </pc:spChg>
        <pc:spChg chg="mod">
          <ac:chgData name="Ugo MANTEL" userId="2d5b7065-31bb-4181-a7f8-a73bf0c30211" providerId="ADAL" clId="{0575A9F6-7E6E-4F00-881B-BCE554436064}" dt="2021-05-27T08:27:52.684" v="13191" actId="790"/>
          <ac:spMkLst>
            <pc:docMk/>
            <pc:sldMk cId="85178067" sldId="10485"/>
            <ac:spMk id="173" creationId="{30AA6C82-45D8-4BBA-8A37-31199045546A}"/>
          </ac:spMkLst>
        </pc:spChg>
        <pc:spChg chg="mod">
          <ac:chgData name="Ugo MANTEL" userId="2d5b7065-31bb-4181-a7f8-a73bf0c30211" providerId="ADAL" clId="{0575A9F6-7E6E-4F00-881B-BCE554436064}" dt="2021-05-27T08:27:52.684" v="13192" actId="790"/>
          <ac:spMkLst>
            <pc:docMk/>
            <pc:sldMk cId="85178067" sldId="10485"/>
            <ac:spMk id="177" creationId="{48441A43-43B3-4736-A4B9-E56FDF58DE3C}"/>
          </ac:spMkLst>
        </pc:spChg>
        <pc:spChg chg="mod">
          <ac:chgData name="Ugo MANTEL" userId="2d5b7065-31bb-4181-a7f8-a73bf0c30211" providerId="ADAL" clId="{0575A9F6-7E6E-4F00-881B-BCE554436064}" dt="2021-05-27T08:27:52.684" v="13193" actId="790"/>
          <ac:spMkLst>
            <pc:docMk/>
            <pc:sldMk cId="85178067" sldId="10485"/>
            <ac:spMk id="178" creationId="{AB22E7A1-3CF5-4C88-B06E-2496E9D33731}"/>
          </ac:spMkLst>
        </pc:spChg>
        <pc:spChg chg="mod">
          <ac:chgData name="Ugo MANTEL" userId="2d5b7065-31bb-4181-a7f8-a73bf0c30211" providerId="ADAL" clId="{0575A9F6-7E6E-4F00-881B-BCE554436064}" dt="2021-05-27T08:27:52.684" v="13194" actId="790"/>
          <ac:spMkLst>
            <pc:docMk/>
            <pc:sldMk cId="85178067" sldId="10485"/>
            <ac:spMk id="180" creationId="{8602A287-DA13-4D40-9968-4789E99A79E6}"/>
          </ac:spMkLst>
        </pc:spChg>
        <pc:spChg chg="mod">
          <ac:chgData name="Ugo MANTEL" userId="2d5b7065-31bb-4181-a7f8-a73bf0c30211" providerId="ADAL" clId="{0575A9F6-7E6E-4F00-881B-BCE554436064}" dt="2021-05-27T08:27:52.684" v="13195" actId="790"/>
          <ac:spMkLst>
            <pc:docMk/>
            <pc:sldMk cId="85178067" sldId="10485"/>
            <ac:spMk id="181" creationId="{94F7F19B-D578-4323-BA63-07D202BC998A}"/>
          </ac:spMkLst>
        </pc:spChg>
        <pc:spChg chg="mod">
          <ac:chgData name="Ugo MANTEL" userId="2d5b7065-31bb-4181-a7f8-a73bf0c30211" providerId="ADAL" clId="{0575A9F6-7E6E-4F00-881B-BCE554436064}" dt="2021-05-27T08:27:52.684" v="13196" actId="790"/>
          <ac:spMkLst>
            <pc:docMk/>
            <pc:sldMk cId="85178067" sldId="10485"/>
            <ac:spMk id="182" creationId="{E8D862A1-71AC-4F1E-85BB-FD93CA8F71F5}"/>
          </ac:spMkLst>
        </pc:spChg>
        <pc:spChg chg="mod">
          <ac:chgData name="Ugo MANTEL" userId="2d5b7065-31bb-4181-a7f8-a73bf0c30211" providerId="ADAL" clId="{0575A9F6-7E6E-4F00-881B-BCE554436064}" dt="2021-05-27T08:27:52.684" v="13197" actId="790"/>
          <ac:spMkLst>
            <pc:docMk/>
            <pc:sldMk cId="85178067" sldId="10485"/>
            <ac:spMk id="183" creationId="{1EF79789-4F09-40A9-8662-024DBC905D8F}"/>
          </ac:spMkLst>
        </pc:spChg>
        <pc:spChg chg="mod">
          <ac:chgData name="Ugo MANTEL" userId="2d5b7065-31bb-4181-a7f8-a73bf0c30211" providerId="ADAL" clId="{0575A9F6-7E6E-4F00-881B-BCE554436064}" dt="2021-05-27T08:27:52.684" v="13198" actId="790"/>
          <ac:spMkLst>
            <pc:docMk/>
            <pc:sldMk cId="85178067" sldId="10485"/>
            <ac:spMk id="184" creationId="{6B69893E-36F2-47E0-AE32-6A4236006FD0}"/>
          </ac:spMkLst>
        </pc:spChg>
        <pc:spChg chg="mod">
          <ac:chgData name="Ugo MANTEL" userId="2d5b7065-31bb-4181-a7f8-a73bf0c30211" providerId="ADAL" clId="{0575A9F6-7E6E-4F00-881B-BCE554436064}" dt="2021-05-27T08:27:52.684" v="13199" actId="790"/>
          <ac:spMkLst>
            <pc:docMk/>
            <pc:sldMk cId="85178067" sldId="10485"/>
            <ac:spMk id="185" creationId="{0D5B6030-D455-4327-BF54-46D225B7D5B4}"/>
          </ac:spMkLst>
        </pc:spChg>
        <pc:spChg chg="mod">
          <ac:chgData name="Ugo MANTEL" userId="2d5b7065-31bb-4181-a7f8-a73bf0c30211" providerId="ADAL" clId="{0575A9F6-7E6E-4F00-881B-BCE554436064}" dt="2021-05-27T08:27:52.684" v="13200" actId="790"/>
          <ac:spMkLst>
            <pc:docMk/>
            <pc:sldMk cId="85178067" sldId="10485"/>
            <ac:spMk id="188" creationId="{6F0979D6-9108-40BF-AB8E-B1E58DE7E9F0}"/>
          </ac:spMkLst>
        </pc:spChg>
        <pc:grpChg chg="mod">
          <ac:chgData name="Ugo MANTEL" userId="2d5b7065-31bb-4181-a7f8-a73bf0c30211" providerId="ADAL" clId="{0575A9F6-7E6E-4F00-881B-BCE554436064}" dt="2021-05-26T09:39:02.332" v="7" actId="12789"/>
          <ac:grpSpMkLst>
            <pc:docMk/>
            <pc:sldMk cId="85178067" sldId="10485"/>
            <ac:grpSpMk id="86" creationId="{7C8D18A9-E702-488F-8E08-5768A3F3652C}"/>
          </ac:grpSpMkLst>
        </pc:grpChg>
        <pc:grpChg chg="mod">
          <ac:chgData name="Ugo MANTEL" userId="2d5b7065-31bb-4181-a7f8-a73bf0c30211" providerId="ADAL" clId="{0575A9F6-7E6E-4F00-881B-BCE554436064}" dt="2021-05-26T09:39:02.332" v="7" actId="12789"/>
          <ac:grpSpMkLst>
            <pc:docMk/>
            <pc:sldMk cId="85178067" sldId="10485"/>
            <ac:grpSpMk id="117" creationId="{C1A6053F-1EE1-478D-B8D5-E37BD970B069}"/>
          </ac:grpSpMkLst>
        </pc:grpChg>
        <pc:grpChg chg="del">
          <ac:chgData name="Ugo MANTEL" userId="2d5b7065-31bb-4181-a7f8-a73bf0c30211" providerId="ADAL" clId="{0575A9F6-7E6E-4F00-881B-BCE554436064}" dt="2021-05-26T09:38:47.099" v="0" actId="478"/>
          <ac:grpSpMkLst>
            <pc:docMk/>
            <pc:sldMk cId="85178067" sldId="10485"/>
            <ac:grpSpMk id="120" creationId="{836067BF-A926-4C0B-AB18-2D08FCA9200A}"/>
          </ac:grpSpMkLst>
        </pc:grpChg>
        <pc:grpChg chg="mod">
          <ac:chgData name="Ugo MANTEL" userId="2d5b7065-31bb-4181-a7f8-a73bf0c30211" providerId="ADAL" clId="{0575A9F6-7E6E-4F00-881B-BCE554436064}" dt="2021-05-26T09:39:02.332" v="7" actId="12789"/>
          <ac:grpSpMkLst>
            <pc:docMk/>
            <pc:sldMk cId="85178067" sldId="10485"/>
            <ac:grpSpMk id="163" creationId="{706828F6-B6DB-4A6E-BDBB-A8C1C7DB7339}"/>
          </ac:grpSpMkLst>
        </pc:grpChg>
        <pc:grpChg chg="mod">
          <ac:chgData name="Ugo MANTEL" userId="2d5b7065-31bb-4181-a7f8-a73bf0c30211" providerId="ADAL" clId="{0575A9F6-7E6E-4F00-881B-BCE554436064}" dt="2021-05-26T09:39:02.332" v="7" actId="12789"/>
          <ac:grpSpMkLst>
            <pc:docMk/>
            <pc:sldMk cId="85178067" sldId="10485"/>
            <ac:grpSpMk id="166" creationId="{FE7CEE03-76DF-4FF2-90C4-6538D452D043}"/>
          </ac:grpSpMkLst>
        </pc:grpChg>
        <pc:picChg chg="mod">
          <ac:chgData name="Ugo MANTEL" userId="2d5b7065-31bb-4181-a7f8-a73bf0c30211" providerId="ADAL" clId="{0575A9F6-7E6E-4F00-881B-BCE554436064}" dt="2021-05-26T09:39:02.332" v="7" actId="12789"/>
          <ac:picMkLst>
            <pc:docMk/>
            <pc:sldMk cId="85178067" sldId="10485"/>
            <ac:picMk id="8" creationId="{0962FFF0-BBCC-4CA8-A1AD-5D8A61D892D2}"/>
          </ac:picMkLst>
        </pc:picChg>
      </pc:sldChg>
      <pc:sldChg chg="modSp mod">
        <pc:chgData name="Ugo MANTEL" userId="2d5b7065-31bb-4181-a7f8-a73bf0c30211" providerId="ADAL" clId="{0575A9F6-7E6E-4F00-881B-BCE554436064}" dt="2021-05-27T08:27:52.614" v="13123" actId="790"/>
        <pc:sldMkLst>
          <pc:docMk/>
          <pc:sldMk cId="304171044" sldId="10488"/>
        </pc:sldMkLst>
        <pc:spChg chg="mod">
          <ac:chgData name="Ugo MANTEL" userId="2d5b7065-31bb-4181-a7f8-a73bf0c30211" providerId="ADAL" clId="{0575A9F6-7E6E-4F00-881B-BCE554436064}" dt="2021-05-27T08:27:52.591" v="13103" actId="790"/>
          <ac:spMkLst>
            <pc:docMk/>
            <pc:sldMk cId="304171044" sldId="10488"/>
            <ac:spMk id="2" creationId="{076A8F7F-F895-46CF-AE68-CFD9FFD3C71A}"/>
          </ac:spMkLst>
        </pc:spChg>
        <pc:spChg chg="mod">
          <ac:chgData name="Ugo MANTEL" userId="2d5b7065-31bb-4181-a7f8-a73bf0c30211" providerId="ADAL" clId="{0575A9F6-7E6E-4F00-881B-BCE554436064}" dt="2021-05-27T08:27:52.591" v="13104" actId="790"/>
          <ac:spMkLst>
            <pc:docMk/>
            <pc:sldMk cId="304171044" sldId="10488"/>
            <ac:spMk id="5" creationId="{14879C95-E469-44D8-A9AD-02681D654566}"/>
          </ac:spMkLst>
        </pc:spChg>
        <pc:spChg chg="mod">
          <ac:chgData name="Ugo MANTEL" userId="2d5b7065-31bb-4181-a7f8-a73bf0c30211" providerId="ADAL" clId="{0575A9F6-7E6E-4F00-881B-BCE554436064}" dt="2021-05-27T08:27:52.591" v="13105" actId="790"/>
          <ac:spMkLst>
            <pc:docMk/>
            <pc:sldMk cId="304171044" sldId="10488"/>
            <ac:spMk id="6" creationId="{668934EF-3B2B-41C8-A852-24F884CDB87E}"/>
          </ac:spMkLst>
        </pc:spChg>
        <pc:spChg chg="mod">
          <ac:chgData name="Ugo MANTEL" userId="2d5b7065-31bb-4181-a7f8-a73bf0c30211" providerId="ADAL" clId="{0575A9F6-7E6E-4F00-881B-BCE554436064}" dt="2021-05-27T08:27:52.591" v="13106" actId="790"/>
          <ac:spMkLst>
            <pc:docMk/>
            <pc:sldMk cId="304171044" sldId="10488"/>
            <ac:spMk id="7" creationId="{6A3CD12F-6027-43F5-950A-553D45044CF9}"/>
          </ac:spMkLst>
        </pc:spChg>
        <pc:spChg chg="mod">
          <ac:chgData name="Ugo MANTEL" userId="2d5b7065-31bb-4181-a7f8-a73bf0c30211" providerId="ADAL" clId="{0575A9F6-7E6E-4F00-881B-BCE554436064}" dt="2021-05-27T08:27:52.591" v="13107" actId="790"/>
          <ac:spMkLst>
            <pc:docMk/>
            <pc:sldMk cId="304171044" sldId="10488"/>
            <ac:spMk id="12" creationId="{6E04BA92-898B-4C5B-BC90-D7370A80E238}"/>
          </ac:spMkLst>
        </pc:spChg>
        <pc:spChg chg="mod">
          <ac:chgData name="Ugo MANTEL" userId="2d5b7065-31bb-4181-a7f8-a73bf0c30211" providerId="ADAL" clId="{0575A9F6-7E6E-4F00-881B-BCE554436064}" dt="2021-05-27T08:27:52.603" v="13119" actId="790"/>
          <ac:spMkLst>
            <pc:docMk/>
            <pc:sldMk cId="304171044" sldId="10488"/>
            <ac:spMk id="13" creationId="{67FF2AF0-191A-453A-83C2-8045CA773D57}"/>
          </ac:spMkLst>
        </pc:spChg>
        <pc:spChg chg="mod">
          <ac:chgData name="Ugo MANTEL" userId="2d5b7065-31bb-4181-a7f8-a73bf0c30211" providerId="ADAL" clId="{0575A9F6-7E6E-4F00-881B-BCE554436064}" dt="2021-05-27T08:27:52.591" v="13108" actId="790"/>
          <ac:spMkLst>
            <pc:docMk/>
            <pc:sldMk cId="304171044" sldId="10488"/>
            <ac:spMk id="23" creationId="{9D6B7B07-4A05-4C23-B8C2-BF6B61723B12}"/>
          </ac:spMkLst>
        </pc:spChg>
        <pc:spChg chg="mod">
          <ac:chgData name="Ugo MANTEL" userId="2d5b7065-31bb-4181-a7f8-a73bf0c30211" providerId="ADAL" clId="{0575A9F6-7E6E-4F00-881B-BCE554436064}" dt="2021-05-27T08:27:52.591" v="13109" actId="790"/>
          <ac:spMkLst>
            <pc:docMk/>
            <pc:sldMk cId="304171044" sldId="10488"/>
            <ac:spMk id="24" creationId="{92BE8562-398F-47AA-9DFF-98ED6254380E}"/>
          </ac:spMkLst>
        </pc:spChg>
        <pc:spChg chg="mod">
          <ac:chgData name="Ugo MANTEL" userId="2d5b7065-31bb-4181-a7f8-a73bf0c30211" providerId="ADAL" clId="{0575A9F6-7E6E-4F00-881B-BCE554436064}" dt="2021-05-27T08:27:52.591" v="13110" actId="790"/>
          <ac:spMkLst>
            <pc:docMk/>
            <pc:sldMk cId="304171044" sldId="10488"/>
            <ac:spMk id="28" creationId="{B3C1858A-F04B-4556-8114-AD5557508D65}"/>
          </ac:spMkLst>
        </pc:spChg>
        <pc:spChg chg="mod">
          <ac:chgData name="Ugo MANTEL" userId="2d5b7065-31bb-4181-a7f8-a73bf0c30211" providerId="ADAL" clId="{0575A9F6-7E6E-4F00-881B-BCE554436064}" dt="2021-05-27T08:27:52.573" v="13090" actId="790"/>
          <ac:spMkLst>
            <pc:docMk/>
            <pc:sldMk cId="304171044" sldId="10488"/>
            <ac:spMk id="32" creationId="{D2B59A52-D9C2-4E24-B600-1E848B32C8F5}"/>
          </ac:spMkLst>
        </pc:spChg>
        <pc:spChg chg="mod">
          <ac:chgData name="Ugo MANTEL" userId="2d5b7065-31bb-4181-a7f8-a73bf0c30211" providerId="ADAL" clId="{0575A9F6-7E6E-4F00-881B-BCE554436064}" dt="2021-05-27T08:27:52.573" v="13091" actId="790"/>
          <ac:spMkLst>
            <pc:docMk/>
            <pc:sldMk cId="304171044" sldId="10488"/>
            <ac:spMk id="33" creationId="{1C409526-FEBB-4615-AD48-EE2919594103}"/>
          </ac:spMkLst>
        </pc:spChg>
        <pc:spChg chg="mod">
          <ac:chgData name="Ugo MANTEL" userId="2d5b7065-31bb-4181-a7f8-a73bf0c30211" providerId="ADAL" clId="{0575A9F6-7E6E-4F00-881B-BCE554436064}" dt="2021-05-27T08:27:52.573" v="13092" actId="790"/>
          <ac:spMkLst>
            <pc:docMk/>
            <pc:sldMk cId="304171044" sldId="10488"/>
            <ac:spMk id="34" creationId="{CE2902A1-02DE-4841-A5FF-EC6817C779C2}"/>
          </ac:spMkLst>
        </pc:spChg>
        <pc:spChg chg="mod">
          <ac:chgData name="Ugo MANTEL" userId="2d5b7065-31bb-4181-a7f8-a73bf0c30211" providerId="ADAL" clId="{0575A9F6-7E6E-4F00-881B-BCE554436064}" dt="2021-05-27T08:27:52.581" v="13093" actId="790"/>
          <ac:spMkLst>
            <pc:docMk/>
            <pc:sldMk cId="304171044" sldId="10488"/>
            <ac:spMk id="35" creationId="{C69C2033-6801-4C94-9428-2C2E3E7C61BC}"/>
          </ac:spMkLst>
        </pc:spChg>
        <pc:spChg chg="mod">
          <ac:chgData name="Ugo MANTEL" userId="2d5b7065-31bb-4181-a7f8-a73bf0c30211" providerId="ADAL" clId="{0575A9F6-7E6E-4F00-881B-BCE554436064}" dt="2021-05-27T08:27:52.581" v="13094" actId="790"/>
          <ac:spMkLst>
            <pc:docMk/>
            <pc:sldMk cId="304171044" sldId="10488"/>
            <ac:spMk id="36" creationId="{F13CE92D-4D69-4443-A30B-E51A006B440F}"/>
          </ac:spMkLst>
        </pc:spChg>
        <pc:spChg chg="mod">
          <ac:chgData name="Ugo MANTEL" userId="2d5b7065-31bb-4181-a7f8-a73bf0c30211" providerId="ADAL" clId="{0575A9F6-7E6E-4F00-881B-BCE554436064}" dt="2021-05-27T08:27:52.581" v="13095" actId="790"/>
          <ac:spMkLst>
            <pc:docMk/>
            <pc:sldMk cId="304171044" sldId="10488"/>
            <ac:spMk id="37" creationId="{12A3E4D8-FE24-4296-A901-6835576F358F}"/>
          </ac:spMkLst>
        </pc:spChg>
        <pc:spChg chg="mod">
          <ac:chgData name="Ugo MANTEL" userId="2d5b7065-31bb-4181-a7f8-a73bf0c30211" providerId="ADAL" clId="{0575A9F6-7E6E-4F00-881B-BCE554436064}" dt="2021-05-27T08:27:52.581" v="13096" actId="790"/>
          <ac:spMkLst>
            <pc:docMk/>
            <pc:sldMk cId="304171044" sldId="10488"/>
            <ac:spMk id="38" creationId="{FA551D75-70A3-4189-B8FD-D16A5A806F6C}"/>
          </ac:spMkLst>
        </pc:spChg>
        <pc:spChg chg="mod">
          <ac:chgData name="Ugo MANTEL" userId="2d5b7065-31bb-4181-a7f8-a73bf0c30211" providerId="ADAL" clId="{0575A9F6-7E6E-4F00-881B-BCE554436064}" dt="2021-05-27T08:27:52.583" v="13097" actId="790"/>
          <ac:spMkLst>
            <pc:docMk/>
            <pc:sldMk cId="304171044" sldId="10488"/>
            <ac:spMk id="39" creationId="{4E0AD551-D0E4-4018-8925-446955E03DBD}"/>
          </ac:spMkLst>
        </pc:spChg>
        <pc:spChg chg="mod">
          <ac:chgData name="Ugo MANTEL" userId="2d5b7065-31bb-4181-a7f8-a73bf0c30211" providerId="ADAL" clId="{0575A9F6-7E6E-4F00-881B-BCE554436064}" dt="2021-05-27T08:27:52.583" v="13098" actId="790"/>
          <ac:spMkLst>
            <pc:docMk/>
            <pc:sldMk cId="304171044" sldId="10488"/>
            <ac:spMk id="40" creationId="{D4585E7A-1C58-48F0-8CCC-695615F47DDC}"/>
          </ac:spMkLst>
        </pc:spChg>
        <pc:spChg chg="mod">
          <ac:chgData name="Ugo MANTEL" userId="2d5b7065-31bb-4181-a7f8-a73bf0c30211" providerId="ADAL" clId="{0575A9F6-7E6E-4F00-881B-BCE554436064}" dt="2021-05-27T08:27:52.583" v="13099" actId="790"/>
          <ac:spMkLst>
            <pc:docMk/>
            <pc:sldMk cId="304171044" sldId="10488"/>
            <ac:spMk id="41" creationId="{1DF4E5BB-492B-465C-8444-C36507B49283}"/>
          </ac:spMkLst>
        </pc:spChg>
        <pc:spChg chg="mod">
          <ac:chgData name="Ugo MANTEL" userId="2d5b7065-31bb-4181-a7f8-a73bf0c30211" providerId="ADAL" clId="{0575A9F6-7E6E-4F00-881B-BCE554436064}" dt="2021-05-27T08:27:52.583" v="13100" actId="790"/>
          <ac:spMkLst>
            <pc:docMk/>
            <pc:sldMk cId="304171044" sldId="10488"/>
            <ac:spMk id="42" creationId="{9C8D8134-054F-4F04-A0C0-2524CCD41437}"/>
          </ac:spMkLst>
        </pc:spChg>
        <pc:spChg chg="mod">
          <ac:chgData name="Ugo MANTEL" userId="2d5b7065-31bb-4181-a7f8-a73bf0c30211" providerId="ADAL" clId="{0575A9F6-7E6E-4F00-881B-BCE554436064}" dt="2021-05-27T08:27:52.583" v="13101" actId="790"/>
          <ac:spMkLst>
            <pc:docMk/>
            <pc:sldMk cId="304171044" sldId="10488"/>
            <ac:spMk id="43" creationId="{6A651D37-072C-499F-BDC9-221E2F280D91}"/>
          </ac:spMkLst>
        </pc:spChg>
        <pc:spChg chg="mod">
          <ac:chgData name="Ugo MANTEL" userId="2d5b7065-31bb-4181-a7f8-a73bf0c30211" providerId="ADAL" clId="{0575A9F6-7E6E-4F00-881B-BCE554436064}" dt="2021-05-27T08:27:52.591" v="13102" actId="790"/>
          <ac:spMkLst>
            <pc:docMk/>
            <pc:sldMk cId="304171044" sldId="10488"/>
            <ac:spMk id="65" creationId="{FA6B510C-60D3-4CD8-A4E3-3EBD62B303AE}"/>
          </ac:spMkLst>
        </pc:spChg>
        <pc:spChg chg="mod">
          <ac:chgData name="Ugo MANTEL" userId="2d5b7065-31bb-4181-a7f8-a73bf0c30211" providerId="ADAL" clId="{0575A9F6-7E6E-4F00-881B-BCE554436064}" dt="2021-05-27T08:27:52.591" v="13111" actId="790"/>
          <ac:spMkLst>
            <pc:docMk/>
            <pc:sldMk cId="304171044" sldId="10488"/>
            <ac:spMk id="67" creationId="{E5E66E1D-661C-4AEE-ACAF-A6E612D011ED}"/>
          </ac:spMkLst>
        </pc:spChg>
        <pc:spChg chg="mod">
          <ac:chgData name="Ugo MANTEL" userId="2d5b7065-31bb-4181-a7f8-a73bf0c30211" providerId="ADAL" clId="{0575A9F6-7E6E-4F00-881B-BCE554436064}" dt="2021-05-27T08:27:52.591" v="13112" actId="790"/>
          <ac:spMkLst>
            <pc:docMk/>
            <pc:sldMk cId="304171044" sldId="10488"/>
            <ac:spMk id="68" creationId="{D2F63D90-54E3-4593-AE50-12673AAD1AC5}"/>
          </ac:spMkLst>
        </pc:spChg>
        <pc:spChg chg="mod">
          <ac:chgData name="Ugo MANTEL" userId="2d5b7065-31bb-4181-a7f8-a73bf0c30211" providerId="ADAL" clId="{0575A9F6-7E6E-4F00-881B-BCE554436064}" dt="2021-05-27T08:27:52.603" v="13120" actId="790"/>
          <ac:spMkLst>
            <pc:docMk/>
            <pc:sldMk cId="304171044" sldId="10488"/>
            <ac:spMk id="75" creationId="{BF048926-BF08-4F31-8C26-458582C96095}"/>
          </ac:spMkLst>
        </pc:spChg>
        <pc:spChg chg="mod">
          <ac:chgData name="Ugo MANTEL" userId="2d5b7065-31bb-4181-a7f8-a73bf0c30211" providerId="ADAL" clId="{0575A9F6-7E6E-4F00-881B-BCE554436064}" dt="2021-05-27T08:27:52.611" v="13121" actId="790"/>
          <ac:spMkLst>
            <pc:docMk/>
            <pc:sldMk cId="304171044" sldId="10488"/>
            <ac:spMk id="76" creationId="{52A62CB2-099B-45B3-821C-FD4F0C05C0E7}"/>
          </ac:spMkLst>
        </pc:spChg>
        <pc:spChg chg="mod">
          <ac:chgData name="Ugo MANTEL" userId="2d5b7065-31bb-4181-a7f8-a73bf0c30211" providerId="ADAL" clId="{0575A9F6-7E6E-4F00-881B-BCE554436064}" dt="2021-05-27T08:27:52.601" v="13116" actId="790"/>
          <ac:spMkLst>
            <pc:docMk/>
            <pc:sldMk cId="304171044" sldId="10488"/>
            <ac:spMk id="77" creationId="{5527824B-76F4-45D6-8FE2-1C69A0F12F7E}"/>
          </ac:spMkLst>
        </pc:spChg>
        <pc:spChg chg="mod">
          <ac:chgData name="Ugo MANTEL" userId="2d5b7065-31bb-4181-a7f8-a73bf0c30211" providerId="ADAL" clId="{0575A9F6-7E6E-4F00-881B-BCE554436064}" dt="2021-05-27T08:27:52.601" v="13117" actId="790"/>
          <ac:spMkLst>
            <pc:docMk/>
            <pc:sldMk cId="304171044" sldId="10488"/>
            <ac:spMk id="81" creationId="{41140C4B-D81F-4C2D-9325-CBDB4F046536}"/>
          </ac:spMkLst>
        </pc:spChg>
        <pc:spChg chg="mod">
          <ac:chgData name="Ugo MANTEL" userId="2d5b7065-31bb-4181-a7f8-a73bf0c30211" providerId="ADAL" clId="{0575A9F6-7E6E-4F00-881B-BCE554436064}" dt="2021-05-27T08:27:52.601" v="13118" actId="790"/>
          <ac:spMkLst>
            <pc:docMk/>
            <pc:sldMk cId="304171044" sldId="10488"/>
            <ac:spMk id="82" creationId="{A4CD6AED-02DD-459A-B1C7-F559D9F1E86B}"/>
          </ac:spMkLst>
        </pc:spChg>
        <pc:spChg chg="mod">
          <ac:chgData name="Ugo MANTEL" userId="2d5b7065-31bb-4181-a7f8-a73bf0c30211" providerId="ADAL" clId="{0575A9F6-7E6E-4F00-881B-BCE554436064}" dt="2021-05-27T08:27:52.591" v="13113" actId="790"/>
          <ac:spMkLst>
            <pc:docMk/>
            <pc:sldMk cId="304171044" sldId="10488"/>
            <ac:spMk id="86" creationId="{E7961BDE-6076-4E21-960D-1961F2C205C8}"/>
          </ac:spMkLst>
        </pc:spChg>
        <pc:spChg chg="mod">
          <ac:chgData name="Ugo MANTEL" userId="2d5b7065-31bb-4181-a7f8-a73bf0c30211" providerId="ADAL" clId="{0575A9F6-7E6E-4F00-881B-BCE554436064}" dt="2021-05-27T08:27:52.591" v="13114" actId="790"/>
          <ac:spMkLst>
            <pc:docMk/>
            <pc:sldMk cId="304171044" sldId="10488"/>
            <ac:spMk id="93" creationId="{F8A1DEBA-0A47-4AF0-8016-2E7AACF911FA}"/>
          </ac:spMkLst>
        </pc:spChg>
        <pc:spChg chg="mod">
          <ac:chgData name="Ugo MANTEL" userId="2d5b7065-31bb-4181-a7f8-a73bf0c30211" providerId="ADAL" clId="{0575A9F6-7E6E-4F00-881B-BCE554436064}" dt="2021-05-27T08:27:52.601" v="13115" actId="790"/>
          <ac:spMkLst>
            <pc:docMk/>
            <pc:sldMk cId="304171044" sldId="10488"/>
            <ac:spMk id="98" creationId="{E179A47A-9B95-4CAE-B926-4582178F5874}"/>
          </ac:spMkLst>
        </pc:spChg>
        <pc:spChg chg="mod">
          <ac:chgData name="Ugo MANTEL" userId="2d5b7065-31bb-4181-a7f8-a73bf0c30211" providerId="ADAL" clId="{0575A9F6-7E6E-4F00-881B-BCE554436064}" dt="2021-05-27T08:27:52.614" v="13122" actId="790"/>
          <ac:spMkLst>
            <pc:docMk/>
            <pc:sldMk cId="304171044" sldId="10488"/>
            <ac:spMk id="106" creationId="{2CE48A6C-F811-4EE2-A5F6-4C1AF22A5506}"/>
          </ac:spMkLst>
        </pc:spChg>
        <pc:spChg chg="mod">
          <ac:chgData name="Ugo MANTEL" userId="2d5b7065-31bb-4181-a7f8-a73bf0c30211" providerId="ADAL" clId="{0575A9F6-7E6E-4F00-881B-BCE554436064}" dt="2021-05-27T08:27:52.614" v="13123" actId="790"/>
          <ac:spMkLst>
            <pc:docMk/>
            <pc:sldMk cId="304171044" sldId="10488"/>
            <ac:spMk id="107" creationId="{AE395F6F-5447-464E-8F22-8A2FA600B410}"/>
          </ac:spMkLst>
        </pc:spChg>
      </pc:sldChg>
      <pc:sldChg chg="modSp mod">
        <pc:chgData name="Ugo MANTEL" userId="2d5b7065-31bb-4181-a7f8-a73bf0c30211" providerId="ADAL" clId="{0575A9F6-7E6E-4F00-881B-BCE554436064}" dt="2021-05-27T08:27:53.678" v="14450" actId="790"/>
        <pc:sldMkLst>
          <pc:docMk/>
          <pc:sldMk cId="1879522387" sldId="10491"/>
        </pc:sldMkLst>
        <pc:spChg chg="mod">
          <ac:chgData name="Ugo MANTEL" userId="2d5b7065-31bb-4181-a7f8-a73bf0c30211" providerId="ADAL" clId="{0575A9F6-7E6E-4F00-881B-BCE554436064}" dt="2021-05-27T08:27:53.635" v="14413" actId="790"/>
          <ac:spMkLst>
            <pc:docMk/>
            <pc:sldMk cId="1879522387" sldId="10491"/>
            <ac:spMk id="2" creationId="{13177ED9-F236-4FEB-A676-BB6F2C98ABD8}"/>
          </ac:spMkLst>
        </pc:spChg>
        <pc:spChg chg="mod">
          <ac:chgData name="Ugo MANTEL" userId="2d5b7065-31bb-4181-a7f8-a73bf0c30211" providerId="ADAL" clId="{0575A9F6-7E6E-4F00-881B-BCE554436064}" dt="2021-05-27T08:27:53.658" v="14430" actId="790"/>
          <ac:spMkLst>
            <pc:docMk/>
            <pc:sldMk cId="1879522387" sldId="10491"/>
            <ac:spMk id="3" creationId="{A69D2220-5822-4C7B-AC0B-BB560C608D4E}"/>
          </ac:spMkLst>
        </pc:spChg>
        <pc:spChg chg="mod">
          <ac:chgData name="Ugo MANTEL" userId="2d5b7065-31bb-4181-a7f8-a73bf0c30211" providerId="ADAL" clId="{0575A9F6-7E6E-4F00-881B-BCE554436064}" dt="2021-05-27T08:27:53.637" v="14414" actId="790"/>
          <ac:spMkLst>
            <pc:docMk/>
            <pc:sldMk cId="1879522387" sldId="10491"/>
            <ac:spMk id="19" creationId="{92BEB8F1-C1CF-4E36-805E-A6856F8CDD12}"/>
          </ac:spMkLst>
        </pc:spChg>
        <pc:spChg chg="mod">
          <ac:chgData name="Ugo MANTEL" userId="2d5b7065-31bb-4181-a7f8-a73bf0c30211" providerId="ADAL" clId="{0575A9F6-7E6E-4F00-881B-BCE554436064}" dt="2021-05-27T08:27:53.637" v="14415" actId="790"/>
          <ac:spMkLst>
            <pc:docMk/>
            <pc:sldMk cId="1879522387" sldId="10491"/>
            <ac:spMk id="57" creationId="{AACC9758-A2ED-4421-A4F8-A76E33C47C70}"/>
          </ac:spMkLst>
        </pc:spChg>
        <pc:spChg chg="mod">
          <ac:chgData name="Ugo MANTEL" userId="2d5b7065-31bb-4181-a7f8-a73bf0c30211" providerId="ADAL" clId="{0575A9F6-7E6E-4F00-881B-BCE554436064}" dt="2021-05-27T08:27:53.637" v="14416" actId="790"/>
          <ac:spMkLst>
            <pc:docMk/>
            <pc:sldMk cId="1879522387" sldId="10491"/>
            <ac:spMk id="67" creationId="{F56A9879-6797-4938-987E-8B0EA9BBCD37}"/>
          </ac:spMkLst>
        </pc:spChg>
        <pc:spChg chg="mod">
          <ac:chgData name="Ugo MANTEL" userId="2d5b7065-31bb-4181-a7f8-a73bf0c30211" providerId="ADAL" clId="{0575A9F6-7E6E-4F00-881B-BCE554436064}" dt="2021-05-27T08:27:53.658" v="14431" actId="790"/>
          <ac:spMkLst>
            <pc:docMk/>
            <pc:sldMk cId="1879522387" sldId="10491"/>
            <ac:spMk id="69" creationId="{6BCEED63-BE62-4F1E-8657-3C5CE3B64B40}"/>
          </ac:spMkLst>
        </pc:spChg>
        <pc:spChg chg="mod">
          <ac:chgData name="Ugo MANTEL" userId="2d5b7065-31bb-4181-a7f8-a73bf0c30211" providerId="ADAL" clId="{0575A9F6-7E6E-4F00-881B-BCE554436064}" dt="2021-05-27T08:27:53.658" v="14429" actId="790"/>
          <ac:spMkLst>
            <pc:docMk/>
            <pc:sldMk cId="1879522387" sldId="10491"/>
            <ac:spMk id="71" creationId="{CBB8A796-2090-4136-81B3-DD25F2B14E0D}"/>
          </ac:spMkLst>
        </pc:spChg>
        <pc:spChg chg="mod">
          <ac:chgData name="Ugo MANTEL" userId="2d5b7065-31bb-4181-a7f8-a73bf0c30211" providerId="ADAL" clId="{0575A9F6-7E6E-4F00-881B-BCE554436064}" dt="2021-05-27T08:27:53.668" v="14440" actId="790"/>
          <ac:spMkLst>
            <pc:docMk/>
            <pc:sldMk cId="1879522387" sldId="10491"/>
            <ac:spMk id="75" creationId="{64D8CCC3-A255-44B6-B5F7-FB54AB37A092}"/>
          </ac:spMkLst>
        </pc:spChg>
        <pc:spChg chg="mod">
          <ac:chgData name="Ugo MANTEL" userId="2d5b7065-31bb-4181-a7f8-a73bf0c30211" providerId="ADAL" clId="{0575A9F6-7E6E-4F00-881B-BCE554436064}" dt="2021-05-27T08:27:53.668" v="14441" actId="790"/>
          <ac:spMkLst>
            <pc:docMk/>
            <pc:sldMk cId="1879522387" sldId="10491"/>
            <ac:spMk id="76" creationId="{6BEDCAD7-AB15-4FD5-A783-48493886C240}"/>
          </ac:spMkLst>
        </pc:spChg>
        <pc:spChg chg="mod">
          <ac:chgData name="Ugo MANTEL" userId="2d5b7065-31bb-4181-a7f8-a73bf0c30211" providerId="ADAL" clId="{0575A9F6-7E6E-4F00-881B-BCE554436064}" dt="2021-05-27T08:27:53.637" v="14417" actId="790"/>
          <ac:spMkLst>
            <pc:docMk/>
            <pc:sldMk cId="1879522387" sldId="10491"/>
            <ac:spMk id="77" creationId="{2AD3025A-834E-47AF-BF62-355274B6372C}"/>
          </ac:spMkLst>
        </pc:spChg>
        <pc:spChg chg="mod">
          <ac:chgData name="Ugo MANTEL" userId="2d5b7065-31bb-4181-a7f8-a73bf0c30211" providerId="ADAL" clId="{0575A9F6-7E6E-4F00-881B-BCE554436064}" dt="2021-05-27T08:27:53.637" v="14418" actId="790"/>
          <ac:spMkLst>
            <pc:docMk/>
            <pc:sldMk cId="1879522387" sldId="10491"/>
            <ac:spMk id="78" creationId="{AE4EF315-F328-4682-8B75-485D8875BA5E}"/>
          </ac:spMkLst>
        </pc:spChg>
        <pc:spChg chg="mod">
          <ac:chgData name="Ugo MANTEL" userId="2d5b7065-31bb-4181-a7f8-a73bf0c30211" providerId="ADAL" clId="{0575A9F6-7E6E-4F00-881B-BCE554436064}" dt="2021-05-27T08:27:53.645" v="14419" actId="790"/>
          <ac:spMkLst>
            <pc:docMk/>
            <pc:sldMk cId="1879522387" sldId="10491"/>
            <ac:spMk id="83" creationId="{79B13BAC-5AF8-4002-A1EB-410345754704}"/>
          </ac:spMkLst>
        </pc:spChg>
        <pc:spChg chg="mod">
          <ac:chgData name="Ugo MANTEL" userId="2d5b7065-31bb-4181-a7f8-a73bf0c30211" providerId="ADAL" clId="{0575A9F6-7E6E-4F00-881B-BCE554436064}" dt="2021-05-27T08:27:53.645" v="14420" actId="790"/>
          <ac:spMkLst>
            <pc:docMk/>
            <pc:sldMk cId="1879522387" sldId="10491"/>
            <ac:spMk id="87" creationId="{CC75CEBD-D0F7-494C-B0E8-E10F7802B25A}"/>
          </ac:spMkLst>
        </pc:spChg>
        <pc:spChg chg="mod">
          <ac:chgData name="Ugo MANTEL" userId="2d5b7065-31bb-4181-a7f8-a73bf0c30211" providerId="ADAL" clId="{0575A9F6-7E6E-4F00-881B-BCE554436064}" dt="2021-05-27T08:27:53.648" v="14421" actId="790"/>
          <ac:spMkLst>
            <pc:docMk/>
            <pc:sldMk cId="1879522387" sldId="10491"/>
            <ac:spMk id="88" creationId="{002A8146-6C05-413C-9359-F34D34BD36CC}"/>
          </ac:spMkLst>
        </pc:spChg>
        <pc:spChg chg="mod">
          <ac:chgData name="Ugo MANTEL" userId="2d5b7065-31bb-4181-a7f8-a73bf0c30211" providerId="ADAL" clId="{0575A9F6-7E6E-4F00-881B-BCE554436064}" dt="2021-05-27T08:27:53.648" v="14422" actId="790"/>
          <ac:spMkLst>
            <pc:docMk/>
            <pc:sldMk cId="1879522387" sldId="10491"/>
            <ac:spMk id="89" creationId="{CC8692CD-2725-4A24-8138-E9D717F44FBF}"/>
          </ac:spMkLst>
        </pc:spChg>
        <pc:spChg chg="mod">
          <ac:chgData name="Ugo MANTEL" userId="2d5b7065-31bb-4181-a7f8-a73bf0c30211" providerId="ADAL" clId="{0575A9F6-7E6E-4F00-881B-BCE554436064}" dt="2021-05-27T08:27:53.648" v="14423" actId="790"/>
          <ac:spMkLst>
            <pc:docMk/>
            <pc:sldMk cId="1879522387" sldId="10491"/>
            <ac:spMk id="100" creationId="{9FCC959C-37AB-4DE6-96D6-8D512E39D78C}"/>
          </ac:spMkLst>
        </pc:spChg>
        <pc:spChg chg="mod">
          <ac:chgData name="Ugo MANTEL" userId="2d5b7065-31bb-4181-a7f8-a73bf0c30211" providerId="ADAL" clId="{0575A9F6-7E6E-4F00-881B-BCE554436064}" dt="2021-05-27T08:27:53.648" v="14424" actId="790"/>
          <ac:spMkLst>
            <pc:docMk/>
            <pc:sldMk cId="1879522387" sldId="10491"/>
            <ac:spMk id="102" creationId="{6D0B3FD5-2182-421F-9A88-C1673460DB2B}"/>
          </ac:spMkLst>
        </pc:spChg>
        <pc:spChg chg="mod">
          <ac:chgData name="Ugo MANTEL" userId="2d5b7065-31bb-4181-a7f8-a73bf0c30211" providerId="ADAL" clId="{0575A9F6-7E6E-4F00-881B-BCE554436064}" dt="2021-05-27T08:27:53.648" v="14425" actId="790"/>
          <ac:spMkLst>
            <pc:docMk/>
            <pc:sldMk cId="1879522387" sldId="10491"/>
            <ac:spMk id="105" creationId="{04EF4D1A-C037-42D0-B892-5838973F1158}"/>
          </ac:spMkLst>
        </pc:spChg>
        <pc:spChg chg="mod">
          <ac:chgData name="Ugo MANTEL" userId="2d5b7065-31bb-4181-a7f8-a73bf0c30211" providerId="ADAL" clId="{0575A9F6-7E6E-4F00-881B-BCE554436064}" dt="2021-05-27T08:27:53.648" v="14426" actId="790"/>
          <ac:spMkLst>
            <pc:docMk/>
            <pc:sldMk cId="1879522387" sldId="10491"/>
            <ac:spMk id="106" creationId="{1A98F378-0609-47B5-A22F-B3DF98061CA5}"/>
          </ac:spMkLst>
        </pc:spChg>
        <pc:spChg chg="mod">
          <ac:chgData name="Ugo MANTEL" userId="2d5b7065-31bb-4181-a7f8-a73bf0c30211" providerId="ADAL" clId="{0575A9F6-7E6E-4F00-881B-BCE554436064}" dt="2021-05-27T08:27:53.648" v="14427" actId="790"/>
          <ac:spMkLst>
            <pc:docMk/>
            <pc:sldMk cId="1879522387" sldId="10491"/>
            <ac:spMk id="107" creationId="{CD736F70-A922-478A-A935-A6627A6FA958}"/>
          </ac:spMkLst>
        </pc:spChg>
        <pc:spChg chg="mod">
          <ac:chgData name="Ugo MANTEL" userId="2d5b7065-31bb-4181-a7f8-a73bf0c30211" providerId="ADAL" clId="{0575A9F6-7E6E-4F00-881B-BCE554436064}" dt="2021-05-27T08:27:53.656" v="14428" actId="790"/>
          <ac:spMkLst>
            <pc:docMk/>
            <pc:sldMk cId="1879522387" sldId="10491"/>
            <ac:spMk id="108" creationId="{E83BE468-E05E-4A0B-886A-54474D37CF16}"/>
          </ac:spMkLst>
        </pc:spChg>
        <pc:spChg chg="mod">
          <ac:chgData name="Ugo MANTEL" userId="2d5b7065-31bb-4181-a7f8-a73bf0c30211" providerId="ADAL" clId="{0575A9F6-7E6E-4F00-881B-BCE554436064}" dt="2021-05-27T08:27:53.658" v="14432" actId="790"/>
          <ac:spMkLst>
            <pc:docMk/>
            <pc:sldMk cId="1879522387" sldId="10491"/>
            <ac:spMk id="128" creationId="{19432E1B-C182-40F5-974C-28FEF1DB9BD0}"/>
          </ac:spMkLst>
        </pc:spChg>
        <pc:spChg chg="mod">
          <ac:chgData name="Ugo MANTEL" userId="2d5b7065-31bb-4181-a7f8-a73bf0c30211" providerId="ADAL" clId="{0575A9F6-7E6E-4F00-881B-BCE554436064}" dt="2021-05-27T08:27:53.658" v="14433" actId="790"/>
          <ac:spMkLst>
            <pc:docMk/>
            <pc:sldMk cId="1879522387" sldId="10491"/>
            <ac:spMk id="129" creationId="{1373F8DE-C6E5-4EDD-B348-F87714D996D3}"/>
          </ac:spMkLst>
        </pc:spChg>
        <pc:spChg chg="mod">
          <ac:chgData name="Ugo MANTEL" userId="2d5b7065-31bb-4181-a7f8-a73bf0c30211" providerId="ADAL" clId="{0575A9F6-7E6E-4F00-881B-BCE554436064}" dt="2021-05-27T08:27:53.658" v="14434" actId="790"/>
          <ac:spMkLst>
            <pc:docMk/>
            <pc:sldMk cId="1879522387" sldId="10491"/>
            <ac:spMk id="130" creationId="{A8AB0ECA-2DD9-49A2-86B4-965C21B5EB1B}"/>
          </ac:spMkLst>
        </pc:spChg>
        <pc:spChg chg="mod">
          <ac:chgData name="Ugo MANTEL" userId="2d5b7065-31bb-4181-a7f8-a73bf0c30211" providerId="ADAL" clId="{0575A9F6-7E6E-4F00-881B-BCE554436064}" dt="2021-05-27T08:27:53.658" v="14435" actId="790"/>
          <ac:spMkLst>
            <pc:docMk/>
            <pc:sldMk cId="1879522387" sldId="10491"/>
            <ac:spMk id="131" creationId="{B72C70AB-BF26-43EA-B3B2-FF5837AA2CEA}"/>
          </ac:spMkLst>
        </pc:spChg>
        <pc:spChg chg="mod">
          <ac:chgData name="Ugo MANTEL" userId="2d5b7065-31bb-4181-a7f8-a73bf0c30211" providerId="ADAL" clId="{0575A9F6-7E6E-4F00-881B-BCE554436064}" dt="2021-05-27T08:27:53.666" v="14436" actId="790"/>
          <ac:spMkLst>
            <pc:docMk/>
            <pc:sldMk cId="1879522387" sldId="10491"/>
            <ac:spMk id="132" creationId="{337A3DA2-2B3A-4D27-B69C-62537CE0118A}"/>
          </ac:spMkLst>
        </pc:spChg>
        <pc:spChg chg="mod">
          <ac:chgData name="Ugo MANTEL" userId="2d5b7065-31bb-4181-a7f8-a73bf0c30211" providerId="ADAL" clId="{0575A9F6-7E6E-4F00-881B-BCE554436064}" dt="2021-05-27T08:27:53.666" v="14437" actId="790"/>
          <ac:spMkLst>
            <pc:docMk/>
            <pc:sldMk cId="1879522387" sldId="10491"/>
            <ac:spMk id="133" creationId="{52FBD452-7EE2-4D11-95A8-9D2C6606FBAF}"/>
          </ac:spMkLst>
        </pc:spChg>
        <pc:spChg chg="mod">
          <ac:chgData name="Ugo MANTEL" userId="2d5b7065-31bb-4181-a7f8-a73bf0c30211" providerId="ADAL" clId="{0575A9F6-7E6E-4F00-881B-BCE554436064}" dt="2021-05-27T08:27:53.666" v="14438" actId="790"/>
          <ac:spMkLst>
            <pc:docMk/>
            <pc:sldMk cId="1879522387" sldId="10491"/>
            <ac:spMk id="134" creationId="{497AF38E-52FB-494B-AE7D-321864EDECA4}"/>
          </ac:spMkLst>
        </pc:spChg>
        <pc:spChg chg="mod">
          <ac:chgData name="Ugo MANTEL" userId="2d5b7065-31bb-4181-a7f8-a73bf0c30211" providerId="ADAL" clId="{0575A9F6-7E6E-4F00-881B-BCE554436064}" dt="2021-05-27T08:27:53.668" v="14439" actId="790"/>
          <ac:spMkLst>
            <pc:docMk/>
            <pc:sldMk cId="1879522387" sldId="10491"/>
            <ac:spMk id="135" creationId="{A8ECA603-7B12-4CFA-A4C6-7400AD9BD0ED}"/>
          </ac:spMkLst>
        </pc:spChg>
        <pc:spChg chg="mod">
          <ac:chgData name="Ugo MANTEL" userId="2d5b7065-31bb-4181-a7f8-a73bf0c30211" providerId="ADAL" clId="{0575A9F6-7E6E-4F00-881B-BCE554436064}" dt="2021-05-27T08:27:53.668" v="14442" actId="790"/>
          <ac:spMkLst>
            <pc:docMk/>
            <pc:sldMk cId="1879522387" sldId="10491"/>
            <ac:spMk id="141" creationId="{C8487647-F97B-48C9-A08C-CD7CF7EFC5D2}"/>
          </ac:spMkLst>
        </pc:spChg>
        <pc:spChg chg="mod">
          <ac:chgData name="Ugo MANTEL" userId="2d5b7065-31bb-4181-a7f8-a73bf0c30211" providerId="ADAL" clId="{0575A9F6-7E6E-4F00-881B-BCE554436064}" dt="2021-05-27T08:27:53.668" v="14443" actId="790"/>
          <ac:spMkLst>
            <pc:docMk/>
            <pc:sldMk cId="1879522387" sldId="10491"/>
            <ac:spMk id="142" creationId="{3DDE5158-C7A4-499A-A3EA-DF913E4FD34E}"/>
          </ac:spMkLst>
        </pc:spChg>
        <pc:spChg chg="mod">
          <ac:chgData name="Ugo MANTEL" userId="2d5b7065-31bb-4181-a7f8-a73bf0c30211" providerId="ADAL" clId="{0575A9F6-7E6E-4F00-881B-BCE554436064}" dt="2021-05-27T08:27:53.668" v="14444" actId="790"/>
          <ac:spMkLst>
            <pc:docMk/>
            <pc:sldMk cId="1879522387" sldId="10491"/>
            <ac:spMk id="143" creationId="{5CD6DBA3-02B5-4E86-A3E9-5DCDA75FE86E}"/>
          </ac:spMkLst>
        </pc:spChg>
        <pc:spChg chg="mod">
          <ac:chgData name="Ugo MANTEL" userId="2d5b7065-31bb-4181-a7f8-a73bf0c30211" providerId="ADAL" clId="{0575A9F6-7E6E-4F00-881B-BCE554436064}" dt="2021-05-27T08:27:53.668" v="14445" actId="790"/>
          <ac:spMkLst>
            <pc:docMk/>
            <pc:sldMk cId="1879522387" sldId="10491"/>
            <ac:spMk id="144" creationId="{6C14B6AF-D4A0-46BA-9222-378DB4A401B4}"/>
          </ac:spMkLst>
        </pc:spChg>
        <pc:spChg chg="mod">
          <ac:chgData name="Ugo MANTEL" userId="2d5b7065-31bb-4181-a7f8-a73bf0c30211" providerId="ADAL" clId="{0575A9F6-7E6E-4F00-881B-BCE554436064}" dt="2021-05-27T08:27:53.668" v="14446" actId="790"/>
          <ac:spMkLst>
            <pc:docMk/>
            <pc:sldMk cId="1879522387" sldId="10491"/>
            <ac:spMk id="145" creationId="{91178DE2-0AB0-49E7-9E5F-6542666A3EB1}"/>
          </ac:spMkLst>
        </pc:spChg>
        <pc:spChg chg="mod">
          <ac:chgData name="Ugo MANTEL" userId="2d5b7065-31bb-4181-a7f8-a73bf0c30211" providerId="ADAL" clId="{0575A9F6-7E6E-4F00-881B-BCE554436064}" dt="2021-05-27T08:27:53.668" v="14447" actId="790"/>
          <ac:spMkLst>
            <pc:docMk/>
            <pc:sldMk cId="1879522387" sldId="10491"/>
            <ac:spMk id="146" creationId="{CB39C469-9662-45EF-8704-D7A889B03018}"/>
          </ac:spMkLst>
        </pc:spChg>
        <pc:spChg chg="mod">
          <ac:chgData name="Ugo MANTEL" userId="2d5b7065-31bb-4181-a7f8-a73bf0c30211" providerId="ADAL" clId="{0575A9F6-7E6E-4F00-881B-BCE554436064}" dt="2021-05-27T08:27:53.676" v="14448" actId="790"/>
          <ac:spMkLst>
            <pc:docMk/>
            <pc:sldMk cId="1879522387" sldId="10491"/>
            <ac:spMk id="148" creationId="{C16BB411-6976-4B29-8DEA-BEF8FD0D9A3E}"/>
          </ac:spMkLst>
        </pc:spChg>
        <pc:spChg chg="mod">
          <ac:chgData name="Ugo MANTEL" userId="2d5b7065-31bb-4181-a7f8-a73bf0c30211" providerId="ADAL" clId="{0575A9F6-7E6E-4F00-881B-BCE554436064}" dt="2021-05-27T08:27:53.676" v="14449" actId="790"/>
          <ac:spMkLst>
            <pc:docMk/>
            <pc:sldMk cId="1879522387" sldId="10491"/>
            <ac:spMk id="150" creationId="{1984CA49-E60F-403F-86FD-F715CCEDA702}"/>
          </ac:spMkLst>
        </pc:spChg>
        <pc:spChg chg="mod">
          <ac:chgData name="Ugo MANTEL" userId="2d5b7065-31bb-4181-a7f8-a73bf0c30211" providerId="ADAL" clId="{0575A9F6-7E6E-4F00-881B-BCE554436064}" dt="2021-05-27T08:27:53.678" v="14450" actId="790"/>
          <ac:spMkLst>
            <pc:docMk/>
            <pc:sldMk cId="1879522387" sldId="10491"/>
            <ac:spMk id="151" creationId="{C0DEFECA-BAA3-46D8-A2B1-551A3A20E432}"/>
          </ac:spMkLst>
        </pc:spChg>
      </pc:sldChg>
      <pc:sldChg chg="modSp mod">
        <pc:chgData name="Ugo MANTEL" userId="2d5b7065-31bb-4181-a7f8-a73bf0c30211" providerId="ADAL" clId="{0575A9F6-7E6E-4F00-881B-BCE554436064}" dt="2021-05-27T08:27:53.706" v="14472" actId="790"/>
        <pc:sldMkLst>
          <pc:docMk/>
          <pc:sldMk cId="3046076768" sldId="10492"/>
        </pc:sldMkLst>
        <pc:spChg chg="mod">
          <ac:chgData name="Ugo MANTEL" userId="2d5b7065-31bb-4181-a7f8-a73bf0c30211" providerId="ADAL" clId="{0575A9F6-7E6E-4F00-881B-BCE554436064}" dt="2021-05-27T08:27:53.678" v="14451" actId="790"/>
          <ac:spMkLst>
            <pc:docMk/>
            <pc:sldMk cId="3046076768" sldId="10492"/>
            <ac:spMk id="2" creationId="{8ECED2BA-32CC-4045-8D14-78B10AEA12FB}"/>
          </ac:spMkLst>
        </pc:spChg>
        <pc:spChg chg="mod">
          <ac:chgData name="Ugo MANTEL" userId="2d5b7065-31bb-4181-a7f8-a73bf0c30211" providerId="ADAL" clId="{0575A9F6-7E6E-4F00-881B-BCE554436064}" dt="2021-05-27T08:27:53.678" v="14452" actId="790"/>
          <ac:spMkLst>
            <pc:docMk/>
            <pc:sldMk cId="3046076768" sldId="10492"/>
            <ac:spMk id="5" creationId="{E05AFE09-2ECE-45A0-B1A6-917994C4A573}"/>
          </ac:spMkLst>
        </pc:spChg>
        <pc:spChg chg="mod">
          <ac:chgData name="Ugo MANTEL" userId="2d5b7065-31bb-4181-a7f8-a73bf0c30211" providerId="ADAL" clId="{0575A9F6-7E6E-4F00-881B-BCE554436064}" dt="2021-05-27T08:27:53.678" v="14453" actId="790"/>
          <ac:spMkLst>
            <pc:docMk/>
            <pc:sldMk cId="3046076768" sldId="10492"/>
            <ac:spMk id="6" creationId="{97ECC932-E904-4A9B-8E43-A105D088ABBA}"/>
          </ac:spMkLst>
        </pc:spChg>
        <pc:spChg chg="mod">
          <ac:chgData name="Ugo MANTEL" userId="2d5b7065-31bb-4181-a7f8-a73bf0c30211" providerId="ADAL" clId="{0575A9F6-7E6E-4F00-881B-BCE554436064}" dt="2021-05-27T08:27:53.678" v="14454" actId="790"/>
          <ac:spMkLst>
            <pc:docMk/>
            <pc:sldMk cId="3046076768" sldId="10492"/>
            <ac:spMk id="7" creationId="{7F4369D1-89B8-488C-A693-6DCA73F7A083}"/>
          </ac:spMkLst>
        </pc:spChg>
        <pc:spChg chg="mod">
          <ac:chgData name="Ugo MANTEL" userId="2d5b7065-31bb-4181-a7f8-a73bf0c30211" providerId="ADAL" clId="{0575A9F6-7E6E-4F00-881B-BCE554436064}" dt="2021-05-27T08:27:53.678" v="14455" actId="790"/>
          <ac:spMkLst>
            <pc:docMk/>
            <pc:sldMk cId="3046076768" sldId="10492"/>
            <ac:spMk id="14" creationId="{6F40B73C-ED48-415F-9826-3160F048C49D}"/>
          </ac:spMkLst>
        </pc:spChg>
        <pc:spChg chg="mod">
          <ac:chgData name="Ugo MANTEL" userId="2d5b7065-31bb-4181-a7f8-a73bf0c30211" providerId="ADAL" clId="{0575A9F6-7E6E-4F00-881B-BCE554436064}" dt="2021-05-27T08:27:53.686" v="14456" actId="790"/>
          <ac:spMkLst>
            <pc:docMk/>
            <pc:sldMk cId="3046076768" sldId="10492"/>
            <ac:spMk id="15" creationId="{1EAFF699-192B-46E9-B8E8-C0838CC08C2C}"/>
          </ac:spMkLst>
        </pc:spChg>
        <pc:spChg chg="mod">
          <ac:chgData name="Ugo MANTEL" userId="2d5b7065-31bb-4181-a7f8-a73bf0c30211" providerId="ADAL" clId="{0575A9F6-7E6E-4F00-881B-BCE554436064}" dt="2021-05-27T08:27:53.686" v="14459" actId="790"/>
          <ac:spMkLst>
            <pc:docMk/>
            <pc:sldMk cId="3046076768" sldId="10492"/>
            <ac:spMk id="23" creationId="{7A7B45BB-0C39-4952-96D9-943DAC289519}"/>
          </ac:spMkLst>
        </pc:spChg>
        <pc:spChg chg="mod">
          <ac:chgData name="Ugo MANTEL" userId="2d5b7065-31bb-4181-a7f8-a73bf0c30211" providerId="ADAL" clId="{0575A9F6-7E6E-4F00-881B-BCE554436064}" dt="2021-05-27T08:27:53.686" v="14460" actId="790"/>
          <ac:spMkLst>
            <pc:docMk/>
            <pc:sldMk cId="3046076768" sldId="10492"/>
            <ac:spMk id="27" creationId="{499E31EE-17B3-461E-BC6B-3A41D42EEEAA}"/>
          </ac:spMkLst>
        </pc:spChg>
        <pc:spChg chg="mod">
          <ac:chgData name="Ugo MANTEL" userId="2d5b7065-31bb-4181-a7f8-a73bf0c30211" providerId="ADAL" clId="{0575A9F6-7E6E-4F00-881B-BCE554436064}" dt="2021-05-27T08:27:53.706" v="14471" actId="790"/>
          <ac:spMkLst>
            <pc:docMk/>
            <pc:sldMk cId="3046076768" sldId="10492"/>
            <ac:spMk id="37" creationId="{0F222602-3722-4822-98C2-CDBFE984F2B4}"/>
          </ac:spMkLst>
        </pc:spChg>
        <pc:spChg chg="mod">
          <ac:chgData name="Ugo MANTEL" userId="2d5b7065-31bb-4181-a7f8-a73bf0c30211" providerId="ADAL" clId="{0575A9F6-7E6E-4F00-881B-BCE554436064}" dt="2021-05-27T08:27:53.706" v="14472" actId="790"/>
          <ac:spMkLst>
            <pc:docMk/>
            <pc:sldMk cId="3046076768" sldId="10492"/>
            <ac:spMk id="41" creationId="{B829649C-A518-491F-A4B3-40028D0F2A45}"/>
          </ac:spMkLst>
        </pc:spChg>
        <pc:spChg chg="mod">
          <ac:chgData name="Ugo MANTEL" userId="2d5b7065-31bb-4181-a7f8-a73bf0c30211" providerId="ADAL" clId="{0575A9F6-7E6E-4F00-881B-BCE554436064}" dt="2021-05-27T08:27:53.696" v="14461" actId="790"/>
          <ac:spMkLst>
            <pc:docMk/>
            <pc:sldMk cId="3046076768" sldId="10492"/>
            <ac:spMk id="43" creationId="{EB6DEF52-496A-402C-8CF6-A5A3BF00AE8F}"/>
          </ac:spMkLst>
        </pc:spChg>
        <pc:spChg chg="mod">
          <ac:chgData name="Ugo MANTEL" userId="2d5b7065-31bb-4181-a7f8-a73bf0c30211" providerId="ADAL" clId="{0575A9F6-7E6E-4F00-881B-BCE554436064}" dt="2021-05-27T08:27:53.686" v="14457" actId="790"/>
          <ac:spMkLst>
            <pc:docMk/>
            <pc:sldMk cId="3046076768" sldId="10492"/>
            <ac:spMk id="47" creationId="{C9CE8351-A7D3-4CFD-BA79-B676ED4E43BC}"/>
          </ac:spMkLst>
        </pc:spChg>
        <pc:spChg chg="mod">
          <ac:chgData name="Ugo MANTEL" userId="2d5b7065-31bb-4181-a7f8-a73bf0c30211" providerId="ADAL" clId="{0575A9F6-7E6E-4F00-881B-BCE554436064}" dt="2021-05-27T08:27:53.686" v="14458" actId="790"/>
          <ac:spMkLst>
            <pc:docMk/>
            <pc:sldMk cId="3046076768" sldId="10492"/>
            <ac:spMk id="48" creationId="{751D535F-DDDF-4312-8041-6ED9DE21949C}"/>
          </ac:spMkLst>
        </pc:spChg>
        <pc:spChg chg="mod">
          <ac:chgData name="Ugo MANTEL" userId="2d5b7065-31bb-4181-a7f8-a73bf0c30211" providerId="ADAL" clId="{0575A9F6-7E6E-4F00-881B-BCE554436064}" dt="2021-05-27T08:27:53.698" v="14470" actId="790"/>
          <ac:spMkLst>
            <pc:docMk/>
            <pc:sldMk cId="3046076768" sldId="10492"/>
            <ac:spMk id="61" creationId="{B4C81F77-0B03-454F-B138-914D29C3FB42}"/>
          </ac:spMkLst>
        </pc:spChg>
        <pc:spChg chg="mod">
          <ac:chgData name="Ugo MANTEL" userId="2d5b7065-31bb-4181-a7f8-a73bf0c30211" providerId="ADAL" clId="{0575A9F6-7E6E-4F00-881B-BCE554436064}" dt="2021-05-27T08:27:53.696" v="14462" actId="790"/>
          <ac:spMkLst>
            <pc:docMk/>
            <pc:sldMk cId="3046076768" sldId="10492"/>
            <ac:spMk id="76" creationId="{77107393-3EF9-4A93-9242-E2793ED3728D}"/>
          </ac:spMkLst>
        </pc:spChg>
        <pc:spChg chg="mod">
          <ac:chgData name="Ugo MANTEL" userId="2d5b7065-31bb-4181-a7f8-a73bf0c30211" providerId="ADAL" clId="{0575A9F6-7E6E-4F00-881B-BCE554436064}" dt="2021-05-27T08:27:53.698" v="14463" actId="790"/>
          <ac:spMkLst>
            <pc:docMk/>
            <pc:sldMk cId="3046076768" sldId="10492"/>
            <ac:spMk id="77" creationId="{9C77AA33-721F-465C-A332-D3282743BF44}"/>
          </ac:spMkLst>
        </pc:spChg>
        <pc:spChg chg="mod">
          <ac:chgData name="Ugo MANTEL" userId="2d5b7065-31bb-4181-a7f8-a73bf0c30211" providerId="ADAL" clId="{0575A9F6-7E6E-4F00-881B-BCE554436064}" dt="2021-05-27T08:27:53.698" v="14464" actId="790"/>
          <ac:spMkLst>
            <pc:docMk/>
            <pc:sldMk cId="3046076768" sldId="10492"/>
            <ac:spMk id="78" creationId="{4A691939-F14E-4710-8B5F-A516FB479AC7}"/>
          </ac:spMkLst>
        </pc:spChg>
        <pc:spChg chg="mod">
          <ac:chgData name="Ugo MANTEL" userId="2d5b7065-31bb-4181-a7f8-a73bf0c30211" providerId="ADAL" clId="{0575A9F6-7E6E-4F00-881B-BCE554436064}" dt="2021-05-27T08:27:53.698" v="14465" actId="790"/>
          <ac:spMkLst>
            <pc:docMk/>
            <pc:sldMk cId="3046076768" sldId="10492"/>
            <ac:spMk id="79" creationId="{1E030DBF-C684-483E-A6A7-B3E6927781BA}"/>
          </ac:spMkLst>
        </pc:spChg>
        <pc:spChg chg="mod">
          <ac:chgData name="Ugo MANTEL" userId="2d5b7065-31bb-4181-a7f8-a73bf0c30211" providerId="ADAL" clId="{0575A9F6-7E6E-4F00-881B-BCE554436064}" dt="2021-05-27T08:27:53.698" v="14466" actId="790"/>
          <ac:spMkLst>
            <pc:docMk/>
            <pc:sldMk cId="3046076768" sldId="10492"/>
            <ac:spMk id="80" creationId="{5321F982-E9D4-4BDF-BDDD-ECBAC3482D23}"/>
          </ac:spMkLst>
        </pc:spChg>
        <pc:spChg chg="mod">
          <ac:chgData name="Ugo MANTEL" userId="2d5b7065-31bb-4181-a7f8-a73bf0c30211" providerId="ADAL" clId="{0575A9F6-7E6E-4F00-881B-BCE554436064}" dt="2021-05-27T08:27:53.698" v="14467" actId="790"/>
          <ac:spMkLst>
            <pc:docMk/>
            <pc:sldMk cId="3046076768" sldId="10492"/>
            <ac:spMk id="81" creationId="{D29EDD10-6FAE-4062-8731-34FEAFB3980B}"/>
          </ac:spMkLst>
        </pc:spChg>
        <pc:spChg chg="mod">
          <ac:chgData name="Ugo MANTEL" userId="2d5b7065-31bb-4181-a7f8-a73bf0c30211" providerId="ADAL" clId="{0575A9F6-7E6E-4F00-881B-BCE554436064}" dt="2021-05-27T08:27:53.698" v="14468" actId="790"/>
          <ac:spMkLst>
            <pc:docMk/>
            <pc:sldMk cId="3046076768" sldId="10492"/>
            <ac:spMk id="82" creationId="{5A23AB82-474A-44B4-BA43-BAFD29FCC899}"/>
          </ac:spMkLst>
        </pc:spChg>
        <pc:spChg chg="mod">
          <ac:chgData name="Ugo MANTEL" userId="2d5b7065-31bb-4181-a7f8-a73bf0c30211" providerId="ADAL" clId="{0575A9F6-7E6E-4F00-881B-BCE554436064}" dt="2021-05-27T08:27:53.698" v="14469" actId="790"/>
          <ac:spMkLst>
            <pc:docMk/>
            <pc:sldMk cId="3046076768" sldId="10492"/>
            <ac:spMk id="83" creationId="{F0FAAC8D-84E2-47F1-8113-D604530B09F8}"/>
          </ac:spMkLst>
        </pc:spChg>
      </pc:sldChg>
      <pc:sldChg chg="modSp mod">
        <pc:chgData name="Ugo MANTEL" userId="2d5b7065-31bb-4181-a7f8-a73bf0c30211" providerId="ADAL" clId="{0575A9F6-7E6E-4F00-881B-BCE554436064}" dt="2021-05-27T08:27:54.224" v="15098" actId="790"/>
        <pc:sldMkLst>
          <pc:docMk/>
          <pc:sldMk cId="555140228" sldId="10493"/>
        </pc:sldMkLst>
        <pc:spChg chg="mod">
          <ac:chgData name="Ugo MANTEL" userId="2d5b7065-31bb-4181-a7f8-a73bf0c30211" providerId="ADAL" clId="{0575A9F6-7E6E-4F00-881B-BCE554436064}" dt="2021-05-27T08:27:54.194" v="15067" actId="790"/>
          <ac:spMkLst>
            <pc:docMk/>
            <pc:sldMk cId="555140228" sldId="10493"/>
            <ac:spMk id="2" creationId="{BA3E4240-1B8B-4AAA-9DCA-9FE236464846}"/>
          </ac:spMkLst>
        </pc:spChg>
        <pc:spChg chg="mod">
          <ac:chgData name="Ugo MANTEL" userId="2d5b7065-31bb-4181-a7f8-a73bf0c30211" providerId="ADAL" clId="{0575A9F6-7E6E-4F00-881B-BCE554436064}" dt="2021-05-27T08:27:54.202" v="15073" actId="790"/>
          <ac:spMkLst>
            <pc:docMk/>
            <pc:sldMk cId="555140228" sldId="10493"/>
            <ac:spMk id="10" creationId="{8B80541E-0CB8-4F46-AA31-1D2CE8ECE50F}"/>
          </ac:spMkLst>
        </pc:spChg>
        <pc:spChg chg="mod">
          <ac:chgData name="Ugo MANTEL" userId="2d5b7065-31bb-4181-a7f8-a73bf0c30211" providerId="ADAL" clId="{0575A9F6-7E6E-4F00-881B-BCE554436064}" dt="2021-05-27T08:27:54.194" v="15066" actId="790"/>
          <ac:spMkLst>
            <pc:docMk/>
            <pc:sldMk cId="555140228" sldId="10493"/>
            <ac:spMk id="12" creationId="{5632CA9B-96AD-46F9-9A8A-B6E6800443DD}"/>
          </ac:spMkLst>
        </pc:spChg>
        <pc:spChg chg="mod">
          <ac:chgData name="Ugo MANTEL" userId="2d5b7065-31bb-4181-a7f8-a73bf0c30211" providerId="ADAL" clId="{0575A9F6-7E6E-4F00-881B-BCE554436064}" dt="2021-05-27T08:27:54.194" v="15071" actId="790"/>
          <ac:spMkLst>
            <pc:docMk/>
            <pc:sldMk cId="555140228" sldId="10493"/>
            <ac:spMk id="13" creationId="{8A47A578-76B7-48A6-B910-8A54E9BC3C53}"/>
          </ac:spMkLst>
        </pc:spChg>
        <pc:spChg chg="mod">
          <ac:chgData name="Ugo MANTEL" userId="2d5b7065-31bb-4181-a7f8-a73bf0c30211" providerId="ADAL" clId="{0575A9F6-7E6E-4F00-881B-BCE554436064}" dt="2021-05-27T08:27:54.194" v="15072" actId="790"/>
          <ac:spMkLst>
            <pc:docMk/>
            <pc:sldMk cId="555140228" sldId="10493"/>
            <ac:spMk id="16" creationId="{4FCCDEAF-F1D6-472C-8877-BCF7D817DF4C}"/>
          </ac:spMkLst>
        </pc:spChg>
        <pc:spChg chg="mod">
          <ac:chgData name="Ugo MANTEL" userId="2d5b7065-31bb-4181-a7f8-a73bf0c30211" providerId="ADAL" clId="{0575A9F6-7E6E-4F00-881B-BCE554436064}" dt="2021-05-27T08:27:54.212" v="15083" actId="790"/>
          <ac:spMkLst>
            <pc:docMk/>
            <pc:sldMk cId="555140228" sldId="10493"/>
            <ac:spMk id="21" creationId="{58337BA2-B7F0-4432-B9BF-C085B3E8B7D0}"/>
          </ac:spMkLst>
        </pc:spChg>
        <pc:spChg chg="mod">
          <ac:chgData name="Ugo MANTEL" userId="2d5b7065-31bb-4181-a7f8-a73bf0c30211" providerId="ADAL" clId="{0575A9F6-7E6E-4F00-881B-BCE554436064}" dt="2021-05-27T08:27:54.212" v="15084" actId="790"/>
          <ac:spMkLst>
            <pc:docMk/>
            <pc:sldMk cId="555140228" sldId="10493"/>
            <ac:spMk id="23" creationId="{CAB7DE97-987C-4E1B-AC28-72D620F2E2AC}"/>
          </ac:spMkLst>
        </pc:spChg>
        <pc:spChg chg="mod">
          <ac:chgData name="Ugo MANTEL" userId="2d5b7065-31bb-4181-a7f8-a73bf0c30211" providerId="ADAL" clId="{0575A9F6-7E6E-4F00-881B-BCE554436064}" dt="2021-05-27T08:27:54.222" v="15094" actId="790"/>
          <ac:spMkLst>
            <pc:docMk/>
            <pc:sldMk cId="555140228" sldId="10493"/>
            <ac:spMk id="43" creationId="{828F6828-F8BE-4A5E-BDB1-E6D305E63871}"/>
          </ac:spMkLst>
        </pc:spChg>
        <pc:spChg chg="mod">
          <ac:chgData name="Ugo MANTEL" userId="2d5b7065-31bb-4181-a7f8-a73bf0c30211" providerId="ADAL" clId="{0575A9F6-7E6E-4F00-881B-BCE554436064}" dt="2021-05-27T08:27:54.222" v="15095" actId="790"/>
          <ac:spMkLst>
            <pc:docMk/>
            <pc:sldMk cId="555140228" sldId="10493"/>
            <ac:spMk id="44" creationId="{19C019BC-EB06-4A96-902F-D38F5105557E}"/>
          </ac:spMkLst>
        </pc:spChg>
        <pc:spChg chg="mod">
          <ac:chgData name="Ugo MANTEL" userId="2d5b7065-31bb-4181-a7f8-a73bf0c30211" providerId="ADAL" clId="{0575A9F6-7E6E-4F00-881B-BCE554436064}" dt="2021-05-27T08:27:54.222" v="15096" actId="790"/>
          <ac:spMkLst>
            <pc:docMk/>
            <pc:sldMk cId="555140228" sldId="10493"/>
            <ac:spMk id="45" creationId="{DF4AFB62-CB9A-496D-85E6-570830B6CA1F}"/>
          </ac:spMkLst>
        </pc:spChg>
        <pc:spChg chg="mod">
          <ac:chgData name="Ugo MANTEL" userId="2d5b7065-31bb-4181-a7f8-a73bf0c30211" providerId="ADAL" clId="{0575A9F6-7E6E-4F00-881B-BCE554436064}" dt="2021-05-27T08:27:54.222" v="15097" actId="790"/>
          <ac:spMkLst>
            <pc:docMk/>
            <pc:sldMk cId="555140228" sldId="10493"/>
            <ac:spMk id="46" creationId="{D3F5CD85-6517-40B9-86FD-B11DACA58EF1}"/>
          </ac:spMkLst>
        </pc:spChg>
        <pc:spChg chg="mod">
          <ac:chgData name="Ugo MANTEL" userId="2d5b7065-31bb-4181-a7f8-a73bf0c30211" providerId="ADAL" clId="{0575A9F6-7E6E-4F00-881B-BCE554436064}" dt="2021-05-27T08:27:54.224" v="15098" actId="790"/>
          <ac:spMkLst>
            <pc:docMk/>
            <pc:sldMk cId="555140228" sldId="10493"/>
            <ac:spMk id="48" creationId="{9794E358-9E47-4B42-9D9D-9F54313F93C3}"/>
          </ac:spMkLst>
        </pc:spChg>
        <pc:spChg chg="mod">
          <ac:chgData name="Ugo MANTEL" userId="2d5b7065-31bb-4181-a7f8-a73bf0c30211" providerId="ADAL" clId="{0575A9F6-7E6E-4F00-881B-BCE554436064}" dt="2021-05-27T08:27:54.194" v="15068" actId="790"/>
          <ac:spMkLst>
            <pc:docMk/>
            <pc:sldMk cId="555140228" sldId="10493"/>
            <ac:spMk id="50" creationId="{3D11D9AD-56B2-4FD0-998A-C3C17321490E}"/>
          </ac:spMkLst>
        </pc:spChg>
        <pc:spChg chg="mod">
          <ac:chgData name="Ugo MANTEL" userId="2d5b7065-31bb-4181-a7f8-a73bf0c30211" providerId="ADAL" clId="{0575A9F6-7E6E-4F00-881B-BCE554436064}" dt="2021-05-27T08:27:54.194" v="15069" actId="790"/>
          <ac:spMkLst>
            <pc:docMk/>
            <pc:sldMk cId="555140228" sldId="10493"/>
            <ac:spMk id="51" creationId="{ABA09096-B3E8-4754-A77D-65D350688B5B}"/>
          </ac:spMkLst>
        </pc:spChg>
        <pc:spChg chg="mod">
          <ac:chgData name="Ugo MANTEL" userId="2d5b7065-31bb-4181-a7f8-a73bf0c30211" providerId="ADAL" clId="{0575A9F6-7E6E-4F00-881B-BCE554436064}" dt="2021-05-27T08:27:54.194" v="15070" actId="790"/>
          <ac:spMkLst>
            <pc:docMk/>
            <pc:sldMk cId="555140228" sldId="10493"/>
            <ac:spMk id="52" creationId="{269DE5CB-BABB-4CE5-BFC8-CA5EE268E23C}"/>
          </ac:spMkLst>
        </pc:spChg>
        <pc:spChg chg="mod">
          <ac:chgData name="Ugo MANTEL" userId="2d5b7065-31bb-4181-a7f8-a73bf0c30211" providerId="ADAL" clId="{0575A9F6-7E6E-4F00-881B-BCE554436064}" dt="2021-05-27T08:27:54.214" v="15090" actId="790"/>
          <ac:spMkLst>
            <pc:docMk/>
            <pc:sldMk cId="555140228" sldId="10493"/>
            <ac:spMk id="53" creationId="{E78B608F-6BB5-42D9-B674-E79A1AA2E5CC}"/>
          </ac:spMkLst>
        </pc:spChg>
        <pc:spChg chg="mod">
          <ac:chgData name="Ugo MANTEL" userId="2d5b7065-31bb-4181-a7f8-a73bf0c30211" providerId="ADAL" clId="{0575A9F6-7E6E-4F00-881B-BCE554436064}" dt="2021-05-27T08:27:54.202" v="15074" actId="790"/>
          <ac:spMkLst>
            <pc:docMk/>
            <pc:sldMk cId="555140228" sldId="10493"/>
            <ac:spMk id="54" creationId="{A1ED7959-6972-4CA1-87DE-4A9E265D1EE1}"/>
          </ac:spMkLst>
        </pc:spChg>
        <pc:spChg chg="mod">
          <ac:chgData name="Ugo MANTEL" userId="2d5b7065-31bb-4181-a7f8-a73bf0c30211" providerId="ADAL" clId="{0575A9F6-7E6E-4F00-881B-BCE554436064}" dt="2021-05-27T08:27:54.202" v="15075" actId="790"/>
          <ac:spMkLst>
            <pc:docMk/>
            <pc:sldMk cId="555140228" sldId="10493"/>
            <ac:spMk id="61" creationId="{0CCFF1A2-CE09-4311-BD82-2FC01C7F8607}"/>
          </ac:spMkLst>
        </pc:spChg>
        <pc:spChg chg="mod">
          <ac:chgData name="Ugo MANTEL" userId="2d5b7065-31bb-4181-a7f8-a73bf0c30211" providerId="ADAL" clId="{0575A9F6-7E6E-4F00-881B-BCE554436064}" dt="2021-05-27T08:27:54.214" v="15091" actId="790"/>
          <ac:spMkLst>
            <pc:docMk/>
            <pc:sldMk cId="555140228" sldId="10493"/>
            <ac:spMk id="67" creationId="{1C4E990E-8E89-45A0-AC76-02D2BCF8FE7D}"/>
          </ac:spMkLst>
        </pc:spChg>
        <pc:spChg chg="mod">
          <ac:chgData name="Ugo MANTEL" userId="2d5b7065-31bb-4181-a7f8-a73bf0c30211" providerId="ADAL" clId="{0575A9F6-7E6E-4F00-881B-BCE554436064}" dt="2021-05-27T08:27:54.204" v="15076" actId="790"/>
          <ac:spMkLst>
            <pc:docMk/>
            <pc:sldMk cId="555140228" sldId="10493"/>
            <ac:spMk id="68" creationId="{A5346155-53F6-4492-8069-514F081C33B9}"/>
          </ac:spMkLst>
        </pc:spChg>
        <pc:spChg chg="mod">
          <ac:chgData name="Ugo MANTEL" userId="2d5b7065-31bb-4181-a7f8-a73bf0c30211" providerId="ADAL" clId="{0575A9F6-7E6E-4F00-881B-BCE554436064}" dt="2021-05-27T08:27:54.214" v="15092" actId="790"/>
          <ac:spMkLst>
            <pc:docMk/>
            <pc:sldMk cId="555140228" sldId="10493"/>
            <ac:spMk id="69" creationId="{5A30C23A-C7FE-49B2-BC9B-2CAFEF1C8565}"/>
          </ac:spMkLst>
        </pc:spChg>
        <pc:spChg chg="mod">
          <ac:chgData name="Ugo MANTEL" userId="2d5b7065-31bb-4181-a7f8-a73bf0c30211" providerId="ADAL" clId="{0575A9F6-7E6E-4F00-881B-BCE554436064}" dt="2021-05-27T08:27:54.214" v="15093" actId="790"/>
          <ac:spMkLst>
            <pc:docMk/>
            <pc:sldMk cId="555140228" sldId="10493"/>
            <ac:spMk id="70" creationId="{AFE2124A-B375-42E6-858E-25A0046656BC}"/>
          </ac:spMkLst>
        </pc:spChg>
        <pc:spChg chg="mod">
          <ac:chgData name="Ugo MANTEL" userId="2d5b7065-31bb-4181-a7f8-a73bf0c30211" providerId="ADAL" clId="{0575A9F6-7E6E-4F00-881B-BCE554436064}" dt="2021-05-27T08:27:54.204" v="15077" actId="790"/>
          <ac:spMkLst>
            <pc:docMk/>
            <pc:sldMk cId="555140228" sldId="10493"/>
            <ac:spMk id="73" creationId="{98DD9878-7EFD-4EE3-8563-0AB6CA847BCD}"/>
          </ac:spMkLst>
        </pc:spChg>
        <pc:spChg chg="mod">
          <ac:chgData name="Ugo MANTEL" userId="2d5b7065-31bb-4181-a7f8-a73bf0c30211" providerId="ADAL" clId="{0575A9F6-7E6E-4F00-881B-BCE554436064}" dt="2021-05-27T08:27:54.204" v="15078" actId="790"/>
          <ac:spMkLst>
            <pc:docMk/>
            <pc:sldMk cId="555140228" sldId="10493"/>
            <ac:spMk id="78" creationId="{5112757C-9BF4-4BA1-9498-541BF2906FB2}"/>
          </ac:spMkLst>
        </pc:spChg>
        <pc:spChg chg="mod">
          <ac:chgData name="Ugo MANTEL" userId="2d5b7065-31bb-4181-a7f8-a73bf0c30211" providerId="ADAL" clId="{0575A9F6-7E6E-4F00-881B-BCE554436064}" dt="2021-05-27T08:27:54.204" v="15079" actId="790"/>
          <ac:spMkLst>
            <pc:docMk/>
            <pc:sldMk cId="555140228" sldId="10493"/>
            <ac:spMk id="79" creationId="{03A27743-6F0C-44CB-A476-520C8741EAE9}"/>
          </ac:spMkLst>
        </pc:spChg>
        <pc:spChg chg="mod">
          <ac:chgData name="Ugo MANTEL" userId="2d5b7065-31bb-4181-a7f8-a73bf0c30211" providerId="ADAL" clId="{0575A9F6-7E6E-4F00-881B-BCE554436064}" dt="2021-05-27T08:27:54.204" v="15080" actId="790"/>
          <ac:spMkLst>
            <pc:docMk/>
            <pc:sldMk cId="555140228" sldId="10493"/>
            <ac:spMk id="80" creationId="{E399A358-1215-4FA3-8339-9689B70175BF}"/>
          </ac:spMkLst>
        </pc:spChg>
        <pc:spChg chg="mod">
          <ac:chgData name="Ugo MANTEL" userId="2d5b7065-31bb-4181-a7f8-a73bf0c30211" providerId="ADAL" clId="{0575A9F6-7E6E-4F00-881B-BCE554436064}" dt="2021-05-27T08:27:54.214" v="15085" actId="790"/>
          <ac:spMkLst>
            <pc:docMk/>
            <pc:sldMk cId="555140228" sldId="10493"/>
            <ac:spMk id="81" creationId="{60F8FC4C-7305-426C-8523-F98FB2B728B2}"/>
          </ac:spMkLst>
        </pc:spChg>
        <pc:spChg chg="mod">
          <ac:chgData name="Ugo MANTEL" userId="2d5b7065-31bb-4181-a7f8-a73bf0c30211" providerId="ADAL" clId="{0575A9F6-7E6E-4F00-881B-BCE554436064}" dt="2021-05-27T08:27:54.204" v="15081" actId="790"/>
          <ac:spMkLst>
            <pc:docMk/>
            <pc:sldMk cId="555140228" sldId="10493"/>
            <ac:spMk id="82" creationId="{378DC2D4-4EBE-4118-8C40-86863555C037}"/>
          </ac:spMkLst>
        </pc:spChg>
        <pc:spChg chg="mod">
          <ac:chgData name="Ugo MANTEL" userId="2d5b7065-31bb-4181-a7f8-a73bf0c30211" providerId="ADAL" clId="{0575A9F6-7E6E-4F00-881B-BCE554436064}" dt="2021-05-27T08:27:54.214" v="15086" actId="790"/>
          <ac:spMkLst>
            <pc:docMk/>
            <pc:sldMk cId="555140228" sldId="10493"/>
            <ac:spMk id="86" creationId="{5426AF42-AB87-4AFB-94AB-DD1D8EF561A6}"/>
          </ac:spMkLst>
        </pc:spChg>
        <pc:spChg chg="mod">
          <ac:chgData name="Ugo MANTEL" userId="2d5b7065-31bb-4181-a7f8-a73bf0c30211" providerId="ADAL" clId="{0575A9F6-7E6E-4F00-881B-BCE554436064}" dt="2021-05-27T08:27:54.212" v="15082" actId="790"/>
          <ac:spMkLst>
            <pc:docMk/>
            <pc:sldMk cId="555140228" sldId="10493"/>
            <ac:spMk id="109" creationId="{E8BE3BCE-A832-4D22-9958-D819266EA290}"/>
          </ac:spMkLst>
        </pc:spChg>
        <pc:spChg chg="mod">
          <ac:chgData name="Ugo MANTEL" userId="2d5b7065-31bb-4181-a7f8-a73bf0c30211" providerId="ADAL" clId="{0575A9F6-7E6E-4F00-881B-BCE554436064}" dt="2021-05-27T08:27:54.214" v="15087" actId="790"/>
          <ac:spMkLst>
            <pc:docMk/>
            <pc:sldMk cId="555140228" sldId="10493"/>
            <ac:spMk id="114" creationId="{EF7E7272-A5E8-48AE-AF6F-C99EB6336D02}"/>
          </ac:spMkLst>
        </pc:spChg>
        <pc:spChg chg="mod">
          <ac:chgData name="Ugo MANTEL" userId="2d5b7065-31bb-4181-a7f8-a73bf0c30211" providerId="ADAL" clId="{0575A9F6-7E6E-4F00-881B-BCE554436064}" dt="2021-05-27T08:27:54.214" v="15088" actId="790"/>
          <ac:spMkLst>
            <pc:docMk/>
            <pc:sldMk cId="555140228" sldId="10493"/>
            <ac:spMk id="115" creationId="{E4406749-7A4A-41F0-A850-CE3465C20F17}"/>
          </ac:spMkLst>
        </pc:spChg>
        <pc:spChg chg="mod">
          <ac:chgData name="Ugo MANTEL" userId="2d5b7065-31bb-4181-a7f8-a73bf0c30211" providerId="ADAL" clId="{0575A9F6-7E6E-4F00-881B-BCE554436064}" dt="2021-05-27T08:27:54.214" v="15089" actId="790"/>
          <ac:spMkLst>
            <pc:docMk/>
            <pc:sldMk cId="555140228" sldId="10493"/>
            <ac:spMk id="116" creationId="{2806627C-A398-4592-B3EB-4C56D0420050}"/>
          </ac:spMkLst>
        </pc:spChg>
      </pc:sldChg>
      <pc:sldChg chg="addSp modSp mod">
        <pc:chgData name="Ugo MANTEL" userId="2d5b7065-31bb-4181-a7f8-a73bf0c30211" providerId="ADAL" clId="{0575A9F6-7E6E-4F00-881B-BCE554436064}" dt="2021-05-27T08:27:54.264" v="15141" actId="790"/>
        <pc:sldMkLst>
          <pc:docMk/>
          <pc:sldMk cId="611198898" sldId="10494"/>
        </pc:sldMkLst>
        <pc:spChg chg="mod">
          <ac:chgData name="Ugo MANTEL" userId="2d5b7065-31bb-4181-a7f8-a73bf0c30211" providerId="ADAL" clId="{0575A9F6-7E6E-4F00-881B-BCE554436064}" dt="2021-05-27T08:27:54.224" v="15099" actId="790"/>
          <ac:spMkLst>
            <pc:docMk/>
            <pc:sldMk cId="611198898" sldId="10494"/>
            <ac:spMk id="2" creationId="{BA3E4240-1B8B-4AAA-9DCA-9FE236464846}"/>
          </ac:spMkLst>
        </pc:spChg>
        <pc:spChg chg="mod">
          <ac:chgData name="Ugo MANTEL" userId="2d5b7065-31bb-4181-a7f8-a73bf0c30211" providerId="ADAL" clId="{0575A9F6-7E6E-4F00-881B-BCE554436064}" dt="2021-05-27T08:27:54.224" v="15100" actId="790"/>
          <ac:spMkLst>
            <pc:docMk/>
            <pc:sldMk cId="611198898" sldId="10494"/>
            <ac:spMk id="64" creationId="{715DCA8A-86D5-45FB-9BFD-4D1110B6C7FB}"/>
          </ac:spMkLst>
        </pc:spChg>
        <pc:spChg chg="mod">
          <ac:chgData name="Ugo MANTEL" userId="2d5b7065-31bb-4181-a7f8-a73bf0c30211" providerId="ADAL" clId="{0575A9F6-7E6E-4F00-881B-BCE554436064}" dt="2021-05-27T08:27:54.224" v="15101" actId="790"/>
          <ac:spMkLst>
            <pc:docMk/>
            <pc:sldMk cId="611198898" sldId="10494"/>
            <ac:spMk id="103" creationId="{D1ADF058-49F0-46BE-A5B0-D41C2897BE51}"/>
          </ac:spMkLst>
        </pc:spChg>
        <pc:spChg chg="mod">
          <ac:chgData name="Ugo MANTEL" userId="2d5b7065-31bb-4181-a7f8-a73bf0c30211" providerId="ADAL" clId="{0575A9F6-7E6E-4F00-881B-BCE554436064}" dt="2021-05-27T08:27:54.224" v="15102" actId="790"/>
          <ac:spMkLst>
            <pc:docMk/>
            <pc:sldMk cId="611198898" sldId="10494"/>
            <ac:spMk id="109" creationId="{BBAA2621-CEE3-45B9-A27A-5E3B01CCE547}"/>
          </ac:spMkLst>
        </pc:spChg>
        <pc:spChg chg="mod">
          <ac:chgData name="Ugo MANTEL" userId="2d5b7065-31bb-4181-a7f8-a73bf0c30211" providerId="ADAL" clId="{0575A9F6-7E6E-4F00-881B-BCE554436064}" dt="2021-05-27T07:19:37.937" v="324" actId="1076"/>
          <ac:spMkLst>
            <pc:docMk/>
            <pc:sldMk cId="611198898" sldId="10494"/>
            <ac:spMk id="115" creationId="{6A4C58FE-5AEA-4FD2-9A97-403D8B58FA6D}"/>
          </ac:spMkLst>
        </pc:spChg>
        <pc:spChg chg="mod">
          <ac:chgData name="Ugo MANTEL" userId="2d5b7065-31bb-4181-a7f8-a73bf0c30211" providerId="ADAL" clId="{0575A9F6-7E6E-4F00-881B-BCE554436064}" dt="2021-05-27T07:19:37.937" v="324" actId="1076"/>
          <ac:spMkLst>
            <pc:docMk/>
            <pc:sldMk cId="611198898" sldId="10494"/>
            <ac:spMk id="116" creationId="{8726275F-B4E8-4763-BB8A-6ECAFC4537F9}"/>
          </ac:spMkLst>
        </pc:spChg>
        <pc:spChg chg="mod">
          <ac:chgData name="Ugo MANTEL" userId="2d5b7065-31bb-4181-a7f8-a73bf0c30211" providerId="ADAL" clId="{0575A9F6-7E6E-4F00-881B-BCE554436064}" dt="2021-05-27T08:27:54.224" v="15103" actId="790"/>
          <ac:spMkLst>
            <pc:docMk/>
            <pc:sldMk cId="611198898" sldId="10494"/>
            <ac:spMk id="139" creationId="{8DA1D49F-7219-4276-AD3C-AD0D21AF958D}"/>
          </ac:spMkLst>
        </pc:spChg>
        <pc:spChg chg="mod">
          <ac:chgData name="Ugo MANTEL" userId="2d5b7065-31bb-4181-a7f8-a73bf0c30211" providerId="ADAL" clId="{0575A9F6-7E6E-4F00-881B-BCE554436064}" dt="2021-05-27T08:27:54.224" v="15104" actId="790"/>
          <ac:spMkLst>
            <pc:docMk/>
            <pc:sldMk cId="611198898" sldId="10494"/>
            <ac:spMk id="173" creationId="{30AA6C82-45D8-4BBA-8A37-31199045546A}"/>
          </ac:spMkLst>
        </pc:spChg>
        <pc:spChg chg="mod">
          <ac:chgData name="Ugo MANTEL" userId="2d5b7065-31bb-4181-a7f8-a73bf0c30211" providerId="ADAL" clId="{0575A9F6-7E6E-4F00-881B-BCE554436064}" dt="2021-05-27T08:27:54.232" v="15105" actId="790"/>
          <ac:spMkLst>
            <pc:docMk/>
            <pc:sldMk cId="611198898" sldId="10494"/>
            <ac:spMk id="177" creationId="{48441A43-43B3-4736-A4B9-E56FDF58DE3C}"/>
          </ac:spMkLst>
        </pc:spChg>
        <pc:spChg chg="mod">
          <ac:chgData name="Ugo MANTEL" userId="2d5b7065-31bb-4181-a7f8-a73bf0c30211" providerId="ADAL" clId="{0575A9F6-7E6E-4F00-881B-BCE554436064}" dt="2021-05-27T08:27:54.232" v="15106" actId="790"/>
          <ac:spMkLst>
            <pc:docMk/>
            <pc:sldMk cId="611198898" sldId="10494"/>
            <ac:spMk id="178" creationId="{AB22E7A1-3CF5-4C88-B06E-2496E9D33731}"/>
          </ac:spMkLst>
        </pc:spChg>
        <pc:spChg chg="mod">
          <ac:chgData name="Ugo MANTEL" userId="2d5b7065-31bb-4181-a7f8-a73bf0c30211" providerId="ADAL" clId="{0575A9F6-7E6E-4F00-881B-BCE554436064}" dt="2021-05-27T08:27:54.232" v="15107" actId="790"/>
          <ac:spMkLst>
            <pc:docMk/>
            <pc:sldMk cId="611198898" sldId="10494"/>
            <ac:spMk id="181" creationId="{94F7F19B-D578-4323-BA63-07D202BC998A}"/>
          </ac:spMkLst>
        </pc:spChg>
        <pc:spChg chg="mod">
          <ac:chgData name="Ugo MANTEL" userId="2d5b7065-31bb-4181-a7f8-a73bf0c30211" providerId="ADAL" clId="{0575A9F6-7E6E-4F00-881B-BCE554436064}" dt="2021-05-27T08:27:54.234" v="15108" actId="790"/>
          <ac:spMkLst>
            <pc:docMk/>
            <pc:sldMk cId="611198898" sldId="10494"/>
            <ac:spMk id="253" creationId="{37DD375D-B628-41A8-A4D9-6B52C28D30CC}"/>
          </ac:spMkLst>
        </pc:spChg>
        <pc:spChg chg="mod">
          <ac:chgData name="Ugo MANTEL" userId="2d5b7065-31bb-4181-a7f8-a73bf0c30211" providerId="ADAL" clId="{0575A9F6-7E6E-4F00-881B-BCE554436064}" dt="2021-05-27T08:27:54.234" v="15109" actId="790"/>
          <ac:spMkLst>
            <pc:docMk/>
            <pc:sldMk cId="611198898" sldId="10494"/>
            <ac:spMk id="254" creationId="{D72E68B4-8506-4CC5-8057-AA8F919AB15C}"/>
          </ac:spMkLst>
        </pc:spChg>
        <pc:spChg chg="mod">
          <ac:chgData name="Ugo MANTEL" userId="2d5b7065-31bb-4181-a7f8-a73bf0c30211" providerId="ADAL" clId="{0575A9F6-7E6E-4F00-881B-BCE554436064}" dt="2021-05-27T08:27:54.234" v="15110" actId="790"/>
          <ac:spMkLst>
            <pc:docMk/>
            <pc:sldMk cId="611198898" sldId="10494"/>
            <ac:spMk id="255" creationId="{FAAAAAB0-AB65-41A1-9A38-9A5F1F3DDFD1}"/>
          </ac:spMkLst>
        </pc:spChg>
        <pc:spChg chg="mod">
          <ac:chgData name="Ugo MANTEL" userId="2d5b7065-31bb-4181-a7f8-a73bf0c30211" providerId="ADAL" clId="{0575A9F6-7E6E-4F00-881B-BCE554436064}" dt="2021-05-27T08:27:54.234" v="15111" actId="790"/>
          <ac:spMkLst>
            <pc:docMk/>
            <pc:sldMk cId="611198898" sldId="10494"/>
            <ac:spMk id="256" creationId="{5729B7B1-4011-4875-97A8-CA55EC3AB253}"/>
          </ac:spMkLst>
        </pc:spChg>
        <pc:spChg chg="mod">
          <ac:chgData name="Ugo MANTEL" userId="2d5b7065-31bb-4181-a7f8-a73bf0c30211" providerId="ADAL" clId="{0575A9F6-7E6E-4F00-881B-BCE554436064}" dt="2021-05-27T08:27:54.234" v="15112" actId="790"/>
          <ac:spMkLst>
            <pc:docMk/>
            <pc:sldMk cId="611198898" sldId="10494"/>
            <ac:spMk id="257" creationId="{1E208DA0-98CC-4927-8DC5-338A9D7C27D3}"/>
          </ac:spMkLst>
        </pc:spChg>
        <pc:spChg chg="mod">
          <ac:chgData name="Ugo MANTEL" userId="2d5b7065-31bb-4181-a7f8-a73bf0c30211" providerId="ADAL" clId="{0575A9F6-7E6E-4F00-881B-BCE554436064}" dt="2021-05-27T08:27:54.234" v="15113" actId="790"/>
          <ac:spMkLst>
            <pc:docMk/>
            <pc:sldMk cId="611198898" sldId="10494"/>
            <ac:spMk id="261" creationId="{DA3E87D1-7A95-4550-8FF0-F6B1170052F5}"/>
          </ac:spMkLst>
        </pc:spChg>
        <pc:spChg chg="mod">
          <ac:chgData name="Ugo MANTEL" userId="2d5b7065-31bb-4181-a7f8-a73bf0c30211" providerId="ADAL" clId="{0575A9F6-7E6E-4F00-881B-BCE554436064}" dt="2021-05-27T08:27:54.234" v="15114" actId="790"/>
          <ac:spMkLst>
            <pc:docMk/>
            <pc:sldMk cId="611198898" sldId="10494"/>
            <ac:spMk id="262" creationId="{A87B7DF2-4AB2-4204-B79A-C0BFD644B9CE}"/>
          </ac:spMkLst>
        </pc:spChg>
        <pc:spChg chg="mod">
          <ac:chgData name="Ugo MANTEL" userId="2d5b7065-31bb-4181-a7f8-a73bf0c30211" providerId="ADAL" clId="{0575A9F6-7E6E-4F00-881B-BCE554436064}" dt="2021-05-27T08:27:54.234" v="15115" actId="790"/>
          <ac:spMkLst>
            <pc:docMk/>
            <pc:sldMk cId="611198898" sldId="10494"/>
            <ac:spMk id="263" creationId="{25CB9146-D717-44A5-8ADA-E4FF12666B6B}"/>
          </ac:spMkLst>
        </pc:spChg>
        <pc:spChg chg="mod">
          <ac:chgData name="Ugo MANTEL" userId="2d5b7065-31bb-4181-a7f8-a73bf0c30211" providerId="ADAL" clId="{0575A9F6-7E6E-4F00-881B-BCE554436064}" dt="2021-05-27T08:27:54.234" v="15116" actId="790"/>
          <ac:spMkLst>
            <pc:docMk/>
            <pc:sldMk cId="611198898" sldId="10494"/>
            <ac:spMk id="264" creationId="{2E4910D0-AEA2-476B-9AC6-A073A30C0C7F}"/>
          </ac:spMkLst>
        </pc:spChg>
        <pc:spChg chg="mod">
          <ac:chgData name="Ugo MANTEL" userId="2d5b7065-31bb-4181-a7f8-a73bf0c30211" providerId="ADAL" clId="{0575A9F6-7E6E-4F00-881B-BCE554436064}" dt="2021-05-27T08:27:54.242" v="15117" actId="790"/>
          <ac:spMkLst>
            <pc:docMk/>
            <pc:sldMk cId="611198898" sldId="10494"/>
            <ac:spMk id="265" creationId="{72AE3C49-8738-465F-9A47-C57EDDB3AB78}"/>
          </ac:spMkLst>
        </pc:spChg>
        <pc:spChg chg="mod">
          <ac:chgData name="Ugo MANTEL" userId="2d5b7065-31bb-4181-a7f8-a73bf0c30211" providerId="ADAL" clId="{0575A9F6-7E6E-4F00-881B-BCE554436064}" dt="2021-05-27T08:27:54.242" v="15118" actId="790"/>
          <ac:spMkLst>
            <pc:docMk/>
            <pc:sldMk cId="611198898" sldId="10494"/>
            <ac:spMk id="266" creationId="{30FBFBC5-A879-432E-8DD4-69B272798411}"/>
          </ac:spMkLst>
        </pc:spChg>
        <pc:spChg chg="mod">
          <ac:chgData name="Ugo MANTEL" userId="2d5b7065-31bb-4181-a7f8-a73bf0c30211" providerId="ADAL" clId="{0575A9F6-7E6E-4F00-881B-BCE554436064}" dt="2021-05-27T08:27:54.244" v="15119" actId="790"/>
          <ac:spMkLst>
            <pc:docMk/>
            <pc:sldMk cId="611198898" sldId="10494"/>
            <ac:spMk id="276" creationId="{2BDE151D-A52F-4E41-BFB9-63DD6523DDDD}"/>
          </ac:spMkLst>
        </pc:spChg>
        <pc:spChg chg="mod">
          <ac:chgData name="Ugo MANTEL" userId="2d5b7065-31bb-4181-a7f8-a73bf0c30211" providerId="ADAL" clId="{0575A9F6-7E6E-4F00-881B-BCE554436064}" dt="2021-05-27T08:27:54.244" v="15120" actId="790"/>
          <ac:spMkLst>
            <pc:docMk/>
            <pc:sldMk cId="611198898" sldId="10494"/>
            <ac:spMk id="277" creationId="{AB137133-4E81-4192-B441-165E9E682D68}"/>
          </ac:spMkLst>
        </pc:spChg>
        <pc:spChg chg="mod">
          <ac:chgData name="Ugo MANTEL" userId="2d5b7065-31bb-4181-a7f8-a73bf0c30211" providerId="ADAL" clId="{0575A9F6-7E6E-4F00-881B-BCE554436064}" dt="2021-05-27T08:27:54.244" v="15121" actId="790"/>
          <ac:spMkLst>
            <pc:docMk/>
            <pc:sldMk cId="611198898" sldId="10494"/>
            <ac:spMk id="278" creationId="{93A77F96-DD51-462E-A1B4-E314E38FD1F6}"/>
          </ac:spMkLst>
        </pc:spChg>
        <pc:spChg chg="mod">
          <ac:chgData name="Ugo MANTEL" userId="2d5b7065-31bb-4181-a7f8-a73bf0c30211" providerId="ADAL" clId="{0575A9F6-7E6E-4F00-881B-BCE554436064}" dt="2021-05-27T08:27:54.244" v="15122" actId="790"/>
          <ac:spMkLst>
            <pc:docMk/>
            <pc:sldMk cId="611198898" sldId="10494"/>
            <ac:spMk id="279" creationId="{7E1CBD9C-B8FC-4169-A5A0-0ACFA2BBD3B0}"/>
          </ac:spMkLst>
        </pc:spChg>
        <pc:spChg chg="mod">
          <ac:chgData name="Ugo MANTEL" userId="2d5b7065-31bb-4181-a7f8-a73bf0c30211" providerId="ADAL" clId="{0575A9F6-7E6E-4F00-881B-BCE554436064}" dt="2021-05-27T08:27:54.244" v="15123" actId="790"/>
          <ac:spMkLst>
            <pc:docMk/>
            <pc:sldMk cId="611198898" sldId="10494"/>
            <ac:spMk id="280" creationId="{D0315023-4060-464C-B929-F6E8890B758A}"/>
          </ac:spMkLst>
        </pc:spChg>
        <pc:spChg chg="mod">
          <ac:chgData name="Ugo MANTEL" userId="2d5b7065-31bb-4181-a7f8-a73bf0c30211" providerId="ADAL" clId="{0575A9F6-7E6E-4F00-881B-BCE554436064}" dt="2021-05-27T08:27:54.244" v="15124" actId="790"/>
          <ac:spMkLst>
            <pc:docMk/>
            <pc:sldMk cId="611198898" sldId="10494"/>
            <ac:spMk id="281" creationId="{6EC36E5F-F50F-49BC-BD13-56B36F350BCC}"/>
          </ac:spMkLst>
        </pc:spChg>
        <pc:spChg chg="mod">
          <ac:chgData name="Ugo MANTEL" userId="2d5b7065-31bb-4181-a7f8-a73bf0c30211" providerId="ADAL" clId="{0575A9F6-7E6E-4F00-881B-BCE554436064}" dt="2021-05-27T08:27:54.252" v="15125" actId="790"/>
          <ac:spMkLst>
            <pc:docMk/>
            <pc:sldMk cId="611198898" sldId="10494"/>
            <ac:spMk id="282" creationId="{6B1020E4-E54C-4F8A-8724-82E983DBD592}"/>
          </ac:spMkLst>
        </pc:spChg>
        <pc:spChg chg="mod">
          <ac:chgData name="Ugo MANTEL" userId="2d5b7065-31bb-4181-a7f8-a73bf0c30211" providerId="ADAL" clId="{0575A9F6-7E6E-4F00-881B-BCE554436064}" dt="2021-05-27T08:27:54.254" v="15126" actId="790"/>
          <ac:spMkLst>
            <pc:docMk/>
            <pc:sldMk cId="611198898" sldId="10494"/>
            <ac:spMk id="283" creationId="{2EE74898-9216-4F4A-A9EB-0BC4C2FC0434}"/>
          </ac:spMkLst>
        </pc:spChg>
        <pc:spChg chg="mod">
          <ac:chgData name="Ugo MANTEL" userId="2d5b7065-31bb-4181-a7f8-a73bf0c30211" providerId="ADAL" clId="{0575A9F6-7E6E-4F00-881B-BCE554436064}" dt="2021-05-27T08:27:54.254" v="15127" actId="790"/>
          <ac:spMkLst>
            <pc:docMk/>
            <pc:sldMk cId="611198898" sldId="10494"/>
            <ac:spMk id="284" creationId="{D78A6272-2213-47CA-98FC-6A3B688C9671}"/>
          </ac:spMkLst>
        </pc:spChg>
        <pc:spChg chg="mod">
          <ac:chgData name="Ugo MANTEL" userId="2d5b7065-31bb-4181-a7f8-a73bf0c30211" providerId="ADAL" clId="{0575A9F6-7E6E-4F00-881B-BCE554436064}" dt="2021-05-27T08:27:54.254" v="15128" actId="790"/>
          <ac:spMkLst>
            <pc:docMk/>
            <pc:sldMk cId="611198898" sldId="10494"/>
            <ac:spMk id="285" creationId="{6C15BDA2-E208-40BD-A9A9-36ABA3CC5224}"/>
          </ac:spMkLst>
        </pc:spChg>
        <pc:spChg chg="mod">
          <ac:chgData name="Ugo MANTEL" userId="2d5b7065-31bb-4181-a7f8-a73bf0c30211" providerId="ADAL" clId="{0575A9F6-7E6E-4F00-881B-BCE554436064}" dt="2021-05-27T08:27:54.254" v="15129" actId="790"/>
          <ac:spMkLst>
            <pc:docMk/>
            <pc:sldMk cId="611198898" sldId="10494"/>
            <ac:spMk id="293" creationId="{810752C1-558B-47C0-B39D-C439AA2B0423}"/>
          </ac:spMkLst>
        </pc:spChg>
        <pc:spChg chg="mod">
          <ac:chgData name="Ugo MANTEL" userId="2d5b7065-31bb-4181-a7f8-a73bf0c30211" providerId="ADAL" clId="{0575A9F6-7E6E-4F00-881B-BCE554436064}" dt="2021-05-27T08:27:54.254" v="15130" actId="790"/>
          <ac:spMkLst>
            <pc:docMk/>
            <pc:sldMk cId="611198898" sldId="10494"/>
            <ac:spMk id="294" creationId="{E79683FC-DBD9-4785-9B10-DA29F4FC6AA4}"/>
          </ac:spMkLst>
        </pc:spChg>
        <pc:spChg chg="mod">
          <ac:chgData name="Ugo MANTEL" userId="2d5b7065-31bb-4181-a7f8-a73bf0c30211" providerId="ADAL" clId="{0575A9F6-7E6E-4F00-881B-BCE554436064}" dt="2021-05-27T08:27:54.254" v="15131" actId="790"/>
          <ac:spMkLst>
            <pc:docMk/>
            <pc:sldMk cId="611198898" sldId="10494"/>
            <ac:spMk id="295" creationId="{7D2FBA4C-DD11-4557-B9FF-CD93AC056E73}"/>
          </ac:spMkLst>
        </pc:spChg>
        <pc:spChg chg="mod">
          <ac:chgData name="Ugo MANTEL" userId="2d5b7065-31bb-4181-a7f8-a73bf0c30211" providerId="ADAL" clId="{0575A9F6-7E6E-4F00-881B-BCE554436064}" dt="2021-05-27T08:27:54.254" v="15132" actId="790"/>
          <ac:spMkLst>
            <pc:docMk/>
            <pc:sldMk cId="611198898" sldId="10494"/>
            <ac:spMk id="296" creationId="{202F64C7-536C-4B2F-8810-DF96D032C37A}"/>
          </ac:spMkLst>
        </pc:spChg>
        <pc:spChg chg="mod">
          <ac:chgData name="Ugo MANTEL" userId="2d5b7065-31bb-4181-a7f8-a73bf0c30211" providerId="ADAL" clId="{0575A9F6-7E6E-4F00-881B-BCE554436064}" dt="2021-05-27T08:27:54.254" v="15133" actId="790"/>
          <ac:spMkLst>
            <pc:docMk/>
            <pc:sldMk cId="611198898" sldId="10494"/>
            <ac:spMk id="297" creationId="{770032D0-CCCE-4212-A9A7-07B57F4C5FA5}"/>
          </ac:spMkLst>
        </pc:spChg>
        <pc:spChg chg="mod">
          <ac:chgData name="Ugo MANTEL" userId="2d5b7065-31bb-4181-a7f8-a73bf0c30211" providerId="ADAL" clId="{0575A9F6-7E6E-4F00-881B-BCE554436064}" dt="2021-05-27T08:27:54.262" v="15134" actId="790"/>
          <ac:spMkLst>
            <pc:docMk/>
            <pc:sldMk cId="611198898" sldId="10494"/>
            <ac:spMk id="298" creationId="{F9AE0720-51C5-4B96-BAED-E1F1A5FDC4A1}"/>
          </ac:spMkLst>
        </pc:spChg>
        <pc:spChg chg="mod">
          <ac:chgData name="Ugo MANTEL" userId="2d5b7065-31bb-4181-a7f8-a73bf0c30211" providerId="ADAL" clId="{0575A9F6-7E6E-4F00-881B-BCE554436064}" dt="2021-05-27T08:27:54.262" v="15135" actId="790"/>
          <ac:spMkLst>
            <pc:docMk/>
            <pc:sldMk cId="611198898" sldId="10494"/>
            <ac:spMk id="299" creationId="{8731A429-66AB-411F-BA7F-2F8FE3F3316A}"/>
          </ac:spMkLst>
        </pc:spChg>
        <pc:spChg chg="mod">
          <ac:chgData name="Ugo MANTEL" userId="2d5b7065-31bb-4181-a7f8-a73bf0c30211" providerId="ADAL" clId="{0575A9F6-7E6E-4F00-881B-BCE554436064}" dt="2021-05-27T08:27:54.262" v="15136" actId="790"/>
          <ac:spMkLst>
            <pc:docMk/>
            <pc:sldMk cId="611198898" sldId="10494"/>
            <ac:spMk id="300" creationId="{3A2A8009-CD85-465B-BBA5-2C62F3660111}"/>
          </ac:spMkLst>
        </pc:spChg>
        <pc:spChg chg="mod">
          <ac:chgData name="Ugo MANTEL" userId="2d5b7065-31bb-4181-a7f8-a73bf0c30211" providerId="ADAL" clId="{0575A9F6-7E6E-4F00-881B-BCE554436064}" dt="2021-05-27T08:27:54.262" v="15137" actId="790"/>
          <ac:spMkLst>
            <pc:docMk/>
            <pc:sldMk cId="611198898" sldId="10494"/>
            <ac:spMk id="301" creationId="{2618C287-A6F5-47F7-A2B7-0A5928C750EF}"/>
          </ac:spMkLst>
        </pc:spChg>
        <pc:spChg chg="mod">
          <ac:chgData name="Ugo MANTEL" userId="2d5b7065-31bb-4181-a7f8-a73bf0c30211" providerId="ADAL" clId="{0575A9F6-7E6E-4F00-881B-BCE554436064}" dt="2021-05-27T08:27:54.264" v="15138" actId="790"/>
          <ac:spMkLst>
            <pc:docMk/>
            <pc:sldMk cId="611198898" sldId="10494"/>
            <ac:spMk id="302" creationId="{E973C982-F42D-417D-9288-0E2915811515}"/>
          </ac:spMkLst>
        </pc:spChg>
        <pc:spChg chg="mod">
          <ac:chgData name="Ugo MANTEL" userId="2d5b7065-31bb-4181-a7f8-a73bf0c30211" providerId="ADAL" clId="{0575A9F6-7E6E-4F00-881B-BCE554436064}" dt="2021-05-27T08:27:54.264" v="15139" actId="790"/>
          <ac:spMkLst>
            <pc:docMk/>
            <pc:sldMk cId="611198898" sldId="10494"/>
            <ac:spMk id="303" creationId="{EFCA8CBF-AC6C-4E39-87AD-24A91825F01F}"/>
          </ac:spMkLst>
        </pc:spChg>
        <pc:spChg chg="mod">
          <ac:chgData name="Ugo MANTEL" userId="2d5b7065-31bb-4181-a7f8-a73bf0c30211" providerId="ADAL" clId="{0575A9F6-7E6E-4F00-881B-BCE554436064}" dt="2021-05-27T08:27:54.264" v="15140" actId="790"/>
          <ac:spMkLst>
            <pc:docMk/>
            <pc:sldMk cId="611198898" sldId="10494"/>
            <ac:spMk id="304" creationId="{F21BC989-B91E-4CDA-B397-3CF870B1024A}"/>
          </ac:spMkLst>
        </pc:spChg>
        <pc:spChg chg="mod">
          <ac:chgData name="Ugo MANTEL" userId="2d5b7065-31bb-4181-a7f8-a73bf0c30211" providerId="ADAL" clId="{0575A9F6-7E6E-4F00-881B-BCE554436064}" dt="2021-05-27T08:27:54.264" v="15141" actId="790"/>
          <ac:spMkLst>
            <pc:docMk/>
            <pc:sldMk cId="611198898" sldId="10494"/>
            <ac:spMk id="305" creationId="{221AFB77-E347-420F-8354-42B8C25B3FFC}"/>
          </ac:spMkLst>
        </pc:spChg>
        <pc:grpChg chg="mod">
          <ac:chgData name="Ugo MANTEL" userId="2d5b7065-31bb-4181-a7f8-a73bf0c30211" providerId="ADAL" clId="{0575A9F6-7E6E-4F00-881B-BCE554436064}" dt="2021-05-27T07:19:37.937" v="324" actId="1076"/>
          <ac:grpSpMkLst>
            <pc:docMk/>
            <pc:sldMk cId="611198898" sldId="10494"/>
            <ac:grpSpMk id="13" creationId="{D6D06ABA-8C10-48BA-90F6-592965702DB6}"/>
          </ac:grpSpMkLst>
        </pc:grpChg>
        <pc:grpChg chg="mod">
          <ac:chgData name="Ugo MANTEL" userId="2d5b7065-31bb-4181-a7f8-a73bf0c30211" providerId="ADAL" clId="{0575A9F6-7E6E-4F00-881B-BCE554436064}" dt="2021-05-27T07:19:37.937" v="324" actId="1076"/>
          <ac:grpSpMkLst>
            <pc:docMk/>
            <pc:sldMk cId="611198898" sldId="10494"/>
            <ac:grpSpMk id="114" creationId="{04D37A1A-67C9-47A6-B3A9-A53C671C124B}"/>
          </ac:grpSpMkLst>
        </pc:grpChg>
        <pc:picChg chg="add mod">
          <ac:chgData name="Ugo MANTEL" userId="2d5b7065-31bb-4181-a7f8-a73bf0c30211" providerId="ADAL" clId="{0575A9F6-7E6E-4F00-881B-BCE554436064}" dt="2021-05-27T07:19:44.187" v="325" actId="1076"/>
          <ac:picMkLst>
            <pc:docMk/>
            <pc:sldMk cId="611198898" sldId="10494"/>
            <ac:picMk id="95" creationId="{3E274B07-CE53-4955-8FC2-A2F837530E4E}"/>
          </ac:picMkLst>
        </pc:picChg>
      </pc:sldChg>
      <pc:sldChg chg="modSp mod">
        <pc:chgData name="Ugo MANTEL" userId="2d5b7065-31bb-4181-a7f8-a73bf0c30211" providerId="ADAL" clId="{0575A9F6-7E6E-4F00-881B-BCE554436064}" dt="2021-05-27T08:27:52.745" v="13282" actId="790"/>
        <pc:sldMkLst>
          <pc:docMk/>
          <pc:sldMk cId="1292870222" sldId="10497"/>
        </pc:sldMkLst>
        <pc:spChg chg="mod">
          <ac:chgData name="Ugo MANTEL" userId="2d5b7065-31bb-4181-a7f8-a73bf0c30211" providerId="ADAL" clId="{0575A9F6-7E6E-4F00-881B-BCE554436064}" dt="2021-05-27T08:27:52.714" v="13234" actId="790"/>
          <ac:spMkLst>
            <pc:docMk/>
            <pc:sldMk cId="1292870222" sldId="10497"/>
            <ac:spMk id="3" creationId="{560625DF-BB9A-476B-B434-FFCE76A905DE}"/>
          </ac:spMkLst>
        </pc:spChg>
        <pc:spChg chg="mod">
          <ac:chgData name="Ugo MANTEL" userId="2d5b7065-31bb-4181-a7f8-a73bf0c30211" providerId="ADAL" clId="{0575A9F6-7E6E-4F00-881B-BCE554436064}" dt="2021-05-27T08:27:52.702" v="13217" actId="790"/>
          <ac:spMkLst>
            <pc:docMk/>
            <pc:sldMk cId="1292870222" sldId="10497"/>
            <ac:spMk id="14" creationId="{BF99168B-58D2-49E3-9128-C54D5771CCAF}"/>
          </ac:spMkLst>
        </pc:spChg>
        <pc:spChg chg="mod">
          <ac:chgData name="Ugo MANTEL" userId="2d5b7065-31bb-4181-a7f8-a73bf0c30211" providerId="ADAL" clId="{0575A9F6-7E6E-4F00-881B-BCE554436064}" dt="2021-05-27T08:27:52.702" v="13218" actId="790"/>
          <ac:spMkLst>
            <pc:docMk/>
            <pc:sldMk cId="1292870222" sldId="10497"/>
            <ac:spMk id="15" creationId="{05128460-7BFC-4307-97D3-8D6BCE648098}"/>
          </ac:spMkLst>
        </pc:spChg>
        <pc:spChg chg="mod">
          <ac:chgData name="Ugo MANTEL" userId="2d5b7065-31bb-4181-a7f8-a73bf0c30211" providerId="ADAL" clId="{0575A9F6-7E6E-4F00-881B-BCE554436064}" dt="2021-05-27T08:27:52.702" v="13219" actId="790"/>
          <ac:spMkLst>
            <pc:docMk/>
            <pc:sldMk cId="1292870222" sldId="10497"/>
            <ac:spMk id="16" creationId="{52DC22F7-50A1-4F9E-BDE2-AEB9287C6358}"/>
          </ac:spMkLst>
        </pc:spChg>
        <pc:spChg chg="mod">
          <ac:chgData name="Ugo MANTEL" userId="2d5b7065-31bb-4181-a7f8-a73bf0c30211" providerId="ADAL" clId="{0575A9F6-7E6E-4F00-881B-BCE554436064}" dt="2021-05-27T08:27:52.702" v="13220" actId="790"/>
          <ac:spMkLst>
            <pc:docMk/>
            <pc:sldMk cId="1292870222" sldId="10497"/>
            <ac:spMk id="17" creationId="{13362563-A54C-40FC-9CE3-98BEEED7C283}"/>
          </ac:spMkLst>
        </pc:spChg>
        <pc:spChg chg="mod">
          <ac:chgData name="Ugo MANTEL" userId="2d5b7065-31bb-4181-a7f8-a73bf0c30211" providerId="ADAL" clId="{0575A9F6-7E6E-4F00-881B-BCE554436064}" dt="2021-05-27T08:27:52.724" v="13247" actId="790"/>
          <ac:spMkLst>
            <pc:docMk/>
            <pc:sldMk cId="1292870222" sldId="10497"/>
            <ac:spMk id="18" creationId="{A0FC123E-1912-4BE1-A532-BD9FD91F6D4C}"/>
          </ac:spMkLst>
        </pc:spChg>
        <pc:spChg chg="mod">
          <ac:chgData name="Ugo MANTEL" userId="2d5b7065-31bb-4181-a7f8-a73bf0c30211" providerId="ADAL" clId="{0575A9F6-7E6E-4F00-881B-BCE554436064}" dt="2021-05-27T08:27:52.714" v="13239" actId="790"/>
          <ac:spMkLst>
            <pc:docMk/>
            <pc:sldMk cId="1292870222" sldId="10497"/>
            <ac:spMk id="19" creationId="{53B1CD2F-0672-4E2A-A3D2-D816C1F3C13A}"/>
          </ac:spMkLst>
        </pc:spChg>
        <pc:spChg chg="mod">
          <ac:chgData name="Ugo MANTEL" userId="2d5b7065-31bb-4181-a7f8-a73bf0c30211" providerId="ADAL" clId="{0575A9F6-7E6E-4F00-881B-BCE554436064}" dt="2021-05-27T08:27:52.702" v="13221" actId="790"/>
          <ac:spMkLst>
            <pc:docMk/>
            <pc:sldMk cId="1292870222" sldId="10497"/>
            <ac:spMk id="20" creationId="{2C72074C-EA62-427A-B807-7B4830414ADA}"/>
          </ac:spMkLst>
        </pc:spChg>
        <pc:spChg chg="mod">
          <ac:chgData name="Ugo MANTEL" userId="2d5b7065-31bb-4181-a7f8-a73bf0c30211" providerId="ADAL" clId="{0575A9F6-7E6E-4F00-881B-BCE554436064}" dt="2021-05-27T08:27:52.702" v="13222" actId="790"/>
          <ac:spMkLst>
            <pc:docMk/>
            <pc:sldMk cId="1292870222" sldId="10497"/>
            <ac:spMk id="21" creationId="{3CAD7744-8624-4211-8642-F7A97366903A}"/>
          </ac:spMkLst>
        </pc:spChg>
        <pc:spChg chg="mod">
          <ac:chgData name="Ugo MANTEL" userId="2d5b7065-31bb-4181-a7f8-a73bf0c30211" providerId="ADAL" clId="{0575A9F6-7E6E-4F00-881B-BCE554436064}" dt="2021-05-27T08:27:52.702" v="13223" actId="790"/>
          <ac:spMkLst>
            <pc:docMk/>
            <pc:sldMk cId="1292870222" sldId="10497"/>
            <ac:spMk id="22" creationId="{0EE64BA2-0E59-4319-86FD-6DC0E3B07DC6}"/>
          </ac:spMkLst>
        </pc:spChg>
        <pc:spChg chg="mod">
          <ac:chgData name="Ugo MANTEL" userId="2d5b7065-31bb-4181-a7f8-a73bf0c30211" providerId="ADAL" clId="{0575A9F6-7E6E-4F00-881B-BCE554436064}" dt="2021-05-27T08:27:52.702" v="13224" actId="790"/>
          <ac:spMkLst>
            <pc:docMk/>
            <pc:sldMk cId="1292870222" sldId="10497"/>
            <ac:spMk id="23" creationId="{C50B6671-D4B5-4C43-8259-C37662E047AC}"/>
          </ac:spMkLst>
        </pc:spChg>
        <pc:spChg chg="mod">
          <ac:chgData name="Ugo MANTEL" userId="2d5b7065-31bb-4181-a7f8-a73bf0c30211" providerId="ADAL" clId="{0575A9F6-7E6E-4F00-881B-BCE554436064}" dt="2021-05-27T08:27:52.702" v="13225" actId="790"/>
          <ac:spMkLst>
            <pc:docMk/>
            <pc:sldMk cId="1292870222" sldId="10497"/>
            <ac:spMk id="24" creationId="{6FD5383A-D90F-4793-9EE4-978E5E77E6AE}"/>
          </ac:spMkLst>
        </pc:spChg>
        <pc:spChg chg="mod">
          <ac:chgData name="Ugo MANTEL" userId="2d5b7065-31bb-4181-a7f8-a73bf0c30211" providerId="ADAL" clId="{0575A9F6-7E6E-4F00-881B-BCE554436064}" dt="2021-05-27T08:27:52.702" v="13226" actId="790"/>
          <ac:spMkLst>
            <pc:docMk/>
            <pc:sldMk cId="1292870222" sldId="10497"/>
            <ac:spMk id="25" creationId="{E73D5AA9-9BED-4CFE-9B15-BA2CA34D3A8F}"/>
          </ac:spMkLst>
        </pc:spChg>
        <pc:spChg chg="mod">
          <ac:chgData name="Ugo MANTEL" userId="2d5b7065-31bb-4181-a7f8-a73bf0c30211" providerId="ADAL" clId="{0575A9F6-7E6E-4F00-881B-BCE554436064}" dt="2021-05-27T08:27:52.702" v="13227" actId="790"/>
          <ac:spMkLst>
            <pc:docMk/>
            <pc:sldMk cId="1292870222" sldId="10497"/>
            <ac:spMk id="26" creationId="{1CF178C9-FA09-4B3B-8961-A7D3052DF2A2}"/>
          </ac:spMkLst>
        </pc:spChg>
        <pc:spChg chg="mod">
          <ac:chgData name="Ugo MANTEL" userId="2d5b7065-31bb-4181-a7f8-a73bf0c30211" providerId="ADAL" clId="{0575A9F6-7E6E-4F00-881B-BCE554436064}" dt="2021-05-27T08:27:52.714" v="13240" actId="790"/>
          <ac:spMkLst>
            <pc:docMk/>
            <pc:sldMk cId="1292870222" sldId="10497"/>
            <ac:spMk id="29" creationId="{4EBEFE44-2A14-4F09-A3EB-58ED287D0203}"/>
          </ac:spMkLst>
        </pc:spChg>
        <pc:spChg chg="mod">
          <ac:chgData name="Ugo MANTEL" userId="2d5b7065-31bb-4181-a7f8-a73bf0c30211" providerId="ADAL" clId="{0575A9F6-7E6E-4F00-881B-BCE554436064}" dt="2021-05-27T08:27:52.722" v="13241" actId="790"/>
          <ac:spMkLst>
            <pc:docMk/>
            <pc:sldMk cId="1292870222" sldId="10497"/>
            <ac:spMk id="30" creationId="{0D81CDD6-14AC-4542-8189-57ADD3120D86}"/>
          </ac:spMkLst>
        </pc:spChg>
        <pc:spChg chg="mod">
          <ac:chgData name="Ugo MANTEL" userId="2d5b7065-31bb-4181-a7f8-a73bf0c30211" providerId="ADAL" clId="{0575A9F6-7E6E-4F00-881B-BCE554436064}" dt="2021-05-27T08:27:52.714" v="13229" actId="790"/>
          <ac:spMkLst>
            <pc:docMk/>
            <pc:sldMk cId="1292870222" sldId="10497"/>
            <ac:spMk id="31" creationId="{0A21BF8A-4686-4FC7-B72A-00B5F9563C97}"/>
          </ac:spMkLst>
        </pc:spChg>
        <pc:spChg chg="mod">
          <ac:chgData name="Ugo MANTEL" userId="2d5b7065-31bb-4181-a7f8-a73bf0c30211" providerId="ADAL" clId="{0575A9F6-7E6E-4F00-881B-BCE554436064}" dt="2021-05-27T08:27:52.714" v="13230" actId="790"/>
          <ac:spMkLst>
            <pc:docMk/>
            <pc:sldMk cId="1292870222" sldId="10497"/>
            <ac:spMk id="33" creationId="{6F619186-A29F-47FC-B4C9-60FE5B327007}"/>
          </ac:spMkLst>
        </pc:spChg>
        <pc:spChg chg="mod">
          <ac:chgData name="Ugo MANTEL" userId="2d5b7065-31bb-4181-a7f8-a73bf0c30211" providerId="ADAL" clId="{0575A9F6-7E6E-4F00-881B-BCE554436064}" dt="2021-05-27T08:27:52.722" v="13242" actId="790"/>
          <ac:spMkLst>
            <pc:docMk/>
            <pc:sldMk cId="1292870222" sldId="10497"/>
            <ac:spMk id="34" creationId="{7710F13B-8FD8-4679-A9E3-0FF42D7E205D}"/>
          </ac:spMkLst>
        </pc:spChg>
        <pc:spChg chg="mod">
          <ac:chgData name="Ugo MANTEL" userId="2d5b7065-31bb-4181-a7f8-a73bf0c30211" providerId="ADAL" clId="{0575A9F6-7E6E-4F00-881B-BCE554436064}" dt="2021-05-27T08:27:52.714" v="13231" actId="790"/>
          <ac:spMkLst>
            <pc:docMk/>
            <pc:sldMk cId="1292870222" sldId="10497"/>
            <ac:spMk id="38" creationId="{443D7E13-5E25-417A-AA2B-D37766447346}"/>
          </ac:spMkLst>
        </pc:spChg>
        <pc:spChg chg="mod">
          <ac:chgData name="Ugo MANTEL" userId="2d5b7065-31bb-4181-a7f8-a73bf0c30211" providerId="ADAL" clId="{0575A9F6-7E6E-4F00-881B-BCE554436064}" dt="2021-05-27T08:27:52.724" v="13248" actId="790"/>
          <ac:spMkLst>
            <pc:docMk/>
            <pc:sldMk cId="1292870222" sldId="10497"/>
            <ac:spMk id="40" creationId="{951BFB89-3A96-459C-8E4A-080B28FCA297}"/>
          </ac:spMkLst>
        </pc:spChg>
        <pc:spChg chg="mod">
          <ac:chgData name="Ugo MANTEL" userId="2d5b7065-31bb-4181-a7f8-a73bf0c30211" providerId="ADAL" clId="{0575A9F6-7E6E-4F00-881B-BCE554436064}" dt="2021-05-27T08:27:52.724" v="13249" actId="790"/>
          <ac:spMkLst>
            <pc:docMk/>
            <pc:sldMk cId="1292870222" sldId="10497"/>
            <ac:spMk id="41" creationId="{8514CDF6-D3F3-4CEC-96D8-EB94AFEB3106}"/>
          </ac:spMkLst>
        </pc:spChg>
        <pc:spChg chg="mod">
          <ac:chgData name="Ugo MANTEL" userId="2d5b7065-31bb-4181-a7f8-a73bf0c30211" providerId="ADAL" clId="{0575A9F6-7E6E-4F00-881B-BCE554436064}" dt="2021-05-27T08:27:52.724" v="13250" actId="790"/>
          <ac:spMkLst>
            <pc:docMk/>
            <pc:sldMk cId="1292870222" sldId="10497"/>
            <ac:spMk id="42" creationId="{B14DB10B-7FE9-42ED-B303-F33106400EA9}"/>
          </ac:spMkLst>
        </pc:spChg>
        <pc:spChg chg="mod">
          <ac:chgData name="Ugo MANTEL" userId="2d5b7065-31bb-4181-a7f8-a73bf0c30211" providerId="ADAL" clId="{0575A9F6-7E6E-4F00-881B-BCE554436064}" dt="2021-05-27T08:27:52.724" v="13251" actId="790"/>
          <ac:spMkLst>
            <pc:docMk/>
            <pc:sldMk cId="1292870222" sldId="10497"/>
            <ac:spMk id="43" creationId="{E84EA5FA-08E9-40F6-A71F-8BA8F3E3ED99}"/>
          </ac:spMkLst>
        </pc:spChg>
        <pc:spChg chg="mod">
          <ac:chgData name="Ugo MANTEL" userId="2d5b7065-31bb-4181-a7f8-a73bf0c30211" providerId="ADAL" clId="{0575A9F6-7E6E-4F00-881B-BCE554436064}" dt="2021-05-27T08:27:52.724" v="13252" actId="790"/>
          <ac:spMkLst>
            <pc:docMk/>
            <pc:sldMk cId="1292870222" sldId="10497"/>
            <ac:spMk id="44" creationId="{F595688A-2B2A-4B18-BC8F-3E1BBE846D86}"/>
          </ac:spMkLst>
        </pc:spChg>
        <pc:spChg chg="mod">
          <ac:chgData name="Ugo MANTEL" userId="2d5b7065-31bb-4181-a7f8-a73bf0c30211" providerId="ADAL" clId="{0575A9F6-7E6E-4F00-881B-BCE554436064}" dt="2021-05-27T08:27:52.724" v="13253" actId="790"/>
          <ac:spMkLst>
            <pc:docMk/>
            <pc:sldMk cId="1292870222" sldId="10497"/>
            <ac:spMk id="45" creationId="{7A651798-9873-484A-BCBC-F1732F254FCF}"/>
          </ac:spMkLst>
        </pc:spChg>
        <pc:spChg chg="mod">
          <ac:chgData name="Ugo MANTEL" userId="2d5b7065-31bb-4181-a7f8-a73bf0c30211" providerId="ADAL" clId="{0575A9F6-7E6E-4F00-881B-BCE554436064}" dt="2021-05-27T08:27:52.714" v="13232" actId="790"/>
          <ac:spMkLst>
            <pc:docMk/>
            <pc:sldMk cId="1292870222" sldId="10497"/>
            <ac:spMk id="46" creationId="{54AFC57A-2292-4CA3-B567-A14B5835A6E8}"/>
          </ac:spMkLst>
        </pc:spChg>
        <pc:spChg chg="mod">
          <ac:chgData name="Ugo MANTEL" userId="2d5b7065-31bb-4181-a7f8-a73bf0c30211" providerId="ADAL" clId="{0575A9F6-7E6E-4F00-881B-BCE554436064}" dt="2021-05-27T08:27:52.714" v="13235" actId="790"/>
          <ac:spMkLst>
            <pc:docMk/>
            <pc:sldMk cId="1292870222" sldId="10497"/>
            <ac:spMk id="47" creationId="{A14096DC-4CAE-4A32-BFA3-6DBFBDDF9334}"/>
          </ac:spMkLst>
        </pc:spChg>
        <pc:spChg chg="mod">
          <ac:chgData name="Ugo MANTEL" userId="2d5b7065-31bb-4181-a7f8-a73bf0c30211" providerId="ADAL" clId="{0575A9F6-7E6E-4F00-881B-BCE554436064}" dt="2021-05-27T08:27:52.714" v="13233" actId="790"/>
          <ac:spMkLst>
            <pc:docMk/>
            <pc:sldMk cId="1292870222" sldId="10497"/>
            <ac:spMk id="48" creationId="{071ECFC0-1FE9-49A0-A0B0-4AFD8164EB62}"/>
          </ac:spMkLst>
        </pc:spChg>
        <pc:spChg chg="mod">
          <ac:chgData name="Ugo MANTEL" userId="2d5b7065-31bb-4181-a7f8-a73bf0c30211" providerId="ADAL" clId="{0575A9F6-7E6E-4F00-881B-BCE554436064}" dt="2021-05-27T08:27:52.712" v="13228" actId="790"/>
          <ac:spMkLst>
            <pc:docMk/>
            <pc:sldMk cId="1292870222" sldId="10497"/>
            <ac:spMk id="56" creationId="{2FB57385-9778-4E16-88A7-927D307E97B3}"/>
          </ac:spMkLst>
        </pc:spChg>
        <pc:spChg chg="mod">
          <ac:chgData name="Ugo MANTEL" userId="2d5b7065-31bb-4181-a7f8-a73bf0c30211" providerId="ADAL" clId="{0575A9F6-7E6E-4F00-881B-BCE554436064}" dt="2021-05-27T08:27:52.724" v="13254" actId="790"/>
          <ac:spMkLst>
            <pc:docMk/>
            <pc:sldMk cId="1292870222" sldId="10497"/>
            <ac:spMk id="58" creationId="{328B4C86-96DF-4F0B-9DF0-1048DA68F379}"/>
          </ac:spMkLst>
        </pc:spChg>
        <pc:spChg chg="mod">
          <ac:chgData name="Ugo MANTEL" userId="2d5b7065-31bb-4181-a7f8-a73bf0c30211" providerId="ADAL" clId="{0575A9F6-7E6E-4F00-881B-BCE554436064}" dt="2021-05-27T08:27:52.714" v="13236" actId="790"/>
          <ac:spMkLst>
            <pc:docMk/>
            <pc:sldMk cId="1292870222" sldId="10497"/>
            <ac:spMk id="63" creationId="{CACC76FC-2977-4355-BF81-4E5EDB67542C}"/>
          </ac:spMkLst>
        </pc:spChg>
        <pc:spChg chg="mod">
          <ac:chgData name="Ugo MANTEL" userId="2d5b7065-31bb-4181-a7f8-a73bf0c30211" providerId="ADAL" clId="{0575A9F6-7E6E-4F00-881B-BCE554436064}" dt="2021-05-27T08:27:52.714" v="13237" actId="790"/>
          <ac:spMkLst>
            <pc:docMk/>
            <pc:sldMk cId="1292870222" sldId="10497"/>
            <ac:spMk id="64" creationId="{E69A6A78-2AD3-4D53-8B9B-27B1B6264317}"/>
          </ac:spMkLst>
        </pc:spChg>
        <pc:spChg chg="mod">
          <ac:chgData name="Ugo MANTEL" userId="2d5b7065-31bb-4181-a7f8-a73bf0c30211" providerId="ADAL" clId="{0575A9F6-7E6E-4F00-881B-BCE554436064}" dt="2021-05-27T08:27:52.714" v="13238" actId="790"/>
          <ac:spMkLst>
            <pc:docMk/>
            <pc:sldMk cId="1292870222" sldId="10497"/>
            <ac:spMk id="65" creationId="{B996472B-4494-4092-90D2-F9B0598EDA9B}"/>
          </ac:spMkLst>
        </pc:spChg>
        <pc:spChg chg="mod">
          <ac:chgData name="Ugo MANTEL" userId="2d5b7065-31bb-4181-a7f8-a73bf0c30211" providerId="ADAL" clId="{0575A9F6-7E6E-4F00-881B-BCE554436064}" dt="2021-05-27T08:27:52.722" v="13243" actId="790"/>
          <ac:spMkLst>
            <pc:docMk/>
            <pc:sldMk cId="1292870222" sldId="10497"/>
            <ac:spMk id="66" creationId="{580E88D8-DB2D-4BAA-87C9-C7877E27FD4E}"/>
          </ac:spMkLst>
        </pc:spChg>
        <pc:spChg chg="mod">
          <ac:chgData name="Ugo MANTEL" userId="2d5b7065-31bb-4181-a7f8-a73bf0c30211" providerId="ADAL" clId="{0575A9F6-7E6E-4F00-881B-BCE554436064}" dt="2021-05-27T08:27:52.724" v="13244" actId="790"/>
          <ac:spMkLst>
            <pc:docMk/>
            <pc:sldMk cId="1292870222" sldId="10497"/>
            <ac:spMk id="67" creationId="{29C19D83-CDAD-468C-B418-83C2D1E45543}"/>
          </ac:spMkLst>
        </pc:spChg>
        <pc:spChg chg="mod">
          <ac:chgData name="Ugo MANTEL" userId="2d5b7065-31bb-4181-a7f8-a73bf0c30211" providerId="ADAL" clId="{0575A9F6-7E6E-4F00-881B-BCE554436064}" dt="2021-05-27T08:27:52.724" v="13245" actId="790"/>
          <ac:spMkLst>
            <pc:docMk/>
            <pc:sldMk cId="1292870222" sldId="10497"/>
            <ac:spMk id="68" creationId="{7BD2CCAB-CCFD-487A-BBD3-6041900F9E7C}"/>
          </ac:spMkLst>
        </pc:spChg>
        <pc:spChg chg="mod">
          <ac:chgData name="Ugo MANTEL" userId="2d5b7065-31bb-4181-a7f8-a73bf0c30211" providerId="ADAL" clId="{0575A9F6-7E6E-4F00-881B-BCE554436064}" dt="2021-05-27T08:27:52.724" v="13246" actId="790"/>
          <ac:spMkLst>
            <pc:docMk/>
            <pc:sldMk cId="1292870222" sldId="10497"/>
            <ac:spMk id="69" creationId="{B7EBBC5A-DA14-4F74-B1F0-E98AF52DABD0}"/>
          </ac:spMkLst>
        </pc:spChg>
        <pc:spChg chg="mod">
          <ac:chgData name="Ugo MANTEL" userId="2d5b7065-31bb-4181-a7f8-a73bf0c30211" providerId="ADAL" clId="{0575A9F6-7E6E-4F00-881B-BCE554436064}" dt="2021-05-27T08:27:52.724" v="13255" actId="790"/>
          <ac:spMkLst>
            <pc:docMk/>
            <pc:sldMk cId="1292870222" sldId="10497"/>
            <ac:spMk id="70" creationId="{3291AB25-490F-4B63-A46D-E02764883457}"/>
          </ac:spMkLst>
        </pc:spChg>
        <pc:spChg chg="mod">
          <ac:chgData name="Ugo MANTEL" userId="2d5b7065-31bb-4181-a7f8-a73bf0c30211" providerId="ADAL" clId="{0575A9F6-7E6E-4F00-881B-BCE554436064}" dt="2021-05-27T08:27:52.732" v="13256" actId="790"/>
          <ac:spMkLst>
            <pc:docMk/>
            <pc:sldMk cId="1292870222" sldId="10497"/>
            <ac:spMk id="71" creationId="{075BD30D-D6B5-4502-AB64-F5EF3A546F22}"/>
          </ac:spMkLst>
        </pc:spChg>
        <pc:spChg chg="mod">
          <ac:chgData name="Ugo MANTEL" userId="2d5b7065-31bb-4181-a7f8-a73bf0c30211" providerId="ADAL" clId="{0575A9F6-7E6E-4F00-881B-BCE554436064}" dt="2021-05-27T08:27:52.732" v="13257" actId="790"/>
          <ac:spMkLst>
            <pc:docMk/>
            <pc:sldMk cId="1292870222" sldId="10497"/>
            <ac:spMk id="72" creationId="{B8A5B5FA-956D-4336-94C9-315F1C4DA686}"/>
          </ac:spMkLst>
        </pc:spChg>
        <pc:spChg chg="mod">
          <ac:chgData name="Ugo MANTEL" userId="2d5b7065-31bb-4181-a7f8-a73bf0c30211" providerId="ADAL" clId="{0575A9F6-7E6E-4F00-881B-BCE554436064}" dt="2021-05-27T08:27:52.732" v="13258" actId="790"/>
          <ac:spMkLst>
            <pc:docMk/>
            <pc:sldMk cId="1292870222" sldId="10497"/>
            <ac:spMk id="73" creationId="{BB81862D-1352-415B-9794-C265DDB814EE}"/>
          </ac:spMkLst>
        </pc:spChg>
        <pc:spChg chg="mod">
          <ac:chgData name="Ugo MANTEL" userId="2d5b7065-31bb-4181-a7f8-a73bf0c30211" providerId="ADAL" clId="{0575A9F6-7E6E-4F00-881B-BCE554436064}" dt="2021-05-27T08:27:52.734" v="13259" actId="790"/>
          <ac:spMkLst>
            <pc:docMk/>
            <pc:sldMk cId="1292870222" sldId="10497"/>
            <ac:spMk id="74" creationId="{5013318F-F7B4-4AAF-ADC5-C66BF396BB1E}"/>
          </ac:spMkLst>
        </pc:spChg>
        <pc:spChg chg="mod">
          <ac:chgData name="Ugo MANTEL" userId="2d5b7065-31bb-4181-a7f8-a73bf0c30211" providerId="ADAL" clId="{0575A9F6-7E6E-4F00-881B-BCE554436064}" dt="2021-05-27T08:27:52.734" v="13260" actId="790"/>
          <ac:spMkLst>
            <pc:docMk/>
            <pc:sldMk cId="1292870222" sldId="10497"/>
            <ac:spMk id="83" creationId="{B022D544-F72E-4747-A8CA-168E2A57EA0D}"/>
          </ac:spMkLst>
        </pc:spChg>
        <pc:spChg chg="mod">
          <ac:chgData name="Ugo MANTEL" userId="2d5b7065-31bb-4181-a7f8-a73bf0c30211" providerId="ADAL" clId="{0575A9F6-7E6E-4F00-881B-BCE554436064}" dt="2021-05-27T08:27:52.734" v="13261" actId="790"/>
          <ac:spMkLst>
            <pc:docMk/>
            <pc:sldMk cId="1292870222" sldId="10497"/>
            <ac:spMk id="85" creationId="{C88CFD24-A3E1-478D-B34C-1E0ECF85A40D}"/>
          </ac:spMkLst>
        </pc:spChg>
        <pc:spChg chg="mod">
          <ac:chgData name="Ugo MANTEL" userId="2d5b7065-31bb-4181-a7f8-a73bf0c30211" providerId="ADAL" clId="{0575A9F6-7E6E-4F00-881B-BCE554436064}" dt="2021-05-27T08:27:52.734" v="13262" actId="790"/>
          <ac:spMkLst>
            <pc:docMk/>
            <pc:sldMk cId="1292870222" sldId="10497"/>
            <ac:spMk id="86" creationId="{6CB430ED-F66D-45D4-8301-C9F93105C4D1}"/>
          </ac:spMkLst>
        </pc:spChg>
        <pc:spChg chg="mod">
          <ac:chgData name="Ugo MANTEL" userId="2d5b7065-31bb-4181-a7f8-a73bf0c30211" providerId="ADAL" clId="{0575A9F6-7E6E-4F00-881B-BCE554436064}" dt="2021-05-27T08:27:52.734" v="13263" actId="790"/>
          <ac:spMkLst>
            <pc:docMk/>
            <pc:sldMk cId="1292870222" sldId="10497"/>
            <ac:spMk id="87" creationId="{C2862B83-240F-4A1D-B35E-91B2A481B969}"/>
          </ac:spMkLst>
        </pc:spChg>
        <pc:spChg chg="mod">
          <ac:chgData name="Ugo MANTEL" userId="2d5b7065-31bb-4181-a7f8-a73bf0c30211" providerId="ADAL" clId="{0575A9F6-7E6E-4F00-881B-BCE554436064}" dt="2021-05-27T08:27:52.734" v="13264" actId="790"/>
          <ac:spMkLst>
            <pc:docMk/>
            <pc:sldMk cId="1292870222" sldId="10497"/>
            <ac:spMk id="88" creationId="{7FB8AE25-3C90-4AC1-A2A5-ADD97D79DB6C}"/>
          </ac:spMkLst>
        </pc:spChg>
        <pc:spChg chg="mod">
          <ac:chgData name="Ugo MANTEL" userId="2d5b7065-31bb-4181-a7f8-a73bf0c30211" providerId="ADAL" clId="{0575A9F6-7E6E-4F00-881B-BCE554436064}" dt="2021-05-27T08:27:52.734" v="13265" actId="790"/>
          <ac:spMkLst>
            <pc:docMk/>
            <pc:sldMk cId="1292870222" sldId="10497"/>
            <ac:spMk id="89" creationId="{7889FD5A-6C5A-4272-B1C1-B8A724F2B10F}"/>
          </ac:spMkLst>
        </pc:spChg>
        <pc:spChg chg="mod">
          <ac:chgData name="Ugo MANTEL" userId="2d5b7065-31bb-4181-a7f8-a73bf0c30211" providerId="ADAL" clId="{0575A9F6-7E6E-4F00-881B-BCE554436064}" dt="2021-05-27T08:27:52.734" v="13266" actId="790"/>
          <ac:spMkLst>
            <pc:docMk/>
            <pc:sldMk cId="1292870222" sldId="10497"/>
            <ac:spMk id="90" creationId="{77F48DB9-7925-4FD7-8D0B-8F07F8491523}"/>
          </ac:spMkLst>
        </pc:spChg>
        <pc:spChg chg="mod">
          <ac:chgData name="Ugo MANTEL" userId="2d5b7065-31bb-4181-a7f8-a73bf0c30211" providerId="ADAL" clId="{0575A9F6-7E6E-4F00-881B-BCE554436064}" dt="2021-05-27T08:27:52.734" v="13267" actId="790"/>
          <ac:spMkLst>
            <pc:docMk/>
            <pc:sldMk cId="1292870222" sldId="10497"/>
            <ac:spMk id="94" creationId="{0F4F10F5-977E-4EB0-91A1-B96246179616}"/>
          </ac:spMkLst>
        </pc:spChg>
        <pc:spChg chg="mod">
          <ac:chgData name="Ugo MANTEL" userId="2d5b7065-31bb-4181-a7f8-a73bf0c30211" providerId="ADAL" clId="{0575A9F6-7E6E-4F00-881B-BCE554436064}" dt="2021-05-27T08:27:52.743" v="13273" actId="790"/>
          <ac:spMkLst>
            <pc:docMk/>
            <pc:sldMk cId="1292870222" sldId="10497"/>
            <ac:spMk id="110" creationId="{02572D52-B837-49D5-A9CF-DCAF2CFAB560}"/>
          </ac:spMkLst>
        </pc:spChg>
        <pc:spChg chg="mod">
          <ac:chgData name="Ugo MANTEL" userId="2d5b7065-31bb-4181-a7f8-a73bf0c30211" providerId="ADAL" clId="{0575A9F6-7E6E-4F00-881B-BCE554436064}" dt="2021-05-27T08:27:52.734" v="13268" actId="790"/>
          <ac:spMkLst>
            <pc:docMk/>
            <pc:sldMk cId="1292870222" sldId="10497"/>
            <ac:spMk id="111" creationId="{AAE2193E-2CF1-466B-885D-77842A9A9102}"/>
          </ac:spMkLst>
        </pc:spChg>
        <pc:spChg chg="mod">
          <ac:chgData name="Ugo MANTEL" userId="2d5b7065-31bb-4181-a7f8-a73bf0c30211" providerId="ADAL" clId="{0575A9F6-7E6E-4F00-881B-BCE554436064}" dt="2021-05-27T08:27:52.734" v="13269" actId="790"/>
          <ac:spMkLst>
            <pc:docMk/>
            <pc:sldMk cId="1292870222" sldId="10497"/>
            <ac:spMk id="112" creationId="{58F1BE0C-A14B-42E1-B182-64C59CD08680}"/>
          </ac:spMkLst>
        </pc:spChg>
        <pc:spChg chg="mod">
          <ac:chgData name="Ugo MANTEL" userId="2d5b7065-31bb-4181-a7f8-a73bf0c30211" providerId="ADAL" clId="{0575A9F6-7E6E-4F00-881B-BCE554436064}" dt="2021-05-27T08:27:52.734" v="13270" actId="790"/>
          <ac:spMkLst>
            <pc:docMk/>
            <pc:sldMk cId="1292870222" sldId="10497"/>
            <ac:spMk id="115" creationId="{4C8FA9C8-0FBF-4037-96F3-8EFAF86EDF43}"/>
          </ac:spMkLst>
        </pc:spChg>
        <pc:spChg chg="mod">
          <ac:chgData name="Ugo MANTEL" userId="2d5b7065-31bb-4181-a7f8-a73bf0c30211" providerId="ADAL" clId="{0575A9F6-7E6E-4F00-881B-BCE554436064}" dt="2021-05-27T08:27:52.745" v="13274" actId="790"/>
          <ac:spMkLst>
            <pc:docMk/>
            <pc:sldMk cId="1292870222" sldId="10497"/>
            <ac:spMk id="117" creationId="{055BF74D-AB2D-42DD-A662-8C84147EBD94}"/>
          </ac:spMkLst>
        </pc:spChg>
        <pc:spChg chg="mod">
          <ac:chgData name="Ugo MANTEL" userId="2d5b7065-31bb-4181-a7f8-a73bf0c30211" providerId="ADAL" clId="{0575A9F6-7E6E-4F00-881B-BCE554436064}" dt="2021-05-27T08:27:52.745" v="13275" actId="790"/>
          <ac:spMkLst>
            <pc:docMk/>
            <pc:sldMk cId="1292870222" sldId="10497"/>
            <ac:spMk id="118" creationId="{B1BE25F7-1166-4DFF-A5A3-4E819089D09C}"/>
          </ac:spMkLst>
        </pc:spChg>
        <pc:spChg chg="mod">
          <ac:chgData name="Ugo MANTEL" userId="2d5b7065-31bb-4181-a7f8-a73bf0c30211" providerId="ADAL" clId="{0575A9F6-7E6E-4F00-881B-BCE554436064}" dt="2021-05-27T08:27:52.743" v="13271" actId="790"/>
          <ac:spMkLst>
            <pc:docMk/>
            <pc:sldMk cId="1292870222" sldId="10497"/>
            <ac:spMk id="160" creationId="{4520D56D-3B79-43CB-B84B-E057C5EA703B}"/>
          </ac:spMkLst>
        </pc:spChg>
        <pc:spChg chg="mod">
          <ac:chgData name="Ugo MANTEL" userId="2d5b7065-31bb-4181-a7f8-a73bf0c30211" providerId="ADAL" clId="{0575A9F6-7E6E-4F00-881B-BCE554436064}" dt="2021-05-27T08:27:52.743" v="13272" actId="790"/>
          <ac:spMkLst>
            <pc:docMk/>
            <pc:sldMk cId="1292870222" sldId="10497"/>
            <ac:spMk id="166" creationId="{66B7A34F-AB5D-426F-B1C8-20B0860BD288}"/>
          </ac:spMkLst>
        </pc:spChg>
        <pc:spChg chg="mod">
          <ac:chgData name="Ugo MANTEL" userId="2d5b7065-31bb-4181-a7f8-a73bf0c30211" providerId="ADAL" clId="{0575A9F6-7E6E-4F00-881B-BCE554436064}" dt="2021-05-27T08:27:52.745" v="13276" actId="790"/>
          <ac:spMkLst>
            <pc:docMk/>
            <pc:sldMk cId="1292870222" sldId="10497"/>
            <ac:spMk id="169" creationId="{A6E3F5D6-0549-40AD-B363-9397977A9711}"/>
          </ac:spMkLst>
        </pc:spChg>
        <pc:spChg chg="mod">
          <ac:chgData name="Ugo MANTEL" userId="2d5b7065-31bb-4181-a7f8-a73bf0c30211" providerId="ADAL" clId="{0575A9F6-7E6E-4F00-881B-BCE554436064}" dt="2021-05-27T08:27:52.745" v="13277" actId="790"/>
          <ac:spMkLst>
            <pc:docMk/>
            <pc:sldMk cId="1292870222" sldId="10497"/>
            <ac:spMk id="170" creationId="{895F295B-058D-4735-B0CF-093A8A36E043}"/>
          </ac:spMkLst>
        </pc:spChg>
        <pc:spChg chg="mod">
          <ac:chgData name="Ugo MANTEL" userId="2d5b7065-31bb-4181-a7f8-a73bf0c30211" providerId="ADAL" clId="{0575A9F6-7E6E-4F00-881B-BCE554436064}" dt="2021-05-27T08:27:52.745" v="13278" actId="790"/>
          <ac:spMkLst>
            <pc:docMk/>
            <pc:sldMk cId="1292870222" sldId="10497"/>
            <ac:spMk id="171" creationId="{DE680BD4-E144-4A5E-A686-B94390B80C5A}"/>
          </ac:spMkLst>
        </pc:spChg>
        <pc:spChg chg="mod">
          <ac:chgData name="Ugo MANTEL" userId="2d5b7065-31bb-4181-a7f8-a73bf0c30211" providerId="ADAL" clId="{0575A9F6-7E6E-4F00-881B-BCE554436064}" dt="2021-05-27T08:27:52.745" v="13279" actId="790"/>
          <ac:spMkLst>
            <pc:docMk/>
            <pc:sldMk cId="1292870222" sldId="10497"/>
            <ac:spMk id="172" creationId="{65F70770-F30F-4FF8-9ECC-2F4F2CDF5B08}"/>
          </ac:spMkLst>
        </pc:spChg>
        <pc:spChg chg="mod">
          <ac:chgData name="Ugo MANTEL" userId="2d5b7065-31bb-4181-a7f8-a73bf0c30211" providerId="ADAL" clId="{0575A9F6-7E6E-4F00-881B-BCE554436064}" dt="2021-05-27T08:27:52.745" v="13280" actId="790"/>
          <ac:spMkLst>
            <pc:docMk/>
            <pc:sldMk cId="1292870222" sldId="10497"/>
            <ac:spMk id="176" creationId="{3F5F9738-0686-4666-A299-ADF6EBAE7166}"/>
          </ac:spMkLst>
        </pc:spChg>
        <pc:spChg chg="mod">
          <ac:chgData name="Ugo MANTEL" userId="2d5b7065-31bb-4181-a7f8-a73bf0c30211" providerId="ADAL" clId="{0575A9F6-7E6E-4F00-881B-BCE554436064}" dt="2021-05-27T08:27:52.745" v="13281" actId="790"/>
          <ac:spMkLst>
            <pc:docMk/>
            <pc:sldMk cId="1292870222" sldId="10497"/>
            <ac:spMk id="177" creationId="{0F1BCEAD-B999-45D9-94D6-BCF8E58BC4FE}"/>
          </ac:spMkLst>
        </pc:spChg>
        <pc:spChg chg="mod">
          <ac:chgData name="Ugo MANTEL" userId="2d5b7065-31bb-4181-a7f8-a73bf0c30211" providerId="ADAL" clId="{0575A9F6-7E6E-4F00-881B-BCE554436064}" dt="2021-05-27T08:27:52.745" v="13282" actId="790"/>
          <ac:spMkLst>
            <pc:docMk/>
            <pc:sldMk cId="1292870222" sldId="10497"/>
            <ac:spMk id="178" creationId="{3C7A7EB1-A665-4386-BBB7-9C674756440E}"/>
          </ac:spMkLst>
        </pc:spChg>
      </pc:sldChg>
      <pc:sldChg chg="addSp delSp modSp mod">
        <pc:chgData name="Ugo MANTEL" userId="2d5b7065-31bb-4181-a7f8-a73bf0c30211" providerId="ADAL" clId="{0575A9F6-7E6E-4F00-881B-BCE554436064}" dt="2021-05-27T09:15:45.059" v="17121"/>
        <pc:sldMkLst>
          <pc:docMk/>
          <pc:sldMk cId="2309093348" sldId="10498"/>
        </pc:sldMkLst>
        <pc:spChg chg="mod">
          <ac:chgData name="Ugo MANTEL" userId="2d5b7065-31bb-4181-a7f8-a73bf0c30211" providerId="ADAL" clId="{0575A9F6-7E6E-4F00-881B-BCE554436064}" dt="2021-05-27T09:15:45.010" v="17079" actId="948"/>
          <ac:spMkLst>
            <pc:docMk/>
            <pc:sldMk cId="2309093348" sldId="10498"/>
            <ac:spMk id="2" creationId="{531041C5-E8A2-412F-8DD7-D013B496B687}"/>
          </ac:spMkLst>
        </pc:spChg>
        <pc:spChg chg="mod">
          <ac:chgData name="Ugo MANTEL" userId="2d5b7065-31bb-4181-a7f8-a73bf0c30211" providerId="ADAL" clId="{0575A9F6-7E6E-4F00-881B-BCE554436064}" dt="2021-05-27T08:27:53.027" v="13624" actId="790"/>
          <ac:spMkLst>
            <pc:docMk/>
            <pc:sldMk cId="2309093348" sldId="10498"/>
            <ac:spMk id="3" creationId="{D941C407-20D6-482D-8915-AB38B57418D3}"/>
          </ac:spMkLst>
        </pc:spChg>
        <pc:spChg chg="mod">
          <ac:chgData name="Ugo MANTEL" userId="2d5b7065-31bb-4181-a7f8-a73bf0c30211" providerId="ADAL" clId="{0575A9F6-7E6E-4F00-881B-BCE554436064}" dt="2021-05-27T08:27:53.027" v="13630" actId="790"/>
          <ac:spMkLst>
            <pc:docMk/>
            <pc:sldMk cId="2309093348" sldId="10498"/>
            <ac:spMk id="4" creationId="{32F85835-036E-4F3E-8BFF-2ABE5E844311}"/>
          </ac:spMkLst>
        </pc:spChg>
        <pc:spChg chg="mod">
          <ac:chgData name="Ugo MANTEL" userId="2d5b7065-31bb-4181-a7f8-a73bf0c30211" providerId="ADAL" clId="{0575A9F6-7E6E-4F00-881B-BCE554436064}" dt="2021-05-27T08:27:53.027" v="13625" actId="790"/>
          <ac:spMkLst>
            <pc:docMk/>
            <pc:sldMk cId="2309093348" sldId="10498"/>
            <ac:spMk id="5" creationId="{B82F449A-DABE-4C5F-AC72-1CD88F08F3F8}"/>
          </ac:spMkLst>
        </pc:spChg>
        <pc:spChg chg="add del mod modVis">
          <ac:chgData name="Ugo MANTEL" userId="2d5b7065-31bb-4181-a7f8-a73bf0c30211" providerId="ADAL" clId="{0575A9F6-7E6E-4F00-881B-BCE554436064}" dt="2021-05-27T09:15:45.059" v="17119"/>
          <ac:spMkLst>
            <pc:docMk/>
            <pc:sldMk cId="2309093348" sldId="10498"/>
            <ac:spMk id="29" creationId="{3BC9F746-370E-4A9D-B804-67D2F9E4228A}"/>
          </ac:spMkLst>
        </pc:spChg>
        <pc:spChg chg="mod">
          <ac:chgData name="Ugo MANTEL" userId="2d5b7065-31bb-4181-a7f8-a73bf0c30211" providerId="ADAL" clId="{0575A9F6-7E6E-4F00-881B-BCE554436064}" dt="2021-05-27T08:27:53.017" v="13616" actId="790"/>
          <ac:spMkLst>
            <pc:docMk/>
            <pc:sldMk cId="2309093348" sldId="10498"/>
            <ac:spMk id="69" creationId="{F3DA172A-54AD-441E-9D06-5E433C2498C6}"/>
          </ac:spMkLst>
        </pc:spChg>
        <pc:spChg chg="mod">
          <ac:chgData name="Ugo MANTEL" userId="2d5b7065-31bb-4181-a7f8-a73bf0c30211" providerId="ADAL" clId="{0575A9F6-7E6E-4F00-881B-BCE554436064}" dt="2021-05-27T08:27:53.078" v="13713" actId="790"/>
          <ac:spMkLst>
            <pc:docMk/>
            <pc:sldMk cId="2309093348" sldId="10498"/>
            <ac:spMk id="139" creationId="{5E3CA8A6-1C04-4CDF-9D2A-9B768BE0C37D}"/>
          </ac:spMkLst>
        </pc:spChg>
        <pc:spChg chg="mod">
          <ac:chgData name="Ugo MANTEL" userId="2d5b7065-31bb-4181-a7f8-a73bf0c30211" providerId="ADAL" clId="{0575A9F6-7E6E-4F00-881B-BCE554436064}" dt="2021-05-27T08:27:53.078" v="13714" actId="790"/>
          <ac:spMkLst>
            <pc:docMk/>
            <pc:sldMk cId="2309093348" sldId="10498"/>
            <ac:spMk id="140" creationId="{35E86CCD-27AB-4EC3-91F4-5C3A343439F3}"/>
          </ac:spMkLst>
        </pc:spChg>
        <pc:spChg chg="mod">
          <ac:chgData name="Ugo MANTEL" userId="2d5b7065-31bb-4181-a7f8-a73bf0c30211" providerId="ADAL" clId="{0575A9F6-7E6E-4F00-881B-BCE554436064}" dt="2021-05-27T08:27:53.078" v="13715" actId="790"/>
          <ac:spMkLst>
            <pc:docMk/>
            <pc:sldMk cId="2309093348" sldId="10498"/>
            <ac:spMk id="144" creationId="{5A94CA8B-CDD6-482D-B8B0-056C731CAB34}"/>
          </ac:spMkLst>
        </pc:spChg>
        <pc:spChg chg="mod">
          <ac:chgData name="Ugo MANTEL" userId="2d5b7065-31bb-4181-a7f8-a73bf0c30211" providerId="ADAL" clId="{0575A9F6-7E6E-4F00-881B-BCE554436064}" dt="2021-05-27T08:27:53.086" v="13716" actId="790"/>
          <ac:spMkLst>
            <pc:docMk/>
            <pc:sldMk cId="2309093348" sldId="10498"/>
            <ac:spMk id="145" creationId="{A22CA19E-FE58-4641-B1E3-F08F6037B41D}"/>
          </ac:spMkLst>
        </pc:spChg>
        <pc:spChg chg="mod">
          <ac:chgData name="Ugo MANTEL" userId="2d5b7065-31bb-4181-a7f8-a73bf0c30211" providerId="ADAL" clId="{0575A9F6-7E6E-4F00-881B-BCE554436064}" dt="2021-05-27T08:27:53.086" v="13717" actId="790"/>
          <ac:spMkLst>
            <pc:docMk/>
            <pc:sldMk cId="2309093348" sldId="10498"/>
            <ac:spMk id="146" creationId="{2A3D189A-A00D-4D33-980B-2F32186BF19E}"/>
          </ac:spMkLst>
        </pc:spChg>
        <pc:spChg chg="mod">
          <ac:chgData name="Ugo MANTEL" userId="2d5b7065-31bb-4181-a7f8-a73bf0c30211" providerId="ADAL" clId="{0575A9F6-7E6E-4F00-881B-BCE554436064}" dt="2021-05-27T08:27:53.037" v="13646" actId="790"/>
          <ac:spMkLst>
            <pc:docMk/>
            <pc:sldMk cId="2309093348" sldId="10498"/>
            <ac:spMk id="207" creationId="{C77775EA-390E-4A32-B782-BAB1BE3EC7C9}"/>
          </ac:spMkLst>
        </pc:spChg>
        <pc:spChg chg="mod">
          <ac:chgData name="Ugo MANTEL" userId="2d5b7065-31bb-4181-a7f8-a73bf0c30211" providerId="ADAL" clId="{0575A9F6-7E6E-4F00-881B-BCE554436064}" dt="2021-05-27T08:27:53.037" v="13647" actId="790"/>
          <ac:spMkLst>
            <pc:docMk/>
            <pc:sldMk cId="2309093348" sldId="10498"/>
            <ac:spMk id="208" creationId="{2CB2F9BF-C01A-4704-9110-A94AED93C7CC}"/>
          </ac:spMkLst>
        </pc:spChg>
        <pc:spChg chg="mod">
          <ac:chgData name="Ugo MANTEL" userId="2d5b7065-31bb-4181-a7f8-a73bf0c30211" providerId="ADAL" clId="{0575A9F6-7E6E-4F00-881B-BCE554436064}" dt="2021-05-27T08:27:53.037" v="13648" actId="790"/>
          <ac:spMkLst>
            <pc:docMk/>
            <pc:sldMk cId="2309093348" sldId="10498"/>
            <ac:spMk id="209" creationId="{BC902227-95B2-498A-BE19-2097B8481568}"/>
          </ac:spMkLst>
        </pc:spChg>
        <pc:spChg chg="mod">
          <ac:chgData name="Ugo MANTEL" userId="2d5b7065-31bb-4181-a7f8-a73bf0c30211" providerId="ADAL" clId="{0575A9F6-7E6E-4F00-881B-BCE554436064}" dt="2021-05-27T08:27:53.037" v="13649" actId="790"/>
          <ac:spMkLst>
            <pc:docMk/>
            <pc:sldMk cId="2309093348" sldId="10498"/>
            <ac:spMk id="214" creationId="{DC59756C-B7DA-4DDA-924C-AA8BBB352C21}"/>
          </ac:spMkLst>
        </pc:spChg>
        <pc:spChg chg="mod">
          <ac:chgData name="Ugo MANTEL" userId="2d5b7065-31bb-4181-a7f8-a73bf0c30211" providerId="ADAL" clId="{0575A9F6-7E6E-4F00-881B-BCE554436064}" dt="2021-05-27T08:27:53.046" v="13650" actId="790"/>
          <ac:spMkLst>
            <pc:docMk/>
            <pc:sldMk cId="2309093348" sldId="10498"/>
            <ac:spMk id="215" creationId="{1E911E45-788D-4A82-A9CC-7DE8DEFD1940}"/>
          </ac:spMkLst>
        </pc:spChg>
        <pc:spChg chg="mod">
          <ac:chgData name="Ugo MANTEL" userId="2d5b7065-31bb-4181-a7f8-a73bf0c30211" providerId="ADAL" clId="{0575A9F6-7E6E-4F00-881B-BCE554436064}" dt="2021-05-27T08:27:53.046" v="13651" actId="790"/>
          <ac:spMkLst>
            <pc:docMk/>
            <pc:sldMk cId="2309093348" sldId="10498"/>
            <ac:spMk id="216" creationId="{B55021B7-A72D-46BD-93C8-F7D071B2FA3D}"/>
          </ac:spMkLst>
        </pc:spChg>
        <pc:spChg chg="mod">
          <ac:chgData name="Ugo MANTEL" userId="2d5b7065-31bb-4181-a7f8-a73bf0c30211" providerId="ADAL" clId="{0575A9F6-7E6E-4F00-881B-BCE554436064}" dt="2021-05-27T08:27:53.046" v="13652" actId="790"/>
          <ac:spMkLst>
            <pc:docMk/>
            <pc:sldMk cId="2309093348" sldId="10498"/>
            <ac:spMk id="217" creationId="{9E62E839-2DD0-4F81-9D37-40746772CDB9}"/>
          </ac:spMkLst>
        </pc:spChg>
        <pc:spChg chg="mod">
          <ac:chgData name="Ugo MANTEL" userId="2d5b7065-31bb-4181-a7f8-a73bf0c30211" providerId="ADAL" clId="{0575A9F6-7E6E-4F00-881B-BCE554436064}" dt="2021-05-27T08:27:53.037" v="13637" actId="790"/>
          <ac:spMkLst>
            <pc:docMk/>
            <pc:sldMk cId="2309093348" sldId="10498"/>
            <ac:spMk id="218" creationId="{0C18248F-CE9C-49C4-902E-BB259EC3F72E}"/>
          </ac:spMkLst>
        </pc:spChg>
        <pc:spChg chg="mod">
          <ac:chgData name="Ugo MANTEL" userId="2d5b7065-31bb-4181-a7f8-a73bf0c30211" providerId="ADAL" clId="{0575A9F6-7E6E-4F00-881B-BCE554436064}" dt="2021-05-27T08:27:53.037" v="13638" actId="790"/>
          <ac:spMkLst>
            <pc:docMk/>
            <pc:sldMk cId="2309093348" sldId="10498"/>
            <ac:spMk id="219" creationId="{699912BB-DA44-4A9A-B10E-4A39772DE6E9}"/>
          </ac:spMkLst>
        </pc:spChg>
        <pc:spChg chg="mod">
          <ac:chgData name="Ugo MANTEL" userId="2d5b7065-31bb-4181-a7f8-a73bf0c30211" providerId="ADAL" clId="{0575A9F6-7E6E-4F00-881B-BCE554436064}" dt="2021-05-27T08:27:53.037" v="13639" actId="790"/>
          <ac:spMkLst>
            <pc:docMk/>
            <pc:sldMk cId="2309093348" sldId="10498"/>
            <ac:spMk id="220" creationId="{3A6BFE8B-73D5-4CB5-AADD-F6690E4E599D}"/>
          </ac:spMkLst>
        </pc:spChg>
        <pc:spChg chg="mod">
          <ac:chgData name="Ugo MANTEL" userId="2d5b7065-31bb-4181-a7f8-a73bf0c30211" providerId="ADAL" clId="{0575A9F6-7E6E-4F00-881B-BCE554436064}" dt="2021-05-27T08:27:53.037" v="13640" actId="790"/>
          <ac:spMkLst>
            <pc:docMk/>
            <pc:sldMk cId="2309093348" sldId="10498"/>
            <ac:spMk id="221" creationId="{156A4B58-CEE1-45BD-8FD1-4FD98B592434}"/>
          </ac:spMkLst>
        </pc:spChg>
        <pc:spChg chg="mod">
          <ac:chgData name="Ugo MANTEL" userId="2d5b7065-31bb-4181-a7f8-a73bf0c30211" providerId="ADAL" clId="{0575A9F6-7E6E-4F00-881B-BCE554436064}" dt="2021-05-27T08:27:53.037" v="13641" actId="790"/>
          <ac:spMkLst>
            <pc:docMk/>
            <pc:sldMk cId="2309093348" sldId="10498"/>
            <ac:spMk id="222" creationId="{B664E997-E830-4082-930F-A45A251FD462}"/>
          </ac:spMkLst>
        </pc:spChg>
        <pc:spChg chg="mod">
          <ac:chgData name="Ugo MANTEL" userId="2d5b7065-31bb-4181-a7f8-a73bf0c30211" providerId="ADAL" clId="{0575A9F6-7E6E-4F00-881B-BCE554436064}" dt="2021-05-27T08:27:53.037" v="13642" actId="790"/>
          <ac:spMkLst>
            <pc:docMk/>
            <pc:sldMk cId="2309093348" sldId="10498"/>
            <ac:spMk id="223" creationId="{AACFFFD0-291B-45A6-A066-6352E58C9EEB}"/>
          </ac:spMkLst>
        </pc:spChg>
        <pc:spChg chg="mod">
          <ac:chgData name="Ugo MANTEL" userId="2d5b7065-31bb-4181-a7f8-a73bf0c30211" providerId="ADAL" clId="{0575A9F6-7E6E-4F00-881B-BCE554436064}" dt="2021-05-27T08:27:53.037" v="13643" actId="790"/>
          <ac:spMkLst>
            <pc:docMk/>
            <pc:sldMk cId="2309093348" sldId="10498"/>
            <ac:spMk id="224" creationId="{9CC974BC-E401-410D-895E-89F6C7E5FD6F}"/>
          </ac:spMkLst>
        </pc:spChg>
        <pc:spChg chg="mod">
          <ac:chgData name="Ugo MANTEL" userId="2d5b7065-31bb-4181-a7f8-a73bf0c30211" providerId="ADAL" clId="{0575A9F6-7E6E-4F00-881B-BCE554436064}" dt="2021-05-27T08:27:53.037" v="13644" actId="790"/>
          <ac:spMkLst>
            <pc:docMk/>
            <pc:sldMk cId="2309093348" sldId="10498"/>
            <ac:spMk id="225" creationId="{2E3BF3CB-B236-4275-A4F8-DE6805D6032E}"/>
          </ac:spMkLst>
        </pc:spChg>
        <pc:spChg chg="mod">
          <ac:chgData name="Ugo MANTEL" userId="2d5b7065-31bb-4181-a7f8-a73bf0c30211" providerId="ADAL" clId="{0575A9F6-7E6E-4F00-881B-BCE554436064}" dt="2021-05-27T08:27:53.048" v="13656" actId="790"/>
          <ac:spMkLst>
            <pc:docMk/>
            <pc:sldMk cId="2309093348" sldId="10498"/>
            <ac:spMk id="230" creationId="{64F2FF87-3CBF-4A00-803B-0E89D116F29E}"/>
          </ac:spMkLst>
        </pc:spChg>
        <pc:spChg chg="mod">
          <ac:chgData name="Ugo MANTEL" userId="2d5b7065-31bb-4181-a7f8-a73bf0c30211" providerId="ADAL" clId="{0575A9F6-7E6E-4F00-881B-BCE554436064}" dt="2021-05-27T08:27:53.037" v="13645" actId="790"/>
          <ac:spMkLst>
            <pc:docMk/>
            <pc:sldMk cId="2309093348" sldId="10498"/>
            <ac:spMk id="236" creationId="{00F7E046-3416-4368-812E-5C119AD03ABB}"/>
          </ac:spMkLst>
        </pc:spChg>
        <pc:spChg chg="mod">
          <ac:chgData name="Ugo MANTEL" userId="2d5b7065-31bb-4181-a7f8-a73bf0c30211" providerId="ADAL" clId="{0575A9F6-7E6E-4F00-881B-BCE554436064}" dt="2021-05-27T08:27:53.048" v="13653" actId="790"/>
          <ac:spMkLst>
            <pc:docMk/>
            <pc:sldMk cId="2309093348" sldId="10498"/>
            <ac:spMk id="237" creationId="{6E5AF13E-321B-46A9-8A9E-118042B87B4E}"/>
          </ac:spMkLst>
        </pc:spChg>
        <pc:spChg chg="mod">
          <ac:chgData name="Ugo MANTEL" userId="2d5b7065-31bb-4181-a7f8-a73bf0c30211" providerId="ADAL" clId="{0575A9F6-7E6E-4F00-881B-BCE554436064}" dt="2021-05-27T08:27:53.048" v="13654" actId="790"/>
          <ac:spMkLst>
            <pc:docMk/>
            <pc:sldMk cId="2309093348" sldId="10498"/>
            <ac:spMk id="238" creationId="{AFF1494D-4D2B-458F-9EF2-6B336A081C82}"/>
          </ac:spMkLst>
        </pc:spChg>
        <pc:spChg chg="mod">
          <ac:chgData name="Ugo MANTEL" userId="2d5b7065-31bb-4181-a7f8-a73bf0c30211" providerId="ADAL" clId="{0575A9F6-7E6E-4F00-881B-BCE554436064}" dt="2021-05-27T08:27:53.048" v="13655" actId="790"/>
          <ac:spMkLst>
            <pc:docMk/>
            <pc:sldMk cId="2309093348" sldId="10498"/>
            <ac:spMk id="239" creationId="{D4188DE1-989E-4558-A0ED-D3E5F1AF38BF}"/>
          </ac:spMkLst>
        </pc:spChg>
        <pc:spChg chg="mod">
          <ac:chgData name="Ugo MANTEL" userId="2d5b7065-31bb-4181-a7f8-a73bf0c30211" providerId="ADAL" clId="{0575A9F6-7E6E-4F00-881B-BCE554436064}" dt="2021-05-27T08:27:53.048" v="13657" actId="790"/>
          <ac:spMkLst>
            <pc:docMk/>
            <pc:sldMk cId="2309093348" sldId="10498"/>
            <ac:spMk id="247" creationId="{A0D0EF63-6F4E-4C35-97FE-7CB7EC1B00D1}"/>
          </ac:spMkLst>
        </pc:spChg>
        <pc:spChg chg="mod">
          <ac:chgData name="Ugo MANTEL" userId="2d5b7065-31bb-4181-a7f8-a73bf0c30211" providerId="ADAL" clId="{0575A9F6-7E6E-4F00-881B-BCE554436064}" dt="2021-05-27T08:27:53.048" v="13658" actId="790"/>
          <ac:spMkLst>
            <pc:docMk/>
            <pc:sldMk cId="2309093348" sldId="10498"/>
            <ac:spMk id="251" creationId="{924B9EE3-D574-4FD1-8F24-96106106115C}"/>
          </ac:spMkLst>
        </pc:spChg>
        <pc:spChg chg="mod">
          <ac:chgData name="Ugo MANTEL" userId="2d5b7065-31bb-4181-a7f8-a73bf0c30211" providerId="ADAL" clId="{0575A9F6-7E6E-4F00-881B-BCE554436064}" dt="2021-05-27T08:27:53.048" v="13659" actId="790"/>
          <ac:spMkLst>
            <pc:docMk/>
            <pc:sldMk cId="2309093348" sldId="10498"/>
            <ac:spMk id="263" creationId="{5FA194F7-866C-479B-AEBF-5318F6F915DF}"/>
          </ac:spMkLst>
        </pc:spChg>
        <pc:spChg chg="mod">
          <ac:chgData name="Ugo MANTEL" userId="2d5b7065-31bb-4181-a7f8-a73bf0c30211" providerId="ADAL" clId="{0575A9F6-7E6E-4F00-881B-BCE554436064}" dt="2021-05-27T08:27:53.048" v="13660" actId="790"/>
          <ac:spMkLst>
            <pc:docMk/>
            <pc:sldMk cId="2309093348" sldId="10498"/>
            <ac:spMk id="264" creationId="{7B2B482D-39CA-4387-A8C2-76668DF94621}"/>
          </ac:spMkLst>
        </pc:spChg>
        <pc:spChg chg="mod">
          <ac:chgData name="Ugo MANTEL" userId="2d5b7065-31bb-4181-a7f8-a73bf0c30211" providerId="ADAL" clId="{0575A9F6-7E6E-4F00-881B-BCE554436064}" dt="2021-05-27T08:27:53.048" v="13661" actId="790"/>
          <ac:spMkLst>
            <pc:docMk/>
            <pc:sldMk cId="2309093348" sldId="10498"/>
            <ac:spMk id="266" creationId="{101249FE-8D71-4F06-B881-D747104B704A}"/>
          </ac:spMkLst>
        </pc:spChg>
        <pc:spChg chg="mod">
          <ac:chgData name="Ugo MANTEL" userId="2d5b7065-31bb-4181-a7f8-a73bf0c30211" providerId="ADAL" clId="{0575A9F6-7E6E-4F00-881B-BCE554436064}" dt="2021-05-27T08:27:53.048" v="13662" actId="790"/>
          <ac:spMkLst>
            <pc:docMk/>
            <pc:sldMk cId="2309093348" sldId="10498"/>
            <ac:spMk id="284" creationId="{6647BCB0-55EC-485D-A04C-678351CE92A4}"/>
          </ac:spMkLst>
        </pc:spChg>
        <pc:spChg chg="mod">
          <ac:chgData name="Ugo MANTEL" userId="2d5b7065-31bb-4181-a7f8-a73bf0c30211" providerId="ADAL" clId="{0575A9F6-7E6E-4F00-881B-BCE554436064}" dt="2021-05-27T08:27:53.027" v="13626" actId="790"/>
          <ac:spMkLst>
            <pc:docMk/>
            <pc:sldMk cId="2309093348" sldId="10498"/>
            <ac:spMk id="293" creationId="{617A7A8A-DF61-4D21-A457-8B0899095289}"/>
          </ac:spMkLst>
        </pc:spChg>
        <pc:spChg chg="mod">
          <ac:chgData name="Ugo MANTEL" userId="2d5b7065-31bb-4181-a7f8-a73bf0c30211" providerId="ADAL" clId="{0575A9F6-7E6E-4F00-881B-BCE554436064}" dt="2021-05-27T08:27:53.027" v="13627" actId="790"/>
          <ac:spMkLst>
            <pc:docMk/>
            <pc:sldMk cId="2309093348" sldId="10498"/>
            <ac:spMk id="294" creationId="{C2F5995A-D732-4968-B25E-B7B65E43D48B}"/>
          </ac:spMkLst>
        </pc:spChg>
        <pc:spChg chg="mod">
          <ac:chgData name="Ugo MANTEL" userId="2d5b7065-31bb-4181-a7f8-a73bf0c30211" providerId="ADAL" clId="{0575A9F6-7E6E-4F00-881B-BCE554436064}" dt="2021-05-27T08:27:53.027" v="13628" actId="790"/>
          <ac:spMkLst>
            <pc:docMk/>
            <pc:sldMk cId="2309093348" sldId="10498"/>
            <ac:spMk id="295" creationId="{ED22F590-D8D1-428D-826E-EE3A067F96A3}"/>
          </ac:spMkLst>
        </pc:spChg>
        <pc:spChg chg="mod">
          <ac:chgData name="Ugo MANTEL" userId="2d5b7065-31bb-4181-a7f8-a73bf0c30211" providerId="ADAL" clId="{0575A9F6-7E6E-4F00-881B-BCE554436064}" dt="2021-05-27T08:27:53.027" v="13629" actId="790"/>
          <ac:spMkLst>
            <pc:docMk/>
            <pc:sldMk cId="2309093348" sldId="10498"/>
            <ac:spMk id="296" creationId="{00361E1D-A8D2-4D0A-AA96-0271BCF5E084}"/>
          </ac:spMkLst>
        </pc:spChg>
        <pc:spChg chg="mod">
          <ac:chgData name="Ugo MANTEL" userId="2d5b7065-31bb-4181-a7f8-a73bf0c30211" providerId="ADAL" clId="{0575A9F6-7E6E-4F00-881B-BCE554436064}" dt="2021-05-27T08:27:53.027" v="13631" actId="790"/>
          <ac:spMkLst>
            <pc:docMk/>
            <pc:sldMk cId="2309093348" sldId="10498"/>
            <ac:spMk id="297" creationId="{77DC1682-4763-4F4E-8898-D304D40CEE88}"/>
          </ac:spMkLst>
        </pc:spChg>
        <pc:spChg chg="mod">
          <ac:chgData name="Ugo MANTEL" userId="2d5b7065-31bb-4181-a7f8-a73bf0c30211" providerId="ADAL" clId="{0575A9F6-7E6E-4F00-881B-BCE554436064}" dt="2021-05-27T08:27:53.027" v="13632" actId="790"/>
          <ac:spMkLst>
            <pc:docMk/>
            <pc:sldMk cId="2309093348" sldId="10498"/>
            <ac:spMk id="298" creationId="{7F85B45B-4746-467D-A51B-2B59987A647B}"/>
          </ac:spMkLst>
        </pc:spChg>
        <pc:spChg chg="mod">
          <ac:chgData name="Ugo MANTEL" userId="2d5b7065-31bb-4181-a7f8-a73bf0c30211" providerId="ADAL" clId="{0575A9F6-7E6E-4F00-881B-BCE554436064}" dt="2021-05-27T08:27:53.027" v="13633" actId="790"/>
          <ac:spMkLst>
            <pc:docMk/>
            <pc:sldMk cId="2309093348" sldId="10498"/>
            <ac:spMk id="299" creationId="{8EA1E97D-8D4C-45B3-B0ED-0309A53B6DBC}"/>
          </ac:spMkLst>
        </pc:spChg>
        <pc:spChg chg="mod">
          <ac:chgData name="Ugo MANTEL" userId="2d5b7065-31bb-4181-a7f8-a73bf0c30211" providerId="ADAL" clId="{0575A9F6-7E6E-4F00-881B-BCE554436064}" dt="2021-05-27T08:27:53.035" v="13634" actId="790"/>
          <ac:spMkLst>
            <pc:docMk/>
            <pc:sldMk cId="2309093348" sldId="10498"/>
            <ac:spMk id="300" creationId="{B638FE26-EA5A-4C48-B32A-22345AB071AE}"/>
          </ac:spMkLst>
        </pc:spChg>
        <pc:spChg chg="mod">
          <ac:chgData name="Ugo MANTEL" userId="2d5b7065-31bb-4181-a7f8-a73bf0c30211" providerId="ADAL" clId="{0575A9F6-7E6E-4F00-881B-BCE554436064}" dt="2021-05-27T08:27:53.035" v="13635" actId="790"/>
          <ac:spMkLst>
            <pc:docMk/>
            <pc:sldMk cId="2309093348" sldId="10498"/>
            <ac:spMk id="301" creationId="{89E4857A-7344-4991-94C0-6D8D83A8C52F}"/>
          </ac:spMkLst>
        </pc:spChg>
        <pc:spChg chg="mod">
          <ac:chgData name="Ugo MANTEL" userId="2d5b7065-31bb-4181-a7f8-a73bf0c30211" providerId="ADAL" clId="{0575A9F6-7E6E-4F00-881B-BCE554436064}" dt="2021-05-27T08:27:53.037" v="13636" actId="790"/>
          <ac:spMkLst>
            <pc:docMk/>
            <pc:sldMk cId="2309093348" sldId="10498"/>
            <ac:spMk id="302" creationId="{34B0C0D9-C504-43C9-BA61-0E82CE469A32}"/>
          </ac:spMkLst>
        </pc:spChg>
        <pc:spChg chg="mod">
          <ac:chgData name="Ugo MANTEL" userId="2d5b7065-31bb-4181-a7f8-a73bf0c30211" providerId="ADAL" clId="{0575A9F6-7E6E-4F00-881B-BCE554436064}" dt="2021-05-27T08:27:53.048" v="13663" actId="790"/>
          <ac:spMkLst>
            <pc:docMk/>
            <pc:sldMk cId="2309093348" sldId="10498"/>
            <ac:spMk id="304" creationId="{C129D668-1876-435C-A750-5F1444DFCF2E}"/>
          </ac:spMkLst>
        </pc:spChg>
        <pc:spChg chg="mod">
          <ac:chgData name="Ugo MANTEL" userId="2d5b7065-31bb-4181-a7f8-a73bf0c30211" providerId="ADAL" clId="{0575A9F6-7E6E-4F00-881B-BCE554436064}" dt="2021-05-27T08:27:53.048" v="13664" actId="790"/>
          <ac:spMkLst>
            <pc:docMk/>
            <pc:sldMk cId="2309093348" sldId="10498"/>
            <ac:spMk id="307" creationId="{E02952C1-C9B3-4AE0-BF3F-41CC85753D8D}"/>
          </ac:spMkLst>
        </pc:spChg>
        <pc:spChg chg="mod">
          <ac:chgData name="Ugo MANTEL" userId="2d5b7065-31bb-4181-a7f8-a73bf0c30211" providerId="ADAL" clId="{0575A9F6-7E6E-4F00-881B-BCE554436064}" dt="2021-05-27T08:27:53.048" v="13665" actId="790"/>
          <ac:spMkLst>
            <pc:docMk/>
            <pc:sldMk cId="2309093348" sldId="10498"/>
            <ac:spMk id="309" creationId="{BF21CEB7-53A1-4258-8DA4-287085742D1D}"/>
          </ac:spMkLst>
        </pc:spChg>
        <pc:spChg chg="mod">
          <ac:chgData name="Ugo MANTEL" userId="2d5b7065-31bb-4181-a7f8-a73bf0c30211" providerId="ADAL" clId="{0575A9F6-7E6E-4F00-881B-BCE554436064}" dt="2021-05-27T08:27:53.056" v="13666" actId="790"/>
          <ac:spMkLst>
            <pc:docMk/>
            <pc:sldMk cId="2309093348" sldId="10498"/>
            <ac:spMk id="310" creationId="{4EBFC523-9655-4EAE-BC84-8AEA0DA07252}"/>
          </ac:spMkLst>
        </pc:spChg>
        <pc:spChg chg="mod">
          <ac:chgData name="Ugo MANTEL" userId="2d5b7065-31bb-4181-a7f8-a73bf0c30211" providerId="ADAL" clId="{0575A9F6-7E6E-4F00-881B-BCE554436064}" dt="2021-05-27T08:27:53.056" v="13667" actId="790"/>
          <ac:spMkLst>
            <pc:docMk/>
            <pc:sldMk cId="2309093348" sldId="10498"/>
            <ac:spMk id="312" creationId="{B194ED0A-1BB7-45B3-9381-2C53AC97639C}"/>
          </ac:spMkLst>
        </pc:spChg>
        <pc:spChg chg="mod">
          <ac:chgData name="Ugo MANTEL" userId="2d5b7065-31bb-4181-a7f8-a73bf0c30211" providerId="ADAL" clId="{0575A9F6-7E6E-4F00-881B-BCE554436064}" dt="2021-05-27T08:27:53.056" v="13668" actId="790"/>
          <ac:spMkLst>
            <pc:docMk/>
            <pc:sldMk cId="2309093348" sldId="10498"/>
            <ac:spMk id="313" creationId="{2F303CFE-3EC1-4B35-B225-01DC3791855D}"/>
          </ac:spMkLst>
        </pc:spChg>
        <pc:spChg chg="mod">
          <ac:chgData name="Ugo MANTEL" userId="2d5b7065-31bb-4181-a7f8-a73bf0c30211" providerId="ADAL" clId="{0575A9F6-7E6E-4F00-881B-BCE554436064}" dt="2021-05-27T08:27:53.056" v="13669" actId="790"/>
          <ac:spMkLst>
            <pc:docMk/>
            <pc:sldMk cId="2309093348" sldId="10498"/>
            <ac:spMk id="314" creationId="{882B734F-8BA3-4A9A-BD79-A030C5BA6CBD}"/>
          </ac:spMkLst>
        </pc:spChg>
        <pc:spChg chg="mod">
          <ac:chgData name="Ugo MANTEL" userId="2d5b7065-31bb-4181-a7f8-a73bf0c30211" providerId="ADAL" clId="{0575A9F6-7E6E-4F00-881B-BCE554436064}" dt="2021-05-27T08:27:53.058" v="13670" actId="790"/>
          <ac:spMkLst>
            <pc:docMk/>
            <pc:sldMk cId="2309093348" sldId="10498"/>
            <ac:spMk id="315" creationId="{0FA584D7-CA7E-4B61-952F-B9C033C52648}"/>
          </ac:spMkLst>
        </pc:spChg>
        <pc:spChg chg="mod">
          <ac:chgData name="Ugo MANTEL" userId="2d5b7065-31bb-4181-a7f8-a73bf0c30211" providerId="ADAL" clId="{0575A9F6-7E6E-4F00-881B-BCE554436064}" dt="2021-05-27T08:27:53.058" v="13671" actId="790"/>
          <ac:spMkLst>
            <pc:docMk/>
            <pc:sldMk cId="2309093348" sldId="10498"/>
            <ac:spMk id="317" creationId="{3B17D991-05F3-434C-B71B-57B599B5FD1E}"/>
          </ac:spMkLst>
        </pc:spChg>
        <pc:spChg chg="mod">
          <ac:chgData name="Ugo MANTEL" userId="2d5b7065-31bb-4181-a7f8-a73bf0c30211" providerId="ADAL" clId="{0575A9F6-7E6E-4F00-881B-BCE554436064}" dt="2021-05-27T08:27:53.058" v="13672" actId="790"/>
          <ac:spMkLst>
            <pc:docMk/>
            <pc:sldMk cId="2309093348" sldId="10498"/>
            <ac:spMk id="318" creationId="{54AEBA39-62F0-466B-9358-3A2C7917445A}"/>
          </ac:spMkLst>
        </pc:spChg>
        <pc:spChg chg="mod">
          <ac:chgData name="Ugo MANTEL" userId="2d5b7065-31bb-4181-a7f8-a73bf0c30211" providerId="ADAL" clId="{0575A9F6-7E6E-4F00-881B-BCE554436064}" dt="2021-05-27T08:27:53.058" v="13673" actId="790"/>
          <ac:spMkLst>
            <pc:docMk/>
            <pc:sldMk cId="2309093348" sldId="10498"/>
            <ac:spMk id="319" creationId="{077090AA-48EF-4273-B6A5-FBE86EADF98D}"/>
          </ac:spMkLst>
        </pc:spChg>
        <pc:spChg chg="mod">
          <ac:chgData name="Ugo MANTEL" userId="2d5b7065-31bb-4181-a7f8-a73bf0c30211" providerId="ADAL" clId="{0575A9F6-7E6E-4F00-881B-BCE554436064}" dt="2021-05-27T08:27:53.058" v="13674" actId="790"/>
          <ac:spMkLst>
            <pc:docMk/>
            <pc:sldMk cId="2309093348" sldId="10498"/>
            <ac:spMk id="320" creationId="{2AB2BF5A-48B6-467D-8C2E-09463250517C}"/>
          </ac:spMkLst>
        </pc:spChg>
        <pc:spChg chg="mod">
          <ac:chgData name="Ugo MANTEL" userId="2d5b7065-31bb-4181-a7f8-a73bf0c30211" providerId="ADAL" clId="{0575A9F6-7E6E-4F00-881B-BCE554436064}" dt="2021-05-27T08:27:53.058" v="13675" actId="790"/>
          <ac:spMkLst>
            <pc:docMk/>
            <pc:sldMk cId="2309093348" sldId="10498"/>
            <ac:spMk id="322" creationId="{D9E4FB9F-05CD-4A98-A11E-1E57D99B6C94}"/>
          </ac:spMkLst>
        </pc:spChg>
        <pc:spChg chg="mod">
          <ac:chgData name="Ugo MANTEL" userId="2d5b7065-31bb-4181-a7f8-a73bf0c30211" providerId="ADAL" clId="{0575A9F6-7E6E-4F00-881B-BCE554436064}" dt="2021-05-27T08:27:53.058" v="13681" actId="790"/>
          <ac:spMkLst>
            <pc:docMk/>
            <pc:sldMk cId="2309093348" sldId="10498"/>
            <ac:spMk id="392" creationId="{B3334C0E-1DF3-417C-A8C8-2DC07EB1AA3B}"/>
          </ac:spMkLst>
        </pc:spChg>
        <pc:spChg chg="mod">
          <ac:chgData name="Ugo MANTEL" userId="2d5b7065-31bb-4181-a7f8-a73bf0c30211" providerId="ADAL" clId="{0575A9F6-7E6E-4F00-881B-BCE554436064}" dt="2021-05-27T08:27:53.058" v="13682" actId="790"/>
          <ac:spMkLst>
            <pc:docMk/>
            <pc:sldMk cId="2309093348" sldId="10498"/>
            <ac:spMk id="396" creationId="{45F5C3E1-11A3-4F13-9DAF-DD4BC9848420}"/>
          </ac:spMkLst>
        </pc:spChg>
        <pc:spChg chg="mod">
          <ac:chgData name="Ugo MANTEL" userId="2d5b7065-31bb-4181-a7f8-a73bf0c30211" providerId="ADAL" clId="{0575A9F6-7E6E-4F00-881B-BCE554436064}" dt="2021-05-27T08:27:53.058" v="13683" actId="790"/>
          <ac:spMkLst>
            <pc:docMk/>
            <pc:sldMk cId="2309093348" sldId="10498"/>
            <ac:spMk id="397" creationId="{A6DF2A1E-059A-494C-8118-3B5535AE3D0A}"/>
          </ac:spMkLst>
        </pc:spChg>
        <pc:spChg chg="mod">
          <ac:chgData name="Ugo MANTEL" userId="2d5b7065-31bb-4181-a7f8-a73bf0c30211" providerId="ADAL" clId="{0575A9F6-7E6E-4F00-881B-BCE554436064}" dt="2021-05-27T08:27:53.058" v="13684" actId="790"/>
          <ac:spMkLst>
            <pc:docMk/>
            <pc:sldMk cId="2309093348" sldId="10498"/>
            <ac:spMk id="398" creationId="{A7E06199-F3B6-4425-AABD-563AC0F4A7D8}"/>
          </ac:spMkLst>
        </pc:spChg>
        <pc:spChg chg="mod">
          <ac:chgData name="Ugo MANTEL" userId="2d5b7065-31bb-4181-a7f8-a73bf0c30211" providerId="ADAL" clId="{0575A9F6-7E6E-4F00-881B-BCE554436064}" dt="2021-05-27T08:27:53.066" v="13685" actId="790"/>
          <ac:spMkLst>
            <pc:docMk/>
            <pc:sldMk cId="2309093348" sldId="10498"/>
            <ac:spMk id="420" creationId="{475E515E-A468-4E1E-9520-71A1AF286F84}"/>
          </ac:spMkLst>
        </pc:spChg>
        <pc:spChg chg="mod">
          <ac:chgData name="Ugo MANTEL" userId="2d5b7065-31bb-4181-a7f8-a73bf0c30211" providerId="ADAL" clId="{0575A9F6-7E6E-4F00-881B-BCE554436064}" dt="2021-05-27T08:27:53.066" v="13686" actId="790"/>
          <ac:spMkLst>
            <pc:docMk/>
            <pc:sldMk cId="2309093348" sldId="10498"/>
            <ac:spMk id="421" creationId="{21DFB131-D0A2-4B37-9E21-AA1EF33BDA3B}"/>
          </ac:spMkLst>
        </pc:spChg>
        <pc:spChg chg="mod">
          <ac:chgData name="Ugo MANTEL" userId="2d5b7065-31bb-4181-a7f8-a73bf0c30211" providerId="ADAL" clId="{0575A9F6-7E6E-4F00-881B-BCE554436064}" dt="2021-05-27T08:27:53.066" v="13687" actId="790"/>
          <ac:spMkLst>
            <pc:docMk/>
            <pc:sldMk cId="2309093348" sldId="10498"/>
            <ac:spMk id="429" creationId="{8F8030D3-4381-472B-B966-EE5FA9248235}"/>
          </ac:spMkLst>
        </pc:spChg>
        <pc:spChg chg="mod">
          <ac:chgData name="Ugo MANTEL" userId="2d5b7065-31bb-4181-a7f8-a73bf0c30211" providerId="ADAL" clId="{0575A9F6-7E6E-4F00-881B-BCE554436064}" dt="2021-05-27T08:27:53.058" v="13677" actId="790"/>
          <ac:spMkLst>
            <pc:docMk/>
            <pc:sldMk cId="2309093348" sldId="10498"/>
            <ac:spMk id="430" creationId="{46733F19-85DA-4D81-A0DC-26C2E1276166}"/>
          </ac:spMkLst>
        </pc:spChg>
        <pc:spChg chg="mod">
          <ac:chgData name="Ugo MANTEL" userId="2d5b7065-31bb-4181-a7f8-a73bf0c30211" providerId="ADAL" clId="{0575A9F6-7E6E-4F00-881B-BCE554436064}" dt="2021-05-27T08:27:53.058" v="13678" actId="790"/>
          <ac:spMkLst>
            <pc:docMk/>
            <pc:sldMk cId="2309093348" sldId="10498"/>
            <ac:spMk id="433" creationId="{4E722F70-FCA0-45C0-AF37-A94072ED04FE}"/>
          </ac:spMkLst>
        </pc:spChg>
        <pc:spChg chg="mod">
          <ac:chgData name="Ugo MANTEL" userId="2d5b7065-31bb-4181-a7f8-a73bf0c30211" providerId="ADAL" clId="{0575A9F6-7E6E-4F00-881B-BCE554436064}" dt="2021-05-27T08:27:53.058" v="13679" actId="790"/>
          <ac:spMkLst>
            <pc:docMk/>
            <pc:sldMk cId="2309093348" sldId="10498"/>
            <ac:spMk id="434" creationId="{5CB27579-72C8-49E6-97F9-71F24094EEEE}"/>
          </ac:spMkLst>
        </pc:spChg>
        <pc:spChg chg="mod">
          <ac:chgData name="Ugo MANTEL" userId="2d5b7065-31bb-4181-a7f8-a73bf0c30211" providerId="ADAL" clId="{0575A9F6-7E6E-4F00-881B-BCE554436064}" dt="2021-05-27T08:27:53.058" v="13680" actId="790"/>
          <ac:spMkLst>
            <pc:docMk/>
            <pc:sldMk cId="2309093348" sldId="10498"/>
            <ac:spMk id="435" creationId="{15D40494-243A-4D53-9CD8-35AC5F847702}"/>
          </ac:spMkLst>
        </pc:spChg>
        <pc:spChg chg="mod">
          <ac:chgData name="Ugo MANTEL" userId="2d5b7065-31bb-4181-a7f8-a73bf0c30211" providerId="ADAL" clId="{0575A9F6-7E6E-4F00-881B-BCE554436064}" dt="2021-05-27T08:27:53.058" v="13676" actId="790"/>
          <ac:spMkLst>
            <pc:docMk/>
            <pc:sldMk cId="2309093348" sldId="10498"/>
            <ac:spMk id="437" creationId="{30B54D8E-EAD9-42C6-A58C-CD33C5B53D61}"/>
          </ac:spMkLst>
        </pc:spChg>
        <pc:spChg chg="mod">
          <ac:chgData name="Ugo MANTEL" userId="2d5b7065-31bb-4181-a7f8-a73bf0c30211" providerId="ADAL" clId="{0575A9F6-7E6E-4F00-881B-BCE554436064}" dt="2021-05-27T08:27:53.068" v="13688" actId="790"/>
          <ac:spMkLst>
            <pc:docMk/>
            <pc:sldMk cId="2309093348" sldId="10498"/>
            <ac:spMk id="438" creationId="{1EECEE80-933E-4E73-9A9D-30D9C449944A}"/>
          </ac:spMkLst>
        </pc:spChg>
        <pc:spChg chg="mod">
          <ac:chgData name="Ugo MANTEL" userId="2d5b7065-31bb-4181-a7f8-a73bf0c30211" providerId="ADAL" clId="{0575A9F6-7E6E-4F00-881B-BCE554436064}" dt="2021-05-27T08:27:53.068" v="13689" actId="790"/>
          <ac:spMkLst>
            <pc:docMk/>
            <pc:sldMk cId="2309093348" sldId="10498"/>
            <ac:spMk id="439" creationId="{046CD866-5590-4AD2-9009-59029664D401}"/>
          </ac:spMkLst>
        </pc:spChg>
        <pc:spChg chg="mod">
          <ac:chgData name="Ugo MANTEL" userId="2d5b7065-31bb-4181-a7f8-a73bf0c30211" providerId="ADAL" clId="{0575A9F6-7E6E-4F00-881B-BCE554436064}" dt="2021-05-27T08:27:53.068" v="13690" actId="790"/>
          <ac:spMkLst>
            <pc:docMk/>
            <pc:sldMk cId="2309093348" sldId="10498"/>
            <ac:spMk id="440" creationId="{E179098C-2A67-4287-AEBB-C656CA0C0FBE}"/>
          </ac:spMkLst>
        </pc:spChg>
        <pc:spChg chg="mod">
          <ac:chgData name="Ugo MANTEL" userId="2d5b7065-31bb-4181-a7f8-a73bf0c30211" providerId="ADAL" clId="{0575A9F6-7E6E-4F00-881B-BCE554436064}" dt="2021-05-27T08:27:53.068" v="13691" actId="790"/>
          <ac:spMkLst>
            <pc:docMk/>
            <pc:sldMk cId="2309093348" sldId="10498"/>
            <ac:spMk id="441" creationId="{51824C94-2DC5-4398-B272-471BB375FB55}"/>
          </ac:spMkLst>
        </pc:spChg>
        <pc:spChg chg="mod">
          <ac:chgData name="Ugo MANTEL" userId="2d5b7065-31bb-4181-a7f8-a73bf0c30211" providerId="ADAL" clId="{0575A9F6-7E6E-4F00-881B-BCE554436064}" dt="2021-05-27T08:27:53.068" v="13692" actId="790"/>
          <ac:spMkLst>
            <pc:docMk/>
            <pc:sldMk cId="2309093348" sldId="10498"/>
            <ac:spMk id="442" creationId="{7D172188-121F-4D80-96FB-D9A2C0DECDC1}"/>
          </ac:spMkLst>
        </pc:spChg>
        <pc:spChg chg="mod">
          <ac:chgData name="Ugo MANTEL" userId="2d5b7065-31bb-4181-a7f8-a73bf0c30211" providerId="ADAL" clId="{0575A9F6-7E6E-4F00-881B-BCE554436064}" dt="2021-05-27T08:27:53.068" v="13693" actId="790"/>
          <ac:spMkLst>
            <pc:docMk/>
            <pc:sldMk cId="2309093348" sldId="10498"/>
            <ac:spMk id="443" creationId="{187E29C3-BA47-4CA9-9F11-8FA866958743}"/>
          </ac:spMkLst>
        </pc:spChg>
        <pc:spChg chg="mod">
          <ac:chgData name="Ugo MANTEL" userId="2d5b7065-31bb-4181-a7f8-a73bf0c30211" providerId="ADAL" clId="{0575A9F6-7E6E-4F00-881B-BCE554436064}" dt="2021-05-27T08:27:53.068" v="13694" actId="790"/>
          <ac:spMkLst>
            <pc:docMk/>
            <pc:sldMk cId="2309093348" sldId="10498"/>
            <ac:spMk id="444" creationId="{2B41B0D3-7315-4C0B-9F4A-5B6393E23D62}"/>
          </ac:spMkLst>
        </pc:spChg>
        <pc:spChg chg="mod">
          <ac:chgData name="Ugo MANTEL" userId="2d5b7065-31bb-4181-a7f8-a73bf0c30211" providerId="ADAL" clId="{0575A9F6-7E6E-4F00-881B-BCE554436064}" dt="2021-05-27T08:27:53.068" v="13695" actId="790"/>
          <ac:spMkLst>
            <pc:docMk/>
            <pc:sldMk cId="2309093348" sldId="10498"/>
            <ac:spMk id="445" creationId="{14171AEE-DCEB-4495-BCA0-A54EBCDC041A}"/>
          </ac:spMkLst>
        </pc:spChg>
        <pc:spChg chg="mod">
          <ac:chgData name="Ugo MANTEL" userId="2d5b7065-31bb-4181-a7f8-a73bf0c30211" providerId="ADAL" clId="{0575A9F6-7E6E-4F00-881B-BCE554436064}" dt="2021-05-27T08:27:53.068" v="13696" actId="790"/>
          <ac:spMkLst>
            <pc:docMk/>
            <pc:sldMk cId="2309093348" sldId="10498"/>
            <ac:spMk id="446" creationId="{596201B2-ACC3-4419-99D3-7816816AF337}"/>
          </ac:spMkLst>
        </pc:spChg>
        <pc:spChg chg="mod">
          <ac:chgData name="Ugo MANTEL" userId="2d5b7065-31bb-4181-a7f8-a73bf0c30211" providerId="ADAL" clId="{0575A9F6-7E6E-4F00-881B-BCE554436064}" dt="2021-05-27T08:27:53.076" v="13697" actId="790"/>
          <ac:spMkLst>
            <pc:docMk/>
            <pc:sldMk cId="2309093348" sldId="10498"/>
            <ac:spMk id="447" creationId="{AC944E2B-FBC4-4503-933C-831A43C54772}"/>
          </ac:spMkLst>
        </pc:spChg>
        <pc:spChg chg="mod">
          <ac:chgData name="Ugo MANTEL" userId="2d5b7065-31bb-4181-a7f8-a73bf0c30211" providerId="ADAL" clId="{0575A9F6-7E6E-4F00-881B-BCE554436064}" dt="2021-05-27T08:27:53.076" v="13698" actId="790"/>
          <ac:spMkLst>
            <pc:docMk/>
            <pc:sldMk cId="2309093348" sldId="10498"/>
            <ac:spMk id="448" creationId="{BD93D510-6FF7-4892-B9BF-BF8464A66A94}"/>
          </ac:spMkLst>
        </pc:spChg>
        <pc:spChg chg="mod">
          <ac:chgData name="Ugo MANTEL" userId="2d5b7065-31bb-4181-a7f8-a73bf0c30211" providerId="ADAL" clId="{0575A9F6-7E6E-4F00-881B-BCE554436064}" dt="2021-05-27T08:27:53.076" v="13699" actId="790"/>
          <ac:spMkLst>
            <pc:docMk/>
            <pc:sldMk cId="2309093348" sldId="10498"/>
            <ac:spMk id="452" creationId="{953AD37C-3EAE-446B-B443-B3BCD903CC7E}"/>
          </ac:spMkLst>
        </pc:spChg>
        <pc:spChg chg="mod">
          <ac:chgData name="Ugo MANTEL" userId="2d5b7065-31bb-4181-a7f8-a73bf0c30211" providerId="ADAL" clId="{0575A9F6-7E6E-4F00-881B-BCE554436064}" dt="2021-05-27T08:27:53.076" v="13700" actId="790"/>
          <ac:spMkLst>
            <pc:docMk/>
            <pc:sldMk cId="2309093348" sldId="10498"/>
            <ac:spMk id="458" creationId="{04C6AD2D-1C25-4DFD-9221-48AA42BC2ACD}"/>
          </ac:spMkLst>
        </pc:spChg>
        <pc:spChg chg="mod">
          <ac:chgData name="Ugo MANTEL" userId="2d5b7065-31bb-4181-a7f8-a73bf0c30211" providerId="ADAL" clId="{0575A9F6-7E6E-4F00-881B-BCE554436064}" dt="2021-05-27T08:27:53.078" v="13701" actId="790"/>
          <ac:spMkLst>
            <pc:docMk/>
            <pc:sldMk cId="2309093348" sldId="10498"/>
            <ac:spMk id="459" creationId="{BDC60DB3-EED2-494A-9600-34C78783F897}"/>
          </ac:spMkLst>
        </pc:spChg>
        <pc:spChg chg="mod">
          <ac:chgData name="Ugo MANTEL" userId="2d5b7065-31bb-4181-a7f8-a73bf0c30211" providerId="ADAL" clId="{0575A9F6-7E6E-4F00-881B-BCE554436064}" dt="2021-05-27T08:27:53.078" v="13702" actId="790"/>
          <ac:spMkLst>
            <pc:docMk/>
            <pc:sldMk cId="2309093348" sldId="10498"/>
            <ac:spMk id="460" creationId="{1060150D-0D20-4947-A0EC-C2A1D997ACB6}"/>
          </ac:spMkLst>
        </pc:spChg>
        <pc:spChg chg="mod">
          <ac:chgData name="Ugo MANTEL" userId="2d5b7065-31bb-4181-a7f8-a73bf0c30211" providerId="ADAL" clId="{0575A9F6-7E6E-4F00-881B-BCE554436064}" dt="2021-05-27T08:27:53.078" v="13703" actId="790"/>
          <ac:spMkLst>
            <pc:docMk/>
            <pc:sldMk cId="2309093348" sldId="10498"/>
            <ac:spMk id="461" creationId="{99DA33FF-A171-409A-8178-AF2A59564808}"/>
          </ac:spMkLst>
        </pc:spChg>
        <pc:spChg chg="mod">
          <ac:chgData name="Ugo MANTEL" userId="2d5b7065-31bb-4181-a7f8-a73bf0c30211" providerId="ADAL" clId="{0575A9F6-7E6E-4F00-881B-BCE554436064}" dt="2021-05-27T08:27:53.078" v="13704" actId="790"/>
          <ac:spMkLst>
            <pc:docMk/>
            <pc:sldMk cId="2309093348" sldId="10498"/>
            <ac:spMk id="463" creationId="{44208A50-2B46-4F54-BBD0-4B4886A21E73}"/>
          </ac:spMkLst>
        </pc:spChg>
        <pc:spChg chg="mod">
          <ac:chgData name="Ugo MANTEL" userId="2d5b7065-31bb-4181-a7f8-a73bf0c30211" providerId="ADAL" clId="{0575A9F6-7E6E-4F00-881B-BCE554436064}" dt="2021-05-27T08:27:53.078" v="13705" actId="790"/>
          <ac:spMkLst>
            <pc:docMk/>
            <pc:sldMk cId="2309093348" sldId="10498"/>
            <ac:spMk id="464" creationId="{FA96694C-686D-49D9-8738-0F6C02B05126}"/>
          </ac:spMkLst>
        </pc:spChg>
        <pc:spChg chg="mod">
          <ac:chgData name="Ugo MANTEL" userId="2d5b7065-31bb-4181-a7f8-a73bf0c30211" providerId="ADAL" clId="{0575A9F6-7E6E-4F00-881B-BCE554436064}" dt="2021-05-27T08:27:53.078" v="13706" actId="790"/>
          <ac:spMkLst>
            <pc:docMk/>
            <pc:sldMk cId="2309093348" sldId="10498"/>
            <ac:spMk id="465" creationId="{FB821A6B-B534-4D3D-AA60-A995764A9F06}"/>
          </ac:spMkLst>
        </pc:spChg>
        <pc:spChg chg="mod">
          <ac:chgData name="Ugo MANTEL" userId="2d5b7065-31bb-4181-a7f8-a73bf0c30211" providerId="ADAL" clId="{0575A9F6-7E6E-4F00-881B-BCE554436064}" dt="2021-05-27T08:27:53.078" v="13707" actId="790"/>
          <ac:spMkLst>
            <pc:docMk/>
            <pc:sldMk cId="2309093348" sldId="10498"/>
            <ac:spMk id="466" creationId="{E733EF7B-23C5-427B-9C7E-BE58E43A1551}"/>
          </ac:spMkLst>
        </pc:spChg>
        <pc:spChg chg="mod">
          <ac:chgData name="Ugo MANTEL" userId="2d5b7065-31bb-4181-a7f8-a73bf0c30211" providerId="ADAL" clId="{0575A9F6-7E6E-4F00-881B-BCE554436064}" dt="2021-05-27T08:27:53.078" v="13708" actId="790"/>
          <ac:spMkLst>
            <pc:docMk/>
            <pc:sldMk cId="2309093348" sldId="10498"/>
            <ac:spMk id="467" creationId="{5A039B5F-F8F3-40CD-B305-68EB1A15972E}"/>
          </ac:spMkLst>
        </pc:spChg>
        <pc:spChg chg="mod">
          <ac:chgData name="Ugo MANTEL" userId="2d5b7065-31bb-4181-a7f8-a73bf0c30211" providerId="ADAL" clId="{0575A9F6-7E6E-4F00-881B-BCE554436064}" dt="2021-05-27T08:27:53.078" v="13709" actId="790"/>
          <ac:spMkLst>
            <pc:docMk/>
            <pc:sldMk cId="2309093348" sldId="10498"/>
            <ac:spMk id="468" creationId="{1DA1A37B-BA53-4657-8C2B-5CCE059F4EDB}"/>
          </ac:spMkLst>
        </pc:spChg>
        <pc:spChg chg="mod">
          <ac:chgData name="Ugo MANTEL" userId="2d5b7065-31bb-4181-a7f8-a73bf0c30211" providerId="ADAL" clId="{0575A9F6-7E6E-4F00-881B-BCE554436064}" dt="2021-05-27T08:27:53.078" v="13710" actId="790"/>
          <ac:spMkLst>
            <pc:docMk/>
            <pc:sldMk cId="2309093348" sldId="10498"/>
            <ac:spMk id="469" creationId="{79E97ABA-C69A-4AE7-B529-3060F00819D8}"/>
          </ac:spMkLst>
        </pc:spChg>
        <pc:spChg chg="mod">
          <ac:chgData name="Ugo MANTEL" userId="2d5b7065-31bb-4181-a7f8-a73bf0c30211" providerId="ADAL" clId="{0575A9F6-7E6E-4F00-881B-BCE554436064}" dt="2021-05-27T08:27:53.078" v="13711" actId="790"/>
          <ac:spMkLst>
            <pc:docMk/>
            <pc:sldMk cId="2309093348" sldId="10498"/>
            <ac:spMk id="470" creationId="{EA873734-6309-429E-BB92-B135352AE36A}"/>
          </ac:spMkLst>
        </pc:spChg>
        <pc:spChg chg="mod">
          <ac:chgData name="Ugo MANTEL" userId="2d5b7065-31bb-4181-a7f8-a73bf0c30211" providerId="ADAL" clId="{0575A9F6-7E6E-4F00-881B-BCE554436064}" dt="2021-05-27T08:27:53.078" v="13712" actId="790"/>
          <ac:spMkLst>
            <pc:docMk/>
            <pc:sldMk cId="2309093348" sldId="10498"/>
            <ac:spMk id="471" creationId="{B5ED6517-CD44-416F-B49A-3B97C6B34249}"/>
          </ac:spMkLst>
        </pc:spChg>
        <pc:spChg chg="mod">
          <ac:chgData name="Ugo MANTEL" userId="2d5b7065-31bb-4181-a7f8-a73bf0c30211" providerId="ADAL" clId="{0575A9F6-7E6E-4F00-881B-BCE554436064}" dt="2021-05-27T08:27:53.017" v="13617" actId="790"/>
          <ac:spMkLst>
            <pc:docMk/>
            <pc:sldMk cId="2309093348" sldId="10498"/>
            <ac:spMk id="524" creationId="{9DA0C13D-FDE2-432F-842A-8FDF5BC8E38A}"/>
          </ac:spMkLst>
        </pc:spChg>
        <pc:spChg chg="mod">
          <ac:chgData name="Ugo MANTEL" userId="2d5b7065-31bb-4181-a7f8-a73bf0c30211" providerId="ADAL" clId="{0575A9F6-7E6E-4F00-881B-BCE554436064}" dt="2021-05-27T08:27:53.025" v="13618" actId="790"/>
          <ac:spMkLst>
            <pc:docMk/>
            <pc:sldMk cId="2309093348" sldId="10498"/>
            <ac:spMk id="526" creationId="{1E61C816-480E-4818-B936-DD577AC6BF1D}"/>
          </ac:spMkLst>
        </pc:spChg>
        <pc:spChg chg="mod">
          <ac:chgData name="Ugo MANTEL" userId="2d5b7065-31bb-4181-a7f8-a73bf0c30211" providerId="ADAL" clId="{0575A9F6-7E6E-4F00-881B-BCE554436064}" dt="2021-05-27T08:27:53.025" v="13619" actId="790"/>
          <ac:spMkLst>
            <pc:docMk/>
            <pc:sldMk cId="2309093348" sldId="10498"/>
            <ac:spMk id="566" creationId="{5034B735-5470-44C8-9214-2F36EE84557A}"/>
          </ac:spMkLst>
        </pc:spChg>
        <pc:spChg chg="mod">
          <ac:chgData name="Ugo MANTEL" userId="2d5b7065-31bb-4181-a7f8-a73bf0c30211" providerId="ADAL" clId="{0575A9F6-7E6E-4F00-881B-BCE554436064}" dt="2021-05-27T08:27:53.025" v="13620" actId="790"/>
          <ac:spMkLst>
            <pc:docMk/>
            <pc:sldMk cId="2309093348" sldId="10498"/>
            <ac:spMk id="567" creationId="{7A7AC5FD-4972-4698-9C29-EBE0BC229D2C}"/>
          </ac:spMkLst>
        </pc:spChg>
        <pc:spChg chg="mod">
          <ac:chgData name="Ugo MANTEL" userId="2d5b7065-31bb-4181-a7f8-a73bf0c30211" providerId="ADAL" clId="{0575A9F6-7E6E-4F00-881B-BCE554436064}" dt="2021-05-27T08:27:53.025" v="13621" actId="790"/>
          <ac:spMkLst>
            <pc:docMk/>
            <pc:sldMk cId="2309093348" sldId="10498"/>
            <ac:spMk id="568" creationId="{1BB99FC1-A755-41C4-A5B0-42BF784157D7}"/>
          </ac:spMkLst>
        </pc:spChg>
        <pc:spChg chg="mod">
          <ac:chgData name="Ugo MANTEL" userId="2d5b7065-31bb-4181-a7f8-a73bf0c30211" providerId="ADAL" clId="{0575A9F6-7E6E-4F00-881B-BCE554436064}" dt="2021-05-27T08:27:53.027" v="13622" actId="790"/>
          <ac:spMkLst>
            <pc:docMk/>
            <pc:sldMk cId="2309093348" sldId="10498"/>
            <ac:spMk id="569" creationId="{03B48CD2-8D5F-467F-95E5-9374434808F1}"/>
          </ac:spMkLst>
        </pc:spChg>
        <pc:spChg chg="mod">
          <ac:chgData name="Ugo MANTEL" userId="2d5b7065-31bb-4181-a7f8-a73bf0c30211" providerId="ADAL" clId="{0575A9F6-7E6E-4F00-881B-BCE554436064}" dt="2021-05-27T08:27:53.027" v="13623" actId="790"/>
          <ac:spMkLst>
            <pc:docMk/>
            <pc:sldMk cId="2309093348" sldId="10498"/>
            <ac:spMk id="570" creationId="{A6FC9F8E-9407-4068-9614-2C9B33825B85}"/>
          </ac:spMkLst>
        </pc:spChg>
        <pc:graphicFrameChg chg="mod">
          <ac:chgData name="Ugo MANTEL" userId="2d5b7065-31bb-4181-a7f8-a73bf0c30211" providerId="ADAL" clId="{0575A9F6-7E6E-4F00-881B-BCE554436064}" dt="2021-05-27T09:15:45.059" v="17121"/>
          <ac:graphicFrameMkLst>
            <pc:docMk/>
            <pc:sldMk cId="2309093348" sldId="10498"/>
            <ac:graphicFrameMk id="7" creationId="{85240F7D-9497-471F-89C9-677377D2D53A}"/>
          </ac:graphicFrameMkLst>
        </pc:graphicFrameChg>
      </pc:sldChg>
      <pc:sldChg chg="addSp delSp modSp new add del mod modTransition modShow">
        <pc:chgData name="Ugo MANTEL" userId="2d5b7065-31bb-4181-a7f8-a73bf0c30211" providerId="ADAL" clId="{0575A9F6-7E6E-4F00-881B-BCE554436064}" dt="2021-05-27T09:04:05.510" v="16717" actId="47"/>
        <pc:sldMkLst>
          <pc:docMk/>
          <pc:sldMk cId="2778229630" sldId="10499"/>
        </pc:sldMkLst>
        <pc:spChg chg="mod ord">
          <ac:chgData name="Ugo MANTEL" userId="2d5b7065-31bb-4181-a7f8-a73bf0c30211" providerId="ADAL" clId="{0575A9F6-7E6E-4F00-881B-BCE554436064}" dt="2021-05-27T08:27:55.146" v="15494"/>
          <ac:spMkLst>
            <pc:docMk/>
            <pc:sldMk cId="2778229630" sldId="10499"/>
            <ac:spMk id="2" creationId="{4E690D07-E335-4A7D-B259-8F7023F0E097}"/>
          </ac:spMkLst>
        </pc:spChg>
        <pc:spChg chg="add del mod">
          <ac:chgData name="Ugo MANTEL" userId="2d5b7065-31bb-4181-a7f8-a73bf0c30211" providerId="ADAL" clId="{0575A9F6-7E6E-4F00-881B-BCE554436064}" dt="2021-05-27T07:23:51.494" v="935"/>
          <ac:spMkLst>
            <pc:docMk/>
            <pc:sldMk cId="2778229630" sldId="10499"/>
            <ac:spMk id="6" creationId="{CA8DD340-B064-46A1-8CA4-3E30F8D4515C}"/>
          </ac:spMkLst>
        </pc:spChg>
        <pc:spChg chg="add del mod modVis">
          <ac:chgData name="Ugo MANTEL" userId="2d5b7065-31bb-4181-a7f8-a73bf0c30211" providerId="ADAL" clId="{0575A9F6-7E6E-4F00-881B-BCE554436064}" dt="2021-05-27T07:22:29.353" v="661"/>
          <ac:spMkLst>
            <pc:docMk/>
            <pc:sldMk cId="2778229630" sldId="10499"/>
            <ac:spMk id="7" creationId="{70185EFF-F40C-457A-BCA2-C95620C8DBEF}"/>
          </ac:spMkLst>
        </pc:spChg>
        <pc:spChg chg="add del mod">
          <ac:chgData name="Ugo MANTEL" userId="2d5b7065-31bb-4181-a7f8-a73bf0c30211" providerId="ADAL" clId="{0575A9F6-7E6E-4F00-881B-BCE554436064}" dt="2021-05-27T07:23:51.494" v="934"/>
          <ac:spMkLst>
            <pc:docMk/>
            <pc:sldMk cId="2778229630" sldId="10499"/>
            <ac:spMk id="8" creationId="{3A41DDC2-F9B4-478F-9BBF-0A2B6585D58D}"/>
          </ac:spMkLst>
        </pc:spChg>
        <pc:spChg chg="add del mod">
          <ac:chgData name="Ugo MANTEL" userId="2d5b7065-31bb-4181-a7f8-a73bf0c30211" providerId="ADAL" clId="{0575A9F6-7E6E-4F00-881B-BCE554436064}" dt="2021-05-27T07:23:51.494" v="931"/>
          <ac:spMkLst>
            <pc:docMk/>
            <pc:sldMk cId="2778229630" sldId="10499"/>
            <ac:spMk id="9" creationId="{2BF75CE7-586D-434A-8E8B-0A91714DCD63}"/>
          </ac:spMkLst>
        </pc:spChg>
        <pc:spChg chg="add del mod modVis">
          <ac:chgData name="Ugo MANTEL" userId="2d5b7065-31bb-4181-a7f8-a73bf0c30211" providerId="ADAL" clId="{0575A9F6-7E6E-4F00-881B-BCE554436064}" dt="2021-05-27T07:22:38.425" v="756"/>
          <ac:spMkLst>
            <pc:docMk/>
            <pc:sldMk cId="2778229630" sldId="10499"/>
            <ac:spMk id="14" creationId="{8AD2AF91-CA16-46F9-8D65-4AF047D1B1C1}"/>
          </ac:spMkLst>
        </pc:spChg>
        <pc:spChg chg="add del mod modVis">
          <ac:chgData name="Ugo MANTEL" userId="2d5b7065-31bb-4181-a7f8-a73bf0c30211" providerId="ADAL" clId="{0575A9F6-7E6E-4F00-881B-BCE554436064}" dt="2021-05-27T07:23:02.363" v="840"/>
          <ac:spMkLst>
            <pc:docMk/>
            <pc:sldMk cId="2778229630" sldId="10499"/>
            <ac:spMk id="16" creationId="{75AD03A5-4DD9-47F2-B048-872FE11277EE}"/>
          </ac:spMkLst>
        </pc:spChg>
        <pc:spChg chg="add del mod modVis">
          <ac:chgData name="Ugo MANTEL" userId="2d5b7065-31bb-4181-a7f8-a73bf0c30211" providerId="ADAL" clId="{0575A9F6-7E6E-4F00-881B-BCE554436064}" dt="2021-05-27T07:23:20.610" v="926"/>
          <ac:spMkLst>
            <pc:docMk/>
            <pc:sldMk cId="2778229630" sldId="10499"/>
            <ac:spMk id="18" creationId="{D9155242-7F86-45C6-9A83-EC69E71251C5}"/>
          </ac:spMkLst>
        </pc:spChg>
        <pc:spChg chg="add mod">
          <ac:chgData name="Ugo MANTEL" userId="2d5b7065-31bb-4181-a7f8-a73bf0c30211" providerId="ADAL" clId="{0575A9F6-7E6E-4F00-881B-BCE554436064}" dt="2021-05-27T08:27:55.146" v="15505"/>
          <ac:spMkLst>
            <pc:docMk/>
            <pc:sldMk cId="2778229630" sldId="10499"/>
            <ac:spMk id="20" creationId="{AFA90758-8836-4707-AD9B-E527D2331E10}"/>
          </ac:spMkLst>
        </pc:spChg>
        <pc:spChg chg="add del mod modVis">
          <ac:chgData name="Ugo MANTEL" userId="2d5b7065-31bb-4181-a7f8-a73bf0c30211" providerId="ADAL" clId="{0575A9F6-7E6E-4F00-881B-BCE554436064}" dt="2021-05-27T07:42:02.687" v="1269"/>
          <ac:spMkLst>
            <pc:docMk/>
            <pc:sldMk cId="2778229630" sldId="10499"/>
            <ac:spMk id="21" creationId="{714BCFBC-412C-4EF1-B1BF-FCF6D21733A1}"/>
          </ac:spMkLst>
        </pc:spChg>
        <pc:spChg chg="add mod">
          <ac:chgData name="Ugo MANTEL" userId="2d5b7065-31bb-4181-a7f8-a73bf0c30211" providerId="ADAL" clId="{0575A9F6-7E6E-4F00-881B-BCE554436064}" dt="2021-05-27T08:27:55.146" v="15509"/>
          <ac:spMkLst>
            <pc:docMk/>
            <pc:sldMk cId="2778229630" sldId="10499"/>
            <ac:spMk id="22" creationId="{BBE0AA35-29CB-4CEF-A014-C17F49182B39}"/>
          </ac:spMkLst>
        </pc:spChg>
        <pc:spChg chg="add mod">
          <ac:chgData name="Ugo MANTEL" userId="2d5b7065-31bb-4181-a7f8-a73bf0c30211" providerId="ADAL" clId="{0575A9F6-7E6E-4F00-881B-BCE554436064}" dt="2021-05-27T08:27:55.162" v="15514"/>
          <ac:spMkLst>
            <pc:docMk/>
            <pc:sldMk cId="2778229630" sldId="10499"/>
            <ac:spMk id="23" creationId="{DB842322-7D47-47BE-9437-551BF7B0DFED}"/>
          </ac:spMkLst>
        </pc:spChg>
        <pc:spChg chg="add del mod modVis">
          <ac:chgData name="Ugo MANTEL" userId="2d5b7065-31bb-4181-a7f8-a73bf0c30211" providerId="ADAL" clId="{0575A9F6-7E6E-4F00-881B-BCE554436064}" dt="2021-05-27T07:42:09.635" v="1351"/>
          <ac:spMkLst>
            <pc:docMk/>
            <pc:sldMk cId="2778229630" sldId="10499"/>
            <ac:spMk id="27" creationId="{9E6B7B01-7892-4619-BC52-7DD48875D50D}"/>
          </ac:spMkLst>
        </pc:spChg>
        <pc:spChg chg="add mod">
          <ac:chgData name="Ugo MANTEL" userId="2d5b7065-31bb-4181-a7f8-a73bf0c30211" providerId="ADAL" clId="{0575A9F6-7E6E-4F00-881B-BCE554436064}" dt="2021-05-27T08:27:55.162" v="15520"/>
          <ac:spMkLst>
            <pc:docMk/>
            <pc:sldMk cId="2778229630" sldId="10499"/>
            <ac:spMk id="29" creationId="{123EABAD-3616-4187-9F2F-A3603357E376}"/>
          </ac:spMkLst>
        </pc:spChg>
        <pc:spChg chg="add del mod modVis">
          <ac:chgData name="Ugo MANTEL" userId="2d5b7065-31bb-4181-a7f8-a73bf0c30211" providerId="ADAL" clId="{0575A9F6-7E6E-4F00-881B-BCE554436064}" dt="2021-05-27T07:42:26.781" v="1472"/>
          <ac:spMkLst>
            <pc:docMk/>
            <pc:sldMk cId="2778229630" sldId="10499"/>
            <ac:spMk id="30" creationId="{C156A71E-02A0-47E8-9795-AD5ACF33D265}"/>
          </ac:spMkLst>
        </pc:spChg>
        <pc:spChg chg="add del mod modVis">
          <ac:chgData name="Ugo MANTEL" userId="2d5b7065-31bb-4181-a7f8-a73bf0c30211" providerId="ADAL" clId="{0575A9F6-7E6E-4F00-881B-BCE554436064}" dt="2021-05-27T07:42:41.988" v="1549"/>
          <ac:spMkLst>
            <pc:docMk/>
            <pc:sldMk cId="2778229630" sldId="10499"/>
            <ac:spMk id="32" creationId="{691F156D-F2F6-4618-86A7-323DFD122257}"/>
          </ac:spMkLst>
        </pc:spChg>
        <pc:spChg chg="add del mod modVis">
          <ac:chgData name="Ugo MANTEL" userId="2d5b7065-31bb-4181-a7f8-a73bf0c30211" providerId="ADAL" clId="{0575A9F6-7E6E-4F00-881B-BCE554436064}" dt="2021-05-27T07:42:57.483" v="1626"/>
          <ac:spMkLst>
            <pc:docMk/>
            <pc:sldMk cId="2778229630" sldId="10499"/>
            <ac:spMk id="34" creationId="{9A20F2A2-CC46-46FE-B738-9F54858F0742}"/>
          </ac:spMkLst>
        </pc:spChg>
        <pc:spChg chg="add del mod modVis">
          <ac:chgData name="Ugo MANTEL" userId="2d5b7065-31bb-4181-a7f8-a73bf0c30211" providerId="ADAL" clId="{0575A9F6-7E6E-4F00-881B-BCE554436064}" dt="2021-05-27T07:43:09.390" v="1917"/>
          <ac:spMkLst>
            <pc:docMk/>
            <pc:sldMk cId="2778229630" sldId="10499"/>
            <ac:spMk id="36" creationId="{87B4DA70-E124-4D30-AE28-383BBF38B70C}"/>
          </ac:spMkLst>
        </pc:spChg>
        <pc:spChg chg="add mod">
          <ac:chgData name="Ugo MANTEL" userId="2d5b7065-31bb-4181-a7f8-a73bf0c30211" providerId="ADAL" clId="{0575A9F6-7E6E-4F00-881B-BCE554436064}" dt="2021-05-27T08:27:55.162" v="15523"/>
          <ac:spMkLst>
            <pc:docMk/>
            <pc:sldMk cId="2778229630" sldId="10499"/>
            <ac:spMk id="37" creationId="{4F27014A-44DE-43DF-A59C-C7496BCEFAB3}"/>
          </ac:spMkLst>
        </pc:spChg>
        <pc:spChg chg="add mod ord">
          <ac:chgData name="Ugo MANTEL" userId="2d5b7065-31bb-4181-a7f8-a73bf0c30211" providerId="ADAL" clId="{0575A9F6-7E6E-4F00-881B-BCE554436064}" dt="2021-05-27T08:27:55.162" v="15513"/>
          <ac:spMkLst>
            <pc:docMk/>
            <pc:sldMk cId="2778229630" sldId="10499"/>
            <ac:spMk id="38" creationId="{DD164A34-727C-42B4-88D5-09A787FF6C4A}"/>
          </ac:spMkLst>
        </pc:spChg>
        <pc:spChg chg="add del mod">
          <ac:chgData name="Ugo MANTEL" userId="2d5b7065-31bb-4181-a7f8-a73bf0c30211" providerId="ADAL" clId="{0575A9F6-7E6E-4F00-881B-BCE554436064}" dt="2021-05-27T07:45:11.124" v="3023"/>
          <ac:spMkLst>
            <pc:docMk/>
            <pc:sldMk cId="2778229630" sldId="10499"/>
            <ac:spMk id="39" creationId="{C07946E5-3FB4-4662-8A7D-E9CDD8720EAE}"/>
          </ac:spMkLst>
        </pc:spChg>
        <pc:spChg chg="add del mod ord">
          <ac:chgData name="Ugo MANTEL" userId="2d5b7065-31bb-4181-a7f8-a73bf0c30211" providerId="ADAL" clId="{0575A9F6-7E6E-4F00-881B-BCE554436064}" dt="2021-05-27T07:45:45.192" v="3841"/>
          <ac:spMkLst>
            <pc:docMk/>
            <pc:sldMk cId="2778229630" sldId="10499"/>
            <ac:spMk id="40" creationId="{56475C3B-0C28-4514-886F-FC72D6B78306}"/>
          </ac:spMkLst>
        </pc:spChg>
        <pc:spChg chg="add mod">
          <ac:chgData name="Ugo MANTEL" userId="2d5b7065-31bb-4181-a7f8-a73bf0c30211" providerId="ADAL" clId="{0575A9F6-7E6E-4F00-881B-BCE554436064}" dt="2021-05-27T08:27:55.162" v="15521"/>
          <ac:spMkLst>
            <pc:docMk/>
            <pc:sldMk cId="2778229630" sldId="10499"/>
            <ac:spMk id="42" creationId="{66E3EFA3-6685-4B25-AF5D-378D13A10E7D}"/>
          </ac:spMkLst>
        </pc:spChg>
        <pc:spChg chg="add mod ord">
          <ac:chgData name="Ugo MANTEL" userId="2d5b7065-31bb-4181-a7f8-a73bf0c30211" providerId="ADAL" clId="{0575A9F6-7E6E-4F00-881B-BCE554436064}" dt="2021-05-27T08:27:55.146" v="15508"/>
          <ac:spMkLst>
            <pc:docMk/>
            <pc:sldMk cId="2778229630" sldId="10499"/>
            <ac:spMk id="43" creationId="{CDB3C4F4-0D99-485D-9795-47704A14AE40}"/>
          </ac:spMkLst>
        </pc:spChg>
        <pc:spChg chg="add mod ord">
          <ac:chgData name="Ugo MANTEL" userId="2d5b7065-31bb-4181-a7f8-a73bf0c30211" providerId="ADAL" clId="{0575A9F6-7E6E-4F00-881B-BCE554436064}" dt="2021-05-27T08:27:55.146" v="15507"/>
          <ac:spMkLst>
            <pc:docMk/>
            <pc:sldMk cId="2778229630" sldId="10499"/>
            <ac:spMk id="44" creationId="{3FAB7BE8-000B-405B-BBEF-347D27DD3CEC}"/>
          </ac:spMkLst>
        </pc:spChg>
        <pc:spChg chg="add del mod modVis">
          <ac:chgData name="Ugo MANTEL" userId="2d5b7065-31bb-4181-a7f8-a73bf0c30211" providerId="ADAL" clId="{0575A9F6-7E6E-4F00-881B-BCE554436064}" dt="2021-05-27T07:43:16.737" v="2113"/>
          <ac:spMkLst>
            <pc:docMk/>
            <pc:sldMk cId="2778229630" sldId="10499"/>
            <ac:spMk id="45" creationId="{24DA651B-6E01-4F3F-8D41-E185EC6351D2}"/>
          </ac:spMkLst>
        </pc:spChg>
        <pc:spChg chg="add mod">
          <ac:chgData name="Ugo MANTEL" userId="2d5b7065-31bb-4181-a7f8-a73bf0c30211" providerId="ADAL" clId="{0575A9F6-7E6E-4F00-881B-BCE554436064}" dt="2021-05-27T08:27:55.162" v="15522"/>
          <ac:spMkLst>
            <pc:docMk/>
            <pc:sldMk cId="2778229630" sldId="10499"/>
            <ac:spMk id="47" creationId="{559AE413-E9CF-44A5-8DF3-1B56F43F6F0D}"/>
          </ac:spMkLst>
        </pc:spChg>
        <pc:spChg chg="add mod ord">
          <ac:chgData name="Ugo MANTEL" userId="2d5b7065-31bb-4181-a7f8-a73bf0c30211" providerId="ADAL" clId="{0575A9F6-7E6E-4F00-881B-BCE554436064}" dt="2021-05-27T08:27:55.146" v="15510"/>
          <ac:spMkLst>
            <pc:docMk/>
            <pc:sldMk cId="2778229630" sldId="10499"/>
            <ac:spMk id="48" creationId="{AB78B0EB-6576-467C-AD8B-9020361D2FAD}"/>
          </ac:spMkLst>
        </pc:spChg>
        <pc:spChg chg="add del mod modVis">
          <ac:chgData name="Ugo MANTEL" userId="2d5b7065-31bb-4181-a7f8-a73bf0c30211" providerId="ADAL" clId="{0575A9F6-7E6E-4F00-881B-BCE554436064}" dt="2021-05-27T07:43:36.392" v="2308"/>
          <ac:spMkLst>
            <pc:docMk/>
            <pc:sldMk cId="2778229630" sldId="10499"/>
            <ac:spMk id="49" creationId="{8360D863-6FB2-41DF-B7EC-26FD42BA6413}"/>
          </ac:spMkLst>
        </pc:spChg>
        <pc:spChg chg="add del mod modVis">
          <ac:chgData name="Ugo MANTEL" userId="2d5b7065-31bb-4181-a7f8-a73bf0c30211" providerId="ADAL" clId="{0575A9F6-7E6E-4F00-881B-BCE554436064}" dt="2021-05-27T07:43:40.084" v="2440"/>
          <ac:spMkLst>
            <pc:docMk/>
            <pc:sldMk cId="2778229630" sldId="10499"/>
            <ac:spMk id="52" creationId="{26F411D8-1916-4443-864D-AC167ABCBCB8}"/>
          </ac:spMkLst>
        </pc:spChg>
        <pc:spChg chg="add del mod modVis">
          <ac:chgData name="Ugo MANTEL" userId="2d5b7065-31bb-4181-a7f8-a73bf0c30211" providerId="ADAL" clId="{0575A9F6-7E6E-4F00-881B-BCE554436064}" dt="2021-05-27T07:44:21.009" v="2549"/>
          <ac:spMkLst>
            <pc:docMk/>
            <pc:sldMk cId="2778229630" sldId="10499"/>
            <ac:spMk id="54" creationId="{168109E5-34CD-4E08-8C26-4D6A1E57EE10}"/>
          </ac:spMkLst>
        </pc:spChg>
        <pc:spChg chg="add del mod modVis">
          <ac:chgData name="Ugo MANTEL" userId="2d5b7065-31bb-4181-a7f8-a73bf0c30211" providerId="ADAL" clId="{0575A9F6-7E6E-4F00-881B-BCE554436064}" dt="2021-05-27T07:44:24.890" v="2658"/>
          <ac:spMkLst>
            <pc:docMk/>
            <pc:sldMk cId="2778229630" sldId="10499"/>
            <ac:spMk id="56" creationId="{072CF504-FDD8-494D-B456-53856319C9EE}"/>
          </ac:spMkLst>
        </pc:spChg>
        <pc:spChg chg="add mod">
          <ac:chgData name="Ugo MANTEL" userId="2d5b7065-31bb-4181-a7f8-a73bf0c30211" providerId="ADAL" clId="{0575A9F6-7E6E-4F00-881B-BCE554436064}" dt="2021-05-27T08:27:55.162" v="15516"/>
          <ac:spMkLst>
            <pc:docMk/>
            <pc:sldMk cId="2778229630" sldId="10499"/>
            <ac:spMk id="58" creationId="{AE377CA4-89E1-48D5-BBDF-5D4958A7F730}"/>
          </ac:spMkLst>
        </pc:spChg>
        <pc:spChg chg="add del mod modVis">
          <ac:chgData name="Ugo MANTEL" userId="2d5b7065-31bb-4181-a7f8-a73bf0c30211" providerId="ADAL" clId="{0575A9F6-7E6E-4F00-881B-BCE554436064}" dt="2021-05-27T07:44:28.248" v="2828"/>
          <ac:spMkLst>
            <pc:docMk/>
            <pc:sldMk cId="2778229630" sldId="10499"/>
            <ac:spMk id="59" creationId="{0C474DC4-A6C6-4189-95C4-93395FEE3D9E}"/>
          </ac:spMkLst>
        </pc:spChg>
        <pc:spChg chg="add del mod ord">
          <ac:chgData name="Ugo MANTEL" userId="2d5b7065-31bb-4181-a7f8-a73bf0c30211" providerId="ADAL" clId="{0575A9F6-7E6E-4F00-881B-BCE554436064}" dt="2021-05-27T07:45:33.723" v="3629"/>
          <ac:spMkLst>
            <pc:docMk/>
            <pc:sldMk cId="2778229630" sldId="10499"/>
            <ac:spMk id="60" creationId="{0D339D2E-0152-419D-AE6E-77D460E48FCE}"/>
          </ac:spMkLst>
        </pc:spChg>
        <pc:spChg chg="add mod">
          <ac:chgData name="Ugo MANTEL" userId="2d5b7065-31bb-4181-a7f8-a73bf0c30211" providerId="ADAL" clId="{0575A9F6-7E6E-4F00-881B-BCE554436064}" dt="2021-05-27T08:27:55.162" v="15519"/>
          <ac:spMkLst>
            <pc:docMk/>
            <pc:sldMk cId="2778229630" sldId="10499"/>
            <ac:spMk id="63" creationId="{070C4A68-ABFD-424C-9BAD-0EBD008AA179}"/>
          </ac:spMkLst>
        </pc:spChg>
        <pc:spChg chg="add del mod modVis">
          <ac:chgData name="Ugo MANTEL" userId="2d5b7065-31bb-4181-a7f8-a73bf0c30211" providerId="ADAL" clId="{0575A9F6-7E6E-4F00-881B-BCE554436064}" dt="2021-05-27T07:44:37.550" v="3010"/>
          <ac:spMkLst>
            <pc:docMk/>
            <pc:sldMk cId="2778229630" sldId="10499"/>
            <ac:spMk id="64" creationId="{6CA5C0EE-9EE0-477D-8268-FE363A36C33A}"/>
          </ac:spMkLst>
        </pc:spChg>
        <pc:spChg chg="add del mod ord">
          <ac:chgData name="Ugo MANTEL" userId="2d5b7065-31bb-4181-a7f8-a73bf0c30211" providerId="ADAL" clId="{0575A9F6-7E6E-4F00-881B-BCE554436064}" dt="2021-05-27T07:45:12.012" v="3170"/>
          <ac:spMkLst>
            <pc:docMk/>
            <pc:sldMk cId="2778229630" sldId="10499"/>
            <ac:spMk id="65" creationId="{E24BE0D2-D4DF-43FF-ADE8-6BF56C684B11}"/>
          </ac:spMkLst>
        </pc:spChg>
        <pc:spChg chg="add del mod ord">
          <ac:chgData name="Ugo MANTEL" userId="2d5b7065-31bb-4181-a7f8-a73bf0c30211" providerId="ADAL" clId="{0575A9F6-7E6E-4F00-881B-BCE554436064}" dt="2021-05-27T07:45:33.719" v="3617"/>
          <ac:spMkLst>
            <pc:docMk/>
            <pc:sldMk cId="2778229630" sldId="10499"/>
            <ac:spMk id="68" creationId="{18AE7438-2F61-4083-845F-52537E8A068A}"/>
          </ac:spMkLst>
        </pc:spChg>
        <pc:spChg chg="add mod">
          <ac:chgData name="Ugo MANTEL" userId="2d5b7065-31bb-4181-a7f8-a73bf0c30211" providerId="ADAL" clId="{0575A9F6-7E6E-4F00-881B-BCE554436064}" dt="2021-05-27T08:27:55.162" v="15524"/>
          <ac:spMkLst>
            <pc:docMk/>
            <pc:sldMk cId="2778229630" sldId="10499"/>
            <ac:spMk id="70" creationId="{55A41394-745D-4D19-90AC-5D14CF24EA45}"/>
          </ac:spMkLst>
        </pc:spChg>
        <pc:spChg chg="add del mod modVis">
          <ac:chgData name="Ugo MANTEL" userId="2d5b7065-31bb-4181-a7f8-a73bf0c30211" providerId="ADAL" clId="{0575A9F6-7E6E-4F00-881B-BCE554436064}" dt="2021-05-27T07:45:12.035" v="3220"/>
          <ac:spMkLst>
            <pc:docMk/>
            <pc:sldMk cId="2778229630" sldId="10499"/>
            <ac:spMk id="71" creationId="{81DAB869-C5DF-46D7-B653-552F7972A2AE}"/>
          </ac:spMkLst>
        </pc:spChg>
        <pc:spChg chg="add mod ord">
          <ac:chgData name="Ugo MANTEL" userId="2d5b7065-31bb-4181-a7f8-a73bf0c30211" providerId="ADAL" clId="{0575A9F6-7E6E-4F00-881B-BCE554436064}" dt="2021-05-27T08:27:55.162" v="15518"/>
          <ac:spMkLst>
            <pc:docMk/>
            <pc:sldMk cId="2778229630" sldId="10499"/>
            <ac:spMk id="73" creationId="{6A0D42B8-86ED-486D-BD9E-DE49F79C0832}"/>
          </ac:spMkLst>
        </pc:spChg>
        <pc:spChg chg="add mod ord">
          <ac:chgData name="Ugo MANTEL" userId="2d5b7065-31bb-4181-a7f8-a73bf0c30211" providerId="ADAL" clId="{0575A9F6-7E6E-4F00-881B-BCE554436064}" dt="2021-05-27T08:27:55.162" v="15511"/>
          <ac:spMkLst>
            <pc:docMk/>
            <pc:sldMk cId="2778229630" sldId="10499"/>
            <ac:spMk id="74" creationId="{2059E848-E08F-4419-B542-08A6DB52AD36}"/>
          </ac:spMkLst>
        </pc:spChg>
        <pc:spChg chg="add mod ord">
          <ac:chgData name="Ugo MANTEL" userId="2d5b7065-31bb-4181-a7f8-a73bf0c30211" providerId="ADAL" clId="{0575A9F6-7E6E-4F00-881B-BCE554436064}" dt="2021-05-27T08:27:55.162" v="15517"/>
          <ac:spMkLst>
            <pc:docMk/>
            <pc:sldMk cId="2778229630" sldId="10499"/>
            <ac:spMk id="75" creationId="{31534EF7-9278-43DF-ABEC-037E076DBF5B}"/>
          </ac:spMkLst>
        </pc:spChg>
        <pc:spChg chg="add del mod modVis">
          <ac:chgData name="Ugo MANTEL" userId="2d5b7065-31bb-4181-a7f8-a73bf0c30211" providerId="ADAL" clId="{0575A9F6-7E6E-4F00-881B-BCE554436064}" dt="2021-05-27T07:45:29.031" v="3497"/>
          <ac:spMkLst>
            <pc:docMk/>
            <pc:sldMk cId="2778229630" sldId="10499"/>
            <ac:spMk id="76" creationId="{6B8B67CE-3FFA-48EE-9D09-9CEA5E961640}"/>
          </ac:spMkLst>
        </pc:spChg>
        <pc:spChg chg="add del mod">
          <ac:chgData name="Ugo MANTEL" userId="2d5b7065-31bb-4181-a7f8-a73bf0c30211" providerId="ADAL" clId="{0575A9F6-7E6E-4F00-881B-BCE554436064}" dt="2021-05-27T07:46:01.120" v="4472"/>
          <ac:spMkLst>
            <pc:docMk/>
            <pc:sldMk cId="2778229630" sldId="10499"/>
            <ac:spMk id="79" creationId="{0E45F8F9-0344-4B65-8B69-4D73BB1BE158}"/>
          </ac:spMkLst>
        </pc:spChg>
        <pc:spChg chg="add del mod ord">
          <ac:chgData name="Ugo MANTEL" userId="2d5b7065-31bb-4181-a7f8-a73bf0c30211" providerId="ADAL" clId="{0575A9F6-7E6E-4F00-881B-BCE554436064}" dt="2021-05-27T07:48:07.097" v="4600"/>
          <ac:spMkLst>
            <pc:docMk/>
            <pc:sldMk cId="2778229630" sldId="10499"/>
            <ac:spMk id="80" creationId="{9F4B5D37-5B35-4C1A-9F8A-3E7AA519DE54}"/>
          </ac:spMkLst>
        </pc:spChg>
        <pc:spChg chg="add del mod modVis">
          <ac:chgData name="Ugo MANTEL" userId="2d5b7065-31bb-4181-a7f8-a73bf0c30211" providerId="ADAL" clId="{0575A9F6-7E6E-4F00-881B-BCE554436064}" dt="2021-05-27T07:45:33.757" v="3722"/>
          <ac:spMkLst>
            <pc:docMk/>
            <pc:sldMk cId="2778229630" sldId="10499"/>
            <ac:spMk id="81" creationId="{83CA19C2-E1C0-446C-A40D-A631C23ADF47}"/>
          </ac:spMkLst>
        </pc:spChg>
        <pc:spChg chg="add del mod ord">
          <ac:chgData name="Ugo MANTEL" userId="2d5b7065-31bb-4181-a7f8-a73bf0c30211" providerId="ADAL" clId="{0575A9F6-7E6E-4F00-881B-BCE554436064}" dt="2021-05-27T07:45:52.583" v="4085"/>
          <ac:spMkLst>
            <pc:docMk/>
            <pc:sldMk cId="2778229630" sldId="10499"/>
            <ac:spMk id="82" creationId="{90EF7BAC-FAE2-4CFD-A278-0EB9C9337A13}"/>
          </ac:spMkLst>
        </pc:spChg>
        <pc:spChg chg="add del mod ord">
          <ac:chgData name="Ugo MANTEL" userId="2d5b7065-31bb-4181-a7f8-a73bf0c30211" providerId="ADAL" clId="{0575A9F6-7E6E-4F00-881B-BCE554436064}" dt="2021-05-27T07:45:57.390" v="4332"/>
          <ac:spMkLst>
            <pc:docMk/>
            <pc:sldMk cId="2778229630" sldId="10499"/>
            <ac:spMk id="83" creationId="{42A098C9-2A95-4F81-8F1B-1DC5362263A6}"/>
          </ac:spMkLst>
        </pc:spChg>
        <pc:spChg chg="add del mod modVis">
          <ac:chgData name="Ugo MANTEL" userId="2d5b7065-31bb-4181-a7f8-a73bf0c30211" providerId="ADAL" clId="{0575A9F6-7E6E-4F00-881B-BCE554436064}" dt="2021-05-27T07:45:45.235" v="3956"/>
          <ac:spMkLst>
            <pc:docMk/>
            <pc:sldMk cId="2778229630" sldId="10499"/>
            <ac:spMk id="86" creationId="{8BC84F45-102D-4417-A856-CC5D9DA31E3E}"/>
          </ac:spMkLst>
        </pc:spChg>
        <pc:spChg chg="add mod ord">
          <ac:chgData name="Ugo MANTEL" userId="2d5b7065-31bb-4181-a7f8-a73bf0c30211" providerId="ADAL" clId="{0575A9F6-7E6E-4F00-881B-BCE554436064}" dt="2021-05-27T08:27:55.162" v="15515"/>
          <ac:spMkLst>
            <pc:docMk/>
            <pc:sldMk cId="2778229630" sldId="10499"/>
            <ac:spMk id="88" creationId="{CED71DE8-31C0-40B0-9B74-94A68081B0B8}"/>
          </ac:spMkLst>
        </pc:spChg>
        <pc:spChg chg="add del mod modVis">
          <ac:chgData name="Ugo MANTEL" userId="2d5b7065-31bb-4181-a7f8-a73bf0c30211" providerId="ADAL" clId="{0575A9F6-7E6E-4F00-881B-BCE554436064}" dt="2021-05-27T07:45:52.615" v="4198"/>
          <ac:spMkLst>
            <pc:docMk/>
            <pc:sldMk cId="2778229630" sldId="10499"/>
            <ac:spMk id="89" creationId="{21EF4F7B-5692-4C9C-8B79-F9958AF3BB50}"/>
          </ac:spMkLst>
        </pc:spChg>
        <pc:spChg chg="add mod ord">
          <ac:chgData name="Ugo MANTEL" userId="2d5b7065-31bb-4181-a7f8-a73bf0c30211" providerId="ADAL" clId="{0575A9F6-7E6E-4F00-881B-BCE554436064}" dt="2021-05-27T08:27:55.162" v="15512"/>
          <ac:spMkLst>
            <pc:docMk/>
            <pc:sldMk cId="2778229630" sldId="10499"/>
            <ac:spMk id="91" creationId="{886EDA31-75FC-415D-980B-0FB10ACFBA7E}"/>
          </ac:spMkLst>
        </pc:spChg>
        <pc:spChg chg="add del mod modVis">
          <ac:chgData name="Ugo MANTEL" userId="2d5b7065-31bb-4181-a7f8-a73bf0c30211" providerId="ADAL" clId="{0575A9F6-7E6E-4F00-881B-BCE554436064}" dt="2021-05-27T07:45:57.418" v="4445"/>
          <ac:spMkLst>
            <pc:docMk/>
            <pc:sldMk cId="2778229630" sldId="10499"/>
            <ac:spMk id="92" creationId="{04C6DFB2-1CD1-46FA-8870-F30D61E85EEA}"/>
          </ac:spMkLst>
        </pc:spChg>
        <pc:spChg chg="add del mod modVis">
          <ac:chgData name="Ugo MANTEL" userId="2d5b7065-31bb-4181-a7f8-a73bf0c30211" providerId="ADAL" clId="{0575A9F6-7E6E-4F00-881B-BCE554436064}" dt="2021-05-27T07:48:07.208" v="4759"/>
          <ac:spMkLst>
            <pc:docMk/>
            <pc:sldMk cId="2778229630" sldId="10499"/>
            <ac:spMk id="96" creationId="{A7FB2DAB-8F14-4E80-8681-700000C720E8}"/>
          </ac:spMkLst>
        </pc:spChg>
        <pc:spChg chg="add del mod modVis">
          <ac:chgData name="Ugo MANTEL" userId="2d5b7065-31bb-4181-a7f8-a73bf0c30211" providerId="ADAL" clId="{0575A9F6-7E6E-4F00-881B-BCE554436064}" dt="2021-05-27T07:48:24.458" v="5113"/>
          <ac:spMkLst>
            <pc:docMk/>
            <pc:sldMk cId="2778229630" sldId="10499"/>
            <ac:spMk id="99" creationId="{29A8F996-1B66-4FCE-9104-CF6610CE8942}"/>
          </ac:spMkLst>
        </pc:spChg>
        <pc:spChg chg="add del mod modVis">
          <ac:chgData name="Ugo MANTEL" userId="2d5b7065-31bb-4181-a7f8-a73bf0c30211" providerId="ADAL" clId="{0575A9F6-7E6E-4F00-881B-BCE554436064}" dt="2021-05-27T07:48:29.573" v="5481"/>
          <ac:spMkLst>
            <pc:docMk/>
            <pc:sldMk cId="2778229630" sldId="10499"/>
            <ac:spMk id="101" creationId="{353667B1-9574-48C3-AA04-191996D347FB}"/>
          </ac:spMkLst>
        </pc:spChg>
        <pc:spChg chg="add del mod modVis">
          <ac:chgData name="Ugo MANTEL" userId="2d5b7065-31bb-4181-a7f8-a73bf0c30211" providerId="ADAL" clId="{0575A9F6-7E6E-4F00-881B-BCE554436064}" dt="2021-05-27T07:48:34.515" v="5604"/>
          <ac:spMkLst>
            <pc:docMk/>
            <pc:sldMk cId="2778229630" sldId="10499"/>
            <ac:spMk id="103" creationId="{3CFC250A-7147-4C25-A5CD-0229F6D69746}"/>
          </ac:spMkLst>
        </pc:spChg>
        <pc:spChg chg="add del mod modVis">
          <ac:chgData name="Ugo MANTEL" userId="2d5b7065-31bb-4181-a7f8-a73bf0c30211" providerId="ADAL" clId="{0575A9F6-7E6E-4F00-881B-BCE554436064}" dt="2021-05-27T07:48:41.091" v="5901"/>
          <ac:spMkLst>
            <pc:docMk/>
            <pc:sldMk cId="2778229630" sldId="10499"/>
            <ac:spMk id="108" creationId="{E459729C-8D1A-4926-BA85-854CDAE67F15}"/>
          </ac:spMkLst>
        </pc:spChg>
        <pc:spChg chg="add del mod modVis">
          <ac:chgData name="Ugo MANTEL" userId="2d5b7065-31bb-4181-a7f8-a73bf0c30211" providerId="ADAL" clId="{0575A9F6-7E6E-4F00-881B-BCE554436064}" dt="2021-05-27T07:48:46.517" v="6258"/>
          <ac:spMkLst>
            <pc:docMk/>
            <pc:sldMk cId="2778229630" sldId="10499"/>
            <ac:spMk id="114" creationId="{223702E2-93A0-48EC-9DC5-BB523A8F4234}"/>
          </ac:spMkLst>
        </pc:spChg>
        <pc:spChg chg="add del mod modVis">
          <ac:chgData name="Ugo MANTEL" userId="2d5b7065-31bb-4181-a7f8-a73bf0c30211" providerId="ADAL" clId="{0575A9F6-7E6E-4F00-881B-BCE554436064}" dt="2021-05-27T07:48:50.011" v="6435"/>
          <ac:spMkLst>
            <pc:docMk/>
            <pc:sldMk cId="2778229630" sldId="10499"/>
            <ac:spMk id="117" creationId="{7CD64030-126D-4991-AB16-99A9EB2C013F}"/>
          </ac:spMkLst>
        </pc:spChg>
        <pc:spChg chg="add del mod modVis">
          <ac:chgData name="Ugo MANTEL" userId="2d5b7065-31bb-4181-a7f8-a73bf0c30211" providerId="ADAL" clId="{0575A9F6-7E6E-4F00-881B-BCE554436064}" dt="2021-05-27T07:48:53.956" v="6610"/>
          <ac:spMkLst>
            <pc:docMk/>
            <pc:sldMk cId="2778229630" sldId="10499"/>
            <ac:spMk id="120" creationId="{0CCEAC4A-774A-4D53-AABF-58EDB5129D54}"/>
          </ac:spMkLst>
        </pc:spChg>
        <pc:spChg chg="add del mod modVis">
          <ac:chgData name="Ugo MANTEL" userId="2d5b7065-31bb-4181-a7f8-a73bf0c30211" providerId="ADAL" clId="{0575A9F6-7E6E-4F00-881B-BCE554436064}" dt="2021-05-27T07:48:57.418" v="6847"/>
          <ac:spMkLst>
            <pc:docMk/>
            <pc:sldMk cId="2778229630" sldId="10499"/>
            <ac:spMk id="124" creationId="{5BF13D2D-FEB2-4304-AE7A-3C4D4D17D0F3}"/>
          </ac:spMkLst>
        </pc:spChg>
        <pc:spChg chg="add del mod modVis">
          <ac:chgData name="Ugo MANTEL" userId="2d5b7065-31bb-4181-a7f8-a73bf0c30211" providerId="ADAL" clId="{0575A9F6-7E6E-4F00-881B-BCE554436064}" dt="2021-05-27T07:49:00.540" v="7024"/>
          <ac:spMkLst>
            <pc:docMk/>
            <pc:sldMk cId="2778229630" sldId="10499"/>
            <ac:spMk id="127" creationId="{2719A49E-99B0-4FDE-B852-DC1E4AAAC2A7}"/>
          </ac:spMkLst>
        </pc:spChg>
        <pc:spChg chg="add del mod modVis">
          <ac:chgData name="Ugo MANTEL" userId="2d5b7065-31bb-4181-a7f8-a73bf0c30211" providerId="ADAL" clId="{0575A9F6-7E6E-4F00-881B-BCE554436064}" dt="2021-05-27T07:49:04.833" v="7201"/>
          <ac:spMkLst>
            <pc:docMk/>
            <pc:sldMk cId="2778229630" sldId="10499"/>
            <ac:spMk id="130" creationId="{23174B43-D4F6-4EE5-82FE-1F4231DD9355}"/>
          </ac:spMkLst>
        </pc:spChg>
        <pc:spChg chg="add del mod modVis">
          <ac:chgData name="Ugo MANTEL" userId="2d5b7065-31bb-4181-a7f8-a73bf0c30211" providerId="ADAL" clId="{0575A9F6-7E6E-4F00-881B-BCE554436064}" dt="2021-05-27T07:49:09.161" v="7438"/>
          <ac:spMkLst>
            <pc:docMk/>
            <pc:sldMk cId="2778229630" sldId="10499"/>
            <ac:spMk id="134" creationId="{71EA20A8-8A85-4E11-BCCA-C37C93A98815}"/>
          </ac:spMkLst>
        </pc:spChg>
        <pc:spChg chg="add del mod modVis">
          <ac:chgData name="Ugo MANTEL" userId="2d5b7065-31bb-4181-a7f8-a73bf0c30211" providerId="ADAL" clId="{0575A9F6-7E6E-4F00-881B-BCE554436064}" dt="2021-05-27T07:49:11.549" v="7615"/>
          <ac:spMkLst>
            <pc:docMk/>
            <pc:sldMk cId="2778229630" sldId="10499"/>
            <ac:spMk id="137" creationId="{5E0C3FE5-0BB6-40E3-AC2B-159833E97337}"/>
          </ac:spMkLst>
        </pc:spChg>
        <pc:spChg chg="add del mod modVis">
          <ac:chgData name="Ugo MANTEL" userId="2d5b7065-31bb-4181-a7f8-a73bf0c30211" providerId="ADAL" clId="{0575A9F6-7E6E-4F00-881B-BCE554436064}" dt="2021-05-27T07:49:20.774" v="7792"/>
          <ac:spMkLst>
            <pc:docMk/>
            <pc:sldMk cId="2778229630" sldId="10499"/>
            <ac:spMk id="140" creationId="{74962B84-5837-4530-B5B5-CEB235C48F3B}"/>
          </ac:spMkLst>
        </pc:spChg>
        <pc:spChg chg="add del mod modVis">
          <ac:chgData name="Ugo MANTEL" userId="2d5b7065-31bb-4181-a7f8-a73bf0c30211" providerId="ADAL" clId="{0575A9F6-7E6E-4F00-881B-BCE554436064}" dt="2021-05-27T07:49:23.909" v="7969"/>
          <ac:spMkLst>
            <pc:docMk/>
            <pc:sldMk cId="2778229630" sldId="10499"/>
            <ac:spMk id="143" creationId="{6F389F39-C516-406D-94EE-6473C534EF9F}"/>
          </ac:spMkLst>
        </pc:spChg>
        <pc:spChg chg="add del mod modVis">
          <ac:chgData name="Ugo MANTEL" userId="2d5b7065-31bb-4181-a7f8-a73bf0c30211" providerId="ADAL" clId="{0575A9F6-7E6E-4F00-881B-BCE554436064}" dt="2021-05-27T07:49:28.137" v="8142"/>
          <ac:spMkLst>
            <pc:docMk/>
            <pc:sldMk cId="2778229630" sldId="10499"/>
            <ac:spMk id="146" creationId="{7457DA38-E9E9-457E-8B16-512C9AE5231D}"/>
          </ac:spMkLst>
        </pc:spChg>
        <pc:spChg chg="add del mod modVis">
          <ac:chgData name="Ugo MANTEL" userId="2d5b7065-31bb-4181-a7f8-a73bf0c30211" providerId="ADAL" clId="{0575A9F6-7E6E-4F00-881B-BCE554436064}" dt="2021-05-27T07:49:31.632" v="8315"/>
          <ac:spMkLst>
            <pc:docMk/>
            <pc:sldMk cId="2778229630" sldId="10499"/>
            <ac:spMk id="149" creationId="{2B927CE0-AD3B-4767-A2A3-9899438DCE91}"/>
          </ac:spMkLst>
        </pc:spChg>
        <pc:spChg chg="add del mod modVis">
          <ac:chgData name="Ugo MANTEL" userId="2d5b7065-31bb-4181-a7f8-a73bf0c30211" providerId="ADAL" clId="{0575A9F6-7E6E-4F00-881B-BCE554436064}" dt="2021-05-27T07:49:39.963" v="8495"/>
          <ac:spMkLst>
            <pc:docMk/>
            <pc:sldMk cId="2778229630" sldId="10499"/>
            <ac:spMk id="152" creationId="{D6A63BA3-1094-4D67-846E-296D7DD68FB2}"/>
          </ac:spMkLst>
        </pc:spChg>
        <pc:spChg chg="add del mod modVis">
          <ac:chgData name="Ugo MANTEL" userId="2d5b7065-31bb-4181-a7f8-a73bf0c30211" providerId="ADAL" clId="{0575A9F6-7E6E-4F00-881B-BCE554436064}" dt="2021-05-27T07:49:46.842" v="8616"/>
          <ac:spMkLst>
            <pc:docMk/>
            <pc:sldMk cId="2778229630" sldId="10499"/>
            <ac:spMk id="154" creationId="{EDFA91C1-14A6-4868-A4F9-6C50068DD76A}"/>
          </ac:spMkLst>
        </pc:spChg>
        <pc:spChg chg="add del mod modVis">
          <ac:chgData name="Ugo MANTEL" userId="2d5b7065-31bb-4181-a7f8-a73bf0c30211" providerId="ADAL" clId="{0575A9F6-7E6E-4F00-881B-BCE554436064}" dt="2021-05-27T07:49:52.374" v="8737"/>
          <ac:spMkLst>
            <pc:docMk/>
            <pc:sldMk cId="2778229630" sldId="10499"/>
            <ac:spMk id="156" creationId="{5D18113B-2811-4749-BC03-A2256E005125}"/>
          </ac:spMkLst>
        </pc:spChg>
        <pc:spChg chg="add del mod modVis">
          <ac:chgData name="Ugo MANTEL" userId="2d5b7065-31bb-4181-a7f8-a73bf0c30211" providerId="ADAL" clId="{0575A9F6-7E6E-4F00-881B-BCE554436064}" dt="2021-05-27T07:49:56.024" v="8858"/>
          <ac:spMkLst>
            <pc:docMk/>
            <pc:sldMk cId="2778229630" sldId="10499"/>
            <ac:spMk id="158" creationId="{99EEBD46-834A-4400-B9CE-B923C46FD228}"/>
          </ac:spMkLst>
        </pc:spChg>
        <pc:spChg chg="add del mod modVis">
          <ac:chgData name="Ugo MANTEL" userId="2d5b7065-31bb-4181-a7f8-a73bf0c30211" providerId="ADAL" clId="{0575A9F6-7E6E-4F00-881B-BCE554436064}" dt="2021-05-27T07:50:00.149" v="8986"/>
          <ac:spMkLst>
            <pc:docMk/>
            <pc:sldMk cId="2778229630" sldId="10499"/>
            <ac:spMk id="160" creationId="{EF67BA3B-FB80-4C25-AA93-8E78B274B69E}"/>
          </ac:spMkLst>
        </pc:spChg>
        <pc:spChg chg="add del mod modVis">
          <ac:chgData name="Ugo MANTEL" userId="2d5b7065-31bb-4181-a7f8-a73bf0c30211" providerId="ADAL" clId="{0575A9F6-7E6E-4F00-881B-BCE554436064}" dt="2021-05-27T07:50:03.426" v="9103"/>
          <ac:spMkLst>
            <pc:docMk/>
            <pc:sldMk cId="2778229630" sldId="10499"/>
            <ac:spMk id="162" creationId="{F08D3818-0DE1-4A55-A682-CD7229B0B413}"/>
          </ac:spMkLst>
        </pc:spChg>
        <pc:spChg chg="add del mod modVis">
          <ac:chgData name="Ugo MANTEL" userId="2d5b7065-31bb-4181-a7f8-a73bf0c30211" providerId="ADAL" clId="{0575A9F6-7E6E-4F00-881B-BCE554436064}" dt="2021-05-27T07:50:08.567" v="9218"/>
          <ac:spMkLst>
            <pc:docMk/>
            <pc:sldMk cId="2778229630" sldId="10499"/>
            <ac:spMk id="164" creationId="{6EE3DA0D-780B-44DB-99E2-3EE02015F988}"/>
          </ac:spMkLst>
        </pc:spChg>
        <pc:spChg chg="add del mod modVis">
          <ac:chgData name="Ugo MANTEL" userId="2d5b7065-31bb-4181-a7f8-a73bf0c30211" providerId="ADAL" clId="{0575A9F6-7E6E-4F00-881B-BCE554436064}" dt="2021-05-27T07:50:11.295" v="9333"/>
          <ac:spMkLst>
            <pc:docMk/>
            <pc:sldMk cId="2778229630" sldId="10499"/>
            <ac:spMk id="166" creationId="{4865FCDB-FDB2-4815-AEC1-F989B35447D8}"/>
          </ac:spMkLst>
        </pc:spChg>
        <pc:spChg chg="add mod ord">
          <ac:chgData name="Ugo MANTEL" userId="2d5b7065-31bb-4181-a7f8-a73bf0c30211" providerId="ADAL" clId="{0575A9F6-7E6E-4F00-881B-BCE554436064}" dt="2021-05-27T08:27:55.146" v="15492"/>
          <ac:spMkLst>
            <pc:docMk/>
            <pc:sldMk cId="2778229630" sldId="10499"/>
            <ac:spMk id="171" creationId="{54D0E06A-1EBA-4B4E-A296-CC196F064D4E}"/>
          </ac:spMkLst>
        </pc:spChg>
        <pc:spChg chg="add mod ord">
          <ac:chgData name="Ugo MANTEL" userId="2d5b7065-31bb-4181-a7f8-a73bf0c30211" providerId="ADAL" clId="{0575A9F6-7E6E-4F00-881B-BCE554436064}" dt="2021-05-27T08:27:55.162" v="15526"/>
          <ac:spMkLst>
            <pc:docMk/>
            <pc:sldMk cId="2778229630" sldId="10499"/>
            <ac:spMk id="175" creationId="{71DD45B4-6363-4441-B66B-CFEE7315704D}"/>
          </ac:spMkLst>
        </pc:spChg>
        <pc:spChg chg="add mod ord">
          <ac:chgData name="Ugo MANTEL" userId="2d5b7065-31bb-4181-a7f8-a73bf0c30211" providerId="ADAL" clId="{0575A9F6-7E6E-4F00-881B-BCE554436064}" dt="2021-05-27T08:27:55.162" v="15528"/>
          <ac:spMkLst>
            <pc:docMk/>
            <pc:sldMk cId="2778229630" sldId="10499"/>
            <ac:spMk id="176" creationId="{4B982152-C65E-4AF6-BE9D-00A5063B4172}"/>
          </ac:spMkLst>
        </pc:spChg>
        <pc:spChg chg="add mod ord">
          <ac:chgData name="Ugo MANTEL" userId="2d5b7065-31bb-4181-a7f8-a73bf0c30211" providerId="ADAL" clId="{0575A9F6-7E6E-4F00-881B-BCE554436064}" dt="2021-05-27T08:27:55.162" v="15530"/>
          <ac:spMkLst>
            <pc:docMk/>
            <pc:sldMk cId="2778229630" sldId="10499"/>
            <ac:spMk id="177" creationId="{9C6E39CD-F01E-47E0-A4AA-5390BA8663F1}"/>
          </ac:spMkLst>
        </pc:spChg>
        <pc:spChg chg="add mod ord">
          <ac:chgData name="Ugo MANTEL" userId="2d5b7065-31bb-4181-a7f8-a73bf0c30211" providerId="ADAL" clId="{0575A9F6-7E6E-4F00-881B-BCE554436064}" dt="2021-05-27T08:27:55.162" v="15532"/>
          <ac:spMkLst>
            <pc:docMk/>
            <pc:sldMk cId="2778229630" sldId="10499"/>
            <ac:spMk id="178" creationId="{57C90CC0-C457-432D-8380-D8AF0096E405}"/>
          </ac:spMkLst>
        </pc:spChg>
        <pc:spChg chg="add del mod modVis">
          <ac:chgData name="Ugo MANTEL" userId="2d5b7065-31bb-4181-a7f8-a73bf0c30211" providerId="ADAL" clId="{0575A9F6-7E6E-4F00-881B-BCE554436064}" dt="2021-05-27T08:27:55.162" v="15534"/>
          <ac:spMkLst>
            <pc:docMk/>
            <pc:sldMk cId="2778229630" sldId="10499"/>
            <ac:spMk id="187" creationId="{28165971-0774-4252-AF31-05931D5F7445}"/>
          </ac:spMkLst>
        </pc:spChg>
        <pc:graphicFrameChg chg="add del">
          <ac:chgData name="Ugo MANTEL" userId="2d5b7065-31bb-4181-a7f8-a73bf0c30211" providerId="ADAL" clId="{0575A9F6-7E6E-4F00-881B-BCE554436064}" dt="2021-05-27T07:22:18.650" v="331" actId="478"/>
          <ac:graphicFrameMkLst>
            <pc:docMk/>
            <pc:sldMk cId="2778229630" sldId="10499"/>
            <ac:graphicFrameMk id="5" creationId="{B85042B8-93E9-4568-BBFC-0115E49DA505}"/>
          </ac:graphicFrameMkLst>
        </pc:graphicFrameChg>
        <pc:graphicFrameChg chg="add del mod ord">
          <ac:chgData name="Ugo MANTEL" userId="2d5b7065-31bb-4181-a7f8-a73bf0c30211" providerId="ADAL" clId="{0575A9F6-7E6E-4F00-881B-BCE554436064}" dt="2021-05-27T07:22:38.409" v="738"/>
          <ac:graphicFrameMkLst>
            <pc:docMk/>
            <pc:sldMk cId="2778229630" sldId="10499"/>
            <ac:graphicFrameMk id="12" creationId="{E22E410A-7418-480C-99CE-9055231680C6}"/>
          </ac:graphicFrameMkLst>
        </pc:graphicFrameChg>
        <pc:graphicFrameChg chg="add mod ord modVis">
          <ac:chgData name="Ugo MANTEL" userId="2d5b7065-31bb-4181-a7f8-a73bf0c30211" providerId="ADAL" clId="{0575A9F6-7E6E-4F00-881B-BCE554436064}" dt="2021-05-27T08:27:55.162" v="15536"/>
          <ac:graphicFrameMkLst>
            <pc:docMk/>
            <pc:sldMk cId="2778229630" sldId="10499"/>
            <ac:graphicFrameMk id="13" creationId="{B21EEBBE-694D-4BB5-9C23-9029EC1ABD5B}"/>
          </ac:graphicFrameMkLst>
        </pc:graphicFrameChg>
        <pc:graphicFrameChg chg="add del mod ord">
          <ac:chgData name="Ugo MANTEL" userId="2d5b7065-31bb-4181-a7f8-a73bf0c30211" providerId="ADAL" clId="{0575A9F6-7E6E-4F00-881B-BCE554436064}" dt="2021-05-27T07:23:02.347" v="822"/>
          <ac:graphicFrameMkLst>
            <pc:docMk/>
            <pc:sldMk cId="2778229630" sldId="10499"/>
            <ac:graphicFrameMk id="15" creationId="{5BEAA0A3-5448-4131-A0F8-4F42A629F7CC}"/>
          </ac:graphicFrameMkLst>
        </pc:graphicFrameChg>
        <pc:graphicFrameChg chg="add del mod ord">
          <ac:chgData name="Ugo MANTEL" userId="2d5b7065-31bb-4181-a7f8-a73bf0c30211" providerId="ADAL" clId="{0575A9F6-7E6E-4F00-881B-BCE554436064}" dt="2021-05-27T07:23:20.594" v="908"/>
          <ac:graphicFrameMkLst>
            <pc:docMk/>
            <pc:sldMk cId="2778229630" sldId="10499"/>
            <ac:graphicFrameMk id="17" creationId="{1C84AB80-8078-413E-AB9A-2B8BA62C56DA}"/>
          </ac:graphicFrameMkLst>
        </pc:graphicFrameChg>
        <pc:graphicFrameChg chg="add del mod ord">
          <ac:chgData name="Ugo MANTEL" userId="2d5b7065-31bb-4181-a7f8-a73bf0c30211" providerId="ADAL" clId="{0575A9F6-7E6E-4F00-881B-BCE554436064}" dt="2021-05-27T07:23:51.494" v="937"/>
          <ac:graphicFrameMkLst>
            <pc:docMk/>
            <pc:sldMk cId="2778229630" sldId="10499"/>
            <ac:graphicFrameMk id="19" creationId="{419F2D41-90A8-4511-8D0E-FD7CF1843F6C}"/>
          </ac:graphicFrameMkLst>
        </pc:graphicFrameChg>
        <pc:graphicFrameChg chg="add del mod ord">
          <ac:chgData name="Ugo MANTEL" userId="2d5b7065-31bb-4181-a7f8-a73bf0c30211" providerId="ADAL" clId="{0575A9F6-7E6E-4F00-881B-BCE554436064}" dt="2021-05-27T07:42:09.619" v="1333"/>
          <ac:graphicFrameMkLst>
            <pc:docMk/>
            <pc:sldMk cId="2778229630" sldId="10499"/>
            <ac:graphicFrameMk id="26" creationId="{D106F58C-F0CE-4ECB-83DA-B85DB9E752B9}"/>
          </ac:graphicFrameMkLst>
        </pc:graphicFrameChg>
        <pc:graphicFrameChg chg="add del mod ord">
          <ac:chgData name="Ugo MANTEL" userId="2d5b7065-31bb-4181-a7f8-a73bf0c30211" providerId="ADAL" clId="{0575A9F6-7E6E-4F00-881B-BCE554436064}" dt="2021-05-27T07:42:26.765" v="1453"/>
          <ac:graphicFrameMkLst>
            <pc:docMk/>
            <pc:sldMk cId="2778229630" sldId="10499"/>
            <ac:graphicFrameMk id="28" creationId="{6BECE368-84AF-4455-A029-8FFF33F4A257}"/>
          </ac:graphicFrameMkLst>
        </pc:graphicFrameChg>
        <pc:graphicFrameChg chg="add del mod ord">
          <ac:chgData name="Ugo MANTEL" userId="2d5b7065-31bb-4181-a7f8-a73bf0c30211" providerId="ADAL" clId="{0575A9F6-7E6E-4F00-881B-BCE554436064}" dt="2021-05-27T07:42:41.974" v="1530"/>
          <ac:graphicFrameMkLst>
            <pc:docMk/>
            <pc:sldMk cId="2778229630" sldId="10499"/>
            <ac:graphicFrameMk id="31" creationId="{B1DE6D45-BA38-416E-A166-5F3EE7F1668D}"/>
          </ac:graphicFrameMkLst>
        </pc:graphicFrameChg>
        <pc:graphicFrameChg chg="add del mod ord">
          <ac:chgData name="Ugo MANTEL" userId="2d5b7065-31bb-4181-a7f8-a73bf0c30211" providerId="ADAL" clId="{0575A9F6-7E6E-4F00-881B-BCE554436064}" dt="2021-05-27T07:42:57.468" v="1607"/>
          <ac:graphicFrameMkLst>
            <pc:docMk/>
            <pc:sldMk cId="2778229630" sldId="10499"/>
            <ac:graphicFrameMk id="33" creationId="{4C41535D-B6B4-47B2-A8DF-4EF385D0CC63}"/>
          </ac:graphicFrameMkLst>
        </pc:graphicFrameChg>
        <pc:graphicFrameChg chg="add del mod ord">
          <ac:chgData name="Ugo MANTEL" userId="2d5b7065-31bb-4181-a7f8-a73bf0c30211" providerId="ADAL" clId="{0575A9F6-7E6E-4F00-881B-BCE554436064}" dt="2021-05-27T07:43:09.382" v="1892"/>
          <ac:graphicFrameMkLst>
            <pc:docMk/>
            <pc:sldMk cId="2778229630" sldId="10499"/>
            <ac:graphicFrameMk id="35" creationId="{CCB95959-5C6E-4910-9E9C-11F94F5949FE}"/>
          </ac:graphicFrameMkLst>
        </pc:graphicFrameChg>
        <pc:graphicFrameChg chg="add del mod ord">
          <ac:chgData name="Ugo MANTEL" userId="2d5b7065-31bb-4181-a7f8-a73bf0c30211" providerId="ADAL" clId="{0575A9F6-7E6E-4F00-881B-BCE554436064}" dt="2021-05-27T07:43:16.717" v="2083"/>
          <ac:graphicFrameMkLst>
            <pc:docMk/>
            <pc:sldMk cId="2778229630" sldId="10499"/>
            <ac:graphicFrameMk id="41" creationId="{A72D916F-1703-4CF4-93A3-B897D0DA06B9}"/>
          </ac:graphicFrameMkLst>
        </pc:graphicFrameChg>
        <pc:graphicFrameChg chg="add del mod ord">
          <ac:chgData name="Ugo MANTEL" userId="2d5b7065-31bb-4181-a7f8-a73bf0c30211" providerId="ADAL" clId="{0575A9F6-7E6E-4F00-881B-BCE554436064}" dt="2021-05-27T07:43:36.377" v="2274"/>
          <ac:graphicFrameMkLst>
            <pc:docMk/>
            <pc:sldMk cId="2778229630" sldId="10499"/>
            <ac:graphicFrameMk id="46" creationId="{8CE3B84A-7F57-40D2-81B8-545F4DD79139}"/>
          </ac:graphicFrameMkLst>
        </pc:graphicFrameChg>
        <pc:graphicFrameChg chg="add del mod ord">
          <ac:chgData name="Ugo MANTEL" userId="2d5b7065-31bb-4181-a7f8-a73bf0c30211" providerId="ADAL" clId="{0575A9F6-7E6E-4F00-881B-BCE554436064}" dt="2021-05-27T07:43:40.072" v="2406"/>
          <ac:graphicFrameMkLst>
            <pc:docMk/>
            <pc:sldMk cId="2778229630" sldId="10499"/>
            <ac:graphicFrameMk id="51" creationId="{C5DDE91A-8FB4-4C6D-BEE4-402D762D074C}"/>
          </ac:graphicFrameMkLst>
        </pc:graphicFrameChg>
        <pc:graphicFrameChg chg="add del mod ord">
          <ac:chgData name="Ugo MANTEL" userId="2d5b7065-31bb-4181-a7f8-a73bf0c30211" providerId="ADAL" clId="{0575A9F6-7E6E-4F00-881B-BCE554436064}" dt="2021-05-27T07:44:20.991" v="2515"/>
          <ac:graphicFrameMkLst>
            <pc:docMk/>
            <pc:sldMk cId="2778229630" sldId="10499"/>
            <ac:graphicFrameMk id="53" creationId="{CB9C19C0-AA8A-4A21-B638-1D6FA308A3A9}"/>
          </ac:graphicFrameMkLst>
        </pc:graphicFrameChg>
        <pc:graphicFrameChg chg="add del mod ord">
          <ac:chgData name="Ugo MANTEL" userId="2d5b7065-31bb-4181-a7f8-a73bf0c30211" providerId="ADAL" clId="{0575A9F6-7E6E-4F00-881B-BCE554436064}" dt="2021-05-27T07:44:24.887" v="2624"/>
          <ac:graphicFrameMkLst>
            <pc:docMk/>
            <pc:sldMk cId="2778229630" sldId="10499"/>
            <ac:graphicFrameMk id="55" creationId="{DDD668F7-F41E-477B-9CDC-35A6107A2676}"/>
          </ac:graphicFrameMkLst>
        </pc:graphicFrameChg>
        <pc:graphicFrameChg chg="add del mod ord">
          <ac:chgData name="Ugo MANTEL" userId="2d5b7065-31bb-4181-a7f8-a73bf0c30211" providerId="ADAL" clId="{0575A9F6-7E6E-4F00-881B-BCE554436064}" dt="2021-05-27T07:44:28.229" v="2789"/>
          <ac:graphicFrameMkLst>
            <pc:docMk/>
            <pc:sldMk cId="2778229630" sldId="10499"/>
            <ac:graphicFrameMk id="57" creationId="{FA7563DE-183D-488F-8FE6-54D2C8FB7B59}"/>
          </ac:graphicFrameMkLst>
        </pc:graphicFrameChg>
        <pc:graphicFrameChg chg="add del mod ord">
          <ac:chgData name="Ugo MANTEL" userId="2d5b7065-31bb-4181-a7f8-a73bf0c30211" providerId="ADAL" clId="{0575A9F6-7E6E-4F00-881B-BCE554436064}" dt="2021-05-27T07:44:37.533" v="2966"/>
          <ac:graphicFrameMkLst>
            <pc:docMk/>
            <pc:sldMk cId="2778229630" sldId="10499"/>
            <ac:graphicFrameMk id="62" creationId="{9D0FB263-0A6D-47EB-8AED-DFECC9A9EF0F}"/>
          </ac:graphicFrameMkLst>
        </pc:graphicFrameChg>
        <pc:graphicFrameChg chg="add del mod ord">
          <ac:chgData name="Ugo MANTEL" userId="2d5b7065-31bb-4181-a7f8-a73bf0c30211" providerId="ADAL" clId="{0575A9F6-7E6E-4F00-881B-BCE554436064}" dt="2021-05-27T07:45:11.142" v="3048"/>
          <ac:graphicFrameMkLst>
            <pc:docMk/>
            <pc:sldMk cId="2778229630" sldId="10499"/>
            <ac:graphicFrameMk id="67" creationId="{3BA53259-133C-41C8-BF12-D799F9E930E8}"/>
          </ac:graphicFrameMkLst>
        </pc:graphicFrameChg>
        <pc:graphicFrameChg chg="add del mod ord">
          <ac:chgData name="Ugo MANTEL" userId="2d5b7065-31bb-4181-a7f8-a73bf0c30211" providerId="ADAL" clId="{0575A9F6-7E6E-4F00-881B-BCE554436064}" dt="2021-05-27T07:45:12.015" v="3176"/>
          <ac:graphicFrameMkLst>
            <pc:docMk/>
            <pc:sldMk cId="2778229630" sldId="10499"/>
            <ac:graphicFrameMk id="69" creationId="{8C7CD9B0-1D28-488F-B5E0-12479CD468DD}"/>
          </ac:graphicFrameMkLst>
        </pc:graphicFrameChg>
        <pc:graphicFrameChg chg="add del mod ord">
          <ac:chgData name="Ugo MANTEL" userId="2d5b7065-31bb-4181-a7f8-a73bf0c30211" providerId="ADAL" clId="{0575A9F6-7E6E-4F00-881B-BCE554436064}" dt="2021-05-27T07:45:29.010" v="3445"/>
          <ac:graphicFrameMkLst>
            <pc:docMk/>
            <pc:sldMk cId="2778229630" sldId="10499"/>
            <ac:graphicFrameMk id="72" creationId="{58FECB19-EC09-4EB7-8326-539C7B98A02E}"/>
          </ac:graphicFrameMkLst>
        </pc:graphicFrameChg>
        <pc:graphicFrameChg chg="add del mod ord">
          <ac:chgData name="Ugo MANTEL" userId="2d5b7065-31bb-4181-a7f8-a73bf0c30211" providerId="ADAL" clId="{0575A9F6-7E6E-4F00-881B-BCE554436064}" dt="2021-05-27T07:45:33.735" v="3665"/>
          <ac:graphicFrameMkLst>
            <pc:docMk/>
            <pc:sldMk cId="2778229630" sldId="10499"/>
            <ac:graphicFrameMk id="78" creationId="{9F6D2A43-68DC-41DD-AD85-891F902858A5}"/>
          </ac:graphicFrameMkLst>
        </pc:graphicFrameChg>
        <pc:graphicFrameChg chg="add del mod ord">
          <ac:chgData name="Ugo MANTEL" userId="2d5b7065-31bb-4181-a7f8-a73bf0c30211" providerId="ADAL" clId="{0575A9F6-7E6E-4F00-881B-BCE554436064}" dt="2021-05-27T07:45:45.214" v="3901"/>
          <ac:graphicFrameMkLst>
            <pc:docMk/>
            <pc:sldMk cId="2778229630" sldId="10499"/>
            <ac:graphicFrameMk id="85" creationId="{ADD83AE2-3A2D-457E-9DF1-FCB423EBA126}"/>
          </ac:graphicFrameMkLst>
        </pc:graphicFrameChg>
        <pc:graphicFrameChg chg="add del mod ord">
          <ac:chgData name="Ugo MANTEL" userId="2d5b7065-31bb-4181-a7f8-a73bf0c30211" providerId="ADAL" clId="{0575A9F6-7E6E-4F00-881B-BCE554436064}" dt="2021-05-27T07:45:52.596" v="4145"/>
          <ac:graphicFrameMkLst>
            <pc:docMk/>
            <pc:sldMk cId="2778229630" sldId="10499"/>
            <ac:graphicFrameMk id="87" creationId="{1CF3D529-15FD-4BE1-98AC-E9B663E423F1}"/>
          </ac:graphicFrameMkLst>
        </pc:graphicFrameChg>
        <pc:graphicFrameChg chg="add del mod ord">
          <ac:chgData name="Ugo MANTEL" userId="2d5b7065-31bb-4181-a7f8-a73bf0c30211" providerId="ADAL" clId="{0575A9F6-7E6E-4F00-881B-BCE554436064}" dt="2021-05-27T07:45:57.390" v="4392"/>
          <ac:graphicFrameMkLst>
            <pc:docMk/>
            <pc:sldMk cId="2778229630" sldId="10499"/>
            <ac:graphicFrameMk id="90" creationId="{2569BB89-B956-4AE0-AE91-BD757A714B45}"/>
          </ac:graphicFrameMkLst>
        </pc:graphicFrameChg>
        <pc:graphicFrameChg chg="add del mod ord">
          <ac:chgData name="Ugo MANTEL" userId="2d5b7065-31bb-4181-a7f8-a73bf0c30211" providerId="ADAL" clId="{0575A9F6-7E6E-4F00-881B-BCE554436064}" dt="2021-05-27T07:46:01.127" v="4476"/>
          <ac:graphicFrameMkLst>
            <pc:docMk/>
            <pc:sldMk cId="2778229630" sldId="10499"/>
            <ac:graphicFrameMk id="93" creationId="{6DEF205A-7772-4DA6-9BE4-8B40A9972D35}"/>
          </ac:graphicFrameMkLst>
        </pc:graphicFrameChg>
        <pc:graphicFrameChg chg="add del mod ord">
          <ac:chgData name="Ugo MANTEL" userId="2d5b7065-31bb-4181-a7f8-a73bf0c30211" providerId="ADAL" clId="{0575A9F6-7E6E-4F00-881B-BCE554436064}" dt="2021-05-27T07:47:56.670" v="4548"/>
          <ac:graphicFrameMkLst>
            <pc:docMk/>
            <pc:sldMk cId="2778229630" sldId="10499"/>
            <ac:graphicFrameMk id="94" creationId="{84B34546-9301-416B-B6F9-5302C511C292}"/>
          </ac:graphicFrameMkLst>
        </pc:graphicFrameChg>
        <pc:graphicFrameChg chg="add del mod ord">
          <ac:chgData name="Ugo MANTEL" userId="2d5b7065-31bb-4181-a7f8-a73bf0c30211" providerId="ADAL" clId="{0575A9F6-7E6E-4F00-881B-BCE554436064}" dt="2021-05-27T07:48:07.190" v="4711"/>
          <ac:graphicFrameMkLst>
            <pc:docMk/>
            <pc:sldMk cId="2778229630" sldId="10499"/>
            <ac:graphicFrameMk id="95" creationId="{408A7310-821C-4148-87A2-30C9DAF0B356}"/>
          </ac:graphicFrameMkLst>
        </pc:graphicFrameChg>
        <pc:graphicFrameChg chg="add del mod ord">
          <ac:chgData name="Ugo MANTEL" userId="2d5b7065-31bb-4181-a7f8-a73bf0c30211" providerId="ADAL" clId="{0575A9F6-7E6E-4F00-881B-BCE554436064}" dt="2021-05-27T07:48:21.211" v="4782"/>
          <ac:graphicFrameMkLst>
            <pc:docMk/>
            <pc:sldMk cId="2778229630" sldId="10499"/>
            <ac:graphicFrameMk id="97" creationId="{B5442846-9681-44EC-B51F-99A819FEE01C}"/>
          </ac:graphicFrameMkLst>
        </pc:graphicFrameChg>
        <pc:graphicFrameChg chg="add del mod ord">
          <ac:chgData name="Ugo MANTEL" userId="2d5b7065-31bb-4181-a7f8-a73bf0c30211" providerId="ADAL" clId="{0575A9F6-7E6E-4F00-881B-BCE554436064}" dt="2021-05-27T07:48:24.440" v="5074"/>
          <ac:graphicFrameMkLst>
            <pc:docMk/>
            <pc:sldMk cId="2778229630" sldId="10499"/>
            <ac:graphicFrameMk id="98" creationId="{2CB646E3-3FCC-467E-9C11-36005233A582}"/>
          </ac:graphicFrameMkLst>
        </pc:graphicFrameChg>
        <pc:graphicFrameChg chg="add del mod ord">
          <ac:chgData name="Ugo MANTEL" userId="2d5b7065-31bb-4181-a7f8-a73bf0c30211" providerId="ADAL" clId="{0575A9F6-7E6E-4F00-881B-BCE554436064}" dt="2021-05-27T07:48:29.553" v="5442"/>
          <ac:graphicFrameMkLst>
            <pc:docMk/>
            <pc:sldMk cId="2778229630" sldId="10499"/>
            <ac:graphicFrameMk id="100" creationId="{B014DC0A-DD19-49E0-B4B8-0EDD5A60AF26}"/>
          </ac:graphicFrameMkLst>
        </pc:graphicFrameChg>
        <pc:graphicFrameChg chg="add del mod ord">
          <ac:chgData name="Ugo MANTEL" userId="2d5b7065-31bb-4181-a7f8-a73bf0c30211" providerId="ADAL" clId="{0575A9F6-7E6E-4F00-881B-BCE554436064}" dt="2021-05-27T07:48:34.496" v="5565"/>
          <ac:graphicFrameMkLst>
            <pc:docMk/>
            <pc:sldMk cId="2778229630" sldId="10499"/>
            <ac:graphicFrameMk id="102" creationId="{C5661EBD-69B8-44D2-B4BE-D53CC36A5CC4}"/>
          </ac:graphicFrameMkLst>
        </pc:graphicFrameChg>
        <pc:graphicFrameChg chg="add del mod ord">
          <ac:chgData name="Ugo MANTEL" userId="2d5b7065-31bb-4181-a7f8-a73bf0c30211" providerId="ADAL" clId="{0575A9F6-7E6E-4F00-881B-BCE554436064}" dt="2021-05-27T07:48:36.622" v="5627"/>
          <ac:graphicFrameMkLst>
            <pc:docMk/>
            <pc:sldMk cId="2778229630" sldId="10499"/>
            <ac:graphicFrameMk id="104" creationId="{0E371D79-648F-445B-98EA-6D25FD433AA2}"/>
          </ac:graphicFrameMkLst>
        </pc:graphicFrameChg>
        <pc:graphicFrameChg chg="add del mod ord">
          <ac:chgData name="Ugo MANTEL" userId="2d5b7065-31bb-4181-a7f8-a73bf0c30211" providerId="ADAL" clId="{0575A9F6-7E6E-4F00-881B-BCE554436064}" dt="2021-05-27T07:48:37.861" v="5687"/>
          <ac:graphicFrameMkLst>
            <pc:docMk/>
            <pc:sldMk cId="2778229630" sldId="10499"/>
            <ac:graphicFrameMk id="105" creationId="{2C602888-DEB8-423F-A057-79F3154810EF}"/>
          </ac:graphicFrameMkLst>
        </pc:graphicFrameChg>
        <pc:graphicFrameChg chg="add del mod ord">
          <ac:chgData name="Ugo MANTEL" userId="2d5b7065-31bb-4181-a7f8-a73bf0c30211" providerId="ADAL" clId="{0575A9F6-7E6E-4F00-881B-BCE554436064}" dt="2021-05-27T07:48:38.111" v="5747"/>
          <ac:graphicFrameMkLst>
            <pc:docMk/>
            <pc:sldMk cId="2778229630" sldId="10499"/>
            <ac:graphicFrameMk id="106" creationId="{089A366F-B649-4826-B2DD-89D1F900EB39}"/>
          </ac:graphicFrameMkLst>
        </pc:graphicFrameChg>
        <pc:graphicFrameChg chg="add del mod ord">
          <ac:chgData name="Ugo MANTEL" userId="2d5b7065-31bb-4181-a7f8-a73bf0c30211" providerId="ADAL" clId="{0575A9F6-7E6E-4F00-881B-BCE554436064}" dt="2021-05-27T07:48:41.072" v="5862"/>
          <ac:graphicFrameMkLst>
            <pc:docMk/>
            <pc:sldMk cId="2778229630" sldId="10499"/>
            <ac:graphicFrameMk id="107" creationId="{C18A8D98-5A82-4ECB-9402-9E3B3B76BB5B}"/>
          </ac:graphicFrameMkLst>
        </pc:graphicFrameChg>
        <pc:graphicFrameChg chg="add del mod ord">
          <ac:chgData name="Ugo MANTEL" userId="2d5b7065-31bb-4181-a7f8-a73bf0c30211" providerId="ADAL" clId="{0575A9F6-7E6E-4F00-881B-BCE554436064}" dt="2021-05-27T07:48:42.200" v="5924"/>
          <ac:graphicFrameMkLst>
            <pc:docMk/>
            <pc:sldMk cId="2778229630" sldId="10499"/>
            <ac:graphicFrameMk id="109" creationId="{7EEC5913-BADA-4C9C-820E-C3839511C324}"/>
          </ac:graphicFrameMkLst>
        </pc:graphicFrameChg>
        <pc:graphicFrameChg chg="add del mod ord">
          <ac:chgData name="Ugo MANTEL" userId="2d5b7065-31bb-4181-a7f8-a73bf0c30211" providerId="ADAL" clId="{0575A9F6-7E6E-4F00-881B-BCE554436064}" dt="2021-05-27T07:48:42.562" v="5984"/>
          <ac:graphicFrameMkLst>
            <pc:docMk/>
            <pc:sldMk cId="2778229630" sldId="10499"/>
            <ac:graphicFrameMk id="110" creationId="{85CE6123-063D-4E11-90FC-D40E4DBB73C7}"/>
          </ac:graphicFrameMkLst>
        </pc:graphicFrameChg>
        <pc:graphicFrameChg chg="add del mod ord">
          <ac:chgData name="Ugo MANTEL" userId="2d5b7065-31bb-4181-a7f8-a73bf0c30211" providerId="ADAL" clId="{0575A9F6-7E6E-4F00-881B-BCE554436064}" dt="2021-05-27T07:48:43.111" v="6044"/>
          <ac:graphicFrameMkLst>
            <pc:docMk/>
            <pc:sldMk cId="2778229630" sldId="10499"/>
            <ac:graphicFrameMk id="111" creationId="{3C229BE3-6E83-42A2-8775-174A41634049}"/>
          </ac:graphicFrameMkLst>
        </pc:graphicFrameChg>
        <pc:graphicFrameChg chg="add del mod ord">
          <ac:chgData name="Ugo MANTEL" userId="2d5b7065-31bb-4181-a7f8-a73bf0c30211" providerId="ADAL" clId="{0575A9F6-7E6E-4F00-881B-BCE554436064}" dt="2021-05-27T07:48:44.249" v="6104"/>
          <ac:graphicFrameMkLst>
            <pc:docMk/>
            <pc:sldMk cId="2778229630" sldId="10499"/>
            <ac:graphicFrameMk id="112" creationId="{CC42BE6D-9A7D-42C4-BF4C-67E14913EF8B}"/>
          </ac:graphicFrameMkLst>
        </pc:graphicFrameChg>
        <pc:graphicFrameChg chg="add del mod ord">
          <ac:chgData name="Ugo MANTEL" userId="2d5b7065-31bb-4181-a7f8-a73bf0c30211" providerId="ADAL" clId="{0575A9F6-7E6E-4F00-881B-BCE554436064}" dt="2021-05-27T07:48:46.497" v="6219"/>
          <ac:graphicFrameMkLst>
            <pc:docMk/>
            <pc:sldMk cId="2778229630" sldId="10499"/>
            <ac:graphicFrameMk id="113" creationId="{33D7AA22-DB0C-4BE0-A260-A449F50CB0D6}"/>
          </ac:graphicFrameMkLst>
        </pc:graphicFrameChg>
        <pc:graphicFrameChg chg="add del mod ord">
          <ac:chgData name="Ugo MANTEL" userId="2d5b7065-31bb-4181-a7f8-a73bf0c30211" providerId="ADAL" clId="{0575A9F6-7E6E-4F00-881B-BCE554436064}" dt="2021-05-27T07:48:48.248" v="6281"/>
          <ac:graphicFrameMkLst>
            <pc:docMk/>
            <pc:sldMk cId="2778229630" sldId="10499"/>
            <ac:graphicFrameMk id="115" creationId="{515F611D-B706-45B7-9C8A-520BDCE3D263}"/>
          </ac:graphicFrameMkLst>
        </pc:graphicFrameChg>
        <pc:graphicFrameChg chg="add del mod ord">
          <ac:chgData name="Ugo MANTEL" userId="2d5b7065-31bb-4181-a7f8-a73bf0c30211" providerId="ADAL" clId="{0575A9F6-7E6E-4F00-881B-BCE554436064}" dt="2021-05-27T07:48:49.988" v="6396"/>
          <ac:graphicFrameMkLst>
            <pc:docMk/>
            <pc:sldMk cId="2778229630" sldId="10499"/>
            <ac:graphicFrameMk id="116" creationId="{887B0207-9236-4399-9657-A7F5725E3045}"/>
          </ac:graphicFrameMkLst>
        </pc:graphicFrameChg>
        <pc:graphicFrameChg chg="add del mod ord">
          <ac:chgData name="Ugo MANTEL" userId="2d5b7065-31bb-4181-a7f8-a73bf0c30211" providerId="ADAL" clId="{0575A9F6-7E6E-4F00-881B-BCE554436064}" dt="2021-05-27T07:48:51.261" v="6458"/>
          <ac:graphicFrameMkLst>
            <pc:docMk/>
            <pc:sldMk cId="2778229630" sldId="10499"/>
            <ac:graphicFrameMk id="118" creationId="{DE235CD7-2BB1-4F8B-8F99-D9BFDA15AD02}"/>
          </ac:graphicFrameMkLst>
        </pc:graphicFrameChg>
        <pc:graphicFrameChg chg="add del mod ord">
          <ac:chgData name="Ugo MANTEL" userId="2d5b7065-31bb-4181-a7f8-a73bf0c30211" providerId="ADAL" clId="{0575A9F6-7E6E-4F00-881B-BCE554436064}" dt="2021-05-27T07:48:53.935" v="6571"/>
          <ac:graphicFrameMkLst>
            <pc:docMk/>
            <pc:sldMk cId="2778229630" sldId="10499"/>
            <ac:graphicFrameMk id="119" creationId="{A92D3B9C-862B-4E1E-8FE6-D8ED4D1D2738}"/>
          </ac:graphicFrameMkLst>
        </pc:graphicFrameChg>
        <pc:graphicFrameChg chg="add del mod ord">
          <ac:chgData name="Ugo MANTEL" userId="2d5b7065-31bb-4181-a7f8-a73bf0c30211" providerId="ADAL" clId="{0575A9F6-7E6E-4F00-881B-BCE554436064}" dt="2021-05-27T07:48:54.623" v="6633"/>
          <ac:graphicFrameMkLst>
            <pc:docMk/>
            <pc:sldMk cId="2778229630" sldId="10499"/>
            <ac:graphicFrameMk id="121" creationId="{20394CBC-C7E6-45C5-BF82-6F6829447A32}"/>
          </ac:graphicFrameMkLst>
        </pc:graphicFrameChg>
        <pc:graphicFrameChg chg="add del mod ord">
          <ac:chgData name="Ugo MANTEL" userId="2d5b7065-31bb-4181-a7f8-a73bf0c30211" providerId="ADAL" clId="{0575A9F6-7E6E-4F00-881B-BCE554436064}" dt="2021-05-27T07:48:55.547" v="6693"/>
          <ac:graphicFrameMkLst>
            <pc:docMk/>
            <pc:sldMk cId="2778229630" sldId="10499"/>
            <ac:graphicFrameMk id="122" creationId="{0B33E269-FBB4-4BB0-9D37-092068DB385F}"/>
          </ac:graphicFrameMkLst>
        </pc:graphicFrameChg>
        <pc:graphicFrameChg chg="add del mod ord">
          <ac:chgData name="Ugo MANTEL" userId="2d5b7065-31bb-4181-a7f8-a73bf0c30211" providerId="ADAL" clId="{0575A9F6-7E6E-4F00-881B-BCE554436064}" dt="2021-05-27T07:48:57.400" v="6808"/>
          <ac:graphicFrameMkLst>
            <pc:docMk/>
            <pc:sldMk cId="2778229630" sldId="10499"/>
            <ac:graphicFrameMk id="123" creationId="{44D3F7E0-7009-41A2-B7B5-C555AB67852F}"/>
          </ac:graphicFrameMkLst>
        </pc:graphicFrameChg>
        <pc:graphicFrameChg chg="add del mod ord">
          <ac:chgData name="Ugo MANTEL" userId="2d5b7065-31bb-4181-a7f8-a73bf0c30211" providerId="ADAL" clId="{0575A9F6-7E6E-4F00-881B-BCE554436064}" dt="2021-05-27T07:48:58.948" v="6870"/>
          <ac:graphicFrameMkLst>
            <pc:docMk/>
            <pc:sldMk cId="2778229630" sldId="10499"/>
            <ac:graphicFrameMk id="125" creationId="{3C6BD591-BE4F-457C-BA29-6A7B7EED2517}"/>
          </ac:graphicFrameMkLst>
        </pc:graphicFrameChg>
        <pc:graphicFrameChg chg="add del mod ord">
          <ac:chgData name="Ugo MANTEL" userId="2d5b7065-31bb-4181-a7f8-a73bf0c30211" providerId="ADAL" clId="{0575A9F6-7E6E-4F00-881B-BCE554436064}" dt="2021-05-27T07:49:00.519" v="6985"/>
          <ac:graphicFrameMkLst>
            <pc:docMk/>
            <pc:sldMk cId="2778229630" sldId="10499"/>
            <ac:graphicFrameMk id="126" creationId="{E0ECF5D2-AAF1-4A48-9119-EC47C6F38607}"/>
          </ac:graphicFrameMkLst>
        </pc:graphicFrameChg>
        <pc:graphicFrameChg chg="add del mod ord">
          <ac:chgData name="Ugo MANTEL" userId="2d5b7065-31bb-4181-a7f8-a73bf0c30211" providerId="ADAL" clId="{0575A9F6-7E6E-4F00-881B-BCE554436064}" dt="2021-05-27T07:49:01.659" v="7047"/>
          <ac:graphicFrameMkLst>
            <pc:docMk/>
            <pc:sldMk cId="2778229630" sldId="10499"/>
            <ac:graphicFrameMk id="128" creationId="{2D2942F5-D412-44B0-94DB-36C9DB7984DE}"/>
          </ac:graphicFrameMkLst>
        </pc:graphicFrameChg>
        <pc:graphicFrameChg chg="add del mod ord">
          <ac:chgData name="Ugo MANTEL" userId="2d5b7065-31bb-4181-a7f8-a73bf0c30211" providerId="ADAL" clId="{0575A9F6-7E6E-4F00-881B-BCE554436064}" dt="2021-05-27T07:49:04.814" v="7162"/>
          <ac:graphicFrameMkLst>
            <pc:docMk/>
            <pc:sldMk cId="2778229630" sldId="10499"/>
            <ac:graphicFrameMk id="129" creationId="{F9FA38AD-8DC2-4387-9A00-21F998EC9D33}"/>
          </ac:graphicFrameMkLst>
        </pc:graphicFrameChg>
        <pc:graphicFrameChg chg="add del mod ord">
          <ac:chgData name="Ugo MANTEL" userId="2d5b7065-31bb-4181-a7f8-a73bf0c30211" providerId="ADAL" clId="{0575A9F6-7E6E-4F00-881B-BCE554436064}" dt="2021-05-27T07:49:05.983" v="7224"/>
          <ac:graphicFrameMkLst>
            <pc:docMk/>
            <pc:sldMk cId="2778229630" sldId="10499"/>
            <ac:graphicFrameMk id="131" creationId="{0A70DD19-BE78-4CD9-AE86-1A7BD9362010}"/>
          </ac:graphicFrameMkLst>
        </pc:graphicFrameChg>
        <pc:graphicFrameChg chg="add del mod ord">
          <ac:chgData name="Ugo MANTEL" userId="2d5b7065-31bb-4181-a7f8-a73bf0c30211" providerId="ADAL" clId="{0575A9F6-7E6E-4F00-881B-BCE554436064}" dt="2021-05-27T07:49:06.898" v="7284"/>
          <ac:graphicFrameMkLst>
            <pc:docMk/>
            <pc:sldMk cId="2778229630" sldId="10499"/>
            <ac:graphicFrameMk id="132" creationId="{C35CA5C1-27C7-439C-846C-F162D62AB2CA}"/>
          </ac:graphicFrameMkLst>
        </pc:graphicFrameChg>
        <pc:graphicFrameChg chg="add del mod ord">
          <ac:chgData name="Ugo MANTEL" userId="2d5b7065-31bb-4181-a7f8-a73bf0c30211" providerId="ADAL" clId="{0575A9F6-7E6E-4F00-881B-BCE554436064}" dt="2021-05-27T07:49:09.140" v="7399"/>
          <ac:graphicFrameMkLst>
            <pc:docMk/>
            <pc:sldMk cId="2778229630" sldId="10499"/>
            <ac:graphicFrameMk id="133" creationId="{DE5CDDF9-7C24-41CF-A6C2-904DF72BED40}"/>
          </ac:graphicFrameMkLst>
        </pc:graphicFrameChg>
        <pc:graphicFrameChg chg="add del mod ord">
          <ac:chgData name="Ugo MANTEL" userId="2d5b7065-31bb-4181-a7f8-a73bf0c30211" providerId="ADAL" clId="{0575A9F6-7E6E-4F00-881B-BCE554436064}" dt="2021-05-27T07:49:09.837" v="7461"/>
          <ac:graphicFrameMkLst>
            <pc:docMk/>
            <pc:sldMk cId="2778229630" sldId="10499"/>
            <ac:graphicFrameMk id="135" creationId="{13C08BD3-1119-442B-8D4B-6DB88382BA44}"/>
          </ac:graphicFrameMkLst>
        </pc:graphicFrameChg>
        <pc:graphicFrameChg chg="add del mod ord">
          <ac:chgData name="Ugo MANTEL" userId="2d5b7065-31bb-4181-a7f8-a73bf0c30211" providerId="ADAL" clId="{0575A9F6-7E6E-4F00-881B-BCE554436064}" dt="2021-05-27T07:49:11.521" v="7576"/>
          <ac:graphicFrameMkLst>
            <pc:docMk/>
            <pc:sldMk cId="2778229630" sldId="10499"/>
            <ac:graphicFrameMk id="136" creationId="{6CD18996-536B-4A14-839D-0F34B04150D2}"/>
          </ac:graphicFrameMkLst>
        </pc:graphicFrameChg>
        <pc:graphicFrameChg chg="add del mod ord">
          <ac:chgData name="Ugo MANTEL" userId="2d5b7065-31bb-4181-a7f8-a73bf0c30211" providerId="ADAL" clId="{0575A9F6-7E6E-4F00-881B-BCE554436064}" dt="2021-05-27T07:49:12.960" v="7638"/>
          <ac:graphicFrameMkLst>
            <pc:docMk/>
            <pc:sldMk cId="2778229630" sldId="10499"/>
            <ac:graphicFrameMk id="138" creationId="{A7C748CF-4B95-4414-97A3-CB816523CDB5}"/>
          </ac:graphicFrameMkLst>
        </pc:graphicFrameChg>
        <pc:graphicFrameChg chg="add del mod ord">
          <ac:chgData name="Ugo MANTEL" userId="2d5b7065-31bb-4181-a7f8-a73bf0c30211" providerId="ADAL" clId="{0575A9F6-7E6E-4F00-881B-BCE554436064}" dt="2021-05-27T07:49:20.756" v="7753"/>
          <ac:graphicFrameMkLst>
            <pc:docMk/>
            <pc:sldMk cId="2778229630" sldId="10499"/>
            <ac:graphicFrameMk id="139" creationId="{C9F1F62D-202B-4FB1-BE10-BCE41609919E}"/>
          </ac:graphicFrameMkLst>
        </pc:graphicFrameChg>
        <pc:graphicFrameChg chg="add del mod ord">
          <ac:chgData name="Ugo MANTEL" userId="2d5b7065-31bb-4181-a7f8-a73bf0c30211" providerId="ADAL" clId="{0575A9F6-7E6E-4F00-881B-BCE554436064}" dt="2021-05-27T07:49:22.336" v="7815"/>
          <ac:graphicFrameMkLst>
            <pc:docMk/>
            <pc:sldMk cId="2778229630" sldId="10499"/>
            <ac:graphicFrameMk id="141" creationId="{07FD3744-220D-4C56-A1A4-55C40978CE79}"/>
          </ac:graphicFrameMkLst>
        </pc:graphicFrameChg>
        <pc:graphicFrameChg chg="add del mod ord">
          <ac:chgData name="Ugo MANTEL" userId="2d5b7065-31bb-4181-a7f8-a73bf0c30211" providerId="ADAL" clId="{0575A9F6-7E6E-4F00-881B-BCE554436064}" dt="2021-05-27T07:49:23.893" v="7930"/>
          <ac:graphicFrameMkLst>
            <pc:docMk/>
            <pc:sldMk cId="2778229630" sldId="10499"/>
            <ac:graphicFrameMk id="142" creationId="{CAA3A23E-B617-4BD4-8D5C-1C798E6C7CB4}"/>
          </ac:graphicFrameMkLst>
        </pc:graphicFrameChg>
        <pc:graphicFrameChg chg="add del mod ord">
          <ac:chgData name="Ugo MANTEL" userId="2d5b7065-31bb-4181-a7f8-a73bf0c30211" providerId="ADAL" clId="{0575A9F6-7E6E-4F00-881B-BCE554436064}" dt="2021-05-27T07:49:26.210" v="7992"/>
          <ac:graphicFrameMkLst>
            <pc:docMk/>
            <pc:sldMk cId="2778229630" sldId="10499"/>
            <ac:graphicFrameMk id="144" creationId="{108EC062-039D-49C9-9A59-4B30380C3DD6}"/>
          </ac:graphicFrameMkLst>
        </pc:graphicFrameChg>
        <pc:graphicFrameChg chg="add del mod ord">
          <ac:chgData name="Ugo MANTEL" userId="2d5b7065-31bb-4181-a7f8-a73bf0c30211" providerId="ADAL" clId="{0575A9F6-7E6E-4F00-881B-BCE554436064}" dt="2021-05-27T07:49:28.105" v="8103"/>
          <ac:graphicFrameMkLst>
            <pc:docMk/>
            <pc:sldMk cId="2778229630" sldId="10499"/>
            <ac:graphicFrameMk id="145" creationId="{8153C4AC-157A-4B06-8F51-89102201AEF6}"/>
          </ac:graphicFrameMkLst>
        </pc:graphicFrameChg>
        <pc:graphicFrameChg chg="add del mod ord">
          <ac:chgData name="Ugo MANTEL" userId="2d5b7065-31bb-4181-a7f8-a73bf0c30211" providerId="ADAL" clId="{0575A9F6-7E6E-4F00-881B-BCE554436064}" dt="2021-05-27T07:49:29.721" v="8165"/>
          <ac:graphicFrameMkLst>
            <pc:docMk/>
            <pc:sldMk cId="2778229630" sldId="10499"/>
            <ac:graphicFrameMk id="147" creationId="{15EC3398-A5B7-4CB9-9ECE-A6458C91286C}"/>
          </ac:graphicFrameMkLst>
        </pc:graphicFrameChg>
        <pc:graphicFrameChg chg="add del mod ord">
          <ac:chgData name="Ugo MANTEL" userId="2d5b7065-31bb-4181-a7f8-a73bf0c30211" providerId="ADAL" clId="{0575A9F6-7E6E-4F00-881B-BCE554436064}" dt="2021-05-27T07:49:31.616" v="8276"/>
          <ac:graphicFrameMkLst>
            <pc:docMk/>
            <pc:sldMk cId="2778229630" sldId="10499"/>
            <ac:graphicFrameMk id="148" creationId="{779E9F70-00D9-4608-B23E-0896C694F30F}"/>
          </ac:graphicFrameMkLst>
        </pc:graphicFrameChg>
        <pc:graphicFrameChg chg="add del mod ord">
          <ac:chgData name="Ugo MANTEL" userId="2d5b7065-31bb-4181-a7f8-a73bf0c30211" providerId="ADAL" clId="{0575A9F6-7E6E-4F00-881B-BCE554436064}" dt="2021-05-27T07:49:32.264" v="8338"/>
          <ac:graphicFrameMkLst>
            <pc:docMk/>
            <pc:sldMk cId="2778229630" sldId="10499"/>
            <ac:graphicFrameMk id="150" creationId="{5256F8EB-84BB-43BA-A271-E59B2172C14D}"/>
          </ac:graphicFrameMkLst>
        </pc:graphicFrameChg>
        <pc:graphicFrameChg chg="add del mod ord">
          <ac:chgData name="Ugo MANTEL" userId="2d5b7065-31bb-4181-a7f8-a73bf0c30211" providerId="ADAL" clId="{0575A9F6-7E6E-4F00-881B-BCE554436064}" dt="2021-05-27T07:49:39.948" v="8456"/>
          <ac:graphicFrameMkLst>
            <pc:docMk/>
            <pc:sldMk cId="2778229630" sldId="10499"/>
            <ac:graphicFrameMk id="151" creationId="{5995CC28-D3CB-409A-9A7C-63F8FC8FA6BB}"/>
          </ac:graphicFrameMkLst>
        </pc:graphicFrameChg>
        <pc:graphicFrameChg chg="add del mod ord">
          <ac:chgData name="Ugo MANTEL" userId="2d5b7065-31bb-4181-a7f8-a73bf0c30211" providerId="ADAL" clId="{0575A9F6-7E6E-4F00-881B-BCE554436064}" dt="2021-05-27T07:49:46.827" v="8577"/>
          <ac:graphicFrameMkLst>
            <pc:docMk/>
            <pc:sldMk cId="2778229630" sldId="10499"/>
            <ac:graphicFrameMk id="153" creationId="{60842515-2C70-40B2-A640-EDA57D355B21}"/>
          </ac:graphicFrameMkLst>
        </pc:graphicFrameChg>
        <pc:graphicFrameChg chg="add del mod ord">
          <ac:chgData name="Ugo MANTEL" userId="2d5b7065-31bb-4181-a7f8-a73bf0c30211" providerId="ADAL" clId="{0575A9F6-7E6E-4F00-881B-BCE554436064}" dt="2021-05-27T07:49:52.353" v="8698"/>
          <ac:graphicFrameMkLst>
            <pc:docMk/>
            <pc:sldMk cId="2778229630" sldId="10499"/>
            <ac:graphicFrameMk id="155" creationId="{B291215D-257E-4251-879E-7263BA229CEE}"/>
          </ac:graphicFrameMkLst>
        </pc:graphicFrameChg>
        <pc:graphicFrameChg chg="add del mod ord">
          <ac:chgData name="Ugo MANTEL" userId="2d5b7065-31bb-4181-a7f8-a73bf0c30211" providerId="ADAL" clId="{0575A9F6-7E6E-4F00-881B-BCE554436064}" dt="2021-05-27T07:49:56.004" v="8819"/>
          <ac:graphicFrameMkLst>
            <pc:docMk/>
            <pc:sldMk cId="2778229630" sldId="10499"/>
            <ac:graphicFrameMk id="157" creationId="{74483BE5-5C8B-4795-84D5-4A1389D3F4FB}"/>
          </ac:graphicFrameMkLst>
        </pc:graphicFrameChg>
        <pc:graphicFrameChg chg="add del mod ord">
          <ac:chgData name="Ugo MANTEL" userId="2d5b7065-31bb-4181-a7f8-a73bf0c30211" providerId="ADAL" clId="{0575A9F6-7E6E-4F00-881B-BCE554436064}" dt="2021-05-27T07:50:00.131" v="8947"/>
          <ac:graphicFrameMkLst>
            <pc:docMk/>
            <pc:sldMk cId="2778229630" sldId="10499"/>
            <ac:graphicFrameMk id="159" creationId="{4A855306-B2B6-45BC-B3BF-B894EF743234}"/>
          </ac:graphicFrameMkLst>
        </pc:graphicFrameChg>
        <pc:graphicFrameChg chg="add del mod ord">
          <ac:chgData name="Ugo MANTEL" userId="2d5b7065-31bb-4181-a7f8-a73bf0c30211" providerId="ADAL" clId="{0575A9F6-7E6E-4F00-881B-BCE554436064}" dt="2021-05-27T07:50:03.405" v="9064"/>
          <ac:graphicFrameMkLst>
            <pc:docMk/>
            <pc:sldMk cId="2778229630" sldId="10499"/>
            <ac:graphicFrameMk id="161" creationId="{43BA39AB-65D6-4D64-A784-0A28D741F729}"/>
          </ac:graphicFrameMkLst>
        </pc:graphicFrameChg>
        <pc:graphicFrameChg chg="add del mod ord">
          <ac:chgData name="Ugo MANTEL" userId="2d5b7065-31bb-4181-a7f8-a73bf0c30211" providerId="ADAL" clId="{0575A9F6-7E6E-4F00-881B-BCE554436064}" dt="2021-05-27T07:50:08.558" v="9179"/>
          <ac:graphicFrameMkLst>
            <pc:docMk/>
            <pc:sldMk cId="2778229630" sldId="10499"/>
            <ac:graphicFrameMk id="163" creationId="{9775F361-086A-4115-8FEB-B0787C4537BF}"/>
          </ac:graphicFrameMkLst>
        </pc:graphicFrameChg>
        <pc:graphicFrameChg chg="add del mod ord">
          <ac:chgData name="Ugo MANTEL" userId="2d5b7065-31bb-4181-a7f8-a73bf0c30211" providerId="ADAL" clId="{0575A9F6-7E6E-4F00-881B-BCE554436064}" dt="2021-05-27T07:50:11.264" v="9294"/>
          <ac:graphicFrameMkLst>
            <pc:docMk/>
            <pc:sldMk cId="2778229630" sldId="10499"/>
            <ac:graphicFrameMk id="165" creationId="{B6B55D2F-80BB-49A5-B85A-7D71FA1FEBD5}"/>
          </ac:graphicFrameMkLst>
        </pc:graphicFrameChg>
        <pc:graphicFrameChg chg="add del mod ord">
          <ac:chgData name="Ugo MANTEL" userId="2d5b7065-31bb-4181-a7f8-a73bf0c30211" providerId="ADAL" clId="{0575A9F6-7E6E-4F00-881B-BCE554436064}" dt="2021-05-27T07:50:15.471" v="9468"/>
          <ac:graphicFrameMkLst>
            <pc:docMk/>
            <pc:sldMk cId="2778229630" sldId="10499"/>
            <ac:graphicFrameMk id="167" creationId="{97CD2D09-3494-4772-B9A3-DC9FF792A992}"/>
          </ac:graphicFrameMkLst>
        </pc:graphicFrameChg>
        <pc:graphicFrameChg chg="add del mod ord">
          <ac:chgData name="Ugo MANTEL" userId="2d5b7065-31bb-4181-a7f8-a73bf0c30211" providerId="ADAL" clId="{0575A9F6-7E6E-4F00-881B-BCE554436064}" dt="2021-05-27T07:51:21.962" v="9528"/>
          <ac:graphicFrameMkLst>
            <pc:docMk/>
            <pc:sldMk cId="2778229630" sldId="10499"/>
            <ac:graphicFrameMk id="168" creationId="{718D38A9-8039-4D27-8DF1-C62F26AFFB49}"/>
          </ac:graphicFrameMkLst>
        </pc:graphicFrameChg>
        <pc:graphicFrameChg chg="add del mod ord">
          <ac:chgData name="Ugo MANTEL" userId="2d5b7065-31bb-4181-a7f8-a73bf0c30211" providerId="ADAL" clId="{0575A9F6-7E6E-4F00-881B-BCE554436064}" dt="2021-05-27T07:52:22.238" v="9588"/>
          <ac:graphicFrameMkLst>
            <pc:docMk/>
            <pc:sldMk cId="2778229630" sldId="10499"/>
            <ac:graphicFrameMk id="169" creationId="{30B95250-EE7B-42C7-8D38-7181BEC85612}"/>
          </ac:graphicFrameMkLst>
        </pc:graphicFrameChg>
        <pc:graphicFrameChg chg="add del mod ord">
          <ac:chgData name="Ugo MANTEL" userId="2d5b7065-31bb-4181-a7f8-a73bf0c30211" providerId="ADAL" clId="{0575A9F6-7E6E-4F00-881B-BCE554436064}" dt="2021-05-27T07:55:12.782" v="10573"/>
          <ac:graphicFrameMkLst>
            <pc:docMk/>
            <pc:sldMk cId="2778229630" sldId="10499"/>
            <ac:graphicFrameMk id="170" creationId="{1BF9E7DD-A09C-4A0D-A032-365E7AD32F3C}"/>
          </ac:graphicFrameMkLst>
        </pc:graphicFrameChg>
        <pc:graphicFrameChg chg="add del mod ord">
          <ac:chgData name="Ugo MANTEL" userId="2d5b7065-31bb-4181-a7f8-a73bf0c30211" providerId="ADAL" clId="{0575A9F6-7E6E-4F00-881B-BCE554436064}" dt="2021-05-27T07:55:15.031" v="10747"/>
          <ac:graphicFrameMkLst>
            <pc:docMk/>
            <pc:sldMk cId="2778229630" sldId="10499"/>
            <ac:graphicFrameMk id="172" creationId="{78F28988-165D-4D6E-9D0C-B117C760EAEE}"/>
          </ac:graphicFrameMkLst>
        </pc:graphicFrameChg>
        <pc:graphicFrameChg chg="add del mod ord">
          <ac:chgData name="Ugo MANTEL" userId="2d5b7065-31bb-4181-a7f8-a73bf0c30211" providerId="ADAL" clId="{0575A9F6-7E6E-4F00-881B-BCE554436064}" dt="2021-05-27T07:55:16.141" v="10921"/>
          <ac:graphicFrameMkLst>
            <pc:docMk/>
            <pc:sldMk cId="2778229630" sldId="10499"/>
            <ac:graphicFrameMk id="173" creationId="{9BABDFBF-842E-4D0E-83CF-DACB5B12A187}"/>
          </ac:graphicFrameMkLst>
        </pc:graphicFrameChg>
        <pc:graphicFrameChg chg="add del mod ord">
          <ac:chgData name="Ugo MANTEL" userId="2d5b7065-31bb-4181-a7f8-a73bf0c30211" providerId="ADAL" clId="{0575A9F6-7E6E-4F00-881B-BCE554436064}" dt="2021-05-27T07:58:45.066" v="11061"/>
          <ac:graphicFrameMkLst>
            <pc:docMk/>
            <pc:sldMk cId="2778229630" sldId="10499"/>
            <ac:graphicFrameMk id="174" creationId="{B00A7837-DA17-4A24-B113-17B3FD05A245}"/>
          </ac:graphicFrameMkLst>
        </pc:graphicFrameChg>
        <pc:graphicFrameChg chg="add del mod ord">
          <ac:chgData name="Ugo MANTEL" userId="2d5b7065-31bb-4181-a7f8-a73bf0c30211" providerId="ADAL" clId="{0575A9F6-7E6E-4F00-881B-BCE554436064}" dt="2021-05-27T07:58:47.152" v="11131"/>
          <ac:graphicFrameMkLst>
            <pc:docMk/>
            <pc:sldMk cId="2778229630" sldId="10499"/>
            <ac:graphicFrameMk id="179" creationId="{8750CC85-40AC-4B5D-A072-FDFB30B25DED}"/>
          </ac:graphicFrameMkLst>
        </pc:graphicFrameChg>
        <pc:graphicFrameChg chg="add del mod ord">
          <ac:chgData name="Ugo MANTEL" userId="2d5b7065-31bb-4181-a7f8-a73bf0c30211" providerId="ADAL" clId="{0575A9F6-7E6E-4F00-881B-BCE554436064}" dt="2021-05-27T07:58:48.321" v="11201"/>
          <ac:graphicFrameMkLst>
            <pc:docMk/>
            <pc:sldMk cId="2778229630" sldId="10499"/>
            <ac:graphicFrameMk id="180" creationId="{5E06E43E-9EDB-4A2E-93C0-B60C3B33C4B4}"/>
          </ac:graphicFrameMkLst>
        </pc:graphicFrameChg>
        <pc:graphicFrameChg chg="add del mod ord">
          <ac:chgData name="Ugo MANTEL" userId="2d5b7065-31bb-4181-a7f8-a73bf0c30211" providerId="ADAL" clId="{0575A9F6-7E6E-4F00-881B-BCE554436064}" dt="2021-05-27T07:58:50.275" v="11271"/>
          <ac:graphicFrameMkLst>
            <pc:docMk/>
            <pc:sldMk cId="2778229630" sldId="10499"/>
            <ac:graphicFrameMk id="181" creationId="{FDC0D9FE-D149-477B-A3C9-E5DDB327AB71}"/>
          </ac:graphicFrameMkLst>
        </pc:graphicFrameChg>
        <pc:graphicFrameChg chg="add del mod ord">
          <ac:chgData name="Ugo MANTEL" userId="2d5b7065-31bb-4181-a7f8-a73bf0c30211" providerId="ADAL" clId="{0575A9F6-7E6E-4F00-881B-BCE554436064}" dt="2021-05-27T07:58:54.281" v="11341"/>
          <ac:graphicFrameMkLst>
            <pc:docMk/>
            <pc:sldMk cId="2778229630" sldId="10499"/>
            <ac:graphicFrameMk id="182" creationId="{F6C480B9-3217-4187-B30B-C5C65083B70F}"/>
          </ac:graphicFrameMkLst>
        </pc:graphicFrameChg>
        <pc:graphicFrameChg chg="add del mod ord">
          <ac:chgData name="Ugo MANTEL" userId="2d5b7065-31bb-4181-a7f8-a73bf0c30211" providerId="ADAL" clId="{0575A9F6-7E6E-4F00-881B-BCE554436064}" dt="2021-05-27T07:59:02.453" v="11412"/>
          <ac:graphicFrameMkLst>
            <pc:docMk/>
            <pc:sldMk cId="2778229630" sldId="10499"/>
            <ac:graphicFrameMk id="183" creationId="{83980EDB-E176-48A4-8796-313A125CDCF5}"/>
          </ac:graphicFrameMkLst>
        </pc:graphicFrameChg>
        <pc:graphicFrameChg chg="add del mod ord">
          <ac:chgData name="Ugo MANTEL" userId="2d5b7065-31bb-4181-a7f8-a73bf0c30211" providerId="ADAL" clId="{0575A9F6-7E6E-4F00-881B-BCE554436064}" dt="2021-05-27T07:59:12.066" v="11483"/>
          <ac:graphicFrameMkLst>
            <pc:docMk/>
            <pc:sldMk cId="2778229630" sldId="10499"/>
            <ac:graphicFrameMk id="184" creationId="{9D913EB1-F782-4AB5-8323-D2A10106C64B}"/>
          </ac:graphicFrameMkLst>
        </pc:graphicFrameChg>
        <pc:graphicFrameChg chg="add del mod ord">
          <ac:chgData name="Ugo MANTEL" userId="2d5b7065-31bb-4181-a7f8-a73bf0c30211" providerId="ADAL" clId="{0575A9F6-7E6E-4F00-881B-BCE554436064}" dt="2021-05-27T07:59:17.131" v="11554"/>
          <ac:graphicFrameMkLst>
            <pc:docMk/>
            <pc:sldMk cId="2778229630" sldId="10499"/>
            <ac:graphicFrameMk id="185" creationId="{E1068E0D-2C63-4DDD-B368-5EBD9A4996DB}"/>
          </ac:graphicFrameMkLst>
        </pc:graphicFrameChg>
        <pc:graphicFrameChg chg="add del mod ord">
          <ac:chgData name="Ugo MANTEL" userId="2d5b7065-31bb-4181-a7f8-a73bf0c30211" providerId="ADAL" clId="{0575A9F6-7E6E-4F00-881B-BCE554436064}" dt="2021-05-27T08:27:55.139" v="15485"/>
          <ac:graphicFrameMkLst>
            <pc:docMk/>
            <pc:sldMk cId="2778229630" sldId="10499"/>
            <ac:graphicFrameMk id="186" creationId="{75D0BF67-7D0E-4789-BBD8-9A5868561C03}"/>
          </ac:graphicFrameMkLst>
        </pc:graphicFrameChg>
        <pc:graphicFrameChg chg="add mod ord">
          <ac:chgData name="Ugo MANTEL" userId="2d5b7065-31bb-4181-a7f8-a73bf0c30211" providerId="ADAL" clId="{0575A9F6-7E6E-4F00-881B-BCE554436064}" dt="2021-05-27T08:27:55.146" v="15504"/>
          <ac:graphicFrameMkLst>
            <pc:docMk/>
            <pc:sldMk cId="2778229630" sldId="10499"/>
            <ac:graphicFrameMk id="188" creationId="{BE4B8807-2852-4F30-B5D3-83B3008CC2FF}"/>
          </ac:graphicFrameMkLst>
        </pc:graphicFrameChg>
        <pc:cxnChg chg="add del mod ord">
          <ac:chgData name="Ugo MANTEL" userId="2d5b7065-31bb-4181-a7f8-a73bf0c30211" providerId="ADAL" clId="{0575A9F6-7E6E-4F00-881B-BCE554436064}" dt="2021-05-27T07:23:51.494" v="933"/>
          <ac:cxnSpMkLst>
            <pc:docMk/>
            <pc:sldMk cId="2778229630" sldId="10499"/>
            <ac:cxnSpMk id="10" creationId="{86F8E5F5-2269-4F84-9199-64C1E5F0AC26}"/>
          </ac:cxnSpMkLst>
        </pc:cxnChg>
        <pc:cxnChg chg="add del mod ord">
          <ac:chgData name="Ugo MANTEL" userId="2d5b7065-31bb-4181-a7f8-a73bf0c30211" providerId="ADAL" clId="{0575A9F6-7E6E-4F00-881B-BCE554436064}" dt="2021-05-27T07:23:51.494" v="930"/>
          <ac:cxnSpMkLst>
            <pc:docMk/>
            <pc:sldMk cId="2778229630" sldId="10499"/>
            <ac:cxnSpMk id="11" creationId="{A456742C-C628-42DF-A0B7-6308D827C887}"/>
          </ac:cxnSpMkLst>
        </pc:cxnChg>
        <pc:cxnChg chg="add mod ord">
          <ac:chgData name="Ugo MANTEL" userId="2d5b7065-31bb-4181-a7f8-a73bf0c30211" providerId="ADAL" clId="{0575A9F6-7E6E-4F00-881B-BCE554436064}" dt="2021-05-27T08:27:55.146" v="15498"/>
          <ac:cxnSpMkLst>
            <pc:docMk/>
            <pc:sldMk cId="2778229630" sldId="10499"/>
            <ac:cxnSpMk id="24" creationId="{019A57EE-FC18-46C4-943E-55D97F184D90}"/>
          </ac:cxnSpMkLst>
        </pc:cxnChg>
        <pc:cxnChg chg="add mod ord">
          <ac:chgData name="Ugo MANTEL" userId="2d5b7065-31bb-4181-a7f8-a73bf0c30211" providerId="ADAL" clId="{0575A9F6-7E6E-4F00-881B-BCE554436064}" dt="2021-05-27T08:27:55.146" v="15500"/>
          <ac:cxnSpMkLst>
            <pc:docMk/>
            <pc:sldMk cId="2778229630" sldId="10499"/>
            <ac:cxnSpMk id="25" creationId="{A644A90A-EA39-45ED-8202-25FCE59AA516}"/>
          </ac:cxnSpMkLst>
        </pc:cxnChg>
        <pc:cxnChg chg="add del mod ord">
          <ac:chgData name="Ugo MANTEL" userId="2d5b7065-31bb-4181-a7f8-a73bf0c30211" providerId="ADAL" clId="{0575A9F6-7E6E-4F00-881B-BCE554436064}" dt="2021-05-27T07:48:24.425" v="5025"/>
          <ac:cxnSpMkLst>
            <pc:docMk/>
            <pc:sldMk cId="2778229630" sldId="10499"/>
            <ac:cxnSpMk id="50" creationId="{E38395EB-9CD9-4611-BD68-C0B3DF75188A}"/>
          </ac:cxnSpMkLst>
        </pc:cxnChg>
        <pc:cxnChg chg="add mod ord">
          <ac:chgData name="Ugo MANTEL" userId="2d5b7065-31bb-4181-a7f8-a73bf0c30211" providerId="ADAL" clId="{0575A9F6-7E6E-4F00-881B-BCE554436064}" dt="2021-05-27T08:27:55.146" v="15496"/>
          <ac:cxnSpMkLst>
            <pc:docMk/>
            <pc:sldMk cId="2778229630" sldId="10499"/>
            <ac:cxnSpMk id="61" creationId="{341A17EC-5EE5-436A-8F3B-6A2B9B432AF0}"/>
          </ac:cxnSpMkLst>
        </pc:cxnChg>
        <pc:cxnChg chg="add mod ord">
          <ac:chgData name="Ugo MANTEL" userId="2d5b7065-31bb-4181-a7f8-a73bf0c30211" providerId="ADAL" clId="{0575A9F6-7E6E-4F00-881B-BCE554436064}" dt="2021-05-27T08:27:55.146" v="15502"/>
          <ac:cxnSpMkLst>
            <pc:docMk/>
            <pc:sldMk cId="2778229630" sldId="10499"/>
            <ac:cxnSpMk id="66" creationId="{07C8DCD8-3234-4B9C-8B31-C43F0811A0E0}"/>
          </ac:cxnSpMkLst>
        </pc:cxnChg>
        <pc:cxnChg chg="add del mod ord">
          <ac:chgData name="Ugo MANTEL" userId="2d5b7065-31bb-4181-a7f8-a73bf0c30211" providerId="ADAL" clId="{0575A9F6-7E6E-4F00-881B-BCE554436064}" dt="2021-05-27T07:45:52.589" v="4117"/>
          <ac:cxnSpMkLst>
            <pc:docMk/>
            <pc:sldMk cId="2778229630" sldId="10499"/>
            <ac:cxnSpMk id="77" creationId="{A8E577EB-D05E-4F81-A1D0-09FAA97539BA}"/>
          </ac:cxnSpMkLst>
        </pc:cxnChg>
        <pc:cxnChg chg="add del mod ord">
          <ac:chgData name="Ugo MANTEL" userId="2d5b7065-31bb-4181-a7f8-a73bf0c30211" providerId="ADAL" clId="{0575A9F6-7E6E-4F00-881B-BCE554436064}" dt="2021-05-27T07:46:01.120" v="4471"/>
          <ac:cxnSpMkLst>
            <pc:docMk/>
            <pc:sldMk cId="2778229630" sldId="10499"/>
            <ac:cxnSpMk id="84" creationId="{CAC3910F-EC51-4386-B0C0-9B67EC5FEAA0}"/>
          </ac:cxnSpMkLst>
        </pc:cxnChg>
      </pc:sldChg>
      <pc:sldChg chg="addSp delSp modSp add del mod">
        <pc:chgData name="Ugo MANTEL" userId="2d5b7065-31bb-4181-a7f8-a73bf0c30211" providerId="ADAL" clId="{0575A9F6-7E6E-4F00-881B-BCE554436064}" dt="2021-05-27T07:53:12.778" v="10403" actId="47"/>
        <pc:sldMkLst>
          <pc:docMk/>
          <pc:sldMk cId="1953862333" sldId="10500"/>
        </pc:sldMkLst>
        <pc:spChg chg="mod ord">
          <ac:chgData name="Ugo MANTEL" userId="2d5b7065-31bb-4181-a7f8-a73bf0c30211" providerId="ADAL" clId="{0575A9F6-7E6E-4F00-881B-BCE554436064}" dt="2021-05-27T07:53:04.418" v="10365"/>
          <ac:spMkLst>
            <pc:docMk/>
            <pc:sldMk cId="1953862333" sldId="10500"/>
            <ac:spMk id="2" creationId="{4E690D07-E335-4A7D-B259-8F7023F0E097}"/>
          </ac:spMkLst>
        </pc:spChg>
        <pc:spChg chg="add del mod modVis">
          <ac:chgData name="Ugo MANTEL" userId="2d5b7065-31bb-4181-a7f8-a73bf0c30211" providerId="ADAL" clId="{0575A9F6-7E6E-4F00-881B-BCE554436064}" dt="2021-05-27T07:52:45.245" v="9842"/>
          <ac:spMkLst>
            <pc:docMk/>
            <pc:sldMk cId="1953862333" sldId="10500"/>
            <ac:spMk id="3" creationId="{9FD74B2F-B762-4DF6-95A3-0D4F07243842}"/>
          </ac:spMkLst>
        </pc:spChg>
        <pc:spChg chg="add del mod modVis">
          <ac:chgData name="Ugo MANTEL" userId="2d5b7065-31bb-4181-a7f8-a73bf0c30211" providerId="ADAL" clId="{0575A9F6-7E6E-4F00-881B-BCE554436064}" dt="2021-05-27T07:52:48.606" v="10124"/>
          <ac:spMkLst>
            <pc:docMk/>
            <pc:sldMk cId="1953862333" sldId="10500"/>
            <ac:spMk id="4" creationId="{F2EB469B-2DE7-4F27-91DD-D087C83CECA2}"/>
          </ac:spMkLst>
        </pc:spChg>
        <pc:spChg chg="add del mod modVis">
          <ac:chgData name="Ugo MANTEL" userId="2d5b7065-31bb-4181-a7f8-a73bf0c30211" providerId="ADAL" clId="{0575A9F6-7E6E-4F00-881B-BCE554436064}" dt="2021-05-27T07:52:52.023" v="10260"/>
          <ac:spMkLst>
            <pc:docMk/>
            <pc:sldMk cId="1953862333" sldId="10500"/>
            <ac:spMk id="5" creationId="{63BB53E5-2ED9-477A-80C6-FA6D9DC6606E}"/>
          </ac:spMkLst>
        </pc:spChg>
        <pc:spChg chg="add del mod modVis">
          <ac:chgData name="Ugo MANTEL" userId="2d5b7065-31bb-4181-a7f8-a73bf0c30211" providerId="ADAL" clId="{0575A9F6-7E6E-4F00-881B-BCE554436064}" dt="2021-05-27T07:53:04.434" v="10400"/>
          <ac:spMkLst>
            <pc:docMk/>
            <pc:sldMk cId="1953862333" sldId="10500"/>
            <ac:spMk id="7" creationId="{C7C66107-66EB-4F94-8E02-AC394FF4E6CD}"/>
          </ac:spMkLst>
        </pc:spChg>
        <pc:spChg chg="mod">
          <ac:chgData name="Ugo MANTEL" userId="2d5b7065-31bb-4181-a7f8-a73bf0c30211" providerId="ADAL" clId="{0575A9F6-7E6E-4F00-881B-BCE554436064}" dt="2021-05-27T07:53:04.434" v="10381"/>
          <ac:spMkLst>
            <pc:docMk/>
            <pc:sldMk cId="1953862333" sldId="10500"/>
            <ac:spMk id="20" creationId="{AFA90758-8836-4707-AD9B-E527D2331E10}"/>
          </ac:spMkLst>
        </pc:spChg>
        <pc:spChg chg="mod">
          <ac:chgData name="Ugo MANTEL" userId="2d5b7065-31bb-4181-a7f8-a73bf0c30211" providerId="ADAL" clId="{0575A9F6-7E6E-4F00-881B-BCE554436064}" dt="2021-05-27T07:53:04.434" v="10382"/>
          <ac:spMkLst>
            <pc:docMk/>
            <pc:sldMk cId="1953862333" sldId="10500"/>
            <ac:spMk id="22" creationId="{BBE0AA35-29CB-4CEF-A014-C17F49182B39}"/>
          </ac:spMkLst>
        </pc:spChg>
        <pc:spChg chg="mod">
          <ac:chgData name="Ugo MANTEL" userId="2d5b7065-31bb-4181-a7f8-a73bf0c30211" providerId="ADAL" clId="{0575A9F6-7E6E-4F00-881B-BCE554436064}" dt="2021-05-27T07:53:04.434" v="10383"/>
          <ac:spMkLst>
            <pc:docMk/>
            <pc:sldMk cId="1953862333" sldId="10500"/>
            <ac:spMk id="23" creationId="{DB842322-7D47-47BE-9437-551BF7B0DFED}"/>
          </ac:spMkLst>
        </pc:spChg>
        <pc:spChg chg="mod">
          <ac:chgData name="Ugo MANTEL" userId="2d5b7065-31bb-4181-a7f8-a73bf0c30211" providerId="ADAL" clId="{0575A9F6-7E6E-4F00-881B-BCE554436064}" dt="2021-05-27T07:53:04.434" v="10391"/>
          <ac:spMkLst>
            <pc:docMk/>
            <pc:sldMk cId="1953862333" sldId="10500"/>
            <ac:spMk id="29" creationId="{123EABAD-3616-4187-9F2F-A3603357E376}"/>
          </ac:spMkLst>
        </pc:spChg>
        <pc:spChg chg="add mod ord">
          <ac:chgData name="Ugo MANTEL" userId="2d5b7065-31bb-4181-a7f8-a73bf0c30211" providerId="ADAL" clId="{0575A9F6-7E6E-4F00-881B-BCE554436064}" dt="2021-05-27T07:53:04.434" v="10396"/>
          <ac:spMkLst>
            <pc:docMk/>
            <pc:sldMk cId="1953862333" sldId="10500"/>
            <ac:spMk id="31" creationId="{94BA41BF-D7F9-482E-ADB5-8895F79B75D7}"/>
          </ac:spMkLst>
        </pc:spChg>
        <pc:spChg chg="add mod">
          <ac:chgData name="Ugo MANTEL" userId="2d5b7065-31bb-4181-a7f8-a73bf0c30211" providerId="ADAL" clId="{0575A9F6-7E6E-4F00-881B-BCE554436064}" dt="2021-05-27T07:53:04.434" v="10390"/>
          <ac:spMkLst>
            <pc:docMk/>
            <pc:sldMk cId="1953862333" sldId="10500"/>
            <ac:spMk id="32" creationId="{D794F56C-FB98-4BBA-9337-B1F77A4CE621}"/>
          </ac:spMkLst>
        </pc:spChg>
        <pc:spChg chg="add mod">
          <ac:chgData name="Ugo MANTEL" userId="2d5b7065-31bb-4181-a7f8-a73bf0c30211" providerId="ADAL" clId="{0575A9F6-7E6E-4F00-881B-BCE554436064}" dt="2021-05-27T07:53:04.434" v="10397"/>
          <ac:spMkLst>
            <pc:docMk/>
            <pc:sldMk cId="1953862333" sldId="10500"/>
            <ac:spMk id="34" creationId="{07D3BFEB-5B04-4F7F-B036-B86C4D8941C9}"/>
          </ac:spMkLst>
        </pc:spChg>
        <pc:spChg chg="mod">
          <ac:chgData name="Ugo MANTEL" userId="2d5b7065-31bb-4181-a7f8-a73bf0c30211" providerId="ADAL" clId="{0575A9F6-7E6E-4F00-881B-BCE554436064}" dt="2021-05-27T07:53:04.434" v="10393"/>
          <ac:spMkLst>
            <pc:docMk/>
            <pc:sldMk cId="1953862333" sldId="10500"/>
            <ac:spMk id="37" creationId="{4F27014A-44DE-43DF-A59C-C7496BCEFAB3}"/>
          </ac:spMkLst>
        </pc:spChg>
        <pc:spChg chg="del mod">
          <ac:chgData name="Ugo MANTEL" userId="2d5b7065-31bb-4181-a7f8-a73bf0c30211" providerId="ADAL" clId="{0575A9F6-7E6E-4F00-881B-BCE554436064}" dt="2021-05-27T07:52:48.486" v="9926"/>
          <ac:spMkLst>
            <pc:docMk/>
            <pc:sldMk cId="1953862333" sldId="10500"/>
            <ac:spMk id="38" creationId="{DD164A34-727C-42B4-88D5-09A787FF6C4A}"/>
          </ac:spMkLst>
        </pc:spChg>
        <pc:spChg chg="add mod">
          <ac:chgData name="Ugo MANTEL" userId="2d5b7065-31bb-4181-a7f8-a73bf0c30211" providerId="ADAL" clId="{0575A9F6-7E6E-4F00-881B-BCE554436064}" dt="2021-05-27T07:53:04.434" v="10398"/>
          <ac:spMkLst>
            <pc:docMk/>
            <pc:sldMk cId="1953862333" sldId="10500"/>
            <ac:spMk id="40" creationId="{A3A7BBFD-1488-4FDB-B454-8BF52E6134F8}"/>
          </ac:spMkLst>
        </pc:spChg>
        <pc:spChg chg="mod">
          <ac:chgData name="Ugo MANTEL" userId="2d5b7065-31bb-4181-a7f8-a73bf0c30211" providerId="ADAL" clId="{0575A9F6-7E6E-4F00-881B-BCE554436064}" dt="2021-05-27T07:53:04.434" v="10386"/>
          <ac:spMkLst>
            <pc:docMk/>
            <pc:sldMk cId="1953862333" sldId="10500"/>
            <ac:spMk id="42" creationId="{66E3EFA3-6685-4B25-AF5D-378D13A10E7D}"/>
          </ac:spMkLst>
        </pc:spChg>
        <pc:spChg chg="mod">
          <ac:chgData name="Ugo MANTEL" userId="2d5b7065-31bb-4181-a7f8-a73bf0c30211" providerId="ADAL" clId="{0575A9F6-7E6E-4F00-881B-BCE554436064}" dt="2021-05-27T07:53:04.434" v="10380"/>
          <ac:spMkLst>
            <pc:docMk/>
            <pc:sldMk cId="1953862333" sldId="10500"/>
            <ac:spMk id="43" creationId="{CDB3C4F4-0D99-485D-9795-47704A14AE40}"/>
          </ac:spMkLst>
        </pc:spChg>
        <pc:spChg chg="mod ord">
          <ac:chgData name="Ugo MANTEL" userId="2d5b7065-31bb-4181-a7f8-a73bf0c30211" providerId="ADAL" clId="{0575A9F6-7E6E-4F00-881B-BCE554436064}" dt="2021-05-27T07:53:04.434" v="10379"/>
          <ac:spMkLst>
            <pc:docMk/>
            <pc:sldMk cId="1953862333" sldId="10500"/>
            <ac:spMk id="44" creationId="{3FAB7BE8-000B-405B-BBEF-347D27DD3CEC}"/>
          </ac:spMkLst>
        </pc:spChg>
        <pc:spChg chg="mod">
          <ac:chgData name="Ugo MANTEL" userId="2d5b7065-31bb-4181-a7f8-a73bf0c30211" providerId="ADAL" clId="{0575A9F6-7E6E-4F00-881B-BCE554436064}" dt="2021-05-27T07:53:04.434" v="10392"/>
          <ac:spMkLst>
            <pc:docMk/>
            <pc:sldMk cId="1953862333" sldId="10500"/>
            <ac:spMk id="47" creationId="{559AE413-E9CF-44A5-8DF3-1B56F43F6F0D}"/>
          </ac:spMkLst>
        </pc:spChg>
        <pc:spChg chg="mod">
          <ac:chgData name="Ugo MANTEL" userId="2d5b7065-31bb-4181-a7f8-a73bf0c30211" providerId="ADAL" clId="{0575A9F6-7E6E-4F00-881B-BCE554436064}" dt="2021-05-27T07:53:04.434" v="10376"/>
          <ac:spMkLst>
            <pc:docMk/>
            <pc:sldMk cId="1953862333" sldId="10500"/>
            <ac:spMk id="48" creationId="{AB78B0EB-6576-467C-AD8B-9020361D2FAD}"/>
          </ac:spMkLst>
        </pc:spChg>
        <pc:spChg chg="mod">
          <ac:chgData name="Ugo MANTEL" userId="2d5b7065-31bb-4181-a7f8-a73bf0c30211" providerId="ADAL" clId="{0575A9F6-7E6E-4F00-881B-BCE554436064}" dt="2021-05-27T07:53:04.434" v="10385"/>
          <ac:spMkLst>
            <pc:docMk/>
            <pc:sldMk cId="1953862333" sldId="10500"/>
            <ac:spMk id="58" creationId="{AE377CA4-89E1-48D5-BBDF-5D4958A7F730}"/>
          </ac:spMkLst>
        </pc:spChg>
        <pc:spChg chg="mod">
          <ac:chgData name="Ugo MANTEL" userId="2d5b7065-31bb-4181-a7f8-a73bf0c30211" providerId="ADAL" clId="{0575A9F6-7E6E-4F00-881B-BCE554436064}" dt="2021-05-27T07:53:04.434" v="10389"/>
          <ac:spMkLst>
            <pc:docMk/>
            <pc:sldMk cId="1953862333" sldId="10500"/>
            <ac:spMk id="63" creationId="{070C4A68-ABFD-424C-9BAD-0EBD008AA179}"/>
          </ac:spMkLst>
        </pc:spChg>
        <pc:spChg chg="mod">
          <ac:chgData name="Ugo MANTEL" userId="2d5b7065-31bb-4181-a7f8-a73bf0c30211" providerId="ADAL" clId="{0575A9F6-7E6E-4F00-881B-BCE554436064}" dt="2021-05-27T07:53:04.434" v="10394"/>
          <ac:spMkLst>
            <pc:docMk/>
            <pc:sldMk cId="1953862333" sldId="10500"/>
            <ac:spMk id="70" creationId="{55A41394-745D-4D19-90AC-5D14CF24EA45}"/>
          </ac:spMkLst>
        </pc:spChg>
        <pc:spChg chg="mod">
          <ac:chgData name="Ugo MANTEL" userId="2d5b7065-31bb-4181-a7f8-a73bf0c30211" providerId="ADAL" clId="{0575A9F6-7E6E-4F00-881B-BCE554436064}" dt="2021-05-27T07:53:04.434" v="10388"/>
          <ac:spMkLst>
            <pc:docMk/>
            <pc:sldMk cId="1953862333" sldId="10500"/>
            <ac:spMk id="73" creationId="{6A0D42B8-86ED-486D-BD9E-DE49F79C0832}"/>
          </ac:spMkLst>
        </pc:spChg>
        <pc:spChg chg="mod">
          <ac:chgData name="Ugo MANTEL" userId="2d5b7065-31bb-4181-a7f8-a73bf0c30211" providerId="ADAL" clId="{0575A9F6-7E6E-4F00-881B-BCE554436064}" dt="2021-05-27T07:53:04.434" v="10387"/>
          <ac:spMkLst>
            <pc:docMk/>
            <pc:sldMk cId="1953862333" sldId="10500"/>
            <ac:spMk id="74" creationId="{2059E848-E08F-4419-B542-08A6DB52AD36}"/>
          </ac:spMkLst>
        </pc:spChg>
        <pc:spChg chg="del mod">
          <ac:chgData name="Ugo MANTEL" userId="2d5b7065-31bb-4181-a7f8-a73bf0c30211" providerId="ADAL" clId="{0575A9F6-7E6E-4F00-881B-BCE554436064}" dt="2021-05-27T07:53:04.334" v="10264"/>
          <ac:spMkLst>
            <pc:docMk/>
            <pc:sldMk cId="1953862333" sldId="10500"/>
            <ac:spMk id="75" creationId="{31534EF7-9278-43DF-ABEC-037E076DBF5B}"/>
          </ac:spMkLst>
        </pc:spChg>
        <pc:spChg chg="mod">
          <ac:chgData name="Ugo MANTEL" userId="2d5b7065-31bb-4181-a7f8-a73bf0c30211" providerId="ADAL" clId="{0575A9F6-7E6E-4F00-881B-BCE554436064}" dt="2021-05-27T07:53:04.434" v="10377"/>
          <ac:spMkLst>
            <pc:docMk/>
            <pc:sldMk cId="1953862333" sldId="10500"/>
            <ac:spMk id="88" creationId="{CED71DE8-31C0-40B0-9B74-94A68081B0B8}"/>
          </ac:spMkLst>
        </pc:spChg>
        <pc:spChg chg="mod">
          <ac:chgData name="Ugo MANTEL" userId="2d5b7065-31bb-4181-a7f8-a73bf0c30211" providerId="ADAL" clId="{0575A9F6-7E6E-4F00-881B-BCE554436064}" dt="2021-05-27T07:53:04.434" v="10384"/>
          <ac:spMkLst>
            <pc:docMk/>
            <pc:sldMk cId="1953862333" sldId="10500"/>
            <ac:spMk id="91" creationId="{886EDA31-75FC-415D-980B-0FB10ACFBA7E}"/>
          </ac:spMkLst>
        </pc:spChg>
        <pc:graphicFrameChg chg="mod">
          <ac:chgData name="Ugo MANTEL" userId="2d5b7065-31bb-4181-a7f8-a73bf0c30211" providerId="ADAL" clId="{0575A9F6-7E6E-4F00-881B-BCE554436064}" dt="2021-05-27T07:53:04.434" v="10402"/>
          <ac:graphicFrameMkLst>
            <pc:docMk/>
            <pc:sldMk cId="1953862333" sldId="10500"/>
            <ac:graphicFrameMk id="13" creationId="{B21EEBBE-694D-4BB5-9C23-9029EC1ABD5B}"/>
          </ac:graphicFrameMkLst>
        </pc:graphicFrameChg>
        <pc:graphicFrameChg chg="add del mod ord">
          <ac:chgData name="Ugo MANTEL" userId="2d5b7065-31bb-4181-a7f8-a73bf0c30211" providerId="ADAL" clId="{0575A9F6-7E6E-4F00-881B-BCE554436064}" dt="2021-05-27T07:52:48.583" v="10085"/>
          <ac:graphicFrameMkLst>
            <pc:docMk/>
            <pc:sldMk cId="1953862333" sldId="10500"/>
            <ac:graphicFrameMk id="30" creationId="{C0E2F36A-ED2D-487F-B8CA-3E3E16F56E04}"/>
          </ac:graphicFrameMkLst>
        </pc:graphicFrameChg>
        <pc:graphicFrameChg chg="add del mod ord">
          <ac:chgData name="Ugo MANTEL" userId="2d5b7065-31bb-4181-a7f8-a73bf0c30211" providerId="ADAL" clId="{0575A9F6-7E6E-4F00-881B-BCE554436064}" dt="2021-05-27T07:52:52.003" v="10218"/>
          <ac:graphicFrameMkLst>
            <pc:docMk/>
            <pc:sldMk cId="1953862333" sldId="10500"/>
            <ac:graphicFrameMk id="33" creationId="{070A5686-869F-465D-B37A-F7D8F31D2D1D}"/>
          </ac:graphicFrameMkLst>
        </pc:graphicFrameChg>
        <pc:graphicFrameChg chg="add del mod ord">
          <ac:chgData name="Ugo MANTEL" userId="2d5b7065-31bb-4181-a7f8-a73bf0c30211" providerId="ADAL" clId="{0575A9F6-7E6E-4F00-881B-BCE554436064}" dt="2021-05-27T07:53:04.418" v="10358"/>
          <ac:graphicFrameMkLst>
            <pc:docMk/>
            <pc:sldMk cId="1953862333" sldId="10500"/>
            <ac:graphicFrameMk id="39" creationId="{6CA572B3-67C4-4CA9-8BAE-0FC230859BC6}"/>
          </ac:graphicFrameMkLst>
        </pc:graphicFrameChg>
        <pc:graphicFrameChg chg="add mod ord">
          <ac:chgData name="Ugo MANTEL" userId="2d5b7065-31bb-4181-a7f8-a73bf0c30211" providerId="ADAL" clId="{0575A9F6-7E6E-4F00-881B-BCE554436064}" dt="2021-05-27T07:53:04.418" v="10373"/>
          <ac:graphicFrameMkLst>
            <pc:docMk/>
            <pc:sldMk cId="1953862333" sldId="10500"/>
            <ac:graphicFrameMk id="41" creationId="{30BFB714-62DF-42C5-8B9F-EE1D11C87EBA}"/>
          </ac:graphicFrameMkLst>
        </pc:graphicFrameChg>
        <pc:graphicFrameChg chg="del">
          <ac:chgData name="Ugo MANTEL" userId="2d5b7065-31bb-4181-a7f8-a73bf0c30211" providerId="ADAL" clId="{0575A9F6-7E6E-4F00-881B-BCE554436064}" dt="2021-05-27T07:52:45.230" v="9803"/>
          <ac:graphicFrameMkLst>
            <pc:docMk/>
            <pc:sldMk cId="1953862333" sldId="10500"/>
            <ac:graphicFrameMk id="170" creationId="{1BF9E7DD-A09C-4A0D-A032-365E7AD32F3C}"/>
          </ac:graphicFrameMkLst>
        </pc:graphicFrameChg>
        <pc:cxnChg chg="add mod ord">
          <ac:chgData name="Ugo MANTEL" userId="2d5b7065-31bb-4181-a7f8-a73bf0c30211" providerId="ADAL" clId="{0575A9F6-7E6E-4F00-881B-BCE554436064}" dt="2021-05-27T07:53:04.418" v="10375"/>
          <ac:cxnSpMkLst>
            <pc:docMk/>
            <pc:sldMk cId="1953862333" sldId="10500"/>
            <ac:cxnSpMk id="6" creationId="{8F46C650-A0C2-4F63-964A-A45C2DCC2172}"/>
          </ac:cxnSpMkLst>
        </pc:cxnChg>
        <pc:cxnChg chg="del mod ord">
          <ac:chgData name="Ugo MANTEL" userId="2d5b7065-31bb-4181-a7f8-a73bf0c30211" providerId="ADAL" clId="{0575A9F6-7E6E-4F00-881B-BCE554436064}" dt="2021-05-27T07:52:48.568" v="10071"/>
          <ac:cxnSpMkLst>
            <pc:docMk/>
            <pc:sldMk cId="1953862333" sldId="10500"/>
            <ac:cxnSpMk id="24" creationId="{019A57EE-FC18-46C4-943E-55D97F184D90}"/>
          </ac:cxnSpMkLst>
        </pc:cxnChg>
        <pc:cxnChg chg="mod ord">
          <ac:chgData name="Ugo MANTEL" userId="2d5b7065-31bb-4181-a7f8-a73bf0c30211" providerId="ADAL" clId="{0575A9F6-7E6E-4F00-881B-BCE554436064}" dt="2021-05-27T07:53:04.418" v="10371"/>
          <ac:cxnSpMkLst>
            <pc:docMk/>
            <pc:sldMk cId="1953862333" sldId="10500"/>
            <ac:cxnSpMk id="25" creationId="{A644A90A-EA39-45ED-8202-25FCE59AA516}"/>
          </ac:cxnSpMkLst>
        </pc:cxnChg>
        <pc:cxnChg chg="mod ord">
          <ac:chgData name="Ugo MANTEL" userId="2d5b7065-31bb-4181-a7f8-a73bf0c30211" providerId="ADAL" clId="{0575A9F6-7E6E-4F00-881B-BCE554436064}" dt="2021-05-27T07:53:04.418" v="10369"/>
          <ac:cxnSpMkLst>
            <pc:docMk/>
            <pc:sldMk cId="1953862333" sldId="10500"/>
            <ac:cxnSpMk id="61" creationId="{341A17EC-5EE5-436A-8F3B-6A2B9B432AF0}"/>
          </ac:cxnSpMkLst>
        </pc:cxnChg>
        <pc:cxnChg chg="mod ord">
          <ac:chgData name="Ugo MANTEL" userId="2d5b7065-31bb-4181-a7f8-a73bf0c30211" providerId="ADAL" clId="{0575A9F6-7E6E-4F00-881B-BCE554436064}" dt="2021-05-27T07:53:04.418" v="10367"/>
          <ac:cxnSpMkLst>
            <pc:docMk/>
            <pc:sldMk cId="1953862333" sldId="10500"/>
            <ac:cxnSpMk id="66" creationId="{07C8DCD8-3234-4B9C-8B31-C43F0811A0E0}"/>
          </ac:cxnSpMkLst>
        </pc:cxnChg>
      </pc:sldChg>
      <pc:sldChg chg="addSp delSp modSp add mod">
        <pc:chgData name="Ugo MANTEL" userId="2d5b7065-31bb-4181-a7f8-a73bf0c30211" providerId="ADAL" clId="{0575A9F6-7E6E-4F00-881B-BCE554436064}" dt="2021-05-27T09:58:22.698" v="17130" actId="27918"/>
        <pc:sldMkLst>
          <pc:docMk/>
          <pc:sldMk cId="3637278427" sldId="10500"/>
        </pc:sldMkLst>
        <pc:spChg chg="mod">
          <ac:chgData name="Ugo MANTEL" userId="2d5b7065-31bb-4181-a7f8-a73bf0c30211" providerId="ADAL" clId="{0575A9F6-7E6E-4F00-881B-BCE554436064}" dt="2021-05-27T09:03:54.724" v="16659" actId="948"/>
          <ac:spMkLst>
            <pc:docMk/>
            <pc:sldMk cId="3637278427" sldId="10500"/>
            <ac:spMk id="2" creationId="{4E690D07-E335-4A7D-B259-8F7023F0E097}"/>
          </ac:spMkLst>
        </pc:spChg>
        <pc:spChg chg="add mod">
          <ac:chgData name="Ugo MANTEL" userId="2d5b7065-31bb-4181-a7f8-a73bf0c30211" providerId="ADAL" clId="{0575A9F6-7E6E-4F00-881B-BCE554436064}" dt="2021-05-27T08:27:54.284" v="15155" actId="790"/>
          <ac:spMkLst>
            <pc:docMk/>
            <pc:sldMk cId="3637278427" sldId="10500"/>
            <ac:spMk id="8" creationId="{81E6FA86-4DDD-45CB-BAFB-987651DB8B97}"/>
          </ac:spMkLst>
        </pc:spChg>
        <pc:spChg chg="add del mod modVis">
          <ac:chgData name="Ugo MANTEL" userId="2d5b7065-31bb-4181-a7f8-a73bf0c30211" providerId="ADAL" clId="{0575A9F6-7E6E-4F00-881B-BCE554436064}" dt="2021-05-27T08:24:06.091" v="11947"/>
          <ac:spMkLst>
            <pc:docMk/>
            <pc:sldMk cId="3637278427" sldId="10500"/>
            <ac:spMk id="9" creationId="{D32FAD23-AC8D-45B7-B1F4-61624F7D27E5}"/>
          </ac:spMkLst>
        </pc:spChg>
        <pc:spChg chg="add del mod modVis">
          <ac:chgData name="Ugo MANTEL" userId="2d5b7065-31bb-4181-a7f8-a73bf0c30211" providerId="ADAL" clId="{0575A9F6-7E6E-4F00-881B-BCE554436064}" dt="2021-05-27T08:24:07.563" v="11994"/>
          <ac:spMkLst>
            <pc:docMk/>
            <pc:sldMk cId="3637278427" sldId="10500"/>
            <ac:spMk id="10" creationId="{F0E830E3-A21E-47D7-A2C8-2AE14BA0E70A}"/>
          </ac:spMkLst>
        </pc:spChg>
        <pc:spChg chg="add del mod modVis">
          <ac:chgData name="Ugo MANTEL" userId="2d5b7065-31bb-4181-a7f8-a73bf0c30211" providerId="ADAL" clId="{0575A9F6-7E6E-4F00-881B-BCE554436064}" dt="2021-05-27T08:24:09.374" v="12039"/>
          <ac:spMkLst>
            <pc:docMk/>
            <pc:sldMk cId="3637278427" sldId="10500"/>
            <ac:spMk id="11" creationId="{6AE6117F-3DCE-492F-A008-92F234B289BB}"/>
          </ac:spMkLst>
        </pc:spChg>
        <pc:spChg chg="add del mod modVis">
          <ac:chgData name="Ugo MANTEL" userId="2d5b7065-31bb-4181-a7f8-a73bf0c30211" providerId="ADAL" clId="{0575A9F6-7E6E-4F00-881B-BCE554436064}" dt="2021-05-27T08:24:11.207" v="12086"/>
          <ac:spMkLst>
            <pc:docMk/>
            <pc:sldMk cId="3637278427" sldId="10500"/>
            <ac:spMk id="12" creationId="{24F015C1-2CAA-49F0-A4CA-DC2E8FB8BCB2}"/>
          </ac:spMkLst>
        </pc:spChg>
        <pc:spChg chg="add del mod modVis">
          <ac:chgData name="Ugo MANTEL" userId="2d5b7065-31bb-4181-a7f8-a73bf0c30211" providerId="ADAL" clId="{0575A9F6-7E6E-4F00-881B-BCE554436064}" dt="2021-05-27T08:24:13.337" v="12139"/>
          <ac:spMkLst>
            <pc:docMk/>
            <pc:sldMk cId="3637278427" sldId="10500"/>
            <ac:spMk id="14" creationId="{09FC52E2-B234-41C4-B854-28B33800C78E}"/>
          </ac:spMkLst>
        </pc:spChg>
        <pc:spChg chg="add del mod modVis">
          <ac:chgData name="Ugo MANTEL" userId="2d5b7065-31bb-4181-a7f8-a73bf0c30211" providerId="ADAL" clId="{0575A9F6-7E6E-4F00-881B-BCE554436064}" dt="2021-05-27T08:24:14.870" v="12189"/>
          <ac:spMkLst>
            <pc:docMk/>
            <pc:sldMk cId="3637278427" sldId="10500"/>
            <ac:spMk id="15" creationId="{BE7F5CAC-45CC-4A14-8BB9-A65D6FFE4781}"/>
          </ac:spMkLst>
        </pc:spChg>
        <pc:spChg chg="add del mod modVis">
          <ac:chgData name="Ugo MANTEL" userId="2d5b7065-31bb-4181-a7f8-a73bf0c30211" providerId="ADAL" clId="{0575A9F6-7E6E-4F00-881B-BCE554436064}" dt="2021-05-27T08:24:17.988" v="12233"/>
          <ac:spMkLst>
            <pc:docMk/>
            <pc:sldMk cId="3637278427" sldId="10500"/>
            <ac:spMk id="16" creationId="{1EFED5A9-4509-4657-A2AE-3B6576BEBC7E}"/>
          </ac:spMkLst>
        </pc:spChg>
        <pc:spChg chg="add del mod modVis">
          <ac:chgData name="Ugo MANTEL" userId="2d5b7065-31bb-4181-a7f8-a73bf0c30211" providerId="ADAL" clId="{0575A9F6-7E6E-4F00-881B-BCE554436064}" dt="2021-05-27T08:24:27.279" v="12277"/>
          <ac:spMkLst>
            <pc:docMk/>
            <pc:sldMk cId="3637278427" sldId="10500"/>
            <ac:spMk id="17" creationId="{63F1AB24-8DE5-4A5F-93DC-9194E0F7DE68}"/>
          </ac:spMkLst>
        </pc:spChg>
        <pc:spChg chg="add del mod modVis">
          <ac:chgData name="Ugo MANTEL" userId="2d5b7065-31bb-4181-a7f8-a73bf0c30211" providerId="ADAL" clId="{0575A9F6-7E6E-4F00-881B-BCE554436064}" dt="2021-05-27T08:24:31.642" v="12322"/>
          <ac:spMkLst>
            <pc:docMk/>
            <pc:sldMk cId="3637278427" sldId="10500"/>
            <ac:spMk id="18" creationId="{987AF9D9-C0A0-41B0-97DA-B04285C913B8}"/>
          </ac:spMkLst>
        </pc:spChg>
        <pc:spChg chg="add del mod modVis">
          <ac:chgData name="Ugo MANTEL" userId="2d5b7065-31bb-4181-a7f8-a73bf0c30211" providerId="ADAL" clId="{0575A9F6-7E6E-4F00-881B-BCE554436064}" dt="2021-05-27T08:24:34.105" v="12366"/>
          <ac:spMkLst>
            <pc:docMk/>
            <pc:sldMk cId="3637278427" sldId="10500"/>
            <ac:spMk id="19" creationId="{E0C8DF72-D52B-404E-A556-7A90E5201A67}"/>
          </ac:spMkLst>
        </pc:spChg>
        <pc:spChg chg="del">
          <ac:chgData name="Ugo MANTEL" userId="2d5b7065-31bb-4181-a7f8-a73bf0c30211" providerId="ADAL" clId="{0575A9F6-7E6E-4F00-881B-BCE554436064}" dt="2021-05-27T08:00:35.964" v="11631"/>
          <ac:spMkLst>
            <pc:docMk/>
            <pc:sldMk cId="3637278427" sldId="10500"/>
            <ac:spMk id="20" creationId="{AFA90758-8836-4707-AD9B-E527D2331E10}"/>
          </ac:spMkLst>
        </pc:spChg>
        <pc:spChg chg="del">
          <ac:chgData name="Ugo MANTEL" userId="2d5b7065-31bb-4181-a7f8-a73bf0c30211" providerId="ADAL" clId="{0575A9F6-7E6E-4F00-881B-BCE554436064}" dt="2021-05-27T08:00:35.964" v="11625"/>
          <ac:spMkLst>
            <pc:docMk/>
            <pc:sldMk cId="3637278427" sldId="10500"/>
            <ac:spMk id="22" creationId="{BBE0AA35-29CB-4CEF-A014-C17F49182B39}"/>
          </ac:spMkLst>
        </pc:spChg>
        <pc:spChg chg="del">
          <ac:chgData name="Ugo MANTEL" userId="2d5b7065-31bb-4181-a7f8-a73bf0c30211" providerId="ADAL" clId="{0575A9F6-7E6E-4F00-881B-BCE554436064}" dt="2021-05-27T08:00:35.964" v="11621"/>
          <ac:spMkLst>
            <pc:docMk/>
            <pc:sldMk cId="3637278427" sldId="10500"/>
            <ac:spMk id="23" creationId="{DB842322-7D47-47BE-9437-551BF7B0DFED}"/>
          </ac:spMkLst>
        </pc:spChg>
        <pc:spChg chg="add del mod modVis">
          <ac:chgData name="Ugo MANTEL" userId="2d5b7065-31bb-4181-a7f8-a73bf0c30211" providerId="ADAL" clId="{0575A9F6-7E6E-4F00-881B-BCE554436064}" dt="2021-05-27T08:27:55.162" v="15538"/>
          <ac:spMkLst>
            <pc:docMk/>
            <pc:sldMk cId="3637278427" sldId="10500"/>
            <ac:spMk id="26" creationId="{49892119-ACEC-4691-91DD-378B2F0C69B0}"/>
          </ac:spMkLst>
        </pc:spChg>
        <pc:spChg chg="add del mod modVis">
          <ac:chgData name="Ugo MANTEL" userId="2d5b7065-31bb-4181-a7f8-a73bf0c30211" providerId="ADAL" clId="{0575A9F6-7E6E-4F00-881B-BCE554436064}" dt="2021-05-27T09:01:35.658" v="16463"/>
          <ac:spMkLst>
            <pc:docMk/>
            <pc:sldMk cId="3637278427" sldId="10500"/>
            <ac:spMk id="27" creationId="{55FBC7AF-8BAE-47B1-9636-E4715ECC4972}"/>
          </ac:spMkLst>
        </pc:spChg>
        <pc:spChg chg="add del mod modVis">
          <ac:chgData name="Ugo MANTEL" userId="2d5b7065-31bb-4181-a7f8-a73bf0c30211" providerId="ADAL" clId="{0575A9F6-7E6E-4F00-881B-BCE554436064}" dt="2021-05-27T09:03:54.774" v="16714"/>
          <ac:spMkLst>
            <pc:docMk/>
            <pc:sldMk cId="3637278427" sldId="10500"/>
            <ac:spMk id="28" creationId="{7ADED63B-24FC-4583-9751-4166ED6AD476}"/>
          </ac:spMkLst>
        </pc:spChg>
        <pc:spChg chg="del">
          <ac:chgData name="Ugo MANTEL" userId="2d5b7065-31bb-4181-a7f8-a73bf0c30211" providerId="ADAL" clId="{0575A9F6-7E6E-4F00-881B-BCE554436064}" dt="2021-05-27T08:00:35.964" v="11634"/>
          <ac:spMkLst>
            <pc:docMk/>
            <pc:sldMk cId="3637278427" sldId="10500"/>
            <ac:spMk id="29" creationId="{123EABAD-3616-4187-9F2F-A3603357E376}"/>
          </ac:spMkLst>
        </pc:spChg>
        <pc:spChg chg="del">
          <ac:chgData name="Ugo MANTEL" userId="2d5b7065-31bb-4181-a7f8-a73bf0c30211" providerId="ADAL" clId="{0575A9F6-7E6E-4F00-881B-BCE554436064}" dt="2021-05-27T08:00:35.964" v="11630"/>
          <ac:spMkLst>
            <pc:docMk/>
            <pc:sldMk cId="3637278427" sldId="10500"/>
            <ac:spMk id="37" creationId="{4F27014A-44DE-43DF-A59C-C7496BCEFAB3}"/>
          </ac:spMkLst>
        </pc:spChg>
        <pc:spChg chg="del">
          <ac:chgData name="Ugo MANTEL" userId="2d5b7065-31bb-4181-a7f8-a73bf0c30211" providerId="ADAL" clId="{0575A9F6-7E6E-4F00-881B-BCE554436064}" dt="2021-05-27T08:00:35.964" v="11622"/>
          <ac:spMkLst>
            <pc:docMk/>
            <pc:sldMk cId="3637278427" sldId="10500"/>
            <ac:spMk id="38" creationId="{DD164A34-727C-42B4-88D5-09A787FF6C4A}"/>
          </ac:spMkLst>
        </pc:spChg>
        <pc:spChg chg="del">
          <ac:chgData name="Ugo MANTEL" userId="2d5b7065-31bb-4181-a7f8-a73bf0c30211" providerId="ADAL" clId="{0575A9F6-7E6E-4F00-881B-BCE554436064}" dt="2021-05-27T08:00:35.964" v="11633"/>
          <ac:spMkLst>
            <pc:docMk/>
            <pc:sldMk cId="3637278427" sldId="10500"/>
            <ac:spMk id="42" creationId="{66E3EFA3-6685-4B25-AF5D-378D13A10E7D}"/>
          </ac:spMkLst>
        </pc:spChg>
        <pc:spChg chg="del">
          <ac:chgData name="Ugo MANTEL" userId="2d5b7065-31bb-4181-a7f8-a73bf0c30211" providerId="ADAL" clId="{0575A9F6-7E6E-4F00-881B-BCE554436064}" dt="2021-05-27T08:00:35.964" v="11627"/>
          <ac:spMkLst>
            <pc:docMk/>
            <pc:sldMk cId="3637278427" sldId="10500"/>
            <ac:spMk id="43" creationId="{CDB3C4F4-0D99-485D-9795-47704A14AE40}"/>
          </ac:spMkLst>
        </pc:spChg>
        <pc:spChg chg="del">
          <ac:chgData name="Ugo MANTEL" userId="2d5b7065-31bb-4181-a7f8-a73bf0c30211" providerId="ADAL" clId="{0575A9F6-7E6E-4F00-881B-BCE554436064}" dt="2021-05-27T08:00:35.964" v="11629"/>
          <ac:spMkLst>
            <pc:docMk/>
            <pc:sldMk cId="3637278427" sldId="10500"/>
            <ac:spMk id="44" creationId="{3FAB7BE8-000B-405B-BBEF-347D27DD3CEC}"/>
          </ac:spMkLst>
        </pc:spChg>
        <pc:spChg chg="del">
          <ac:chgData name="Ugo MANTEL" userId="2d5b7065-31bb-4181-a7f8-a73bf0c30211" providerId="ADAL" clId="{0575A9F6-7E6E-4F00-881B-BCE554436064}" dt="2021-05-27T08:00:35.964" v="11632"/>
          <ac:spMkLst>
            <pc:docMk/>
            <pc:sldMk cId="3637278427" sldId="10500"/>
            <ac:spMk id="47" creationId="{559AE413-E9CF-44A5-8DF3-1B56F43F6F0D}"/>
          </ac:spMkLst>
        </pc:spChg>
        <pc:spChg chg="del">
          <ac:chgData name="Ugo MANTEL" userId="2d5b7065-31bb-4181-a7f8-a73bf0c30211" providerId="ADAL" clId="{0575A9F6-7E6E-4F00-881B-BCE554436064}" dt="2021-05-27T08:00:35.964" v="11626"/>
          <ac:spMkLst>
            <pc:docMk/>
            <pc:sldMk cId="3637278427" sldId="10500"/>
            <ac:spMk id="48" creationId="{AB78B0EB-6576-467C-AD8B-9020361D2FAD}"/>
          </ac:spMkLst>
        </pc:spChg>
        <pc:spChg chg="add del mod">
          <ac:chgData name="Ugo MANTEL" userId="2d5b7065-31bb-4181-a7f8-a73bf0c30211" providerId="ADAL" clId="{0575A9F6-7E6E-4F00-881B-BCE554436064}" dt="2021-05-27T09:10:38.490" v="17075" actId="478"/>
          <ac:spMkLst>
            <pc:docMk/>
            <pc:sldMk cId="3637278427" sldId="10500"/>
            <ac:spMk id="55" creationId="{2E0F6E0B-76F8-4222-AD0F-C50DA4A8DEC5}"/>
          </ac:spMkLst>
        </pc:spChg>
        <pc:spChg chg="add del mod">
          <ac:chgData name="Ugo MANTEL" userId="2d5b7065-31bb-4181-a7f8-a73bf0c30211" providerId="ADAL" clId="{0575A9F6-7E6E-4F00-881B-BCE554436064}" dt="2021-05-27T09:10:38.490" v="17075" actId="478"/>
          <ac:spMkLst>
            <pc:docMk/>
            <pc:sldMk cId="3637278427" sldId="10500"/>
            <ac:spMk id="56" creationId="{F3C1DCE7-E3B3-430C-B2D9-D3F6D27800A5}"/>
          </ac:spMkLst>
        </pc:spChg>
        <pc:spChg chg="add del mod">
          <ac:chgData name="Ugo MANTEL" userId="2d5b7065-31bb-4181-a7f8-a73bf0c30211" providerId="ADAL" clId="{0575A9F6-7E6E-4F00-881B-BCE554436064}" dt="2021-05-27T09:10:38.490" v="17075" actId="478"/>
          <ac:spMkLst>
            <pc:docMk/>
            <pc:sldMk cId="3637278427" sldId="10500"/>
            <ac:spMk id="57" creationId="{603341BC-7D32-4B0F-906E-2A84ACA0DF19}"/>
          </ac:spMkLst>
        </pc:spChg>
        <pc:spChg chg="del">
          <ac:chgData name="Ugo MANTEL" userId="2d5b7065-31bb-4181-a7f8-a73bf0c30211" providerId="ADAL" clId="{0575A9F6-7E6E-4F00-881B-BCE554436064}" dt="2021-05-27T08:00:35.964" v="11617"/>
          <ac:spMkLst>
            <pc:docMk/>
            <pc:sldMk cId="3637278427" sldId="10500"/>
            <ac:spMk id="58" creationId="{AE377CA4-89E1-48D5-BBDF-5D4958A7F730}"/>
          </ac:spMkLst>
        </pc:spChg>
        <pc:spChg chg="add mod">
          <ac:chgData name="Ugo MANTEL" userId="2d5b7065-31bb-4181-a7f8-a73bf0c30211" providerId="ADAL" clId="{0575A9F6-7E6E-4F00-881B-BCE554436064}" dt="2021-05-27T09:08:51.481" v="16821"/>
          <ac:spMkLst>
            <pc:docMk/>
            <pc:sldMk cId="3637278427" sldId="10500"/>
            <ac:spMk id="59" creationId="{53C4F38F-B7EA-441E-9744-DC2CEC363EF7}"/>
          </ac:spMkLst>
        </pc:spChg>
        <pc:spChg chg="add mod">
          <ac:chgData name="Ugo MANTEL" userId="2d5b7065-31bb-4181-a7f8-a73bf0c30211" providerId="ADAL" clId="{0575A9F6-7E6E-4F00-881B-BCE554436064}" dt="2021-05-27T09:10:52.249" v="17078" actId="207"/>
          <ac:spMkLst>
            <pc:docMk/>
            <pc:sldMk cId="3637278427" sldId="10500"/>
            <ac:spMk id="60" creationId="{D7E5D66E-9DF5-49AF-ABE5-3BA8683620CD}"/>
          </ac:spMkLst>
        </pc:spChg>
        <pc:spChg chg="add mod">
          <ac:chgData name="Ugo MANTEL" userId="2d5b7065-31bb-4181-a7f8-a73bf0c30211" providerId="ADAL" clId="{0575A9F6-7E6E-4F00-881B-BCE554436064}" dt="2021-05-27T09:08:51.481" v="16821"/>
          <ac:spMkLst>
            <pc:docMk/>
            <pc:sldMk cId="3637278427" sldId="10500"/>
            <ac:spMk id="62" creationId="{BDA7F2F8-CE8F-4D1E-8687-E19D56A7DD42}"/>
          </ac:spMkLst>
        </pc:spChg>
        <pc:spChg chg="del">
          <ac:chgData name="Ugo MANTEL" userId="2d5b7065-31bb-4181-a7f8-a73bf0c30211" providerId="ADAL" clId="{0575A9F6-7E6E-4F00-881B-BCE554436064}" dt="2021-05-27T08:00:35.964" v="11613"/>
          <ac:spMkLst>
            <pc:docMk/>
            <pc:sldMk cId="3637278427" sldId="10500"/>
            <ac:spMk id="63" creationId="{070C4A68-ABFD-424C-9BAD-0EBD008AA179}"/>
          </ac:spMkLst>
        </pc:spChg>
        <pc:spChg chg="del">
          <ac:chgData name="Ugo MANTEL" userId="2d5b7065-31bb-4181-a7f8-a73bf0c30211" providerId="ADAL" clId="{0575A9F6-7E6E-4F00-881B-BCE554436064}" dt="2021-05-27T08:00:35.964" v="11612"/>
          <ac:spMkLst>
            <pc:docMk/>
            <pc:sldMk cId="3637278427" sldId="10500"/>
            <ac:spMk id="70" creationId="{55A41394-745D-4D19-90AC-5D14CF24EA45}"/>
          </ac:spMkLst>
        </pc:spChg>
        <pc:spChg chg="del">
          <ac:chgData name="Ugo MANTEL" userId="2d5b7065-31bb-4181-a7f8-a73bf0c30211" providerId="ADAL" clId="{0575A9F6-7E6E-4F00-881B-BCE554436064}" dt="2021-05-27T08:00:35.964" v="11607"/>
          <ac:spMkLst>
            <pc:docMk/>
            <pc:sldMk cId="3637278427" sldId="10500"/>
            <ac:spMk id="73" creationId="{6A0D42B8-86ED-486D-BD9E-DE49F79C0832}"/>
          </ac:spMkLst>
        </pc:spChg>
        <pc:spChg chg="del">
          <ac:chgData name="Ugo MANTEL" userId="2d5b7065-31bb-4181-a7f8-a73bf0c30211" providerId="ADAL" clId="{0575A9F6-7E6E-4F00-881B-BCE554436064}" dt="2021-05-27T08:00:35.964" v="11608"/>
          <ac:spMkLst>
            <pc:docMk/>
            <pc:sldMk cId="3637278427" sldId="10500"/>
            <ac:spMk id="74" creationId="{2059E848-E08F-4419-B542-08A6DB52AD36}"/>
          </ac:spMkLst>
        </pc:spChg>
        <pc:spChg chg="del">
          <ac:chgData name="Ugo MANTEL" userId="2d5b7065-31bb-4181-a7f8-a73bf0c30211" providerId="ADAL" clId="{0575A9F6-7E6E-4F00-881B-BCE554436064}" dt="2021-05-27T08:00:35.964" v="11609"/>
          <ac:spMkLst>
            <pc:docMk/>
            <pc:sldMk cId="3637278427" sldId="10500"/>
            <ac:spMk id="75" creationId="{31534EF7-9278-43DF-ABEC-037E076DBF5B}"/>
          </ac:spMkLst>
        </pc:spChg>
        <pc:spChg chg="del">
          <ac:chgData name="Ugo MANTEL" userId="2d5b7065-31bb-4181-a7f8-a73bf0c30211" providerId="ADAL" clId="{0575A9F6-7E6E-4F00-881B-BCE554436064}" dt="2021-05-27T08:00:35.964" v="11618"/>
          <ac:spMkLst>
            <pc:docMk/>
            <pc:sldMk cId="3637278427" sldId="10500"/>
            <ac:spMk id="88" creationId="{CED71DE8-31C0-40B0-9B74-94A68081B0B8}"/>
          </ac:spMkLst>
        </pc:spChg>
        <pc:spChg chg="del">
          <ac:chgData name="Ugo MANTEL" userId="2d5b7065-31bb-4181-a7f8-a73bf0c30211" providerId="ADAL" clId="{0575A9F6-7E6E-4F00-881B-BCE554436064}" dt="2021-05-27T08:00:35.964" v="11614"/>
          <ac:spMkLst>
            <pc:docMk/>
            <pc:sldMk cId="3637278427" sldId="10500"/>
            <ac:spMk id="91" creationId="{886EDA31-75FC-415D-980B-0FB10ACFBA7E}"/>
          </ac:spMkLst>
        </pc:spChg>
        <pc:spChg chg="mod">
          <ac:chgData name="Ugo MANTEL" userId="2d5b7065-31bb-4181-a7f8-a73bf0c30211" providerId="ADAL" clId="{0575A9F6-7E6E-4F00-881B-BCE554436064}" dt="2021-05-27T08:27:54.282" v="15149" actId="790"/>
          <ac:spMkLst>
            <pc:docMk/>
            <pc:sldMk cId="3637278427" sldId="10500"/>
            <ac:spMk id="171" creationId="{54D0E06A-1EBA-4B4E-A296-CC196F064D4E}"/>
          </ac:spMkLst>
        </pc:spChg>
        <pc:spChg chg="mod">
          <ac:chgData name="Ugo MANTEL" userId="2d5b7065-31bb-4181-a7f8-a73bf0c30211" providerId="ADAL" clId="{0575A9F6-7E6E-4F00-881B-BCE554436064}" dt="2021-05-27T09:07:43.475" v="16731" actId="14100"/>
          <ac:spMkLst>
            <pc:docMk/>
            <pc:sldMk cId="3637278427" sldId="10500"/>
            <ac:spMk id="175" creationId="{71DD45B4-6363-4441-B66B-CFEE7315704D}"/>
          </ac:spMkLst>
        </pc:spChg>
        <pc:spChg chg="del mod">
          <ac:chgData name="Ugo MANTEL" userId="2d5b7065-31bb-4181-a7f8-a73bf0c30211" providerId="ADAL" clId="{0575A9F6-7E6E-4F00-881B-BCE554436064}" dt="2021-05-27T09:02:01.107" v="16515" actId="478"/>
          <ac:spMkLst>
            <pc:docMk/>
            <pc:sldMk cId="3637278427" sldId="10500"/>
            <ac:spMk id="176" creationId="{4B982152-C65E-4AF6-BE9D-00A5063B4172}"/>
          </ac:spMkLst>
        </pc:spChg>
        <pc:spChg chg="del mod">
          <ac:chgData name="Ugo MANTEL" userId="2d5b7065-31bb-4181-a7f8-a73bf0c30211" providerId="ADAL" clId="{0575A9F6-7E6E-4F00-881B-BCE554436064}" dt="2021-05-27T09:02:01.107" v="16515" actId="478"/>
          <ac:spMkLst>
            <pc:docMk/>
            <pc:sldMk cId="3637278427" sldId="10500"/>
            <ac:spMk id="177" creationId="{9C6E39CD-F01E-47E0-A4AA-5390BA8663F1}"/>
          </ac:spMkLst>
        </pc:spChg>
        <pc:spChg chg="del mod">
          <ac:chgData name="Ugo MANTEL" userId="2d5b7065-31bb-4181-a7f8-a73bf0c30211" providerId="ADAL" clId="{0575A9F6-7E6E-4F00-881B-BCE554436064}" dt="2021-05-27T09:02:01.107" v="16515" actId="478"/>
          <ac:spMkLst>
            <pc:docMk/>
            <pc:sldMk cId="3637278427" sldId="10500"/>
            <ac:spMk id="178" creationId="{57C90CC0-C457-432D-8380-D8AF0096E405}"/>
          </ac:spMkLst>
        </pc:spChg>
        <pc:graphicFrameChg chg="add mod">
          <ac:chgData name="Ugo MANTEL" userId="2d5b7065-31bb-4181-a7f8-a73bf0c30211" providerId="ADAL" clId="{0575A9F6-7E6E-4F00-881B-BCE554436064}" dt="2021-05-27T08:26:57.458" v="12396"/>
          <ac:graphicFrameMkLst>
            <pc:docMk/>
            <pc:sldMk cId="3637278427" sldId="10500"/>
            <ac:graphicFrameMk id="5" creationId="{78B670F5-9696-40C4-9126-A7A1455B3EF8}"/>
          </ac:graphicFrameMkLst>
        </pc:graphicFrameChg>
        <pc:graphicFrameChg chg="mod">
          <ac:chgData name="Ugo MANTEL" userId="2d5b7065-31bb-4181-a7f8-a73bf0c30211" providerId="ADAL" clId="{0575A9F6-7E6E-4F00-881B-BCE554436064}" dt="2021-05-27T09:03:54.776" v="16716"/>
          <ac:graphicFrameMkLst>
            <pc:docMk/>
            <pc:sldMk cId="3637278427" sldId="10500"/>
            <ac:graphicFrameMk id="13" creationId="{B21EEBBE-694D-4BB5-9C23-9029EC1ABD5B}"/>
          </ac:graphicFrameMkLst>
        </pc:graphicFrameChg>
        <pc:graphicFrameChg chg="add mod">
          <ac:chgData name="Ugo MANTEL" userId="2d5b7065-31bb-4181-a7f8-a73bf0c30211" providerId="ADAL" clId="{0575A9F6-7E6E-4F00-881B-BCE554436064}" dt="2021-05-27T08:27:08.594" v="12397" actId="14100"/>
          <ac:graphicFrameMkLst>
            <pc:docMk/>
            <pc:sldMk cId="3637278427" sldId="10500"/>
            <ac:graphicFrameMk id="36" creationId="{8205E113-22E1-464D-8521-F43F1201E854}"/>
          </ac:graphicFrameMkLst>
        </pc:graphicFrameChg>
        <pc:graphicFrameChg chg="del">
          <ac:chgData name="Ugo MANTEL" userId="2d5b7065-31bb-4181-a7f8-a73bf0c30211" providerId="ADAL" clId="{0575A9F6-7E6E-4F00-881B-BCE554436064}" dt="2021-05-27T08:00:35.964" v="11636"/>
          <ac:graphicFrameMkLst>
            <pc:docMk/>
            <pc:sldMk cId="3637278427" sldId="10500"/>
            <ac:graphicFrameMk id="186" creationId="{75D0BF67-7D0E-4789-BBD8-9A5868561C03}"/>
          </ac:graphicFrameMkLst>
        </pc:graphicFrameChg>
        <pc:picChg chg="add mod">
          <ac:chgData name="Ugo MANTEL" userId="2d5b7065-31bb-4181-a7f8-a73bf0c30211" providerId="ADAL" clId="{0575A9F6-7E6E-4F00-881B-BCE554436064}" dt="2021-05-27T09:03:51.791" v="16657" actId="1076"/>
          <ac:picMkLst>
            <pc:docMk/>
            <pc:sldMk cId="3637278427" sldId="10500"/>
            <ac:picMk id="40" creationId="{74A68631-E0EC-45EB-8FE4-AF5626A305EF}"/>
          </ac:picMkLst>
        </pc:picChg>
        <pc:picChg chg="add del mod">
          <ac:chgData name="Ugo MANTEL" userId="2d5b7065-31bb-4181-a7f8-a73bf0c30211" providerId="ADAL" clId="{0575A9F6-7E6E-4F00-881B-BCE554436064}" dt="2021-05-27T08:32:35.863" v="15854"/>
          <ac:picMkLst>
            <pc:docMk/>
            <pc:sldMk cId="3637278427" sldId="10500"/>
            <ac:picMk id="53" creationId="{B8FCEC6A-4561-48D2-874F-7B7CF819948E}"/>
          </ac:picMkLst>
        </pc:picChg>
        <pc:cxnChg chg="add mod">
          <ac:chgData name="Ugo MANTEL" userId="2d5b7065-31bb-4181-a7f8-a73bf0c30211" providerId="ADAL" clId="{0575A9F6-7E6E-4F00-881B-BCE554436064}" dt="2021-05-27T08:27:33.834" v="12401" actId="12788"/>
          <ac:cxnSpMkLst>
            <pc:docMk/>
            <pc:sldMk cId="3637278427" sldId="10500"/>
            <ac:cxnSpMk id="7" creationId="{A75D1139-C107-4A14-9E3D-CB35FF534E6A}"/>
          </ac:cxnSpMkLst>
        </pc:cxnChg>
        <pc:cxnChg chg="del">
          <ac:chgData name="Ugo MANTEL" userId="2d5b7065-31bb-4181-a7f8-a73bf0c30211" providerId="ADAL" clId="{0575A9F6-7E6E-4F00-881B-BCE554436064}" dt="2021-05-27T08:00:35.964" v="11624"/>
          <ac:cxnSpMkLst>
            <pc:docMk/>
            <pc:sldMk cId="3637278427" sldId="10500"/>
            <ac:cxnSpMk id="24" creationId="{019A57EE-FC18-46C4-943E-55D97F184D90}"/>
          </ac:cxnSpMkLst>
        </pc:cxnChg>
        <pc:cxnChg chg="del">
          <ac:chgData name="Ugo MANTEL" userId="2d5b7065-31bb-4181-a7f8-a73bf0c30211" providerId="ADAL" clId="{0575A9F6-7E6E-4F00-881B-BCE554436064}" dt="2021-05-27T08:00:35.964" v="11620"/>
          <ac:cxnSpMkLst>
            <pc:docMk/>
            <pc:sldMk cId="3637278427" sldId="10500"/>
            <ac:cxnSpMk id="25" creationId="{A644A90A-EA39-45ED-8202-25FCE59AA516}"/>
          </ac:cxnSpMkLst>
        </pc:cxnChg>
        <pc:cxnChg chg="del">
          <ac:chgData name="Ugo MANTEL" userId="2d5b7065-31bb-4181-a7f8-a73bf0c30211" providerId="ADAL" clId="{0575A9F6-7E6E-4F00-881B-BCE554436064}" dt="2021-05-27T08:00:35.964" v="11616"/>
          <ac:cxnSpMkLst>
            <pc:docMk/>
            <pc:sldMk cId="3637278427" sldId="10500"/>
            <ac:cxnSpMk id="61" creationId="{341A17EC-5EE5-436A-8F3B-6A2B9B432AF0}"/>
          </ac:cxnSpMkLst>
        </pc:cxnChg>
        <pc:cxnChg chg="del">
          <ac:chgData name="Ugo MANTEL" userId="2d5b7065-31bb-4181-a7f8-a73bf0c30211" providerId="ADAL" clId="{0575A9F6-7E6E-4F00-881B-BCE554436064}" dt="2021-05-27T08:00:35.964" v="11611"/>
          <ac:cxnSpMkLst>
            <pc:docMk/>
            <pc:sldMk cId="3637278427" sldId="10500"/>
            <ac:cxnSpMk id="66" creationId="{07C8DCD8-3234-4B9C-8B31-C43F0811A0E0}"/>
          </ac:cxnSpMkLst>
        </pc:cxnChg>
      </pc:sldChg>
      <pc:sldChg chg="addSp delSp modSp add mod">
        <pc:chgData name="Ugo MANTEL" userId="2d5b7065-31bb-4181-a7f8-a73bf0c30211" providerId="ADAL" clId="{0575A9F6-7E6E-4F00-881B-BCE554436064}" dt="2021-05-27T09:58:33.657" v="17133" actId="27918"/>
        <pc:sldMkLst>
          <pc:docMk/>
          <pc:sldMk cId="315105856" sldId="10501"/>
        </pc:sldMkLst>
        <pc:spChg chg="mod">
          <ac:chgData name="Ugo MANTEL" userId="2d5b7065-31bb-4181-a7f8-a73bf0c30211" providerId="ADAL" clId="{0575A9F6-7E6E-4F00-881B-BCE554436064}" dt="2021-05-27T09:03:48.083" v="16613" actId="948"/>
          <ac:spMkLst>
            <pc:docMk/>
            <pc:sldMk cId="315105856" sldId="10501"/>
            <ac:spMk id="2" creationId="{4E690D07-E335-4A7D-B259-8F7023F0E097}"/>
          </ac:spMkLst>
        </pc:spChg>
        <pc:spChg chg="add del mod modVis">
          <ac:chgData name="Ugo MANTEL" userId="2d5b7065-31bb-4181-a7f8-a73bf0c30211" providerId="ADAL" clId="{0575A9F6-7E6E-4F00-881B-BCE554436064}" dt="2021-05-27T08:32:42.576" v="15903"/>
          <ac:spMkLst>
            <pc:docMk/>
            <pc:sldMk cId="315105856" sldId="10501"/>
            <ac:spMk id="3" creationId="{58D4F90D-3ED7-4082-B2CA-F0E8204714CA}"/>
          </ac:spMkLst>
        </pc:spChg>
        <pc:spChg chg="add del mod modVis">
          <ac:chgData name="Ugo MANTEL" userId="2d5b7065-31bb-4181-a7f8-a73bf0c30211" providerId="ADAL" clId="{0575A9F6-7E6E-4F00-881B-BCE554436064}" dt="2021-05-27T08:32:43.748" v="15950"/>
          <ac:spMkLst>
            <pc:docMk/>
            <pc:sldMk cId="315105856" sldId="10501"/>
            <ac:spMk id="4" creationId="{EEA795E0-C060-49CF-95A4-19136CE28B43}"/>
          </ac:spMkLst>
        </pc:spChg>
        <pc:spChg chg="add del mod modVis">
          <ac:chgData name="Ugo MANTEL" userId="2d5b7065-31bb-4181-a7f8-a73bf0c30211" providerId="ADAL" clId="{0575A9F6-7E6E-4F00-881B-BCE554436064}" dt="2021-05-27T09:01:39.289" v="16507"/>
          <ac:spMkLst>
            <pc:docMk/>
            <pc:sldMk cId="315105856" sldId="10501"/>
            <ac:spMk id="6" creationId="{4B752D7C-CAAE-4124-8547-B44C12F49767}"/>
          </ac:spMkLst>
        </pc:spChg>
        <pc:spChg chg="add del mod modVis">
          <ac:chgData name="Ugo MANTEL" userId="2d5b7065-31bb-4181-a7f8-a73bf0c30211" providerId="ADAL" clId="{0575A9F6-7E6E-4F00-881B-BCE554436064}" dt="2021-05-27T09:03:46.221" v="16609"/>
          <ac:spMkLst>
            <pc:docMk/>
            <pc:sldMk cId="315105856" sldId="10501"/>
            <ac:spMk id="9" creationId="{5A953338-6DB8-4ED0-8EAB-578F77EE89C9}"/>
          </ac:spMkLst>
        </pc:spChg>
        <pc:spChg chg="add del mod modVis">
          <ac:chgData name="Ugo MANTEL" userId="2d5b7065-31bb-4181-a7f8-a73bf0c30211" providerId="ADAL" clId="{0575A9F6-7E6E-4F00-881B-BCE554436064}" dt="2021-05-27T09:03:48.113" v="16653"/>
          <ac:spMkLst>
            <pc:docMk/>
            <pc:sldMk cId="315105856" sldId="10501"/>
            <ac:spMk id="10" creationId="{A309E833-CE9A-4020-9E2F-4F0A4C60FE7D}"/>
          </ac:spMkLst>
        </pc:spChg>
        <pc:spChg chg="mod">
          <ac:chgData name="Ugo MANTEL" userId="2d5b7065-31bb-4181-a7f8-a73bf0c30211" providerId="ADAL" clId="{0575A9F6-7E6E-4F00-881B-BCE554436064}" dt="2021-05-27T09:07:48.514" v="16732" actId="14100"/>
          <ac:spMkLst>
            <pc:docMk/>
            <pc:sldMk cId="315105856" sldId="10501"/>
            <ac:spMk id="175" creationId="{71DD45B4-6363-4441-B66B-CFEE7315704D}"/>
          </ac:spMkLst>
        </pc:spChg>
        <pc:spChg chg="mod">
          <ac:chgData name="Ugo MANTEL" userId="2d5b7065-31bb-4181-a7f8-a73bf0c30211" providerId="ADAL" clId="{0575A9F6-7E6E-4F00-881B-BCE554436064}" dt="2021-05-27T09:07:14.256" v="16719" actId="14100"/>
          <ac:spMkLst>
            <pc:docMk/>
            <pc:sldMk cId="315105856" sldId="10501"/>
            <ac:spMk id="176" creationId="{4B982152-C65E-4AF6-BE9D-00A5063B4172}"/>
          </ac:spMkLst>
        </pc:spChg>
        <pc:spChg chg="mod">
          <ac:chgData name="Ugo MANTEL" userId="2d5b7065-31bb-4181-a7f8-a73bf0c30211" providerId="ADAL" clId="{0575A9F6-7E6E-4F00-881B-BCE554436064}" dt="2021-05-27T09:08:32.658" v="16818" actId="207"/>
          <ac:spMkLst>
            <pc:docMk/>
            <pc:sldMk cId="315105856" sldId="10501"/>
            <ac:spMk id="177" creationId="{9C6E39CD-F01E-47E0-A4AA-5390BA8663F1}"/>
          </ac:spMkLst>
        </pc:spChg>
        <pc:spChg chg="mod">
          <ac:chgData name="Ugo MANTEL" userId="2d5b7065-31bb-4181-a7f8-a73bf0c30211" providerId="ADAL" clId="{0575A9F6-7E6E-4F00-881B-BCE554436064}" dt="2021-05-27T09:07:18.431" v="16720" actId="14100"/>
          <ac:spMkLst>
            <pc:docMk/>
            <pc:sldMk cId="315105856" sldId="10501"/>
            <ac:spMk id="178" creationId="{57C90CC0-C457-432D-8380-D8AF0096E405}"/>
          </ac:spMkLst>
        </pc:spChg>
        <pc:graphicFrameChg chg="mod">
          <ac:chgData name="Ugo MANTEL" userId="2d5b7065-31bb-4181-a7f8-a73bf0c30211" providerId="ADAL" clId="{0575A9F6-7E6E-4F00-881B-BCE554436064}" dt="2021-05-27T09:03:48.115" v="16655"/>
          <ac:graphicFrameMkLst>
            <pc:docMk/>
            <pc:sldMk cId="315105856" sldId="10501"/>
            <ac:graphicFrameMk id="13" creationId="{B21EEBBE-694D-4BB5-9C23-9029EC1ABD5B}"/>
          </ac:graphicFrameMkLst>
        </pc:graphicFrameChg>
      </pc:sldChg>
    </pc:docChg>
  </pc:docChgLst>
  <pc:docChgLst>
    <pc:chgData name="Aude Van de WIELE" userId="7317e673-04dd-415c-a4d7-718682339b40" providerId="ADAL" clId="{EAD2941D-531D-4964-9F83-D7639497B234}"/>
    <pc:docChg chg="undo custSel modSld">
      <pc:chgData name="Aude Van de WIELE" userId="7317e673-04dd-415c-a4d7-718682339b40" providerId="ADAL" clId="{EAD2941D-531D-4964-9F83-D7639497B234}" dt="2021-05-27T10:10:04.428" v="237" actId="20577"/>
      <pc:docMkLst>
        <pc:docMk/>
      </pc:docMkLst>
      <pc:sldChg chg="modSp mod">
        <pc:chgData name="Aude Van de WIELE" userId="7317e673-04dd-415c-a4d7-718682339b40" providerId="ADAL" clId="{EAD2941D-531D-4964-9F83-D7639497B234}" dt="2021-05-27T09:55:14.972" v="80" actId="207"/>
        <pc:sldMkLst>
          <pc:docMk/>
          <pc:sldMk cId="718926585" sldId="10416"/>
        </pc:sldMkLst>
        <pc:graphicFrameChg chg="mod">
          <ac:chgData name="Aude Van de WIELE" userId="7317e673-04dd-415c-a4d7-718682339b40" providerId="ADAL" clId="{EAD2941D-531D-4964-9F83-D7639497B234}" dt="2021-05-27T09:55:14.972" v="80" actId="207"/>
          <ac:graphicFrameMkLst>
            <pc:docMk/>
            <pc:sldMk cId="718926585" sldId="10416"/>
            <ac:graphicFrameMk id="13" creationId="{DA5795B9-898C-4C1A-A701-D345F5549D94}"/>
          </ac:graphicFrameMkLst>
        </pc:graphicFrameChg>
      </pc:sldChg>
      <pc:sldChg chg="modSp">
        <pc:chgData name="Aude Van de WIELE" userId="7317e673-04dd-415c-a4d7-718682339b40" providerId="ADAL" clId="{EAD2941D-531D-4964-9F83-D7639497B234}" dt="2021-05-27T09:56:25.040" v="81" actId="1076"/>
        <pc:sldMkLst>
          <pc:docMk/>
          <pc:sldMk cId="1763597230" sldId="10482"/>
        </pc:sldMkLst>
        <pc:picChg chg="mod">
          <ac:chgData name="Aude Van de WIELE" userId="7317e673-04dd-415c-a4d7-718682339b40" providerId="ADAL" clId="{EAD2941D-531D-4964-9F83-D7639497B234}" dt="2021-05-27T09:56:25.040" v="81" actId="1076"/>
          <ac:picMkLst>
            <pc:docMk/>
            <pc:sldMk cId="1763597230" sldId="10482"/>
            <ac:picMk id="30" creationId="{0CF16C34-6BF9-4B73-A6F1-84491B48E63B}"/>
          </ac:picMkLst>
        </pc:picChg>
      </pc:sldChg>
      <pc:sldChg chg="addSp delSp modSp mod">
        <pc:chgData name="Aude Van de WIELE" userId="7317e673-04dd-415c-a4d7-718682339b40" providerId="ADAL" clId="{EAD2941D-531D-4964-9F83-D7639497B234}" dt="2021-05-27T07:18:47.043" v="8"/>
        <pc:sldMkLst>
          <pc:docMk/>
          <pc:sldMk cId="611198898" sldId="10494"/>
        </pc:sldMkLst>
        <pc:spChg chg="del">
          <ac:chgData name="Aude Van de WIELE" userId="7317e673-04dd-415c-a4d7-718682339b40" providerId="ADAL" clId="{EAD2941D-531D-4964-9F83-D7639497B234}" dt="2021-05-27T07:18:34.811" v="0" actId="478"/>
          <ac:spMkLst>
            <pc:docMk/>
            <pc:sldMk cId="611198898" sldId="10494"/>
            <ac:spMk id="65" creationId="{621ABA10-DB52-4BB0-BAFC-8BE5CFD23B9F}"/>
          </ac:spMkLst>
        </pc:spChg>
        <pc:spChg chg="del">
          <ac:chgData name="Aude Van de WIELE" userId="7317e673-04dd-415c-a4d7-718682339b40" providerId="ADAL" clId="{EAD2941D-531D-4964-9F83-D7639497B234}" dt="2021-05-27T07:18:34.811" v="0" actId="478"/>
          <ac:spMkLst>
            <pc:docMk/>
            <pc:sldMk cId="611198898" sldId="10494"/>
            <ac:spMk id="66" creationId="{A3EC114C-5251-4558-8979-7A09B9BD87E8}"/>
          </ac:spMkLst>
        </pc:spChg>
        <pc:spChg chg="del">
          <ac:chgData name="Aude Van de WIELE" userId="7317e673-04dd-415c-a4d7-718682339b40" providerId="ADAL" clId="{EAD2941D-531D-4964-9F83-D7639497B234}" dt="2021-05-27T07:18:34.811" v="0" actId="478"/>
          <ac:spMkLst>
            <pc:docMk/>
            <pc:sldMk cId="611198898" sldId="10494"/>
            <ac:spMk id="67" creationId="{44209A18-064E-4D98-A20A-566CF9E8375A}"/>
          </ac:spMkLst>
        </pc:spChg>
        <pc:spChg chg="del">
          <ac:chgData name="Aude Van de WIELE" userId="7317e673-04dd-415c-a4d7-718682339b40" providerId="ADAL" clId="{EAD2941D-531D-4964-9F83-D7639497B234}" dt="2021-05-27T07:18:34.811" v="0" actId="478"/>
          <ac:spMkLst>
            <pc:docMk/>
            <pc:sldMk cId="611198898" sldId="10494"/>
            <ac:spMk id="72" creationId="{C5BAE9F3-F0CE-4E5D-A59F-809FDD7B37E5}"/>
          </ac:spMkLst>
        </pc:spChg>
        <pc:spChg chg="del">
          <ac:chgData name="Aude Van de WIELE" userId="7317e673-04dd-415c-a4d7-718682339b40" providerId="ADAL" clId="{EAD2941D-531D-4964-9F83-D7639497B234}" dt="2021-05-27T07:18:34.811" v="0" actId="478"/>
          <ac:spMkLst>
            <pc:docMk/>
            <pc:sldMk cId="611198898" sldId="10494"/>
            <ac:spMk id="74" creationId="{E5DAF6B5-73B5-4F99-AC68-3AF9C1E72B1A}"/>
          </ac:spMkLst>
        </pc:spChg>
        <pc:spChg chg="del">
          <ac:chgData name="Aude Van de WIELE" userId="7317e673-04dd-415c-a4d7-718682339b40" providerId="ADAL" clId="{EAD2941D-531D-4964-9F83-D7639497B234}" dt="2021-05-27T07:18:34.811" v="0" actId="478"/>
          <ac:spMkLst>
            <pc:docMk/>
            <pc:sldMk cId="611198898" sldId="10494"/>
            <ac:spMk id="77" creationId="{C58DFF13-F614-467C-A649-5174336B1430}"/>
          </ac:spMkLst>
        </pc:spChg>
        <pc:spChg chg="del">
          <ac:chgData name="Aude Van de WIELE" userId="7317e673-04dd-415c-a4d7-718682339b40" providerId="ADAL" clId="{EAD2941D-531D-4964-9F83-D7639497B234}" dt="2021-05-27T07:18:34.811" v="0" actId="478"/>
          <ac:spMkLst>
            <pc:docMk/>
            <pc:sldMk cId="611198898" sldId="10494"/>
            <ac:spMk id="83" creationId="{F3D9AFF7-1D4F-497C-9EBC-5196256BD28B}"/>
          </ac:spMkLst>
        </pc:spChg>
        <pc:spChg chg="add del mod">
          <ac:chgData name="Aude Van de WIELE" userId="7317e673-04dd-415c-a4d7-718682339b40" providerId="ADAL" clId="{EAD2941D-531D-4964-9F83-D7639497B234}" dt="2021-05-27T07:18:37.788" v="2"/>
          <ac:spMkLst>
            <pc:docMk/>
            <pc:sldMk cId="611198898" sldId="10494"/>
            <ac:spMk id="84" creationId="{4F171E17-858C-4237-A167-64E266AFFBC4}"/>
          </ac:spMkLst>
        </pc:spChg>
        <pc:spChg chg="add del mod">
          <ac:chgData name="Aude Van de WIELE" userId="7317e673-04dd-415c-a4d7-718682339b40" providerId="ADAL" clId="{EAD2941D-531D-4964-9F83-D7639497B234}" dt="2021-05-27T07:18:37.788" v="2"/>
          <ac:spMkLst>
            <pc:docMk/>
            <pc:sldMk cId="611198898" sldId="10494"/>
            <ac:spMk id="85" creationId="{F5ED570A-4EF9-43C7-9654-C30DEC604C87}"/>
          </ac:spMkLst>
        </pc:spChg>
        <pc:spChg chg="add del">
          <ac:chgData name="Aude Van de WIELE" userId="7317e673-04dd-415c-a4d7-718682339b40" providerId="ADAL" clId="{EAD2941D-531D-4964-9F83-D7639497B234}" dt="2021-05-27T07:18:46.561" v="7" actId="478"/>
          <ac:spMkLst>
            <pc:docMk/>
            <pc:sldMk cId="611198898" sldId="10494"/>
            <ac:spMk id="87" creationId="{044FEEA2-58EB-4395-88D6-A56B647FBB8F}"/>
          </ac:spMkLst>
        </pc:spChg>
        <pc:spChg chg="add del">
          <ac:chgData name="Aude Van de WIELE" userId="7317e673-04dd-415c-a4d7-718682339b40" providerId="ADAL" clId="{EAD2941D-531D-4964-9F83-D7639497B234}" dt="2021-05-27T07:18:46.561" v="7" actId="478"/>
          <ac:spMkLst>
            <pc:docMk/>
            <pc:sldMk cId="611198898" sldId="10494"/>
            <ac:spMk id="90" creationId="{DDC80495-50B7-4A4A-AECC-B7C6ED16C62C}"/>
          </ac:spMkLst>
        </pc:spChg>
        <pc:spChg chg="add del">
          <ac:chgData name="Aude Van de WIELE" userId="7317e673-04dd-415c-a4d7-718682339b40" providerId="ADAL" clId="{EAD2941D-531D-4964-9F83-D7639497B234}" dt="2021-05-27T07:18:46.561" v="7" actId="478"/>
          <ac:spMkLst>
            <pc:docMk/>
            <pc:sldMk cId="611198898" sldId="10494"/>
            <ac:spMk id="91" creationId="{19817FC3-D0FF-422B-B187-BC16D02761F7}"/>
          </ac:spMkLst>
        </pc:spChg>
        <pc:spChg chg="add del">
          <ac:chgData name="Aude Van de WIELE" userId="7317e673-04dd-415c-a4d7-718682339b40" providerId="ADAL" clId="{EAD2941D-531D-4964-9F83-D7639497B234}" dt="2021-05-27T07:18:46.561" v="7" actId="478"/>
          <ac:spMkLst>
            <pc:docMk/>
            <pc:sldMk cId="611198898" sldId="10494"/>
            <ac:spMk id="93" creationId="{D813EF35-0606-47AB-98E5-784320E6AB01}"/>
          </ac:spMkLst>
        </pc:spChg>
        <pc:spChg chg="add del">
          <ac:chgData name="Aude Van de WIELE" userId="7317e673-04dd-415c-a4d7-718682339b40" providerId="ADAL" clId="{EAD2941D-531D-4964-9F83-D7639497B234}" dt="2021-05-27T07:18:46.561" v="7" actId="478"/>
          <ac:spMkLst>
            <pc:docMk/>
            <pc:sldMk cId="611198898" sldId="10494"/>
            <ac:spMk id="94" creationId="{1349FAAD-3729-4499-81FF-32BC0989854B}"/>
          </ac:spMkLst>
        </pc:spChg>
        <pc:spChg chg="add del mod">
          <ac:chgData name="Aude Van de WIELE" userId="7317e673-04dd-415c-a4d7-718682339b40" providerId="ADAL" clId="{EAD2941D-531D-4964-9F83-D7639497B234}" dt="2021-05-27T07:18:37.788" v="2"/>
          <ac:spMkLst>
            <pc:docMk/>
            <pc:sldMk cId="611198898" sldId="10494"/>
            <ac:spMk id="95" creationId="{6052C1E3-426F-4DA8-A0F0-36455CF45B08}"/>
          </ac:spMkLst>
        </pc:spChg>
        <pc:spChg chg="add del mod">
          <ac:chgData name="Aude Van de WIELE" userId="7317e673-04dd-415c-a4d7-718682339b40" providerId="ADAL" clId="{EAD2941D-531D-4964-9F83-D7639497B234}" dt="2021-05-27T07:18:37.788" v="2"/>
          <ac:spMkLst>
            <pc:docMk/>
            <pc:sldMk cId="611198898" sldId="10494"/>
            <ac:spMk id="96" creationId="{C9079EE6-7C31-4685-AAB4-6937A8593815}"/>
          </ac:spMkLst>
        </pc:spChg>
        <pc:spChg chg="add del mod">
          <ac:chgData name="Aude Van de WIELE" userId="7317e673-04dd-415c-a4d7-718682339b40" providerId="ADAL" clId="{EAD2941D-531D-4964-9F83-D7639497B234}" dt="2021-05-27T07:18:37.788" v="2"/>
          <ac:spMkLst>
            <pc:docMk/>
            <pc:sldMk cId="611198898" sldId="10494"/>
            <ac:spMk id="97" creationId="{92607F65-939F-4232-82B2-25E2A3E7A70C}"/>
          </ac:spMkLst>
        </pc:spChg>
        <pc:spChg chg="del">
          <ac:chgData name="Aude Van de WIELE" userId="7317e673-04dd-415c-a4d7-718682339b40" providerId="ADAL" clId="{EAD2941D-531D-4964-9F83-D7639497B234}" dt="2021-05-27T07:18:34.811" v="0" actId="478"/>
          <ac:spMkLst>
            <pc:docMk/>
            <pc:sldMk cId="611198898" sldId="10494"/>
            <ac:spMk id="105" creationId="{EEE2C96C-B2B1-48D8-9332-E30827E4B0D0}"/>
          </ac:spMkLst>
        </pc:spChg>
        <pc:spChg chg="del">
          <ac:chgData name="Aude Van de WIELE" userId="7317e673-04dd-415c-a4d7-718682339b40" providerId="ADAL" clId="{EAD2941D-531D-4964-9F83-D7639497B234}" dt="2021-05-27T07:18:34.811" v="0" actId="478"/>
          <ac:spMkLst>
            <pc:docMk/>
            <pc:sldMk cId="611198898" sldId="10494"/>
            <ac:spMk id="106" creationId="{0CE85CB8-7C7A-49B2-A57F-88CBBDC8A596}"/>
          </ac:spMkLst>
        </pc:spChg>
        <pc:spChg chg="add del mod">
          <ac:chgData name="Aude Van de WIELE" userId="7317e673-04dd-415c-a4d7-718682339b40" providerId="ADAL" clId="{EAD2941D-531D-4964-9F83-D7639497B234}" dt="2021-05-27T07:18:37.788" v="2"/>
          <ac:spMkLst>
            <pc:docMk/>
            <pc:sldMk cId="611198898" sldId="10494"/>
            <ac:spMk id="110" creationId="{6A917F15-845D-4F69-BE43-C900E2AC48C2}"/>
          </ac:spMkLst>
        </pc:spChg>
        <pc:spChg chg="add del mod">
          <ac:chgData name="Aude Van de WIELE" userId="7317e673-04dd-415c-a4d7-718682339b40" providerId="ADAL" clId="{EAD2941D-531D-4964-9F83-D7639497B234}" dt="2021-05-27T07:18:37.788" v="2"/>
          <ac:spMkLst>
            <pc:docMk/>
            <pc:sldMk cId="611198898" sldId="10494"/>
            <ac:spMk id="111" creationId="{5135FF9B-0E7B-43AB-AD15-C20D7CAABC56}"/>
          </ac:spMkLst>
        </pc:spChg>
        <pc:spChg chg="add del mod">
          <ac:chgData name="Aude Van de WIELE" userId="7317e673-04dd-415c-a4d7-718682339b40" providerId="ADAL" clId="{EAD2941D-531D-4964-9F83-D7639497B234}" dt="2021-05-27T07:18:37.788" v="2"/>
          <ac:spMkLst>
            <pc:docMk/>
            <pc:sldMk cId="611198898" sldId="10494"/>
            <ac:spMk id="112" creationId="{50D5B9C4-988B-4816-8B8A-C81D70699BB3}"/>
          </ac:spMkLst>
        </pc:spChg>
        <pc:spChg chg="del">
          <ac:chgData name="Aude Van de WIELE" userId="7317e673-04dd-415c-a4d7-718682339b40" providerId="ADAL" clId="{EAD2941D-531D-4964-9F83-D7639497B234}" dt="2021-05-27T07:18:34.811" v="0" actId="478"/>
          <ac:spMkLst>
            <pc:docMk/>
            <pc:sldMk cId="611198898" sldId="10494"/>
            <ac:spMk id="113" creationId="{34780B37-667B-46AD-A90A-2E9A04B51827}"/>
          </ac:spMkLst>
        </pc:spChg>
        <pc:spChg chg="add del mod">
          <ac:chgData name="Aude Van de WIELE" userId="7317e673-04dd-415c-a4d7-718682339b40" providerId="ADAL" clId="{EAD2941D-531D-4964-9F83-D7639497B234}" dt="2021-05-27T07:18:37.788" v="2"/>
          <ac:spMkLst>
            <pc:docMk/>
            <pc:sldMk cId="611198898" sldId="10494"/>
            <ac:spMk id="123" creationId="{35C2E229-F1B2-4F34-8CFC-E58617853751}"/>
          </ac:spMkLst>
        </pc:spChg>
        <pc:spChg chg="add del mod">
          <ac:chgData name="Aude Van de WIELE" userId="7317e673-04dd-415c-a4d7-718682339b40" providerId="ADAL" clId="{EAD2941D-531D-4964-9F83-D7639497B234}" dt="2021-05-27T07:18:37.788" v="2"/>
          <ac:spMkLst>
            <pc:docMk/>
            <pc:sldMk cId="611198898" sldId="10494"/>
            <ac:spMk id="124" creationId="{CA8F8CCF-3DA4-4F42-826C-E07D302C6426}"/>
          </ac:spMkLst>
        </pc:spChg>
        <pc:spChg chg="add del mod">
          <ac:chgData name="Aude Van de WIELE" userId="7317e673-04dd-415c-a4d7-718682339b40" providerId="ADAL" clId="{EAD2941D-531D-4964-9F83-D7639497B234}" dt="2021-05-27T07:18:37.788" v="2"/>
          <ac:spMkLst>
            <pc:docMk/>
            <pc:sldMk cId="611198898" sldId="10494"/>
            <ac:spMk id="125" creationId="{7ED710E5-B87B-4762-9760-CA74D423BF17}"/>
          </ac:spMkLst>
        </pc:spChg>
        <pc:spChg chg="mod">
          <ac:chgData name="Aude Van de WIELE" userId="7317e673-04dd-415c-a4d7-718682339b40" providerId="ADAL" clId="{EAD2941D-531D-4964-9F83-D7639497B234}" dt="2021-05-27T07:18:35.147" v="1"/>
          <ac:spMkLst>
            <pc:docMk/>
            <pc:sldMk cId="611198898" sldId="10494"/>
            <ac:spMk id="127" creationId="{E34D996B-259C-4092-87AC-1310F56EFABB}"/>
          </ac:spMkLst>
        </pc:spChg>
        <pc:spChg chg="mod">
          <ac:chgData name="Aude Van de WIELE" userId="7317e673-04dd-415c-a4d7-718682339b40" providerId="ADAL" clId="{EAD2941D-531D-4964-9F83-D7639497B234}" dt="2021-05-27T07:18:35.147" v="1"/>
          <ac:spMkLst>
            <pc:docMk/>
            <pc:sldMk cId="611198898" sldId="10494"/>
            <ac:spMk id="128" creationId="{81DACAD6-C0CE-47FA-94AF-6AB052CEF944}"/>
          </ac:spMkLst>
        </pc:spChg>
        <pc:spChg chg="del">
          <ac:chgData name="Aude Van de WIELE" userId="7317e673-04dd-415c-a4d7-718682339b40" providerId="ADAL" clId="{EAD2941D-531D-4964-9F83-D7639497B234}" dt="2021-05-27T07:18:34.811" v="0" actId="478"/>
          <ac:spMkLst>
            <pc:docMk/>
            <pc:sldMk cId="611198898" sldId="10494"/>
            <ac:spMk id="129" creationId="{D71975E8-6EB4-4EA3-B34C-4F9196C4ABBE}"/>
          </ac:spMkLst>
        </pc:spChg>
        <pc:spChg chg="del">
          <ac:chgData name="Aude Van de WIELE" userId="7317e673-04dd-415c-a4d7-718682339b40" providerId="ADAL" clId="{EAD2941D-531D-4964-9F83-D7639497B234}" dt="2021-05-27T07:18:34.811" v="0" actId="478"/>
          <ac:spMkLst>
            <pc:docMk/>
            <pc:sldMk cId="611198898" sldId="10494"/>
            <ac:spMk id="133" creationId="{A342E216-A2F2-4FE4-89F9-E0010C3D7924}"/>
          </ac:spMkLst>
        </pc:spChg>
        <pc:spChg chg="mod">
          <ac:chgData name="Aude Van de WIELE" userId="7317e673-04dd-415c-a4d7-718682339b40" providerId="ADAL" clId="{EAD2941D-531D-4964-9F83-D7639497B234}" dt="2021-05-27T07:18:35.147" v="1"/>
          <ac:spMkLst>
            <pc:docMk/>
            <pc:sldMk cId="611198898" sldId="10494"/>
            <ac:spMk id="135" creationId="{08BCDF92-3E25-4583-91DE-DBA7F18F3054}"/>
          </ac:spMkLst>
        </pc:spChg>
        <pc:spChg chg="mod">
          <ac:chgData name="Aude Van de WIELE" userId="7317e673-04dd-415c-a4d7-718682339b40" providerId="ADAL" clId="{EAD2941D-531D-4964-9F83-D7639497B234}" dt="2021-05-27T07:18:35.147" v="1"/>
          <ac:spMkLst>
            <pc:docMk/>
            <pc:sldMk cId="611198898" sldId="10494"/>
            <ac:spMk id="136" creationId="{418F14B7-2219-408F-BEEC-0E4BAF2BB9EF}"/>
          </ac:spMkLst>
        </pc:spChg>
        <pc:spChg chg="mod">
          <ac:chgData name="Aude Van de WIELE" userId="7317e673-04dd-415c-a4d7-718682339b40" providerId="ADAL" clId="{EAD2941D-531D-4964-9F83-D7639497B234}" dt="2021-05-27T07:18:35.147" v="1"/>
          <ac:spMkLst>
            <pc:docMk/>
            <pc:sldMk cId="611198898" sldId="10494"/>
            <ac:spMk id="138" creationId="{0A3BAE91-D2B0-417A-B292-90C78F5F7930}"/>
          </ac:spMkLst>
        </pc:spChg>
        <pc:spChg chg="mod">
          <ac:chgData name="Aude Van de WIELE" userId="7317e673-04dd-415c-a4d7-718682339b40" providerId="ADAL" clId="{EAD2941D-531D-4964-9F83-D7639497B234}" dt="2021-05-27T07:18:35.147" v="1"/>
          <ac:spMkLst>
            <pc:docMk/>
            <pc:sldMk cId="611198898" sldId="10494"/>
            <ac:spMk id="140" creationId="{1A7DBFB1-76FC-4D17-9552-72CEC17F24F3}"/>
          </ac:spMkLst>
        </pc:spChg>
        <pc:spChg chg="add del mod">
          <ac:chgData name="Aude Van de WIELE" userId="7317e673-04dd-415c-a4d7-718682339b40" providerId="ADAL" clId="{EAD2941D-531D-4964-9F83-D7639497B234}" dt="2021-05-27T07:18:37.788" v="2"/>
          <ac:spMkLst>
            <pc:docMk/>
            <pc:sldMk cId="611198898" sldId="10494"/>
            <ac:spMk id="141" creationId="{5FD1D716-67C1-499A-BC61-8821228F8861}"/>
          </ac:spMkLst>
        </pc:spChg>
        <pc:spChg chg="add del mod">
          <ac:chgData name="Aude Van de WIELE" userId="7317e673-04dd-415c-a4d7-718682339b40" providerId="ADAL" clId="{EAD2941D-531D-4964-9F83-D7639497B234}" dt="2021-05-27T07:18:37.788" v="2"/>
          <ac:spMkLst>
            <pc:docMk/>
            <pc:sldMk cId="611198898" sldId="10494"/>
            <ac:spMk id="142" creationId="{8026A820-2B27-40BD-B4FE-B560D05F4F64}"/>
          </ac:spMkLst>
        </pc:spChg>
        <pc:spChg chg="add del mod">
          <ac:chgData name="Aude Van de WIELE" userId="7317e673-04dd-415c-a4d7-718682339b40" providerId="ADAL" clId="{EAD2941D-531D-4964-9F83-D7639497B234}" dt="2021-05-27T07:18:37.788" v="2"/>
          <ac:spMkLst>
            <pc:docMk/>
            <pc:sldMk cId="611198898" sldId="10494"/>
            <ac:spMk id="143" creationId="{F9222EE2-0899-44DB-98B0-3C7CC2932C3B}"/>
          </ac:spMkLst>
        </pc:spChg>
        <pc:spChg chg="add del mod">
          <ac:chgData name="Aude Van de WIELE" userId="7317e673-04dd-415c-a4d7-718682339b40" providerId="ADAL" clId="{EAD2941D-531D-4964-9F83-D7639497B234}" dt="2021-05-27T07:18:37.788" v="2"/>
          <ac:spMkLst>
            <pc:docMk/>
            <pc:sldMk cId="611198898" sldId="10494"/>
            <ac:spMk id="144" creationId="{99640E50-DE72-4E81-A408-A951C9BDE7FC}"/>
          </ac:spMkLst>
        </pc:spChg>
        <pc:spChg chg="add del mod">
          <ac:chgData name="Aude Van de WIELE" userId="7317e673-04dd-415c-a4d7-718682339b40" providerId="ADAL" clId="{EAD2941D-531D-4964-9F83-D7639497B234}" dt="2021-05-27T07:18:37.788" v="2"/>
          <ac:spMkLst>
            <pc:docMk/>
            <pc:sldMk cId="611198898" sldId="10494"/>
            <ac:spMk id="145" creationId="{17A8BC60-61B5-4044-9FC3-F7720E623A84}"/>
          </ac:spMkLst>
        </pc:spChg>
        <pc:spChg chg="add del mod">
          <ac:chgData name="Aude Van de WIELE" userId="7317e673-04dd-415c-a4d7-718682339b40" providerId="ADAL" clId="{EAD2941D-531D-4964-9F83-D7639497B234}" dt="2021-05-27T07:18:37.788" v="2"/>
          <ac:spMkLst>
            <pc:docMk/>
            <pc:sldMk cId="611198898" sldId="10494"/>
            <ac:spMk id="146" creationId="{AA3CDF73-A9FD-49C8-ADAB-AFF3272425B1}"/>
          </ac:spMkLst>
        </pc:spChg>
        <pc:spChg chg="add del mod">
          <ac:chgData name="Aude Van de WIELE" userId="7317e673-04dd-415c-a4d7-718682339b40" providerId="ADAL" clId="{EAD2941D-531D-4964-9F83-D7639497B234}" dt="2021-05-27T07:18:37.788" v="2"/>
          <ac:spMkLst>
            <pc:docMk/>
            <pc:sldMk cId="611198898" sldId="10494"/>
            <ac:spMk id="147" creationId="{A1F7362F-E2EE-495D-92A5-5AA757F3A40E}"/>
          </ac:spMkLst>
        </pc:spChg>
        <pc:spChg chg="add del mod">
          <ac:chgData name="Aude Van de WIELE" userId="7317e673-04dd-415c-a4d7-718682339b40" providerId="ADAL" clId="{EAD2941D-531D-4964-9F83-D7639497B234}" dt="2021-05-27T07:18:37.788" v="2"/>
          <ac:spMkLst>
            <pc:docMk/>
            <pc:sldMk cId="611198898" sldId="10494"/>
            <ac:spMk id="148" creationId="{6FD38A85-341B-4354-B25D-7B22229CF8CB}"/>
          </ac:spMkLst>
        </pc:spChg>
        <pc:spChg chg="add del mod">
          <ac:chgData name="Aude Van de WIELE" userId="7317e673-04dd-415c-a4d7-718682339b40" providerId="ADAL" clId="{EAD2941D-531D-4964-9F83-D7639497B234}" dt="2021-05-27T07:18:37.788" v="2"/>
          <ac:spMkLst>
            <pc:docMk/>
            <pc:sldMk cId="611198898" sldId="10494"/>
            <ac:spMk id="149" creationId="{0B4F05B0-9362-401C-8179-B1E169139F61}"/>
          </ac:spMkLst>
        </pc:spChg>
        <pc:spChg chg="add del mod">
          <ac:chgData name="Aude Van de WIELE" userId="7317e673-04dd-415c-a4d7-718682339b40" providerId="ADAL" clId="{EAD2941D-531D-4964-9F83-D7639497B234}" dt="2021-05-27T07:18:37.788" v="2"/>
          <ac:spMkLst>
            <pc:docMk/>
            <pc:sldMk cId="611198898" sldId="10494"/>
            <ac:spMk id="150" creationId="{AF0C87B0-92CC-4D2A-8B52-F72FBC6C1C43}"/>
          </ac:spMkLst>
        </pc:spChg>
        <pc:spChg chg="del">
          <ac:chgData name="Aude Van de WIELE" userId="7317e673-04dd-415c-a4d7-718682339b40" providerId="ADAL" clId="{EAD2941D-531D-4964-9F83-D7639497B234}" dt="2021-05-27T07:18:34.811" v="0" actId="478"/>
          <ac:spMkLst>
            <pc:docMk/>
            <pc:sldMk cId="611198898" sldId="10494"/>
            <ac:spMk id="151" creationId="{AADD0AE8-89E7-4B0A-927A-4F917A013BC7}"/>
          </ac:spMkLst>
        </pc:spChg>
        <pc:spChg chg="del">
          <ac:chgData name="Aude Van de WIELE" userId="7317e673-04dd-415c-a4d7-718682339b40" providerId="ADAL" clId="{EAD2941D-531D-4964-9F83-D7639497B234}" dt="2021-05-27T07:18:34.811" v="0" actId="478"/>
          <ac:spMkLst>
            <pc:docMk/>
            <pc:sldMk cId="611198898" sldId="10494"/>
            <ac:spMk id="152" creationId="{FB0F78FA-AD20-409A-809B-1391FE11FCF6}"/>
          </ac:spMkLst>
        </pc:spChg>
        <pc:spChg chg="del">
          <ac:chgData name="Aude Van de WIELE" userId="7317e673-04dd-415c-a4d7-718682339b40" providerId="ADAL" clId="{EAD2941D-531D-4964-9F83-D7639497B234}" dt="2021-05-27T07:18:34.811" v="0" actId="478"/>
          <ac:spMkLst>
            <pc:docMk/>
            <pc:sldMk cId="611198898" sldId="10494"/>
            <ac:spMk id="153" creationId="{DFF887D5-93D9-43FD-A9EA-A8A5FF21C470}"/>
          </ac:spMkLst>
        </pc:spChg>
        <pc:spChg chg="del">
          <ac:chgData name="Aude Van de WIELE" userId="7317e673-04dd-415c-a4d7-718682339b40" providerId="ADAL" clId="{EAD2941D-531D-4964-9F83-D7639497B234}" dt="2021-05-27T07:18:34.811" v="0" actId="478"/>
          <ac:spMkLst>
            <pc:docMk/>
            <pc:sldMk cId="611198898" sldId="10494"/>
            <ac:spMk id="154" creationId="{11F0F952-C845-4C87-85C1-A79CE4CC86A8}"/>
          </ac:spMkLst>
        </pc:spChg>
        <pc:spChg chg="del">
          <ac:chgData name="Aude Van de WIELE" userId="7317e673-04dd-415c-a4d7-718682339b40" providerId="ADAL" clId="{EAD2941D-531D-4964-9F83-D7639497B234}" dt="2021-05-27T07:18:34.811" v="0" actId="478"/>
          <ac:spMkLst>
            <pc:docMk/>
            <pc:sldMk cId="611198898" sldId="10494"/>
            <ac:spMk id="155" creationId="{BFF0C264-EA7C-40EF-9800-6EBCBBD38827}"/>
          </ac:spMkLst>
        </pc:spChg>
        <pc:spChg chg="del">
          <ac:chgData name="Aude Van de WIELE" userId="7317e673-04dd-415c-a4d7-718682339b40" providerId="ADAL" clId="{EAD2941D-531D-4964-9F83-D7639497B234}" dt="2021-05-27T07:18:34.811" v="0" actId="478"/>
          <ac:spMkLst>
            <pc:docMk/>
            <pc:sldMk cId="611198898" sldId="10494"/>
            <ac:spMk id="156" creationId="{EA825694-5D20-44CA-90AC-3E6CCBEC36C1}"/>
          </ac:spMkLst>
        </pc:spChg>
        <pc:spChg chg="del">
          <ac:chgData name="Aude Van de WIELE" userId="7317e673-04dd-415c-a4d7-718682339b40" providerId="ADAL" clId="{EAD2941D-531D-4964-9F83-D7639497B234}" dt="2021-05-27T07:18:34.811" v="0" actId="478"/>
          <ac:spMkLst>
            <pc:docMk/>
            <pc:sldMk cId="611198898" sldId="10494"/>
            <ac:spMk id="157" creationId="{04A883BF-EE1E-4A89-AD00-5F8B5D99C836}"/>
          </ac:spMkLst>
        </pc:spChg>
        <pc:spChg chg="del">
          <ac:chgData name="Aude Van de WIELE" userId="7317e673-04dd-415c-a4d7-718682339b40" providerId="ADAL" clId="{EAD2941D-531D-4964-9F83-D7639497B234}" dt="2021-05-27T07:18:34.811" v="0" actId="478"/>
          <ac:spMkLst>
            <pc:docMk/>
            <pc:sldMk cId="611198898" sldId="10494"/>
            <ac:spMk id="158" creationId="{01F1F93B-54C2-41B4-8622-8E3F49F5FEBE}"/>
          </ac:spMkLst>
        </pc:spChg>
        <pc:spChg chg="del">
          <ac:chgData name="Aude Van de WIELE" userId="7317e673-04dd-415c-a4d7-718682339b40" providerId="ADAL" clId="{EAD2941D-531D-4964-9F83-D7639497B234}" dt="2021-05-27T07:18:34.811" v="0" actId="478"/>
          <ac:spMkLst>
            <pc:docMk/>
            <pc:sldMk cId="611198898" sldId="10494"/>
            <ac:spMk id="160" creationId="{062AAC79-5C4A-4D39-8AB2-33268E5F0369}"/>
          </ac:spMkLst>
        </pc:spChg>
        <pc:spChg chg="del">
          <ac:chgData name="Aude Van de WIELE" userId="7317e673-04dd-415c-a4d7-718682339b40" providerId="ADAL" clId="{EAD2941D-531D-4964-9F83-D7639497B234}" dt="2021-05-27T07:18:34.811" v="0" actId="478"/>
          <ac:spMkLst>
            <pc:docMk/>
            <pc:sldMk cId="611198898" sldId="10494"/>
            <ac:spMk id="161" creationId="{C0E1501D-908E-42D2-90EC-E3FD87C98AE0}"/>
          </ac:spMkLst>
        </pc:spChg>
        <pc:spChg chg="del">
          <ac:chgData name="Aude Van de WIELE" userId="7317e673-04dd-415c-a4d7-718682339b40" providerId="ADAL" clId="{EAD2941D-531D-4964-9F83-D7639497B234}" dt="2021-05-27T07:18:34.811" v="0" actId="478"/>
          <ac:spMkLst>
            <pc:docMk/>
            <pc:sldMk cId="611198898" sldId="10494"/>
            <ac:spMk id="162" creationId="{638F9AF0-97B6-478B-A735-4FE0E2537C37}"/>
          </ac:spMkLst>
        </pc:spChg>
        <pc:spChg chg="mod">
          <ac:chgData name="Aude Van de WIELE" userId="7317e673-04dd-415c-a4d7-718682339b40" providerId="ADAL" clId="{EAD2941D-531D-4964-9F83-D7639497B234}" dt="2021-05-27T07:18:35.147" v="1"/>
          <ac:spMkLst>
            <pc:docMk/>
            <pc:sldMk cId="611198898" sldId="10494"/>
            <ac:spMk id="169" creationId="{A42749D5-A841-47DE-85B0-3D6B9F2F9D4F}"/>
          </ac:spMkLst>
        </pc:spChg>
        <pc:spChg chg="mod">
          <ac:chgData name="Aude Van de WIELE" userId="7317e673-04dd-415c-a4d7-718682339b40" providerId="ADAL" clId="{EAD2941D-531D-4964-9F83-D7639497B234}" dt="2021-05-27T07:18:35.147" v="1"/>
          <ac:spMkLst>
            <pc:docMk/>
            <pc:sldMk cId="611198898" sldId="10494"/>
            <ac:spMk id="170" creationId="{C22657FE-A259-4DB7-A1F8-D5A5EB4B28C1}"/>
          </ac:spMkLst>
        </pc:spChg>
        <pc:spChg chg="mod">
          <ac:chgData name="Aude Van de WIELE" userId="7317e673-04dd-415c-a4d7-718682339b40" providerId="ADAL" clId="{EAD2941D-531D-4964-9F83-D7639497B234}" dt="2021-05-27T07:18:35.147" v="1"/>
          <ac:spMkLst>
            <pc:docMk/>
            <pc:sldMk cId="611198898" sldId="10494"/>
            <ac:spMk id="175" creationId="{D0215062-57D4-438B-B0F0-EC6ADA7CA9CE}"/>
          </ac:spMkLst>
        </pc:spChg>
        <pc:spChg chg="mod">
          <ac:chgData name="Aude Van de WIELE" userId="7317e673-04dd-415c-a4d7-718682339b40" providerId="ADAL" clId="{EAD2941D-531D-4964-9F83-D7639497B234}" dt="2021-05-27T07:18:35.147" v="1"/>
          <ac:spMkLst>
            <pc:docMk/>
            <pc:sldMk cId="611198898" sldId="10494"/>
            <ac:spMk id="176" creationId="{3919FCD0-E96D-4082-B5B3-B2C45419777F}"/>
          </ac:spMkLst>
        </pc:spChg>
        <pc:spChg chg="add del">
          <ac:chgData name="Aude Van de WIELE" userId="7317e673-04dd-415c-a4d7-718682339b40" providerId="ADAL" clId="{EAD2941D-531D-4964-9F83-D7639497B234}" dt="2021-05-27T07:18:43.265" v="6" actId="478"/>
          <ac:spMkLst>
            <pc:docMk/>
            <pc:sldMk cId="611198898" sldId="10494"/>
            <ac:spMk id="177" creationId="{48441A43-43B3-4736-A4B9-E56FDF58DE3C}"/>
          </ac:spMkLst>
        </pc:spChg>
        <pc:spChg chg="add del">
          <ac:chgData name="Aude Van de WIELE" userId="7317e673-04dd-415c-a4d7-718682339b40" providerId="ADAL" clId="{EAD2941D-531D-4964-9F83-D7639497B234}" dt="2021-05-27T07:18:43.265" v="6" actId="478"/>
          <ac:spMkLst>
            <pc:docMk/>
            <pc:sldMk cId="611198898" sldId="10494"/>
            <ac:spMk id="178" creationId="{AB22E7A1-3CF5-4C88-B06E-2496E9D33731}"/>
          </ac:spMkLst>
        </pc:spChg>
        <pc:spChg chg="add del">
          <ac:chgData name="Aude Van de WIELE" userId="7317e673-04dd-415c-a4d7-718682339b40" providerId="ADAL" clId="{EAD2941D-531D-4964-9F83-D7639497B234}" dt="2021-05-27T07:18:46.561" v="7" actId="478"/>
          <ac:spMkLst>
            <pc:docMk/>
            <pc:sldMk cId="611198898" sldId="10494"/>
            <ac:spMk id="180" creationId="{8602A287-DA13-4D40-9968-4789E99A79E6}"/>
          </ac:spMkLst>
        </pc:spChg>
        <pc:spChg chg="add del">
          <ac:chgData name="Aude Van de WIELE" userId="7317e673-04dd-415c-a4d7-718682339b40" providerId="ADAL" clId="{EAD2941D-531D-4964-9F83-D7639497B234}" dt="2021-05-27T07:18:43.265" v="6" actId="478"/>
          <ac:spMkLst>
            <pc:docMk/>
            <pc:sldMk cId="611198898" sldId="10494"/>
            <ac:spMk id="181" creationId="{94F7F19B-D578-4323-BA63-07D202BC998A}"/>
          </ac:spMkLst>
        </pc:spChg>
        <pc:spChg chg="add del">
          <ac:chgData name="Aude Van de WIELE" userId="7317e673-04dd-415c-a4d7-718682339b40" providerId="ADAL" clId="{EAD2941D-531D-4964-9F83-D7639497B234}" dt="2021-05-27T07:18:46.561" v="7" actId="478"/>
          <ac:spMkLst>
            <pc:docMk/>
            <pc:sldMk cId="611198898" sldId="10494"/>
            <ac:spMk id="182" creationId="{E8D862A1-71AC-4F1E-85BB-FD93CA8F71F5}"/>
          </ac:spMkLst>
        </pc:spChg>
        <pc:spChg chg="add del">
          <ac:chgData name="Aude Van de WIELE" userId="7317e673-04dd-415c-a4d7-718682339b40" providerId="ADAL" clId="{EAD2941D-531D-4964-9F83-D7639497B234}" dt="2021-05-27T07:18:46.561" v="7" actId="478"/>
          <ac:spMkLst>
            <pc:docMk/>
            <pc:sldMk cId="611198898" sldId="10494"/>
            <ac:spMk id="183" creationId="{1EF79789-4F09-40A9-8662-024DBC905D8F}"/>
          </ac:spMkLst>
        </pc:spChg>
        <pc:spChg chg="add del">
          <ac:chgData name="Aude Van de WIELE" userId="7317e673-04dd-415c-a4d7-718682339b40" providerId="ADAL" clId="{EAD2941D-531D-4964-9F83-D7639497B234}" dt="2021-05-27T07:18:46.561" v="7" actId="478"/>
          <ac:spMkLst>
            <pc:docMk/>
            <pc:sldMk cId="611198898" sldId="10494"/>
            <ac:spMk id="184" creationId="{6B69893E-36F2-47E0-AE32-6A4236006FD0}"/>
          </ac:spMkLst>
        </pc:spChg>
        <pc:spChg chg="add del">
          <ac:chgData name="Aude Van de WIELE" userId="7317e673-04dd-415c-a4d7-718682339b40" providerId="ADAL" clId="{EAD2941D-531D-4964-9F83-D7639497B234}" dt="2021-05-27T07:18:46.561" v="7" actId="478"/>
          <ac:spMkLst>
            <pc:docMk/>
            <pc:sldMk cId="611198898" sldId="10494"/>
            <ac:spMk id="185" creationId="{0D5B6030-D455-4327-BF54-46D225B7D5B4}"/>
          </ac:spMkLst>
        </pc:spChg>
        <pc:spChg chg="add del mod">
          <ac:chgData name="Aude Van de WIELE" userId="7317e673-04dd-415c-a4d7-718682339b40" providerId="ADAL" clId="{EAD2941D-531D-4964-9F83-D7639497B234}" dt="2021-05-27T07:18:37.788" v="2"/>
          <ac:spMkLst>
            <pc:docMk/>
            <pc:sldMk cId="611198898" sldId="10494"/>
            <ac:spMk id="186" creationId="{F2105716-5EBB-493B-AD46-21B32AD8F58A}"/>
          </ac:spMkLst>
        </pc:spChg>
        <pc:spChg chg="add del mod">
          <ac:chgData name="Aude Van de WIELE" userId="7317e673-04dd-415c-a4d7-718682339b40" providerId="ADAL" clId="{EAD2941D-531D-4964-9F83-D7639497B234}" dt="2021-05-27T07:18:37.788" v="2"/>
          <ac:spMkLst>
            <pc:docMk/>
            <pc:sldMk cId="611198898" sldId="10494"/>
            <ac:spMk id="187" creationId="{3892C549-E659-4E53-A1DB-DA40569FEE03}"/>
          </ac:spMkLst>
        </pc:spChg>
        <pc:spChg chg="add del">
          <ac:chgData name="Aude Van de WIELE" userId="7317e673-04dd-415c-a4d7-718682339b40" providerId="ADAL" clId="{EAD2941D-531D-4964-9F83-D7639497B234}" dt="2021-05-27T07:18:46.561" v="7" actId="478"/>
          <ac:spMkLst>
            <pc:docMk/>
            <pc:sldMk cId="611198898" sldId="10494"/>
            <ac:spMk id="188" creationId="{6F0979D6-9108-40BF-AB8E-B1E58DE7E9F0}"/>
          </ac:spMkLst>
        </pc:spChg>
        <pc:spChg chg="add del mod">
          <ac:chgData name="Aude Van de WIELE" userId="7317e673-04dd-415c-a4d7-718682339b40" providerId="ADAL" clId="{EAD2941D-531D-4964-9F83-D7639497B234}" dt="2021-05-27T07:18:37.788" v="2"/>
          <ac:spMkLst>
            <pc:docMk/>
            <pc:sldMk cId="611198898" sldId="10494"/>
            <ac:spMk id="189" creationId="{49230308-2BAB-4D25-B193-C71E103F7703}"/>
          </ac:spMkLst>
        </pc:spChg>
        <pc:spChg chg="add del mod">
          <ac:chgData name="Aude Van de WIELE" userId="7317e673-04dd-415c-a4d7-718682339b40" providerId="ADAL" clId="{EAD2941D-531D-4964-9F83-D7639497B234}" dt="2021-05-27T07:18:37.788" v="2"/>
          <ac:spMkLst>
            <pc:docMk/>
            <pc:sldMk cId="611198898" sldId="10494"/>
            <ac:spMk id="190" creationId="{00A3D00C-722D-478B-9D59-6B0E1E060A38}"/>
          </ac:spMkLst>
        </pc:spChg>
        <pc:spChg chg="add del mod">
          <ac:chgData name="Aude Van de WIELE" userId="7317e673-04dd-415c-a4d7-718682339b40" providerId="ADAL" clId="{EAD2941D-531D-4964-9F83-D7639497B234}" dt="2021-05-27T07:18:37.788" v="2"/>
          <ac:spMkLst>
            <pc:docMk/>
            <pc:sldMk cId="611198898" sldId="10494"/>
            <ac:spMk id="191" creationId="{287540C9-56CB-4A94-A33D-C2AE318985BE}"/>
          </ac:spMkLst>
        </pc:spChg>
        <pc:spChg chg="add del mod">
          <ac:chgData name="Aude Van de WIELE" userId="7317e673-04dd-415c-a4d7-718682339b40" providerId="ADAL" clId="{EAD2941D-531D-4964-9F83-D7639497B234}" dt="2021-05-27T07:18:37.788" v="2"/>
          <ac:spMkLst>
            <pc:docMk/>
            <pc:sldMk cId="611198898" sldId="10494"/>
            <ac:spMk id="192" creationId="{65E7948B-D878-41CA-B9C0-AC81D2AB9864}"/>
          </ac:spMkLst>
        </pc:spChg>
        <pc:spChg chg="add del mod">
          <ac:chgData name="Aude Van de WIELE" userId="7317e673-04dd-415c-a4d7-718682339b40" providerId="ADAL" clId="{EAD2941D-531D-4964-9F83-D7639497B234}" dt="2021-05-27T07:18:37.788" v="2"/>
          <ac:spMkLst>
            <pc:docMk/>
            <pc:sldMk cId="611198898" sldId="10494"/>
            <ac:spMk id="193" creationId="{C13A7D57-87CF-4B30-9F43-FB042089C7E0}"/>
          </ac:spMkLst>
        </pc:spChg>
        <pc:spChg chg="add del mod">
          <ac:chgData name="Aude Van de WIELE" userId="7317e673-04dd-415c-a4d7-718682339b40" providerId="ADAL" clId="{EAD2941D-531D-4964-9F83-D7639497B234}" dt="2021-05-27T07:18:37.788" v="2"/>
          <ac:spMkLst>
            <pc:docMk/>
            <pc:sldMk cId="611198898" sldId="10494"/>
            <ac:spMk id="194" creationId="{AF91179D-FC07-49F9-82A6-057A19E0B6CE}"/>
          </ac:spMkLst>
        </pc:spChg>
        <pc:spChg chg="add del mod">
          <ac:chgData name="Aude Van de WIELE" userId="7317e673-04dd-415c-a4d7-718682339b40" providerId="ADAL" clId="{EAD2941D-531D-4964-9F83-D7639497B234}" dt="2021-05-27T07:18:37.788" v="2"/>
          <ac:spMkLst>
            <pc:docMk/>
            <pc:sldMk cId="611198898" sldId="10494"/>
            <ac:spMk id="195" creationId="{CE2E1CF2-AE3B-4928-8B32-C5A564D2E828}"/>
          </ac:spMkLst>
        </pc:spChg>
        <pc:spChg chg="add del mod">
          <ac:chgData name="Aude Van de WIELE" userId="7317e673-04dd-415c-a4d7-718682339b40" providerId="ADAL" clId="{EAD2941D-531D-4964-9F83-D7639497B234}" dt="2021-05-27T07:18:37.788" v="2"/>
          <ac:spMkLst>
            <pc:docMk/>
            <pc:sldMk cId="611198898" sldId="10494"/>
            <ac:spMk id="196" creationId="{05A89A18-A952-4A0E-8A6E-7420C9756C56}"/>
          </ac:spMkLst>
        </pc:spChg>
        <pc:spChg chg="add del mod">
          <ac:chgData name="Aude Van de WIELE" userId="7317e673-04dd-415c-a4d7-718682339b40" providerId="ADAL" clId="{EAD2941D-531D-4964-9F83-D7639497B234}" dt="2021-05-27T07:18:37.788" v="2"/>
          <ac:spMkLst>
            <pc:docMk/>
            <pc:sldMk cId="611198898" sldId="10494"/>
            <ac:spMk id="197" creationId="{6210A2BE-C9CD-476B-873D-6ED96667F39A}"/>
          </ac:spMkLst>
        </pc:spChg>
        <pc:spChg chg="add del mod">
          <ac:chgData name="Aude Van de WIELE" userId="7317e673-04dd-415c-a4d7-718682339b40" providerId="ADAL" clId="{EAD2941D-531D-4964-9F83-D7639497B234}" dt="2021-05-27T07:18:37.788" v="2"/>
          <ac:spMkLst>
            <pc:docMk/>
            <pc:sldMk cId="611198898" sldId="10494"/>
            <ac:spMk id="198" creationId="{B75A3E69-2897-4CD0-A6D6-8DD946F9D42E}"/>
          </ac:spMkLst>
        </pc:spChg>
        <pc:spChg chg="add del mod">
          <ac:chgData name="Aude Van de WIELE" userId="7317e673-04dd-415c-a4d7-718682339b40" providerId="ADAL" clId="{EAD2941D-531D-4964-9F83-D7639497B234}" dt="2021-05-27T07:18:37.788" v="2"/>
          <ac:spMkLst>
            <pc:docMk/>
            <pc:sldMk cId="611198898" sldId="10494"/>
            <ac:spMk id="199" creationId="{096F2E96-875D-41F7-BD11-85CC643F3A31}"/>
          </ac:spMkLst>
        </pc:spChg>
        <pc:spChg chg="add del mod">
          <ac:chgData name="Aude Van de WIELE" userId="7317e673-04dd-415c-a4d7-718682339b40" providerId="ADAL" clId="{EAD2941D-531D-4964-9F83-D7639497B234}" dt="2021-05-27T07:18:42.641" v="5"/>
          <ac:spMkLst>
            <pc:docMk/>
            <pc:sldMk cId="611198898" sldId="10494"/>
            <ac:spMk id="200" creationId="{3CE1F330-F66C-457F-96FF-61DEA6DDD7D3}"/>
          </ac:spMkLst>
        </pc:spChg>
        <pc:spChg chg="add del mod">
          <ac:chgData name="Aude Van de WIELE" userId="7317e673-04dd-415c-a4d7-718682339b40" providerId="ADAL" clId="{EAD2941D-531D-4964-9F83-D7639497B234}" dt="2021-05-27T07:18:42.641" v="5"/>
          <ac:spMkLst>
            <pc:docMk/>
            <pc:sldMk cId="611198898" sldId="10494"/>
            <ac:spMk id="201" creationId="{29A0265F-55B9-4373-AB05-908A270B8473}"/>
          </ac:spMkLst>
        </pc:spChg>
        <pc:spChg chg="add del mod">
          <ac:chgData name="Aude Van de WIELE" userId="7317e673-04dd-415c-a4d7-718682339b40" providerId="ADAL" clId="{EAD2941D-531D-4964-9F83-D7639497B234}" dt="2021-05-27T07:18:42.641" v="5"/>
          <ac:spMkLst>
            <pc:docMk/>
            <pc:sldMk cId="611198898" sldId="10494"/>
            <ac:spMk id="202" creationId="{9463E8F5-3799-4B29-B698-2F6A8773C86B}"/>
          </ac:spMkLst>
        </pc:spChg>
        <pc:spChg chg="add del mod">
          <ac:chgData name="Aude Van de WIELE" userId="7317e673-04dd-415c-a4d7-718682339b40" providerId="ADAL" clId="{EAD2941D-531D-4964-9F83-D7639497B234}" dt="2021-05-27T07:18:42.641" v="5"/>
          <ac:spMkLst>
            <pc:docMk/>
            <pc:sldMk cId="611198898" sldId="10494"/>
            <ac:spMk id="203" creationId="{ECE8D9E7-F565-4732-B4C7-D125C7413463}"/>
          </ac:spMkLst>
        </pc:spChg>
        <pc:spChg chg="add del mod">
          <ac:chgData name="Aude Van de WIELE" userId="7317e673-04dd-415c-a4d7-718682339b40" providerId="ADAL" clId="{EAD2941D-531D-4964-9F83-D7639497B234}" dt="2021-05-27T07:18:42.641" v="5"/>
          <ac:spMkLst>
            <pc:docMk/>
            <pc:sldMk cId="611198898" sldId="10494"/>
            <ac:spMk id="204" creationId="{E52C028A-8A63-4073-973C-E7EE040F8D37}"/>
          </ac:spMkLst>
        </pc:spChg>
        <pc:spChg chg="add del mod">
          <ac:chgData name="Aude Van de WIELE" userId="7317e673-04dd-415c-a4d7-718682339b40" providerId="ADAL" clId="{EAD2941D-531D-4964-9F83-D7639497B234}" dt="2021-05-27T07:18:42.641" v="5"/>
          <ac:spMkLst>
            <pc:docMk/>
            <pc:sldMk cId="611198898" sldId="10494"/>
            <ac:spMk id="208" creationId="{17892D2C-251D-4BD1-8584-BC55A74E9A16}"/>
          </ac:spMkLst>
        </pc:spChg>
        <pc:spChg chg="add del mod">
          <ac:chgData name="Aude Van de WIELE" userId="7317e673-04dd-415c-a4d7-718682339b40" providerId="ADAL" clId="{EAD2941D-531D-4964-9F83-D7639497B234}" dt="2021-05-27T07:18:42.641" v="5"/>
          <ac:spMkLst>
            <pc:docMk/>
            <pc:sldMk cId="611198898" sldId="10494"/>
            <ac:spMk id="209" creationId="{FE49137C-3BA1-402A-9EC7-98E61AD5FE2D}"/>
          </ac:spMkLst>
        </pc:spChg>
        <pc:spChg chg="add del mod">
          <ac:chgData name="Aude Van de WIELE" userId="7317e673-04dd-415c-a4d7-718682339b40" providerId="ADAL" clId="{EAD2941D-531D-4964-9F83-D7639497B234}" dt="2021-05-27T07:18:42.641" v="5"/>
          <ac:spMkLst>
            <pc:docMk/>
            <pc:sldMk cId="611198898" sldId="10494"/>
            <ac:spMk id="210" creationId="{79674ECE-A45D-4769-9894-5E830FC04360}"/>
          </ac:spMkLst>
        </pc:spChg>
        <pc:spChg chg="add del mod">
          <ac:chgData name="Aude Van de WIELE" userId="7317e673-04dd-415c-a4d7-718682339b40" providerId="ADAL" clId="{EAD2941D-531D-4964-9F83-D7639497B234}" dt="2021-05-27T07:18:42.641" v="5"/>
          <ac:spMkLst>
            <pc:docMk/>
            <pc:sldMk cId="611198898" sldId="10494"/>
            <ac:spMk id="211" creationId="{C324C5F1-11AC-4259-BDD5-E0B871EE6901}"/>
          </ac:spMkLst>
        </pc:spChg>
        <pc:spChg chg="add del mod">
          <ac:chgData name="Aude Van de WIELE" userId="7317e673-04dd-415c-a4d7-718682339b40" providerId="ADAL" clId="{EAD2941D-531D-4964-9F83-D7639497B234}" dt="2021-05-27T07:18:42.641" v="5"/>
          <ac:spMkLst>
            <pc:docMk/>
            <pc:sldMk cId="611198898" sldId="10494"/>
            <ac:spMk id="212" creationId="{F6495D70-8E62-4717-9A04-8B0B327389AC}"/>
          </ac:spMkLst>
        </pc:spChg>
        <pc:spChg chg="add del mod">
          <ac:chgData name="Aude Van de WIELE" userId="7317e673-04dd-415c-a4d7-718682339b40" providerId="ADAL" clId="{EAD2941D-531D-4964-9F83-D7639497B234}" dt="2021-05-27T07:18:42.641" v="5"/>
          <ac:spMkLst>
            <pc:docMk/>
            <pc:sldMk cId="611198898" sldId="10494"/>
            <ac:spMk id="213" creationId="{6F035F9B-B86A-44D2-A6C4-361881DD2A58}"/>
          </ac:spMkLst>
        </pc:spChg>
        <pc:spChg chg="mod">
          <ac:chgData name="Aude Van de WIELE" userId="7317e673-04dd-415c-a4d7-718682339b40" providerId="ADAL" clId="{EAD2941D-531D-4964-9F83-D7639497B234}" dt="2021-05-27T07:18:40.794" v="4"/>
          <ac:spMkLst>
            <pc:docMk/>
            <pc:sldMk cId="611198898" sldId="10494"/>
            <ac:spMk id="215" creationId="{81A87714-1527-4122-B401-4E3CCA908F73}"/>
          </ac:spMkLst>
        </pc:spChg>
        <pc:spChg chg="mod">
          <ac:chgData name="Aude Van de WIELE" userId="7317e673-04dd-415c-a4d7-718682339b40" providerId="ADAL" clId="{EAD2941D-531D-4964-9F83-D7639497B234}" dt="2021-05-27T07:18:40.794" v="4"/>
          <ac:spMkLst>
            <pc:docMk/>
            <pc:sldMk cId="611198898" sldId="10494"/>
            <ac:spMk id="216" creationId="{35D6FB70-FD20-4EB0-BC97-E5DEDE73AC10}"/>
          </ac:spMkLst>
        </pc:spChg>
        <pc:spChg chg="mod">
          <ac:chgData name="Aude Van de WIELE" userId="7317e673-04dd-415c-a4d7-718682339b40" providerId="ADAL" clId="{EAD2941D-531D-4964-9F83-D7639497B234}" dt="2021-05-27T07:18:40.794" v="4"/>
          <ac:spMkLst>
            <pc:docMk/>
            <pc:sldMk cId="611198898" sldId="10494"/>
            <ac:spMk id="218" creationId="{81FCB06C-8751-41BD-8339-28E341FCF771}"/>
          </ac:spMkLst>
        </pc:spChg>
        <pc:spChg chg="mod">
          <ac:chgData name="Aude Van de WIELE" userId="7317e673-04dd-415c-a4d7-718682339b40" providerId="ADAL" clId="{EAD2941D-531D-4964-9F83-D7639497B234}" dt="2021-05-27T07:18:40.794" v="4"/>
          <ac:spMkLst>
            <pc:docMk/>
            <pc:sldMk cId="611198898" sldId="10494"/>
            <ac:spMk id="219" creationId="{EF83CF31-E87A-4F46-B572-87AFC55D8108}"/>
          </ac:spMkLst>
        </pc:spChg>
        <pc:spChg chg="mod">
          <ac:chgData name="Aude Van de WIELE" userId="7317e673-04dd-415c-a4d7-718682339b40" providerId="ADAL" clId="{EAD2941D-531D-4964-9F83-D7639497B234}" dt="2021-05-27T07:18:40.794" v="4"/>
          <ac:spMkLst>
            <pc:docMk/>
            <pc:sldMk cId="611198898" sldId="10494"/>
            <ac:spMk id="221" creationId="{7BAAC0FD-E0D0-4B6E-97E3-E6E32EEF6171}"/>
          </ac:spMkLst>
        </pc:spChg>
        <pc:spChg chg="mod">
          <ac:chgData name="Aude Van de WIELE" userId="7317e673-04dd-415c-a4d7-718682339b40" providerId="ADAL" clId="{EAD2941D-531D-4964-9F83-D7639497B234}" dt="2021-05-27T07:18:40.794" v="4"/>
          <ac:spMkLst>
            <pc:docMk/>
            <pc:sldMk cId="611198898" sldId="10494"/>
            <ac:spMk id="222" creationId="{CA292F5F-6F6D-4919-971E-564A00B29364}"/>
          </ac:spMkLst>
        </pc:spChg>
        <pc:spChg chg="add del mod">
          <ac:chgData name="Aude Van de WIELE" userId="7317e673-04dd-415c-a4d7-718682339b40" providerId="ADAL" clId="{EAD2941D-531D-4964-9F83-D7639497B234}" dt="2021-05-27T07:18:42.641" v="5"/>
          <ac:spMkLst>
            <pc:docMk/>
            <pc:sldMk cId="611198898" sldId="10494"/>
            <ac:spMk id="223" creationId="{70A6FED0-6759-4050-89B3-6E954FCF871B}"/>
          </ac:spMkLst>
        </pc:spChg>
        <pc:spChg chg="add del mod">
          <ac:chgData name="Aude Van de WIELE" userId="7317e673-04dd-415c-a4d7-718682339b40" providerId="ADAL" clId="{EAD2941D-531D-4964-9F83-D7639497B234}" dt="2021-05-27T07:18:42.641" v="5"/>
          <ac:spMkLst>
            <pc:docMk/>
            <pc:sldMk cId="611198898" sldId="10494"/>
            <ac:spMk id="224" creationId="{0F1FDE92-BAEF-49EE-8E87-BBFA540CB7B7}"/>
          </ac:spMkLst>
        </pc:spChg>
        <pc:spChg chg="add del mod">
          <ac:chgData name="Aude Van de WIELE" userId="7317e673-04dd-415c-a4d7-718682339b40" providerId="ADAL" clId="{EAD2941D-531D-4964-9F83-D7639497B234}" dt="2021-05-27T07:18:42.641" v="5"/>
          <ac:spMkLst>
            <pc:docMk/>
            <pc:sldMk cId="611198898" sldId="10494"/>
            <ac:spMk id="225" creationId="{E50C71F8-AD06-4948-A93B-9F68D437015F}"/>
          </ac:spMkLst>
        </pc:spChg>
        <pc:spChg chg="add del mod">
          <ac:chgData name="Aude Van de WIELE" userId="7317e673-04dd-415c-a4d7-718682339b40" providerId="ADAL" clId="{EAD2941D-531D-4964-9F83-D7639497B234}" dt="2021-05-27T07:18:42.641" v="5"/>
          <ac:spMkLst>
            <pc:docMk/>
            <pc:sldMk cId="611198898" sldId="10494"/>
            <ac:spMk id="226" creationId="{C4973608-4D2B-44FE-B805-5AF5B8D1E22F}"/>
          </ac:spMkLst>
        </pc:spChg>
        <pc:spChg chg="add del mod">
          <ac:chgData name="Aude Van de WIELE" userId="7317e673-04dd-415c-a4d7-718682339b40" providerId="ADAL" clId="{EAD2941D-531D-4964-9F83-D7639497B234}" dt="2021-05-27T07:18:42.641" v="5"/>
          <ac:spMkLst>
            <pc:docMk/>
            <pc:sldMk cId="611198898" sldId="10494"/>
            <ac:spMk id="227" creationId="{3195965B-C751-4C91-9D19-6321D6E290D0}"/>
          </ac:spMkLst>
        </pc:spChg>
        <pc:spChg chg="add del mod">
          <ac:chgData name="Aude Van de WIELE" userId="7317e673-04dd-415c-a4d7-718682339b40" providerId="ADAL" clId="{EAD2941D-531D-4964-9F83-D7639497B234}" dt="2021-05-27T07:18:42.641" v="5"/>
          <ac:spMkLst>
            <pc:docMk/>
            <pc:sldMk cId="611198898" sldId="10494"/>
            <ac:spMk id="228" creationId="{47F7AF83-FFF5-4414-AF16-766E9BD211DD}"/>
          </ac:spMkLst>
        </pc:spChg>
        <pc:spChg chg="add del mod">
          <ac:chgData name="Aude Van de WIELE" userId="7317e673-04dd-415c-a4d7-718682339b40" providerId="ADAL" clId="{EAD2941D-531D-4964-9F83-D7639497B234}" dt="2021-05-27T07:18:42.641" v="5"/>
          <ac:spMkLst>
            <pc:docMk/>
            <pc:sldMk cId="611198898" sldId="10494"/>
            <ac:spMk id="229" creationId="{B1CA9C62-7899-4FE3-8990-636EBE719634}"/>
          </ac:spMkLst>
        </pc:spChg>
        <pc:spChg chg="add del mod">
          <ac:chgData name="Aude Van de WIELE" userId="7317e673-04dd-415c-a4d7-718682339b40" providerId="ADAL" clId="{EAD2941D-531D-4964-9F83-D7639497B234}" dt="2021-05-27T07:18:42.641" v="5"/>
          <ac:spMkLst>
            <pc:docMk/>
            <pc:sldMk cId="611198898" sldId="10494"/>
            <ac:spMk id="230" creationId="{F7ED3B24-3A81-4FDA-98FC-956B0CABE801}"/>
          </ac:spMkLst>
        </pc:spChg>
        <pc:spChg chg="add del mod">
          <ac:chgData name="Aude Van de WIELE" userId="7317e673-04dd-415c-a4d7-718682339b40" providerId="ADAL" clId="{EAD2941D-531D-4964-9F83-D7639497B234}" dt="2021-05-27T07:18:42.641" v="5"/>
          <ac:spMkLst>
            <pc:docMk/>
            <pc:sldMk cId="611198898" sldId="10494"/>
            <ac:spMk id="231" creationId="{C45B0135-4290-4F6F-AF38-BBA700A2C2B5}"/>
          </ac:spMkLst>
        </pc:spChg>
        <pc:spChg chg="add del mod">
          <ac:chgData name="Aude Van de WIELE" userId="7317e673-04dd-415c-a4d7-718682339b40" providerId="ADAL" clId="{EAD2941D-531D-4964-9F83-D7639497B234}" dt="2021-05-27T07:18:42.641" v="5"/>
          <ac:spMkLst>
            <pc:docMk/>
            <pc:sldMk cId="611198898" sldId="10494"/>
            <ac:spMk id="232" creationId="{EF9B746E-4C72-4BC1-A74D-D6525CA8DABA}"/>
          </ac:spMkLst>
        </pc:spChg>
        <pc:spChg chg="mod">
          <ac:chgData name="Aude Van de WIELE" userId="7317e673-04dd-415c-a4d7-718682339b40" providerId="ADAL" clId="{EAD2941D-531D-4964-9F83-D7639497B234}" dt="2021-05-27T07:18:40.794" v="4"/>
          <ac:spMkLst>
            <pc:docMk/>
            <pc:sldMk cId="611198898" sldId="10494"/>
            <ac:spMk id="234" creationId="{3A5C1886-58B6-40AF-AF14-7A4E62465160}"/>
          </ac:spMkLst>
        </pc:spChg>
        <pc:spChg chg="mod">
          <ac:chgData name="Aude Van de WIELE" userId="7317e673-04dd-415c-a4d7-718682339b40" providerId="ADAL" clId="{EAD2941D-531D-4964-9F83-D7639497B234}" dt="2021-05-27T07:18:40.794" v="4"/>
          <ac:spMkLst>
            <pc:docMk/>
            <pc:sldMk cId="611198898" sldId="10494"/>
            <ac:spMk id="235" creationId="{3177F05A-6E48-41CD-85D4-BACB300FD637}"/>
          </ac:spMkLst>
        </pc:spChg>
        <pc:spChg chg="mod">
          <ac:chgData name="Aude Van de WIELE" userId="7317e673-04dd-415c-a4d7-718682339b40" providerId="ADAL" clId="{EAD2941D-531D-4964-9F83-D7639497B234}" dt="2021-05-27T07:18:40.794" v="4"/>
          <ac:spMkLst>
            <pc:docMk/>
            <pc:sldMk cId="611198898" sldId="10494"/>
            <ac:spMk id="238" creationId="{3ED3D16B-5697-4AA1-B50F-A8493D95A216}"/>
          </ac:spMkLst>
        </pc:spChg>
        <pc:spChg chg="mod">
          <ac:chgData name="Aude Van de WIELE" userId="7317e673-04dd-415c-a4d7-718682339b40" providerId="ADAL" clId="{EAD2941D-531D-4964-9F83-D7639497B234}" dt="2021-05-27T07:18:40.794" v="4"/>
          <ac:spMkLst>
            <pc:docMk/>
            <pc:sldMk cId="611198898" sldId="10494"/>
            <ac:spMk id="239" creationId="{D5585F62-D02C-4884-8E7E-C8C676F7E9BF}"/>
          </ac:spMkLst>
        </pc:spChg>
        <pc:spChg chg="add del mod">
          <ac:chgData name="Aude Van de WIELE" userId="7317e673-04dd-415c-a4d7-718682339b40" providerId="ADAL" clId="{EAD2941D-531D-4964-9F83-D7639497B234}" dt="2021-05-27T07:18:42.641" v="5"/>
          <ac:spMkLst>
            <pc:docMk/>
            <pc:sldMk cId="611198898" sldId="10494"/>
            <ac:spMk id="240" creationId="{7A1A043F-3A99-480D-BD7D-310194EA7BBF}"/>
          </ac:spMkLst>
        </pc:spChg>
        <pc:spChg chg="add del mod">
          <ac:chgData name="Aude Van de WIELE" userId="7317e673-04dd-415c-a4d7-718682339b40" providerId="ADAL" clId="{EAD2941D-531D-4964-9F83-D7639497B234}" dt="2021-05-27T07:18:42.641" v="5"/>
          <ac:spMkLst>
            <pc:docMk/>
            <pc:sldMk cId="611198898" sldId="10494"/>
            <ac:spMk id="241" creationId="{44BBA3CF-0832-4F70-867F-D7005A85B162}"/>
          </ac:spMkLst>
        </pc:spChg>
        <pc:spChg chg="add del mod">
          <ac:chgData name="Aude Van de WIELE" userId="7317e673-04dd-415c-a4d7-718682339b40" providerId="ADAL" clId="{EAD2941D-531D-4964-9F83-D7639497B234}" dt="2021-05-27T07:18:42.641" v="5"/>
          <ac:spMkLst>
            <pc:docMk/>
            <pc:sldMk cId="611198898" sldId="10494"/>
            <ac:spMk id="242" creationId="{35CEF3C3-1585-429E-BE04-C421D5EF14FE}"/>
          </ac:spMkLst>
        </pc:spChg>
        <pc:spChg chg="add del mod">
          <ac:chgData name="Aude Van de WIELE" userId="7317e673-04dd-415c-a4d7-718682339b40" providerId="ADAL" clId="{EAD2941D-531D-4964-9F83-D7639497B234}" dt="2021-05-27T07:18:42.641" v="5"/>
          <ac:spMkLst>
            <pc:docMk/>
            <pc:sldMk cId="611198898" sldId="10494"/>
            <ac:spMk id="243" creationId="{C736BC1F-B713-41AF-A134-730D6AF76DD3}"/>
          </ac:spMkLst>
        </pc:spChg>
        <pc:spChg chg="add del mod">
          <ac:chgData name="Aude Van de WIELE" userId="7317e673-04dd-415c-a4d7-718682339b40" providerId="ADAL" clId="{EAD2941D-531D-4964-9F83-D7639497B234}" dt="2021-05-27T07:18:42.641" v="5"/>
          <ac:spMkLst>
            <pc:docMk/>
            <pc:sldMk cId="611198898" sldId="10494"/>
            <ac:spMk id="244" creationId="{7BA999F7-A335-4C72-A8CB-249BFF89128E}"/>
          </ac:spMkLst>
        </pc:spChg>
        <pc:spChg chg="add del mod">
          <ac:chgData name="Aude Van de WIELE" userId="7317e673-04dd-415c-a4d7-718682339b40" providerId="ADAL" clId="{EAD2941D-531D-4964-9F83-D7639497B234}" dt="2021-05-27T07:18:42.641" v="5"/>
          <ac:spMkLst>
            <pc:docMk/>
            <pc:sldMk cId="611198898" sldId="10494"/>
            <ac:spMk id="245" creationId="{9B494A1A-6C60-4934-B312-01EB0007A4F6}"/>
          </ac:spMkLst>
        </pc:spChg>
        <pc:spChg chg="add del mod">
          <ac:chgData name="Aude Van de WIELE" userId="7317e673-04dd-415c-a4d7-718682339b40" providerId="ADAL" clId="{EAD2941D-531D-4964-9F83-D7639497B234}" dt="2021-05-27T07:18:42.641" v="5"/>
          <ac:spMkLst>
            <pc:docMk/>
            <pc:sldMk cId="611198898" sldId="10494"/>
            <ac:spMk id="246" creationId="{3F0FD619-86BA-41FC-A252-0813B6CB32EA}"/>
          </ac:spMkLst>
        </pc:spChg>
        <pc:spChg chg="add del mod">
          <ac:chgData name="Aude Van de WIELE" userId="7317e673-04dd-415c-a4d7-718682339b40" providerId="ADAL" clId="{EAD2941D-531D-4964-9F83-D7639497B234}" dt="2021-05-27T07:18:42.641" v="5"/>
          <ac:spMkLst>
            <pc:docMk/>
            <pc:sldMk cId="611198898" sldId="10494"/>
            <ac:spMk id="247" creationId="{DE55776B-BCAE-4248-AE2F-2BE219829AD7}"/>
          </ac:spMkLst>
        </pc:spChg>
        <pc:spChg chg="add del mod">
          <ac:chgData name="Aude Van de WIELE" userId="7317e673-04dd-415c-a4d7-718682339b40" providerId="ADAL" clId="{EAD2941D-531D-4964-9F83-D7639497B234}" dt="2021-05-27T07:18:42.641" v="5"/>
          <ac:spMkLst>
            <pc:docMk/>
            <pc:sldMk cId="611198898" sldId="10494"/>
            <ac:spMk id="248" creationId="{85BE886B-EB7B-4D66-B001-957DFD540103}"/>
          </ac:spMkLst>
        </pc:spChg>
        <pc:spChg chg="add del mod">
          <ac:chgData name="Aude Van de WIELE" userId="7317e673-04dd-415c-a4d7-718682339b40" providerId="ADAL" clId="{EAD2941D-531D-4964-9F83-D7639497B234}" dt="2021-05-27T07:18:42.641" v="5"/>
          <ac:spMkLst>
            <pc:docMk/>
            <pc:sldMk cId="611198898" sldId="10494"/>
            <ac:spMk id="249" creationId="{4EDF4BA5-8CF8-47BE-BD44-8BF40EE2A61F}"/>
          </ac:spMkLst>
        </pc:spChg>
        <pc:spChg chg="add del mod">
          <ac:chgData name="Aude Van de WIELE" userId="7317e673-04dd-415c-a4d7-718682339b40" providerId="ADAL" clId="{EAD2941D-531D-4964-9F83-D7639497B234}" dt="2021-05-27T07:18:42.641" v="5"/>
          <ac:spMkLst>
            <pc:docMk/>
            <pc:sldMk cId="611198898" sldId="10494"/>
            <ac:spMk id="250" creationId="{2A1C9CC1-B67F-455C-9B55-F226B7CF9CAA}"/>
          </ac:spMkLst>
        </pc:spChg>
        <pc:spChg chg="add del mod">
          <ac:chgData name="Aude Van de WIELE" userId="7317e673-04dd-415c-a4d7-718682339b40" providerId="ADAL" clId="{EAD2941D-531D-4964-9F83-D7639497B234}" dt="2021-05-27T07:18:42.641" v="5"/>
          <ac:spMkLst>
            <pc:docMk/>
            <pc:sldMk cId="611198898" sldId="10494"/>
            <ac:spMk id="251" creationId="{C6E1B2CB-F129-4822-83C3-A862F70E934E}"/>
          </ac:spMkLst>
        </pc:spChg>
        <pc:spChg chg="add del mod">
          <ac:chgData name="Aude Van de WIELE" userId="7317e673-04dd-415c-a4d7-718682339b40" providerId="ADAL" clId="{EAD2941D-531D-4964-9F83-D7639497B234}" dt="2021-05-27T07:18:42.641" v="5"/>
          <ac:spMkLst>
            <pc:docMk/>
            <pc:sldMk cId="611198898" sldId="10494"/>
            <ac:spMk id="252" creationId="{BFFABF15-1D1A-4BAF-845E-0D3455FE00F1}"/>
          </ac:spMkLst>
        </pc:spChg>
        <pc:spChg chg="add mod">
          <ac:chgData name="Aude Van de WIELE" userId="7317e673-04dd-415c-a4d7-718682339b40" providerId="ADAL" clId="{EAD2941D-531D-4964-9F83-D7639497B234}" dt="2021-05-27T07:18:47.043" v="8"/>
          <ac:spMkLst>
            <pc:docMk/>
            <pc:sldMk cId="611198898" sldId="10494"/>
            <ac:spMk id="253" creationId="{37DD375D-B628-41A8-A4D9-6B52C28D30CC}"/>
          </ac:spMkLst>
        </pc:spChg>
        <pc:spChg chg="add mod">
          <ac:chgData name="Aude Van de WIELE" userId="7317e673-04dd-415c-a4d7-718682339b40" providerId="ADAL" clId="{EAD2941D-531D-4964-9F83-D7639497B234}" dt="2021-05-27T07:18:47.043" v="8"/>
          <ac:spMkLst>
            <pc:docMk/>
            <pc:sldMk cId="611198898" sldId="10494"/>
            <ac:spMk id="254" creationId="{D72E68B4-8506-4CC5-8057-AA8F919AB15C}"/>
          </ac:spMkLst>
        </pc:spChg>
        <pc:spChg chg="add mod">
          <ac:chgData name="Aude Van de WIELE" userId="7317e673-04dd-415c-a4d7-718682339b40" providerId="ADAL" clId="{EAD2941D-531D-4964-9F83-D7639497B234}" dt="2021-05-27T07:18:47.043" v="8"/>
          <ac:spMkLst>
            <pc:docMk/>
            <pc:sldMk cId="611198898" sldId="10494"/>
            <ac:spMk id="255" creationId="{FAAAAAB0-AB65-41A1-9A38-9A5F1F3DDFD1}"/>
          </ac:spMkLst>
        </pc:spChg>
        <pc:spChg chg="add mod">
          <ac:chgData name="Aude Van de WIELE" userId="7317e673-04dd-415c-a4d7-718682339b40" providerId="ADAL" clId="{EAD2941D-531D-4964-9F83-D7639497B234}" dt="2021-05-27T07:18:47.043" v="8"/>
          <ac:spMkLst>
            <pc:docMk/>
            <pc:sldMk cId="611198898" sldId="10494"/>
            <ac:spMk id="256" creationId="{5729B7B1-4011-4875-97A8-CA55EC3AB253}"/>
          </ac:spMkLst>
        </pc:spChg>
        <pc:spChg chg="add mod">
          <ac:chgData name="Aude Van de WIELE" userId="7317e673-04dd-415c-a4d7-718682339b40" providerId="ADAL" clId="{EAD2941D-531D-4964-9F83-D7639497B234}" dt="2021-05-27T07:18:47.043" v="8"/>
          <ac:spMkLst>
            <pc:docMk/>
            <pc:sldMk cId="611198898" sldId="10494"/>
            <ac:spMk id="257" creationId="{1E208DA0-98CC-4927-8DC5-338A9D7C27D3}"/>
          </ac:spMkLst>
        </pc:spChg>
        <pc:spChg chg="add mod">
          <ac:chgData name="Aude Van de WIELE" userId="7317e673-04dd-415c-a4d7-718682339b40" providerId="ADAL" clId="{EAD2941D-531D-4964-9F83-D7639497B234}" dt="2021-05-27T07:18:47.043" v="8"/>
          <ac:spMkLst>
            <pc:docMk/>
            <pc:sldMk cId="611198898" sldId="10494"/>
            <ac:spMk id="261" creationId="{DA3E87D1-7A95-4550-8FF0-F6B1170052F5}"/>
          </ac:spMkLst>
        </pc:spChg>
        <pc:spChg chg="add mod">
          <ac:chgData name="Aude Van de WIELE" userId="7317e673-04dd-415c-a4d7-718682339b40" providerId="ADAL" clId="{EAD2941D-531D-4964-9F83-D7639497B234}" dt="2021-05-27T07:18:47.043" v="8"/>
          <ac:spMkLst>
            <pc:docMk/>
            <pc:sldMk cId="611198898" sldId="10494"/>
            <ac:spMk id="262" creationId="{A87B7DF2-4AB2-4204-B79A-C0BFD644B9CE}"/>
          </ac:spMkLst>
        </pc:spChg>
        <pc:spChg chg="add mod">
          <ac:chgData name="Aude Van de WIELE" userId="7317e673-04dd-415c-a4d7-718682339b40" providerId="ADAL" clId="{EAD2941D-531D-4964-9F83-D7639497B234}" dt="2021-05-27T07:18:47.043" v="8"/>
          <ac:spMkLst>
            <pc:docMk/>
            <pc:sldMk cId="611198898" sldId="10494"/>
            <ac:spMk id="263" creationId="{25CB9146-D717-44A5-8ADA-E4FF12666B6B}"/>
          </ac:spMkLst>
        </pc:spChg>
        <pc:spChg chg="add mod">
          <ac:chgData name="Aude Van de WIELE" userId="7317e673-04dd-415c-a4d7-718682339b40" providerId="ADAL" clId="{EAD2941D-531D-4964-9F83-D7639497B234}" dt="2021-05-27T07:18:47.043" v="8"/>
          <ac:spMkLst>
            <pc:docMk/>
            <pc:sldMk cId="611198898" sldId="10494"/>
            <ac:spMk id="264" creationId="{2E4910D0-AEA2-476B-9AC6-A073A30C0C7F}"/>
          </ac:spMkLst>
        </pc:spChg>
        <pc:spChg chg="add mod">
          <ac:chgData name="Aude Van de WIELE" userId="7317e673-04dd-415c-a4d7-718682339b40" providerId="ADAL" clId="{EAD2941D-531D-4964-9F83-D7639497B234}" dt="2021-05-27T07:18:47.043" v="8"/>
          <ac:spMkLst>
            <pc:docMk/>
            <pc:sldMk cId="611198898" sldId="10494"/>
            <ac:spMk id="265" creationId="{72AE3C49-8738-465F-9A47-C57EDDB3AB78}"/>
          </ac:spMkLst>
        </pc:spChg>
        <pc:spChg chg="add mod">
          <ac:chgData name="Aude Van de WIELE" userId="7317e673-04dd-415c-a4d7-718682339b40" providerId="ADAL" clId="{EAD2941D-531D-4964-9F83-D7639497B234}" dt="2021-05-27T07:18:47.043" v="8"/>
          <ac:spMkLst>
            <pc:docMk/>
            <pc:sldMk cId="611198898" sldId="10494"/>
            <ac:spMk id="266" creationId="{30FBFBC5-A879-432E-8DD4-69B272798411}"/>
          </ac:spMkLst>
        </pc:spChg>
        <pc:spChg chg="mod">
          <ac:chgData name="Aude Van de WIELE" userId="7317e673-04dd-415c-a4d7-718682339b40" providerId="ADAL" clId="{EAD2941D-531D-4964-9F83-D7639497B234}" dt="2021-05-27T07:18:47.043" v="8"/>
          <ac:spMkLst>
            <pc:docMk/>
            <pc:sldMk cId="611198898" sldId="10494"/>
            <ac:spMk id="268" creationId="{C920F7C1-6BCD-4602-B61D-92B79187096D}"/>
          </ac:spMkLst>
        </pc:spChg>
        <pc:spChg chg="mod">
          <ac:chgData name="Aude Van de WIELE" userId="7317e673-04dd-415c-a4d7-718682339b40" providerId="ADAL" clId="{EAD2941D-531D-4964-9F83-D7639497B234}" dt="2021-05-27T07:18:47.043" v="8"/>
          <ac:spMkLst>
            <pc:docMk/>
            <pc:sldMk cId="611198898" sldId="10494"/>
            <ac:spMk id="269" creationId="{F0725AA6-C413-461C-BB91-F77AC370CDF7}"/>
          </ac:spMkLst>
        </pc:spChg>
        <pc:spChg chg="mod">
          <ac:chgData name="Aude Van de WIELE" userId="7317e673-04dd-415c-a4d7-718682339b40" providerId="ADAL" clId="{EAD2941D-531D-4964-9F83-D7639497B234}" dt="2021-05-27T07:18:47.043" v="8"/>
          <ac:spMkLst>
            <pc:docMk/>
            <pc:sldMk cId="611198898" sldId="10494"/>
            <ac:spMk id="271" creationId="{05A72592-D4C8-4B3D-BEBF-C50CCD8072E6}"/>
          </ac:spMkLst>
        </pc:spChg>
        <pc:spChg chg="mod">
          <ac:chgData name="Aude Van de WIELE" userId="7317e673-04dd-415c-a4d7-718682339b40" providerId="ADAL" clId="{EAD2941D-531D-4964-9F83-D7639497B234}" dt="2021-05-27T07:18:47.043" v="8"/>
          <ac:spMkLst>
            <pc:docMk/>
            <pc:sldMk cId="611198898" sldId="10494"/>
            <ac:spMk id="272" creationId="{189D0B33-4EFC-48AF-AF32-8988EF13B8E0}"/>
          </ac:spMkLst>
        </pc:spChg>
        <pc:spChg chg="mod">
          <ac:chgData name="Aude Van de WIELE" userId="7317e673-04dd-415c-a4d7-718682339b40" providerId="ADAL" clId="{EAD2941D-531D-4964-9F83-D7639497B234}" dt="2021-05-27T07:18:47.043" v="8"/>
          <ac:spMkLst>
            <pc:docMk/>
            <pc:sldMk cId="611198898" sldId="10494"/>
            <ac:spMk id="274" creationId="{CECFEC42-6E29-4AA3-A5E7-95824E38D46F}"/>
          </ac:spMkLst>
        </pc:spChg>
        <pc:spChg chg="mod">
          <ac:chgData name="Aude Van de WIELE" userId="7317e673-04dd-415c-a4d7-718682339b40" providerId="ADAL" clId="{EAD2941D-531D-4964-9F83-D7639497B234}" dt="2021-05-27T07:18:47.043" v="8"/>
          <ac:spMkLst>
            <pc:docMk/>
            <pc:sldMk cId="611198898" sldId="10494"/>
            <ac:spMk id="275" creationId="{C1C75B0A-6679-4EF3-B0B0-5C9DFEE00F57}"/>
          </ac:spMkLst>
        </pc:spChg>
        <pc:spChg chg="add mod">
          <ac:chgData name="Aude Van de WIELE" userId="7317e673-04dd-415c-a4d7-718682339b40" providerId="ADAL" clId="{EAD2941D-531D-4964-9F83-D7639497B234}" dt="2021-05-27T07:18:47.043" v="8"/>
          <ac:spMkLst>
            <pc:docMk/>
            <pc:sldMk cId="611198898" sldId="10494"/>
            <ac:spMk id="276" creationId="{2BDE151D-A52F-4E41-BFB9-63DD6523DDDD}"/>
          </ac:spMkLst>
        </pc:spChg>
        <pc:spChg chg="add mod">
          <ac:chgData name="Aude Van de WIELE" userId="7317e673-04dd-415c-a4d7-718682339b40" providerId="ADAL" clId="{EAD2941D-531D-4964-9F83-D7639497B234}" dt="2021-05-27T07:18:47.043" v="8"/>
          <ac:spMkLst>
            <pc:docMk/>
            <pc:sldMk cId="611198898" sldId="10494"/>
            <ac:spMk id="277" creationId="{AB137133-4E81-4192-B441-165E9E682D68}"/>
          </ac:spMkLst>
        </pc:spChg>
        <pc:spChg chg="add mod">
          <ac:chgData name="Aude Van de WIELE" userId="7317e673-04dd-415c-a4d7-718682339b40" providerId="ADAL" clId="{EAD2941D-531D-4964-9F83-D7639497B234}" dt="2021-05-27T07:18:47.043" v="8"/>
          <ac:spMkLst>
            <pc:docMk/>
            <pc:sldMk cId="611198898" sldId="10494"/>
            <ac:spMk id="278" creationId="{93A77F96-DD51-462E-A1B4-E314E38FD1F6}"/>
          </ac:spMkLst>
        </pc:spChg>
        <pc:spChg chg="add mod">
          <ac:chgData name="Aude Van de WIELE" userId="7317e673-04dd-415c-a4d7-718682339b40" providerId="ADAL" clId="{EAD2941D-531D-4964-9F83-D7639497B234}" dt="2021-05-27T07:18:47.043" v="8"/>
          <ac:spMkLst>
            <pc:docMk/>
            <pc:sldMk cId="611198898" sldId="10494"/>
            <ac:spMk id="279" creationId="{7E1CBD9C-B8FC-4169-A5A0-0ACFA2BBD3B0}"/>
          </ac:spMkLst>
        </pc:spChg>
        <pc:spChg chg="add mod">
          <ac:chgData name="Aude Van de WIELE" userId="7317e673-04dd-415c-a4d7-718682339b40" providerId="ADAL" clId="{EAD2941D-531D-4964-9F83-D7639497B234}" dt="2021-05-27T07:18:47.043" v="8"/>
          <ac:spMkLst>
            <pc:docMk/>
            <pc:sldMk cId="611198898" sldId="10494"/>
            <ac:spMk id="280" creationId="{D0315023-4060-464C-B929-F6E8890B758A}"/>
          </ac:spMkLst>
        </pc:spChg>
        <pc:spChg chg="add mod">
          <ac:chgData name="Aude Van de WIELE" userId="7317e673-04dd-415c-a4d7-718682339b40" providerId="ADAL" clId="{EAD2941D-531D-4964-9F83-D7639497B234}" dt="2021-05-27T07:18:47.043" v="8"/>
          <ac:spMkLst>
            <pc:docMk/>
            <pc:sldMk cId="611198898" sldId="10494"/>
            <ac:spMk id="281" creationId="{6EC36E5F-F50F-49BC-BD13-56B36F350BCC}"/>
          </ac:spMkLst>
        </pc:spChg>
        <pc:spChg chg="add mod">
          <ac:chgData name="Aude Van de WIELE" userId="7317e673-04dd-415c-a4d7-718682339b40" providerId="ADAL" clId="{EAD2941D-531D-4964-9F83-D7639497B234}" dt="2021-05-27T07:18:47.043" v="8"/>
          <ac:spMkLst>
            <pc:docMk/>
            <pc:sldMk cId="611198898" sldId="10494"/>
            <ac:spMk id="282" creationId="{6B1020E4-E54C-4F8A-8724-82E983DBD592}"/>
          </ac:spMkLst>
        </pc:spChg>
        <pc:spChg chg="add mod">
          <ac:chgData name="Aude Van de WIELE" userId="7317e673-04dd-415c-a4d7-718682339b40" providerId="ADAL" clId="{EAD2941D-531D-4964-9F83-D7639497B234}" dt="2021-05-27T07:18:47.043" v="8"/>
          <ac:spMkLst>
            <pc:docMk/>
            <pc:sldMk cId="611198898" sldId="10494"/>
            <ac:spMk id="283" creationId="{2EE74898-9216-4F4A-A9EB-0BC4C2FC0434}"/>
          </ac:spMkLst>
        </pc:spChg>
        <pc:spChg chg="add mod">
          <ac:chgData name="Aude Van de WIELE" userId="7317e673-04dd-415c-a4d7-718682339b40" providerId="ADAL" clId="{EAD2941D-531D-4964-9F83-D7639497B234}" dt="2021-05-27T07:18:47.043" v="8"/>
          <ac:spMkLst>
            <pc:docMk/>
            <pc:sldMk cId="611198898" sldId="10494"/>
            <ac:spMk id="284" creationId="{D78A6272-2213-47CA-98FC-6A3B688C9671}"/>
          </ac:spMkLst>
        </pc:spChg>
        <pc:spChg chg="add mod">
          <ac:chgData name="Aude Van de WIELE" userId="7317e673-04dd-415c-a4d7-718682339b40" providerId="ADAL" clId="{EAD2941D-531D-4964-9F83-D7639497B234}" dt="2021-05-27T07:18:47.043" v="8"/>
          <ac:spMkLst>
            <pc:docMk/>
            <pc:sldMk cId="611198898" sldId="10494"/>
            <ac:spMk id="285" creationId="{6C15BDA2-E208-40BD-A9A9-36ABA3CC5224}"/>
          </ac:spMkLst>
        </pc:spChg>
        <pc:spChg chg="mod">
          <ac:chgData name="Aude Van de WIELE" userId="7317e673-04dd-415c-a4d7-718682339b40" providerId="ADAL" clId="{EAD2941D-531D-4964-9F83-D7639497B234}" dt="2021-05-27T07:18:47.043" v="8"/>
          <ac:spMkLst>
            <pc:docMk/>
            <pc:sldMk cId="611198898" sldId="10494"/>
            <ac:spMk id="287" creationId="{536F4BF8-5AB3-41EC-A083-87878D55842F}"/>
          </ac:spMkLst>
        </pc:spChg>
        <pc:spChg chg="mod">
          <ac:chgData name="Aude Van de WIELE" userId="7317e673-04dd-415c-a4d7-718682339b40" providerId="ADAL" clId="{EAD2941D-531D-4964-9F83-D7639497B234}" dt="2021-05-27T07:18:47.043" v="8"/>
          <ac:spMkLst>
            <pc:docMk/>
            <pc:sldMk cId="611198898" sldId="10494"/>
            <ac:spMk id="288" creationId="{C9CA8DFF-DCE7-4AD6-A08A-F1BE923B8324}"/>
          </ac:spMkLst>
        </pc:spChg>
        <pc:spChg chg="mod">
          <ac:chgData name="Aude Van de WIELE" userId="7317e673-04dd-415c-a4d7-718682339b40" providerId="ADAL" clId="{EAD2941D-531D-4964-9F83-D7639497B234}" dt="2021-05-27T07:18:47.043" v="8"/>
          <ac:spMkLst>
            <pc:docMk/>
            <pc:sldMk cId="611198898" sldId="10494"/>
            <ac:spMk id="291" creationId="{4FCD28D7-CE4F-49E5-B290-718B60E46521}"/>
          </ac:spMkLst>
        </pc:spChg>
        <pc:spChg chg="mod">
          <ac:chgData name="Aude Van de WIELE" userId="7317e673-04dd-415c-a4d7-718682339b40" providerId="ADAL" clId="{EAD2941D-531D-4964-9F83-D7639497B234}" dt="2021-05-27T07:18:47.043" v="8"/>
          <ac:spMkLst>
            <pc:docMk/>
            <pc:sldMk cId="611198898" sldId="10494"/>
            <ac:spMk id="292" creationId="{0DAD70EB-2FF5-4401-BE15-51036EC2C165}"/>
          </ac:spMkLst>
        </pc:spChg>
        <pc:spChg chg="add mod">
          <ac:chgData name="Aude Van de WIELE" userId="7317e673-04dd-415c-a4d7-718682339b40" providerId="ADAL" clId="{EAD2941D-531D-4964-9F83-D7639497B234}" dt="2021-05-27T07:18:47.043" v="8"/>
          <ac:spMkLst>
            <pc:docMk/>
            <pc:sldMk cId="611198898" sldId="10494"/>
            <ac:spMk id="293" creationId="{810752C1-558B-47C0-B39D-C439AA2B0423}"/>
          </ac:spMkLst>
        </pc:spChg>
        <pc:spChg chg="add mod">
          <ac:chgData name="Aude Van de WIELE" userId="7317e673-04dd-415c-a4d7-718682339b40" providerId="ADAL" clId="{EAD2941D-531D-4964-9F83-D7639497B234}" dt="2021-05-27T07:18:47.043" v="8"/>
          <ac:spMkLst>
            <pc:docMk/>
            <pc:sldMk cId="611198898" sldId="10494"/>
            <ac:spMk id="294" creationId="{E79683FC-DBD9-4785-9B10-DA29F4FC6AA4}"/>
          </ac:spMkLst>
        </pc:spChg>
        <pc:spChg chg="add mod">
          <ac:chgData name="Aude Van de WIELE" userId="7317e673-04dd-415c-a4d7-718682339b40" providerId="ADAL" clId="{EAD2941D-531D-4964-9F83-D7639497B234}" dt="2021-05-27T07:18:47.043" v="8"/>
          <ac:spMkLst>
            <pc:docMk/>
            <pc:sldMk cId="611198898" sldId="10494"/>
            <ac:spMk id="295" creationId="{7D2FBA4C-DD11-4557-B9FF-CD93AC056E73}"/>
          </ac:spMkLst>
        </pc:spChg>
        <pc:spChg chg="add mod">
          <ac:chgData name="Aude Van de WIELE" userId="7317e673-04dd-415c-a4d7-718682339b40" providerId="ADAL" clId="{EAD2941D-531D-4964-9F83-D7639497B234}" dt="2021-05-27T07:18:47.043" v="8"/>
          <ac:spMkLst>
            <pc:docMk/>
            <pc:sldMk cId="611198898" sldId="10494"/>
            <ac:spMk id="296" creationId="{202F64C7-536C-4B2F-8810-DF96D032C37A}"/>
          </ac:spMkLst>
        </pc:spChg>
        <pc:spChg chg="add mod">
          <ac:chgData name="Aude Van de WIELE" userId="7317e673-04dd-415c-a4d7-718682339b40" providerId="ADAL" clId="{EAD2941D-531D-4964-9F83-D7639497B234}" dt="2021-05-27T07:18:47.043" v="8"/>
          <ac:spMkLst>
            <pc:docMk/>
            <pc:sldMk cId="611198898" sldId="10494"/>
            <ac:spMk id="297" creationId="{770032D0-CCCE-4212-A9A7-07B57F4C5FA5}"/>
          </ac:spMkLst>
        </pc:spChg>
        <pc:spChg chg="add mod">
          <ac:chgData name="Aude Van de WIELE" userId="7317e673-04dd-415c-a4d7-718682339b40" providerId="ADAL" clId="{EAD2941D-531D-4964-9F83-D7639497B234}" dt="2021-05-27T07:18:47.043" v="8"/>
          <ac:spMkLst>
            <pc:docMk/>
            <pc:sldMk cId="611198898" sldId="10494"/>
            <ac:spMk id="298" creationId="{F9AE0720-51C5-4B96-BAED-E1F1A5FDC4A1}"/>
          </ac:spMkLst>
        </pc:spChg>
        <pc:spChg chg="add mod">
          <ac:chgData name="Aude Van de WIELE" userId="7317e673-04dd-415c-a4d7-718682339b40" providerId="ADAL" clId="{EAD2941D-531D-4964-9F83-D7639497B234}" dt="2021-05-27T07:18:47.043" v="8"/>
          <ac:spMkLst>
            <pc:docMk/>
            <pc:sldMk cId="611198898" sldId="10494"/>
            <ac:spMk id="299" creationId="{8731A429-66AB-411F-BA7F-2F8FE3F3316A}"/>
          </ac:spMkLst>
        </pc:spChg>
        <pc:spChg chg="add mod">
          <ac:chgData name="Aude Van de WIELE" userId="7317e673-04dd-415c-a4d7-718682339b40" providerId="ADAL" clId="{EAD2941D-531D-4964-9F83-D7639497B234}" dt="2021-05-27T07:18:47.043" v="8"/>
          <ac:spMkLst>
            <pc:docMk/>
            <pc:sldMk cId="611198898" sldId="10494"/>
            <ac:spMk id="300" creationId="{3A2A8009-CD85-465B-BBA5-2C62F3660111}"/>
          </ac:spMkLst>
        </pc:spChg>
        <pc:spChg chg="add mod">
          <ac:chgData name="Aude Van de WIELE" userId="7317e673-04dd-415c-a4d7-718682339b40" providerId="ADAL" clId="{EAD2941D-531D-4964-9F83-D7639497B234}" dt="2021-05-27T07:18:47.043" v="8"/>
          <ac:spMkLst>
            <pc:docMk/>
            <pc:sldMk cId="611198898" sldId="10494"/>
            <ac:spMk id="301" creationId="{2618C287-A6F5-47F7-A2B7-0A5928C750EF}"/>
          </ac:spMkLst>
        </pc:spChg>
        <pc:spChg chg="add mod">
          <ac:chgData name="Aude Van de WIELE" userId="7317e673-04dd-415c-a4d7-718682339b40" providerId="ADAL" clId="{EAD2941D-531D-4964-9F83-D7639497B234}" dt="2021-05-27T07:18:47.043" v="8"/>
          <ac:spMkLst>
            <pc:docMk/>
            <pc:sldMk cId="611198898" sldId="10494"/>
            <ac:spMk id="302" creationId="{E973C982-F42D-417D-9288-0E2915811515}"/>
          </ac:spMkLst>
        </pc:spChg>
        <pc:spChg chg="add mod">
          <ac:chgData name="Aude Van de WIELE" userId="7317e673-04dd-415c-a4d7-718682339b40" providerId="ADAL" clId="{EAD2941D-531D-4964-9F83-D7639497B234}" dt="2021-05-27T07:18:47.043" v="8"/>
          <ac:spMkLst>
            <pc:docMk/>
            <pc:sldMk cId="611198898" sldId="10494"/>
            <ac:spMk id="303" creationId="{EFCA8CBF-AC6C-4E39-87AD-24A91825F01F}"/>
          </ac:spMkLst>
        </pc:spChg>
        <pc:spChg chg="add mod">
          <ac:chgData name="Aude Van de WIELE" userId="7317e673-04dd-415c-a4d7-718682339b40" providerId="ADAL" clId="{EAD2941D-531D-4964-9F83-D7639497B234}" dt="2021-05-27T07:18:47.043" v="8"/>
          <ac:spMkLst>
            <pc:docMk/>
            <pc:sldMk cId="611198898" sldId="10494"/>
            <ac:spMk id="304" creationId="{F21BC989-B91E-4CDA-B397-3CF870B1024A}"/>
          </ac:spMkLst>
        </pc:spChg>
        <pc:spChg chg="add mod">
          <ac:chgData name="Aude Van de WIELE" userId="7317e673-04dd-415c-a4d7-718682339b40" providerId="ADAL" clId="{EAD2941D-531D-4964-9F83-D7639497B234}" dt="2021-05-27T07:18:47.043" v="8"/>
          <ac:spMkLst>
            <pc:docMk/>
            <pc:sldMk cId="611198898" sldId="10494"/>
            <ac:spMk id="305" creationId="{221AFB77-E347-420F-8354-42B8C25B3FFC}"/>
          </ac:spMkLst>
        </pc:spChg>
        <pc:grpChg chg="del">
          <ac:chgData name="Aude Van de WIELE" userId="7317e673-04dd-415c-a4d7-718682339b40" providerId="ADAL" clId="{EAD2941D-531D-4964-9F83-D7639497B234}" dt="2021-05-27T07:18:34.811" v="0" actId="478"/>
          <ac:grpSpMkLst>
            <pc:docMk/>
            <pc:sldMk cId="611198898" sldId="10494"/>
            <ac:grpSpMk id="86" creationId="{7C8D18A9-E702-488F-8E08-5768A3F3652C}"/>
          </ac:grpSpMkLst>
        </pc:grpChg>
        <pc:grpChg chg="del">
          <ac:chgData name="Aude Van de WIELE" userId="7317e673-04dd-415c-a4d7-718682339b40" providerId="ADAL" clId="{EAD2941D-531D-4964-9F83-D7639497B234}" dt="2021-05-27T07:18:34.811" v="0" actId="478"/>
          <ac:grpSpMkLst>
            <pc:docMk/>
            <pc:sldMk cId="611198898" sldId="10494"/>
            <ac:grpSpMk id="117" creationId="{C1A6053F-1EE1-478D-B8D5-E37BD970B069}"/>
          </ac:grpSpMkLst>
        </pc:grpChg>
        <pc:grpChg chg="del">
          <ac:chgData name="Aude Van de WIELE" userId="7317e673-04dd-415c-a4d7-718682339b40" providerId="ADAL" clId="{EAD2941D-531D-4964-9F83-D7639497B234}" dt="2021-05-27T07:18:34.811" v="0" actId="478"/>
          <ac:grpSpMkLst>
            <pc:docMk/>
            <pc:sldMk cId="611198898" sldId="10494"/>
            <ac:grpSpMk id="120" creationId="{836067BF-A926-4C0B-AB18-2D08FCA9200A}"/>
          </ac:grpSpMkLst>
        </pc:grpChg>
        <pc:grpChg chg="add del mod">
          <ac:chgData name="Aude Van de WIELE" userId="7317e673-04dd-415c-a4d7-718682339b40" providerId="ADAL" clId="{EAD2941D-531D-4964-9F83-D7639497B234}" dt="2021-05-27T07:18:37.788" v="2"/>
          <ac:grpSpMkLst>
            <pc:docMk/>
            <pc:sldMk cId="611198898" sldId="10494"/>
            <ac:grpSpMk id="126" creationId="{7311EC73-5534-4199-A1C9-1EB854D417E0}"/>
          </ac:grpSpMkLst>
        </pc:grpChg>
        <pc:grpChg chg="del">
          <ac:chgData name="Aude Van de WIELE" userId="7317e673-04dd-415c-a4d7-718682339b40" providerId="ADAL" clId="{EAD2941D-531D-4964-9F83-D7639497B234}" dt="2021-05-27T07:18:34.811" v="0" actId="478"/>
          <ac:grpSpMkLst>
            <pc:docMk/>
            <pc:sldMk cId="611198898" sldId="10494"/>
            <ac:grpSpMk id="130" creationId="{75179E26-F910-4980-8F76-E1AB885C1BA1}"/>
          </ac:grpSpMkLst>
        </pc:grpChg>
        <pc:grpChg chg="add del mod">
          <ac:chgData name="Aude Van de WIELE" userId="7317e673-04dd-415c-a4d7-718682339b40" providerId="ADAL" clId="{EAD2941D-531D-4964-9F83-D7639497B234}" dt="2021-05-27T07:18:37.788" v="2"/>
          <ac:grpSpMkLst>
            <pc:docMk/>
            <pc:sldMk cId="611198898" sldId="10494"/>
            <ac:grpSpMk id="134" creationId="{16AB868C-4867-4752-A7D6-F6752B3949E5}"/>
          </ac:grpSpMkLst>
        </pc:grpChg>
        <pc:grpChg chg="add del mod">
          <ac:chgData name="Aude Van de WIELE" userId="7317e673-04dd-415c-a4d7-718682339b40" providerId="ADAL" clId="{EAD2941D-531D-4964-9F83-D7639497B234}" dt="2021-05-27T07:18:37.788" v="2"/>
          <ac:grpSpMkLst>
            <pc:docMk/>
            <pc:sldMk cId="611198898" sldId="10494"/>
            <ac:grpSpMk id="137" creationId="{6AAAE5A9-3644-4FEA-9E41-5031D72C1305}"/>
          </ac:grpSpMkLst>
        </pc:grpChg>
        <pc:grpChg chg="add del mod">
          <ac:chgData name="Aude Van de WIELE" userId="7317e673-04dd-415c-a4d7-718682339b40" providerId="ADAL" clId="{EAD2941D-531D-4964-9F83-D7639497B234}" dt="2021-05-27T07:18:37.788" v="2"/>
          <ac:grpSpMkLst>
            <pc:docMk/>
            <pc:sldMk cId="611198898" sldId="10494"/>
            <ac:grpSpMk id="159" creationId="{4EA1EFA2-2081-43C4-BBBF-0613F9F1D8B0}"/>
          </ac:grpSpMkLst>
        </pc:grpChg>
        <pc:grpChg chg="del">
          <ac:chgData name="Aude Van de WIELE" userId="7317e673-04dd-415c-a4d7-718682339b40" providerId="ADAL" clId="{EAD2941D-531D-4964-9F83-D7639497B234}" dt="2021-05-27T07:18:34.811" v="0" actId="478"/>
          <ac:grpSpMkLst>
            <pc:docMk/>
            <pc:sldMk cId="611198898" sldId="10494"/>
            <ac:grpSpMk id="163" creationId="{706828F6-B6DB-4A6E-BDBB-A8C1C7DB7339}"/>
          </ac:grpSpMkLst>
        </pc:grpChg>
        <pc:grpChg chg="del">
          <ac:chgData name="Aude Van de WIELE" userId="7317e673-04dd-415c-a4d7-718682339b40" providerId="ADAL" clId="{EAD2941D-531D-4964-9F83-D7639497B234}" dt="2021-05-27T07:18:34.811" v="0" actId="478"/>
          <ac:grpSpMkLst>
            <pc:docMk/>
            <pc:sldMk cId="611198898" sldId="10494"/>
            <ac:grpSpMk id="166" creationId="{FE7CEE03-76DF-4FF2-90C4-6538D452D043}"/>
          </ac:grpSpMkLst>
        </pc:grpChg>
        <pc:grpChg chg="add del mod">
          <ac:chgData name="Aude Van de WIELE" userId="7317e673-04dd-415c-a4d7-718682339b40" providerId="ADAL" clId="{EAD2941D-531D-4964-9F83-D7639497B234}" dt="2021-05-27T07:18:37.788" v="2"/>
          <ac:grpSpMkLst>
            <pc:docMk/>
            <pc:sldMk cId="611198898" sldId="10494"/>
            <ac:grpSpMk id="174" creationId="{6EC45A66-9633-47AF-89C3-ADA0D0314DE9}"/>
          </ac:grpSpMkLst>
        </pc:grpChg>
        <pc:grpChg chg="add del mod">
          <ac:chgData name="Aude Van de WIELE" userId="7317e673-04dd-415c-a4d7-718682339b40" providerId="ADAL" clId="{EAD2941D-531D-4964-9F83-D7639497B234}" dt="2021-05-27T07:18:42.641" v="5"/>
          <ac:grpSpMkLst>
            <pc:docMk/>
            <pc:sldMk cId="611198898" sldId="10494"/>
            <ac:grpSpMk id="214" creationId="{D47F061F-0EE7-4DF2-ACE0-A4966176EC8B}"/>
          </ac:grpSpMkLst>
        </pc:grpChg>
        <pc:grpChg chg="add del mod">
          <ac:chgData name="Aude Van de WIELE" userId="7317e673-04dd-415c-a4d7-718682339b40" providerId="ADAL" clId="{EAD2941D-531D-4964-9F83-D7639497B234}" dt="2021-05-27T07:18:42.641" v="5"/>
          <ac:grpSpMkLst>
            <pc:docMk/>
            <pc:sldMk cId="611198898" sldId="10494"/>
            <ac:grpSpMk id="217" creationId="{85A7B297-551C-44CA-9792-1A773522B077}"/>
          </ac:grpSpMkLst>
        </pc:grpChg>
        <pc:grpChg chg="add del mod">
          <ac:chgData name="Aude Van de WIELE" userId="7317e673-04dd-415c-a4d7-718682339b40" providerId="ADAL" clId="{EAD2941D-531D-4964-9F83-D7639497B234}" dt="2021-05-27T07:18:42.641" v="5"/>
          <ac:grpSpMkLst>
            <pc:docMk/>
            <pc:sldMk cId="611198898" sldId="10494"/>
            <ac:grpSpMk id="220" creationId="{AB7D722D-198B-493B-98C5-2E7D6E015C16}"/>
          </ac:grpSpMkLst>
        </pc:grpChg>
        <pc:grpChg chg="add del mod">
          <ac:chgData name="Aude Van de WIELE" userId="7317e673-04dd-415c-a4d7-718682339b40" providerId="ADAL" clId="{EAD2941D-531D-4964-9F83-D7639497B234}" dt="2021-05-27T07:18:42.641" v="5"/>
          <ac:grpSpMkLst>
            <pc:docMk/>
            <pc:sldMk cId="611198898" sldId="10494"/>
            <ac:grpSpMk id="233" creationId="{3E064AB0-8207-4577-9C86-9181D3A329F9}"/>
          </ac:grpSpMkLst>
        </pc:grpChg>
        <pc:grpChg chg="add del mod">
          <ac:chgData name="Aude Van de WIELE" userId="7317e673-04dd-415c-a4d7-718682339b40" providerId="ADAL" clId="{EAD2941D-531D-4964-9F83-D7639497B234}" dt="2021-05-27T07:18:42.641" v="5"/>
          <ac:grpSpMkLst>
            <pc:docMk/>
            <pc:sldMk cId="611198898" sldId="10494"/>
            <ac:grpSpMk id="237" creationId="{9154B8CC-E472-4650-BCF6-F7FAD6000AB0}"/>
          </ac:grpSpMkLst>
        </pc:grpChg>
        <pc:grpChg chg="add mod">
          <ac:chgData name="Aude Van de WIELE" userId="7317e673-04dd-415c-a4d7-718682339b40" providerId="ADAL" clId="{EAD2941D-531D-4964-9F83-D7639497B234}" dt="2021-05-27T07:18:47.043" v="8"/>
          <ac:grpSpMkLst>
            <pc:docMk/>
            <pc:sldMk cId="611198898" sldId="10494"/>
            <ac:grpSpMk id="267" creationId="{3AB3A965-0B1D-491D-B788-F8628337E197}"/>
          </ac:grpSpMkLst>
        </pc:grpChg>
        <pc:grpChg chg="add mod">
          <ac:chgData name="Aude Van de WIELE" userId="7317e673-04dd-415c-a4d7-718682339b40" providerId="ADAL" clId="{EAD2941D-531D-4964-9F83-D7639497B234}" dt="2021-05-27T07:18:47.043" v="8"/>
          <ac:grpSpMkLst>
            <pc:docMk/>
            <pc:sldMk cId="611198898" sldId="10494"/>
            <ac:grpSpMk id="270" creationId="{869533AA-3B1F-4F45-BB55-C600DCCEA774}"/>
          </ac:grpSpMkLst>
        </pc:grpChg>
        <pc:grpChg chg="add mod">
          <ac:chgData name="Aude Van de WIELE" userId="7317e673-04dd-415c-a4d7-718682339b40" providerId="ADAL" clId="{EAD2941D-531D-4964-9F83-D7639497B234}" dt="2021-05-27T07:18:47.043" v="8"/>
          <ac:grpSpMkLst>
            <pc:docMk/>
            <pc:sldMk cId="611198898" sldId="10494"/>
            <ac:grpSpMk id="273" creationId="{D200F5BD-A89C-4C6D-80CB-233FF0754A58}"/>
          </ac:grpSpMkLst>
        </pc:grpChg>
        <pc:grpChg chg="add mod">
          <ac:chgData name="Aude Van de WIELE" userId="7317e673-04dd-415c-a4d7-718682339b40" providerId="ADAL" clId="{EAD2941D-531D-4964-9F83-D7639497B234}" dt="2021-05-27T07:18:47.043" v="8"/>
          <ac:grpSpMkLst>
            <pc:docMk/>
            <pc:sldMk cId="611198898" sldId="10494"/>
            <ac:grpSpMk id="286" creationId="{E0ABB700-710D-4671-A0EE-16169D97A5F6}"/>
          </ac:grpSpMkLst>
        </pc:grpChg>
        <pc:grpChg chg="add mod">
          <ac:chgData name="Aude Van de WIELE" userId="7317e673-04dd-415c-a4d7-718682339b40" providerId="ADAL" clId="{EAD2941D-531D-4964-9F83-D7639497B234}" dt="2021-05-27T07:18:47.043" v="8"/>
          <ac:grpSpMkLst>
            <pc:docMk/>
            <pc:sldMk cId="611198898" sldId="10494"/>
            <ac:grpSpMk id="290" creationId="{293A20D2-4FC2-4A5C-B155-65F8BDBDCEDA}"/>
          </ac:grpSpMkLst>
        </pc:grpChg>
        <pc:picChg chg="del">
          <ac:chgData name="Aude Van de WIELE" userId="7317e673-04dd-415c-a4d7-718682339b40" providerId="ADAL" clId="{EAD2941D-531D-4964-9F83-D7639497B234}" dt="2021-05-27T07:18:34.811" v="0" actId="478"/>
          <ac:picMkLst>
            <pc:docMk/>
            <pc:sldMk cId="611198898" sldId="10494"/>
            <ac:picMk id="8" creationId="{0962FFF0-BBCC-4CA8-A1AD-5D8A61D892D2}"/>
          </ac:picMkLst>
        </pc:picChg>
        <pc:picChg chg="del">
          <ac:chgData name="Aude Van de WIELE" userId="7317e673-04dd-415c-a4d7-718682339b40" providerId="ADAL" clId="{EAD2941D-531D-4964-9F83-D7639497B234}" dt="2021-05-27T07:18:34.811" v="0" actId="478"/>
          <ac:picMkLst>
            <pc:docMk/>
            <pc:sldMk cId="611198898" sldId="10494"/>
            <ac:picMk id="69" creationId="{4E738C09-39D3-4E6E-9EEA-BA8828CB11DA}"/>
          </ac:picMkLst>
        </pc:picChg>
        <pc:picChg chg="del">
          <ac:chgData name="Aude Van de WIELE" userId="7317e673-04dd-415c-a4d7-718682339b40" providerId="ADAL" clId="{EAD2941D-531D-4964-9F83-D7639497B234}" dt="2021-05-27T07:18:34.811" v="0" actId="478"/>
          <ac:picMkLst>
            <pc:docMk/>
            <pc:sldMk cId="611198898" sldId="10494"/>
            <ac:picMk id="70" creationId="{AAC5393B-BE2C-4077-89C2-3AEDA0020F41}"/>
          </ac:picMkLst>
        </pc:picChg>
        <pc:picChg chg="del">
          <ac:chgData name="Aude Van de WIELE" userId="7317e673-04dd-415c-a4d7-718682339b40" providerId="ADAL" clId="{EAD2941D-531D-4964-9F83-D7639497B234}" dt="2021-05-27T07:18:34.811" v="0" actId="478"/>
          <ac:picMkLst>
            <pc:docMk/>
            <pc:sldMk cId="611198898" sldId="10494"/>
            <ac:picMk id="71" creationId="{60D5A66A-AADF-4F9A-876E-DFE4685862BC}"/>
          </ac:picMkLst>
        </pc:picChg>
        <pc:picChg chg="add del mod">
          <ac:chgData name="Aude Van de WIELE" userId="7317e673-04dd-415c-a4d7-718682339b40" providerId="ADAL" clId="{EAD2941D-531D-4964-9F83-D7639497B234}" dt="2021-05-27T07:18:37.788" v="2"/>
          <ac:picMkLst>
            <pc:docMk/>
            <pc:sldMk cId="611198898" sldId="10494"/>
            <ac:picMk id="104" creationId="{AC46A855-DD9C-4F4A-88E1-6E706F7E2C29}"/>
          </ac:picMkLst>
        </pc:picChg>
        <pc:picChg chg="add del mod">
          <ac:chgData name="Aude Van de WIELE" userId="7317e673-04dd-415c-a4d7-718682339b40" providerId="ADAL" clId="{EAD2941D-531D-4964-9F83-D7639497B234}" dt="2021-05-27T07:18:37.788" v="2"/>
          <ac:picMkLst>
            <pc:docMk/>
            <pc:sldMk cId="611198898" sldId="10494"/>
            <ac:picMk id="107" creationId="{A0BEDCB7-D4A1-4FC8-8D5D-0A27966832DD}"/>
          </ac:picMkLst>
        </pc:picChg>
        <pc:picChg chg="add del mod">
          <ac:chgData name="Aude Van de WIELE" userId="7317e673-04dd-415c-a4d7-718682339b40" providerId="ADAL" clId="{EAD2941D-531D-4964-9F83-D7639497B234}" dt="2021-05-27T07:18:37.788" v="2"/>
          <ac:picMkLst>
            <pc:docMk/>
            <pc:sldMk cId="611198898" sldId="10494"/>
            <ac:picMk id="108" creationId="{39C6F9A4-BE31-4804-ACDC-9E266AF0904F}"/>
          </ac:picMkLst>
        </pc:picChg>
        <pc:picChg chg="add del mod">
          <ac:chgData name="Aude Van de WIELE" userId="7317e673-04dd-415c-a4d7-718682339b40" providerId="ADAL" clId="{EAD2941D-531D-4964-9F83-D7639497B234}" dt="2021-05-27T07:18:37.788" v="2"/>
          <ac:picMkLst>
            <pc:docMk/>
            <pc:sldMk cId="611198898" sldId="10494"/>
            <ac:picMk id="171" creationId="{D7450EC9-72B0-4B5B-927A-DE81E01B1544}"/>
          </ac:picMkLst>
        </pc:picChg>
        <pc:picChg chg="add del">
          <ac:chgData name="Aude Van de WIELE" userId="7317e673-04dd-415c-a4d7-718682339b40" providerId="ADAL" clId="{EAD2941D-531D-4964-9F83-D7639497B234}" dt="2021-05-27T07:18:43.265" v="6" actId="478"/>
          <ac:picMkLst>
            <pc:docMk/>
            <pc:sldMk cId="611198898" sldId="10494"/>
            <ac:picMk id="179" creationId="{50677FBF-C740-4DA1-A98E-85BF7FB1AC84}"/>
          </ac:picMkLst>
        </pc:picChg>
        <pc:picChg chg="add del mod">
          <ac:chgData name="Aude Van de WIELE" userId="7317e673-04dd-415c-a4d7-718682339b40" providerId="ADAL" clId="{EAD2941D-531D-4964-9F83-D7639497B234}" dt="2021-05-27T07:18:42.641" v="5"/>
          <ac:picMkLst>
            <pc:docMk/>
            <pc:sldMk cId="611198898" sldId="10494"/>
            <ac:picMk id="205" creationId="{D29DDD6A-011B-443F-911E-F83F8AE793E8}"/>
          </ac:picMkLst>
        </pc:picChg>
        <pc:picChg chg="add del mod">
          <ac:chgData name="Aude Van de WIELE" userId="7317e673-04dd-415c-a4d7-718682339b40" providerId="ADAL" clId="{EAD2941D-531D-4964-9F83-D7639497B234}" dt="2021-05-27T07:18:42.641" v="5"/>
          <ac:picMkLst>
            <pc:docMk/>
            <pc:sldMk cId="611198898" sldId="10494"/>
            <ac:picMk id="206" creationId="{5F6C9BAD-34B5-49CD-981E-AD6F64B6BF10}"/>
          </ac:picMkLst>
        </pc:picChg>
        <pc:picChg chg="add del mod">
          <ac:chgData name="Aude Van de WIELE" userId="7317e673-04dd-415c-a4d7-718682339b40" providerId="ADAL" clId="{EAD2941D-531D-4964-9F83-D7639497B234}" dt="2021-05-27T07:18:42.641" v="5"/>
          <ac:picMkLst>
            <pc:docMk/>
            <pc:sldMk cId="611198898" sldId="10494"/>
            <ac:picMk id="207" creationId="{55DD3E4B-C59E-42F3-A094-C6B5D5114A7A}"/>
          </ac:picMkLst>
        </pc:picChg>
        <pc:picChg chg="add del mod">
          <ac:chgData name="Aude Van de WIELE" userId="7317e673-04dd-415c-a4d7-718682339b40" providerId="ADAL" clId="{EAD2941D-531D-4964-9F83-D7639497B234}" dt="2021-05-27T07:18:42.641" v="5"/>
          <ac:picMkLst>
            <pc:docMk/>
            <pc:sldMk cId="611198898" sldId="10494"/>
            <ac:picMk id="236" creationId="{91050259-AA89-433C-8F68-F0B507D351E1}"/>
          </ac:picMkLst>
        </pc:picChg>
        <pc:picChg chg="add mod">
          <ac:chgData name="Aude Van de WIELE" userId="7317e673-04dd-415c-a4d7-718682339b40" providerId="ADAL" clId="{EAD2941D-531D-4964-9F83-D7639497B234}" dt="2021-05-27T07:18:47.043" v="8"/>
          <ac:picMkLst>
            <pc:docMk/>
            <pc:sldMk cId="611198898" sldId="10494"/>
            <ac:picMk id="258" creationId="{F030D4B6-91C1-4AEE-A050-1E1EBBA5AD26}"/>
          </ac:picMkLst>
        </pc:picChg>
        <pc:picChg chg="add mod">
          <ac:chgData name="Aude Van de WIELE" userId="7317e673-04dd-415c-a4d7-718682339b40" providerId="ADAL" clId="{EAD2941D-531D-4964-9F83-D7639497B234}" dt="2021-05-27T07:18:47.043" v="8"/>
          <ac:picMkLst>
            <pc:docMk/>
            <pc:sldMk cId="611198898" sldId="10494"/>
            <ac:picMk id="259" creationId="{CC728D6B-BB9D-4CC2-9E09-A576A769F93E}"/>
          </ac:picMkLst>
        </pc:picChg>
        <pc:picChg chg="add mod">
          <ac:chgData name="Aude Van de WIELE" userId="7317e673-04dd-415c-a4d7-718682339b40" providerId="ADAL" clId="{EAD2941D-531D-4964-9F83-D7639497B234}" dt="2021-05-27T07:18:47.043" v="8"/>
          <ac:picMkLst>
            <pc:docMk/>
            <pc:sldMk cId="611198898" sldId="10494"/>
            <ac:picMk id="260" creationId="{623014FC-320D-4ADD-80E9-CAEFBACE9A5C}"/>
          </ac:picMkLst>
        </pc:picChg>
        <pc:picChg chg="add mod">
          <ac:chgData name="Aude Van de WIELE" userId="7317e673-04dd-415c-a4d7-718682339b40" providerId="ADAL" clId="{EAD2941D-531D-4964-9F83-D7639497B234}" dt="2021-05-27T07:18:47.043" v="8"/>
          <ac:picMkLst>
            <pc:docMk/>
            <pc:sldMk cId="611198898" sldId="10494"/>
            <ac:picMk id="289" creationId="{154638DC-994D-4BA3-B684-3FE985F1C109}"/>
          </ac:picMkLst>
        </pc:picChg>
      </pc:sldChg>
      <pc:sldChg chg="addSp delSp modSp mod">
        <pc:chgData name="Aude Van de WIELE" userId="7317e673-04dd-415c-a4d7-718682339b40" providerId="ADAL" clId="{EAD2941D-531D-4964-9F83-D7639497B234}" dt="2021-05-27T07:25:10.194" v="73" actId="478"/>
        <pc:sldMkLst>
          <pc:docMk/>
          <pc:sldMk cId="2309093348" sldId="10498"/>
        </pc:sldMkLst>
        <pc:spChg chg="add mod">
          <ac:chgData name="Aude Van de WIELE" userId="7317e673-04dd-415c-a4d7-718682339b40" providerId="ADAL" clId="{EAD2941D-531D-4964-9F83-D7639497B234}" dt="2021-05-27T07:19:42.773" v="23" actId="1076"/>
          <ac:spMkLst>
            <pc:docMk/>
            <pc:sldMk cId="2309093348" sldId="10498"/>
            <ac:spMk id="139" creationId="{5E3CA8A6-1C04-4CDF-9D2A-9B768BE0C37D}"/>
          </ac:spMkLst>
        </pc:spChg>
        <pc:spChg chg="add mod">
          <ac:chgData name="Aude Van de WIELE" userId="7317e673-04dd-415c-a4d7-718682339b40" providerId="ADAL" clId="{EAD2941D-531D-4964-9F83-D7639497B234}" dt="2021-05-27T07:24:52.845" v="70" actId="1076"/>
          <ac:spMkLst>
            <pc:docMk/>
            <pc:sldMk cId="2309093348" sldId="10498"/>
            <ac:spMk id="140" creationId="{35E86CCD-27AB-4EC3-91F4-5C3A343439F3}"/>
          </ac:spMkLst>
        </pc:spChg>
        <pc:spChg chg="add del mod">
          <ac:chgData name="Aude Van de WIELE" userId="7317e673-04dd-415c-a4d7-718682339b40" providerId="ADAL" clId="{EAD2941D-531D-4964-9F83-D7639497B234}" dt="2021-05-27T07:20:42.935" v="38" actId="21"/>
          <ac:spMkLst>
            <pc:docMk/>
            <pc:sldMk cId="2309093348" sldId="10498"/>
            <ac:spMk id="141" creationId="{20E90FEF-09AA-4F26-B85A-CD80F359DA18}"/>
          </ac:spMkLst>
        </pc:spChg>
        <pc:spChg chg="add del mod">
          <ac:chgData name="Aude Van de WIELE" userId="7317e673-04dd-415c-a4d7-718682339b40" providerId="ADAL" clId="{EAD2941D-531D-4964-9F83-D7639497B234}" dt="2021-05-27T07:21:00.762" v="43" actId="478"/>
          <ac:spMkLst>
            <pc:docMk/>
            <pc:sldMk cId="2309093348" sldId="10498"/>
            <ac:spMk id="142" creationId="{D3CF88FA-F92E-46D5-83B5-5FAF3E5B5986}"/>
          </ac:spMkLst>
        </pc:spChg>
        <pc:spChg chg="add del mod">
          <ac:chgData name="Aude Van de WIELE" userId="7317e673-04dd-415c-a4d7-718682339b40" providerId="ADAL" clId="{EAD2941D-531D-4964-9F83-D7639497B234}" dt="2021-05-27T07:20:58.235" v="42" actId="478"/>
          <ac:spMkLst>
            <pc:docMk/>
            <pc:sldMk cId="2309093348" sldId="10498"/>
            <ac:spMk id="143" creationId="{56533D75-19B4-4FA7-95C4-03820F8769D2}"/>
          </ac:spMkLst>
        </pc:spChg>
        <pc:spChg chg="add mod">
          <ac:chgData name="Aude Van de WIELE" userId="7317e673-04dd-415c-a4d7-718682339b40" providerId="ADAL" clId="{EAD2941D-531D-4964-9F83-D7639497B234}" dt="2021-05-27T07:21:50.269" v="48" actId="1076"/>
          <ac:spMkLst>
            <pc:docMk/>
            <pc:sldMk cId="2309093348" sldId="10498"/>
            <ac:spMk id="144" creationId="{5A94CA8B-CDD6-482D-B8B0-056C731CAB34}"/>
          </ac:spMkLst>
        </pc:spChg>
        <pc:spChg chg="add mod">
          <ac:chgData name="Aude Van de WIELE" userId="7317e673-04dd-415c-a4d7-718682339b40" providerId="ADAL" clId="{EAD2941D-531D-4964-9F83-D7639497B234}" dt="2021-05-27T07:25:03.177" v="72" actId="571"/>
          <ac:spMkLst>
            <pc:docMk/>
            <pc:sldMk cId="2309093348" sldId="10498"/>
            <ac:spMk id="145" creationId="{A22CA19E-FE58-4641-B1E3-F08F6037B41D}"/>
          </ac:spMkLst>
        </pc:spChg>
        <pc:spChg chg="add mod">
          <ac:chgData name="Aude Van de WIELE" userId="7317e673-04dd-415c-a4d7-718682339b40" providerId="ADAL" clId="{EAD2941D-531D-4964-9F83-D7639497B234}" dt="2021-05-27T07:25:03.177" v="72" actId="571"/>
          <ac:spMkLst>
            <pc:docMk/>
            <pc:sldMk cId="2309093348" sldId="10498"/>
            <ac:spMk id="146" creationId="{2A3D189A-A00D-4D33-980B-2F32186BF19E}"/>
          </ac:spMkLst>
        </pc:spChg>
        <pc:spChg chg="mod topLvl">
          <ac:chgData name="Aude Van de WIELE" userId="7317e673-04dd-415c-a4d7-718682339b40" providerId="ADAL" clId="{EAD2941D-531D-4964-9F83-D7639497B234}" dt="2021-05-27T07:24:59.076" v="71" actId="165"/>
          <ac:spMkLst>
            <pc:docMk/>
            <pc:sldMk cId="2309093348" sldId="10498"/>
            <ac:spMk id="392" creationId="{B3334C0E-1DF3-417C-A8C8-2DC07EB1AA3B}"/>
          </ac:spMkLst>
        </pc:spChg>
        <pc:spChg chg="mod topLvl">
          <ac:chgData name="Aude Van de WIELE" userId="7317e673-04dd-415c-a4d7-718682339b40" providerId="ADAL" clId="{EAD2941D-531D-4964-9F83-D7639497B234}" dt="2021-05-27T07:24:59.076" v="71" actId="165"/>
          <ac:spMkLst>
            <pc:docMk/>
            <pc:sldMk cId="2309093348" sldId="10498"/>
            <ac:spMk id="396" creationId="{45F5C3E1-11A3-4F13-9DAF-DD4BC9848420}"/>
          </ac:spMkLst>
        </pc:spChg>
        <pc:spChg chg="mod topLvl">
          <ac:chgData name="Aude Van de WIELE" userId="7317e673-04dd-415c-a4d7-718682339b40" providerId="ADAL" clId="{EAD2941D-531D-4964-9F83-D7639497B234}" dt="2021-05-27T07:24:59.076" v="71" actId="165"/>
          <ac:spMkLst>
            <pc:docMk/>
            <pc:sldMk cId="2309093348" sldId="10498"/>
            <ac:spMk id="397" creationId="{A6DF2A1E-059A-494C-8118-3B5535AE3D0A}"/>
          </ac:spMkLst>
        </pc:spChg>
        <pc:spChg chg="mod topLvl">
          <ac:chgData name="Aude Van de WIELE" userId="7317e673-04dd-415c-a4d7-718682339b40" providerId="ADAL" clId="{EAD2941D-531D-4964-9F83-D7639497B234}" dt="2021-05-27T07:24:59.076" v="71" actId="165"/>
          <ac:spMkLst>
            <pc:docMk/>
            <pc:sldMk cId="2309093348" sldId="10498"/>
            <ac:spMk id="398" creationId="{A7E06199-F3B6-4425-AABD-563AC0F4A7D8}"/>
          </ac:spMkLst>
        </pc:spChg>
        <pc:spChg chg="mod topLvl">
          <ac:chgData name="Aude Van de WIELE" userId="7317e673-04dd-415c-a4d7-718682339b40" providerId="ADAL" clId="{EAD2941D-531D-4964-9F83-D7639497B234}" dt="2021-05-27T07:24:59.076" v="71" actId="165"/>
          <ac:spMkLst>
            <pc:docMk/>
            <pc:sldMk cId="2309093348" sldId="10498"/>
            <ac:spMk id="420" creationId="{475E515E-A468-4E1E-9520-71A1AF286F84}"/>
          </ac:spMkLst>
        </pc:spChg>
        <pc:spChg chg="mod topLvl">
          <ac:chgData name="Aude Van de WIELE" userId="7317e673-04dd-415c-a4d7-718682339b40" providerId="ADAL" clId="{EAD2941D-531D-4964-9F83-D7639497B234}" dt="2021-05-27T07:24:59.076" v="71" actId="165"/>
          <ac:spMkLst>
            <pc:docMk/>
            <pc:sldMk cId="2309093348" sldId="10498"/>
            <ac:spMk id="421" creationId="{21DFB131-D0A2-4B37-9E21-AA1EF33BDA3B}"/>
          </ac:spMkLst>
        </pc:spChg>
        <pc:spChg chg="mod topLvl">
          <ac:chgData name="Aude Van de WIELE" userId="7317e673-04dd-415c-a4d7-718682339b40" providerId="ADAL" clId="{EAD2941D-531D-4964-9F83-D7639497B234}" dt="2021-05-27T07:24:59.076" v="71" actId="165"/>
          <ac:spMkLst>
            <pc:docMk/>
            <pc:sldMk cId="2309093348" sldId="10498"/>
            <ac:spMk id="429" creationId="{8F8030D3-4381-472B-B966-EE5FA9248235}"/>
          </ac:spMkLst>
        </pc:spChg>
        <pc:spChg chg="mod">
          <ac:chgData name="Aude Van de WIELE" userId="7317e673-04dd-415c-a4d7-718682339b40" providerId="ADAL" clId="{EAD2941D-531D-4964-9F83-D7639497B234}" dt="2021-05-27T07:24:59.076" v="71" actId="165"/>
          <ac:spMkLst>
            <pc:docMk/>
            <pc:sldMk cId="2309093348" sldId="10498"/>
            <ac:spMk id="430" creationId="{46733F19-85DA-4D81-A0DC-26C2E1276166}"/>
          </ac:spMkLst>
        </pc:spChg>
        <pc:spChg chg="mod">
          <ac:chgData name="Aude Van de WIELE" userId="7317e673-04dd-415c-a4d7-718682339b40" providerId="ADAL" clId="{EAD2941D-531D-4964-9F83-D7639497B234}" dt="2021-05-27T07:24:59.076" v="71" actId="165"/>
          <ac:spMkLst>
            <pc:docMk/>
            <pc:sldMk cId="2309093348" sldId="10498"/>
            <ac:spMk id="433" creationId="{4E722F70-FCA0-45C0-AF37-A94072ED04FE}"/>
          </ac:spMkLst>
        </pc:spChg>
        <pc:spChg chg="mod">
          <ac:chgData name="Aude Van de WIELE" userId="7317e673-04dd-415c-a4d7-718682339b40" providerId="ADAL" clId="{EAD2941D-531D-4964-9F83-D7639497B234}" dt="2021-05-27T07:24:59.076" v="71" actId="165"/>
          <ac:spMkLst>
            <pc:docMk/>
            <pc:sldMk cId="2309093348" sldId="10498"/>
            <ac:spMk id="434" creationId="{5CB27579-72C8-49E6-97F9-71F24094EEEE}"/>
          </ac:spMkLst>
        </pc:spChg>
        <pc:spChg chg="mod">
          <ac:chgData name="Aude Van de WIELE" userId="7317e673-04dd-415c-a4d7-718682339b40" providerId="ADAL" clId="{EAD2941D-531D-4964-9F83-D7639497B234}" dt="2021-05-27T07:24:59.076" v="71" actId="165"/>
          <ac:spMkLst>
            <pc:docMk/>
            <pc:sldMk cId="2309093348" sldId="10498"/>
            <ac:spMk id="435" creationId="{15D40494-243A-4D53-9CD8-35AC5F847702}"/>
          </ac:spMkLst>
        </pc:spChg>
        <pc:spChg chg="mod">
          <ac:chgData name="Aude Van de WIELE" userId="7317e673-04dd-415c-a4d7-718682339b40" providerId="ADAL" clId="{EAD2941D-531D-4964-9F83-D7639497B234}" dt="2021-05-27T07:24:59.076" v="71" actId="165"/>
          <ac:spMkLst>
            <pc:docMk/>
            <pc:sldMk cId="2309093348" sldId="10498"/>
            <ac:spMk id="437" creationId="{30B54D8E-EAD9-42C6-A58C-CD33C5B53D61}"/>
          </ac:spMkLst>
        </pc:spChg>
        <pc:spChg chg="mod">
          <ac:chgData name="Aude Van de WIELE" userId="7317e673-04dd-415c-a4d7-718682339b40" providerId="ADAL" clId="{EAD2941D-531D-4964-9F83-D7639497B234}" dt="2021-05-27T07:20:27.398" v="35" actId="1076"/>
          <ac:spMkLst>
            <pc:docMk/>
            <pc:sldMk cId="2309093348" sldId="10498"/>
            <ac:spMk id="438" creationId="{1EECEE80-933E-4E73-9A9D-30D9C449944A}"/>
          </ac:spMkLst>
        </pc:spChg>
        <pc:spChg chg="mod">
          <ac:chgData name="Aude Van de WIELE" userId="7317e673-04dd-415c-a4d7-718682339b40" providerId="ADAL" clId="{EAD2941D-531D-4964-9F83-D7639497B234}" dt="2021-05-27T07:20:27.398" v="35" actId="1076"/>
          <ac:spMkLst>
            <pc:docMk/>
            <pc:sldMk cId="2309093348" sldId="10498"/>
            <ac:spMk id="439" creationId="{046CD866-5590-4AD2-9009-59029664D401}"/>
          </ac:spMkLst>
        </pc:spChg>
        <pc:spChg chg="mod">
          <ac:chgData name="Aude Van de WIELE" userId="7317e673-04dd-415c-a4d7-718682339b40" providerId="ADAL" clId="{EAD2941D-531D-4964-9F83-D7639497B234}" dt="2021-05-27T07:20:27.398" v="35" actId="1076"/>
          <ac:spMkLst>
            <pc:docMk/>
            <pc:sldMk cId="2309093348" sldId="10498"/>
            <ac:spMk id="440" creationId="{E179098C-2A67-4287-AEBB-C656CA0C0FBE}"/>
          </ac:spMkLst>
        </pc:spChg>
        <pc:spChg chg="mod">
          <ac:chgData name="Aude Van de WIELE" userId="7317e673-04dd-415c-a4d7-718682339b40" providerId="ADAL" clId="{EAD2941D-531D-4964-9F83-D7639497B234}" dt="2021-05-27T07:20:27.398" v="35" actId="1076"/>
          <ac:spMkLst>
            <pc:docMk/>
            <pc:sldMk cId="2309093348" sldId="10498"/>
            <ac:spMk id="441" creationId="{51824C94-2DC5-4398-B272-471BB375FB55}"/>
          </ac:spMkLst>
        </pc:spChg>
        <pc:spChg chg="mod">
          <ac:chgData name="Aude Van de WIELE" userId="7317e673-04dd-415c-a4d7-718682339b40" providerId="ADAL" clId="{EAD2941D-531D-4964-9F83-D7639497B234}" dt="2021-05-27T07:20:27.398" v="35" actId="1076"/>
          <ac:spMkLst>
            <pc:docMk/>
            <pc:sldMk cId="2309093348" sldId="10498"/>
            <ac:spMk id="445" creationId="{14171AEE-DCEB-4495-BCA0-A54EBCDC041A}"/>
          </ac:spMkLst>
        </pc:spChg>
        <pc:spChg chg="mod">
          <ac:chgData name="Aude Van de WIELE" userId="7317e673-04dd-415c-a4d7-718682339b40" providerId="ADAL" clId="{EAD2941D-531D-4964-9F83-D7639497B234}" dt="2021-05-27T07:20:27.398" v="35" actId="1076"/>
          <ac:spMkLst>
            <pc:docMk/>
            <pc:sldMk cId="2309093348" sldId="10498"/>
            <ac:spMk id="446" creationId="{596201B2-ACC3-4419-99D3-7816816AF337}"/>
          </ac:spMkLst>
        </pc:spChg>
        <pc:spChg chg="mod">
          <ac:chgData name="Aude Van de WIELE" userId="7317e673-04dd-415c-a4d7-718682339b40" providerId="ADAL" clId="{EAD2941D-531D-4964-9F83-D7639497B234}" dt="2021-05-27T07:20:27.398" v="35" actId="1076"/>
          <ac:spMkLst>
            <pc:docMk/>
            <pc:sldMk cId="2309093348" sldId="10498"/>
            <ac:spMk id="447" creationId="{AC944E2B-FBC4-4503-933C-831A43C54772}"/>
          </ac:spMkLst>
        </pc:spChg>
        <pc:spChg chg="mod">
          <ac:chgData name="Aude Van de WIELE" userId="7317e673-04dd-415c-a4d7-718682339b40" providerId="ADAL" clId="{EAD2941D-531D-4964-9F83-D7639497B234}" dt="2021-05-27T07:20:27.398" v="35" actId="1076"/>
          <ac:spMkLst>
            <pc:docMk/>
            <pc:sldMk cId="2309093348" sldId="10498"/>
            <ac:spMk id="448" creationId="{BD93D510-6FF7-4892-B9BF-BF8464A66A94}"/>
          </ac:spMkLst>
        </pc:spChg>
        <pc:spChg chg="del">
          <ac:chgData name="Aude Van de WIELE" userId="7317e673-04dd-415c-a4d7-718682339b40" providerId="ADAL" clId="{EAD2941D-531D-4964-9F83-D7639497B234}" dt="2021-05-27T07:25:10.194" v="73" actId="478"/>
          <ac:spMkLst>
            <pc:docMk/>
            <pc:sldMk cId="2309093348" sldId="10498"/>
            <ac:spMk id="453" creationId="{BE26F595-375D-4F30-A931-E7B1F1521C8F}"/>
          </ac:spMkLst>
        </pc:spChg>
        <pc:spChg chg="mod">
          <ac:chgData name="Aude Van de WIELE" userId="7317e673-04dd-415c-a4d7-718682339b40" providerId="ADAL" clId="{EAD2941D-531D-4964-9F83-D7639497B234}" dt="2021-05-27T07:21:47.357" v="47" actId="1076"/>
          <ac:spMkLst>
            <pc:docMk/>
            <pc:sldMk cId="2309093348" sldId="10498"/>
            <ac:spMk id="463" creationId="{44208A50-2B46-4F54-BBD0-4B4886A21E73}"/>
          </ac:spMkLst>
        </pc:spChg>
        <pc:spChg chg="mod">
          <ac:chgData name="Aude Van de WIELE" userId="7317e673-04dd-415c-a4d7-718682339b40" providerId="ADAL" clId="{EAD2941D-531D-4964-9F83-D7639497B234}" dt="2021-05-27T07:21:56.573" v="50" actId="14100"/>
          <ac:spMkLst>
            <pc:docMk/>
            <pc:sldMk cId="2309093348" sldId="10498"/>
            <ac:spMk id="464" creationId="{FA96694C-686D-49D9-8738-0F6C02B05126}"/>
          </ac:spMkLst>
        </pc:spChg>
        <pc:spChg chg="mod">
          <ac:chgData name="Aude Van de WIELE" userId="7317e673-04dd-415c-a4d7-718682339b40" providerId="ADAL" clId="{EAD2941D-531D-4964-9F83-D7639497B234}" dt="2021-05-27T07:23:00.734" v="51" actId="14100"/>
          <ac:spMkLst>
            <pc:docMk/>
            <pc:sldMk cId="2309093348" sldId="10498"/>
            <ac:spMk id="466" creationId="{E733EF7B-23C5-427B-9C7E-BE58E43A1551}"/>
          </ac:spMkLst>
        </pc:spChg>
        <pc:spChg chg="mod">
          <ac:chgData name="Aude Van de WIELE" userId="7317e673-04dd-415c-a4d7-718682339b40" providerId="ADAL" clId="{EAD2941D-531D-4964-9F83-D7639497B234}" dt="2021-05-27T07:24:29.046" v="52" actId="1076"/>
          <ac:spMkLst>
            <pc:docMk/>
            <pc:sldMk cId="2309093348" sldId="10498"/>
            <ac:spMk id="469" creationId="{79E97ABA-C69A-4AE7-B529-3060F00819D8}"/>
          </ac:spMkLst>
        </pc:spChg>
        <pc:grpChg chg="del mod">
          <ac:chgData name="Aude Van de WIELE" userId="7317e673-04dd-415c-a4d7-718682339b40" providerId="ADAL" clId="{EAD2941D-531D-4964-9F83-D7639497B234}" dt="2021-05-27T07:24:59.076" v="71" actId="165"/>
          <ac:grpSpMkLst>
            <pc:docMk/>
            <pc:sldMk cId="2309093348" sldId="10498"/>
            <ac:grpSpMk id="323" creationId="{1AD6A4D8-5E0A-4984-B8B1-D4D3A7358A26}"/>
          </ac:grpSpMkLst>
        </pc:grpChg>
        <pc:grpChg chg="mod topLvl">
          <ac:chgData name="Aude Van de WIELE" userId="7317e673-04dd-415c-a4d7-718682339b40" providerId="ADAL" clId="{EAD2941D-531D-4964-9F83-D7639497B234}" dt="2021-05-27T07:24:59.076" v="71" actId="165"/>
          <ac:grpSpMkLst>
            <pc:docMk/>
            <pc:sldMk cId="2309093348" sldId="10498"/>
            <ac:grpSpMk id="333" creationId="{F92A6661-F490-4261-8306-F5F01A6F41C2}"/>
          </ac:grpSpMkLst>
        </pc:grpChg>
        <pc:grpChg chg="mod topLvl">
          <ac:chgData name="Aude Van de WIELE" userId="7317e673-04dd-415c-a4d7-718682339b40" providerId="ADAL" clId="{EAD2941D-531D-4964-9F83-D7639497B234}" dt="2021-05-27T07:24:59.076" v="71" actId="165"/>
          <ac:grpSpMkLst>
            <pc:docMk/>
            <pc:sldMk cId="2309093348" sldId="10498"/>
            <ac:grpSpMk id="368" creationId="{E913FCF7-8F29-46BE-9CFE-8AC3089675A6}"/>
          </ac:grpSpMkLst>
        </pc:grpChg>
        <pc:picChg chg="mod">
          <ac:chgData name="Aude Van de WIELE" userId="7317e673-04dd-415c-a4d7-718682339b40" providerId="ADAL" clId="{EAD2941D-531D-4964-9F83-D7639497B234}" dt="2021-05-27T07:19:47.375" v="24" actId="1076"/>
          <ac:picMkLst>
            <pc:docMk/>
            <pc:sldMk cId="2309093348" sldId="10498"/>
            <ac:picMk id="321" creationId="{9C3C717B-A14C-4788-845F-A6B486B4F6E5}"/>
          </ac:picMkLst>
        </pc:picChg>
        <pc:picChg chg="mod topLvl">
          <ac:chgData name="Aude Van de WIELE" userId="7317e673-04dd-415c-a4d7-718682339b40" providerId="ADAL" clId="{EAD2941D-531D-4964-9F83-D7639497B234}" dt="2021-05-27T07:24:59.076" v="71" actId="165"/>
          <ac:picMkLst>
            <pc:docMk/>
            <pc:sldMk cId="2309093348" sldId="10498"/>
            <ac:picMk id="324" creationId="{5FB70551-FE83-4EB6-9831-9281106D2562}"/>
          </ac:picMkLst>
        </pc:picChg>
        <pc:picChg chg="mod topLvl">
          <ac:chgData name="Aude Van de WIELE" userId="7317e673-04dd-415c-a4d7-718682339b40" providerId="ADAL" clId="{EAD2941D-531D-4964-9F83-D7639497B234}" dt="2021-05-27T07:24:59.076" v="71" actId="165"/>
          <ac:picMkLst>
            <pc:docMk/>
            <pc:sldMk cId="2309093348" sldId="10498"/>
            <ac:picMk id="347" creationId="{48FC1BB6-C561-44DF-B9B5-B83DBC6D1A0F}"/>
          </ac:picMkLst>
        </pc:picChg>
        <pc:picChg chg="mod topLvl">
          <ac:chgData name="Aude Van de WIELE" userId="7317e673-04dd-415c-a4d7-718682339b40" providerId="ADAL" clId="{EAD2941D-531D-4964-9F83-D7639497B234}" dt="2021-05-27T07:24:59.076" v="71" actId="165"/>
          <ac:picMkLst>
            <pc:docMk/>
            <pc:sldMk cId="2309093348" sldId="10498"/>
            <ac:picMk id="356" creationId="{1C3AEBE4-47B5-4F4B-8CC1-E6B1843029EC}"/>
          </ac:picMkLst>
        </pc:picChg>
        <pc:picChg chg="mod topLvl">
          <ac:chgData name="Aude Van de WIELE" userId="7317e673-04dd-415c-a4d7-718682339b40" providerId="ADAL" clId="{EAD2941D-531D-4964-9F83-D7639497B234}" dt="2021-05-27T07:24:59.076" v="71" actId="165"/>
          <ac:picMkLst>
            <pc:docMk/>
            <pc:sldMk cId="2309093348" sldId="10498"/>
            <ac:picMk id="365" creationId="{E0F69F05-4238-4D8B-9046-2D3023646A73}"/>
          </ac:picMkLst>
        </pc:picChg>
        <pc:picChg chg="mod topLvl">
          <ac:chgData name="Aude Van de WIELE" userId="7317e673-04dd-415c-a4d7-718682339b40" providerId="ADAL" clId="{EAD2941D-531D-4964-9F83-D7639497B234}" dt="2021-05-27T07:24:59.076" v="71" actId="165"/>
          <ac:picMkLst>
            <pc:docMk/>
            <pc:sldMk cId="2309093348" sldId="10498"/>
            <ac:picMk id="367" creationId="{801B60E9-AAF8-4A56-86EE-1893F5691DE1}"/>
          </ac:picMkLst>
        </pc:picChg>
        <pc:picChg chg="mod topLvl">
          <ac:chgData name="Aude Van de WIELE" userId="7317e673-04dd-415c-a4d7-718682339b40" providerId="ADAL" clId="{EAD2941D-531D-4964-9F83-D7639497B234}" dt="2021-05-27T07:24:59.076" v="71" actId="165"/>
          <ac:picMkLst>
            <pc:docMk/>
            <pc:sldMk cId="2309093348" sldId="10498"/>
            <ac:picMk id="369" creationId="{8534A5F3-421D-4F6E-9483-122D9D1961A0}"/>
          </ac:picMkLst>
        </pc:picChg>
        <pc:picChg chg="mod topLvl">
          <ac:chgData name="Aude Van de WIELE" userId="7317e673-04dd-415c-a4d7-718682339b40" providerId="ADAL" clId="{EAD2941D-531D-4964-9F83-D7639497B234}" dt="2021-05-27T07:24:59.076" v="71" actId="165"/>
          <ac:picMkLst>
            <pc:docMk/>
            <pc:sldMk cId="2309093348" sldId="10498"/>
            <ac:picMk id="391" creationId="{9D32E1B2-3BD8-4896-BA93-672A777F0EF2}"/>
          </ac:picMkLst>
        </pc:picChg>
        <pc:picChg chg="mod">
          <ac:chgData name="Aude Van de WIELE" userId="7317e673-04dd-415c-a4d7-718682339b40" providerId="ADAL" clId="{EAD2941D-531D-4964-9F83-D7639497B234}" dt="2021-05-27T07:24:59.076" v="71" actId="165"/>
          <ac:picMkLst>
            <pc:docMk/>
            <pc:sldMk cId="2309093348" sldId="10498"/>
            <ac:picMk id="436" creationId="{A41C59AB-A972-45CF-88FB-1C3E9DB40FC0}"/>
          </ac:picMkLst>
        </pc:picChg>
        <pc:picChg chg="mod">
          <ac:chgData name="Aude Van de WIELE" userId="7317e673-04dd-415c-a4d7-718682339b40" providerId="ADAL" clId="{EAD2941D-531D-4964-9F83-D7639497B234}" dt="2021-05-27T07:21:53.757" v="49" actId="1076"/>
          <ac:picMkLst>
            <pc:docMk/>
            <pc:sldMk cId="2309093348" sldId="10498"/>
            <ac:picMk id="462" creationId="{EB7BCFA6-84BF-4E2B-9015-DE8FA893C9B8}"/>
          </ac:picMkLst>
        </pc:picChg>
      </pc:sldChg>
      <pc:sldChg chg="addSp delSp modSp mod">
        <pc:chgData name="Aude Van de WIELE" userId="7317e673-04dd-415c-a4d7-718682339b40" providerId="ADAL" clId="{EAD2941D-531D-4964-9F83-D7639497B234}" dt="2021-05-27T10:09:57.212" v="235" actId="20577"/>
        <pc:sldMkLst>
          <pc:docMk/>
          <pc:sldMk cId="3637278427" sldId="10500"/>
        </pc:sldMkLst>
        <pc:spChg chg="mod">
          <ac:chgData name="Aude Van de WIELE" userId="7317e673-04dd-415c-a4d7-718682339b40" providerId="ADAL" clId="{EAD2941D-531D-4964-9F83-D7639497B234}" dt="2021-05-27T10:09:57.212" v="235" actId="20577"/>
          <ac:spMkLst>
            <pc:docMk/>
            <pc:sldMk cId="3637278427" sldId="10500"/>
            <ac:spMk id="2" creationId="{4E690D07-E335-4A7D-B259-8F7023F0E097}"/>
          </ac:spMkLst>
        </pc:spChg>
        <pc:spChg chg="add del mod">
          <ac:chgData name="Aude Van de WIELE" userId="7317e673-04dd-415c-a4d7-718682339b40" providerId="ADAL" clId="{EAD2941D-531D-4964-9F83-D7639497B234}" dt="2021-05-27T10:05:27.312" v="93" actId="478"/>
          <ac:spMkLst>
            <pc:docMk/>
            <pc:sldMk cId="3637278427" sldId="10500"/>
            <ac:spMk id="20" creationId="{87A1D7C1-5F80-43AC-B154-13CE4F715EB9}"/>
          </ac:spMkLst>
        </pc:spChg>
        <pc:spChg chg="add del">
          <ac:chgData name="Aude Van de WIELE" userId="7317e673-04dd-415c-a4d7-718682339b40" providerId="ADAL" clId="{EAD2941D-531D-4964-9F83-D7639497B234}" dt="2021-05-27T10:04:37.686" v="91" actId="21"/>
          <ac:spMkLst>
            <pc:docMk/>
            <pc:sldMk cId="3637278427" sldId="10500"/>
            <ac:spMk id="22" creationId="{5E6591F4-F0AE-444F-A208-71D897AAFFB6}"/>
          </ac:spMkLst>
        </pc:spChg>
        <pc:spChg chg="add mod">
          <ac:chgData name="Aude Van de WIELE" userId="7317e673-04dd-415c-a4d7-718682339b40" providerId="ADAL" clId="{EAD2941D-531D-4964-9F83-D7639497B234}" dt="2021-05-27T10:05:27.497" v="94"/>
          <ac:spMkLst>
            <pc:docMk/>
            <pc:sldMk cId="3637278427" sldId="10500"/>
            <ac:spMk id="23" creationId="{D3E437FE-1080-4D00-BAFB-152A63D6D360}"/>
          </ac:spMkLst>
        </pc:spChg>
        <pc:spChg chg="add mod">
          <ac:chgData name="Aude Van de WIELE" userId="7317e673-04dd-415c-a4d7-718682339b40" providerId="ADAL" clId="{EAD2941D-531D-4964-9F83-D7639497B234}" dt="2021-05-27T10:07:21.984" v="184" actId="14100"/>
          <ac:spMkLst>
            <pc:docMk/>
            <pc:sldMk cId="3637278427" sldId="10500"/>
            <ac:spMk id="24" creationId="{E29AC081-19CA-4398-BD8E-AD21895D5960}"/>
          </ac:spMkLst>
        </pc:spChg>
        <pc:spChg chg="add mod">
          <ac:chgData name="Aude Van de WIELE" userId="7317e673-04dd-415c-a4d7-718682339b40" providerId="ADAL" clId="{EAD2941D-531D-4964-9F83-D7639497B234}" dt="2021-05-27T10:07:28.615" v="203" actId="20577"/>
          <ac:spMkLst>
            <pc:docMk/>
            <pc:sldMk cId="3637278427" sldId="10500"/>
            <ac:spMk id="25" creationId="{32A40AB9-F9DA-46CD-81F3-830F4224806A}"/>
          </ac:spMkLst>
        </pc:spChg>
        <pc:graphicFrameChg chg="mod">
          <ac:chgData name="Aude Van de WIELE" userId="7317e673-04dd-415c-a4d7-718682339b40" providerId="ADAL" clId="{EAD2941D-531D-4964-9F83-D7639497B234}" dt="2021-05-27T09:04:46.019" v="78" actId="113"/>
          <ac:graphicFrameMkLst>
            <pc:docMk/>
            <pc:sldMk cId="3637278427" sldId="10500"/>
            <ac:graphicFrameMk id="5" creationId="{78B670F5-9696-40C4-9126-A7A1455B3EF8}"/>
          </ac:graphicFrameMkLst>
        </pc:graphicFrameChg>
      </pc:sldChg>
      <pc:sldChg chg="addSp delSp modSp mod">
        <pc:chgData name="Aude Van de WIELE" userId="7317e673-04dd-415c-a4d7-718682339b40" providerId="ADAL" clId="{EAD2941D-531D-4964-9F83-D7639497B234}" dt="2021-05-27T10:10:04.428" v="237" actId="20577"/>
        <pc:sldMkLst>
          <pc:docMk/>
          <pc:sldMk cId="315105856" sldId="10501"/>
        </pc:sldMkLst>
        <pc:spChg chg="mod">
          <ac:chgData name="Aude Van de WIELE" userId="7317e673-04dd-415c-a4d7-718682339b40" providerId="ADAL" clId="{EAD2941D-531D-4964-9F83-D7639497B234}" dt="2021-05-27T10:10:04.428" v="237" actId="20577"/>
          <ac:spMkLst>
            <pc:docMk/>
            <pc:sldMk cId="315105856" sldId="10501"/>
            <ac:spMk id="2" creationId="{4E690D07-E335-4A7D-B259-8F7023F0E097}"/>
          </ac:spMkLst>
        </pc:spChg>
        <pc:spChg chg="add mod">
          <ac:chgData name="Aude Van de WIELE" userId="7317e673-04dd-415c-a4d7-718682339b40" providerId="ADAL" clId="{EAD2941D-531D-4964-9F83-D7639497B234}" dt="2021-05-27T10:05:23.584" v="92" actId="20577"/>
          <ac:spMkLst>
            <pc:docMk/>
            <pc:sldMk cId="315105856" sldId="10501"/>
            <ac:spMk id="14" creationId="{BBDDF3FA-4AF5-4533-901B-4B45758A4C59}"/>
          </ac:spMkLst>
        </pc:spChg>
        <pc:spChg chg="add del mod">
          <ac:chgData name="Aude Van de WIELE" userId="7317e673-04dd-415c-a4d7-718682339b40" providerId="ADAL" clId="{EAD2941D-531D-4964-9F83-D7639497B234}" dt="2021-05-27T10:06:28.315" v="96" actId="478"/>
          <ac:spMkLst>
            <pc:docMk/>
            <pc:sldMk cId="315105856" sldId="10501"/>
            <ac:spMk id="15" creationId="{6A26F600-0876-429F-A85E-31FA69C849DD}"/>
          </ac:spMkLst>
        </pc:spChg>
        <pc:spChg chg="add mod">
          <ac:chgData name="Aude Van de WIELE" userId="7317e673-04dd-415c-a4d7-718682339b40" providerId="ADAL" clId="{EAD2941D-531D-4964-9F83-D7639497B234}" dt="2021-05-27T10:07:31.731" v="204"/>
          <ac:spMkLst>
            <pc:docMk/>
            <pc:sldMk cId="315105856" sldId="10501"/>
            <ac:spMk id="16" creationId="{423A124A-8514-422C-B0DA-073F035A4D89}"/>
          </ac:spMkLst>
        </pc:spChg>
        <pc:spChg chg="add mod">
          <ac:chgData name="Aude Van de WIELE" userId="7317e673-04dd-415c-a4d7-718682339b40" providerId="ADAL" clId="{EAD2941D-531D-4964-9F83-D7639497B234}" dt="2021-05-27T10:07:31.731" v="204"/>
          <ac:spMkLst>
            <pc:docMk/>
            <pc:sldMk cId="315105856" sldId="10501"/>
            <ac:spMk id="17" creationId="{1619F395-1A74-420E-843E-DBBD5EAB059B}"/>
          </ac:spMkLst>
        </pc:spChg>
      </pc:sldChg>
    </pc:docChg>
  </pc:docChgLst>
  <pc:docChgLst>
    <pc:chgData name="Joseph KEMOUN" userId="0b06f245-0909-42d3-bad5-b3a07c8ffd21" providerId="ADAL" clId="{550FC788-B6E7-47CD-BCF4-66DB02D7755A}"/>
    <pc:docChg chg="undo custSel addSld delSld modSld modSection">
      <pc:chgData name="Joseph KEMOUN" userId="0b06f245-0909-42d3-bad5-b3a07c8ffd21" providerId="ADAL" clId="{550FC788-B6E7-47CD-BCF4-66DB02D7755A}" dt="2021-05-26T16:34:20.377" v="2254" actId="20577"/>
      <pc:docMkLst>
        <pc:docMk/>
      </pc:docMkLst>
      <pc:sldChg chg="addSp delSp modSp mod">
        <pc:chgData name="Joseph KEMOUN" userId="0b06f245-0909-42d3-bad5-b3a07c8ffd21" providerId="ADAL" clId="{550FC788-B6E7-47CD-BCF4-66DB02D7755A}" dt="2021-05-26T16:33:25.426" v="2104" actId="1076"/>
        <pc:sldMkLst>
          <pc:docMk/>
          <pc:sldMk cId="1088427134" sldId="10355"/>
        </pc:sldMkLst>
        <pc:spChg chg="mod">
          <ac:chgData name="Joseph KEMOUN" userId="0b06f245-0909-42d3-bad5-b3a07c8ffd21" providerId="ADAL" clId="{550FC788-B6E7-47CD-BCF4-66DB02D7755A}" dt="2021-05-26T14:48:22.381" v="1300" actId="948"/>
          <ac:spMkLst>
            <pc:docMk/>
            <pc:sldMk cId="1088427134" sldId="10355"/>
            <ac:spMk id="2" creationId="{531041C5-E8A2-412F-8DD7-D013B496B687}"/>
          </ac:spMkLst>
        </pc:spChg>
        <pc:spChg chg="mod">
          <ac:chgData name="Joseph KEMOUN" userId="0b06f245-0909-42d3-bad5-b3a07c8ffd21" providerId="ADAL" clId="{550FC788-B6E7-47CD-BCF4-66DB02D7755A}" dt="2021-05-26T14:48:27.745" v="1357" actId="14100"/>
          <ac:spMkLst>
            <pc:docMk/>
            <pc:sldMk cId="1088427134" sldId="10355"/>
            <ac:spMk id="4" creationId="{32F85835-036E-4F3E-8BFF-2ABE5E844311}"/>
          </ac:spMkLst>
        </pc:spChg>
        <pc:spChg chg="mod">
          <ac:chgData name="Joseph KEMOUN" userId="0b06f245-0909-42d3-bad5-b3a07c8ffd21" providerId="ADAL" clId="{550FC788-B6E7-47CD-BCF4-66DB02D7755A}" dt="2021-05-26T15:11:37.460" v="1850" actId="14100"/>
          <ac:spMkLst>
            <pc:docMk/>
            <pc:sldMk cId="1088427134" sldId="10355"/>
            <ac:spMk id="5" creationId="{B82F449A-DABE-4C5F-AC72-1CD88F08F3F8}"/>
          </ac:spMkLst>
        </pc:spChg>
        <pc:spChg chg="add del mod modVis">
          <ac:chgData name="Joseph KEMOUN" userId="0b06f245-0909-42d3-bad5-b3a07c8ffd21" providerId="ADAL" clId="{550FC788-B6E7-47CD-BCF4-66DB02D7755A}" dt="2021-05-26T14:44:04.938" v="821" actId="962"/>
          <ac:spMkLst>
            <pc:docMk/>
            <pc:sldMk cId="1088427134" sldId="10355"/>
            <ac:spMk id="6" creationId="{EA97E6D2-2C69-4D95-932C-6104B63EAE30}"/>
          </ac:spMkLst>
        </pc:spChg>
        <pc:spChg chg="add del mod modVis">
          <ac:chgData name="Joseph KEMOUN" userId="0b06f245-0909-42d3-bad5-b3a07c8ffd21" providerId="ADAL" clId="{550FC788-B6E7-47CD-BCF4-66DB02D7755A}" dt="2021-05-26T14:45:34.166" v="904"/>
          <ac:spMkLst>
            <pc:docMk/>
            <pc:sldMk cId="1088427134" sldId="10355"/>
            <ac:spMk id="8" creationId="{804C6334-ED7F-48DA-99EF-A74F638C154B}"/>
          </ac:spMkLst>
        </pc:spChg>
        <pc:spChg chg="mod">
          <ac:chgData name="Joseph KEMOUN" userId="0b06f245-0909-42d3-bad5-b3a07c8ffd21" providerId="ADAL" clId="{550FC788-B6E7-47CD-BCF4-66DB02D7755A}" dt="2021-05-26T14:45:20.903" v="830" actId="255"/>
          <ac:spMkLst>
            <pc:docMk/>
            <pc:sldMk cId="1088427134" sldId="10355"/>
            <ac:spMk id="44" creationId="{2F442C3A-48CA-47C5-A86D-6E48373F82F1}"/>
          </ac:spMkLst>
        </pc:spChg>
        <pc:spChg chg="mod">
          <ac:chgData name="Joseph KEMOUN" userId="0b06f245-0909-42d3-bad5-b3a07c8ffd21" providerId="ADAL" clId="{550FC788-B6E7-47CD-BCF4-66DB02D7755A}" dt="2021-05-26T15:12:14.027" v="1853" actId="1076"/>
          <ac:spMkLst>
            <pc:docMk/>
            <pc:sldMk cId="1088427134" sldId="10355"/>
            <ac:spMk id="203" creationId="{F9AD22C0-4F2D-4666-B38C-06A5E859DF05}"/>
          </ac:spMkLst>
        </pc:spChg>
        <pc:spChg chg="mod">
          <ac:chgData name="Joseph KEMOUN" userId="0b06f245-0909-42d3-bad5-b3a07c8ffd21" providerId="ADAL" clId="{550FC788-B6E7-47CD-BCF4-66DB02D7755A}" dt="2021-05-26T15:12:14.027" v="1853" actId="1076"/>
          <ac:spMkLst>
            <pc:docMk/>
            <pc:sldMk cId="1088427134" sldId="10355"/>
            <ac:spMk id="204" creationId="{76DFBFA9-56A4-42F3-A143-9F451BBC4CAB}"/>
          </ac:spMkLst>
        </pc:spChg>
        <pc:spChg chg="mod">
          <ac:chgData name="Joseph KEMOUN" userId="0b06f245-0909-42d3-bad5-b3a07c8ffd21" providerId="ADAL" clId="{550FC788-B6E7-47CD-BCF4-66DB02D7755A}" dt="2021-05-26T15:12:14.027" v="1853" actId="1076"/>
          <ac:spMkLst>
            <pc:docMk/>
            <pc:sldMk cId="1088427134" sldId="10355"/>
            <ac:spMk id="205" creationId="{000202B9-950B-4FE7-9197-51EB41572E4A}"/>
          </ac:spMkLst>
        </pc:spChg>
        <pc:spChg chg="mod">
          <ac:chgData name="Joseph KEMOUN" userId="0b06f245-0909-42d3-bad5-b3a07c8ffd21" providerId="ADAL" clId="{550FC788-B6E7-47CD-BCF4-66DB02D7755A}" dt="2021-05-26T15:12:14.027" v="1853" actId="1076"/>
          <ac:spMkLst>
            <pc:docMk/>
            <pc:sldMk cId="1088427134" sldId="10355"/>
            <ac:spMk id="206" creationId="{1D2982B8-1F76-4421-968D-2CDC637BDD84}"/>
          </ac:spMkLst>
        </pc:spChg>
        <pc:spChg chg="mod">
          <ac:chgData name="Joseph KEMOUN" userId="0b06f245-0909-42d3-bad5-b3a07c8ffd21" providerId="ADAL" clId="{550FC788-B6E7-47CD-BCF4-66DB02D7755A}" dt="2021-05-26T14:45:20.903" v="830" actId="255"/>
          <ac:spMkLst>
            <pc:docMk/>
            <pc:sldMk cId="1088427134" sldId="10355"/>
            <ac:spMk id="207" creationId="{C77775EA-390E-4A32-B782-BAB1BE3EC7C9}"/>
          </ac:spMkLst>
        </pc:spChg>
        <pc:spChg chg="mod">
          <ac:chgData name="Joseph KEMOUN" userId="0b06f245-0909-42d3-bad5-b3a07c8ffd21" providerId="ADAL" clId="{550FC788-B6E7-47CD-BCF4-66DB02D7755A}" dt="2021-05-26T14:45:20.903" v="830" actId="255"/>
          <ac:spMkLst>
            <pc:docMk/>
            <pc:sldMk cId="1088427134" sldId="10355"/>
            <ac:spMk id="208" creationId="{2CB2F9BF-C01A-4704-9110-A94AED93C7CC}"/>
          </ac:spMkLst>
        </pc:spChg>
        <pc:spChg chg="mod">
          <ac:chgData name="Joseph KEMOUN" userId="0b06f245-0909-42d3-bad5-b3a07c8ffd21" providerId="ADAL" clId="{550FC788-B6E7-47CD-BCF4-66DB02D7755A}" dt="2021-05-26T14:45:20.903" v="830" actId="255"/>
          <ac:spMkLst>
            <pc:docMk/>
            <pc:sldMk cId="1088427134" sldId="10355"/>
            <ac:spMk id="209" creationId="{BC902227-95B2-498A-BE19-2097B8481568}"/>
          </ac:spMkLst>
        </pc:spChg>
        <pc:spChg chg="mod">
          <ac:chgData name="Joseph KEMOUN" userId="0b06f245-0909-42d3-bad5-b3a07c8ffd21" providerId="ADAL" clId="{550FC788-B6E7-47CD-BCF4-66DB02D7755A}" dt="2021-05-26T14:45:34.155" v="874"/>
          <ac:spMkLst>
            <pc:docMk/>
            <pc:sldMk cId="1088427134" sldId="10355"/>
            <ac:spMk id="211" creationId="{3DE0F630-041E-4A46-B492-486ED5FA0EC8}"/>
          </ac:spMkLst>
        </pc:spChg>
        <pc:spChg chg="mod">
          <ac:chgData name="Joseph KEMOUN" userId="0b06f245-0909-42d3-bad5-b3a07c8ffd21" providerId="ADAL" clId="{550FC788-B6E7-47CD-BCF4-66DB02D7755A}" dt="2021-05-26T14:45:34.160" v="888"/>
          <ac:spMkLst>
            <pc:docMk/>
            <pc:sldMk cId="1088427134" sldId="10355"/>
            <ac:spMk id="212" creationId="{00D9FC3F-7E1D-41CB-A5AD-4ECBE14FA2DF}"/>
          </ac:spMkLst>
        </pc:spChg>
        <pc:spChg chg="mod">
          <ac:chgData name="Joseph KEMOUN" userId="0b06f245-0909-42d3-bad5-b3a07c8ffd21" providerId="ADAL" clId="{550FC788-B6E7-47CD-BCF4-66DB02D7755A}" dt="2021-05-26T14:46:20.434" v="1129"/>
          <ac:spMkLst>
            <pc:docMk/>
            <pc:sldMk cId="1088427134" sldId="10355"/>
            <ac:spMk id="213" creationId="{1CB17802-D8AE-406C-B7DA-DF23B6357713}"/>
          </ac:spMkLst>
        </pc:spChg>
        <pc:spChg chg="mod">
          <ac:chgData name="Joseph KEMOUN" userId="0b06f245-0909-42d3-bad5-b3a07c8ffd21" providerId="ADAL" clId="{550FC788-B6E7-47CD-BCF4-66DB02D7755A}" dt="2021-05-26T14:45:20.903" v="830" actId="255"/>
          <ac:spMkLst>
            <pc:docMk/>
            <pc:sldMk cId="1088427134" sldId="10355"/>
            <ac:spMk id="214" creationId="{DC59756C-B7DA-4DDA-924C-AA8BBB352C21}"/>
          </ac:spMkLst>
        </pc:spChg>
        <pc:spChg chg="mod">
          <ac:chgData name="Joseph KEMOUN" userId="0b06f245-0909-42d3-bad5-b3a07c8ffd21" providerId="ADAL" clId="{550FC788-B6E7-47CD-BCF4-66DB02D7755A}" dt="2021-05-26T14:45:20.903" v="830" actId="255"/>
          <ac:spMkLst>
            <pc:docMk/>
            <pc:sldMk cId="1088427134" sldId="10355"/>
            <ac:spMk id="215" creationId="{1E911E45-788D-4A82-A9CC-7DE8DEFD1940}"/>
          </ac:spMkLst>
        </pc:spChg>
        <pc:spChg chg="mod">
          <ac:chgData name="Joseph KEMOUN" userId="0b06f245-0909-42d3-bad5-b3a07c8ffd21" providerId="ADAL" clId="{550FC788-B6E7-47CD-BCF4-66DB02D7755A}" dt="2021-05-26T15:12:54.723" v="1876" actId="20577"/>
          <ac:spMkLst>
            <pc:docMk/>
            <pc:sldMk cId="1088427134" sldId="10355"/>
            <ac:spMk id="216" creationId="{B55021B7-A72D-46BD-93C8-F7D071B2FA3D}"/>
          </ac:spMkLst>
        </pc:spChg>
        <pc:spChg chg="mod">
          <ac:chgData name="Joseph KEMOUN" userId="0b06f245-0909-42d3-bad5-b3a07c8ffd21" providerId="ADAL" clId="{550FC788-B6E7-47CD-BCF4-66DB02D7755A}" dt="2021-05-26T15:13:00.771" v="1882" actId="20577"/>
          <ac:spMkLst>
            <pc:docMk/>
            <pc:sldMk cId="1088427134" sldId="10355"/>
            <ac:spMk id="217" creationId="{9E62E839-2DD0-4F81-9D37-40746772CDB9}"/>
          </ac:spMkLst>
        </pc:spChg>
        <pc:spChg chg="mod">
          <ac:chgData name="Joseph KEMOUN" userId="0b06f245-0909-42d3-bad5-b3a07c8ffd21" providerId="ADAL" clId="{550FC788-B6E7-47CD-BCF4-66DB02D7755A}" dt="2021-05-26T14:45:34.165" v="902"/>
          <ac:spMkLst>
            <pc:docMk/>
            <pc:sldMk cId="1088427134" sldId="10355"/>
            <ac:spMk id="218" creationId="{0C18248F-CE9C-49C4-902E-BB259EC3F72E}"/>
          </ac:spMkLst>
        </pc:spChg>
        <pc:spChg chg="mod">
          <ac:chgData name="Joseph KEMOUN" userId="0b06f245-0909-42d3-bad5-b3a07c8ffd21" providerId="ADAL" clId="{550FC788-B6E7-47CD-BCF4-66DB02D7755A}" dt="2021-05-26T14:46:20.449" v="1176"/>
          <ac:spMkLst>
            <pc:docMk/>
            <pc:sldMk cId="1088427134" sldId="10355"/>
            <ac:spMk id="219" creationId="{699912BB-DA44-4A9A-B10E-4A39772DE6E9}"/>
          </ac:spMkLst>
        </pc:spChg>
        <pc:spChg chg="mod">
          <ac:chgData name="Joseph KEMOUN" userId="0b06f245-0909-42d3-bad5-b3a07c8ffd21" providerId="ADAL" clId="{550FC788-B6E7-47CD-BCF4-66DB02D7755A}" dt="2021-05-26T14:46:27.923" v="1185" actId="1035"/>
          <ac:spMkLst>
            <pc:docMk/>
            <pc:sldMk cId="1088427134" sldId="10355"/>
            <ac:spMk id="220" creationId="{3A6BFE8B-73D5-4CB5-AADD-F6690E4E599D}"/>
          </ac:spMkLst>
        </pc:spChg>
        <pc:spChg chg="mod">
          <ac:chgData name="Joseph KEMOUN" userId="0b06f245-0909-42d3-bad5-b3a07c8ffd21" providerId="ADAL" clId="{550FC788-B6E7-47CD-BCF4-66DB02D7755A}" dt="2021-05-26T14:48:22.421" v="1354"/>
          <ac:spMkLst>
            <pc:docMk/>
            <pc:sldMk cId="1088427134" sldId="10355"/>
            <ac:spMk id="221" creationId="{156A4B58-CEE1-45BD-8FD1-4FD98B592434}"/>
          </ac:spMkLst>
        </pc:spChg>
        <pc:spChg chg="mod">
          <ac:chgData name="Joseph KEMOUN" userId="0b06f245-0909-42d3-bad5-b3a07c8ffd21" providerId="ADAL" clId="{550FC788-B6E7-47CD-BCF4-66DB02D7755A}" dt="2021-05-26T16:33:03.564" v="2102" actId="1036"/>
          <ac:spMkLst>
            <pc:docMk/>
            <pc:sldMk cId="1088427134" sldId="10355"/>
            <ac:spMk id="222" creationId="{B664E997-E830-4082-930F-A45A251FD462}"/>
          </ac:spMkLst>
        </pc:spChg>
        <pc:spChg chg="mod">
          <ac:chgData name="Joseph KEMOUN" userId="0b06f245-0909-42d3-bad5-b3a07c8ffd21" providerId="ADAL" clId="{550FC788-B6E7-47CD-BCF4-66DB02D7755A}" dt="2021-05-26T15:12:22.010" v="1857" actId="20577"/>
          <ac:spMkLst>
            <pc:docMk/>
            <pc:sldMk cId="1088427134" sldId="10355"/>
            <ac:spMk id="223" creationId="{AACFFFD0-291B-45A6-A066-6352E58C9EEB}"/>
          </ac:spMkLst>
        </pc:spChg>
        <pc:spChg chg="mod">
          <ac:chgData name="Joseph KEMOUN" userId="0b06f245-0909-42d3-bad5-b3a07c8ffd21" providerId="ADAL" clId="{550FC788-B6E7-47CD-BCF4-66DB02D7755A}" dt="2021-05-26T15:12:25.787" v="1859" actId="20577"/>
          <ac:spMkLst>
            <pc:docMk/>
            <pc:sldMk cId="1088427134" sldId="10355"/>
            <ac:spMk id="224" creationId="{9CC974BC-E401-410D-895E-89F6C7E5FD6F}"/>
          </ac:spMkLst>
        </pc:spChg>
        <pc:spChg chg="mod">
          <ac:chgData name="Joseph KEMOUN" userId="0b06f245-0909-42d3-bad5-b3a07c8ffd21" providerId="ADAL" clId="{550FC788-B6E7-47CD-BCF4-66DB02D7755A}" dt="2021-05-26T15:12:30.426" v="1861" actId="20577"/>
          <ac:spMkLst>
            <pc:docMk/>
            <pc:sldMk cId="1088427134" sldId="10355"/>
            <ac:spMk id="225" creationId="{2E3BF3CB-B236-4275-A4F8-DE6805D6032E}"/>
          </ac:spMkLst>
        </pc:spChg>
        <pc:spChg chg="mod">
          <ac:chgData name="Joseph KEMOUN" userId="0b06f245-0909-42d3-bad5-b3a07c8ffd21" providerId="ADAL" clId="{550FC788-B6E7-47CD-BCF4-66DB02D7755A}" dt="2021-05-26T14:46:20.439" v="1143"/>
          <ac:spMkLst>
            <pc:docMk/>
            <pc:sldMk cId="1088427134" sldId="10355"/>
            <ac:spMk id="226" creationId="{B2F4D423-6384-4EED-8A8F-FBFFC962C44E}"/>
          </ac:spMkLst>
        </pc:spChg>
        <pc:spChg chg="mod">
          <ac:chgData name="Joseph KEMOUN" userId="0b06f245-0909-42d3-bad5-b3a07c8ffd21" providerId="ADAL" clId="{550FC788-B6E7-47CD-BCF4-66DB02D7755A}" dt="2021-05-26T14:46:27.923" v="1185" actId="1035"/>
          <ac:spMkLst>
            <pc:docMk/>
            <pc:sldMk cId="1088427134" sldId="10355"/>
            <ac:spMk id="227" creationId="{899E4511-9356-4F55-9021-2AC75CA374F5}"/>
          </ac:spMkLst>
        </pc:spChg>
        <pc:spChg chg="mod">
          <ac:chgData name="Joseph KEMOUN" userId="0b06f245-0909-42d3-bad5-b3a07c8ffd21" providerId="ADAL" clId="{550FC788-B6E7-47CD-BCF4-66DB02D7755A}" dt="2021-05-26T14:46:27.923" v="1185" actId="1035"/>
          <ac:spMkLst>
            <pc:docMk/>
            <pc:sldMk cId="1088427134" sldId="10355"/>
            <ac:spMk id="228" creationId="{5DE47477-F83C-4343-97B4-528F4E6EEC5E}"/>
          </ac:spMkLst>
        </pc:spChg>
        <pc:spChg chg="mod">
          <ac:chgData name="Joseph KEMOUN" userId="0b06f245-0909-42d3-bad5-b3a07c8ffd21" providerId="ADAL" clId="{550FC788-B6E7-47CD-BCF4-66DB02D7755A}" dt="2021-05-26T14:48:22.410" v="1316"/>
          <ac:spMkLst>
            <pc:docMk/>
            <pc:sldMk cId="1088427134" sldId="10355"/>
            <ac:spMk id="229" creationId="{4EFF5158-0EBE-46C9-A27A-E2B1C6DDC5DB}"/>
          </ac:spMkLst>
        </pc:spChg>
        <pc:spChg chg="add mod">
          <ac:chgData name="Joseph KEMOUN" userId="0b06f245-0909-42d3-bad5-b3a07c8ffd21" providerId="ADAL" clId="{550FC788-B6E7-47CD-BCF4-66DB02D7755A}" dt="2021-05-26T15:11:46.565" v="1851" actId="1076"/>
          <ac:spMkLst>
            <pc:docMk/>
            <pc:sldMk cId="1088427134" sldId="10355"/>
            <ac:spMk id="230" creationId="{64F2FF87-3CBF-4A00-803B-0E89D116F29E}"/>
          </ac:spMkLst>
        </pc:spChg>
        <pc:spChg chg="add mod">
          <ac:chgData name="Joseph KEMOUN" userId="0b06f245-0909-42d3-bad5-b3a07c8ffd21" providerId="ADAL" clId="{550FC788-B6E7-47CD-BCF4-66DB02D7755A}" dt="2021-05-26T15:11:46.565" v="1851" actId="1076"/>
          <ac:spMkLst>
            <pc:docMk/>
            <pc:sldMk cId="1088427134" sldId="10355"/>
            <ac:spMk id="231" creationId="{6D4A5C11-33F4-4F26-8E6B-7AC3CA71CF5F}"/>
          </ac:spMkLst>
        </pc:spChg>
        <pc:spChg chg="add mod">
          <ac:chgData name="Joseph KEMOUN" userId="0b06f245-0909-42d3-bad5-b3a07c8ffd21" providerId="ADAL" clId="{550FC788-B6E7-47CD-BCF4-66DB02D7755A}" dt="2021-05-26T15:11:46.565" v="1851" actId="1076"/>
          <ac:spMkLst>
            <pc:docMk/>
            <pc:sldMk cId="1088427134" sldId="10355"/>
            <ac:spMk id="232" creationId="{82471BA2-16A9-4C4B-997B-816167E7C0D8}"/>
          </ac:spMkLst>
        </pc:spChg>
        <pc:spChg chg="mod">
          <ac:chgData name="Joseph KEMOUN" userId="0b06f245-0909-42d3-bad5-b3a07c8ffd21" providerId="ADAL" clId="{550FC788-B6E7-47CD-BCF4-66DB02D7755A}" dt="2021-05-26T14:48:22.414" v="1330"/>
          <ac:spMkLst>
            <pc:docMk/>
            <pc:sldMk cId="1088427134" sldId="10355"/>
            <ac:spMk id="234" creationId="{3930DCC7-BF1B-4C19-90DF-366A4AC6B52A}"/>
          </ac:spMkLst>
        </pc:spChg>
        <pc:spChg chg="mod">
          <ac:chgData name="Joseph KEMOUN" userId="0b06f245-0909-42d3-bad5-b3a07c8ffd21" providerId="ADAL" clId="{550FC788-B6E7-47CD-BCF4-66DB02D7755A}" dt="2021-05-26T15:11:46.565" v="1851" actId="1076"/>
          <ac:spMkLst>
            <pc:docMk/>
            <pc:sldMk cId="1088427134" sldId="10355"/>
            <ac:spMk id="235" creationId="{963A0A85-C0C5-4CE8-B381-0D70558A96B4}"/>
          </ac:spMkLst>
        </pc:spChg>
        <pc:spChg chg="mod">
          <ac:chgData name="Joseph KEMOUN" userId="0b06f245-0909-42d3-bad5-b3a07c8ffd21" providerId="ADAL" clId="{550FC788-B6E7-47CD-BCF4-66DB02D7755A}" dt="2021-05-26T14:44:57.102" v="829" actId="14100"/>
          <ac:spMkLst>
            <pc:docMk/>
            <pc:sldMk cId="1088427134" sldId="10355"/>
            <ac:spMk id="236" creationId="{00F7E046-3416-4368-812E-5C119AD03ABB}"/>
          </ac:spMkLst>
        </pc:spChg>
        <pc:spChg chg="mod">
          <ac:chgData name="Joseph KEMOUN" userId="0b06f245-0909-42d3-bad5-b3a07c8ffd21" providerId="ADAL" clId="{550FC788-B6E7-47CD-BCF4-66DB02D7755A}" dt="2021-05-26T15:13:03.637" v="1884" actId="20577"/>
          <ac:spMkLst>
            <pc:docMk/>
            <pc:sldMk cId="1088427134" sldId="10355"/>
            <ac:spMk id="237" creationId="{6E5AF13E-321B-46A9-8A9E-118042B87B4E}"/>
          </ac:spMkLst>
        </pc:spChg>
        <pc:spChg chg="mod">
          <ac:chgData name="Joseph KEMOUN" userId="0b06f245-0909-42d3-bad5-b3a07c8ffd21" providerId="ADAL" clId="{550FC788-B6E7-47CD-BCF4-66DB02D7755A}" dt="2021-05-26T15:13:06.787" v="1886" actId="20577"/>
          <ac:spMkLst>
            <pc:docMk/>
            <pc:sldMk cId="1088427134" sldId="10355"/>
            <ac:spMk id="238" creationId="{AFF1494D-4D2B-458F-9EF2-6B336A081C82}"/>
          </ac:spMkLst>
        </pc:spChg>
        <pc:spChg chg="mod">
          <ac:chgData name="Joseph KEMOUN" userId="0b06f245-0909-42d3-bad5-b3a07c8ffd21" providerId="ADAL" clId="{550FC788-B6E7-47CD-BCF4-66DB02D7755A}" dt="2021-05-26T15:13:10.556" v="1888" actId="20577"/>
          <ac:spMkLst>
            <pc:docMk/>
            <pc:sldMk cId="1088427134" sldId="10355"/>
            <ac:spMk id="239" creationId="{D4188DE1-989E-4558-A0ED-D3E5F1AF38BF}"/>
          </ac:spMkLst>
        </pc:spChg>
        <pc:spChg chg="mod">
          <ac:chgData name="Joseph KEMOUN" userId="0b06f245-0909-42d3-bad5-b3a07c8ffd21" providerId="ADAL" clId="{550FC788-B6E7-47CD-BCF4-66DB02D7755A}" dt="2021-05-26T15:11:46.565" v="1851" actId="1076"/>
          <ac:spMkLst>
            <pc:docMk/>
            <pc:sldMk cId="1088427134" sldId="10355"/>
            <ac:spMk id="240" creationId="{1D472755-B2AC-4531-83A6-C89686735436}"/>
          </ac:spMkLst>
        </pc:spChg>
        <pc:spChg chg="add mod">
          <ac:chgData name="Joseph KEMOUN" userId="0b06f245-0909-42d3-bad5-b3a07c8ffd21" providerId="ADAL" clId="{550FC788-B6E7-47CD-BCF4-66DB02D7755A}" dt="2021-05-26T15:11:46.565" v="1851" actId="1076"/>
          <ac:spMkLst>
            <pc:docMk/>
            <pc:sldMk cId="1088427134" sldId="10355"/>
            <ac:spMk id="246" creationId="{51DDE23D-7F7B-4131-B329-3E1CE185D9CC}"/>
          </ac:spMkLst>
        </pc:spChg>
        <pc:spChg chg="add mod">
          <ac:chgData name="Joseph KEMOUN" userId="0b06f245-0909-42d3-bad5-b3a07c8ffd21" providerId="ADAL" clId="{550FC788-B6E7-47CD-BCF4-66DB02D7755A}" dt="2021-05-26T15:12:47.790" v="1872" actId="3064"/>
          <ac:spMkLst>
            <pc:docMk/>
            <pc:sldMk cId="1088427134" sldId="10355"/>
            <ac:spMk id="247" creationId="{A0D0EF63-6F4E-4C35-97FE-7CB7EC1B00D1}"/>
          </ac:spMkLst>
        </pc:spChg>
        <pc:spChg chg="add mod">
          <ac:chgData name="Joseph KEMOUN" userId="0b06f245-0909-42d3-bad5-b3a07c8ffd21" providerId="ADAL" clId="{550FC788-B6E7-47CD-BCF4-66DB02D7755A}" dt="2021-05-26T16:33:00.370" v="2101" actId="14100"/>
          <ac:spMkLst>
            <pc:docMk/>
            <pc:sldMk cId="1088427134" sldId="10355"/>
            <ac:spMk id="251" creationId="{924B9EE3-D574-4FD1-8F24-96106106115C}"/>
          </ac:spMkLst>
        </pc:spChg>
        <pc:spChg chg="mod">
          <ac:chgData name="Joseph KEMOUN" userId="0b06f245-0909-42d3-bad5-b3a07c8ffd21" providerId="ADAL" clId="{550FC788-B6E7-47CD-BCF4-66DB02D7755A}" dt="2021-05-26T15:11:46.565" v="1851" actId="1076"/>
          <ac:spMkLst>
            <pc:docMk/>
            <pc:sldMk cId="1088427134" sldId="10355"/>
            <ac:spMk id="253" creationId="{5BB77F34-58E9-4A98-B794-17F688868012}"/>
          </ac:spMkLst>
        </pc:spChg>
        <pc:spChg chg="mod">
          <ac:chgData name="Joseph KEMOUN" userId="0b06f245-0909-42d3-bad5-b3a07c8ffd21" providerId="ADAL" clId="{550FC788-B6E7-47CD-BCF4-66DB02D7755A}" dt="2021-05-26T15:11:46.565" v="1851" actId="1076"/>
          <ac:spMkLst>
            <pc:docMk/>
            <pc:sldMk cId="1088427134" sldId="10355"/>
            <ac:spMk id="254" creationId="{C4E445EA-1ACA-4DDE-A519-01BF6D5BF8A5}"/>
          </ac:spMkLst>
        </pc:spChg>
        <pc:spChg chg="add mod">
          <ac:chgData name="Joseph KEMOUN" userId="0b06f245-0909-42d3-bad5-b3a07c8ffd21" providerId="ADAL" clId="{550FC788-B6E7-47CD-BCF4-66DB02D7755A}" dt="2021-05-26T16:33:25.426" v="2104" actId="1076"/>
          <ac:spMkLst>
            <pc:docMk/>
            <pc:sldMk cId="1088427134" sldId="10355"/>
            <ac:spMk id="260" creationId="{D583BCA8-6F00-48AD-91B7-56F5D332292D}"/>
          </ac:spMkLst>
        </pc:spChg>
        <pc:spChg chg="add mod">
          <ac:chgData name="Joseph KEMOUN" userId="0b06f245-0909-42d3-bad5-b3a07c8ffd21" providerId="ADAL" clId="{550FC788-B6E7-47CD-BCF4-66DB02D7755A}" dt="2021-05-26T15:11:46.565" v="1851" actId="1076"/>
          <ac:spMkLst>
            <pc:docMk/>
            <pc:sldMk cId="1088427134" sldId="10355"/>
            <ac:spMk id="261" creationId="{C80146B3-F35F-4270-A097-330E73A7AF5E}"/>
          </ac:spMkLst>
        </pc:spChg>
        <pc:spChg chg="add mod">
          <ac:chgData name="Joseph KEMOUN" userId="0b06f245-0909-42d3-bad5-b3a07c8ffd21" providerId="ADAL" clId="{550FC788-B6E7-47CD-BCF4-66DB02D7755A}" dt="2021-05-26T16:33:17.921" v="2103" actId="14100"/>
          <ac:spMkLst>
            <pc:docMk/>
            <pc:sldMk cId="1088427134" sldId="10355"/>
            <ac:spMk id="262" creationId="{043254B8-7A12-4B07-913E-7EE46552203A}"/>
          </ac:spMkLst>
        </pc:spChg>
        <pc:spChg chg="add mod">
          <ac:chgData name="Joseph KEMOUN" userId="0b06f245-0909-42d3-bad5-b3a07c8ffd21" providerId="ADAL" clId="{550FC788-B6E7-47CD-BCF4-66DB02D7755A}" dt="2021-05-26T15:11:46.565" v="1851" actId="1076"/>
          <ac:spMkLst>
            <pc:docMk/>
            <pc:sldMk cId="1088427134" sldId="10355"/>
            <ac:spMk id="263" creationId="{5FA194F7-866C-479B-AEBF-5318F6F915DF}"/>
          </ac:spMkLst>
        </pc:spChg>
        <pc:spChg chg="mod">
          <ac:chgData name="Joseph KEMOUN" userId="0b06f245-0909-42d3-bad5-b3a07c8ffd21" providerId="ADAL" clId="{550FC788-B6E7-47CD-BCF4-66DB02D7755A}" dt="2021-05-26T15:12:14.027" v="1853" actId="1076"/>
          <ac:spMkLst>
            <pc:docMk/>
            <pc:sldMk cId="1088427134" sldId="10355"/>
            <ac:spMk id="288" creationId="{E822721F-C4A2-478C-94B0-FF975F8B78CC}"/>
          </ac:spMkLst>
        </pc:spChg>
        <pc:spChg chg="mod">
          <ac:chgData name="Joseph KEMOUN" userId="0b06f245-0909-42d3-bad5-b3a07c8ffd21" providerId="ADAL" clId="{550FC788-B6E7-47CD-BCF4-66DB02D7755A}" dt="2021-05-26T16:33:03.564" v="2102" actId="1036"/>
          <ac:spMkLst>
            <pc:docMk/>
            <pc:sldMk cId="1088427134" sldId="10355"/>
            <ac:spMk id="293" creationId="{617A7A8A-DF61-4D21-A457-8B0899095289}"/>
          </ac:spMkLst>
        </pc:spChg>
        <pc:spChg chg="mod">
          <ac:chgData name="Joseph KEMOUN" userId="0b06f245-0909-42d3-bad5-b3a07c8ffd21" providerId="ADAL" clId="{550FC788-B6E7-47CD-BCF4-66DB02D7755A}" dt="2021-05-26T15:12:14.027" v="1853" actId="1076"/>
          <ac:spMkLst>
            <pc:docMk/>
            <pc:sldMk cId="1088427134" sldId="10355"/>
            <ac:spMk id="294" creationId="{C2F5995A-D732-4968-B25E-B7B65E43D48B}"/>
          </ac:spMkLst>
        </pc:spChg>
        <pc:spChg chg="mod">
          <ac:chgData name="Joseph KEMOUN" userId="0b06f245-0909-42d3-bad5-b3a07c8ffd21" providerId="ADAL" clId="{550FC788-B6E7-47CD-BCF4-66DB02D7755A}" dt="2021-05-26T15:12:14.027" v="1853" actId="1076"/>
          <ac:spMkLst>
            <pc:docMk/>
            <pc:sldMk cId="1088427134" sldId="10355"/>
            <ac:spMk id="295" creationId="{ED22F590-D8D1-428D-826E-EE3A067F96A3}"/>
          </ac:spMkLst>
        </pc:spChg>
        <pc:spChg chg="mod">
          <ac:chgData name="Joseph KEMOUN" userId="0b06f245-0909-42d3-bad5-b3a07c8ffd21" providerId="ADAL" clId="{550FC788-B6E7-47CD-BCF4-66DB02D7755A}" dt="2021-05-26T15:12:14.027" v="1853" actId="1076"/>
          <ac:spMkLst>
            <pc:docMk/>
            <pc:sldMk cId="1088427134" sldId="10355"/>
            <ac:spMk id="296" creationId="{00361E1D-A8D2-4D0A-AA96-0271BCF5E084}"/>
          </ac:spMkLst>
        </pc:spChg>
        <pc:spChg chg="mod">
          <ac:chgData name="Joseph KEMOUN" userId="0b06f245-0909-42d3-bad5-b3a07c8ffd21" providerId="ADAL" clId="{550FC788-B6E7-47CD-BCF4-66DB02D7755A}" dt="2021-05-26T14:46:27.923" v="1185" actId="1035"/>
          <ac:spMkLst>
            <pc:docMk/>
            <pc:sldMk cId="1088427134" sldId="10355"/>
            <ac:spMk id="297" creationId="{77DC1682-4763-4F4E-8898-D304D40CEE88}"/>
          </ac:spMkLst>
        </pc:spChg>
        <pc:spChg chg="mod">
          <ac:chgData name="Joseph KEMOUN" userId="0b06f245-0909-42d3-bad5-b3a07c8ffd21" providerId="ADAL" clId="{550FC788-B6E7-47CD-BCF4-66DB02D7755A}" dt="2021-05-26T14:48:22.407" v="1304"/>
          <ac:spMkLst>
            <pc:docMk/>
            <pc:sldMk cId="1088427134" sldId="10355"/>
            <ac:spMk id="298" creationId="{7F85B45B-4746-467D-A51B-2B59987A647B}"/>
          </ac:spMkLst>
        </pc:spChg>
        <pc:spChg chg="add del mod">
          <ac:chgData name="Joseph KEMOUN" userId="0b06f245-0909-42d3-bad5-b3a07c8ffd21" providerId="ADAL" clId="{550FC788-B6E7-47CD-BCF4-66DB02D7755A}" dt="2021-05-26T14:48:22.408" v="1308"/>
          <ac:spMkLst>
            <pc:docMk/>
            <pc:sldMk cId="1088427134" sldId="10355"/>
            <ac:spMk id="299" creationId="{8EA1E97D-8D4C-45B3-B0ED-0309A53B6DBC}"/>
          </ac:spMkLst>
        </pc:spChg>
        <pc:spChg chg="mod">
          <ac:chgData name="Joseph KEMOUN" userId="0b06f245-0909-42d3-bad5-b3a07c8ffd21" providerId="ADAL" clId="{550FC788-B6E7-47CD-BCF4-66DB02D7755A}" dt="2021-05-26T14:45:30.047" v="831" actId="14100"/>
          <ac:spMkLst>
            <pc:docMk/>
            <pc:sldMk cId="1088427134" sldId="10355"/>
            <ac:spMk id="300" creationId="{B638FE26-EA5A-4C48-B32A-22345AB071AE}"/>
          </ac:spMkLst>
        </pc:spChg>
        <pc:spChg chg="mod">
          <ac:chgData name="Joseph KEMOUN" userId="0b06f245-0909-42d3-bad5-b3a07c8ffd21" providerId="ADAL" clId="{550FC788-B6E7-47CD-BCF4-66DB02D7755A}" dt="2021-05-26T14:46:20.433" v="1125"/>
          <ac:spMkLst>
            <pc:docMk/>
            <pc:sldMk cId="1088427134" sldId="10355"/>
            <ac:spMk id="301" creationId="{89E4857A-7344-4991-94C0-6D8D83A8C52F}"/>
          </ac:spMkLst>
        </pc:spChg>
        <pc:spChg chg="add del mod">
          <ac:chgData name="Joseph KEMOUN" userId="0b06f245-0909-42d3-bad5-b3a07c8ffd21" providerId="ADAL" clId="{550FC788-B6E7-47CD-BCF4-66DB02D7755A}" dt="2021-05-26T14:48:22.409" v="1312"/>
          <ac:spMkLst>
            <pc:docMk/>
            <pc:sldMk cId="1088427134" sldId="10355"/>
            <ac:spMk id="302" creationId="{34B0C0D9-C504-43C9-BA61-0E82CE469A32}"/>
          </ac:spMkLst>
        </pc:spChg>
        <pc:spChg chg="mod">
          <ac:chgData name="Joseph KEMOUN" userId="0b06f245-0909-42d3-bad5-b3a07c8ffd21" providerId="ADAL" clId="{550FC788-B6E7-47CD-BCF4-66DB02D7755A}" dt="2021-05-26T15:12:14.027" v="1853" actId="1076"/>
          <ac:spMkLst>
            <pc:docMk/>
            <pc:sldMk cId="1088427134" sldId="10355"/>
            <ac:spMk id="303" creationId="{D05C407B-F5D7-4E47-BAC5-A0F5B00AA1FF}"/>
          </ac:spMkLst>
        </pc:spChg>
        <pc:spChg chg="mod">
          <ac:chgData name="Joseph KEMOUN" userId="0b06f245-0909-42d3-bad5-b3a07c8ffd21" providerId="ADAL" clId="{550FC788-B6E7-47CD-BCF4-66DB02D7755A}" dt="2021-05-26T15:12:14.027" v="1853" actId="1076"/>
          <ac:spMkLst>
            <pc:docMk/>
            <pc:sldMk cId="1088427134" sldId="10355"/>
            <ac:spMk id="306" creationId="{DD01B101-CFB2-4B58-A6B2-8F3D52C8B6D7}"/>
          </ac:spMkLst>
        </pc:spChg>
        <pc:spChg chg="mod">
          <ac:chgData name="Joseph KEMOUN" userId="0b06f245-0909-42d3-bad5-b3a07c8ffd21" providerId="ADAL" clId="{550FC788-B6E7-47CD-BCF4-66DB02D7755A}" dt="2021-05-26T15:12:14.027" v="1853" actId="1076"/>
          <ac:spMkLst>
            <pc:docMk/>
            <pc:sldMk cId="1088427134" sldId="10355"/>
            <ac:spMk id="308" creationId="{9B8AD46F-4AD6-4349-9053-D16AA38F5B19}"/>
          </ac:spMkLst>
        </pc:spChg>
        <pc:spChg chg="mod">
          <ac:chgData name="Joseph KEMOUN" userId="0b06f245-0909-42d3-bad5-b3a07c8ffd21" providerId="ADAL" clId="{550FC788-B6E7-47CD-BCF4-66DB02D7755A}" dt="2021-05-26T15:12:14.027" v="1853" actId="1076"/>
          <ac:spMkLst>
            <pc:docMk/>
            <pc:sldMk cId="1088427134" sldId="10355"/>
            <ac:spMk id="326" creationId="{B400FA7F-D54C-4542-9A2A-3AB9DC0C3F44}"/>
          </ac:spMkLst>
        </pc:spChg>
        <pc:spChg chg="mod">
          <ac:chgData name="Joseph KEMOUN" userId="0b06f245-0909-42d3-bad5-b3a07c8ffd21" providerId="ADAL" clId="{550FC788-B6E7-47CD-BCF4-66DB02D7755A}" dt="2021-05-26T15:12:14.027" v="1853" actId="1076"/>
          <ac:spMkLst>
            <pc:docMk/>
            <pc:sldMk cId="1088427134" sldId="10355"/>
            <ac:spMk id="327" creationId="{1F375A6B-8353-4D8E-9753-317930ACEC24}"/>
          </ac:spMkLst>
        </pc:spChg>
        <pc:spChg chg="mod">
          <ac:chgData name="Joseph KEMOUN" userId="0b06f245-0909-42d3-bad5-b3a07c8ffd21" providerId="ADAL" clId="{550FC788-B6E7-47CD-BCF4-66DB02D7755A}" dt="2021-05-26T15:12:14.027" v="1853" actId="1076"/>
          <ac:spMkLst>
            <pc:docMk/>
            <pc:sldMk cId="1088427134" sldId="10355"/>
            <ac:spMk id="329" creationId="{509ECC2A-D00A-4944-BA1E-D37AE9CC78D1}"/>
          </ac:spMkLst>
        </pc:spChg>
        <pc:spChg chg="mod">
          <ac:chgData name="Joseph KEMOUN" userId="0b06f245-0909-42d3-bad5-b3a07c8ffd21" providerId="ADAL" clId="{550FC788-B6E7-47CD-BCF4-66DB02D7755A}" dt="2021-05-26T15:12:14.027" v="1853" actId="1076"/>
          <ac:spMkLst>
            <pc:docMk/>
            <pc:sldMk cId="1088427134" sldId="10355"/>
            <ac:spMk id="330" creationId="{F8D33E1B-E593-4D93-A305-8A1F7C6BD742}"/>
          </ac:spMkLst>
        </pc:spChg>
        <pc:spChg chg="mod">
          <ac:chgData name="Joseph KEMOUN" userId="0b06f245-0909-42d3-bad5-b3a07c8ffd21" providerId="ADAL" clId="{550FC788-B6E7-47CD-BCF4-66DB02D7755A}" dt="2021-05-26T14:45:34.162" v="890"/>
          <ac:spMkLst>
            <pc:docMk/>
            <pc:sldMk cId="1088427134" sldId="10355"/>
            <ac:spMk id="332" creationId="{6B3E2B33-EF35-42B7-A44D-1DE7AA78EC59}"/>
          </ac:spMkLst>
        </pc:spChg>
        <pc:spChg chg="mod">
          <ac:chgData name="Joseph KEMOUN" userId="0b06f245-0909-42d3-bad5-b3a07c8ffd21" providerId="ADAL" clId="{550FC788-B6E7-47CD-BCF4-66DB02D7755A}" dt="2021-05-26T14:45:34.162" v="890"/>
          <ac:spMkLst>
            <pc:docMk/>
            <pc:sldMk cId="1088427134" sldId="10355"/>
            <ac:spMk id="334" creationId="{36F0C2A9-E366-43AA-9C02-0053FCC9C598}"/>
          </ac:spMkLst>
        </pc:spChg>
        <pc:spChg chg="mod">
          <ac:chgData name="Joseph KEMOUN" userId="0b06f245-0909-42d3-bad5-b3a07c8ffd21" providerId="ADAL" clId="{550FC788-B6E7-47CD-BCF4-66DB02D7755A}" dt="2021-05-26T14:46:20.443" v="1154"/>
          <ac:spMkLst>
            <pc:docMk/>
            <pc:sldMk cId="1088427134" sldId="10355"/>
            <ac:spMk id="336" creationId="{038D7E3D-679E-4ABE-8878-45F4E807D8CA}"/>
          </ac:spMkLst>
        </pc:spChg>
        <pc:spChg chg="mod">
          <ac:chgData name="Joseph KEMOUN" userId="0b06f245-0909-42d3-bad5-b3a07c8ffd21" providerId="ADAL" clId="{550FC788-B6E7-47CD-BCF4-66DB02D7755A}" dt="2021-05-26T14:46:20.443" v="1154"/>
          <ac:spMkLst>
            <pc:docMk/>
            <pc:sldMk cId="1088427134" sldId="10355"/>
            <ac:spMk id="337" creationId="{836213EB-6968-4D25-B028-4540F846940F}"/>
          </ac:spMkLst>
        </pc:spChg>
        <pc:spChg chg="mod">
          <ac:chgData name="Joseph KEMOUN" userId="0b06f245-0909-42d3-bad5-b3a07c8ffd21" providerId="ADAL" clId="{550FC788-B6E7-47CD-BCF4-66DB02D7755A}" dt="2021-05-26T14:46:27.923" v="1185" actId="1035"/>
          <ac:spMkLst>
            <pc:docMk/>
            <pc:sldMk cId="1088427134" sldId="10355"/>
            <ac:spMk id="339" creationId="{C8C5E086-3A6A-4700-8990-528AC90B091D}"/>
          </ac:spMkLst>
        </pc:spChg>
        <pc:spChg chg="mod">
          <ac:chgData name="Joseph KEMOUN" userId="0b06f245-0909-42d3-bad5-b3a07c8ffd21" providerId="ADAL" clId="{550FC788-B6E7-47CD-BCF4-66DB02D7755A}" dt="2021-05-26T14:46:27.923" v="1185" actId="1035"/>
          <ac:spMkLst>
            <pc:docMk/>
            <pc:sldMk cId="1088427134" sldId="10355"/>
            <ac:spMk id="340" creationId="{D56B61D0-4C94-443A-BB8D-A28A2CAC9834}"/>
          </ac:spMkLst>
        </pc:spChg>
        <pc:spChg chg="mod">
          <ac:chgData name="Joseph KEMOUN" userId="0b06f245-0909-42d3-bad5-b3a07c8ffd21" providerId="ADAL" clId="{550FC788-B6E7-47CD-BCF4-66DB02D7755A}" dt="2021-05-26T14:48:22.415" v="1332"/>
          <ac:spMkLst>
            <pc:docMk/>
            <pc:sldMk cId="1088427134" sldId="10355"/>
            <ac:spMk id="342" creationId="{F44DBA92-99BA-47D8-86DD-EFD738B62A8E}"/>
          </ac:spMkLst>
        </pc:spChg>
        <pc:spChg chg="mod">
          <ac:chgData name="Joseph KEMOUN" userId="0b06f245-0909-42d3-bad5-b3a07c8ffd21" providerId="ADAL" clId="{550FC788-B6E7-47CD-BCF4-66DB02D7755A}" dt="2021-05-26T14:48:22.415" v="1332"/>
          <ac:spMkLst>
            <pc:docMk/>
            <pc:sldMk cId="1088427134" sldId="10355"/>
            <ac:spMk id="343" creationId="{098EEF31-6196-47F4-B45F-6E315541BF18}"/>
          </ac:spMkLst>
        </pc:spChg>
        <pc:spChg chg="mod">
          <ac:chgData name="Joseph KEMOUN" userId="0b06f245-0909-42d3-bad5-b3a07c8ffd21" providerId="ADAL" clId="{550FC788-B6E7-47CD-BCF4-66DB02D7755A}" dt="2021-05-26T14:48:22.416" v="1334"/>
          <ac:spMkLst>
            <pc:docMk/>
            <pc:sldMk cId="1088427134" sldId="10355"/>
            <ac:spMk id="345" creationId="{B7B6BA5E-9868-43CC-A30B-CEAB5CD135C5}"/>
          </ac:spMkLst>
        </pc:spChg>
        <pc:spChg chg="mod">
          <ac:chgData name="Joseph KEMOUN" userId="0b06f245-0909-42d3-bad5-b3a07c8ffd21" providerId="ADAL" clId="{550FC788-B6E7-47CD-BCF4-66DB02D7755A}" dt="2021-05-26T14:48:22.416" v="1334"/>
          <ac:spMkLst>
            <pc:docMk/>
            <pc:sldMk cId="1088427134" sldId="10355"/>
            <ac:spMk id="346" creationId="{F446B0C3-5149-4F36-9B4E-8AE508DC6260}"/>
          </ac:spMkLst>
        </pc:spChg>
        <pc:spChg chg="mod">
          <ac:chgData name="Joseph KEMOUN" userId="0b06f245-0909-42d3-bad5-b3a07c8ffd21" providerId="ADAL" clId="{550FC788-B6E7-47CD-BCF4-66DB02D7755A}" dt="2021-05-26T15:12:14.027" v="1853" actId="1076"/>
          <ac:spMkLst>
            <pc:docMk/>
            <pc:sldMk cId="1088427134" sldId="10355"/>
            <ac:spMk id="354" creationId="{E856EDF6-9B33-4E84-9395-01F2C852986E}"/>
          </ac:spMkLst>
        </pc:spChg>
        <pc:spChg chg="mod">
          <ac:chgData name="Joseph KEMOUN" userId="0b06f245-0909-42d3-bad5-b3a07c8ffd21" providerId="ADAL" clId="{550FC788-B6E7-47CD-BCF4-66DB02D7755A}" dt="2021-05-26T15:12:14.027" v="1853" actId="1076"/>
          <ac:spMkLst>
            <pc:docMk/>
            <pc:sldMk cId="1088427134" sldId="10355"/>
            <ac:spMk id="355" creationId="{F6FE6982-C59D-4903-A697-09F5B2458B91}"/>
          </ac:spMkLst>
        </pc:spChg>
        <pc:spChg chg="mod">
          <ac:chgData name="Joseph KEMOUN" userId="0b06f245-0909-42d3-bad5-b3a07c8ffd21" providerId="ADAL" clId="{550FC788-B6E7-47CD-BCF4-66DB02D7755A}" dt="2021-05-26T15:12:14.027" v="1853" actId="1076"/>
          <ac:spMkLst>
            <pc:docMk/>
            <pc:sldMk cId="1088427134" sldId="10355"/>
            <ac:spMk id="366" creationId="{93DF475D-D416-47B1-B3AE-DF8F8DFDB5CE}"/>
          </ac:spMkLst>
        </pc:spChg>
        <pc:spChg chg="mod">
          <ac:chgData name="Joseph KEMOUN" userId="0b06f245-0909-42d3-bad5-b3a07c8ffd21" providerId="ADAL" clId="{550FC788-B6E7-47CD-BCF4-66DB02D7755A}" dt="2021-05-26T15:11:51.941" v="1852" actId="14100"/>
          <ac:spMkLst>
            <pc:docMk/>
            <pc:sldMk cId="1088427134" sldId="10355"/>
            <ac:spMk id="431" creationId="{C43A5D41-8E95-4FE9-AA7F-FE80E1B41664}"/>
          </ac:spMkLst>
        </pc:spChg>
        <pc:spChg chg="mod">
          <ac:chgData name="Joseph KEMOUN" userId="0b06f245-0909-42d3-bad5-b3a07c8ffd21" providerId="ADAL" clId="{550FC788-B6E7-47CD-BCF4-66DB02D7755A}" dt="2021-05-26T14:50:22.597" v="1401" actId="14100"/>
          <ac:spMkLst>
            <pc:docMk/>
            <pc:sldMk cId="1088427134" sldId="10355"/>
            <ac:spMk id="432" creationId="{03857C1B-D6C5-45FC-9704-4AD21AA68E0E}"/>
          </ac:spMkLst>
        </pc:spChg>
        <pc:spChg chg="mod">
          <ac:chgData name="Joseph KEMOUN" userId="0b06f245-0909-42d3-bad5-b3a07c8ffd21" providerId="ADAL" clId="{550FC788-B6E7-47CD-BCF4-66DB02D7755A}" dt="2021-05-26T14:45:20.903" v="830" actId="255"/>
          <ac:spMkLst>
            <pc:docMk/>
            <pc:sldMk cId="1088427134" sldId="10355"/>
            <ac:spMk id="524" creationId="{9DA0C13D-FDE2-432F-842A-8FDF5BC8E38A}"/>
          </ac:spMkLst>
        </pc:spChg>
        <pc:spChg chg="mod">
          <ac:chgData name="Joseph KEMOUN" userId="0b06f245-0909-42d3-bad5-b3a07c8ffd21" providerId="ADAL" clId="{550FC788-B6E7-47CD-BCF4-66DB02D7755A}" dt="2021-05-26T14:45:20.903" v="830" actId="255"/>
          <ac:spMkLst>
            <pc:docMk/>
            <pc:sldMk cId="1088427134" sldId="10355"/>
            <ac:spMk id="526" creationId="{1E61C816-480E-4818-B936-DD577AC6BF1D}"/>
          </ac:spMkLst>
        </pc:spChg>
        <pc:spChg chg="mod">
          <ac:chgData name="Joseph KEMOUN" userId="0b06f245-0909-42d3-bad5-b3a07c8ffd21" providerId="ADAL" clId="{550FC788-B6E7-47CD-BCF4-66DB02D7755A}" dt="2021-05-26T14:45:20.903" v="830" actId="255"/>
          <ac:spMkLst>
            <pc:docMk/>
            <pc:sldMk cId="1088427134" sldId="10355"/>
            <ac:spMk id="570" creationId="{A6FC9F8E-9407-4068-9614-2C9B33825B85}"/>
          </ac:spMkLst>
        </pc:spChg>
        <pc:spChg chg="mod">
          <ac:chgData name="Joseph KEMOUN" userId="0b06f245-0909-42d3-bad5-b3a07c8ffd21" providerId="ADAL" clId="{550FC788-B6E7-47CD-BCF4-66DB02D7755A}" dt="2021-05-26T14:48:22.419" v="1346"/>
          <ac:spMkLst>
            <pc:docMk/>
            <pc:sldMk cId="1088427134" sldId="10355"/>
            <ac:spMk id="571" creationId="{83A1A957-09EF-441E-B0F3-BEA3575C3310}"/>
          </ac:spMkLst>
        </pc:spChg>
        <pc:spChg chg="mod">
          <ac:chgData name="Joseph KEMOUN" userId="0b06f245-0909-42d3-bad5-b3a07c8ffd21" providerId="ADAL" clId="{550FC788-B6E7-47CD-BCF4-66DB02D7755A}" dt="2021-05-26T14:48:22.420" v="1350"/>
          <ac:spMkLst>
            <pc:docMk/>
            <pc:sldMk cId="1088427134" sldId="10355"/>
            <ac:spMk id="572" creationId="{C8642C5B-766C-444E-B472-4CCCA91833BB}"/>
          </ac:spMkLst>
        </pc:spChg>
        <pc:spChg chg="mod">
          <ac:chgData name="Joseph KEMOUN" userId="0b06f245-0909-42d3-bad5-b3a07c8ffd21" providerId="ADAL" clId="{550FC788-B6E7-47CD-BCF4-66DB02D7755A}" dt="2021-05-26T14:46:27.923" v="1185" actId="1035"/>
          <ac:spMkLst>
            <pc:docMk/>
            <pc:sldMk cId="1088427134" sldId="10355"/>
            <ac:spMk id="573" creationId="{641495BC-10DB-4F75-90D3-435B0EA4AA1D}"/>
          </ac:spMkLst>
        </pc:spChg>
        <pc:spChg chg="mod">
          <ac:chgData name="Joseph KEMOUN" userId="0b06f245-0909-42d3-bad5-b3a07c8ffd21" providerId="ADAL" clId="{550FC788-B6E7-47CD-BCF4-66DB02D7755A}" dt="2021-05-26T14:46:20.448" v="1172"/>
          <ac:spMkLst>
            <pc:docMk/>
            <pc:sldMk cId="1088427134" sldId="10355"/>
            <ac:spMk id="574" creationId="{B378CEDE-C4B2-43EE-A7C1-F2D15C120DFA}"/>
          </ac:spMkLst>
        </pc:spChg>
        <pc:spChg chg="mod">
          <ac:chgData name="Joseph KEMOUN" userId="0b06f245-0909-42d3-bad5-b3a07c8ffd21" providerId="ADAL" clId="{550FC788-B6E7-47CD-BCF4-66DB02D7755A}" dt="2021-05-26T14:45:34.164" v="898"/>
          <ac:spMkLst>
            <pc:docMk/>
            <pc:sldMk cId="1088427134" sldId="10355"/>
            <ac:spMk id="575" creationId="{670C47CD-4DA7-4D9F-AE7A-05B5C0EE79A0}"/>
          </ac:spMkLst>
        </pc:spChg>
        <pc:spChg chg="mod">
          <ac:chgData name="Joseph KEMOUN" userId="0b06f245-0909-42d3-bad5-b3a07c8ffd21" providerId="ADAL" clId="{550FC788-B6E7-47CD-BCF4-66DB02D7755A}" dt="2021-05-26T15:12:14.027" v="1853" actId="1076"/>
          <ac:spMkLst>
            <pc:docMk/>
            <pc:sldMk cId="1088427134" sldId="10355"/>
            <ac:spMk id="576" creationId="{5CFF709F-67CB-4B7D-B62B-5F093186EFD9}"/>
          </ac:spMkLst>
        </pc:spChg>
        <pc:spChg chg="mod">
          <ac:chgData name="Joseph KEMOUN" userId="0b06f245-0909-42d3-bad5-b3a07c8ffd21" providerId="ADAL" clId="{550FC788-B6E7-47CD-BCF4-66DB02D7755A}" dt="2021-05-26T15:12:14.027" v="1853" actId="1076"/>
          <ac:spMkLst>
            <pc:docMk/>
            <pc:sldMk cId="1088427134" sldId="10355"/>
            <ac:spMk id="577" creationId="{9F35AA8E-A2FF-4273-BC1C-808C2425AE43}"/>
          </ac:spMkLst>
        </pc:spChg>
        <pc:spChg chg="mod">
          <ac:chgData name="Joseph KEMOUN" userId="0b06f245-0909-42d3-bad5-b3a07c8ffd21" providerId="ADAL" clId="{550FC788-B6E7-47CD-BCF4-66DB02D7755A}" dt="2021-05-26T15:12:14.027" v="1853" actId="1076"/>
          <ac:spMkLst>
            <pc:docMk/>
            <pc:sldMk cId="1088427134" sldId="10355"/>
            <ac:spMk id="578" creationId="{EB266672-983F-4822-A4D2-45E27A858222}"/>
          </ac:spMkLst>
        </pc:spChg>
        <pc:spChg chg="mod">
          <ac:chgData name="Joseph KEMOUN" userId="0b06f245-0909-42d3-bad5-b3a07c8ffd21" providerId="ADAL" clId="{550FC788-B6E7-47CD-BCF4-66DB02D7755A}" dt="2021-05-26T15:12:14.027" v="1853" actId="1076"/>
          <ac:spMkLst>
            <pc:docMk/>
            <pc:sldMk cId="1088427134" sldId="10355"/>
            <ac:spMk id="579" creationId="{134F9CF9-9DCE-4D1A-B7EA-16DD017406BC}"/>
          </ac:spMkLst>
        </pc:spChg>
        <pc:grpChg chg="add mod">
          <ac:chgData name="Joseph KEMOUN" userId="0b06f245-0909-42d3-bad5-b3a07c8ffd21" providerId="ADAL" clId="{550FC788-B6E7-47CD-BCF4-66DB02D7755A}" dt="2021-05-26T15:11:46.565" v="1851" actId="1076"/>
          <ac:grpSpMkLst>
            <pc:docMk/>
            <pc:sldMk cId="1088427134" sldId="10355"/>
            <ac:grpSpMk id="233" creationId="{668C111F-8D9D-4F56-B1E6-E6A119BF18C5}"/>
          </ac:grpSpMkLst>
        </pc:grpChg>
        <pc:grpChg chg="add mod">
          <ac:chgData name="Joseph KEMOUN" userId="0b06f245-0909-42d3-bad5-b3a07c8ffd21" providerId="ADAL" clId="{550FC788-B6E7-47CD-BCF4-66DB02D7755A}" dt="2021-05-26T15:11:46.565" v="1851" actId="1076"/>
          <ac:grpSpMkLst>
            <pc:docMk/>
            <pc:sldMk cId="1088427134" sldId="10355"/>
            <ac:grpSpMk id="241" creationId="{3FB3B6FF-B985-4905-9365-5414649EE7A4}"/>
          </ac:grpSpMkLst>
        </pc:grpChg>
        <pc:grpChg chg="add mod">
          <ac:chgData name="Joseph KEMOUN" userId="0b06f245-0909-42d3-bad5-b3a07c8ffd21" providerId="ADAL" clId="{550FC788-B6E7-47CD-BCF4-66DB02D7755A}" dt="2021-05-26T15:11:46.565" v="1851" actId="1076"/>
          <ac:grpSpMkLst>
            <pc:docMk/>
            <pc:sldMk cId="1088427134" sldId="10355"/>
            <ac:grpSpMk id="252" creationId="{FEFCB42E-10AA-4105-82EF-97D764288F0B}"/>
          </ac:grpSpMkLst>
        </pc:grpChg>
        <pc:grpChg chg="add mod">
          <ac:chgData name="Joseph KEMOUN" userId="0b06f245-0909-42d3-bad5-b3a07c8ffd21" providerId="ADAL" clId="{550FC788-B6E7-47CD-BCF4-66DB02D7755A}" dt="2021-05-26T15:11:46.565" v="1851" actId="1076"/>
          <ac:grpSpMkLst>
            <pc:docMk/>
            <pc:sldMk cId="1088427134" sldId="10355"/>
            <ac:grpSpMk id="255" creationId="{712DF0F8-9304-4C37-9318-2EE7B9257325}"/>
          </ac:grpSpMkLst>
        </pc:grpChg>
        <pc:grpChg chg="mod">
          <ac:chgData name="Joseph KEMOUN" userId="0b06f245-0909-42d3-bad5-b3a07c8ffd21" providerId="ADAL" clId="{550FC788-B6E7-47CD-BCF4-66DB02D7755A}" dt="2021-05-26T15:12:14.027" v="1853" actId="1076"/>
          <ac:grpSpMkLst>
            <pc:docMk/>
            <pc:sldMk cId="1088427134" sldId="10355"/>
            <ac:grpSpMk id="280" creationId="{E4B3C72D-4C82-42AB-9951-64E2E7212561}"/>
          </ac:grpSpMkLst>
        </pc:grpChg>
        <pc:grpChg chg="mod">
          <ac:chgData name="Joseph KEMOUN" userId="0b06f245-0909-42d3-bad5-b3a07c8ffd21" providerId="ADAL" clId="{550FC788-B6E7-47CD-BCF4-66DB02D7755A}" dt="2021-05-26T15:12:14.027" v="1853" actId="1076"/>
          <ac:grpSpMkLst>
            <pc:docMk/>
            <pc:sldMk cId="1088427134" sldId="10355"/>
            <ac:grpSpMk id="305" creationId="{1227C4C4-77D2-43FE-8ADB-4234F568ADEA}"/>
          </ac:grpSpMkLst>
        </pc:grpChg>
        <pc:grpChg chg="mod">
          <ac:chgData name="Joseph KEMOUN" userId="0b06f245-0909-42d3-bad5-b3a07c8ffd21" providerId="ADAL" clId="{550FC788-B6E7-47CD-BCF4-66DB02D7755A}" dt="2021-05-26T15:12:14.027" v="1853" actId="1076"/>
          <ac:grpSpMkLst>
            <pc:docMk/>
            <pc:sldMk cId="1088427134" sldId="10355"/>
            <ac:grpSpMk id="325" creationId="{95E92C07-1CA2-4F33-B156-F18F41E031DD}"/>
          </ac:grpSpMkLst>
        </pc:grpChg>
        <pc:grpChg chg="mod">
          <ac:chgData name="Joseph KEMOUN" userId="0b06f245-0909-42d3-bad5-b3a07c8ffd21" providerId="ADAL" clId="{550FC788-B6E7-47CD-BCF4-66DB02D7755A}" dt="2021-05-26T15:12:14.027" v="1853" actId="1076"/>
          <ac:grpSpMkLst>
            <pc:docMk/>
            <pc:sldMk cId="1088427134" sldId="10355"/>
            <ac:grpSpMk id="328" creationId="{FC462B2C-D1D2-46DA-95FC-02D59D1F030F}"/>
          </ac:grpSpMkLst>
        </pc:grpChg>
        <pc:grpChg chg="mod">
          <ac:chgData name="Joseph KEMOUN" userId="0b06f245-0909-42d3-bad5-b3a07c8ffd21" providerId="ADAL" clId="{550FC788-B6E7-47CD-BCF4-66DB02D7755A}" dt="2021-05-26T14:45:34.162" v="890"/>
          <ac:grpSpMkLst>
            <pc:docMk/>
            <pc:sldMk cId="1088427134" sldId="10355"/>
            <ac:grpSpMk id="331" creationId="{852F6FC3-46E0-4C42-A8E8-05753CBF512C}"/>
          </ac:grpSpMkLst>
        </pc:grpChg>
        <pc:grpChg chg="mod">
          <ac:chgData name="Joseph KEMOUN" userId="0b06f245-0909-42d3-bad5-b3a07c8ffd21" providerId="ADAL" clId="{550FC788-B6E7-47CD-BCF4-66DB02D7755A}" dt="2021-05-26T14:46:20.443" v="1154"/>
          <ac:grpSpMkLst>
            <pc:docMk/>
            <pc:sldMk cId="1088427134" sldId="10355"/>
            <ac:grpSpMk id="335" creationId="{BB31FC27-6917-4E66-9862-36A340C09B7C}"/>
          </ac:grpSpMkLst>
        </pc:grpChg>
        <pc:grpChg chg="mod">
          <ac:chgData name="Joseph KEMOUN" userId="0b06f245-0909-42d3-bad5-b3a07c8ffd21" providerId="ADAL" clId="{550FC788-B6E7-47CD-BCF4-66DB02D7755A}" dt="2021-05-26T14:46:27.923" v="1185" actId="1035"/>
          <ac:grpSpMkLst>
            <pc:docMk/>
            <pc:sldMk cId="1088427134" sldId="10355"/>
            <ac:grpSpMk id="338" creationId="{81C45A89-3187-414E-A19D-9E7B5D5D50EF}"/>
          </ac:grpSpMkLst>
        </pc:grpChg>
        <pc:grpChg chg="mod">
          <ac:chgData name="Joseph KEMOUN" userId="0b06f245-0909-42d3-bad5-b3a07c8ffd21" providerId="ADAL" clId="{550FC788-B6E7-47CD-BCF4-66DB02D7755A}" dt="2021-05-26T14:48:22.415" v="1332"/>
          <ac:grpSpMkLst>
            <pc:docMk/>
            <pc:sldMk cId="1088427134" sldId="10355"/>
            <ac:grpSpMk id="341" creationId="{1563A76D-FB86-4521-AFB2-A1339AB2C000}"/>
          </ac:grpSpMkLst>
        </pc:grpChg>
        <pc:grpChg chg="mod">
          <ac:chgData name="Joseph KEMOUN" userId="0b06f245-0909-42d3-bad5-b3a07c8ffd21" providerId="ADAL" clId="{550FC788-B6E7-47CD-BCF4-66DB02D7755A}" dt="2021-05-26T14:48:22.416" v="1334"/>
          <ac:grpSpMkLst>
            <pc:docMk/>
            <pc:sldMk cId="1088427134" sldId="10355"/>
            <ac:grpSpMk id="344" creationId="{AA5D35AF-5D4B-4099-8EA2-D809C225FCBC}"/>
          </ac:grpSpMkLst>
        </pc:grpChg>
        <pc:grpChg chg="mod">
          <ac:chgData name="Joseph KEMOUN" userId="0b06f245-0909-42d3-bad5-b3a07c8ffd21" providerId="ADAL" clId="{550FC788-B6E7-47CD-BCF4-66DB02D7755A}" dt="2021-05-26T15:12:14.027" v="1853" actId="1076"/>
          <ac:grpSpMkLst>
            <pc:docMk/>
            <pc:sldMk cId="1088427134" sldId="10355"/>
            <ac:grpSpMk id="377" creationId="{ED981A41-D834-4812-B432-B59CBD1F94A0}"/>
          </ac:grpSpMkLst>
        </pc:grpChg>
        <pc:grpChg chg="mod">
          <ac:chgData name="Joseph KEMOUN" userId="0b06f245-0909-42d3-bad5-b3a07c8ffd21" providerId="ADAL" clId="{550FC788-B6E7-47CD-BCF4-66DB02D7755A}" dt="2021-05-26T15:12:14.027" v="1853" actId="1076"/>
          <ac:grpSpMkLst>
            <pc:docMk/>
            <pc:sldMk cId="1088427134" sldId="10355"/>
            <ac:grpSpMk id="382" creationId="{767C63E0-8118-4917-A565-BAABBE60656C}"/>
          </ac:grpSpMkLst>
        </pc:grpChg>
        <pc:grpChg chg="mod">
          <ac:chgData name="Joseph KEMOUN" userId="0b06f245-0909-42d3-bad5-b3a07c8ffd21" providerId="ADAL" clId="{550FC788-B6E7-47CD-BCF4-66DB02D7755A}" dt="2021-05-26T15:12:14.027" v="1853" actId="1076"/>
          <ac:grpSpMkLst>
            <pc:docMk/>
            <pc:sldMk cId="1088427134" sldId="10355"/>
            <ac:grpSpMk id="387" creationId="{AA460E65-A252-41F3-832C-C859E602CCCF}"/>
          </ac:grpSpMkLst>
        </pc:grpChg>
        <pc:grpChg chg="mod">
          <ac:chgData name="Joseph KEMOUN" userId="0b06f245-0909-42d3-bad5-b3a07c8ffd21" providerId="ADAL" clId="{550FC788-B6E7-47CD-BCF4-66DB02D7755A}" dt="2021-05-26T15:12:14.027" v="1853" actId="1076"/>
          <ac:grpSpMkLst>
            <pc:docMk/>
            <pc:sldMk cId="1088427134" sldId="10355"/>
            <ac:grpSpMk id="394" creationId="{0ACF4873-2AB6-4F06-9B01-B7748A3461C1}"/>
          </ac:grpSpMkLst>
        </pc:grpChg>
        <pc:grpChg chg="mod">
          <ac:chgData name="Joseph KEMOUN" userId="0b06f245-0909-42d3-bad5-b3a07c8ffd21" providerId="ADAL" clId="{550FC788-B6E7-47CD-BCF4-66DB02D7755A}" dt="2021-05-26T14:45:34.163" v="894"/>
          <ac:grpSpMkLst>
            <pc:docMk/>
            <pc:sldMk cId="1088427134" sldId="10355"/>
            <ac:grpSpMk id="402" creationId="{39F42B3D-5602-46CC-AFDB-6F6B8597B0B1}"/>
          </ac:grpSpMkLst>
        </pc:grpChg>
        <pc:grpChg chg="mod">
          <ac:chgData name="Joseph KEMOUN" userId="0b06f245-0909-42d3-bad5-b3a07c8ffd21" providerId="ADAL" clId="{550FC788-B6E7-47CD-BCF4-66DB02D7755A}" dt="2021-05-26T14:46:20.445" v="1160"/>
          <ac:grpSpMkLst>
            <pc:docMk/>
            <pc:sldMk cId="1088427134" sldId="10355"/>
            <ac:grpSpMk id="407" creationId="{B3FC3315-059B-44B4-B605-3F77C43D6BBB}"/>
          </ac:grpSpMkLst>
        </pc:grpChg>
        <pc:grpChg chg="mod">
          <ac:chgData name="Joseph KEMOUN" userId="0b06f245-0909-42d3-bad5-b3a07c8ffd21" providerId="ADAL" clId="{550FC788-B6E7-47CD-BCF4-66DB02D7755A}" dt="2021-05-26T14:46:27.923" v="1185" actId="1035"/>
          <ac:grpSpMkLst>
            <pc:docMk/>
            <pc:sldMk cId="1088427134" sldId="10355"/>
            <ac:grpSpMk id="412" creationId="{7952F43E-C38F-4FAF-AB56-FBE0A1D04485}"/>
          </ac:grpSpMkLst>
        </pc:grpChg>
        <pc:grpChg chg="mod">
          <ac:chgData name="Joseph KEMOUN" userId="0b06f245-0909-42d3-bad5-b3a07c8ffd21" providerId="ADAL" clId="{550FC788-B6E7-47CD-BCF4-66DB02D7755A}" dt="2021-05-26T14:48:22.417" v="1338"/>
          <ac:grpSpMkLst>
            <pc:docMk/>
            <pc:sldMk cId="1088427134" sldId="10355"/>
            <ac:grpSpMk id="417" creationId="{85AC1C61-0CF7-4C1C-B48A-7A9FDE0E881B}"/>
          </ac:grpSpMkLst>
        </pc:grpChg>
        <pc:grpChg chg="mod">
          <ac:chgData name="Joseph KEMOUN" userId="0b06f245-0909-42d3-bad5-b3a07c8ffd21" providerId="ADAL" clId="{550FC788-B6E7-47CD-BCF4-66DB02D7755A}" dt="2021-05-26T14:48:22.418" v="1342"/>
          <ac:grpSpMkLst>
            <pc:docMk/>
            <pc:sldMk cId="1088427134" sldId="10355"/>
            <ac:grpSpMk id="424" creationId="{5013FA97-B0F4-4A64-A7E9-0AD542A305AC}"/>
          </ac:grpSpMkLst>
        </pc:grpChg>
        <pc:graphicFrameChg chg="mod">
          <ac:chgData name="Joseph KEMOUN" userId="0b06f245-0909-42d3-bad5-b3a07c8ffd21" providerId="ADAL" clId="{550FC788-B6E7-47CD-BCF4-66DB02D7755A}" dt="2021-05-26T14:48:22.423" v="1356"/>
          <ac:graphicFrameMkLst>
            <pc:docMk/>
            <pc:sldMk cId="1088427134" sldId="10355"/>
            <ac:graphicFrameMk id="7" creationId="{85240F7D-9497-471F-89C9-677377D2D53A}"/>
          </ac:graphicFrameMkLst>
        </pc:graphicFrameChg>
        <pc:cxnChg chg="mod">
          <ac:chgData name="Joseph KEMOUN" userId="0b06f245-0909-42d3-bad5-b3a07c8ffd21" providerId="ADAL" clId="{550FC788-B6E7-47CD-BCF4-66DB02D7755A}" dt="2021-05-26T15:11:46.565" v="1851" actId="1076"/>
          <ac:cxnSpMkLst>
            <pc:docMk/>
            <pc:sldMk cId="1088427134" sldId="10355"/>
            <ac:cxnSpMk id="242" creationId="{86345CA0-6DCA-431B-AE46-0BC7FB9A807D}"/>
          </ac:cxnSpMkLst>
        </pc:cxnChg>
        <pc:cxnChg chg="mod">
          <ac:chgData name="Joseph KEMOUN" userId="0b06f245-0909-42d3-bad5-b3a07c8ffd21" providerId="ADAL" clId="{550FC788-B6E7-47CD-BCF4-66DB02D7755A}" dt="2021-05-26T15:11:46.565" v="1851" actId="1076"/>
          <ac:cxnSpMkLst>
            <pc:docMk/>
            <pc:sldMk cId="1088427134" sldId="10355"/>
            <ac:cxnSpMk id="243" creationId="{48C74AB2-EDD1-4116-983D-DE95759B0664}"/>
          </ac:cxnSpMkLst>
        </pc:cxnChg>
        <pc:cxnChg chg="mod">
          <ac:chgData name="Joseph KEMOUN" userId="0b06f245-0909-42d3-bad5-b3a07c8ffd21" providerId="ADAL" clId="{550FC788-B6E7-47CD-BCF4-66DB02D7755A}" dt="2021-05-26T15:11:46.565" v="1851" actId="1076"/>
          <ac:cxnSpMkLst>
            <pc:docMk/>
            <pc:sldMk cId="1088427134" sldId="10355"/>
            <ac:cxnSpMk id="244" creationId="{4B08CB08-661A-4F72-8CC9-20A1D8967BAD}"/>
          </ac:cxnSpMkLst>
        </pc:cxnChg>
        <pc:cxnChg chg="mod">
          <ac:chgData name="Joseph KEMOUN" userId="0b06f245-0909-42d3-bad5-b3a07c8ffd21" providerId="ADAL" clId="{550FC788-B6E7-47CD-BCF4-66DB02D7755A}" dt="2021-05-26T15:11:46.565" v="1851" actId="1076"/>
          <ac:cxnSpMkLst>
            <pc:docMk/>
            <pc:sldMk cId="1088427134" sldId="10355"/>
            <ac:cxnSpMk id="245" creationId="{9ACF2CB9-0436-4453-9E92-C24C2869050E}"/>
          </ac:cxnSpMkLst>
        </pc:cxnChg>
        <pc:cxnChg chg="mod">
          <ac:chgData name="Joseph KEMOUN" userId="0b06f245-0909-42d3-bad5-b3a07c8ffd21" providerId="ADAL" clId="{550FC788-B6E7-47CD-BCF4-66DB02D7755A}" dt="2021-05-26T15:11:46.565" v="1851" actId="1076"/>
          <ac:cxnSpMkLst>
            <pc:docMk/>
            <pc:sldMk cId="1088427134" sldId="10355"/>
            <ac:cxnSpMk id="256" creationId="{EF4454DF-8799-44F8-88A7-010679397AC4}"/>
          </ac:cxnSpMkLst>
        </pc:cxnChg>
        <pc:cxnChg chg="mod">
          <ac:chgData name="Joseph KEMOUN" userId="0b06f245-0909-42d3-bad5-b3a07c8ffd21" providerId="ADAL" clId="{550FC788-B6E7-47CD-BCF4-66DB02D7755A}" dt="2021-05-26T15:11:46.565" v="1851" actId="1076"/>
          <ac:cxnSpMkLst>
            <pc:docMk/>
            <pc:sldMk cId="1088427134" sldId="10355"/>
            <ac:cxnSpMk id="257" creationId="{46A7722A-63EC-44DE-A827-58650D2236D6}"/>
          </ac:cxnSpMkLst>
        </pc:cxnChg>
        <pc:cxnChg chg="mod">
          <ac:chgData name="Joseph KEMOUN" userId="0b06f245-0909-42d3-bad5-b3a07c8ffd21" providerId="ADAL" clId="{550FC788-B6E7-47CD-BCF4-66DB02D7755A}" dt="2021-05-26T15:11:46.565" v="1851" actId="1076"/>
          <ac:cxnSpMkLst>
            <pc:docMk/>
            <pc:sldMk cId="1088427134" sldId="10355"/>
            <ac:cxnSpMk id="258" creationId="{52ACACD1-18E7-4BF7-8D33-4ECCD90F4E85}"/>
          </ac:cxnSpMkLst>
        </pc:cxnChg>
        <pc:cxnChg chg="mod">
          <ac:chgData name="Joseph KEMOUN" userId="0b06f245-0909-42d3-bad5-b3a07c8ffd21" providerId="ADAL" clId="{550FC788-B6E7-47CD-BCF4-66DB02D7755A}" dt="2021-05-26T15:11:46.565" v="1851" actId="1076"/>
          <ac:cxnSpMkLst>
            <pc:docMk/>
            <pc:sldMk cId="1088427134" sldId="10355"/>
            <ac:cxnSpMk id="259" creationId="{4A1EA53F-8EE0-4409-8CCF-26C52460092A}"/>
          </ac:cxnSpMkLst>
        </pc:cxnChg>
        <pc:cxnChg chg="mod">
          <ac:chgData name="Joseph KEMOUN" userId="0b06f245-0909-42d3-bad5-b3a07c8ffd21" providerId="ADAL" clId="{550FC788-B6E7-47CD-BCF4-66DB02D7755A}" dt="2021-05-26T15:12:14.027" v="1853" actId="1076"/>
          <ac:cxnSpMkLst>
            <pc:docMk/>
            <pc:sldMk cId="1088427134" sldId="10355"/>
            <ac:cxnSpMk id="378" creationId="{9E8C60D4-3347-49D9-B02C-2D6240623CA8}"/>
          </ac:cxnSpMkLst>
        </pc:cxnChg>
        <pc:cxnChg chg="mod">
          <ac:chgData name="Joseph KEMOUN" userId="0b06f245-0909-42d3-bad5-b3a07c8ffd21" providerId="ADAL" clId="{550FC788-B6E7-47CD-BCF4-66DB02D7755A}" dt="2021-05-26T15:12:14.027" v="1853" actId="1076"/>
          <ac:cxnSpMkLst>
            <pc:docMk/>
            <pc:sldMk cId="1088427134" sldId="10355"/>
            <ac:cxnSpMk id="379" creationId="{30BFCF20-DC6F-4799-9F23-6E53B90A0554}"/>
          </ac:cxnSpMkLst>
        </pc:cxnChg>
        <pc:cxnChg chg="mod">
          <ac:chgData name="Joseph KEMOUN" userId="0b06f245-0909-42d3-bad5-b3a07c8ffd21" providerId="ADAL" clId="{550FC788-B6E7-47CD-BCF4-66DB02D7755A}" dt="2021-05-26T15:12:14.027" v="1853" actId="1076"/>
          <ac:cxnSpMkLst>
            <pc:docMk/>
            <pc:sldMk cId="1088427134" sldId="10355"/>
            <ac:cxnSpMk id="380" creationId="{F0C5D6B5-01EB-4914-836B-C6DEB046966A}"/>
          </ac:cxnSpMkLst>
        </pc:cxnChg>
        <pc:cxnChg chg="mod">
          <ac:chgData name="Joseph KEMOUN" userId="0b06f245-0909-42d3-bad5-b3a07c8ffd21" providerId="ADAL" clId="{550FC788-B6E7-47CD-BCF4-66DB02D7755A}" dt="2021-05-26T15:12:14.027" v="1853" actId="1076"/>
          <ac:cxnSpMkLst>
            <pc:docMk/>
            <pc:sldMk cId="1088427134" sldId="10355"/>
            <ac:cxnSpMk id="381" creationId="{FD06DD68-40E0-4687-B0AA-054E76E27986}"/>
          </ac:cxnSpMkLst>
        </pc:cxnChg>
        <pc:cxnChg chg="mod">
          <ac:chgData name="Joseph KEMOUN" userId="0b06f245-0909-42d3-bad5-b3a07c8ffd21" providerId="ADAL" clId="{550FC788-B6E7-47CD-BCF4-66DB02D7755A}" dt="2021-05-26T15:12:14.027" v="1853" actId="1076"/>
          <ac:cxnSpMkLst>
            <pc:docMk/>
            <pc:sldMk cId="1088427134" sldId="10355"/>
            <ac:cxnSpMk id="383" creationId="{656BB450-5757-4118-95A0-B802FD186251}"/>
          </ac:cxnSpMkLst>
        </pc:cxnChg>
        <pc:cxnChg chg="mod">
          <ac:chgData name="Joseph KEMOUN" userId="0b06f245-0909-42d3-bad5-b3a07c8ffd21" providerId="ADAL" clId="{550FC788-B6E7-47CD-BCF4-66DB02D7755A}" dt="2021-05-26T15:12:14.027" v="1853" actId="1076"/>
          <ac:cxnSpMkLst>
            <pc:docMk/>
            <pc:sldMk cId="1088427134" sldId="10355"/>
            <ac:cxnSpMk id="384" creationId="{F6B818D0-59E2-44C2-BF3C-1D66462C5B51}"/>
          </ac:cxnSpMkLst>
        </pc:cxnChg>
        <pc:cxnChg chg="mod">
          <ac:chgData name="Joseph KEMOUN" userId="0b06f245-0909-42d3-bad5-b3a07c8ffd21" providerId="ADAL" clId="{550FC788-B6E7-47CD-BCF4-66DB02D7755A}" dt="2021-05-26T15:12:14.027" v="1853" actId="1076"/>
          <ac:cxnSpMkLst>
            <pc:docMk/>
            <pc:sldMk cId="1088427134" sldId="10355"/>
            <ac:cxnSpMk id="385" creationId="{DF39F5D9-353C-479A-A437-F20C59F35652}"/>
          </ac:cxnSpMkLst>
        </pc:cxnChg>
        <pc:cxnChg chg="mod">
          <ac:chgData name="Joseph KEMOUN" userId="0b06f245-0909-42d3-bad5-b3a07c8ffd21" providerId="ADAL" clId="{550FC788-B6E7-47CD-BCF4-66DB02D7755A}" dt="2021-05-26T15:12:14.027" v="1853" actId="1076"/>
          <ac:cxnSpMkLst>
            <pc:docMk/>
            <pc:sldMk cId="1088427134" sldId="10355"/>
            <ac:cxnSpMk id="386" creationId="{6E9AFD0B-2799-40DC-B7A8-1015D40705E4}"/>
          </ac:cxnSpMkLst>
        </pc:cxnChg>
        <pc:cxnChg chg="mod">
          <ac:chgData name="Joseph KEMOUN" userId="0b06f245-0909-42d3-bad5-b3a07c8ffd21" providerId="ADAL" clId="{550FC788-B6E7-47CD-BCF4-66DB02D7755A}" dt="2021-05-26T15:12:14.027" v="1853" actId="1076"/>
          <ac:cxnSpMkLst>
            <pc:docMk/>
            <pc:sldMk cId="1088427134" sldId="10355"/>
            <ac:cxnSpMk id="388" creationId="{BFAC4307-3D5E-4DE7-AAC2-D4759AF3D117}"/>
          </ac:cxnSpMkLst>
        </pc:cxnChg>
        <pc:cxnChg chg="mod">
          <ac:chgData name="Joseph KEMOUN" userId="0b06f245-0909-42d3-bad5-b3a07c8ffd21" providerId="ADAL" clId="{550FC788-B6E7-47CD-BCF4-66DB02D7755A}" dt="2021-05-26T15:12:14.027" v="1853" actId="1076"/>
          <ac:cxnSpMkLst>
            <pc:docMk/>
            <pc:sldMk cId="1088427134" sldId="10355"/>
            <ac:cxnSpMk id="389" creationId="{9C78CBB3-B0C4-4FA9-89BD-C7EE8DE72782}"/>
          </ac:cxnSpMkLst>
        </pc:cxnChg>
        <pc:cxnChg chg="mod">
          <ac:chgData name="Joseph KEMOUN" userId="0b06f245-0909-42d3-bad5-b3a07c8ffd21" providerId="ADAL" clId="{550FC788-B6E7-47CD-BCF4-66DB02D7755A}" dt="2021-05-26T15:12:14.027" v="1853" actId="1076"/>
          <ac:cxnSpMkLst>
            <pc:docMk/>
            <pc:sldMk cId="1088427134" sldId="10355"/>
            <ac:cxnSpMk id="390" creationId="{DA9458D7-9870-4842-AD34-656598CAC41F}"/>
          </ac:cxnSpMkLst>
        </pc:cxnChg>
        <pc:cxnChg chg="mod">
          <ac:chgData name="Joseph KEMOUN" userId="0b06f245-0909-42d3-bad5-b3a07c8ffd21" providerId="ADAL" clId="{550FC788-B6E7-47CD-BCF4-66DB02D7755A}" dt="2021-05-26T15:12:14.027" v="1853" actId="1076"/>
          <ac:cxnSpMkLst>
            <pc:docMk/>
            <pc:sldMk cId="1088427134" sldId="10355"/>
            <ac:cxnSpMk id="393" creationId="{FE27771D-0926-4872-A9B8-918C9C65BC6D}"/>
          </ac:cxnSpMkLst>
        </pc:cxnChg>
        <pc:cxnChg chg="mod">
          <ac:chgData name="Joseph KEMOUN" userId="0b06f245-0909-42d3-bad5-b3a07c8ffd21" providerId="ADAL" clId="{550FC788-B6E7-47CD-BCF4-66DB02D7755A}" dt="2021-05-26T15:12:14.027" v="1853" actId="1076"/>
          <ac:cxnSpMkLst>
            <pc:docMk/>
            <pc:sldMk cId="1088427134" sldId="10355"/>
            <ac:cxnSpMk id="395" creationId="{B3455C7D-BBBB-495C-A903-6C57FEDA4FD3}"/>
          </ac:cxnSpMkLst>
        </pc:cxnChg>
        <pc:cxnChg chg="mod">
          <ac:chgData name="Joseph KEMOUN" userId="0b06f245-0909-42d3-bad5-b3a07c8ffd21" providerId="ADAL" clId="{550FC788-B6E7-47CD-BCF4-66DB02D7755A}" dt="2021-05-26T15:12:14.027" v="1853" actId="1076"/>
          <ac:cxnSpMkLst>
            <pc:docMk/>
            <pc:sldMk cId="1088427134" sldId="10355"/>
            <ac:cxnSpMk id="399" creationId="{A6DDD825-400F-4817-B936-85F5EA42ECE4}"/>
          </ac:cxnSpMkLst>
        </pc:cxnChg>
        <pc:cxnChg chg="mod">
          <ac:chgData name="Joseph KEMOUN" userId="0b06f245-0909-42d3-bad5-b3a07c8ffd21" providerId="ADAL" clId="{550FC788-B6E7-47CD-BCF4-66DB02D7755A}" dt="2021-05-26T15:12:14.027" v="1853" actId="1076"/>
          <ac:cxnSpMkLst>
            <pc:docMk/>
            <pc:sldMk cId="1088427134" sldId="10355"/>
            <ac:cxnSpMk id="400" creationId="{557F2FA1-289E-4D13-BA15-095E50731BA3}"/>
          </ac:cxnSpMkLst>
        </pc:cxnChg>
        <pc:cxnChg chg="mod">
          <ac:chgData name="Joseph KEMOUN" userId="0b06f245-0909-42d3-bad5-b3a07c8ffd21" providerId="ADAL" clId="{550FC788-B6E7-47CD-BCF4-66DB02D7755A}" dt="2021-05-26T15:12:14.027" v="1853" actId="1076"/>
          <ac:cxnSpMkLst>
            <pc:docMk/>
            <pc:sldMk cId="1088427134" sldId="10355"/>
            <ac:cxnSpMk id="401" creationId="{DA19F301-A02F-4A99-A660-677B7E563E90}"/>
          </ac:cxnSpMkLst>
        </pc:cxnChg>
        <pc:cxnChg chg="mod">
          <ac:chgData name="Joseph KEMOUN" userId="0b06f245-0909-42d3-bad5-b3a07c8ffd21" providerId="ADAL" clId="{550FC788-B6E7-47CD-BCF4-66DB02D7755A}" dt="2021-05-26T14:45:34.163" v="894"/>
          <ac:cxnSpMkLst>
            <pc:docMk/>
            <pc:sldMk cId="1088427134" sldId="10355"/>
            <ac:cxnSpMk id="403" creationId="{3070328E-D50E-4DDA-87A1-DB5DFBF0D3FA}"/>
          </ac:cxnSpMkLst>
        </pc:cxnChg>
        <pc:cxnChg chg="mod">
          <ac:chgData name="Joseph KEMOUN" userId="0b06f245-0909-42d3-bad5-b3a07c8ffd21" providerId="ADAL" clId="{550FC788-B6E7-47CD-BCF4-66DB02D7755A}" dt="2021-05-26T14:45:34.163" v="894"/>
          <ac:cxnSpMkLst>
            <pc:docMk/>
            <pc:sldMk cId="1088427134" sldId="10355"/>
            <ac:cxnSpMk id="404" creationId="{013E8E7B-4AC7-47E2-938A-F6709FA12D5C}"/>
          </ac:cxnSpMkLst>
        </pc:cxnChg>
        <pc:cxnChg chg="mod">
          <ac:chgData name="Joseph KEMOUN" userId="0b06f245-0909-42d3-bad5-b3a07c8ffd21" providerId="ADAL" clId="{550FC788-B6E7-47CD-BCF4-66DB02D7755A}" dt="2021-05-26T14:45:34.163" v="894"/>
          <ac:cxnSpMkLst>
            <pc:docMk/>
            <pc:sldMk cId="1088427134" sldId="10355"/>
            <ac:cxnSpMk id="405" creationId="{708932F8-882F-4438-A2F3-C5939ACDD9A1}"/>
          </ac:cxnSpMkLst>
        </pc:cxnChg>
        <pc:cxnChg chg="mod">
          <ac:chgData name="Joseph KEMOUN" userId="0b06f245-0909-42d3-bad5-b3a07c8ffd21" providerId="ADAL" clId="{550FC788-B6E7-47CD-BCF4-66DB02D7755A}" dt="2021-05-26T14:45:34.163" v="894"/>
          <ac:cxnSpMkLst>
            <pc:docMk/>
            <pc:sldMk cId="1088427134" sldId="10355"/>
            <ac:cxnSpMk id="406" creationId="{BE910C07-4874-4637-B1BE-4CDB37C6F680}"/>
          </ac:cxnSpMkLst>
        </pc:cxnChg>
        <pc:cxnChg chg="mod">
          <ac:chgData name="Joseph KEMOUN" userId="0b06f245-0909-42d3-bad5-b3a07c8ffd21" providerId="ADAL" clId="{550FC788-B6E7-47CD-BCF4-66DB02D7755A}" dt="2021-05-26T14:46:20.445" v="1160"/>
          <ac:cxnSpMkLst>
            <pc:docMk/>
            <pc:sldMk cId="1088427134" sldId="10355"/>
            <ac:cxnSpMk id="408" creationId="{E9651AA0-F7DC-4178-9D8A-F85BECAC90E3}"/>
          </ac:cxnSpMkLst>
        </pc:cxnChg>
        <pc:cxnChg chg="mod">
          <ac:chgData name="Joseph KEMOUN" userId="0b06f245-0909-42d3-bad5-b3a07c8ffd21" providerId="ADAL" clId="{550FC788-B6E7-47CD-BCF4-66DB02D7755A}" dt="2021-05-26T14:46:20.445" v="1160"/>
          <ac:cxnSpMkLst>
            <pc:docMk/>
            <pc:sldMk cId="1088427134" sldId="10355"/>
            <ac:cxnSpMk id="409" creationId="{6C0C4F34-56C0-4362-84F9-EEA68B895B0E}"/>
          </ac:cxnSpMkLst>
        </pc:cxnChg>
        <pc:cxnChg chg="mod">
          <ac:chgData name="Joseph KEMOUN" userId="0b06f245-0909-42d3-bad5-b3a07c8ffd21" providerId="ADAL" clId="{550FC788-B6E7-47CD-BCF4-66DB02D7755A}" dt="2021-05-26T14:46:20.445" v="1160"/>
          <ac:cxnSpMkLst>
            <pc:docMk/>
            <pc:sldMk cId="1088427134" sldId="10355"/>
            <ac:cxnSpMk id="410" creationId="{EC3887C2-C836-4EAA-8F07-89FFD1AAFF66}"/>
          </ac:cxnSpMkLst>
        </pc:cxnChg>
        <pc:cxnChg chg="mod">
          <ac:chgData name="Joseph KEMOUN" userId="0b06f245-0909-42d3-bad5-b3a07c8ffd21" providerId="ADAL" clId="{550FC788-B6E7-47CD-BCF4-66DB02D7755A}" dt="2021-05-26T14:46:20.445" v="1160"/>
          <ac:cxnSpMkLst>
            <pc:docMk/>
            <pc:sldMk cId="1088427134" sldId="10355"/>
            <ac:cxnSpMk id="411" creationId="{07C450E2-2DCE-47C1-AC3E-D105F16AA081}"/>
          </ac:cxnSpMkLst>
        </pc:cxnChg>
        <pc:cxnChg chg="mod">
          <ac:chgData name="Joseph KEMOUN" userId="0b06f245-0909-42d3-bad5-b3a07c8ffd21" providerId="ADAL" clId="{550FC788-B6E7-47CD-BCF4-66DB02D7755A}" dt="2021-05-26T14:46:27.923" v="1185" actId="1035"/>
          <ac:cxnSpMkLst>
            <pc:docMk/>
            <pc:sldMk cId="1088427134" sldId="10355"/>
            <ac:cxnSpMk id="413" creationId="{9D61B0CD-E8DE-4AFB-8F56-7A83C6F126B7}"/>
          </ac:cxnSpMkLst>
        </pc:cxnChg>
        <pc:cxnChg chg="mod">
          <ac:chgData name="Joseph KEMOUN" userId="0b06f245-0909-42d3-bad5-b3a07c8ffd21" providerId="ADAL" clId="{550FC788-B6E7-47CD-BCF4-66DB02D7755A}" dt="2021-05-26T14:46:27.923" v="1185" actId="1035"/>
          <ac:cxnSpMkLst>
            <pc:docMk/>
            <pc:sldMk cId="1088427134" sldId="10355"/>
            <ac:cxnSpMk id="414" creationId="{A00DC5E7-56B1-4E17-A93E-2CD6ACCE9018}"/>
          </ac:cxnSpMkLst>
        </pc:cxnChg>
        <pc:cxnChg chg="mod">
          <ac:chgData name="Joseph KEMOUN" userId="0b06f245-0909-42d3-bad5-b3a07c8ffd21" providerId="ADAL" clId="{550FC788-B6E7-47CD-BCF4-66DB02D7755A}" dt="2021-05-26T14:46:27.923" v="1185" actId="1035"/>
          <ac:cxnSpMkLst>
            <pc:docMk/>
            <pc:sldMk cId="1088427134" sldId="10355"/>
            <ac:cxnSpMk id="415" creationId="{D0B73D7B-0F79-4227-A621-A82162C02C93}"/>
          </ac:cxnSpMkLst>
        </pc:cxnChg>
        <pc:cxnChg chg="mod">
          <ac:chgData name="Joseph KEMOUN" userId="0b06f245-0909-42d3-bad5-b3a07c8ffd21" providerId="ADAL" clId="{550FC788-B6E7-47CD-BCF4-66DB02D7755A}" dt="2021-05-26T14:46:27.923" v="1185" actId="1035"/>
          <ac:cxnSpMkLst>
            <pc:docMk/>
            <pc:sldMk cId="1088427134" sldId="10355"/>
            <ac:cxnSpMk id="416" creationId="{EED7FD1C-5A02-4222-8EF8-F716AF9E5DB0}"/>
          </ac:cxnSpMkLst>
        </pc:cxnChg>
        <pc:cxnChg chg="mod">
          <ac:chgData name="Joseph KEMOUN" userId="0b06f245-0909-42d3-bad5-b3a07c8ffd21" providerId="ADAL" clId="{550FC788-B6E7-47CD-BCF4-66DB02D7755A}" dt="2021-05-26T14:48:22.417" v="1338"/>
          <ac:cxnSpMkLst>
            <pc:docMk/>
            <pc:sldMk cId="1088427134" sldId="10355"/>
            <ac:cxnSpMk id="418" creationId="{76CB3ADD-198D-42E9-ACC5-A423D0C99A85}"/>
          </ac:cxnSpMkLst>
        </pc:cxnChg>
        <pc:cxnChg chg="mod">
          <ac:chgData name="Joseph KEMOUN" userId="0b06f245-0909-42d3-bad5-b3a07c8ffd21" providerId="ADAL" clId="{550FC788-B6E7-47CD-BCF4-66DB02D7755A}" dt="2021-05-26T14:48:22.417" v="1338"/>
          <ac:cxnSpMkLst>
            <pc:docMk/>
            <pc:sldMk cId="1088427134" sldId="10355"/>
            <ac:cxnSpMk id="419" creationId="{19775694-DF41-4D10-99A8-E5C50B61E113}"/>
          </ac:cxnSpMkLst>
        </pc:cxnChg>
        <pc:cxnChg chg="mod">
          <ac:chgData name="Joseph KEMOUN" userId="0b06f245-0909-42d3-bad5-b3a07c8ffd21" providerId="ADAL" clId="{550FC788-B6E7-47CD-BCF4-66DB02D7755A}" dt="2021-05-26T14:48:22.417" v="1338"/>
          <ac:cxnSpMkLst>
            <pc:docMk/>
            <pc:sldMk cId="1088427134" sldId="10355"/>
            <ac:cxnSpMk id="422" creationId="{7EDFAB36-8298-4F28-88EF-88F56351C704}"/>
          </ac:cxnSpMkLst>
        </pc:cxnChg>
        <pc:cxnChg chg="mod">
          <ac:chgData name="Joseph KEMOUN" userId="0b06f245-0909-42d3-bad5-b3a07c8ffd21" providerId="ADAL" clId="{550FC788-B6E7-47CD-BCF4-66DB02D7755A}" dt="2021-05-26T14:48:22.417" v="1338"/>
          <ac:cxnSpMkLst>
            <pc:docMk/>
            <pc:sldMk cId="1088427134" sldId="10355"/>
            <ac:cxnSpMk id="423" creationId="{7D7C0704-2A4D-499D-A3F9-60C073148E2B}"/>
          </ac:cxnSpMkLst>
        </pc:cxnChg>
        <pc:cxnChg chg="mod">
          <ac:chgData name="Joseph KEMOUN" userId="0b06f245-0909-42d3-bad5-b3a07c8ffd21" providerId="ADAL" clId="{550FC788-B6E7-47CD-BCF4-66DB02D7755A}" dt="2021-05-26T14:48:22.418" v="1342"/>
          <ac:cxnSpMkLst>
            <pc:docMk/>
            <pc:sldMk cId="1088427134" sldId="10355"/>
            <ac:cxnSpMk id="425" creationId="{665DDE3F-6FAD-4A20-A1FE-7456D5D93FDA}"/>
          </ac:cxnSpMkLst>
        </pc:cxnChg>
        <pc:cxnChg chg="mod">
          <ac:chgData name="Joseph KEMOUN" userId="0b06f245-0909-42d3-bad5-b3a07c8ffd21" providerId="ADAL" clId="{550FC788-B6E7-47CD-BCF4-66DB02D7755A}" dt="2021-05-26T14:48:22.418" v="1342"/>
          <ac:cxnSpMkLst>
            <pc:docMk/>
            <pc:sldMk cId="1088427134" sldId="10355"/>
            <ac:cxnSpMk id="426" creationId="{92FC4DF7-3103-4920-8A3E-FB04FE928314}"/>
          </ac:cxnSpMkLst>
        </pc:cxnChg>
        <pc:cxnChg chg="mod">
          <ac:chgData name="Joseph KEMOUN" userId="0b06f245-0909-42d3-bad5-b3a07c8ffd21" providerId="ADAL" clId="{550FC788-B6E7-47CD-BCF4-66DB02D7755A}" dt="2021-05-26T14:48:22.418" v="1342"/>
          <ac:cxnSpMkLst>
            <pc:docMk/>
            <pc:sldMk cId="1088427134" sldId="10355"/>
            <ac:cxnSpMk id="427" creationId="{6855C70B-ED65-4336-AAAA-188576FC8ED7}"/>
          </ac:cxnSpMkLst>
        </pc:cxnChg>
        <pc:cxnChg chg="mod">
          <ac:chgData name="Joseph KEMOUN" userId="0b06f245-0909-42d3-bad5-b3a07c8ffd21" providerId="ADAL" clId="{550FC788-B6E7-47CD-BCF4-66DB02D7755A}" dt="2021-05-26T14:48:22.418" v="1342"/>
          <ac:cxnSpMkLst>
            <pc:docMk/>
            <pc:sldMk cId="1088427134" sldId="10355"/>
            <ac:cxnSpMk id="428" creationId="{38A7D380-93F3-483A-A44D-5FDDC114CA6E}"/>
          </ac:cxnSpMkLst>
        </pc:cxnChg>
      </pc:sldChg>
      <pc:sldChg chg="addSp delSp modSp mod">
        <pc:chgData name="Joseph KEMOUN" userId="0b06f245-0909-42d3-bad5-b3a07c8ffd21" providerId="ADAL" clId="{550FC788-B6E7-47CD-BCF4-66DB02D7755A}" dt="2021-05-26T15:01:10.178" v="1666" actId="20577"/>
        <pc:sldMkLst>
          <pc:docMk/>
          <pc:sldMk cId="3463901835" sldId="10414"/>
        </pc:sldMkLst>
        <pc:spChg chg="mod">
          <ac:chgData name="Joseph KEMOUN" userId="0b06f245-0909-42d3-bad5-b3a07c8ffd21" providerId="ADAL" clId="{550FC788-B6E7-47CD-BCF4-66DB02D7755A}" dt="2021-05-26T14:59:22.508" v="1627" actId="1076"/>
          <ac:spMkLst>
            <pc:docMk/>
            <pc:sldMk cId="3463901835" sldId="10414"/>
            <ac:spMk id="3" creationId="{560625DF-BB9A-476B-B434-FFCE76A905DE}"/>
          </ac:spMkLst>
        </pc:spChg>
        <pc:spChg chg="mod">
          <ac:chgData name="Joseph KEMOUN" userId="0b06f245-0909-42d3-bad5-b3a07c8ffd21" providerId="ADAL" clId="{550FC788-B6E7-47CD-BCF4-66DB02D7755A}" dt="2021-05-26T14:58:45.360" v="1620" actId="14100"/>
          <ac:spMkLst>
            <pc:docMk/>
            <pc:sldMk cId="3463901835" sldId="10414"/>
            <ac:spMk id="18" creationId="{A0FC123E-1912-4BE1-A532-BD9FD91F6D4C}"/>
          </ac:spMkLst>
        </pc:spChg>
        <pc:spChg chg="mod">
          <ac:chgData name="Joseph KEMOUN" userId="0b06f245-0909-42d3-bad5-b3a07c8ffd21" providerId="ADAL" clId="{550FC788-B6E7-47CD-BCF4-66DB02D7755A}" dt="2021-05-26T14:27:53.254" v="132" actId="1076"/>
          <ac:spMkLst>
            <pc:docMk/>
            <pc:sldMk cId="3463901835" sldId="10414"/>
            <ac:spMk id="19" creationId="{53B1CD2F-0672-4E2A-A3D2-D816C1F3C13A}"/>
          </ac:spMkLst>
        </pc:spChg>
        <pc:spChg chg="mod">
          <ac:chgData name="Joseph KEMOUN" userId="0b06f245-0909-42d3-bad5-b3a07c8ffd21" providerId="ADAL" clId="{550FC788-B6E7-47CD-BCF4-66DB02D7755A}" dt="2021-05-26T14:27:53.254" v="132" actId="1076"/>
          <ac:spMkLst>
            <pc:docMk/>
            <pc:sldMk cId="3463901835" sldId="10414"/>
            <ac:spMk id="29" creationId="{4EBEFE44-2A14-4F09-A3EB-58ED287D0203}"/>
          </ac:spMkLst>
        </pc:spChg>
        <pc:spChg chg="mod">
          <ac:chgData name="Joseph KEMOUN" userId="0b06f245-0909-42d3-bad5-b3a07c8ffd21" providerId="ADAL" clId="{550FC788-B6E7-47CD-BCF4-66DB02D7755A}" dt="2021-05-26T14:27:53.254" v="132" actId="1076"/>
          <ac:spMkLst>
            <pc:docMk/>
            <pc:sldMk cId="3463901835" sldId="10414"/>
            <ac:spMk id="30" creationId="{0D81CDD6-14AC-4542-8189-57ADD3120D86}"/>
          </ac:spMkLst>
        </pc:spChg>
        <pc:spChg chg="mod">
          <ac:chgData name="Joseph KEMOUN" userId="0b06f245-0909-42d3-bad5-b3a07c8ffd21" providerId="ADAL" clId="{550FC788-B6E7-47CD-BCF4-66DB02D7755A}" dt="2021-05-26T14:27:39.701" v="130" actId="465"/>
          <ac:spMkLst>
            <pc:docMk/>
            <pc:sldMk cId="3463901835" sldId="10414"/>
            <ac:spMk id="31" creationId="{0A21BF8A-4686-4FC7-B72A-00B5F9563C97}"/>
          </ac:spMkLst>
        </pc:spChg>
        <pc:spChg chg="mod">
          <ac:chgData name="Joseph KEMOUN" userId="0b06f245-0909-42d3-bad5-b3a07c8ffd21" providerId="ADAL" clId="{550FC788-B6E7-47CD-BCF4-66DB02D7755A}" dt="2021-05-26T14:27:53.254" v="132" actId="1076"/>
          <ac:spMkLst>
            <pc:docMk/>
            <pc:sldMk cId="3463901835" sldId="10414"/>
            <ac:spMk id="34" creationId="{7710F13B-8FD8-4679-A9E3-0FF42D7E205D}"/>
          </ac:spMkLst>
        </pc:spChg>
        <pc:spChg chg="mod">
          <ac:chgData name="Joseph KEMOUN" userId="0b06f245-0909-42d3-bad5-b3a07c8ffd21" providerId="ADAL" clId="{550FC788-B6E7-47CD-BCF4-66DB02D7755A}" dt="2021-05-26T14:58:47.789" v="1621" actId="1076"/>
          <ac:spMkLst>
            <pc:docMk/>
            <pc:sldMk cId="3463901835" sldId="10414"/>
            <ac:spMk id="40" creationId="{951BFB89-3A96-459C-8E4A-080B28FCA297}"/>
          </ac:spMkLst>
        </pc:spChg>
        <pc:spChg chg="mod">
          <ac:chgData name="Joseph KEMOUN" userId="0b06f245-0909-42d3-bad5-b3a07c8ffd21" providerId="ADAL" clId="{550FC788-B6E7-47CD-BCF4-66DB02D7755A}" dt="2021-05-26T14:59:05.530" v="1624" actId="1076"/>
          <ac:spMkLst>
            <pc:docMk/>
            <pc:sldMk cId="3463901835" sldId="10414"/>
            <ac:spMk id="41" creationId="{8514CDF6-D3F3-4CEC-96D8-EB94AFEB3106}"/>
          </ac:spMkLst>
        </pc:spChg>
        <pc:spChg chg="mod">
          <ac:chgData name="Joseph KEMOUN" userId="0b06f245-0909-42d3-bad5-b3a07c8ffd21" providerId="ADAL" clId="{550FC788-B6E7-47CD-BCF4-66DB02D7755A}" dt="2021-05-26T14:59:10.441" v="1625" actId="465"/>
          <ac:spMkLst>
            <pc:docMk/>
            <pc:sldMk cId="3463901835" sldId="10414"/>
            <ac:spMk id="42" creationId="{B14DB10B-7FE9-42ED-B303-F33106400EA9}"/>
          </ac:spMkLst>
        </pc:spChg>
        <pc:spChg chg="mod">
          <ac:chgData name="Joseph KEMOUN" userId="0b06f245-0909-42d3-bad5-b3a07c8ffd21" providerId="ADAL" clId="{550FC788-B6E7-47CD-BCF4-66DB02D7755A}" dt="2021-05-26T14:59:10.441" v="1625" actId="465"/>
          <ac:spMkLst>
            <pc:docMk/>
            <pc:sldMk cId="3463901835" sldId="10414"/>
            <ac:spMk id="43" creationId="{E84EA5FA-08E9-40F6-A71F-8BA8F3E3ED99}"/>
          </ac:spMkLst>
        </pc:spChg>
        <pc:spChg chg="mod">
          <ac:chgData name="Joseph KEMOUN" userId="0b06f245-0909-42d3-bad5-b3a07c8ffd21" providerId="ADAL" clId="{550FC788-B6E7-47CD-BCF4-66DB02D7755A}" dt="2021-05-26T14:59:10.441" v="1625" actId="465"/>
          <ac:spMkLst>
            <pc:docMk/>
            <pc:sldMk cId="3463901835" sldId="10414"/>
            <ac:spMk id="44" creationId="{F595688A-2B2A-4B18-BC8F-3E1BBE846D86}"/>
          </ac:spMkLst>
        </pc:spChg>
        <pc:spChg chg="mod">
          <ac:chgData name="Joseph KEMOUN" userId="0b06f245-0909-42d3-bad5-b3a07c8ffd21" providerId="ADAL" clId="{550FC788-B6E7-47CD-BCF4-66DB02D7755A}" dt="2021-05-26T14:58:15.187" v="1611" actId="14100"/>
          <ac:spMkLst>
            <pc:docMk/>
            <pc:sldMk cId="3463901835" sldId="10414"/>
            <ac:spMk id="46" creationId="{54AFC57A-2292-4CA3-B567-A14B5835A6E8}"/>
          </ac:spMkLst>
        </pc:spChg>
        <pc:spChg chg="mod">
          <ac:chgData name="Joseph KEMOUN" userId="0b06f245-0909-42d3-bad5-b3a07c8ffd21" providerId="ADAL" clId="{550FC788-B6E7-47CD-BCF4-66DB02D7755A}" dt="2021-05-26T14:27:39.701" v="130" actId="465"/>
          <ac:spMkLst>
            <pc:docMk/>
            <pc:sldMk cId="3463901835" sldId="10414"/>
            <ac:spMk id="47" creationId="{A14096DC-4CAE-4A32-BFA3-6DBFBDDF9334}"/>
          </ac:spMkLst>
        </pc:spChg>
        <pc:spChg chg="mod">
          <ac:chgData name="Joseph KEMOUN" userId="0b06f245-0909-42d3-bad5-b3a07c8ffd21" providerId="ADAL" clId="{550FC788-B6E7-47CD-BCF4-66DB02D7755A}" dt="2021-05-26T14:59:28.696" v="1628" actId="1076"/>
          <ac:spMkLst>
            <pc:docMk/>
            <pc:sldMk cId="3463901835" sldId="10414"/>
            <ac:spMk id="63" creationId="{CACC76FC-2977-4355-BF81-4E5EDB67542C}"/>
          </ac:spMkLst>
        </pc:spChg>
        <pc:spChg chg="mod">
          <ac:chgData name="Joseph KEMOUN" userId="0b06f245-0909-42d3-bad5-b3a07c8ffd21" providerId="ADAL" clId="{550FC788-B6E7-47CD-BCF4-66DB02D7755A}" dt="2021-05-26T14:59:34.354" v="1629" actId="1076"/>
          <ac:spMkLst>
            <pc:docMk/>
            <pc:sldMk cId="3463901835" sldId="10414"/>
            <ac:spMk id="64" creationId="{E69A6A78-2AD3-4D53-8B9B-27B1B6264317}"/>
          </ac:spMkLst>
        </pc:spChg>
        <pc:spChg chg="mod">
          <ac:chgData name="Joseph KEMOUN" userId="0b06f245-0909-42d3-bad5-b3a07c8ffd21" providerId="ADAL" clId="{550FC788-B6E7-47CD-BCF4-66DB02D7755A}" dt="2021-05-26T14:59:41.209" v="1630" actId="1076"/>
          <ac:spMkLst>
            <pc:docMk/>
            <pc:sldMk cId="3463901835" sldId="10414"/>
            <ac:spMk id="65" creationId="{B996472B-4494-4092-90D2-F9B0598EDA9B}"/>
          </ac:spMkLst>
        </pc:spChg>
        <pc:spChg chg="mod">
          <ac:chgData name="Joseph KEMOUN" userId="0b06f245-0909-42d3-bad5-b3a07c8ffd21" providerId="ADAL" clId="{550FC788-B6E7-47CD-BCF4-66DB02D7755A}" dt="2021-05-26T15:00:12.364" v="1637" actId="20577"/>
          <ac:spMkLst>
            <pc:docMk/>
            <pc:sldMk cId="3463901835" sldId="10414"/>
            <ac:spMk id="66" creationId="{580E88D8-DB2D-4BAA-87C9-C7877E27FD4E}"/>
          </ac:spMkLst>
        </pc:spChg>
        <pc:spChg chg="mod">
          <ac:chgData name="Joseph KEMOUN" userId="0b06f245-0909-42d3-bad5-b3a07c8ffd21" providerId="ADAL" clId="{550FC788-B6E7-47CD-BCF4-66DB02D7755A}" dt="2021-05-26T15:00:16.332" v="1639" actId="20577"/>
          <ac:spMkLst>
            <pc:docMk/>
            <pc:sldMk cId="3463901835" sldId="10414"/>
            <ac:spMk id="67" creationId="{29C19D83-CDAD-468C-B418-83C2D1E45543}"/>
          </ac:spMkLst>
        </pc:spChg>
        <pc:spChg chg="mod">
          <ac:chgData name="Joseph KEMOUN" userId="0b06f245-0909-42d3-bad5-b3a07c8ffd21" providerId="ADAL" clId="{550FC788-B6E7-47CD-BCF4-66DB02D7755A}" dt="2021-05-26T15:00:19.995" v="1641" actId="20577"/>
          <ac:spMkLst>
            <pc:docMk/>
            <pc:sldMk cId="3463901835" sldId="10414"/>
            <ac:spMk id="68" creationId="{7BD2CCAB-CCFD-487A-BBD3-6041900F9E7C}"/>
          </ac:spMkLst>
        </pc:spChg>
        <pc:spChg chg="mod">
          <ac:chgData name="Joseph KEMOUN" userId="0b06f245-0909-42d3-bad5-b3a07c8ffd21" providerId="ADAL" clId="{550FC788-B6E7-47CD-BCF4-66DB02D7755A}" dt="2021-05-26T15:00:25.180" v="1643" actId="20577"/>
          <ac:spMkLst>
            <pc:docMk/>
            <pc:sldMk cId="3463901835" sldId="10414"/>
            <ac:spMk id="69" creationId="{B7EBBC5A-DA14-4F74-B1F0-E98AF52DABD0}"/>
          </ac:spMkLst>
        </pc:spChg>
        <pc:spChg chg="mod">
          <ac:chgData name="Joseph KEMOUN" userId="0b06f245-0909-42d3-bad5-b3a07c8ffd21" providerId="ADAL" clId="{550FC788-B6E7-47CD-BCF4-66DB02D7755A}" dt="2021-05-26T15:00:52.641" v="1656" actId="20577"/>
          <ac:spMkLst>
            <pc:docMk/>
            <pc:sldMk cId="3463901835" sldId="10414"/>
            <ac:spMk id="70" creationId="{3291AB25-490F-4B63-A46D-E02764883457}"/>
          </ac:spMkLst>
        </pc:spChg>
        <pc:spChg chg="mod">
          <ac:chgData name="Joseph KEMOUN" userId="0b06f245-0909-42d3-bad5-b3a07c8ffd21" providerId="ADAL" clId="{550FC788-B6E7-47CD-BCF4-66DB02D7755A}" dt="2021-05-26T15:00:57.173" v="1658" actId="20577"/>
          <ac:spMkLst>
            <pc:docMk/>
            <pc:sldMk cId="3463901835" sldId="10414"/>
            <ac:spMk id="71" creationId="{075BD30D-D6B5-4502-AB64-F5EF3A546F22}"/>
          </ac:spMkLst>
        </pc:spChg>
        <pc:spChg chg="mod">
          <ac:chgData name="Joseph KEMOUN" userId="0b06f245-0909-42d3-bad5-b3a07c8ffd21" providerId="ADAL" clId="{550FC788-B6E7-47CD-BCF4-66DB02D7755A}" dt="2021-05-26T15:01:01.513" v="1660" actId="20577"/>
          <ac:spMkLst>
            <pc:docMk/>
            <pc:sldMk cId="3463901835" sldId="10414"/>
            <ac:spMk id="72" creationId="{B8A5B5FA-956D-4336-94C9-315F1C4DA686}"/>
          </ac:spMkLst>
        </pc:spChg>
        <pc:spChg chg="mod">
          <ac:chgData name="Joseph KEMOUN" userId="0b06f245-0909-42d3-bad5-b3a07c8ffd21" providerId="ADAL" clId="{550FC788-B6E7-47CD-BCF4-66DB02D7755A}" dt="2021-05-26T15:01:06.436" v="1662" actId="20577"/>
          <ac:spMkLst>
            <pc:docMk/>
            <pc:sldMk cId="3463901835" sldId="10414"/>
            <ac:spMk id="73" creationId="{BB81862D-1352-415B-9794-C265DDB814EE}"/>
          </ac:spMkLst>
        </pc:spChg>
        <pc:spChg chg="mod">
          <ac:chgData name="Joseph KEMOUN" userId="0b06f245-0909-42d3-bad5-b3a07c8ffd21" providerId="ADAL" clId="{550FC788-B6E7-47CD-BCF4-66DB02D7755A}" dt="2021-05-26T15:01:10.178" v="1666" actId="20577"/>
          <ac:spMkLst>
            <pc:docMk/>
            <pc:sldMk cId="3463901835" sldId="10414"/>
            <ac:spMk id="74" creationId="{5013318F-F7B4-4AAF-ADC5-C66BF396BB1E}"/>
          </ac:spMkLst>
        </pc:spChg>
        <pc:spChg chg="add mod">
          <ac:chgData name="Joseph KEMOUN" userId="0b06f245-0909-42d3-bad5-b3a07c8ffd21" providerId="ADAL" clId="{550FC788-B6E7-47CD-BCF4-66DB02D7755A}" dt="2021-05-26T14:29:07.536" v="227" actId="3064"/>
          <ac:spMkLst>
            <pc:docMk/>
            <pc:sldMk cId="3463901835" sldId="10414"/>
            <ac:spMk id="110" creationId="{02572D52-B837-49D5-A9CF-DCAF2CFAB560}"/>
          </ac:spMkLst>
        </pc:spChg>
        <pc:spChg chg="add mod">
          <ac:chgData name="Joseph KEMOUN" userId="0b06f245-0909-42d3-bad5-b3a07c8ffd21" providerId="ADAL" clId="{550FC788-B6E7-47CD-BCF4-66DB02D7755A}" dt="2021-05-26T15:00:46.027" v="1654" actId="3064"/>
          <ac:spMkLst>
            <pc:docMk/>
            <pc:sldMk cId="3463901835" sldId="10414"/>
            <ac:spMk id="117" creationId="{055BF74D-AB2D-42DD-A662-8C84147EBD94}"/>
          </ac:spMkLst>
        </pc:spChg>
        <pc:spChg chg="add mod">
          <ac:chgData name="Joseph KEMOUN" userId="0b06f245-0909-42d3-bad5-b3a07c8ffd21" providerId="ADAL" clId="{550FC788-B6E7-47CD-BCF4-66DB02D7755A}" dt="2021-05-26T15:00:03.404" v="1635" actId="571"/>
          <ac:spMkLst>
            <pc:docMk/>
            <pc:sldMk cId="3463901835" sldId="10414"/>
            <ac:spMk id="118" creationId="{B1BE25F7-1166-4DFF-A5A3-4E819089D09C}"/>
          </ac:spMkLst>
        </pc:spChg>
        <pc:spChg chg="mod">
          <ac:chgData name="Joseph KEMOUN" userId="0b06f245-0909-42d3-bad5-b3a07c8ffd21" providerId="ADAL" clId="{550FC788-B6E7-47CD-BCF4-66DB02D7755A}" dt="2021-05-26T14:58:30.285" v="1615"/>
          <ac:spMkLst>
            <pc:docMk/>
            <pc:sldMk cId="3463901835" sldId="10414"/>
            <ac:spMk id="166" creationId="{66B7A34F-AB5D-426F-B1C8-20B0860BD288}"/>
          </ac:spMkLst>
        </pc:spChg>
        <pc:spChg chg="del mod">
          <ac:chgData name="Joseph KEMOUN" userId="0b06f245-0909-42d3-bad5-b3a07c8ffd21" providerId="ADAL" clId="{550FC788-B6E7-47CD-BCF4-66DB02D7755A}" dt="2021-05-26T14:59:59.417" v="1634" actId="478"/>
          <ac:spMkLst>
            <pc:docMk/>
            <pc:sldMk cId="3463901835" sldId="10414"/>
            <ac:spMk id="167" creationId="{85343B7B-FA9F-423E-9110-E022B7AB66AB}"/>
          </ac:spMkLst>
        </pc:spChg>
      </pc:sldChg>
      <pc:sldChg chg="modSp mod">
        <pc:chgData name="Joseph KEMOUN" userId="0b06f245-0909-42d3-bad5-b3a07c8ffd21" providerId="ADAL" clId="{550FC788-B6E7-47CD-BCF4-66DB02D7755A}" dt="2021-05-26T15:05:08.858" v="1704" actId="207"/>
        <pc:sldMkLst>
          <pc:docMk/>
          <pc:sldMk cId="718926585" sldId="10416"/>
        </pc:sldMkLst>
        <pc:spChg chg="mod">
          <ac:chgData name="Joseph KEMOUN" userId="0b06f245-0909-42d3-bad5-b3a07c8ffd21" providerId="ADAL" clId="{550FC788-B6E7-47CD-BCF4-66DB02D7755A}" dt="2021-05-26T14:33:41.229" v="254" actId="1076"/>
          <ac:spMkLst>
            <pc:docMk/>
            <pc:sldMk cId="718926585" sldId="10416"/>
            <ac:spMk id="48" creationId="{B7C93D54-DB18-4357-B383-D4288FCD598B}"/>
          </ac:spMkLst>
        </pc:spChg>
        <pc:spChg chg="mod">
          <ac:chgData name="Joseph KEMOUN" userId="0b06f245-0909-42d3-bad5-b3a07c8ffd21" providerId="ADAL" clId="{550FC788-B6E7-47CD-BCF4-66DB02D7755A}" dt="2021-05-26T14:33:22.720" v="251" actId="1076"/>
          <ac:spMkLst>
            <pc:docMk/>
            <pc:sldMk cId="718926585" sldId="10416"/>
            <ac:spMk id="50" creationId="{C97E20DE-197F-4C3E-8041-D69FD9B20A33}"/>
          </ac:spMkLst>
        </pc:spChg>
        <pc:graphicFrameChg chg="mod">
          <ac:chgData name="Joseph KEMOUN" userId="0b06f245-0909-42d3-bad5-b3a07c8ffd21" providerId="ADAL" clId="{550FC788-B6E7-47CD-BCF4-66DB02D7755A}" dt="2021-05-26T15:05:08.858" v="1704" actId="207"/>
          <ac:graphicFrameMkLst>
            <pc:docMk/>
            <pc:sldMk cId="718926585" sldId="10416"/>
            <ac:graphicFrameMk id="13" creationId="{DA5795B9-898C-4C1A-A701-D345F5549D94}"/>
          </ac:graphicFrameMkLst>
        </pc:graphicFrameChg>
      </pc:sldChg>
      <pc:sldChg chg="modSp">
        <pc:chgData name="Joseph KEMOUN" userId="0b06f245-0909-42d3-bad5-b3a07c8ffd21" providerId="ADAL" clId="{550FC788-B6E7-47CD-BCF4-66DB02D7755A}" dt="2021-05-26T09:47:59.497" v="47" actId="1076"/>
        <pc:sldMkLst>
          <pc:docMk/>
          <pc:sldMk cId="1880839470" sldId="10420"/>
        </pc:sldMkLst>
        <pc:spChg chg="mod">
          <ac:chgData name="Joseph KEMOUN" userId="0b06f245-0909-42d3-bad5-b3a07c8ffd21" providerId="ADAL" clId="{550FC788-B6E7-47CD-BCF4-66DB02D7755A}" dt="2021-05-26T09:47:46.929" v="46" actId="1076"/>
          <ac:spMkLst>
            <pc:docMk/>
            <pc:sldMk cId="1880839470" sldId="10420"/>
            <ac:spMk id="31" creationId="{A8ABB57D-9FC1-44C5-8530-23D192F77D78}"/>
          </ac:spMkLst>
        </pc:spChg>
        <pc:picChg chg="mod">
          <ac:chgData name="Joseph KEMOUN" userId="0b06f245-0909-42d3-bad5-b3a07c8ffd21" providerId="ADAL" clId="{550FC788-B6E7-47CD-BCF4-66DB02D7755A}" dt="2021-05-26T09:47:59.497" v="47" actId="1076"/>
          <ac:picMkLst>
            <pc:docMk/>
            <pc:sldMk cId="1880839470" sldId="10420"/>
            <ac:picMk id="30" creationId="{0CF16C34-6BF9-4B73-A6F1-84491B48E63B}"/>
          </ac:picMkLst>
        </pc:picChg>
      </pc:sldChg>
      <pc:sldChg chg="modSp mod">
        <pc:chgData name="Joseph KEMOUN" userId="0b06f245-0909-42d3-bad5-b3a07c8ffd21" providerId="ADAL" clId="{550FC788-B6E7-47CD-BCF4-66DB02D7755A}" dt="2021-05-26T09:47:39.777" v="44" actId="1076"/>
        <pc:sldMkLst>
          <pc:docMk/>
          <pc:sldMk cId="3781687056" sldId="10437"/>
        </pc:sldMkLst>
        <pc:spChg chg="mod">
          <ac:chgData name="Joseph KEMOUN" userId="0b06f245-0909-42d3-bad5-b3a07c8ffd21" providerId="ADAL" clId="{550FC788-B6E7-47CD-BCF4-66DB02D7755A}" dt="2021-05-26T09:47:00.620" v="24" actId="1076"/>
          <ac:spMkLst>
            <pc:docMk/>
            <pc:sldMk cId="3781687056" sldId="10437"/>
            <ac:spMk id="97" creationId="{6E066559-1B4D-4775-A03B-28E34099AAD8}"/>
          </ac:spMkLst>
        </pc:spChg>
        <pc:spChg chg="mod">
          <ac:chgData name="Joseph KEMOUN" userId="0b06f245-0909-42d3-bad5-b3a07c8ffd21" providerId="ADAL" clId="{550FC788-B6E7-47CD-BCF4-66DB02D7755A}" dt="2021-05-26T09:47:27.431" v="41" actId="1076"/>
          <ac:spMkLst>
            <pc:docMk/>
            <pc:sldMk cId="3781687056" sldId="10437"/>
            <ac:spMk id="150" creationId="{8EAE2B76-2313-4656-A866-046474D9996A}"/>
          </ac:spMkLst>
        </pc:spChg>
        <pc:spChg chg="mod">
          <ac:chgData name="Joseph KEMOUN" userId="0b06f245-0909-42d3-bad5-b3a07c8ffd21" providerId="ADAL" clId="{550FC788-B6E7-47CD-BCF4-66DB02D7755A}" dt="2021-05-26T09:47:27.431" v="41" actId="1076"/>
          <ac:spMkLst>
            <pc:docMk/>
            <pc:sldMk cId="3781687056" sldId="10437"/>
            <ac:spMk id="151" creationId="{1EC6A59F-072B-4B31-95CB-BE3AA5E1AF39}"/>
          </ac:spMkLst>
        </pc:spChg>
        <pc:spChg chg="mod">
          <ac:chgData name="Joseph KEMOUN" userId="0b06f245-0909-42d3-bad5-b3a07c8ffd21" providerId="ADAL" clId="{550FC788-B6E7-47CD-BCF4-66DB02D7755A}" dt="2021-05-26T09:47:14.751" v="38" actId="1036"/>
          <ac:spMkLst>
            <pc:docMk/>
            <pc:sldMk cId="3781687056" sldId="10437"/>
            <ac:spMk id="161" creationId="{98B95108-A1D7-406A-9437-35CC8389273C}"/>
          </ac:spMkLst>
        </pc:spChg>
        <pc:spChg chg="mod">
          <ac:chgData name="Joseph KEMOUN" userId="0b06f245-0909-42d3-bad5-b3a07c8ffd21" providerId="ADAL" clId="{550FC788-B6E7-47CD-BCF4-66DB02D7755A}" dt="2021-05-26T09:47:06.550" v="33" actId="1036"/>
          <ac:spMkLst>
            <pc:docMk/>
            <pc:sldMk cId="3781687056" sldId="10437"/>
            <ac:spMk id="162" creationId="{E1AEBA31-2AB3-475A-A9D4-798F713EEFD7}"/>
          </ac:spMkLst>
        </pc:spChg>
        <pc:spChg chg="mod">
          <ac:chgData name="Joseph KEMOUN" userId="0b06f245-0909-42d3-bad5-b3a07c8ffd21" providerId="ADAL" clId="{550FC788-B6E7-47CD-BCF4-66DB02D7755A}" dt="2021-05-26T09:47:39.777" v="44" actId="1076"/>
          <ac:spMkLst>
            <pc:docMk/>
            <pc:sldMk cId="3781687056" sldId="10437"/>
            <ac:spMk id="171" creationId="{1C8173C6-5E3A-4216-8804-5399B6AA31C6}"/>
          </ac:spMkLst>
        </pc:spChg>
        <pc:spChg chg="mod">
          <ac:chgData name="Joseph KEMOUN" userId="0b06f245-0909-42d3-bad5-b3a07c8ffd21" providerId="ADAL" clId="{550FC788-B6E7-47CD-BCF4-66DB02D7755A}" dt="2021-05-26T09:47:34.152" v="42"/>
          <ac:spMkLst>
            <pc:docMk/>
            <pc:sldMk cId="3781687056" sldId="10437"/>
            <ac:spMk id="172" creationId="{863FD84C-845E-42CC-B2EE-54140523C6B3}"/>
          </ac:spMkLst>
        </pc:spChg>
        <pc:spChg chg="mod">
          <ac:chgData name="Joseph KEMOUN" userId="0b06f245-0909-42d3-bad5-b3a07c8ffd21" providerId="ADAL" clId="{550FC788-B6E7-47CD-BCF4-66DB02D7755A}" dt="2021-05-26T09:47:36.224" v="43"/>
          <ac:spMkLst>
            <pc:docMk/>
            <pc:sldMk cId="3781687056" sldId="10437"/>
            <ac:spMk id="173" creationId="{1DD71EE6-7E10-4444-888A-89EBA3A5DBED}"/>
          </ac:spMkLst>
        </pc:spChg>
        <pc:spChg chg="mod">
          <ac:chgData name="Joseph KEMOUN" userId="0b06f245-0909-42d3-bad5-b3a07c8ffd21" providerId="ADAL" clId="{550FC788-B6E7-47CD-BCF4-66DB02D7755A}" dt="2021-05-26T09:47:06.550" v="33" actId="1036"/>
          <ac:spMkLst>
            <pc:docMk/>
            <pc:sldMk cId="3781687056" sldId="10437"/>
            <ac:spMk id="198" creationId="{E0927A02-123E-4F6E-A17B-48818630B8DA}"/>
          </ac:spMkLst>
        </pc:spChg>
        <pc:spChg chg="mod">
          <ac:chgData name="Joseph KEMOUN" userId="0b06f245-0909-42d3-bad5-b3a07c8ffd21" providerId="ADAL" clId="{550FC788-B6E7-47CD-BCF4-66DB02D7755A}" dt="2021-05-26T09:47:06.550" v="33" actId="1036"/>
          <ac:spMkLst>
            <pc:docMk/>
            <pc:sldMk cId="3781687056" sldId="10437"/>
            <ac:spMk id="199" creationId="{8CA4A8A4-2C34-4930-B088-A9E050673F3D}"/>
          </ac:spMkLst>
        </pc:spChg>
        <pc:spChg chg="mod">
          <ac:chgData name="Joseph KEMOUN" userId="0b06f245-0909-42d3-bad5-b3a07c8ffd21" providerId="ADAL" clId="{550FC788-B6E7-47CD-BCF4-66DB02D7755A}" dt="2021-05-26T09:46:52.396" v="22" actId="1076"/>
          <ac:spMkLst>
            <pc:docMk/>
            <pc:sldMk cId="3781687056" sldId="10437"/>
            <ac:spMk id="201" creationId="{22C293ED-3457-456B-B33E-9B30D283EC28}"/>
          </ac:spMkLst>
        </pc:spChg>
        <pc:spChg chg="mod">
          <ac:chgData name="Joseph KEMOUN" userId="0b06f245-0909-42d3-bad5-b3a07c8ffd21" providerId="ADAL" clId="{550FC788-B6E7-47CD-BCF4-66DB02D7755A}" dt="2021-05-26T09:46:52.396" v="22" actId="1076"/>
          <ac:spMkLst>
            <pc:docMk/>
            <pc:sldMk cId="3781687056" sldId="10437"/>
            <ac:spMk id="202" creationId="{2C411495-2DDE-4ED8-87D0-24644C529575}"/>
          </ac:spMkLst>
        </pc:spChg>
        <pc:grpChg chg="mod">
          <ac:chgData name="Joseph KEMOUN" userId="0b06f245-0909-42d3-bad5-b3a07c8ffd21" providerId="ADAL" clId="{550FC788-B6E7-47CD-BCF4-66DB02D7755A}" dt="2021-05-26T09:47:06.550" v="33" actId="1036"/>
          <ac:grpSpMkLst>
            <pc:docMk/>
            <pc:sldMk cId="3781687056" sldId="10437"/>
            <ac:grpSpMk id="148" creationId="{A45CC702-29E9-42FD-987C-424344FC61DA}"/>
          </ac:grpSpMkLst>
        </pc:grpChg>
        <pc:picChg chg="mod">
          <ac:chgData name="Joseph KEMOUN" userId="0b06f245-0909-42d3-bad5-b3a07c8ffd21" providerId="ADAL" clId="{550FC788-B6E7-47CD-BCF4-66DB02D7755A}" dt="2021-05-26T09:47:14.751" v="38" actId="1036"/>
          <ac:picMkLst>
            <pc:docMk/>
            <pc:sldMk cId="3781687056" sldId="10437"/>
            <ac:picMk id="109" creationId="{A2699CDE-57F5-49C6-8121-8DC37371DDEA}"/>
          </ac:picMkLst>
        </pc:picChg>
        <pc:picChg chg="mod">
          <ac:chgData name="Joseph KEMOUN" userId="0b06f245-0909-42d3-bad5-b3a07c8ffd21" providerId="ADAL" clId="{550FC788-B6E7-47CD-BCF4-66DB02D7755A}" dt="2021-05-26T09:47:06.550" v="33" actId="1036"/>
          <ac:picMkLst>
            <pc:docMk/>
            <pc:sldMk cId="3781687056" sldId="10437"/>
            <ac:picMk id="110" creationId="{EACA0370-F359-40ED-A8B0-E41ABBDFBFD3}"/>
          </ac:picMkLst>
        </pc:picChg>
        <pc:picChg chg="mod">
          <ac:chgData name="Joseph KEMOUN" userId="0b06f245-0909-42d3-bad5-b3a07c8ffd21" providerId="ADAL" clId="{550FC788-B6E7-47CD-BCF4-66DB02D7755A}" dt="2021-05-26T09:47:14.751" v="38" actId="1036"/>
          <ac:picMkLst>
            <pc:docMk/>
            <pc:sldMk cId="3781687056" sldId="10437"/>
            <ac:picMk id="181" creationId="{1256FA07-658A-4C04-952C-F3CA36CA4BF8}"/>
          </ac:picMkLst>
        </pc:picChg>
        <pc:picChg chg="mod">
          <ac:chgData name="Joseph KEMOUN" userId="0b06f245-0909-42d3-bad5-b3a07c8ffd21" providerId="ADAL" clId="{550FC788-B6E7-47CD-BCF4-66DB02D7755A}" dt="2021-05-26T09:47:06.550" v="33" actId="1036"/>
          <ac:picMkLst>
            <pc:docMk/>
            <pc:sldMk cId="3781687056" sldId="10437"/>
            <ac:picMk id="182" creationId="{DF485F4D-B144-4BD6-998E-B2095A225123}"/>
          </ac:picMkLst>
        </pc:picChg>
      </pc:sldChg>
      <pc:sldChg chg="del">
        <pc:chgData name="Joseph KEMOUN" userId="0b06f245-0909-42d3-bad5-b3a07c8ffd21" providerId="ADAL" clId="{550FC788-B6E7-47CD-BCF4-66DB02D7755A}" dt="2021-05-26T14:52:16.177" v="1608" actId="47"/>
        <pc:sldMkLst>
          <pc:docMk/>
          <pc:sldMk cId="3405907677" sldId="10449"/>
        </pc:sldMkLst>
      </pc:sldChg>
      <pc:sldChg chg="addSp modSp mod">
        <pc:chgData name="Joseph KEMOUN" userId="0b06f245-0909-42d3-bad5-b3a07c8ffd21" providerId="ADAL" clId="{550FC788-B6E7-47CD-BCF4-66DB02D7755A}" dt="2021-05-26T16:34:20.377" v="2254" actId="20577"/>
        <pc:sldMkLst>
          <pc:docMk/>
          <pc:sldMk cId="994864461" sldId="10463"/>
        </pc:sldMkLst>
        <pc:spChg chg="mod">
          <ac:chgData name="Joseph KEMOUN" userId="0b06f245-0909-42d3-bad5-b3a07c8ffd21" providerId="ADAL" clId="{550FC788-B6E7-47CD-BCF4-66DB02D7755A}" dt="2021-05-26T15:06:58.750" v="1761" actId="1076"/>
          <ac:spMkLst>
            <pc:docMk/>
            <pc:sldMk cId="994864461" sldId="10463"/>
            <ac:spMk id="41" creationId="{8514CDF6-D3F3-4CEC-96D8-EB94AFEB3106}"/>
          </ac:spMkLst>
        </pc:spChg>
        <pc:spChg chg="mod">
          <ac:chgData name="Joseph KEMOUN" userId="0b06f245-0909-42d3-bad5-b3a07c8ffd21" providerId="ADAL" clId="{550FC788-B6E7-47CD-BCF4-66DB02D7755A}" dt="2021-05-26T15:06:48.345" v="1760" actId="1076"/>
          <ac:spMkLst>
            <pc:docMk/>
            <pc:sldMk cId="994864461" sldId="10463"/>
            <ac:spMk id="42" creationId="{B14DB10B-7FE9-42ED-B303-F33106400EA9}"/>
          </ac:spMkLst>
        </pc:spChg>
        <pc:spChg chg="mod">
          <ac:chgData name="Joseph KEMOUN" userId="0b06f245-0909-42d3-bad5-b3a07c8ffd21" providerId="ADAL" clId="{550FC788-B6E7-47CD-BCF4-66DB02D7755A}" dt="2021-05-26T15:06:33.508" v="1759" actId="1076"/>
          <ac:spMkLst>
            <pc:docMk/>
            <pc:sldMk cId="994864461" sldId="10463"/>
            <ac:spMk id="43" creationId="{E84EA5FA-08E9-40F6-A71F-8BA8F3E3ED99}"/>
          </ac:spMkLst>
        </pc:spChg>
        <pc:spChg chg="mod">
          <ac:chgData name="Joseph KEMOUN" userId="0b06f245-0909-42d3-bad5-b3a07c8ffd21" providerId="ADAL" clId="{550FC788-B6E7-47CD-BCF4-66DB02D7755A}" dt="2021-05-26T15:06:21.954" v="1758" actId="1076"/>
          <ac:spMkLst>
            <pc:docMk/>
            <pc:sldMk cId="994864461" sldId="10463"/>
            <ac:spMk id="44" creationId="{F595688A-2B2A-4B18-BC8F-3E1BBE846D86}"/>
          </ac:spMkLst>
        </pc:spChg>
        <pc:spChg chg="mod">
          <ac:chgData name="Joseph KEMOUN" userId="0b06f245-0909-42d3-bad5-b3a07c8ffd21" providerId="ADAL" clId="{550FC788-B6E7-47CD-BCF4-66DB02D7755A}" dt="2021-05-26T14:41:09.027" v="398" actId="1076"/>
          <ac:spMkLst>
            <pc:docMk/>
            <pc:sldMk cId="994864461" sldId="10463"/>
            <ac:spMk id="45" creationId="{7A651798-9873-484A-BCBC-F1732F254FCF}"/>
          </ac:spMkLst>
        </pc:spChg>
        <pc:spChg chg="mod">
          <ac:chgData name="Joseph KEMOUN" userId="0b06f245-0909-42d3-bad5-b3a07c8ffd21" providerId="ADAL" clId="{550FC788-B6E7-47CD-BCF4-66DB02D7755A}" dt="2021-05-26T15:08:25.786" v="1769"/>
          <ac:spMkLst>
            <pc:docMk/>
            <pc:sldMk cId="994864461" sldId="10463"/>
            <ac:spMk id="60" creationId="{16434E0F-0445-4AD4-82FB-D64C1DE95F23}"/>
          </ac:spMkLst>
        </pc:spChg>
        <pc:spChg chg="mod">
          <ac:chgData name="Joseph KEMOUN" userId="0b06f245-0909-42d3-bad5-b3a07c8ffd21" providerId="ADAL" clId="{550FC788-B6E7-47CD-BCF4-66DB02D7755A}" dt="2021-05-26T15:08:51.102" v="1777" actId="554"/>
          <ac:spMkLst>
            <pc:docMk/>
            <pc:sldMk cId="994864461" sldId="10463"/>
            <ac:spMk id="61" creationId="{A9D37744-99D5-4181-A4E2-3E7AF4C1AAEF}"/>
          </ac:spMkLst>
        </pc:spChg>
        <pc:spChg chg="mod">
          <ac:chgData name="Joseph KEMOUN" userId="0b06f245-0909-42d3-bad5-b3a07c8ffd21" providerId="ADAL" clId="{550FC788-B6E7-47CD-BCF4-66DB02D7755A}" dt="2021-05-26T15:07:15.333" v="1763" actId="1076"/>
          <ac:spMkLst>
            <pc:docMk/>
            <pc:sldMk cId="994864461" sldId="10463"/>
            <ac:spMk id="62" creationId="{7CA1B84B-275B-4A40-B4C6-ACCA5B1EF060}"/>
          </ac:spMkLst>
        </pc:spChg>
        <pc:spChg chg="mod">
          <ac:chgData name="Joseph KEMOUN" userId="0b06f245-0909-42d3-bad5-b3a07c8ffd21" providerId="ADAL" clId="{550FC788-B6E7-47CD-BCF4-66DB02D7755A}" dt="2021-05-26T14:40:52.468" v="396" actId="12789"/>
          <ac:spMkLst>
            <pc:docMk/>
            <pc:sldMk cId="994864461" sldId="10463"/>
            <ac:spMk id="63" creationId="{34C8AF29-90C4-46FA-B9DC-F36ED53B3BDD}"/>
          </ac:spMkLst>
        </pc:spChg>
        <pc:spChg chg="mod">
          <ac:chgData name="Joseph KEMOUN" userId="0b06f245-0909-42d3-bad5-b3a07c8ffd21" providerId="ADAL" clId="{550FC788-B6E7-47CD-BCF4-66DB02D7755A}" dt="2021-05-26T14:40:48.042" v="395" actId="12789"/>
          <ac:spMkLst>
            <pc:docMk/>
            <pc:sldMk cId="994864461" sldId="10463"/>
            <ac:spMk id="64" creationId="{2D17AE97-4406-4CDC-B948-322489FAF64E}"/>
          </ac:spMkLst>
        </pc:spChg>
        <pc:spChg chg="mod">
          <ac:chgData name="Joseph KEMOUN" userId="0b06f245-0909-42d3-bad5-b3a07c8ffd21" providerId="ADAL" clId="{550FC788-B6E7-47CD-BCF4-66DB02D7755A}" dt="2021-05-26T15:07:36.785" v="1764" actId="1076"/>
          <ac:spMkLst>
            <pc:docMk/>
            <pc:sldMk cId="994864461" sldId="10463"/>
            <ac:spMk id="65" creationId="{6959121F-EC41-4CB3-A845-BFD588522528}"/>
          </ac:spMkLst>
        </pc:spChg>
        <pc:spChg chg="mod">
          <ac:chgData name="Joseph KEMOUN" userId="0b06f245-0909-42d3-bad5-b3a07c8ffd21" providerId="ADAL" clId="{550FC788-B6E7-47CD-BCF4-66DB02D7755A}" dt="2021-05-26T14:38:09.429" v="351" actId="14100"/>
          <ac:spMkLst>
            <pc:docMk/>
            <pc:sldMk cId="994864461" sldId="10463"/>
            <ac:spMk id="66" creationId="{4479525C-995C-481A-84E6-2CD575176647}"/>
          </ac:spMkLst>
        </pc:spChg>
        <pc:spChg chg="mod">
          <ac:chgData name="Joseph KEMOUN" userId="0b06f245-0909-42d3-bad5-b3a07c8ffd21" providerId="ADAL" clId="{550FC788-B6E7-47CD-BCF4-66DB02D7755A}" dt="2021-05-26T14:40:57.391" v="397" actId="12789"/>
          <ac:spMkLst>
            <pc:docMk/>
            <pc:sldMk cId="994864461" sldId="10463"/>
            <ac:spMk id="67" creationId="{04E022E5-2E4D-42E2-AA60-46BE011C9266}"/>
          </ac:spMkLst>
        </pc:spChg>
        <pc:spChg chg="mod">
          <ac:chgData name="Joseph KEMOUN" userId="0b06f245-0909-42d3-bad5-b3a07c8ffd21" providerId="ADAL" clId="{550FC788-B6E7-47CD-BCF4-66DB02D7755A}" dt="2021-05-26T15:06:58.750" v="1761" actId="1076"/>
          <ac:spMkLst>
            <pc:docMk/>
            <pc:sldMk cId="994864461" sldId="10463"/>
            <ac:spMk id="70" creationId="{AFE4887D-245E-4A5E-8885-8AF19040C140}"/>
          </ac:spMkLst>
        </pc:spChg>
        <pc:spChg chg="mod">
          <ac:chgData name="Joseph KEMOUN" userId="0b06f245-0909-42d3-bad5-b3a07c8ffd21" providerId="ADAL" clId="{550FC788-B6E7-47CD-BCF4-66DB02D7755A}" dt="2021-05-26T15:06:48.345" v="1760" actId="1076"/>
          <ac:spMkLst>
            <pc:docMk/>
            <pc:sldMk cId="994864461" sldId="10463"/>
            <ac:spMk id="71" creationId="{F0F2AF39-5991-495C-A600-6A657673BFB6}"/>
          </ac:spMkLst>
        </pc:spChg>
        <pc:spChg chg="mod">
          <ac:chgData name="Joseph KEMOUN" userId="0b06f245-0909-42d3-bad5-b3a07c8ffd21" providerId="ADAL" clId="{550FC788-B6E7-47CD-BCF4-66DB02D7755A}" dt="2021-05-26T15:06:33.508" v="1759" actId="1076"/>
          <ac:spMkLst>
            <pc:docMk/>
            <pc:sldMk cId="994864461" sldId="10463"/>
            <ac:spMk id="72" creationId="{80311AF2-539D-40DF-BC68-A43B2EEB1602}"/>
          </ac:spMkLst>
        </pc:spChg>
        <pc:spChg chg="mod">
          <ac:chgData name="Joseph KEMOUN" userId="0b06f245-0909-42d3-bad5-b3a07c8ffd21" providerId="ADAL" clId="{550FC788-B6E7-47CD-BCF4-66DB02D7755A}" dt="2021-05-26T15:06:21.954" v="1758" actId="1076"/>
          <ac:spMkLst>
            <pc:docMk/>
            <pc:sldMk cId="994864461" sldId="10463"/>
            <ac:spMk id="73" creationId="{0B2D4FEA-C321-48DA-A508-11F9FD1D872D}"/>
          </ac:spMkLst>
        </pc:spChg>
        <pc:spChg chg="mod">
          <ac:chgData name="Joseph KEMOUN" userId="0b06f245-0909-42d3-bad5-b3a07c8ffd21" providerId="ADAL" clId="{550FC788-B6E7-47CD-BCF4-66DB02D7755A}" dt="2021-05-26T14:41:09.027" v="398" actId="1076"/>
          <ac:spMkLst>
            <pc:docMk/>
            <pc:sldMk cId="994864461" sldId="10463"/>
            <ac:spMk id="74" creationId="{6C2C45BC-5F8F-4158-95FA-DBED5FF506B1}"/>
          </ac:spMkLst>
        </pc:spChg>
        <pc:spChg chg="mod">
          <ac:chgData name="Joseph KEMOUN" userId="0b06f245-0909-42d3-bad5-b3a07c8ffd21" providerId="ADAL" clId="{550FC788-B6E7-47CD-BCF4-66DB02D7755A}" dt="2021-05-26T14:38:09.429" v="351" actId="14100"/>
          <ac:spMkLst>
            <pc:docMk/>
            <pc:sldMk cId="994864461" sldId="10463"/>
            <ac:spMk id="75" creationId="{7B0FFDE9-FFD9-4A73-8832-170F98D17244}"/>
          </ac:spMkLst>
        </pc:spChg>
        <pc:spChg chg="mod">
          <ac:chgData name="Joseph KEMOUN" userId="0b06f245-0909-42d3-bad5-b3a07c8ffd21" providerId="ADAL" clId="{550FC788-B6E7-47CD-BCF4-66DB02D7755A}" dt="2021-05-26T14:40:57.391" v="397" actId="12789"/>
          <ac:spMkLst>
            <pc:docMk/>
            <pc:sldMk cId="994864461" sldId="10463"/>
            <ac:spMk id="76" creationId="{04AB1183-48A5-4AAB-AFC7-EE17CBA30D1F}"/>
          </ac:spMkLst>
        </pc:spChg>
        <pc:spChg chg="mod">
          <ac:chgData name="Joseph KEMOUN" userId="0b06f245-0909-42d3-bad5-b3a07c8ffd21" providerId="ADAL" clId="{550FC788-B6E7-47CD-BCF4-66DB02D7755A}" dt="2021-05-26T14:40:48.042" v="395" actId="12789"/>
          <ac:spMkLst>
            <pc:docMk/>
            <pc:sldMk cId="994864461" sldId="10463"/>
            <ac:spMk id="77" creationId="{953DC0E8-B9BA-4272-838D-47500A00630B}"/>
          </ac:spMkLst>
        </pc:spChg>
        <pc:spChg chg="mod">
          <ac:chgData name="Joseph KEMOUN" userId="0b06f245-0909-42d3-bad5-b3a07c8ffd21" providerId="ADAL" clId="{550FC788-B6E7-47CD-BCF4-66DB02D7755A}" dt="2021-05-26T15:07:36.785" v="1764" actId="1076"/>
          <ac:spMkLst>
            <pc:docMk/>
            <pc:sldMk cId="994864461" sldId="10463"/>
            <ac:spMk id="78" creationId="{6E94A301-188D-411F-840A-724B132E6629}"/>
          </ac:spMkLst>
        </pc:spChg>
        <pc:spChg chg="mod">
          <ac:chgData name="Joseph KEMOUN" userId="0b06f245-0909-42d3-bad5-b3a07c8ffd21" providerId="ADAL" clId="{550FC788-B6E7-47CD-BCF4-66DB02D7755A}" dt="2021-05-26T15:07:15.333" v="1763" actId="1076"/>
          <ac:spMkLst>
            <pc:docMk/>
            <pc:sldMk cId="994864461" sldId="10463"/>
            <ac:spMk id="79" creationId="{7F2E29EF-CCA5-49C7-B921-5468D45F7D5D}"/>
          </ac:spMkLst>
        </pc:spChg>
        <pc:spChg chg="mod">
          <ac:chgData name="Joseph KEMOUN" userId="0b06f245-0909-42d3-bad5-b3a07c8ffd21" providerId="ADAL" clId="{550FC788-B6E7-47CD-BCF4-66DB02D7755A}" dt="2021-05-26T14:40:52.468" v="396" actId="12789"/>
          <ac:spMkLst>
            <pc:docMk/>
            <pc:sldMk cId="994864461" sldId="10463"/>
            <ac:spMk id="80" creationId="{F2B59353-E19F-4D93-9E7E-E095010072BD}"/>
          </ac:spMkLst>
        </pc:spChg>
        <pc:spChg chg="mod">
          <ac:chgData name="Joseph KEMOUN" userId="0b06f245-0909-42d3-bad5-b3a07c8ffd21" providerId="ADAL" clId="{550FC788-B6E7-47CD-BCF4-66DB02D7755A}" dt="2021-05-26T16:34:20.377" v="2254" actId="20577"/>
          <ac:spMkLst>
            <pc:docMk/>
            <pc:sldMk cId="994864461" sldId="10463"/>
            <ac:spMk id="81" creationId="{CC201E51-AC66-4CA9-A83C-D0C9C8FFE8BE}"/>
          </ac:spMkLst>
        </pc:spChg>
        <pc:spChg chg="mod">
          <ac:chgData name="Joseph KEMOUN" userId="0b06f245-0909-42d3-bad5-b3a07c8ffd21" providerId="ADAL" clId="{550FC788-B6E7-47CD-BCF4-66DB02D7755A}" dt="2021-05-26T15:08:51.102" v="1777" actId="554"/>
          <ac:spMkLst>
            <pc:docMk/>
            <pc:sldMk cId="994864461" sldId="10463"/>
            <ac:spMk id="82" creationId="{89D680A3-5621-4E69-8DC5-AAE03504131D}"/>
          </ac:spMkLst>
        </pc:spChg>
        <pc:spChg chg="add mod">
          <ac:chgData name="Joseph KEMOUN" userId="0b06f245-0909-42d3-bad5-b3a07c8ffd21" providerId="ADAL" clId="{550FC788-B6E7-47CD-BCF4-66DB02D7755A}" dt="2021-05-26T15:07:08.989" v="1762" actId="1076"/>
          <ac:spMkLst>
            <pc:docMk/>
            <pc:sldMk cId="994864461" sldId="10463"/>
            <ac:spMk id="93" creationId="{6395E00B-EC53-4BE0-9D23-320C99B4A8B7}"/>
          </ac:spMkLst>
        </pc:spChg>
        <pc:spChg chg="add mod">
          <ac:chgData name="Joseph KEMOUN" userId="0b06f245-0909-42d3-bad5-b3a07c8ffd21" providerId="ADAL" clId="{550FC788-B6E7-47CD-BCF4-66DB02D7755A}" dt="2021-05-26T15:07:08.989" v="1762" actId="1076"/>
          <ac:spMkLst>
            <pc:docMk/>
            <pc:sldMk cId="994864461" sldId="10463"/>
            <ac:spMk id="94" creationId="{DE19B8A9-0314-4536-B23E-C9723B7EE999}"/>
          </ac:spMkLst>
        </pc:spChg>
        <pc:spChg chg="add mod">
          <ac:chgData name="Joseph KEMOUN" userId="0b06f245-0909-42d3-bad5-b3a07c8ffd21" providerId="ADAL" clId="{550FC788-B6E7-47CD-BCF4-66DB02D7755A}" dt="2021-05-26T15:09:22.570" v="1795" actId="3064"/>
          <ac:spMkLst>
            <pc:docMk/>
            <pc:sldMk cId="994864461" sldId="10463"/>
            <ac:spMk id="95" creationId="{9369FEEA-E491-45C9-B136-ECB82BBA4E3E}"/>
          </ac:spMkLst>
        </pc:spChg>
        <pc:spChg chg="mod">
          <ac:chgData name="Joseph KEMOUN" userId="0b06f245-0909-42d3-bad5-b3a07c8ffd21" providerId="ADAL" clId="{550FC788-B6E7-47CD-BCF4-66DB02D7755A}" dt="2021-05-26T14:37:52.475" v="334" actId="255"/>
          <ac:spMkLst>
            <pc:docMk/>
            <pc:sldMk cId="994864461" sldId="10463"/>
            <ac:spMk id="96" creationId="{60AA0A4A-BEEE-4604-956C-953BE71EFC9D}"/>
          </ac:spMkLst>
        </pc:spChg>
        <pc:spChg chg="add mod">
          <ac:chgData name="Joseph KEMOUN" userId="0b06f245-0909-42d3-bad5-b3a07c8ffd21" providerId="ADAL" clId="{550FC788-B6E7-47CD-BCF4-66DB02D7755A}" dt="2021-05-26T15:08:17.557" v="1768" actId="571"/>
          <ac:spMkLst>
            <pc:docMk/>
            <pc:sldMk cId="994864461" sldId="10463"/>
            <ac:spMk id="98" creationId="{F389D8DD-269D-4E12-AEC7-F3804C28D446}"/>
          </ac:spMkLst>
        </pc:spChg>
        <pc:spChg chg="add mod">
          <ac:chgData name="Joseph KEMOUN" userId="0b06f245-0909-42d3-bad5-b3a07c8ffd21" providerId="ADAL" clId="{550FC788-B6E7-47CD-BCF4-66DB02D7755A}" dt="2021-05-26T15:08:17.557" v="1768" actId="571"/>
          <ac:spMkLst>
            <pc:docMk/>
            <pc:sldMk cId="994864461" sldId="10463"/>
            <ac:spMk id="99" creationId="{E7EA204D-9F9C-4145-BAF6-53112B123D89}"/>
          </ac:spMkLst>
        </pc:spChg>
        <pc:spChg chg="add mod">
          <ac:chgData name="Joseph KEMOUN" userId="0b06f245-0909-42d3-bad5-b3a07c8ffd21" providerId="ADAL" clId="{550FC788-B6E7-47CD-BCF4-66DB02D7755A}" dt="2021-05-26T15:08:55.115" v="1779" actId="20577"/>
          <ac:spMkLst>
            <pc:docMk/>
            <pc:sldMk cId="994864461" sldId="10463"/>
            <ac:spMk id="100" creationId="{B6BF6545-B1AF-4725-8B3F-05CAAE7899CC}"/>
          </ac:spMkLst>
        </pc:spChg>
        <pc:spChg chg="mod">
          <ac:chgData name="Joseph KEMOUN" userId="0b06f245-0909-42d3-bad5-b3a07c8ffd21" providerId="ADAL" clId="{550FC788-B6E7-47CD-BCF4-66DB02D7755A}" dt="2021-05-26T14:40:57.391" v="397" actId="12789"/>
          <ac:spMkLst>
            <pc:docMk/>
            <pc:sldMk cId="994864461" sldId="10463"/>
            <ac:spMk id="109" creationId="{B8C651EF-8C79-4EEF-BCDF-0C547882B32B}"/>
          </ac:spMkLst>
        </pc:spChg>
        <pc:spChg chg="mod">
          <ac:chgData name="Joseph KEMOUN" userId="0b06f245-0909-42d3-bad5-b3a07c8ffd21" providerId="ADAL" clId="{550FC788-B6E7-47CD-BCF4-66DB02D7755A}" dt="2021-05-26T14:40:52.468" v="396" actId="12789"/>
          <ac:spMkLst>
            <pc:docMk/>
            <pc:sldMk cId="994864461" sldId="10463"/>
            <ac:spMk id="110" creationId="{C1242745-0D13-455E-8D76-9CABDFB68D09}"/>
          </ac:spMkLst>
        </pc:spChg>
        <pc:spChg chg="mod">
          <ac:chgData name="Joseph KEMOUN" userId="0b06f245-0909-42d3-bad5-b3a07c8ffd21" providerId="ADAL" clId="{550FC788-B6E7-47CD-BCF4-66DB02D7755A}" dt="2021-05-26T14:40:48.042" v="395" actId="12789"/>
          <ac:spMkLst>
            <pc:docMk/>
            <pc:sldMk cId="994864461" sldId="10463"/>
            <ac:spMk id="111" creationId="{F76AA831-FD95-45A6-8806-8F9A459A7676}"/>
          </ac:spMkLst>
        </pc:spChg>
        <pc:spChg chg="mod">
          <ac:chgData name="Joseph KEMOUN" userId="0b06f245-0909-42d3-bad5-b3a07c8ffd21" providerId="ADAL" clId="{550FC788-B6E7-47CD-BCF4-66DB02D7755A}" dt="2021-05-26T14:40:39.967" v="393" actId="12789"/>
          <ac:spMkLst>
            <pc:docMk/>
            <pc:sldMk cId="994864461" sldId="10463"/>
            <ac:spMk id="112" creationId="{FEDE8EDB-9323-48AA-A8D4-0F9C692E7A3C}"/>
          </ac:spMkLst>
        </pc:spChg>
        <pc:spChg chg="mod">
          <ac:chgData name="Joseph KEMOUN" userId="0b06f245-0909-42d3-bad5-b3a07c8ffd21" providerId="ADAL" clId="{550FC788-B6E7-47CD-BCF4-66DB02D7755A}" dt="2021-05-26T15:08:59.466" v="1781" actId="20577"/>
          <ac:spMkLst>
            <pc:docMk/>
            <pc:sldMk cId="994864461" sldId="10463"/>
            <ac:spMk id="113" creationId="{66FFCA00-9590-4FD6-BEA6-01F02807C391}"/>
          </ac:spMkLst>
        </pc:spChg>
        <pc:spChg chg="mod">
          <ac:chgData name="Joseph KEMOUN" userId="0b06f245-0909-42d3-bad5-b3a07c8ffd21" providerId="ADAL" clId="{550FC788-B6E7-47CD-BCF4-66DB02D7755A}" dt="2021-05-26T15:09:02.979" v="1783" actId="20577"/>
          <ac:spMkLst>
            <pc:docMk/>
            <pc:sldMk cId="994864461" sldId="10463"/>
            <ac:spMk id="114" creationId="{83E3983C-7907-4845-8A3C-B826235A80DE}"/>
          </ac:spMkLst>
        </pc:spChg>
        <pc:spChg chg="mod">
          <ac:chgData name="Joseph KEMOUN" userId="0b06f245-0909-42d3-bad5-b3a07c8ffd21" providerId="ADAL" clId="{550FC788-B6E7-47CD-BCF4-66DB02D7755A}" dt="2021-05-26T15:09:06.778" v="1785" actId="20577"/>
          <ac:spMkLst>
            <pc:docMk/>
            <pc:sldMk cId="994864461" sldId="10463"/>
            <ac:spMk id="115" creationId="{856DB5DA-5C74-47EE-A53D-D14D437C76BE}"/>
          </ac:spMkLst>
        </pc:spChg>
        <pc:spChg chg="mod">
          <ac:chgData name="Joseph KEMOUN" userId="0b06f245-0909-42d3-bad5-b3a07c8ffd21" providerId="ADAL" clId="{550FC788-B6E7-47CD-BCF4-66DB02D7755A}" dt="2021-05-26T15:09:28.572" v="1797" actId="20577"/>
          <ac:spMkLst>
            <pc:docMk/>
            <pc:sldMk cId="994864461" sldId="10463"/>
            <ac:spMk id="116" creationId="{256E6065-18B1-4B1A-9B1C-395D7858CEF7}"/>
          </ac:spMkLst>
        </pc:spChg>
        <pc:spChg chg="mod">
          <ac:chgData name="Joseph KEMOUN" userId="0b06f245-0909-42d3-bad5-b3a07c8ffd21" providerId="ADAL" clId="{550FC788-B6E7-47CD-BCF4-66DB02D7755A}" dt="2021-05-26T15:09:32.428" v="1799" actId="20577"/>
          <ac:spMkLst>
            <pc:docMk/>
            <pc:sldMk cId="994864461" sldId="10463"/>
            <ac:spMk id="117" creationId="{8FF8270B-E7B5-4CEF-9925-A038D6A17D9E}"/>
          </ac:spMkLst>
        </pc:spChg>
        <pc:spChg chg="mod">
          <ac:chgData name="Joseph KEMOUN" userId="0b06f245-0909-42d3-bad5-b3a07c8ffd21" providerId="ADAL" clId="{550FC788-B6E7-47CD-BCF4-66DB02D7755A}" dt="2021-05-26T15:09:36.104" v="1801" actId="20577"/>
          <ac:spMkLst>
            <pc:docMk/>
            <pc:sldMk cId="994864461" sldId="10463"/>
            <ac:spMk id="118" creationId="{1CF9F239-F8D1-473B-9E76-AB8282E7869E}"/>
          </ac:spMkLst>
        </pc:spChg>
        <pc:spChg chg="mod">
          <ac:chgData name="Joseph KEMOUN" userId="0b06f245-0909-42d3-bad5-b3a07c8ffd21" providerId="ADAL" clId="{550FC788-B6E7-47CD-BCF4-66DB02D7755A}" dt="2021-05-26T15:09:39.595" v="1803" actId="20577"/>
          <ac:spMkLst>
            <pc:docMk/>
            <pc:sldMk cId="994864461" sldId="10463"/>
            <ac:spMk id="119" creationId="{69B6E3C2-D5C0-49B4-903F-13C06B000B16}"/>
          </ac:spMkLst>
        </pc:spChg>
        <pc:spChg chg="mod">
          <ac:chgData name="Joseph KEMOUN" userId="0b06f245-0909-42d3-bad5-b3a07c8ffd21" providerId="ADAL" clId="{550FC788-B6E7-47CD-BCF4-66DB02D7755A}" dt="2021-05-26T15:09:43.412" v="1805" actId="20577"/>
          <ac:spMkLst>
            <pc:docMk/>
            <pc:sldMk cId="994864461" sldId="10463"/>
            <ac:spMk id="120" creationId="{78EECC20-D216-4136-9D42-27F7C1CFFE8D}"/>
          </ac:spMkLst>
        </pc:spChg>
        <pc:spChg chg="mod">
          <ac:chgData name="Joseph KEMOUN" userId="0b06f245-0909-42d3-bad5-b3a07c8ffd21" providerId="ADAL" clId="{550FC788-B6E7-47CD-BCF4-66DB02D7755A}" dt="2021-05-26T15:06:33.508" v="1759" actId="1076"/>
          <ac:spMkLst>
            <pc:docMk/>
            <pc:sldMk cId="994864461" sldId="10463"/>
            <ac:spMk id="138" creationId="{786755AD-722C-439B-AACB-BCCC66E0BC2C}"/>
          </ac:spMkLst>
        </pc:spChg>
        <pc:spChg chg="mod">
          <ac:chgData name="Joseph KEMOUN" userId="0b06f245-0909-42d3-bad5-b3a07c8ffd21" providerId="ADAL" clId="{550FC788-B6E7-47CD-BCF4-66DB02D7755A}" dt="2021-05-26T15:06:33.508" v="1759" actId="1076"/>
          <ac:spMkLst>
            <pc:docMk/>
            <pc:sldMk cId="994864461" sldId="10463"/>
            <ac:spMk id="144" creationId="{6EE8D667-CA8A-4C92-9EF4-8F0051D4E11C}"/>
          </ac:spMkLst>
        </pc:spChg>
        <pc:spChg chg="mod">
          <ac:chgData name="Joseph KEMOUN" userId="0b06f245-0909-42d3-bad5-b3a07c8ffd21" providerId="ADAL" clId="{550FC788-B6E7-47CD-BCF4-66DB02D7755A}" dt="2021-05-26T15:08:02.776" v="1766" actId="1076"/>
          <ac:spMkLst>
            <pc:docMk/>
            <pc:sldMk cId="994864461" sldId="10463"/>
            <ac:spMk id="152" creationId="{D3C9318C-98C0-4C62-8EBD-9AD019DF3AC0}"/>
          </ac:spMkLst>
        </pc:spChg>
        <pc:spChg chg="mod">
          <ac:chgData name="Joseph KEMOUN" userId="0b06f245-0909-42d3-bad5-b3a07c8ffd21" providerId="ADAL" clId="{550FC788-B6E7-47CD-BCF4-66DB02D7755A}" dt="2021-05-26T15:08:02.776" v="1766" actId="1076"/>
          <ac:spMkLst>
            <pc:docMk/>
            <pc:sldMk cId="994864461" sldId="10463"/>
            <ac:spMk id="154" creationId="{15C04357-F4FC-4E40-89E9-1938E6F2473A}"/>
          </ac:spMkLst>
        </pc:spChg>
        <pc:grpChg chg="mod">
          <ac:chgData name="Joseph KEMOUN" userId="0b06f245-0909-42d3-bad5-b3a07c8ffd21" providerId="ADAL" clId="{550FC788-B6E7-47CD-BCF4-66DB02D7755A}" dt="2021-05-26T15:06:33.508" v="1759" actId="1076"/>
          <ac:grpSpMkLst>
            <pc:docMk/>
            <pc:sldMk cId="994864461" sldId="10463"/>
            <ac:grpSpMk id="10" creationId="{D48C2350-10F3-41DA-80B4-5DE242A14DDE}"/>
          </ac:grpSpMkLst>
        </pc:grpChg>
        <pc:grpChg chg="mod">
          <ac:chgData name="Joseph KEMOUN" userId="0b06f245-0909-42d3-bad5-b3a07c8ffd21" providerId="ADAL" clId="{550FC788-B6E7-47CD-BCF4-66DB02D7755A}" dt="2021-05-26T15:08:02.776" v="1766" actId="1076"/>
          <ac:grpSpMkLst>
            <pc:docMk/>
            <pc:sldMk cId="994864461" sldId="10463"/>
            <ac:grpSpMk id="153" creationId="{BE72E1B1-6A2D-493D-B6AE-EC119309DF45}"/>
          </ac:grpSpMkLst>
        </pc:grpChg>
        <pc:picChg chg="mod">
          <ac:chgData name="Joseph KEMOUN" userId="0b06f245-0909-42d3-bad5-b3a07c8ffd21" providerId="ADAL" clId="{550FC788-B6E7-47CD-BCF4-66DB02D7755A}" dt="2021-05-26T15:07:55.718" v="1765" actId="1076"/>
          <ac:picMkLst>
            <pc:docMk/>
            <pc:sldMk cId="994864461" sldId="10463"/>
            <ac:picMk id="90" creationId="{32201C2F-F09F-4E32-9597-56B01DC4F618}"/>
          </ac:picMkLst>
        </pc:picChg>
        <pc:picChg chg="mod">
          <ac:chgData name="Joseph KEMOUN" userId="0b06f245-0909-42d3-bad5-b3a07c8ffd21" providerId="ADAL" clId="{550FC788-B6E7-47CD-BCF4-66DB02D7755A}" dt="2021-05-26T15:07:15.333" v="1763" actId="1076"/>
          <ac:picMkLst>
            <pc:docMk/>
            <pc:sldMk cId="994864461" sldId="10463"/>
            <ac:picMk id="91" creationId="{407676EE-CF7B-45DE-B944-47547CE40E1F}"/>
          </ac:picMkLst>
        </pc:picChg>
        <pc:picChg chg="mod">
          <ac:chgData name="Joseph KEMOUN" userId="0b06f245-0909-42d3-bad5-b3a07c8ffd21" providerId="ADAL" clId="{550FC788-B6E7-47CD-BCF4-66DB02D7755A}" dt="2021-05-26T14:41:09.027" v="398" actId="1076"/>
          <ac:picMkLst>
            <pc:docMk/>
            <pc:sldMk cId="994864461" sldId="10463"/>
            <ac:picMk id="121" creationId="{8A0DD758-C935-4CB0-804F-FC1F0D29869E}"/>
          </ac:picMkLst>
        </pc:picChg>
        <pc:picChg chg="mod">
          <ac:chgData name="Joseph KEMOUN" userId="0b06f245-0909-42d3-bad5-b3a07c8ffd21" providerId="ADAL" clId="{550FC788-B6E7-47CD-BCF4-66DB02D7755A}" dt="2021-05-26T15:07:15.333" v="1763" actId="1076"/>
          <ac:picMkLst>
            <pc:docMk/>
            <pc:sldMk cId="994864461" sldId="10463"/>
            <ac:picMk id="122" creationId="{2C588B3E-491B-46F9-9002-0325DD41570E}"/>
          </ac:picMkLst>
        </pc:picChg>
        <pc:picChg chg="mod">
          <ac:chgData name="Joseph KEMOUN" userId="0b06f245-0909-42d3-bad5-b3a07c8ffd21" providerId="ADAL" clId="{550FC788-B6E7-47CD-BCF4-66DB02D7755A}" dt="2021-05-26T15:06:21.954" v="1758" actId="1076"/>
          <ac:picMkLst>
            <pc:docMk/>
            <pc:sldMk cId="994864461" sldId="10463"/>
            <ac:picMk id="124" creationId="{7107E9D1-DAEE-4EEC-89CA-DB793448F280}"/>
          </ac:picMkLst>
        </pc:picChg>
        <pc:picChg chg="mod">
          <ac:chgData name="Joseph KEMOUN" userId="0b06f245-0909-42d3-bad5-b3a07c8ffd21" providerId="ADAL" clId="{550FC788-B6E7-47CD-BCF4-66DB02D7755A}" dt="2021-05-26T15:07:55.718" v="1765" actId="1076"/>
          <ac:picMkLst>
            <pc:docMk/>
            <pc:sldMk cId="994864461" sldId="10463"/>
            <ac:picMk id="125" creationId="{4E916AC2-179C-4263-910F-1B834E221B48}"/>
          </ac:picMkLst>
        </pc:picChg>
        <pc:picChg chg="mod">
          <ac:chgData name="Joseph KEMOUN" userId="0b06f245-0909-42d3-bad5-b3a07c8ffd21" providerId="ADAL" clId="{550FC788-B6E7-47CD-BCF4-66DB02D7755A}" dt="2021-05-26T15:07:15.333" v="1763" actId="1076"/>
          <ac:picMkLst>
            <pc:docMk/>
            <pc:sldMk cId="994864461" sldId="10463"/>
            <ac:picMk id="126" creationId="{40059C2F-7744-4520-A42B-87E4811DFD01}"/>
          </ac:picMkLst>
        </pc:picChg>
        <pc:picChg chg="mod">
          <ac:chgData name="Joseph KEMOUN" userId="0b06f245-0909-42d3-bad5-b3a07c8ffd21" providerId="ADAL" clId="{550FC788-B6E7-47CD-BCF4-66DB02D7755A}" dt="2021-05-26T14:42:22.416" v="522" actId="1076"/>
          <ac:picMkLst>
            <pc:docMk/>
            <pc:sldMk cId="994864461" sldId="10463"/>
            <ac:picMk id="136" creationId="{3A7BC151-A483-4EE0-A6CD-E4C8470500EC}"/>
          </ac:picMkLst>
        </pc:picChg>
        <pc:picChg chg="mod">
          <ac:chgData name="Joseph KEMOUN" userId="0b06f245-0909-42d3-bad5-b3a07c8ffd21" providerId="ADAL" clId="{550FC788-B6E7-47CD-BCF4-66DB02D7755A}" dt="2021-05-26T15:06:33.508" v="1759" actId="1076"/>
          <ac:picMkLst>
            <pc:docMk/>
            <pc:sldMk cId="994864461" sldId="10463"/>
            <ac:picMk id="145" creationId="{E4917F3E-4ABD-48D9-BEDB-574B1D2C0CF8}"/>
          </ac:picMkLst>
        </pc:picChg>
        <pc:picChg chg="mod">
          <ac:chgData name="Joseph KEMOUN" userId="0b06f245-0909-42d3-bad5-b3a07c8ffd21" providerId="ADAL" clId="{550FC788-B6E7-47CD-BCF4-66DB02D7755A}" dt="2021-05-26T15:06:33.508" v="1759" actId="1076"/>
          <ac:picMkLst>
            <pc:docMk/>
            <pc:sldMk cId="994864461" sldId="10463"/>
            <ac:picMk id="146" creationId="{FC5F98B3-3354-460F-BC0B-06E9F3407136}"/>
          </ac:picMkLst>
        </pc:picChg>
        <pc:picChg chg="mod">
          <ac:chgData name="Joseph KEMOUN" userId="0b06f245-0909-42d3-bad5-b3a07c8ffd21" providerId="ADAL" clId="{550FC788-B6E7-47CD-BCF4-66DB02D7755A}" dt="2021-05-26T15:08:02.776" v="1766" actId="1076"/>
          <ac:picMkLst>
            <pc:docMk/>
            <pc:sldMk cId="994864461" sldId="10463"/>
            <ac:picMk id="148" creationId="{DD6A6550-2A4B-4BA9-9C9C-4844DF572B74}"/>
          </ac:picMkLst>
        </pc:picChg>
        <pc:picChg chg="mod">
          <ac:chgData name="Joseph KEMOUN" userId="0b06f245-0909-42d3-bad5-b3a07c8ffd21" providerId="ADAL" clId="{550FC788-B6E7-47CD-BCF4-66DB02D7755A}" dt="2021-05-26T15:08:02.776" v="1766" actId="1076"/>
          <ac:picMkLst>
            <pc:docMk/>
            <pc:sldMk cId="994864461" sldId="10463"/>
            <ac:picMk id="149" creationId="{90DE7118-2FA6-4921-AAE3-8510AD0B7B50}"/>
          </ac:picMkLst>
        </pc:picChg>
        <pc:picChg chg="mod">
          <ac:chgData name="Joseph KEMOUN" userId="0b06f245-0909-42d3-bad5-b3a07c8ffd21" providerId="ADAL" clId="{550FC788-B6E7-47CD-BCF4-66DB02D7755A}" dt="2021-05-26T15:08:02.776" v="1766" actId="1076"/>
          <ac:picMkLst>
            <pc:docMk/>
            <pc:sldMk cId="994864461" sldId="10463"/>
            <ac:picMk id="155" creationId="{4AF40B49-8DA5-4EEF-8519-A736F8847508}"/>
          </ac:picMkLst>
        </pc:picChg>
        <pc:picChg chg="mod">
          <ac:chgData name="Joseph KEMOUN" userId="0b06f245-0909-42d3-bad5-b3a07c8ffd21" providerId="ADAL" clId="{550FC788-B6E7-47CD-BCF4-66DB02D7755A}" dt="2021-05-26T14:42:22.416" v="522" actId="1076"/>
          <ac:picMkLst>
            <pc:docMk/>
            <pc:sldMk cId="994864461" sldId="10463"/>
            <ac:picMk id="160" creationId="{308EE5A9-93B9-445F-AD26-ECA6767B78D8}"/>
          </ac:picMkLst>
        </pc:picChg>
        <pc:cxnChg chg="mod">
          <ac:chgData name="Joseph KEMOUN" userId="0b06f245-0909-42d3-bad5-b3a07c8ffd21" providerId="ADAL" clId="{550FC788-B6E7-47CD-BCF4-66DB02D7755A}" dt="2021-05-26T14:39:24.591" v="370" actId="12789"/>
          <ac:cxnSpMkLst>
            <pc:docMk/>
            <pc:sldMk cId="994864461" sldId="10463"/>
            <ac:cxnSpMk id="8" creationId="{F1E73D96-9980-4518-B2F8-CC2E30559A82}"/>
          </ac:cxnSpMkLst>
        </pc:cxnChg>
        <pc:cxnChg chg="mod">
          <ac:chgData name="Joseph KEMOUN" userId="0b06f245-0909-42d3-bad5-b3a07c8ffd21" providerId="ADAL" clId="{550FC788-B6E7-47CD-BCF4-66DB02D7755A}" dt="2021-05-26T14:39:24.591" v="370" actId="12789"/>
          <ac:cxnSpMkLst>
            <pc:docMk/>
            <pc:sldMk cId="994864461" sldId="10463"/>
            <ac:cxnSpMk id="142" creationId="{DF156528-5B03-4CCB-A09D-159123FD48B9}"/>
          </ac:cxnSpMkLst>
        </pc:cxnChg>
      </pc:sldChg>
      <pc:sldChg chg="del">
        <pc:chgData name="Joseph KEMOUN" userId="0b06f245-0909-42d3-bad5-b3a07c8ffd21" providerId="ADAL" clId="{550FC788-B6E7-47CD-BCF4-66DB02D7755A}" dt="2021-05-26T14:37:09.956" v="333" actId="47"/>
        <pc:sldMkLst>
          <pc:docMk/>
          <pc:sldMk cId="1314566602" sldId="10481"/>
        </pc:sldMkLst>
      </pc:sldChg>
      <pc:sldChg chg="addSp delSp modSp add del mod">
        <pc:chgData name="Joseph KEMOUN" userId="0b06f245-0909-42d3-bad5-b3a07c8ffd21" providerId="ADAL" clId="{550FC788-B6E7-47CD-BCF4-66DB02D7755A}" dt="2021-05-26T15:05:58.976" v="1757" actId="47"/>
        <pc:sldMkLst>
          <pc:docMk/>
          <pc:sldMk cId="1853770806" sldId="10495"/>
        </pc:sldMkLst>
        <pc:spChg chg="add del">
          <ac:chgData name="Joseph KEMOUN" userId="0b06f245-0909-42d3-bad5-b3a07c8ffd21" providerId="ADAL" clId="{550FC788-B6E7-47CD-BCF4-66DB02D7755A}" dt="2021-05-26T14:36:12.790" v="281" actId="478"/>
          <ac:spMkLst>
            <pc:docMk/>
            <pc:sldMk cId="1853770806" sldId="10495"/>
            <ac:spMk id="2" creationId="{6141F854-3009-40D7-9038-56590105A49E}"/>
          </ac:spMkLst>
        </pc:spChg>
        <pc:spChg chg="add del mod">
          <ac:chgData name="Joseph KEMOUN" userId="0b06f245-0909-42d3-bad5-b3a07c8ffd21" providerId="ADAL" clId="{550FC788-B6E7-47CD-BCF4-66DB02D7755A}" dt="2021-05-26T14:36:11.146" v="278" actId="478"/>
          <ac:spMkLst>
            <pc:docMk/>
            <pc:sldMk cId="1853770806" sldId="10495"/>
            <ac:spMk id="6" creationId="{469E03E3-4263-41AF-A3C9-7002747FFBE6}"/>
          </ac:spMkLst>
        </pc:spChg>
        <pc:spChg chg="add del mod">
          <ac:chgData name="Joseph KEMOUN" userId="0b06f245-0909-42d3-bad5-b3a07c8ffd21" providerId="ADAL" clId="{550FC788-B6E7-47CD-BCF4-66DB02D7755A}" dt="2021-05-26T14:36:15.212" v="284" actId="478"/>
          <ac:spMkLst>
            <pc:docMk/>
            <pc:sldMk cId="1853770806" sldId="10495"/>
            <ac:spMk id="8" creationId="{4877B07D-A700-415E-A2FB-127024193F4C}"/>
          </ac:spMkLst>
        </pc:spChg>
        <pc:spChg chg="add del mod modVis">
          <ac:chgData name="Joseph KEMOUN" userId="0b06f245-0909-42d3-bad5-b3a07c8ffd21" providerId="ADAL" clId="{550FC788-B6E7-47CD-BCF4-66DB02D7755A}" dt="2021-05-26T14:36:15.798" v="326"/>
          <ac:spMkLst>
            <pc:docMk/>
            <pc:sldMk cId="1853770806" sldId="10495"/>
            <ac:spMk id="9" creationId="{5F9502F6-425D-4FF3-92DE-7013CD3252A4}"/>
          </ac:spMkLst>
        </pc:spChg>
        <pc:spChg chg="del">
          <ac:chgData name="Joseph KEMOUN" userId="0b06f245-0909-42d3-bad5-b3a07c8ffd21" providerId="ADAL" clId="{550FC788-B6E7-47CD-BCF4-66DB02D7755A}" dt="2021-05-26T14:36:33.903" v="329" actId="478"/>
          <ac:spMkLst>
            <pc:docMk/>
            <pc:sldMk cId="1853770806" sldId="10495"/>
            <ac:spMk id="49" creationId="{D81D2065-13CD-4420-A58C-E72AE87D1A42}"/>
          </ac:spMkLst>
        </pc:spChg>
        <pc:spChg chg="del">
          <ac:chgData name="Joseph KEMOUN" userId="0b06f245-0909-42d3-bad5-b3a07c8ffd21" providerId="ADAL" clId="{550FC788-B6E7-47CD-BCF4-66DB02D7755A}" dt="2021-05-26T14:36:33.903" v="329" actId="478"/>
          <ac:spMkLst>
            <pc:docMk/>
            <pc:sldMk cId="1853770806" sldId="10495"/>
            <ac:spMk id="50" creationId="{ACAAB4F1-8D2B-4B8D-A0C1-3794501DF384}"/>
          </ac:spMkLst>
        </pc:spChg>
        <pc:spChg chg="del">
          <ac:chgData name="Joseph KEMOUN" userId="0b06f245-0909-42d3-bad5-b3a07c8ffd21" providerId="ADAL" clId="{550FC788-B6E7-47CD-BCF4-66DB02D7755A}" dt="2021-05-26T14:36:33.903" v="329" actId="478"/>
          <ac:spMkLst>
            <pc:docMk/>
            <pc:sldMk cId="1853770806" sldId="10495"/>
            <ac:spMk id="51" creationId="{CCA5A507-9498-412A-8734-37E9A0CAFBC2}"/>
          </ac:spMkLst>
        </pc:spChg>
        <pc:spChg chg="del">
          <ac:chgData name="Joseph KEMOUN" userId="0b06f245-0909-42d3-bad5-b3a07c8ffd21" providerId="ADAL" clId="{550FC788-B6E7-47CD-BCF4-66DB02D7755A}" dt="2021-05-26T14:36:33.903" v="329" actId="478"/>
          <ac:spMkLst>
            <pc:docMk/>
            <pc:sldMk cId="1853770806" sldId="10495"/>
            <ac:spMk id="52" creationId="{9926A3AA-BF17-44D4-8DE7-9339CF1BE6FD}"/>
          </ac:spMkLst>
        </pc:spChg>
        <pc:spChg chg="add del">
          <ac:chgData name="Joseph KEMOUN" userId="0b06f245-0909-42d3-bad5-b3a07c8ffd21" providerId="ADAL" clId="{550FC788-B6E7-47CD-BCF4-66DB02D7755A}" dt="2021-05-26T14:36:12.790" v="281" actId="478"/>
          <ac:spMkLst>
            <pc:docMk/>
            <pc:sldMk cId="1853770806" sldId="10495"/>
            <ac:spMk id="116" creationId="{E9EB210A-3C43-464B-B1D9-552CCCE3C790}"/>
          </ac:spMkLst>
        </pc:spChg>
        <pc:spChg chg="add mod">
          <ac:chgData name="Joseph KEMOUN" userId="0b06f245-0909-42d3-bad5-b3a07c8ffd21" providerId="ADAL" clId="{550FC788-B6E7-47CD-BCF4-66DB02D7755A}" dt="2021-05-26T14:36:10.411" v="274"/>
          <ac:spMkLst>
            <pc:docMk/>
            <pc:sldMk cId="1853770806" sldId="10495"/>
            <ac:spMk id="118" creationId="{FAE7E79B-FCE6-4657-9386-10CBA48ECD71}"/>
          </ac:spMkLst>
        </pc:spChg>
        <pc:spChg chg="add mod">
          <ac:chgData name="Joseph KEMOUN" userId="0b06f245-0909-42d3-bad5-b3a07c8ffd21" providerId="ADAL" clId="{550FC788-B6E7-47CD-BCF4-66DB02D7755A}" dt="2021-05-26T14:36:15.726" v="286" actId="948"/>
          <ac:spMkLst>
            <pc:docMk/>
            <pc:sldMk cId="1853770806" sldId="10495"/>
            <ac:spMk id="119" creationId="{BBC7328D-009D-4221-B2CB-9E7BBD090F1C}"/>
          </ac:spMkLst>
        </pc:spChg>
        <pc:spChg chg="add mod">
          <ac:chgData name="Joseph KEMOUN" userId="0b06f245-0909-42d3-bad5-b3a07c8ffd21" providerId="ADAL" clId="{550FC788-B6E7-47CD-BCF4-66DB02D7755A}" dt="2021-05-26T14:36:34.671" v="330"/>
          <ac:spMkLst>
            <pc:docMk/>
            <pc:sldMk cId="1853770806" sldId="10495"/>
            <ac:spMk id="120" creationId="{2F7EC985-108D-4A9E-8D1E-0FAB0C341697}"/>
          </ac:spMkLst>
        </pc:spChg>
        <pc:spChg chg="add mod">
          <ac:chgData name="Joseph KEMOUN" userId="0b06f245-0909-42d3-bad5-b3a07c8ffd21" providerId="ADAL" clId="{550FC788-B6E7-47CD-BCF4-66DB02D7755A}" dt="2021-05-26T14:36:34.671" v="330"/>
          <ac:spMkLst>
            <pc:docMk/>
            <pc:sldMk cId="1853770806" sldId="10495"/>
            <ac:spMk id="121" creationId="{562AB7BC-1515-40B4-B666-F1353707190F}"/>
          </ac:spMkLst>
        </pc:spChg>
        <pc:spChg chg="add mod">
          <ac:chgData name="Joseph KEMOUN" userId="0b06f245-0909-42d3-bad5-b3a07c8ffd21" providerId="ADAL" clId="{550FC788-B6E7-47CD-BCF4-66DB02D7755A}" dt="2021-05-26T14:36:34.671" v="330"/>
          <ac:spMkLst>
            <pc:docMk/>
            <pc:sldMk cId="1853770806" sldId="10495"/>
            <ac:spMk id="122" creationId="{3B00C667-C03C-4BE7-A380-3EAD0A73DBED}"/>
          </ac:spMkLst>
        </pc:spChg>
        <pc:spChg chg="add mod">
          <ac:chgData name="Joseph KEMOUN" userId="0b06f245-0909-42d3-bad5-b3a07c8ffd21" providerId="ADAL" clId="{550FC788-B6E7-47CD-BCF4-66DB02D7755A}" dt="2021-05-26T14:36:34.671" v="330"/>
          <ac:spMkLst>
            <pc:docMk/>
            <pc:sldMk cId="1853770806" sldId="10495"/>
            <ac:spMk id="123" creationId="{45DB5469-020C-4295-AF93-5FE752483526}"/>
          </ac:spMkLst>
        </pc:spChg>
        <pc:spChg chg="add del">
          <ac:chgData name="Joseph KEMOUN" userId="0b06f245-0909-42d3-bad5-b3a07c8ffd21" providerId="ADAL" clId="{550FC788-B6E7-47CD-BCF4-66DB02D7755A}" dt="2021-05-26T14:36:12.790" v="281" actId="478"/>
          <ac:spMkLst>
            <pc:docMk/>
            <pc:sldMk cId="1853770806" sldId="10495"/>
            <ac:spMk id="163" creationId="{C9BC372D-27E0-4C61-9FF9-BB8CEF98E767}"/>
          </ac:spMkLst>
        </pc:spChg>
        <pc:spChg chg="add del">
          <ac:chgData name="Joseph KEMOUN" userId="0b06f245-0909-42d3-bad5-b3a07c8ffd21" providerId="ADAL" clId="{550FC788-B6E7-47CD-BCF4-66DB02D7755A}" dt="2021-05-26T14:36:12.790" v="281" actId="478"/>
          <ac:spMkLst>
            <pc:docMk/>
            <pc:sldMk cId="1853770806" sldId="10495"/>
            <ac:spMk id="164" creationId="{9115E2E4-D1D6-48E2-8A7C-9F6D62B1EF33}"/>
          </ac:spMkLst>
        </pc:spChg>
        <pc:spChg chg="add del">
          <ac:chgData name="Joseph KEMOUN" userId="0b06f245-0909-42d3-bad5-b3a07c8ffd21" providerId="ADAL" clId="{550FC788-B6E7-47CD-BCF4-66DB02D7755A}" dt="2021-05-26T14:36:12.790" v="281" actId="478"/>
          <ac:spMkLst>
            <pc:docMk/>
            <pc:sldMk cId="1853770806" sldId="10495"/>
            <ac:spMk id="165" creationId="{4215182C-EDD8-446A-9ED2-694EBD52371C}"/>
          </ac:spMkLst>
        </pc:spChg>
        <pc:spChg chg="add mod">
          <ac:chgData name="Joseph KEMOUN" userId="0b06f245-0909-42d3-bad5-b3a07c8ffd21" providerId="ADAL" clId="{550FC788-B6E7-47CD-BCF4-66DB02D7755A}" dt="2021-05-26T14:36:34.671" v="330"/>
          <ac:spMkLst>
            <pc:docMk/>
            <pc:sldMk cId="1853770806" sldId="10495"/>
            <ac:spMk id="169" creationId="{3C48802A-1746-4054-BF96-3ED39EB8A343}"/>
          </ac:spMkLst>
        </pc:spChg>
        <pc:spChg chg="add mod">
          <ac:chgData name="Joseph KEMOUN" userId="0b06f245-0909-42d3-bad5-b3a07c8ffd21" providerId="ADAL" clId="{550FC788-B6E7-47CD-BCF4-66DB02D7755A}" dt="2021-05-26T14:36:34.671" v="330"/>
          <ac:spMkLst>
            <pc:docMk/>
            <pc:sldMk cId="1853770806" sldId="10495"/>
            <ac:spMk id="170" creationId="{6AFC4953-F0BA-41FC-838F-7F356E46F6BA}"/>
          </ac:spMkLst>
        </pc:spChg>
        <pc:spChg chg="add mod">
          <ac:chgData name="Joseph KEMOUN" userId="0b06f245-0909-42d3-bad5-b3a07c8ffd21" providerId="ADAL" clId="{550FC788-B6E7-47CD-BCF4-66DB02D7755A}" dt="2021-05-26T14:36:34.671" v="330"/>
          <ac:spMkLst>
            <pc:docMk/>
            <pc:sldMk cId="1853770806" sldId="10495"/>
            <ac:spMk id="171" creationId="{B58DA341-A0D8-4EB5-86E0-2D31C274703F}"/>
          </ac:spMkLst>
        </pc:spChg>
        <pc:spChg chg="mod">
          <ac:chgData name="Joseph KEMOUN" userId="0b06f245-0909-42d3-bad5-b3a07c8ffd21" providerId="ADAL" clId="{550FC788-B6E7-47CD-BCF4-66DB02D7755A}" dt="2021-05-26T14:36:59.969" v="331"/>
          <ac:spMkLst>
            <pc:docMk/>
            <pc:sldMk cId="1853770806" sldId="10495"/>
            <ac:spMk id="176" creationId="{56C5215E-686D-4B91-A3B2-825F1FCFDB0A}"/>
          </ac:spMkLst>
        </pc:spChg>
        <pc:spChg chg="mod">
          <ac:chgData name="Joseph KEMOUN" userId="0b06f245-0909-42d3-bad5-b3a07c8ffd21" providerId="ADAL" clId="{550FC788-B6E7-47CD-BCF4-66DB02D7755A}" dt="2021-05-26T14:36:59.969" v="331"/>
          <ac:spMkLst>
            <pc:docMk/>
            <pc:sldMk cId="1853770806" sldId="10495"/>
            <ac:spMk id="177" creationId="{4901018B-0E9A-4ED6-B07A-A45DF66A0035}"/>
          </ac:spMkLst>
        </pc:spChg>
        <pc:spChg chg="mod">
          <ac:chgData name="Joseph KEMOUN" userId="0b06f245-0909-42d3-bad5-b3a07c8ffd21" providerId="ADAL" clId="{550FC788-B6E7-47CD-BCF4-66DB02D7755A}" dt="2021-05-26T14:36:59.969" v="331"/>
          <ac:spMkLst>
            <pc:docMk/>
            <pc:sldMk cId="1853770806" sldId="10495"/>
            <ac:spMk id="179" creationId="{6AD3AD99-FF0D-4783-8BEB-19F6AC8AB618}"/>
          </ac:spMkLst>
        </pc:spChg>
        <pc:spChg chg="mod">
          <ac:chgData name="Joseph KEMOUN" userId="0b06f245-0909-42d3-bad5-b3a07c8ffd21" providerId="ADAL" clId="{550FC788-B6E7-47CD-BCF4-66DB02D7755A}" dt="2021-05-26T14:36:59.969" v="331"/>
          <ac:spMkLst>
            <pc:docMk/>
            <pc:sldMk cId="1853770806" sldId="10495"/>
            <ac:spMk id="180" creationId="{92885A39-543B-4839-9AC5-AA0487EF5D8F}"/>
          </ac:spMkLst>
        </pc:spChg>
        <pc:grpChg chg="add mod">
          <ac:chgData name="Joseph KEMOUN" userId="0b06f245-0909-42d3-bad5-b3a07c8ffd21" providerId="ADAL" clId="{550FC788-B6E7-47CD-BCF4-66DB02D7755A}" dt="2021-05-26T14:36:59.969" v="331"/>
          <ac:grpSpMkLst>
            <pc:docMk/>
            <pc:sldMk cId="1853770806" sldId="10495"/>
            <ac:grpSpMk id="175" creationId="{2D40EE5C-3A0A-4CD8-81D4-6E9216FA3B82}"/>
          </ac:grpSpMkLst>
        </pc:grpChg>
        <pc:grpChg chg="add mod">
          <ac:chgData name="Joseph KEMOUN" userId="0b06f245-0909-42d3-bad5-b3a07c8ffd21" providerId="ADAL" clId="{550FC788-B6E7-47CD-BCF4-66DB02D7755A}" dt="2021-05-26T14:36:59.969" v="331"/>
          <ac:grpSpMkLst>
            <pc:docMk/>
            <pc:sldMk cId="1853770806" sldId="10495"/>
            <ac:grpSpMk id="178" creationId="{91F6F086-B673-41D1-8608-354F7D003453}"/>
          </ac:grpSpMkLst>
        </pc:grpChg>
        <pc:graphicFrameChg chg="mod">
          <ac:chgData name="Joseph KEMOUN" userId="0b06f245-0909-42d3-bad5-b3a07c8ffd21" providerId="ADAL" clId="{550FC788-B6E7-47CD-BCF4-66DB02D7755A}" dt="2021-05-26T14:36:15.800" v="328"/>
          <ac:graphicFrameMkLst>
            <pc:docMk/>
            <pc:sldMk cId="1853770806" sldId="10495"/>
            <ac:graphicFrameMk id="5" creationId="{58F89C0C-E0E8-4876-A98A-438F18CAD392}"/>
          </ac:graphicFrameMkLst>
        </pc:graphicFrameChg>
        <pc:picChg chg="add mod">
          <ac:chgData name="Joseph KEMOUN" userId="0b06f245-0909-42d3-bad5-b3a07c8ffd21" providerId="ADAL" clId="{550FC788-B6E7-47CD-BCF4-66DB02D7755A}" dt="2021-05-26T14:36:34.671" v="330"/>
          <ac:picMkLst>
            <pc:docMk/>
            <pc:sldMk cId="1853770806" sldId="10495"/>
            <ac:picMk id="161" creationId="{C46FB5A1-765F-4776-8BEF-753CC1829652}"/>
          </ac:picMkLst>
        </pc:picChg>
        <pc:picChg chg="add mod">
          <ac:chgData name="Joseph KEMOUN" userId="0b06f245-0909-42d3-bad5-b3a07c8ffd21" providerId="ADAL" clId="{550FC788-B6E7-47CD-BCF4-66DB02D7755A}" dt="2021-05-26T14:36:34.671" v="330"/>
          <ac:picMkLst>
            <pc:docMk/>
            <pc:sldMk cId="1853770806" sldId="10495"/>
            <ac:picMk id="162" creationId="{BF7EF22A-1F26-442A-A0E7-E47125C9B8E6}"/>
          </ac:picMkLst>
        </pc:picChg>
        <pc:picChg chg="add mod">
          <ac:chgData name="Joseph KEMOUN" userId="0b06f245-0909-42d3-bad5-b3a07c8ffd21" providerId="ADAL" clId="{550FC788-B6E7-47CD-BCF4-66DB02D7755A}" dt="2021-05-26T14:36:34.671" v="330"/>
          <ac:picMkLst>
            <pc:docMk/>
            <pc:sldMk cId="1853770806" sldId="10495"/>
            <ac:picMk id="168" creationId="{00492246-841A-46AD-A8F5-DE99DE4F3090}"/>
          </ac:picMkLst>
        </pc:picChg>
        <pc:picChg chg="add mod">
          <ac:chgData name="Joseph KEMOUN" userId="0b06f245-0909-42d3-bad5-b3a07c8ffd21" providerId="ADAL" clId="{550FC788-B6E7-47CD-BCF4-66DB02D7755A}" dt="2021-05-26T14:37:05.092" v="332" actId="1076"/>
          <ac:picMkLst>
            <pc:docMk/>
            <pc:sldMk cId="1853770806" sldId="10495"/>
            <ac:picMk id="172" creationId="{308E64CF-CA4C-4DE2-AB73-64DDA69E7941}"/>
          </ac:picMkLst>
        </pc:picChg>
        <pc:picChg chg="add mod">
          <ac:chgData name="Joseph KEMOUN" userId="0b06f245-0909-42d3-bad5-b3a07c8ffd21" providerId="ADAL" clId="{550FC788-B6E7-47CD-BCF4-66DB02D7755A}" dt="2021-05-26T14:36:59.969" v="331"/>
          <ac:picMkLst>
            <pc:docMk/>
            <pc:sldMk cId="1853770806" sldId="10495"/>
            <ac:picMk id="173" creationId="{D666001D-E5CB-4F8B-9E18-C3AC98EEED45}"/>
          </ac:picMkLst>
        </pc:picChg>
        <pc:picChg chg="add mod">
          <ac:chgData name="Joseph KEMOUN" userId="0b06f245-0909-42d3-bad5-b3a07c8ffd21" providerId="ADAL" clId="{550FC788-B6E7-47CD-BCF4-66DB02D7755A}" dt="2021-05-26T14:36:59.969" v="331"/>
          <ac:picMkLst>
            <pc:docMk/>
            <pc:sldMk cId="1853770806" sldId="10495"/>
            <ac:picMk id="174" creationId="{867F045A-8AA2-4683-8E80-D2B7B70C013D}"/>
          </ac:picMkLst>
        </pc:picChg>
      </pc:sldChg>
      <pc:sldChg chg="addSp delSp modSp add del mod">
        <pc:chgData name="Joseph KEMOUN" userId="0b06f245-0909-42d3-bad5-b3a07c8ffd21" providerId="ADAL" clId="{550FC788-B6E7-47CD-BCF4-66DB02D7755A}" dt="2021-05-26T15:14:29.215" v="2095" actId="47"/>
        <pc:sldMkLst>
          <pc:docMk/>
          <pc:sldMk cId="3569171001" sldId="10496"/>
        </pc:sldMkLst>
        <pc:spChg chg="mod">
          <ac:chgData name="Joseph KEMOUN" userId="0b06f245-0909-42d3-bad5-b3a07c8ffd21" providerId="ADAL" clId="{550FC788-B6E7-47CD-BCF4-66DB02D7755A}" dt="2021-05-26T14:51:17.257" v="1593" actId="948"/>
          <ac:spMkLst>
            <pc:docMk/>
            <pc:sldMk cId="3569171001" sldId="10496"/>
            <ac:spMk id="2" creationId="{531041C5-E8A2-412F-8DD7-D013B496B687}"/>
          </ac:spMkLst>
        </pc:spChg>
        <pc:spChg chg="add del mod modVis">
          <ac:chgData name="Joseph KEMOUN" userId="0b06f245-0909-42d3-bad5-b3a07c8ffd21" providerId="ADAL" clId="{550FC788-B6E7-47CD-BCF4-66DB02D7755A}" dt="2021-05-26T14:51:16.746" v="1589"/>
          <ac:spMkLst>
            <pc:docMk/>
            <pc:sldMk cId="3569171001" sldId="10496"/>
            <ac:spMk id="6" creationId="{0246C9CB-251E-427A-BFCB-5ACAC608D9C8}"/>
          </ac:spMkLst>
        </pc:spChg>
        <pc:spChg chg="del">
          <ac:chgData name="Joseph KEMOUN" userId="0b06f245-0909-42d3-bad5-b3a07c8ffd21" providerId="ADAL" clId="{550FC788-B6E7-47CD-BCF4-66DB02D7755A}" dt="2021-05-26T14:51:16.603" v="1461"/>
          <ac:spMkLst>
            <pc:docMk/>
            <pc:sldMk cId="3569171001" sldId="10496"/>
            <ac:spMk id="26" creationId="{72FA2C53-05D0-4DE0-9F71-130CA5ED4ADD}"/>
          </ac:spMkLst>
        </pc:spChg>
        <pc:spChg chg="del">
          <ac:chgData name="Joseph KEMOUN" userId="0b06f245-0909-42d3-bad5-b3a07c8ffd21" providerId="ADAL" clId="{550FC788-B6E7-47CD-BCF4-66DB02D7755A}" dt="2021-05-26T14:51:16.594" v="1449"/>
          <ac:spMkLst>
            <pc:docMk/>
            <pc:sldMk cId="3569171001" sldId="10496"/>
            <ac:spMk id="27" creationId="{05E366BE-F44E-48DC-86D8-D5B5BFCE83C9}"/>
          </ac:spMkLst>
        </pc:spChg>
        <pc:spChg chg="del">
          <ac:chgData name="Joseph KEMOUN" userId="0b06f245-0909-42d3-bad5-b3a07c8ffd21" providerId="ADAL" clId="{550FC788-B6E7-47CD-BCF4-66DB02D7755A}" dt="2021-05-26T14:51:16.604" v="1463"/>
          <ac:spMkLst>
            <pc:docMk/>
            <pc:sldMk cId="3569171001" sldId="10496"/>
            <ac:spMk id="31" creationId="{1957402C-8DED-4E94-8B10-1B28D135CC49}"/>
          </ac:spMkLst>
        </pc:spChg>
        <pc:spChg chg="del">
          <ac:chgData name="Joseph KEMOUN" userId="0b06f245-0909-42d3-bad5-b3a07c8ffd21" providerId="ADAL" clId="{550FC788-B6E7-47CD-BCF4-66DB02D7755A}" dt="2021-05-26T14:51:16.622" v="1492"/>
          <ac:spMkLst>
            <pc:docMk/>
            <pc:sldMk cId="3569171001" sldId="10496"/>
            <ac:spMk id="44" creationId="{2F442C3A-48CA-47C5-A86D-6E48373F82F1}"/>
          </ac:spMkLst>
        </pc:spChg>
        <pc:spChg chg="del">
          <ac:chgData name="Joseph KEMOUN" userId="0b06f245-0909-42d3-bad5-b3a07c8ffd21" providerId="ADAL" clId="{550FC788-B6E7-47CD-BCF4-66DB02D7755A}" dt="2021-05-26T14:51:16.596" v="1451"/>
          <ac:spMkLst>
            <pc:docMk/>
            <pc:sldMk cId="3569171001" sldId="10496"/>
            <ac:spMk id="191" creationId="{25EF4FC4-4C8D-42FD-A802-5FC92801CA49}"/>
          </ac:spMkLst>
        </pc:spChg>
        <pc:spChg chg="del">
          <ac:chgData name="Joseph KEMOUN" userId="0b06f245-0909-42d3-bad5-b3a07c8ffd21" providerId="ADAL" clId="{550FC788-B6E7-47CD-BCF4-66DB02D7755A}" dt="2021-05-26T14:51:16.616" v="1480"/>
          <ac:spMkLst>
            <pc:docMk/>
            <pc:sldMk cId="3569171001" sldId="10496"/>
            <ac:spMk id="192" creationId="{D4FBD805-0616-4E8A-9995-1A885D682879}"/>
          </ac:spMkLst>
        </pc:spChg>
        <pc:spChg chg="del">
          <ac:chgData name="Joseph KEMOUN" userId="0b06f245-0909-42d3-bad5-b3a07c8ffd21" providerId="ADAL" clId="{550FC788-B6E7-47CD-BCF4-66DB02D7755A}" dt="2021-05-26T14:51:16.598" v="1453"/>
          <ac:spMkLst>
            <pc:docMk/>
            <pc:sldMk cId="3569171001" sldId="10496"/>
            <ac:spMk id="193" creationId="{D73CFB65-43C9-4808-858F-27EAAD925909}"/>
          </ac:spMkLst>
        </pc:spChg>
        <pc:spChg chg="del">
          <ac:chgData name="Joseph KEMOUN" userId="0b06f245-0909-42d3-bad5-b3a07c8ffd21" providerId="ADAL" clId="{550FC788-B6E7-47CD-BCF4-66DB02D7755A}" dt="2021-05-26T14:51:16.607" v="1467"/>
          <ac:spMkLst>
            <pc:docMk/>
            <pc:sldMk cId="3569171001" sldId="10496"/>
            <ac:spMk id="194" creationId="{D07427E5-AAFA-4CC6-BC00-FD82DF5407AA}"/>
          </ac:spMkLst>
        </pc:spChg>
        <pc:spChg chg="del">
          <ac:chgData name="Joseph KEMOUN" userId="0b06f245-0909-42d3-bad5-b3a07c8ffd21" providerId="ADAL" clId="{550FC788-B6E7-47CD-BCF4-66DB02D7755A}" dt="2021-05-26T14:51:16.637" v="1516"/>
          <ac:spMkLst>
            <pc:docMk/>
            <pc:sldMk cId="3569171001" sldId="10496"/>
            <ac:spMk id="195" creationId="{1D8E904A-12F9-46A4-95EA-1ACD9EDBA1AF}"/>
          </ac:spMkLst>
        </pc:spChg>
        <pc:spChg chg="del">
          <ac:chgData name="Joseph KEMOUN" userId="0b06f245-0909-42d3-bad5-b3a07c8ffd21" providerId="ADAL" clId="{550FC788-B6E7-47CD-BCF4-66DB02D7755A}" dt="2021-05-26T14:51:16.581" v="1431"/>
          <ac:spMkLst>
            <pc:docMk/>
            <pc:sldMk cId="3569171001" sldId="10496"/>
            <ac:spMk id="203" creationId="{F9AD22C0-4F2D-4666-B38C-06A5E859DF05}"/>
          </ac:spMkLst>
        </pc:spChg>
        <pc:spChg chg="del">
          <ac:chgData name="Joseph KEMOUN" userId="0b06f245-0909-42d3-bad5-b3a07c8ffd21" providerId="ADAL" clId="{550FC788-B6E7-47CD-BCF4-66DB02D7755A}" dt="2021-05-26T14:51:16.584" v="1434"/>
          <ac:spMkLst>
            <pc:docMk/>
            <pc:sldMk cId="3569171001" sldId="10496"/>
            <ac:spMk id="204" creationId="{76DFBFA9-56A4-42F3-A143-9F451BBC4CAB}"/>
          </ac:spMkLst>
        </pc:spChg>
        <pc:spChg chg="del">
          <ac:chgData name="Joseph KEMOUN" userId="0b06f245-0909-42d3-bad5-b3a07c8ffd21" providerId="ADAL" clId="{550FC788-B6E7-47CD-BCF4-66DB02D7755A}" dt="2021-05-26T14:51:16.552" v="1407"/>
          <ac:spMkLst>
            <pc:docMk/>
            <pc:sldMk cId="3569171001" sldId="10496"/>
            <ac:spMk id="205" creationId="{000202B9-950B-4FE7-9197-51EB41572E4A}"/>
          </ac:spMkLst>
        </pc:spChg>
        <pc:spChg chg="del">
          <ac:chgData name="Joseph KEMOUN" userId="0b06f245-0909-42d3-bad5-b3a07c8ffd21" providerId="ADAL" clId="{550FC788-B6E7-47CD-BCF4-66DB02D7755A}" dt="2021-05-26T14:51:16.580" v="1429"/>
          <ac:spMkLst>
            <pc:docMk/>
            <pc:sldMk cId="3569171001" sldId="10496"/>
            <ac:spMk id="206" creationId="{1D2982B8-1F76-4421-968D-2CDC637BDD84}"/>
          </ac:spMkLst>
        </pc:spChg>
        <pc:spChg chg="del">
          <ac:chgData name="Joseph KEMOUN" userId="0b06f245-0909-42d3-bad5-b3a07c8ffd21" providerId="ADAL" clId="{550FC788-B6E7-47CD-BCF4-66DB02D7755A}" dt="2021-05-26T14:51:16.644" v="1533"/>
          <ac:spMkLst>
            <pc:docMk/>
            <pc:sldMk cId="3569171001" sldId="10496"/>
            <ac:spMk id="211" creationId="{3DE0F630-041E-4A46-B492-486ED5FA0EC8}"/>
          </ac:spMkLst>
        </pc:spChg>
        <pc:spChg chg="del">
          <ac:chgData name="Joseph KEMOUN" userId="0b06f245-0909-42d3-bad5-b3a07c8ffd21" providerId="ADAL" clId="{550FC788-B6E7-47CD-BCF4-66DB02D7755A}" dt="2021-05-26T14:51:16.645" v="1535"/>
          <ac:spMkLst>
            <pc:docMk/>
            <pc:sldMk cId="3569171001" sldId="10496"/>
            <ac:spMk id="212" creationId="{00D9FC3F-7E1D-41CB-A5AD-4ECBE14FA2DF}"/>
          </ac:spMkLst>
        </pc:spChg>
        <pc:spChg chg="del">
          <ac:chgData name="Joseph KEMOUN" userId="0b06f245-0909-42d3-bad5-b3a07c8ffd21" providerId="ADAL" clId="{550FC788-B6E7-47CD-BCF4-66DB02D7755A}" dt="2021-05-26T14:51:16.648" v="1537"/>
          <ac:spMkLst>
            <pc:docMk/>
            <pc:sldMk cId="3569171001" sldId="10496"/>
            <ac:spMk id="213" creationId="{1CB17802-D8AE-406C-B7DA-DF23B6357713}"/>
          </ac:spMkLst>
        </pc:spChg>
        <pc:spChg chg="del">
          <ac:chgData name="Joseph KEMOUN" userId="0b06f245-0909-42d3-bad5-b3a07c8ffd21" providerId="ADAL" clId="{550FC788-B6E7-47CD-BCF4-66DB02D7755A}" dt="2021-05-26T14:51:16.650" v="1539"/>
          <ac:spMkLst>
            <pc:docMk/>
            <pc:sldMk cId="3569171001" sldId="10496"/>
            <ac:spMk id="226" creationId="{B2F4D423-6384-4EED-8A8F-FBFFC962C44E}"/>
          </ac:spMkLst>
        </pc:spChg>
        <pc:spChg chg="del">
          <ac:chgData name="Joseph KEMOUN" userId="0b06f245-0909-42d3-bad5-b3a07c8ffd21" providerId="ADAL" clId="{550FC788-B6E7-47CD-BCF4-66DB02D7755A}" dt="2021-05-26T14:51:16.572" v="1420"/>
          <ac:spMkLst>
            <pc:docMk/>
            <pc:sldMk cId="3569171001" sldId="10496"/>
            <ac:spMk id="227" creationId="{899E4511-9356-4F55-9021-2AC75CA374F5}"/>
          </ac:spMkLst>
        </pc:spChg>
        <pc:spChg chg="del">
          <ac:chgData name="Joseph KEMOUN" userId="0b06f245-0909-42d3-bad5-b3a07c8ffd21" providerId="ADAL" clId="{550FC788-B6E7-47CD-BCF4-66DB02D7755A}" dt="2021-05-26T14:51:16.626" v="1498"/>
          <ac:spMkLst>
            <pc:docMk/>
            <pc:sldMk cId="3569171001" sldId="10496"/>
            <ac:spMk id="228" creationId="{5DE47477-F83C-4343-97B4-528F4E6EEC5E}"/>
          </ac:spMkLst>
        </pc:spChg>
        <pc:spChg chg="del">
          <ac:chgData name="Joseph KEMOUN" userId="0b06f245-0909-42d3-bad5-b3a07c8ffd21" providerId="ADAL" clId="{550FC788-B6E7-47CD-BCF4-66DB02D7755A}" dt="2021-05-26T14:51:16.643" v="1529"/>
          <ac:spMkLst>
            <pc:docMk/>
            <pc:sldMk cId="3569171001" sldId="10496"/>
            <ac:spMk id="229" creationId="{4EFF5158-0EBE-46C9-A27A-E2B1C6DDC5DB}"/>
          </ac:spMkLst>
        </pc:spChg>
        <pc:spChg chg="del">
          <ac:chgData name="Joseph KEMOUN" userId="0b06f245-0909-42d3-bad5-b3a07c8ffd21" providerId="ADAL" clId="{550FC788-B6E7-47CD-BCF4-66DB02D7755A}" dt="2021-05-26T14:51:16.660" v="1545"/>
          <ac:spMkLst>
            <pc:docMk/>
            <pc:sldMk cId="3569171001" sldId="10496"/>
            <ac:spMk id="231" creationId="{6D4A5C11-33F4-4F26-8E6B-7AC3CA71CF5F}"/>
          </ac:spMkLst>
        </pc:spChg>
        <pc:spChg chg="del">
          <ac:chgData name="Joseph KEMOUN" userId="0b06f245-0909-42d3-bad5-b3a07c8ffd21" providerId="ADAL" clId="{550FC788-B6E7-47CD-BCF4-66DB02D7755A}" dt="2021-05-26T14:51:16.665" v="1547"/>
          <ac:spMkLst>
            <pc:docMk/>
            <pc:sldMk cId="3569171001" sldId="10496"/>
            <ac:spMk id="232" creationId="{82471BA2-16A9-4C4B-997B-816167E7C0D8}"/>
          </ac:spMkLst>
        </pc:spChg>
        <pc:spChg chg="del">
          <ac:chgData name="Joseph KEMOUN" userId="0b06f245-0909-42d3-bad5-b3a07c8ffd21" providerId="ADAL" clId="{550FC788-B6E7-47CD-BCF4-66DB02D7755A}" dt="2021-05-26T14:51:16.644" v="1531"/>
          <ac:spMkLst>
            <pc:docMk/>
            <pc:sldMk cId="3569171001" sldId="10496"/>
            <ac:spMk id="234" creationId="{3930DCC7-BF1B-4C19-90DF-366A4AC6B52A}"/>
          </ac:spMkLst>
        </pc:spChg>
        <pc:spChg chg="del">
          <ac:chgData name="Joseph KEMOUN" userId="0b06f245-0909-42d3-bad5-b3a07c8ffd21" providerId="ADAL" clId="{550FC788-B6E7-47CD-BCF4-66DB02D7755A}" dt="2021-05-26T14:51:16.657" v="1543"/>
          <ac:spMkLst>
            <pc:docMk/>
            <pc:sldMk cId="3569171001" sldId="10496"/>
            <ac:spMk id="246" creationId="{51DDE23D-7F7B-4131-B329-3E1CE185D9CC}"/>
          </ac:spMkLst>
        </pc:spChg>
        <pc:spChg chg="add mod">
          <ac:chgData name="Joseph KEMOUN" userId="0b06f245-0909-42d3-bad5-b3a07c8ffd21" providerId="ADAL" clId="{550FC788-B6E7-47CD-BCF4-66DB02D7755A}" dt="2021-05-26T14:51:17.232" v="1592"/>
          <ac:spMkLst>
            <pc:docMk/>
            <pc:sldMk cId="3569171001" sldId="10496"/>
            <ac:spMk id="251" creationId="{CF693E2B-61D3-414B-9498-449EDB23FAD3}"/>
          </ac:spMkLst>
        </pc:spChg>
        <pc:spChg chg="mod">
          <ac:chgData name="Joseph KEMOUN" userId="0b06f245-0909-42d3-bad5-b3a07c8ffd21" providerId="ADAL" clId="{550FC788-B6E7-47CD-BCF4-66DB02D7755A}" dt="2021-05-26T14:51:17.232" v="1592"/>
          <ac:spMkLst>
            <pc:docMk/>
            <pc:sldMk cId="3569171001" sldId="10496"/>
            <ac:spMk id="257" creationId="{00FA12CC-F59E-4320-8221-A6026194850D}"/>
          </ac:spMkLst>
        </pc:spChg>
        <pc:spChg chg="mod">
          <ac:chgData name="Joseph KEMOUN" userId="0b06f245-0909-42d3-bad5-b3a07c8ffd21" providerId="ADAL" clId="{550FC788-B6E7-47CD-BCF4-66DB02D7755A}" dt="2021-05-26T14:51:17.232" v="1592"/>
          <ac:spMkLst>
            <pc:docMk/>
            <pc:sldMk cId="3569171001" sldId="10496"/>
            <ac:spMk id="266" creationId="{C8E47A97-57F9-4C94-B883-F6160C576C5F}"/>
          </ac:spMkLst>
        </pc:spChg>
        <pc:spChg chg="mod">
          <ac:chgData name="Joseph KEMOUN" userId="0b06f245-0909-42d3-bad5-b3a07c8ffd21" providerId="ADAL" clId="{550FC788-B6E7-47CD-BCF4-66DB02D7755A}" dt="2021-05-26T14:51:17.232" v="1592"/>
          <ac:spMkLst>
            <pc:docMk/>
            <pc:sldMk cId="3569171001" sldId="10496"/>
            <ac:spMk id="272" creationId="{2064CD17-7E37-490A-A48C-52117427D251}"/>
          </ac:spMkLst>
        </pc:spChg>
        <pc:spChg chg="mod">
          <ac:chgData name="Joseph KEMOUN" userId="0b06f245-0909-42d3-bad5-b3a07c8ffd21" providerId="ADAL" clId="{550FC788-B6E7-47CD-BCF4-66DB02D7755A}" dt="2021-05-26T14:51:17.232" v="1592"/>
          <ac:spMkLst>
            <pc:docMk/>
            <pc:sldMk cId="3569171001" sldId="10496"/>
            <ac:spMk id="278" creationId="{81E9EB62-5F6D-46E9-936A-5D6F361F1635}"/>
          </ac:spMkLst>
        </pc:spChg>
        <pc:spChg chg="mod">
          <ac:chgData name="Joseph KEMOUN" userId="0b06f245-0909-42d3-bad5-b3a07c8ffd21" providerId="ADAL" clId="{550FC788-B6E7-47CD-BCF4-66DB02D7755A}" dt="2021-05-26T14:51:17.232" v="1592"/>
          <ac:spMkLst>
            <pc:docMk/>
            <pc:sldMk cId="3569171001" sldId="10496"/>
            <ac:spMk id="281" creationId="{DB59522E-2399-43C1-BD46-8543343C1065}"/>
          </ac:spMkLst>
        </pc:spChg>
        <pc:spChg chg="mod">
          <ac:chgData name="Joseph KEMOUN" userId="0b06f245-0909-42d3-bad5-b3a07c8ffd21" providerId="ADAL" clId="{550FC788-B6E7-47CD-BCF4-66DB02D7755A}" dt="2021-05-26T14:51:17.232" v="1592"/>
          <ac:spMkLst>
            <pc:docMk/>
            <pc:sldMk cId="3569171001" sldId="10496"/>
            <ac:spMk id="283" creationId="{AF1D3C07-51DF-4503-86A9-04673C9A172B}"/>
          </ac:spMkLst>
        </pc:spChg>
        <pc:spChg chg="mod">
          <ac:chgData name="Joseph KEMOUN" userId="0b06f245-0909-42d3-bad5-b3a07c8ffd21" providerId="ADAL" clId="{550FC788-B6E7-47CD-BCF4-66DB02D7755A}" dt="2021-05-26T14:51:17.232" v="1592"/>
          <ac:spMkLst>
            <pc:docMk/>
            <pc:sldMk cId="3569171001" sldId="10496"/>
            <ac:spMk id="284" creationId="{4184BECF-2638-4BA8-9686-4E8A140AA56A}"/>
          </ac:spMkLst>
        </pc:spChg>
        <pc:spChg chg="mod">
          <ac:chgData name="Joseph KEMOUN" userId="0b06f245-0909-42d3-bad5-b3a07c8ffd21" providerId="ADAL" clId="{550FC788-B6E7-47CD-BCF4-66DB02D7755A}" dt="2021-05-26T14:51:17.232" v="1592"/>
          <ac:spMkLst>
            <pc:docMk/>
            <pc:sldMk cId="3569171001" sldId="10496"/>
            <ac:spMk id="285" creationId="{652812BD-1D88-4555-8980-F7742EA9938F}"/>
          </ac:spMkLst>
        </pc:spChg>
        <pc:spChg chg="mod">
          <ac:chgData name="Joseph KEMOUN" userId="0b06f245-0909-42d3-bad5-b3a07c8ffd21" providerId="ADAL" clId="{550FC788-B6E7-47CD-BCF4-66DB02D7755A}" dt="2021-05-26T14:51:17.232" v="1592"/>
          <ac:spMkLst>
            <pc:docMk/>
            <pc:sldMk cId="3569171001" sldId="10496"/>
            <ac:spMk id="286" creationId="{6D1FA7F9-231B-4FC5-98E3-A15353E33042}"/>
          </ac:spMkLst>
        </pc:spChg>
        <pc:spChg chg="mod">
          <ac:chgData name="Joseph KEMOUN" userId="0b06f245-0909-42d3-bad5-b3a07c8ffd21" providerId="ADAL" clId="{550FC788-B6E7-47CD-BCF4-66DB02D7755A}" dt="2021-05-26T14:51:17.232" v="1592"/>
          <ac:spMkLst>
            <pc:docMk/>
            <pc:sldMk cId="3569171001" sldId="10496"/>
            <ac:spMk id="289" creationId="{79532DEE-5F26-481B-BE1C-FE006FF907D7}"/>
          </ac:spMkLst>
        </pc:spChg>
        <pc:spChg chg="mod">
          <ac:chgData name="Joseph KEMOUN" userId="0b06f245-0909-42d3-bad5-b3a07c8ffd21" providerId="ADAL" clId="{550FC788-B6E7-47CD-BCF4-66DB02D7755A}" dt="2021-05-26T14:51:17.232" v="1592"/>
          <ac:spMkLst>
            <pc:docMk/>
            <pc:sldMk cId="3569171001" sldId="10496"/>
            <ac:spMk id="290" creationId="{912F9063-224A-4F66-8C48-DF38B87F1F63}"/>
          </ac:spMkLst>
        </pc:spChg>
        <pc:spChg chg="mod">
          <ac:chgData name="Joseph KEMOUN" userId="0b06f245-0909-42d3-bad5-b3a07c8ffd21" providerId="ADAL" clId="{550FC788-B6E7-47CD-BCF4-66DB02D7755A}" dt="2021-05-26T14:51:17.232" v="1592"/>
          <ac:spMkLst>
            <pc:docMk/>
            <pc:sldMk cId="3569171001" sldId="10496"/>
            <ac:spMk id="291" creationId="{44C25213-4A92-4C7A-A63F-DE9DABA978BD}"/>
          </ac:spMkLst>
        </pc:spChg>
        <pc:spChg chg="mod">
          <ac:chgData name="Joseph KEMOUN" userId="0b06f245-0909-42d3-bad5-b3a07c8ffd21" providerId="ADAL" clId="{550FC788-B6E7-47CD-BCF4-66DB02D7755A}" dt="2021-05-26T14:51:17.232" v="1592"/>
          <ac:spMkLst>
            <pc:docMk/>
            <pc:sldMk cId="3569171001" sldId="10496"/>
            <ac:spMk id="292" creationId="{07029617-D86F-4A80-A8EB-0FE74E61B6E9}"/>
          </ac:spMkLst>
        </pc:spChg>
        <pc:spChg chg="add mod">
          <ac:chgData name="Joseph KEMOUN" userId="0b06f245-0909-42d3-bad5-b3a07c8ffd21" providerId="ADAL" clId="{550FC788-B6E7-47CD-BCF4-66DB02D7755A}" dt="2021-05-26T14:51:17.232" v="1592"/>
          <ac:spMkLst>
            <pc:docMk/>
            <pc:sldMk cId="3569171001" sldId="10496"/>
            <ac:spMk id="307" creationId="{73ACA114-49D1-4D6B-B0E0-B0B117EE0680}"/>
          </ac:spMkLst>
        </pc:spChg>
        <pc:spChg chg="mod">
          <ac:chgData name="Joseph KEMOUN" userId="0b06f245-0909-42d3-bad5-b3a07c8ffd21" providerId="ADAL" clId="{550FC788-B6E7-47CD-BCF4-66DB02D7755A}" dt="2021-05-26T14:51:17.232" v="1592"/>
          <ac:spMkLst>
            <pc:docMk/>
            <pc:sldMk cId="3569171001" sldId="10496"/>
            <ac:spMk id="319" creationId="{606BE5C1-2DB2-4D2C-80CD-EC85B0872219}"/>
          </ac:spMkLst>
        </pc:spChg>
        <pc:spChg chg="mod">
          <ac:chgData name="Joseph KEMOUN" userId="0b06f245-0909-42d3-bad5-b3a07c8ffd21" providerId="ADAL" clId="{550FC788-B6E7-47CD-BCF4-66DB02D7755A}" dt="2021-05-26T14:51:17.232" v="1592"/>
          <ac:spMkLst>
            <pc:docMk/>
            <pc:sldMk cId="3569171001" sldId="10496"/>
            <ac:spMk id="320" creationId="{7D714BB6-93FF-40B4-8092-412CFF045DF8}"/>
          </ac:spMkLst>
        </pc:spChg>
        <pc:spChg chg="mod">
          <ac:chgData name="Joseph KEMOUN" userId="0b06f245-0909-42d3-bad5-b3a07c8ffd21" providerId="ADAL" clId="{550FC788-B6E7-47CD-BCF4-66DB02D7755A}" dt="2021-05-26T14:51:17.232" v="1592"/>
          <ac:spMkLst>
            <pc:docMk/>
            <pc:sldMk cId="3569171001" sldId="10496"/>
            <ac:spMk id="321" creationId="{4D923FD5-E45B-469F-8CCE-6943AA2D38D7}"/>
          </ac:spMkLst>
        </pc:spChg>
        <pc:spChg chg="mod">
          <ac:chgData name="Joseph KEMOUN" userId="0b06f245-0909-42d3-bad5-b3a07c8ffd21" providerId="ADAL" clId="{550FC788-B6E7-47CD-BCF4-66DB02D7755A}" dt="2021-05-26T14:51:17.232" v="1592"/>
          <ac:spMkLst>
            <pc:docMk/>
            <pc:sldMk cId="3569171001" sldId="10496"/>
            <ac:spMk id="322" creationId="{7C186BA8-7070-4FEE-9575-7CE7757F63E7}"/>
          </ac:spMkLst>
        </pc:spChg>
        <pc:spChg chg="mod">
          <ac:chgData name="Joseph KEMOUN" userId="0b06f245-0909-42d3-bad5-b3a07c8ffd21" providerId="ADAL" clId="{550FC788-B6E7-47CD-BCF4-66DB02D7755A}" dt="2021-05-26T14:51:17.232" v="1592"/>
          <ac:spMkLst>
            <pc:docMk/>
            <pc:sldMk cId="3569171001" sldId="10496"/>
            <ac:spMk id="323" creationId="{C3900BA6-4F3B-402B-B275-7243C8E61145}"/>
          </ac:spMkLst>
        </pc:spChg>
        <pc:spChg chg="mod">
          <ac:chgData name="Joseph KEMOUN" userId="0b06f245-0909-42d3-bad5-b3a07c8ffd21" providerId="ADAL" clId="{550FC788-B6E7-47CD-BCF4-66DB02D7755A}" dt="2021-05-26T14:51:17.232" v="1592"/>
          <ac:spMkLst>
            <pc:docMk/>
            <pc:sldMk cId="3569171001" sldId="10496"/>
            <ac:spMk id="324" creationId="{7D472A9A-6358-433E-A1C1-7E012FDA6D19}"/>
          </ac:spMkLst>
        </pc:spChg>
        <pc:spChg chg="mod">
          <ac:chgData name="Joseph KEMOUN" userId="0b06f245-0909-42d3-bad5-b3a07c8ffd21" providerId="ADAL" clId="{550FC788-B6E7-47CD-BCF4-66DB02D7755A}" dt="2021-05-26T14:51:17.232" v="1592"/>
          <ac:spMkLst>
            <pc:docMk/>
            <pc:sldMk cId="3569171001" sldId="10496"/>
            <ac:spMk id="333" creationId="{0DB8A995-E6DC-434C-BCA8-44828DF19E79}"/>
          </ac:spMkLst>
        </pc:spChg>
        <pc:spChg chg="mod">
          <ac:chgData name="Joseph KEMOUN" userId="0b06f245-0909-42d3-bad5-b3a07c8ffd21" providerId="ADAL" clId="{550FC788-B6E7-47CD-BCF4-66DB02D7755A}" dt="2021-05-26T14:51:17.232" v="1592"/>
          <ac:spMkLst>
            <pc:docMk/>
            <pc:sldMk cId="3569171001" sldId="10496"/>
            <ac:spMk id="347" creationId="{323815F7-BFF5-42B1-8B4B-55729B4BD724}"/>
          </ac:spMkLst>
        </pc:spChg>
        <pc:spChg chg="del">
          <ac:chgData name="Joseph KEMOUN" userId="0b06f245-0909-42d3-bad5-b3a07c8ffd21" providerId="ADAL" clId="{550FC788-B6E7-47CD-BCF4-66DB02D7755A}" dt="2021-05-26T14:51:16.619" v="1486"/>
          <ac:spMkLst>
            <pc:docMk/>
            <pc:sldMk cId="3569171001" sldId="10496"/>
            <ac:spMk id="348" creationId="{CFCBCDDB-EA95-49A6-B547-6019E50F386C}"/>
          </ac:spMkLst>
        </pc:spChg>
        <pc:spChg chg="del">
          <ac:chgData name="Joseph KEMOUN" userId="0b06f245-0909-42d3-bad5-b3a07c8ffd21" providerId="ADAL" clId="{550FC788-B6E7-47CD-BCF4-66DB02D7755A}" dt="2021-05-26T14:51:16.620" v="1488"/>
          <ac:spMkLst>
            <pc:docMk/>
            <pc:sldMk cId="3569171001" sldId="10496"/>
            <ac:spMk id="349" creationId="{395A3F28-98E0-4ABF-A444-F427F580278A}"/>
          </ac:spMkLst>
        </pc:spChg>
        <pc:spChg chg="del">
          <ac:chgData name="Joseph KEMOUN" userId="0b06f245-0909-42d3-bad5-b3a07c8ffd21" providerId="ADAL" clId="{550FC788-B6E7-47CD-BCF4-66DB02D7755A}" dt="2021-05-26T14:51:16.621" v="1490"/>
          <ac:spMkLst>
            <pc:docMk/>
            <pc:sldMk cId="3569171001" sldId="10496"/>
            <ac:spMk id="350" creationId="{F2865F77-BAC4-4AED-B624-0B522BF3F767}"/>
          </ac:spMkLst>
        </pc:spChg>
        <pc:spChg chg="del">
          <ac:chgData name="Joseph KEMOUN" userId="0b06f245-0909-42d3-bad5-b3a07c8ffd21" providerId="ADAL" clId="{550FC788-B6E7-47CD-BCF4-66DB02D7755A}" dt="2021-05-26T14:51:16.602" v="1459"/>
          <ac:spMkLst>
            <pc:docMk/>
            <pc:sldMk cId="3569171001" sldId="10496"/>
            <ac:spMk id="351" creationId="{0669AB15-C923-4679-B7DC-569D79DDE370}"/>
          </ac:spMkLst>
        </pc:spChg>
        <pc:spChg chg="del">
          <ac:chgData name="Joseph KEMOUN" userId="0b06f245-0909-42d3-bad5-b3a07c8ffd21" providerId="ADAL" clId="{550FC788-B6E7-47CD-BCF4-66DB02D7755A}" dt="2021-05-26T14:51:16.625" v="1496"/>
          <ac:spMkLst>
            <pc:docMk/>
            <pc:sldMk cId="3569171001" sldId="10496"/>
            <ac:spMk id="352" creationId="{F6B285D2-708B-421E-B5A7-4D9C77F08F6E}"/>
          </ac:spMkLst>
        </pc:spChg>
        <pc:spChg chg="del">
          <ac:chgData name="Joseph KEMOUN" userId="0b06f245-0909-42d3-bad5-b3a07c8ffd21" providerId="ADAL" clId="{550FC788-B6E7-47CD-BCF4-66DB02D7755A}" dt="2021-05-26T14:51:16.624" v="1494"/>
          <ac:spMkLst>
            <pc:docMk/>
            <pc:sldMk cId="3569171001" sldId="10496"/>
            <ac:spMk id="353" creationId="{390E82EC-150E-4DD4-892A-477625840C31}"/>
          </ac:spMkLst>
        </pc:spChg>
        <pc:spChg chg="del">
          <ac:chgData name="Joseph KEMOUN" userId="0b06f245-0909-42d3-bad5-b3a07c8ffd21" providerId="ADAL" clId="{550FC788-B6E7-47CD-BCF4-66DB02D7755A}" dt="2021-05-26T14:51:16.562" v="1412"/>
          <ac:spMkLst>
            <pc:docMk/>
            <pc:sldMk cId="3569171001" sldId="10496"/>
            <ac:spMk id="354" creationId="{E856EDF6-9B33-4E84-9395-01F2C852986E}"/>
          </ac:spMkLst>
        </pc:spChg>
        <pc:spChg chg="del">
          <ac:chgData name="Joseph KEMOUN" userId="0b06f245-0909-42d3-bad5-b3a07c8ffd21" providerId="ADAL" clId="{550FC788-B6E7-47CD-BCF4-66DB02D7755A}" dt="2021-05-26T14:51:16.570" v="1418"/>
          <ac:spMkLst>
            <pc:docMk/>
            <pc:sldMk cId="3569171001" sldId="10496"/>
            <ac:spMk id="355" creationId="{F6FE6982-C59D-4903-A697-09F5B2458B91}"/>
          </ac:spMkLst>
        </pc:spChg>
        <pc:spChg chg="mod">
          <ac:chgData name="Joseph KEMOUN" userId="0b06f245-0909-42d3-bad5-b3a07c8ffd21" providerId="ADAL" clId="{550FC788-B6E7-47CD-BCF4-66DB02D7755A}" dt="2021-05-26T14:51:17.232" v="1592"/>
          <ac:spMkLst>
            <pc:docMk/>
            <pc:sldMk cId="3569171001" sldId="10496"/>
            <ac:spMk id="356" creationId="{F4DC26E5-870B-44C8-A1CE-E8D27A856925}"/>
          </ac:spMkLst>
        </pc:spChg>
        <pc:spChg chg="mod">
          <ac:chgData name="Joseph KEMOUN" userId="0b06f245-0909-42d3-bad5-b3a07c8ffd21" providerId="ADAL" clId="{550FC788-B6E7-47CD-BCF4-66DB02D7755A}" dt="2021-05-26T14:51:17.232" v="1592"/>
          <ac:spMkLst>
            <pc:docMk/>
            <pc:sldMk cId="3569171001" sldId="10496"/>
            <ac:spMk id="365" creationId="{FB8E4E32-6F55-4F66-91B7-231C50A62EBB}"/>
          </ac:spMkLst>
        </pc:spChg>
        <pc:spChg chg="del">
          <ac:chgData name="Joseph KEMOUN" userId="0b06f245-0909-42d3-bad5-b3a07c8ffd21" providerId="ADAL" clId="{550FC788-B6E7-47CD-BCF4-66DB02D7755A}" dt="2021-05-26T14:51:16.576" v="1425"/>
          <ac:spMkLst>
            <pc:docMk/>
            <pc:sldMk cId="3569171001" sldId="10496"/>
            <ac:spMk id="366" creationId="{93DF475D-D416-47B1-B3AE-DF8F8DFDB5CE}"/>
          </ac:spMkLst>
        </pc:spChg>
        <pc:spChg chg="mod">
          <ac:chgData name="Joseph KEMOUN" userId="0b06f245-0909-42d3-bad5-b3a07c8ffd21" providerId="ADAL" clId="{550FC788-B6E7-47CD-BCF4-66DB02D7755A}" dt="2021-05-26T14:51:17.232" v="1592"/>
          <ac:spMkLst>
            <pc:docMk/>
            <pc:sldMk cId="3569171001" sldId="10496"/>
            <ac:spMk id="367" creationId="{0A2150C1-440A-4A27-8D25-5E35F255B7D1}"/>
          </ac:spMkLst>
        </pc:spChg>
        <pc:spChg chg="mod">
          <ac:chgData name="Joseph KEMOUN" userId="0b06f245-0909-42d3-bad5-b3a07c8ffd21" providerId="ADAL" clId="{550FC788-B6E7-47CD-BCF4-66DB02D7755A}" dt="2021-05-26T14:51:17.232" v="1592"/>
          <ac:spMkLst>
            <pc:docMk/>
            <pc:sldMk cId="3569171001" sldId="10496"/>
            <ac:spMk id="369" creationId="{55B485D7-9E71-46F5-A3FF-D44B3F5671B3}"/>
          </ac:spMkLst>
        </pc:spChg>
        <pc:spChg chg="add mod">
          <ac:chgData name="Joseph KEMOUN" userId="0b06f245-0909-42d3-bad5-b3a07c8ffd21" providerId="ADAL" clId="{550FC788-B6E7-47CD-BCF4-66DB02D7755A}" dt="2021-05-26T14:51:17.232" v="1592"/>
          <ac:spMkLst>
            <pc:docMk/>
            <pc:sldMk cId="3569171001" sldId="10496"/>
            <ac:spMk id="391" creationId="{A83EF2E8-D8E6-496D-9813-2A7817CF04A1}"/>
          </ac:spMkLst>
        </pc:spChg>
        <pc:spChg chg="add mod">
          <ac:chgData name="Joseph KEMOUN" userId="0b06f245-0909-42d3-bad5-b3a07c8ffd21" providerId="ADAL" clId="{550FC788-B6E7-47CD-BCF4-66DB02D7755A}" dt="2021-05-26T14:51:17.232" v="1592"/>
          <ac:spMkLst>
            <pc:docMk/>
            <pc:sldMk cId="3569171001" sldId="10496"/>
            <ac:spMk id="392" creationId="{B2F122CB-116D-47C5-9288-A49F2ECF63F1}"/>
          </ac:spMkLst>
        </pc:spChg>
        <pc:spChg chg="add mod">
          <ac:chgData name="Joseph KEMOUN" userId="0b06f245-0909-42d3-bad5-b3a07c8ffd21" providerId="ADAL" clId="{550FC788-B6E7-47CD-BCF4-66DB02D7755A}" dt="2021-05-26T14:51:17.232" v="1592"/>
          <ac:spMkLst>
            <pc:docMk/>
            <pc:sldMk cId="3569171001" sldId="10496"/>
            <ac:spMk id="396" creationId="{7572BCF5-D8C1-420B-96A2-C7D88BCF356D}"/>
          </ac:spMkLst>
        </pc:spChg>
        <pc:spChg chg="add mod">
          <ac:chgData name="Joseph KEMOUN" userId="0b06f245-0909-42d3-bad5-b3a07c8ffd21" providerId="ADAL" clId="{550FC788-B6E7-47CD-BCF4-66DB02D7755A}" dt="2021-05-26T14:51:17.232" v="1592"/>
          <ac:spMkLst>
            <pc:docMk/>
            <pc:sldMk cId="3569171001" sldId="10496"/>
            <ac:spMk id="397" creationId="{2B846BD0-6B19-4A92-87B0-83CC9D0C87E6}"/>
          </ac:spMkLst>
        </pc:spChg>
        <pc:spChg chg="add mod">
          <ac:chgData name="Joseph KEMOUN" userId="0b06f245-0909-42d3-bad5-b3a07c8ffd21" providerId="ADAL" clId="{550FC788-B6E7-47CD-BCF4-66DB02D7755A}" dt="2021-05-26T14:52:25.035" v="1609" actId="255"/>
          <ac:spMkLst>
            <pc:docMk/>
            <pc:sldMk cId="3569171001" sldId="10496"/>
            <ac:spMk id="398" creationId="{5097E6B4-B41E-4525-A84E-5305C1C94F7C}"/>
          </ac:spMkLst>
        </pc:spChg>
        <pc:spChg chg="add mod">
          <ac:chgData name="Joseph KEMOUN" userId="0b06f245-0909-42d3-bad5-b3a07c8ffd21" providerId="ADAL" clId="{550FC788-B6E7-47CD-BCF4-66DB02D7755A}" dt="2021-05-26T14:52:25.035" v="1609" actId="255"/>
          <ac:spMkLst>
            <pc:docMk/>
            <pc:sldMk cId="3569171001" sldId="10496"/>
            <ac:spMk id="420" creationId="{234F5071-1325-417A-B11E-C67342E32E05}"/>
          </ac:spMkLst>
        </pc:spChg>
        <pc:spChg chg="add mod">
          <ac:chgData name="Joseph KEMOUN" userId="0b06f245-0909-42d3-bad5-b3a07c8ffd21" providerId="ADAL" clId="{550FC788-B6E7-47CD-BCF4-66DB02D7755A}" dt="2021-05-26T14:52:25.035" v="1609" actId="255"/>
          <ac:spMkLst>
            <pc:docMk/>
            <pc:sldMk cId="3569171001" sldId="10496"/>
            <ac:spMk id="421" creationId="{E28EE198-7AF1-46BC-8C42-628DC4D0B9DC}"/>
          </ac:spMkLst>
        </pc:spChg>
        <pc:spChg chg="add mod">
          <ac:chgData name="Joseph KEMOUN" userId="0b06f245-0909-42d3-bad5-b3a07c8ffd21" providerId="ADAL" clId="{550FC788-B6E7-47CD-BCF4-66DB02D7755A}" dt="2021-05-26T14:51:17.232" v="1592"/>
          <ac:spMkLst>
            <pc:docMk/>
            <pc:sldMk cId="3569171001" sldId="10496"/>
            <ac:spMk id="429" creationId="{518B699A-D469-4CFD-A7C7-2B32B12C538F}"/>
          </ac:spMkLst>
        </pc:spChg>
        <pc:spChg chg="add mod">
          <ac:chgData name="Joseph KEMOUN" userId="0b06f245-0909-42d3-bad5-b3a07c8ffd21" providerId="ADAL" clId="{550FC788-B6E7-47CD-BCF4-66DB02D7755A}" dt="2021-05-26T14:51:17.232" v="1592"/>
          <ac:spMkLst>
            <pc:docMk/>
            <pc:sldMk cId="3569171001" sldId="10496"/>
            <ac:spMk id="430" creationId="{6F3B8198-233A-4FC5-99B4-549381F6BB06}"/>
          </ac:spMkLst>
        </pc:spChg>
        <pc:spChg chg="del">
          <ac:chgData name="Joseph KEMOUN" userId="0b06f245-0909-42d3-bad5-b3a07c8ffd21" providerId="ADAL" clId="{550FC788-B6E7-47CD-BCF4-66DB02D7755A}" dt="2021-05-26T14:51:16.578" v="1427"/>
          <ac:spMkLst>
            <pc:docMk/>
            <pc:sldMk cId="3569171001" sldId="10496"/>
            <ac:spMk id="431" creationId="{C43A5D41-8E95-4FE9-AA7F-FE80E1B41664}"/>
          </ac:spMkLst>
        </pc:spChg>
        <pc:spChg chg="del">
          <ac:chgData name="Joseph KEMOUN" userId="0b06f245-0909-42d3-bad5-b3a07c8ffd21" providerId="ADAL" clId="{550FC788-B6E7-47CD-BCF4-66DB02D7755A}" dt="2021-05-26T14:51:16.627" v="1500"/>
          <ac:spMkLst>
            <pc:docMk/>
            <pc:sldMk cId="3569171001" sldId="10496"/>
            <ac:spMk id="432" creationId="{03857C1B-D6C5-45FC-9704-4AD21AA68E0E}"/>
          </ac:spMkLst>
        </pc:spChg>
        <pc:spChg chg="add mod">
          <ac:chgData name="Joseph KEMOUN" userId="0b06f245-0909-42d3-bad5-b3a07c8ffd21" providerId="ADAL" clId="{550FC788-B6E7-47CD-BCF4-66DB02D7755A}" dt="2021-05-26T14:51:17.232" v="1592"/>
          <ac:spMkLst>
            <pc:docMk/>
            <pc:sldMk cId="3569171001" sldId="10496"/>
            <ac:spMk id="433" creationId="{41B9B3F4-D440-4F78-88A2-788A15203C12}"/>
          </ac:spMkLst>
        </pc:spChg>
        <pc:spChg chg="add mod">
          <ac:chgData name="Joseph KEMOUN" userId="0b06f245-0909-42d3-bad5-b3a07c8ffd21" providerId="ADAL" clId="{550FC788-B6E7-47CD-BCF4-66DB02D7755A}" dt="2021-05-26T14:51:17.232" v="1592"/>
          <ac:spMkLst>
            <pc:docMk/>
            <pc:sldMk cId="3569171001" sldId="10496"/>
            <ac:spMk id="434" creationId="{E070B037-B3AE-4B19-B81B-69DE52053F77}"/>
          </ac:spMkLst>
        </pc:spChg>
        <pc:spChg chg="add mod">
          <ac:chgData name="Joseph KEMOUN" userId="0b06f245-0909-42d3-bad5-b3a07c8ffd21" providerId="ADAL" clId="{550FC788-B6E7-47CD-BCF4-66DB02D7755A}" dt="2021-05-26T14:51:17.232" v="1592"/>
          <ac:spMkLst>
            <pc:docMk/>
            <pc:sldMk cId="3569171001" sldId="10496"/>
            <ac:spMk id="438" creationId="{953F7D8A-5B50-4BCA-B5AE-5C520842AA9C}"/>
          </ac:spMkLst>
        </pc:spChg>
        <pc:spChg chg="add mod">
          <ac:chgData name="Joseph KEMOUN" userId="0b06f245-0909-42d3-bad5-b3a07c8ffd21" providerId="ADAL" clId="{550FC788-B6E7-47CD-BCF4-66DB02D7755A}" dt="2021-05-26T14:51:17.232" v="1592"/>
          <ac:spMkLst>
            <pc:docMk/>
            <pc:sldMk cId="3569171001" sldId="10496"/>
            <ac:spMk id="439" creationId="{6AC0AE9C-6BDF-4F63-B06C-CC7C1CFFEB3D}"/>
          </ac:spMkLst>
        </pc:spChg>
        <pc:spChg chg="mod">
          <ac:chgData name="Joseph KEMOUN" userId="0b06f245-0909-42d3-bad5-b3a07c8ffd21" providerId="ADAL" clId="{550FC788-B6E7-47CD-BCF4-66DB02D7755A}" dt="2021-05-26T14:51:17.232" v="1592"/>
          <ac:spMkLst>
            <pc:docMk/>
            <pc:sldMk cId="3569171001" sldId="10496"/>
            <ac:spMk id="444" creationId="{68E53FCD-C3E8-4DF8-8E15-C3D15974E1D9}"/>
          </ac:spMkLst>
        </pc:spChg>
        <pc:spChg chg="mod">
          <ac:chgData name="Joseph KEMOUN" userId="0b06f245-0909-42d3-bad5-b3a07c8ffd21" providerId="ADAL" clId="{550FC788-B6E7-47CD-BCF4-66DB02D7755A}" dt="2021-05-26T14:51:17.232" v="1592"/>
          <ac:spMkLst>
            <pc:docMk/>
            <pc:sldMk cId="3569171001" sldId="10496"/>
            <ac:spMk id="445" creationId="{8146832E-8DA9-489F-BD45-FE68F6B23A6F}"/>
          </ac:spMkLst>
        </pc:spChg>
        <pc:spChg chg="mod">
          <ac:chgData name="Joseph KEMOUN" userId="0b06f245-0909-42d3-bad5-b3a07c8ffd21" providerId="ADAL" clId="{550FC788-B6E7-47CD-BCF4-66DB02D7755A}" dt="2021-05-26T14:51:17.232" v="1592"/>
          <ac:spMkLst>
            <pc:docMk/>
            <pc:sldMk cId="3569171001" sldId="10496"/>
            <ac:spMk id="446" creationId="{CE1F21B7-F18F-482C-BC14-4C6FDE33D8F0}"/>
          </ac:spMkLst>
        </pc:spChg>
        <pc:spChg chg="mod">
          <ac:chgData name="Joseph KEMOUN" userId="0b06f245-0909-42d3-bad5-b3a07c8ffd21" providerId="ADAL" clId="{550FC788-B6E7-47CD-BCF4-66DB02D7755A}" dt="2021-05-26T14:51:17.232" v="1592"/>
          <ac:spMkLst>
            <pc:docMk/>
            <pc:sldMk cId="3569171001" sldId="10496"/>
            <ac:spMk id="447" creationId="{8E312DAE-695E-4AA6-A885-92C8B02FE89A}"/>
          </ac:spMkLst>
        </pc:spChg>
        <pc:spChg chg="add mod">
          <ac:chgData name="Joseph KEMOUN" userId="0b06f245-0909-42d3-bad5-b3a07c8ffd21" providerId="ADAL" clId="{550FC788-B6E7-47CD-BCF4-66DB02D7755A}" dt="2021-05-26T14:51:17.232" v="1592"/>
          <ac:spMkLst>
            <pc:docMk/>
            <pc:sldMk cId="3569171001" sldId="10496"/>
            <ac:spMk id="449" creationId="{8AFB30FA-C66D-4E5C-B738-0129B1949E1D}"/>
          </ac:spMkLst>
        </pc:spChg>
        <pc:spChg chg="add mod">
          <ac:chgData name="Joseph KEMOUN" userId="0b06f245-0909-42d3-bad5-b3a07c8ffd21" providerId="ADAL" clId="{550FC788-B6E7-47CD-BCF4-66DB02D7755A}" dt="2021-05-26T14:51:17.232" v="1592"/>
          <ac:spMkLst>
            <pc:docMk/>
            <pc:sldMk cId="3569171001" sldId="10496"/>
            <ac:spMk id="450" creationId="{2542F9F6-C73E-45FD-8A2A-6135DAEE2F04}"/>
          </ac:spMkLst>
        </pc:spChg>
        <pc:spChg chg="add mod">
          <ac:chgData name="Joseph KEMOUN" userId="0b06f245-0909-42d3-bad5-b3a07c8ffd21" providerId="ADAL" clId="{550FC788-B6E7-47CD-BCF4-66DB02D7755A}" dt="2021-05-26T14:51:17.232" v="1592"/>
          <ac:spMkLst>
            <pc:docMk/>
            <pc:sldMk cId="3569171001" sldId="10496"/>
            <ac:spMk id="451" creationId="{BC013558-F39B-4E2B-B416-9AE35EE514FF}"/>
          </ac:spMkLst>
        </pc:spChg>
        <pc:spChg chg="add mod">
          <ac:chgData name="Joseph KEMOUN" userId="0b06f245-0909-42d3-bad5-b3a07c8ffd21" providerId="ADAL" clId="{550FC788-B6E7-47CD-BCF4-66DB02D7755A}" dt="2021-05-26T14:51:17.232" v="1592"/>
          <ac:spMkLst>
            <pc:docMk/>
            <pc:sldMk cId="3569171001" sldId="10496"/>
            <ac:spMk id="452" creationId="{F8D942B4-37B8-4212-88A7-3B8A8436626A}"/>
          </ac:spMkLst>
        </pc:spChg>
        <pc:spChg chg="add mod">
          <ac:chgData name="Joseph KEMOUN" userId="0b06f245-0909-42d3-bad5-b3a07c8ffd21" providerId="ADAL" clId="{550FC788-B6E7-47CD-BCF4-66DB02D7755A}" dt="2021-05-26T14:51:17.232" v="1592"/>
          <ac:spMkLst>
            <pc:docMk/>
            <pc:sldMk cId="3569171001" sldId="10496"/>
            <ac:spMk id="453" creationId="{68D22EE8-3ABD-4975-9F7E-1B44496812C2}"/>
          </ac:spMkLst>
        </pc:spChg>
        <pc:spChg chg="add mod">
          <ac:chgData name="Joseph KEMOUN" userId="0b06f245-0909-42d3-bad5-b3a07c8ffd21" providerId="ADAL" clId="{550FC788-B6E7-47CD-BCF4-66DB02D7755A}" dt="2021-05-26T14:51:17.232" v="1592"/>
          <ac:spMkLst>
            <pc:docMk/>
            <pc:sldMk cId="3569171001" sldId="10496"/>
            <ac:spMk id="454" creationId="{C2B81086-F897-42EE-9088-4DE609CC99A5}"/>
          </ac:spMkLst>
        </pc:spChg>
        <pc:spChg chg="add mod">
          <ac:chgData name="Joseph KEMOUN" userId="0b06f245-0909-42d3-bad5-b3a07c8ffd21" providerId="ADAL" clId="{550FC788-B6E7-47CD-BCF4-66DB02D7755A}" dt="2021-05-26T14:51:51.927" v="1607" actId="1035"/>
          <ac:spMkLst>
            <pc:docMk/>
            <pc:sldMk cId="3569171001" sldId="10496"/>
            <ac:spMk id="455" creationId="{369F5199-46FF-4A09-9E2E-1FF7AFC76F34}"/>
          </ac:spMkLst>
        </pc:spChg>
        <pc:spChg chg="add mod">
          <ac:chgData name="Joseph KEMOUN" userId="0b06f245-0909-42d3-bad5-b3a07c8ffd21" providerId="ADAL" clId="{550FC788-B6E7-47CD-BCF4-66DB02D7755A}" dt="2021-05-26T14:51:17.232" v="1592"/>
          <ac:spMkLst>
            <pc:docMk/>
            <pc:sldMk cId="3569171001" sldId="10496"/>
            <ac:spMk id="456" creationId="{CE78DAC5-F5FB-4CBD-94CB-0767894E3186}"/>
          </ac:spMkLst>
        </pc:spChg>
        <pc:spChg chg="add mod">
          <ac:chgData name="Joseph KEMOUN" userId="0b06f245-0909-42d3-bad5-b3a07c8ffd21" providerId="ADAL" clId="{550FC788-B6E7-47CD-BCF4-66DB02D7755A}" dt="2021-05-26T14:51:17.232" v="1592"/>
          <ac:spMkLst>
            <pc:docMk/>
            <pc:sldMk cId="3569171001" sldId="10496"/>
            <ac:spMk id="457" creationId="{EBE18BC2-B76A-45B2-9CF6-64436417649F}"/>
          </ac:spMkLst>
        </pc:spChg>
        <pc:spChg chg="del">
          <ac:chgData name="Joseph KEMOUN" userId="0b06f245-0909-42d3-bad5-b3a07c8ffd21" providerId="ADAL" clId="{550FC788-B6E7-47CD-BCF4-66DB02D7755A}" dt="2021-05-26T14:51:16.633" v="1508"/>
          <ac:spMkLst>
            <pc:docMk/>
            <pc:sldMk cId="3569171001" sldId="10496"/>
            <ac:spMk id="571" creationId="{83A1A957-09EF-441E-B0F3-BEA3575C3310}"/>
          </ac:spMkLst>
        </pc:spChg>
        <pc:spChg chg="del">
          <ac:chgData name="Joseph KEMOUN" userId="0b06f245-0909-42d3-bad5-b3a07c8ffd21" providerId="ADAL" clId="{550FC788-B6E7-47CD-BCF4-66DB02D7755A}" dt="2021-05-26T14:51:16.635" v="1512"/>
          <ac:spMkLst>
            <pc:docMk/>
            <pc:sldMk cId="3569171001" sldId="10496"/>
            <ac:spMk id="572" creationId="{C8642C5B-766C-444E-B472-4CCCA91833BB}"/>
          </ac:spMkLst>
        </pc:spChg>
        <pc:spChg chg="del">
          <ac:chgData name="Joseph KEMOUN" userId="0b06f245-0909-42d3-bad5-b3a07c8ffd21" providerId="ADAL" clId="{550FC788-B6E7-47CD-BCF4-66DB02D7755A}" dt="2021-05-26T14:51:16.642" v="1527"/>
          <ac:spMkLst>
            <pc:docMk/>
            <pc:sldMk cId="3569171001" sldId="10496"/>
            <ac:spMk id="573" creationId="{641495BC-10DB-4F75-90D3-435B0EA4AA1D}"/>
          </ac:spMkLst>
        </pc:spChg>
        <pc:spChg chg="del">
          <ac:chgData name="Joseph KEMOUN" userId="0b06f245-0909-42d3-bad5-b3a07c8ffd21" providerId="ADAL" clId="{550FC788-B6E7-47CD-BCF4-66DB02D7755A}" dt="2021-05-26T14:51:16.639" v="1519"/>
          <ac:spMkLst>
            <pc:docMk/>
            <pc:sldMk cId="3569171001" sldId="10496"/>
            <ac:spMk id="574" creationId="{B378CEDE-C4B2-43EE-A7C1-F2D15C120DFA}"/>
          </ac:spMkLst>
        </pc:spChg>
        <pc:spChg chg="del">
          <ac:chgData name="Joseph KEMOUN" userId="0b06f245-0909-42d3-bad5-b3a07c8ffd21" providerId="ADAL" clId="{550FC788-B6E7-47CD-BCF4-66DB02D7755A}" dt="2021-05-26T14:51:16.636" v="1514"/>
          <ac:spMkLst>
            <pc:docMk/>
            <pc:sldMk cId="3569171001" sldId="10496"/>
            <ac:spMk id="575" creationId="{670C47CD-4DA7-4D9F-AE7A-05B5C0EE79A0}"/>
          </ac:spMkLst>
        </pc:spChg>
        <pc:spChg chg="del">
          <ac:chgData name="Joseph KEMOUN" userId="0b06f245-0909-42d3-bad5-b3a07c8ffd21" providerId="ADAL" clId="{550FC788-B6E7-47CD-BCF4-66DB02D7755A}" dt="2021-05-26T14:51:16.568" v="1416"/>
          <ac:spMkLst>
            <pc:docMk/>
            <pc:sldMk cId="3569171001" sldId="10496"/>
            <ac:spMk id="576" creationId="{5CFF709F-67CB-4B7D-B62B-5F093186EFD9}"/>
          </ac:spMkLst>
        </pc:spChg>
        <pc:spChg chg="del">
          <ac:chgData name="Joseph KEMOUN" userId="0b06f245-0909-42d3-bad5-b3a07c8ffd21" providerId="ADAL" clId="{550FC788-B6E7-47CD-BCF4-66DB02D7755A}" dt="2021-05-26T14:51:16.590" v="1443"/>
          <ac:spMkLst>
            <pc:docMk/>
            <pc:sldMk cId="3569171001" sldId="10496"/>
            <ac:spMk id="577" creationId="{9F35AA8E-A2FF-4273-BC1C-808C2425AE43}"/>
          </ac:spMkLst>
        </pc:spChg>
        <pc:spChg chg="del">
          <ac:chgData name="Joseph KEMOUN" userId="0b06f245-0909-42d3-bad5-b3a07c8ffd21" providerId="ADAL" clId="{550FC788-B6E7-47CD-BCF4-66DB02D7755A}" dt="2021-05-26T14:51:16.560" v="1410"/>
          <ac:spMkLst>
            <pc:docMk/>
            <pc:sldMk cId="3569171001" sldId="10496"/>
            <ac:spMk id="578" creationId="{EB266672-983F-4822-A4D2-45E27A858222}"/>
          </ac:spMkLst>
        </pc:spChg>
        <pc:spChg chg="del">
          <ac:chgData name="Joseph KEMOUN" userId="0b06f245-0909-42d3-bad5-b3a07c8ffd21" providerId="ADAL" clId="{550FC788-B6E7-47CD-BCF4-66DB02D7755A}" dt="2021-05-26T14:51:16.565" v="1414"/>
          <ac:spMkLst>
            <pc:docMk/>
            <pc:sldMk cId="3569171001" sldId="10496"/>
            <ac:spMk id="579" creationId="{134F9CF9-9DCE-4D1A-B7EA-16DD017406BC}"/>
          </ac:spMkLst>
        </pc:spChg>
        <pc:spChg chg="del">
          <ac:chgData name="Joseph KEMOUN" userId="0b06f245-0909-42d3-bad5-b3a07c8ffd21" providerId="ADAL" clId="{550FC788-B6E7-47CD-BCF4-66DB02D7755A}" dt="2021-05-26T14:51:16.613" v="1476"/>
          <ac:spMkLst>
            <pc:docMk/>
            <pc:sldMk cId="3569171001" sldId="10496"/>
            <ac:spMk id="580" creationId="{2B70C116-8232-4E9E-89F2-5E9CBA392143}"/>
          </ac:spMkLst>
        </pc:spChg>
        <pc:spChg chg="del">
          <ac:chgData name="Joseph KEMOUN" userId="0b06f245-0909-42d3-bad5-b3a07c8ffd21" providerId="ADAL" clId="{550FC788-B6E7-47CD-BCF4-66DB02D7755A}" dt="2021-05-26T14:51:16.592" v="1445"/>
          <ac:spMkLst>
            <pc:docMk/>
            <pc:sldMk cId="3569171001" sldId="10496"/>
            <ac:spMk id="581" creationId="{5016B878-0E7C-4DEC-84B3-C49F41F62BB3}"/>
          </ac:spMkLst>
        </pc:spChg>
        <pc:spChg chg="del">
          <ac:chgData name="Joseph KEMOUN" userId="0b06f245-0909-42d3-bad5-b3a07c8ffd21" providerId="ADAL" clId="{550FC788-B6E7-47CD-BCF4-66DB02D7755A}" dt="2021-05-26T14:51:16.617" v="1482"/>
          <ac:spMkLst>
            <pc:docMk/>
            <pc:sldMk cId="3569171001" sldId="10496"/>
            <ac:spMk id="582" creationId="{4CB40702-3157-4D6C-AFE1-DD055FDCDC4A}"/>
          </ac:spMkLst>
        </pc:spChg>
        <pc:spChg chg="del">
          <ac:chgData name="Joseph KEMOUN" userId="0b06f245-0909-42d3-bad5-b3a07c8ffd21" providerId="ADAL" clId="{550FC788-B6E7-47CD-BCF4-66DB02D7755A}" dt="2021-05-26T14:51:16.593" v="1447"/>
          <ac:spMkLst>
            <pc:docMk/>
            <pc:sldMk cId="3569171001" sldId="10496"/>
            <ac:spMk id="583" creationId="{0AA0C37F-F2C9-4B44-992D-2D401C00937D}"/>
          </ac:spMkLst>
        </pc:spChg>
        <pc:spChg chg="del">
          <ac:chgData name="Joseph KEMOUN" userId="0b06f245-0909-42d3-bad5-b3a07c8ffd21" providerId="ADAL" clId="{550FC788-B6E7-47CD-BCF4-66DB02D7755A}" dt="2021-05-26T14:51:16.618" v="1484"/>
          <ac:spMkLst>
            <pc:docMk/>
            <pc:sldMk cId="3569171001" sldId="10496"/>
            <ac:spMk id="584" creationId="{C34DD91A-F396-429A-8248-138E16DBB82B}"/>
          </ac:spMkLst>
        </pc:spChg>
        <pc:grpChg chg="del">
          <ac:chgData name="Joseph KEMOUN" userId="0b06f245-0909-42d3-bad5-b3a07c8ffd21" providerId="ADAL" clId="{550FC788-B6E7-47CD-BCF4-66DB02D7755A}" dt="2021-05-26T14:51:16.606" v="1465"/>
          <ac:grpSpMkLst>
            <pc:docMk/>
            <pc:sldMk cId="3569171001" sldId="10496"/>
            <ac:grpSpMk id="102" creationId="{0A2FB828-EB1D-47C6-A494-BB4CF1CB9D0E}"/>
          </ac:grpSpMkLst>
        </pc:grpChg>
        <pc:grpChg chg="del">
          <ac:chgData name="Joseph KEMOUN" userId="0b06f245-0909-42d3-bad5-b3a07c8ffd21" providerId="ADAL" clId="{550FC788-B6E7-47CD-BCF4-66DB02D7755A}" dt="2021-05-26T14:51:16.615" v="1478"/>
          <ac:grpSpMkLst>
            <pc:docMk/>
            <pc:sldMk cId="3569171001" sldId="10496"/>
            <ac:grpSpMk id="111" creationId="{71ED6AAA-4AE8-4A97-8354-189DB5B0D5CE}"/>
          </ac:grpSpMkLst>
        </pc:grpChg>
        <pc:grpChg chg="del">
          <ac:chgData name="Joseph KEMOUN" userId="0b06f245-0909-42d3-bad5-b3a07c8ffd21" providerId="ADAL" clId="{550FC788-B6E7-47CD-BCF4-66DB02D7755A}" dt="2021-05-26T14:51:16.666" v="1548"/>
          <ac:grpSpMkLst>
            <pc:docMk/>
            <pc:sldMk cId="3569171001" sldId="10496"/>
            <ac:grpSpMk id="233" creationId="{668C111F-8D9D-4F56-B1E6-E6A119BF18C5}"/>
          </ac:grpSpMkLst>
        </pc:grpChg>
        <pc:grpChg chg="del">
          <ac:chgData name="Joseph KEMOUN" userId="0b06f245-0909-42d3-bad5-b3a07c8ffd21" providerId="ADAL" clId="{550FC788-B6E7-47CD-BCF4-66DB02D7755A}" dt="2021-05-26T14:51:16.654" v="1541"/>
          <ac:grpSpMkLst>
            <pc:docMk/>
            <pc:sldMk cId="3569171001" sldId="10496"/>
            <ac:grpSpMk id="241" creationId="{3FB3B6FF-B985-4905-9365-5414649EE7A4}"/>
          </ac:grpSpMkLst>
        </pc:grpChg>
        <pc:grpChg chg="del">
          <ac:chgData name="Joseph KEMOUN" userId="0b06f245-0909-42d3-bad5-b3a07c8ffd21" providerId="ADAL" clId="{550FC788-B6E7-47CD-BCF4-66DB02D7755A}" dt="2021-05-26T14:51:16.601" v="1457"/>
          <ac:grpSpMkLst>
            <pc:docMk/>
            <pc:sldMk cId="3569171001" sldId="10496"/>
            <ac:grpSpMk id="248" creationId="{238CAE78-2549-4EFA-B716-6C001F684A57}"/>
          </ac:grpSpMkLst>
        </pc:grpChg>
        <pc:grpChg chg="add mod">
          <ac:chgData name="Joseph KEMOUN" userId="0b06f245-0909-42d3-bad5-b3a07c8ffd21" providerId="ADAL" clId="{550FC788-B6E7-47CD-BCF4-66DB02D7755A}" dt="2021-05-26T14:51:51.927" v="1607" actId="1035"/>
          <ac:grpSpMkLst>
            <pc:docMk/>
            <pc:sldMk cId="3569171001" sldId="10496"/>
            <ac:grpSpMk id="256" creationId="{1AACC7E0-44F2-462E-BF78-C65C166D7E73}"/>
          </ac:grpSpMkLst>
        </pc:grpChg>
        <pc:grpChg chg="add mod">
          <ac:chgData name="Joseph KEMOUN" userId="0b06f245-0909-42d3-bad5-b3a07c8ffd21" providerId="ADAL" clId="{550FC788-B6E7-47CD-BCF4-66DB02D7755A}" dt="2021-05-26T14:51:17.232" v="1592"/>
          <ac:grpSpMkLst>
            <pc:docMk/>
            <pc:sldMk cId="3569171001" sldId="10496"/>
            <ac:grpSpMk id="264" creationId="{70D17341-0313-49F8-A946-557CA534536E}"/>
          </ac:grpSpMkLst>
        </pc:grpChg>
        <pc:grpChg chg="del">
          <ac:chgData name="Joseph KEMOUN" userId="0b06f245-0909-42d3-bad5-b3a07c8ffd21" providerId="ADAL" clId="{550FC788-B6E7-47CD-BCF4-66DB02D7755A}" dt="2021-05-26T14:51:16.608" v="1468"/>
          <ac:grpSpMkLst>
            <pc:docMk/>
            <pc:sldMk cId="3569171001" sldId="10496"/>
            <ac:grpSpMk id="265" creationId="{8A6BBF92-B254-40DD-B391-14259CB7251B}"/>
          </ac:grpSpMkLst>
        </pc:grpChg>
        <pc:grpChg chg="del">
          <ac:chgData name="Joseph KEMOUN" userId="0b06f245-0909-42d3-bad5-b3a07c8ffd21" providerId="ADAL" clId="{550FC788-B6E7-47CD-BCF4-66DB02D7755A}" dt="2021-05-26T14:51:16.599" v="1454"/>
          <ac:grpSpMkLst>
            <pc:docMk/>
            <pc:sldMk cId="3569171001" sldId="10496"/>
            <ac:grpSpMk id="269" creationId="{49D3575F-2D66-4297-BFE2-633DD4AC9960}"/>
          </ac:grpSpMkLst>
        </pc:grpChg>
        <pc:grpChg chg="del">
          <ac:chgData name="Joseph KEMOUN" userId="0b06f245-0909-42d3-bad5-b3a07c8ffd21" providerId="ADAL" clId="{550FC788-B6E7-47CD-BCF4-66DB02D7755A}" dt="2021-05-26T14:51:16.609" v="1469"/>
          <ac:grpSpMkLst>
            <pc:docMk/>
            <pc:sldMk cId="3569171001" sldId="10496"/>
            <ac:grpSpMk id="273" creationId="{096D9CE9-2AD6-4EC7-B8CC-1EE98B1EAC66}"/>
          </ac:grpSpMkLst>
        </pc:grpChg>
        <pc:grpChg chg="del">
          <ac:chgData name="Joseph KEMOUN" userId="0b06f245-0909-42d3-bad5-b3a07c8ffd21" providerId="ADAL" clId="{550FC788-B6E7-47CD-BCF4-66DB02D7755A}" dt="2021-05-26T14:51:16.609" v="1470"/>
          <ac:grpSpMkLst>
            <pc:docMk/>
            <pc:sldMk cId="3569171001" sldId="10496"/>
            <ac:grpSpMk id="276" creationId="{C2E494A5-0F2D-45CB-944B-F98BE8A470F8}"/>
          </ac:grpSpMkLst>
        </pc:grpChg>
        <pc:grpChg chg="del">
          <ac:chgData name="Joseph KEMOUN" userId="0b06f245-0909-42d3-bad5-b3a07c8ffd21" providerId="ADAL" clId="{550FC788-B6E7-47CD-BCF4-66DB02D7755A}" dt="2021-05-26T14:51:16.575" v="1423"/>
          <ac:grpSpMkLst>
            <pc:docMk/>
            <pc:sldMk cId="3569171001" sldId="10496"/>
            <ac:grpSpMk id="280" creationId="{E4B3C72D-4C82-42AB-9951-64E2E7212561}"/>
          </ac:grpSpMkLst>
        </pc:grpChg>
        <pc:grpChg chg="add mod">
          <ac:chgData name="Joseph KEMOUN" userId="0b06f245-0909-42d3-bad5-b3a07c8ffd21" providerId="ADAL" clId="{550FC788-B6E7-47CD-BCF4-66DB02D7755A}" dt="2021-05-26T14:51:17.232" v="1592"/>
          <ac:grpSpMkLst>
            <pc:docMk/>
            <pc:sldMk cId="3569171001" sldId="10496"/>
            <ac:grpSpMk id="282" creationId="{82BFD3C8-F2B6-4A1E-A7F2-F4D952CC1396}"/>
          </ac:grpSpMkLst>
        </pc:grpChg>
        <pc:grpChg chg="add mod">
          <ac:chgData name="Joseph KEMOUN" userId="0b06f245-0909-42d3-bad5-b3a07c8ffd21" providerId="ADAL" clId="{550FC788-B6E7-47CD-BCF4-66DB02D7755A}" dt="2021-05-26T14:51:17.232" v="1592"/>
          <ac:grpSpMkLst>
            <pc:docMk/>
            <pc:sldMk cId="3569171001" sldId="10496"/>
            <ac:grpSpMk id="287" creationId="{4659C615-05D1-41DF-ACF3-EE7F3698A80C}"/>
          </ac:grpSpMkLst>
        </pc:grpChg>
        <pc:grpChg chg="del">
          <ac:chgData name="Joseph KEMOUN" userId="0b06f245-0909-42d3-bad5-b3a07c8ffd21" providerId="ADAL" clId="{550FC788-B6E7-47CD-BCF4-66DB02D7755A}" dt="2021-05-26T14:51:16.583" v="1432"/>
          <ac:grpSpMkLst>
            <pc:docMk/>
            <pc:sldMk cId="3569171001" sldId="10496"/>
            <ac:grpSpMk id="305" creationId="{1227C4C4-77D2-43FE-8ADB-4234F568ADEA}"/>
          </ac:grpSpMkLst>
        </pc:grpChg>
        <pc:grpChg chg="add mod">
          <ac:chgData name="Joseph KEMOUN" userId="0b06f245-0909-42d3-bad5-b3a07c8ffd21" providerId="ADAL" clId="{550FC788-B6E7-47CD-BCF4-66DB02D7755A}" dt="2021-05-26T14:51:17.232" v="1592"/>
          <ac:grpSpMkLst>
            <pc:docMk/>
            <pc:sldMk cId="3569171001" sldId="10496"/>
            <ac:grpSpMk id="309" creationId="{87AA07C6-9E05-4119-88C6-9235F8F65BD6}"/>
          </ac:grpSpMkLst>
        </pc:grpChg>
        <pc:grpChg chg="mod">
          <ac:chgData name="Joseph KEMOUN" userId="0b06f245-0909-42d3-bad5-b3a07c8ffd21" providerId="ADAL" clId="{550FC788-B6E7-47CD-BCF4-66DB02D7755A}" dt="2021-05-26T14:51:17.232" v="1592"/>
          <ac:grpSpMkLst>
            <pc:docMk/>
            <pc:sldMk cId="3569171001" sldId="10496"/>
            <ac:grpSpMk id="311" creationId="{40B373A0-A5A0-4673-AA11-E1EAAE484D5C}"/>
          </ac:grpSpMkLst>
        </pc:grpChg>
        <pc:grpChg chg="mod">
          <ac:chgData name="Joseph KEMOUN" userId="0b06f245-0909-42d3-bad5-b3a07c8ffd21" providerId="ADAL" clId="{550FC788-B6E7-47CD-BCF4-66DB02D7755A}" dt="2021-05-26T14:51:17.232" v="1592"/>
          <ac:grpSpMkLst>
            <pc:docMk/>
            <pc:sldMk cId="3569171001" sldId="10496"/>
            <ac:grpSpMk id="316" creationId="{F5C60DF5-25D4-445C-B3CE-939270F13C52}"/>
          </ac:grpSpMkLst>
        </pc:grpChg>
        <pc:grpChg chg="del">
          <ac:chgData name="Joseph KEMOUN" userId="0b06f245-0909-42d3-bad5-b3a07c8ffd21" providerId="ADAL" clId="{550FC788-B6E7-47CD-BCF4-66DB02D7755A}" dt="2021-05-26T14:51:16.557" v="1408"/>
          <ac:grpSpMkLst>
            <pc:docMk/>
            <pc:sldMk cId="3569171001" sldId="10496"/>
            <ac:grpSpMk id="325" creationId="{95E92C07-1CA2-4F33-B156-F18F41E031DD}"/>
          </ac:grpSpMkLst>
        </pc:grpChg>
        <pc:grpChg chg="del">
          <ac:chgData name="Joseph KEMOUN" userId="0b06f245-0909-42d3-bad5-b3a07c8ffd21" providerId="ADAL" clId="{550FC788-B6E7-47CD-BCF4-66DB02D7755A}" dt="2021-05-26T14:51:16.585" v="1435"/>
          <ac:grpSpMkLst>
            <pc:docMk/>
            <pc:sldMk cId="3569171001" sldId="10496"/>
            <ac:grpSpMk id="328" creationId="{FC462B2C-D1D2-46DA-95FC-02D59D1F030F}"/>
          </ac:grpSpMkLst>
        </pc:grpChg>
        <pc:grpChg chg="del">
          <ac:chgData name="Joseph KEMOUN" userId="0b06f245-0909-42d3-bad5-b3a07c8ffd21" providerId="ADAL" clId="{550FC788-B6E7-47CD-BCF4-66DB02D7755A}" dt="2021-05-26T14:51:16.627" v="1501"/>
          <ac:grpSpMkLst>
            <pc:docMk/>
            <pc:sldMk cId="3569171001" sldId="10496"/>
            <ac:grpSpMk id="331" creationId="{852F6FC3-46E0-4C42-A8E8-05753CBF512C}"/>
          </ac:grpSpMkLst>
        </pc:grpChg>
        <pc:grpChg chg="del">
          <ac:chgData name="Joseph KEMOUN" userId="0b06f245-0909-42d3-bad5-b3a07c8ffd21" providerId="ADAL" clId="{550FC788-B6E7-47CD-BCF4-66DB02D7755A}" dt="2021-05-26T14:51:16.628" v="1502"/>
          <ac:grpSpMkLst>
            <pc:docMk/>
            <pc:sldMk cId="3569171001" sldId="10496"/>
            <ac:grpSpMk id="335" creationId="{BB31FC27-6917-4E66-9862-36A340C09B7C}"/>
          </ac:grpSpMkLst>
        </pc:grpChg>
        <pc:grpChg chg="del">
          <ac:chgData name="Joseph KEMOUN" userId="0b06f245-0909-42d3-bad5-b3a07c8ffd21" providerId="ADAL" clId="{550FC788-B6E7-47CD-BCF4-66DB02D7755A}" dt="2021-05-26T14:51:16.629" v="1503"/>
          <ac:grpSpMkLst>
            <pc:docMk/>
            <pc:sldMk cId="3569171001" sldId="10496"/>
            <ac:grpSpMk id="338" creationId="{81C45A89-3187-414E-A19D-9E7B5D5D50EF}"/>
          </ac:grpSpMkLst>
        </pc:grpChg>
        <pc:grpChg chg="del">
          <ac:chgData name="Joseph KEMOUN" userId="0b06f245-0909-42d3-bad5-b3a07c8ffd21" providerId="ADAL" clId="{550FC788-B6E7-47CD-BCF4-66DB02D7755A}" dt="2021-05-26T14:51:16.638" v="1517"/>
          <ac:grpSpMkLst>
            <pc:docMk/>
            <pc:sldMk cId="3569171001" sldId="10496"/>
            <ac:grpSpMk id="341" creationId="{1563A76D-FB86-4521-AFB2-A1339AB2C000}"/>
          </ac:grpSpMkLst>
        </pc:grpChg>
        <pc:grpChg chg="del">
          <ac:chgData name="Joseph KEMOUN" userId="0b06f245-0909-42d3-bad5-b3a07c8ffd21" providerId="ADAL" clId="{550FC788-B6E7-47CD-BCF4-66DB02D7755A}" dt="2021-05-26T14:51:16.631" v="1504"/>
          <ac:grpSpMkLst>
            <pc:docMk/>
            <pc:sldMk cId="3569171001" sldId="10496"/>
            <ac:grpSpMk id="344" creationId="{AA5D35AF-5D4B-4099-8EA2-D809C225FCBC}"/>
          </ac:grpSpMkLst>
        </pc:grpChg>
        <pc:grpChg chg="del">
          <ac:chgData name="Joseph KEMOUN" userId="0b06f245-0909-42d3-bad5-b3a07c8ffd21" providerId="ADAL" clId="{550FC788-B6E7-47CD-BCF4-66DB02D7755A}" dt="2021-05-26T14:51:16.610" v="1472"/>
          <ac:grpSpMkLst>
            <pc:docMk/>
            <pc:sldMk cId="3569171001" sldId="10496"/>
            <ac:grpSpMk id="357" creationId="{F072A464-1315-4E4A-B3D4-063E61193365}"/>
          </ac:grpSpMkLst>
        </pc:grpChg>
        <pc:grpChg chg="del">
          <ac:chgData name="Joseph KEMOUN" userId="0b06f245-0909-42d3-bad5-b3a07c8ffd21" providerId="ADAL" clId="{550FC788-B6E7-47CD-BCF4-66DB02D7755A}" dt="2021-05-26T14:51:16.600" v="1456"/>
          <ac:grpSpMkLst>
            <pc:docMk/>
            <pc:sldMk cId="3569171001" sldId="10496"/>
            <ac:grpSpMk id="362" creationId="{C1E2C776-FC6F-4F79-8CCD-E7E251A2617D}"/>
          </ac:grpSpMkLst>
        </pc:grpChg>
        <pc:grpChg chg="del">
          <ac:chgData name="Joseph KEMOUN" userId="0b06f245-0909-42d3-bad5-b3a07c8ffd21" providerId="ADAL" clId="{550FC788-B6E7-47CD-BCF4-66DB02D7755A}" dt="2021-05-26T14:51:16.611" v="1474"/>
          <ac:grpSpMkLst>
            <pc:docMk/>
            <pc:sldMk cId="3569171001" sldId="10496"/>
            <ac:grpSpMk id="372" creationId="{FB38594B-4541-49E6-A340-1E1193A9BA8F}"/>
          </ac:grpSpMkLst>
        </pc:grpChg>
        <pc:grpChg chg="del">
          <ac:chgData name="Joseph KEMOUN" userId="0b06f245-0909-42d3-bad5-b3a07c8ffd21" providerId="ADAL" clId="{550FC788-B6E7-47CD-BCF4-66DB02D7755A}" dt="2021-05-26T14:51:16.587" v="1437"/>
          <ac:grpSpMkLst>
            <pc:docMk/>
            <pc:sldMk cId="3569171001" sldId="10496"/>
            <ac:grpSpMk id="377" creationId="{ED981A41-D834-4812-B432-B59CBD1F94A0}"/>
          </ac:grpSpMkLst>
        </pc:grpChg>
        <pc:grpChg chg="del">
          <ac:chgData name="Joseph KEMOUN" userId="0b06f245-0909-42d3-bad5-b3a07c8ffd21" providerId="ADAL" clId="{550FC788-B6E7-47CD-BCF4-66DB02D7755A}" dt="2021-05-26T14:51:16.574" v="1422"/>
          <ac:grpSpMkLst>
            <pc:docMk/>
            <pc:sldMk cId="3569171001" sldId="10496"/>
            <ac:grpSpMk id="382" creationId="{767C63E0-8118-4917-A565-BAABBE60656C}"/>
          </ac:grpSpMkLst>
        </pc:grpChg>
        <pc:grpChg chg="del">
          <ac:chgData name="Joseph KEMOUN" userId="0b06f245-0909-42d3-bad5-b3a07c8ffd21" providerId="ADAL" clId="{550FC788-B6E7-47CD-BCF4-66DB02D7755A}" dt="2021-05-26T14:51:16.588" v="1439"/>
          <ac:grpSpMkLst>
            <pc:docMk/>
            <pc:sldMk cId="3569171001" sldId="10496"/>
            <ac:grpSpMk id="387" creationId="{AA460E65-A252-41F3-832C-C859E602CCCF}"/>
          </ac:grpSpMkLst>
        </pc:grpChg>
        <pc:grpChg chg="del">
          <ac:chgData name="Joseph KEMOUN" userId="0b06f245-0909-42d3-bad5-b3a07c8ffd21" providerId="ADAL" clId="{550FC788-B6E7-47CD-BCF4-66DB02D7755A}" dt="2021-05-26T14:51:16.589" v="1441"/>
          <ac:grpSpMkLst>
            <pc:docMk/>
            <pc:sldMk cId="3569171001" sldId="10496"/>
            <ac:grpSpMk id="394" creationId="{0ACF4873-2AB6-4F06-9B01-B7748A3461C1}"/>
          </ac:grpSpMkLst>
        </pc:grpChg>
        <pc:grpChg chg="del">
          <ac:chgData name="Joseph KEMOUN" userId="0b06f245-0909-42d3-bad5-b3a07c8ffd21" providerId="ADAL" clId="{550FC788-B6E7-47CD-BCF4-66DB02D7755A}" dt="2021-05-26T14:51:16.634" v="1510"/>
          <ac:grpSpMkLst>
            <pc:docMk/>
            <pc:sldMk cId="3569171001" sldId="10496"/>
            <ac:grpSpMk id="402" creationId="{39F42B3D-5602-46CC-AFDB-6F6B8597B0B1}"/>
          </ac:grpSpMkLst>
        </pc:grpChg>
        <pc:grpChg chg="del">
          <ac:chgData name="Joseph KEMOUN" userId="0b06f245-0909-42d3-bad5-b3a07c8ffd21" providerId="ADAL" clId="{550FC788-B6E7-47CD-BCF4-66DB02D7755A}" dt="2021-05-26T14:51:16.640" v="1521"/>
          <ac:grpSpMkLst>
            <pc:docMk/>
            <pc:sldMk cId="3569171001" sldId="10496"/>
            <ac:grpSpMk id="407" creationId="{B3FC3315-059B-44B4-B605-3F77C43D6BBB}"/>
          </ac:grpSpMkLst>
        </pc:grpChg>
        <pc:grpChg chg="del">
          <ac:chgData name="Joseph KEMOUN" userId="0b06f245-0909-42d3-bad5-b3a07c8ffd21" providerId="ADAL" clId="{550FC788-B6E7-47CD-BCF4-66DB02D7755A}" dt="2021-05-26T14:51:16.640" v="1523"/>
          <ac:grpSpMkLst>
            <pc:docMk/>
            <pc:sldMk cId="3569171001" sldId="10496"/>
            <ac:grpSpMk id="412" creationId="{7952F43E-C38F-4FAF-AB56-FBE0A1D04485}"/>
          </ac:grpSpMkLst>
        </pc:grpChg>
        <pc:grpChg chg="del">
          <ac:chgData name="Joseph KEMOUN" userId="0b06f245-0909-42d3-bad5-b3a07c8ffd21" providerId="ADAL" clId="{550FC788-B6E7-47CD-BCF4-66DB02D7755A}" dt="2021-05-26T14:51:16.632" v="1506"/>
          <ac:grpSpMkLst>
            <pc:docMk/>
            <pc:sldMk cId="3569171001" sldId="10496"/>
            <ac:grpSpMk id="417" creationId="{85AC1C61-0CF7-4C1C-B48A-7A9FDE0E881B}"/>
          </ac:grpSpMkLst>
        </pc:grpChg>
        <pc:grpChg chg="del">
          <ac:chgData name="Joseph KEMOUN" userId="0b06f245-0909-42d3-bad5-b3a07c8ffd21" providerId="ADAL" clId="{550FC788-B6E7-47CD-BCF4-66DB02D7755A}" dt="2021-05-26T14:51:16.641" v="1525"/>
          <ac:grpSpMkLst>
            <pc:docMk/>
            <pc:sldMk cId="3569171001" sldId="10496"/>
            <ac:grpSpMk id="424" creationId="{5013FA97-B0F4-4A64-A7E9-0AD542A305AC}"/>
          </ac:grpSpMkLst>
        </pc:grpChg>
        <pc:grpChg chg="add mod">
          <ac:chgData name="Joseph KEMOUN" userId="0b06f245-0909-42d3-bad5-b3a07c8ffd21" providerId="ADAL" clId="{550FC788-B6E7-47CD-BCF4-66DB02D7755A}" dt="2021-05-26T14:51:17.232" v="1592"/>
          <ac:grpSpMkLst>
            <pc:docMk/>
            <pc:sldMk cId="3569171001" sldId="10496"/>
            <ac:grpSpMk id="435" creationId="{DF97D5F5-792F-4BBD-8460-2DCBBD5C0A1B}"/>
          </ac:grpSpMkLst>
        </pc:grpChg>
        <pc:grpChg chg="add mod">
          <ac:chgData name="Joseph KEMOUN" userId="0b06f245-0909-42d3-bad5-b3a07c8ffd21" providerId="ADAL" clId="{550FC788-B6E7-47CD-BCF4-66DB02D7755A}" dt="2021-05-26T14:51:17.232" v="1592"/>
          <ac:grpSpMkLst>
            <pc:docMk/>
            <pc:sldMk cId="3569171001" sldId="10496"/>
            <ac:grpSpMk id="443" creationId="{6CA2DAB0-CF11-47DB-817B-C3DE7B82DE10}"/>
          </ac:grpSpMkLst>
        </pc:grpChg>
        <pc:graphicFrameChg chg="mod">
          <ac:chgData name="Joseph KEMOUN" userId="0b06f245-0909-42d3-bad5-b3a07c8ffd21" providerId="ADAL" clId="{550FC788-B6E7-47CD-BCF4-66DB02D7755A}" dt="2021-05-26T14:51:17.269" v="1595"/>
          <ac:graphicFrameMkLst>
            <pc:docMk/>
            <pc:sldMk cId="3569171001" sldId="10496"/>
            <ac:graphicFrameMk id="7" creationId="{85240F7D-9497-471F-89C9-677377D2D53A}"/>
          </ac:graphicFrameMkLst>
        </pc:graphicFrameChg>
        <pc:picChg chg="add mod">
          <ac:chgData name="Joseph KEMOUN" userId="0b06f245-0909-42d3-bad5-b3a07c8ffd21" providerId="ADAL" clId="{550FC788-B6E7-47CD-BCF4-66DB02D7755A}" dt="2021-05-26T14:51:17.232" v="1592"/>
          <ac:picMkLst>
            <pc:docMk/>
            <pc:sldMk cId="3569171001" sldId="10496"/>
            <ac:picMk id="252" creationId="{98D5FD5A-F69E-4B2C-BA3C-7A814F2CD87C}"/>
          </ac:picMkLst>
        </pc:picChg>
        <pc:picChg chg="add mod">
          <ac:chgData name="Joseph KEMOUN" userId="0b06f245-0909-42d3-bad5-b3a07c8ffd21" providerId="ADAL" clId="{550FC788-B6E7-47CD-BCF4-66DB02D7755A}" dt="2021-05-26T14:51:17.232" v="1592"/>
          <ac:picMkLst>
            <pc:docMk/>
            <pc:sldMk cId="3569171001" sldId="10496"/>
            <ac:picMk id="253" creationId="{7C23AE83-091A-4B15-B578-1A2B604538B9}"/>
          </ac:picMkLst>
        </pc:picChg>
        <pc:picChg chg="add mod">
          <ac:chgData name="Joseph KEMOUN" userId="0b06f245-0909-42d3-bad5-b3a07c8ffd21" providerId="ADAL" clId="{550FC788-B6E7-47CD-BCF4-66DB02D7755A}" dt="2021-05-26T14:51:17.232" v="1592"/>
          <ac:picMkLst>
            <pc:docMk/>
            <pc:sldMk cId="3569171001" sldId="10496"/>
            <ac:picMk id="254" creationId="{713A2BD9-7461-4252-92BB-45BDFF292E4A}"/>
          </ac:picMkLst>
        </pc:picChg>
        <pc:picChg chg="add mod">
          <ac:chgData name="Joseph KEMOUN" userId="0b06f245-0909-42d3-bad5-b3a07c8ffd21" providerId="ADAL" clId="{550FC788-B6E7-47CD-BCF4-66DB02D7755A}" dt="2021-05-26T14:51:17.232" v="1592"/>
          <ac:picMkLst>
            <pc:docMk/>
            <pc:sldMk cId="3569171001" sldId="10496"/>
            <ac:picMk id="255" creationId="{B65ABC36-2B92-47A2-8C36-AD529F0862CE}"/>
          </ac:picMkLst>
        </pc:picChg>
        <pc:picChg chg="mod">
          <ac:chgData name="Joseph KEMOUN" userId="0b06f245-0909-42d3-bad5-b3a07c8ffd21" providerId="ADAL" clId="{550FC788-B6E7-47CD-BCF4-66DB02D7755A}" dt="2021-05-26T14:51:17.232" v="1592"/>
          <ac:picMkLst>
            <pc:docMk/>
            <pc:sldMk cId="3569171001" sldId="10496"/>
            <ac:picMk id="258" creationId="{24DCEE6B-F398-4E14-B940-E46C6ECE04F9}"/>
          </ac:picMkLst>
        </pc:picChg>
        <pc:picChg chg="add mod">
          <ac:chgData name="Joseph KEMOUN" userId="0b06f245-0909-42d3-bad5-b3a07c8ffd21" providerId="ADAL" clId="{550FC788-B6E7-47CD-BCF4-66DB02D7755A}" dt="2021-05-26T14:51:17.232" v="1592"/>
          <ac:picMkLst>
            <pc:docMk/>
            <pc:sldMk cId="3569171001" sldId="10496"/>
            <ac:picMk id="259" creationId="{32C0F05D-230A-49C4-897C-D2034A72ABA3}"/>
          </ac:picMkLst>
        </pc:picChg>
        <pc:picChg chg="add mod">
          <ac:chgData name="Joseph KEMOUN" userId="0b06f245-0909-42d3-bad5-b3a07c8ffd21" providerId="ADAL" clId="{550FC788-B6E7-47CD-BCF4-66DB02D7755A}" dt="2021-05-26T14:51:17.232" v="1592"/>
          <ac:picMkLst>
            <pc:docMk/>
            <pc:sldMk cId="3569171001" sldId="10496"/>
            <ac:picMk id="260" creationId="{9BF11687-3F4F-4CF6-96E9-91071D26D873}"/>
          </ac:picMkLst>
        </pc:picChg>
        <pc:picChg chg="add mod">
          <ac:chgData name="Joseph KEMOUN" userId="0b06f245-0909-42d3-bad5-b3a07c8ffd21" providerId="ADAL" clId="{550FC788-B6E7-47CD-BCF4-66DB02D7755A}" dt="2021-05-26T14:51:17.232" v="1592"/>
          <ac:picMkLst>
            <pc:docMk/>
            <pc:sldMk cId="3569171001" sldId="10496"/>
            <ac:picMk id="261" creationId="{D730A4EF-01AB-4F48-A803-C3E5FCEF41E1}"/>
          </ac:picMkLst>
        </pc:picChg>
        <pc:picChg chg="add mod">
          <ac:chgData name="Joseph KEMOUN" userId="0b06f245-0909-42d3-bad5-b3a07c8ffd21" providerId="ADAL" clId="{550FC788-B6E7-47CD-BCF4-66DB02D7755A}" dt="2021-05-26T14:51:17.232" v="1592"/>
          <ac:picMkLst>
            <pc:docMk/>
            <pc:sldMk cId="3569171001" sldId="10496"/>
            <ac:picMk id="262" creationId="{45755B62-3321-4605-8563-E23358F8C866}"/>
          </ac:picMkLst>
        </pc:picChg>
        <pc:picChg chg="add mod">
          <ac:chgData name="Joseph KEMOUN" userId="0b06f245-0909-42d3-bad5-b3a07c8ffd21" providerId="ADAL" clId="{550FC788-B6E7-47CD-BCF4-66DB02D7755A}" dt="2021-05-26T14:51:17.232" v="1592"/>
          <ac:picMkLst>
            <pc:docMk/>
            <pc:sldMk cId="3569171001" sldId="10496"/>
            <ac:picMk id="263" creationId="{472886C8-65EF-4523-9FA1-15676033BE2E}"/>
          </ac:picMkLst>
        </pc:picChg>
        <pc:picChg chg="add mod">
          <ac:chgData name="Joseph KEMOUN" userId="0b06f245-0909-42d3-bad5-b3a07c8ffd21" providerId="ADAL" clId="{550FC788-B6E7-47CD-BCF4-66DB02D7755A}" dt="2021-05-26T14:51:51.927" v="1607" actId="1035"/>
          <ac:picMkLst>
            <pc:docMk/>
            <pc:sldMk cId="3569171001" sldId="10496"/>
            <ac:picMk id="304" creationId="{357A46A2-2FA5-4D29-B0B0-75B30C226716}"/>
          </ac:picMkLst>
        </pc:picChg>
        <pc:picChg chg="mod">
          <ac:chgData name="Joseph KEMOUN" userId="0b06f245-0909-42d3-bad5-b3a07c8ffd21" providerId="ADAL" clId="{550FC788-B6E7-47CD-BCF4-66DB02D7755A}" dt="2021-05-26T14:51:17.232" v="1592"/>
          <ac:picMkLst>
            <pc:docMk/>
            <pc:sldMk cId="3569171001" sldId="10496"/>
            <ac:picMk id="310" creationId="{DD4E8E9C-2A64-48F1-9D35-702130AD99BC}"/>
          </ac:picMkLst>
        </pc:picChg>
        <pc:picChg chg="mod">
          <ac:chgData name="Joseph KEMOUN" userId="0b06f245-0909-42d3-bad5-b3a07c8ffd21" providerId="ADAL" clId="{550FC788-B6E7-47CD-BCF4-66DB02D7755A}" dt="2021-05-26T14:51:17.232" v="1592"/>
          <ac:picMkLst>
            <pc:docMk/>
            <pc:sldMk cId="3569171001" sldId="10496"/>
            <ac:picMk id="312" creationId="{CDF7DF0F-77E1-4BB2-8763-0FB77CB40533}"/>
          </ac:picMkLst>
        </pc:picChg>
        <pc:picChg chg="mod">
          <ac:chgData name="Joseph KEMOUN" userId="0b06f245-0909-42d3-bad5-b3a07c8ffd21" providerId="ADAL" clId="{550FC788-B6E7-47CD-BCF4-66DB02D7755A}" dt="2021-05-26T14:51:17.232" v="1592"/>
          <ac:picMkLst>
            <pc:docMk/>
            <pc:sldMk cId="3569171001" sldId="10496"/>
            <ac:picMk id="313" creationId="{22C6B890-CEF8-4163-9DBE-C8E60B901CF2}"/>
          </ac:picMkLst>
        </pc:picChg>
        <pc:picChg chg="mod">
          <ac:chgData name="Joseph KEMOUN" userId="0b06f245-0909-42d3-bad5-b3a07c8ffd21" providerId="ADAL" clId="{550FC788-B6E7-47CD-BCF4-66DB02D7755A}" dt="2021-05-26T14:51:17.232" v="1592"/>
          <ac:picMkLst>
            <pc:docMk/>
            <pc:sldMk cId="3569171001" sldId="10496"/>
            <ac:picMk id="314" creationId="{0917740F-A9DC-4E8C-8935-F0F8FA0D562C}"/>
          </ac:picMkLst>
        </pc:picChg>
        <pc:picChg chg="mod">
          <ac:chgData name="Joseph KEMOUN" userId="0b06f245-0909-42d3-bad5-b3a07c8ffd21" providerId="ADAL" clId="{550FC788-B6E7-47CD-BCF4-66DB02D7755A}" dt="2021-05-26T14:51:17.232" v="1592"/>
          <ac:picMkLst>
            <pc:docMk/>
            <pc:sldMk cId="3569171001" sldId="10496"/>
            <ac:picMk id="315" creationId="{D74A1FDD-BE83-4063-8ED5-2A37C6F0C2BD}"/>
          </ac:picMkLst>
        </pc:picChg>
        <pc:picChg chg="mod">
          <ac:chgData name="Joseph KEMOUN" userId="0b06f245-0909-42d3-bad5-b3a07c8ffd21" providerId="ADAL" clId="{550FC788-B6E7-47CD-BCF4-66DB02D7755A}" dt="2021-05-26T14:51:17.232" v="1592"/>
          <ac:picMkLst>
            <pc:docMk/>
            <pc:sldMk cId="3569171001" sldId="10496"/>
            <ac:picMk id="317" creationId="{3C9274AC-E94B-4A30-B63C-C774948E2B53}"/>
          </ac:picMkLst>
        </pc:picChg>
        <pc:picChg chg="mod">
          <ac:chgData name="Joseph KEMOUN" userId="0b06f245-0909-42d3-bad5-b3a07c8ffd21" providerId="ADAL" clId="{550FC788-B6E7-47CD-BCF4-66DB02D7755A}" dt="2021-05-26T14:51:17.232" v="1592"/>
          <ac:picMkLst>
            <pc:docMk/>
            <pc:sldMk cId="3569171001" sldId="10496"/>
            <ac:picMk id="318" creationId="{612D1E04-DB1A-49B5-B2CD-648ED3A5F8B1}"/>
          </ac:picMkLst>
        </pc:picChg>
        <pc:picChg chg="mod">
          <ac:chgData name="Joseph KEMOUN" userId="0b06f245-0909-42d3-bad5-b3a07c8ffd21" providerId="ADAL" clId="{550FC788-B6E7-47CD-BCF4-66DB02D7755A}" dt="2021-05-26T14:51:17.232" v="1592"/>
          <ac:picMkLst>
            <pc:docMk/>
            <pc:sldMk cId="3569171001" sldId="10496"/>
            <ac:picMk id="368" creationId="{B82BE00C-1450-4735-B393-A7A97A190C06}"/>
          </ac:picMkLst>
        </pc:picChg>
        <pc:picChg chg="mod">
          <ac:chgData name="Joseph KEMOUN" userId="0b06f245-0909-42d3-bad5-b3a07c8ffd21" providerId="ADAL" clId="{550FC788-B6E7-47CD-BCF4-66DB02D7755A}" dt="2021-05-26T14:51:17.232" v="1592"/>
          <ac:picMkLst>
            <pc:docMk/>
            <pc:sldMk cId="3569171001" sldId="10496"/>
            <ac:picMk id="436" creationId="{D2E8BBC6-9B8C-4380-9460-61682C3E4F1A}"/>
          </ac:picMkLst>
        </pc:picChg>
        <pc:picChg chg="mod">
          <ac:chgData name="Joseph KEMOUN" userId="0b06f245-0909-42d3-bad5-b3a07c8ffd21" providerId="ADAL" clId="{550FC788-B6E7-47CD-BCF4-66DB02D7755A}" dt="2021-05-26T14:51:17.232" v="1592"/>
          <ac:picMkLst>
            <pc:docMk/>
            <pc:sldMk cId="3569171001" sldId="10496"/>
            <ac:picMk id="437" creationId="{CD45DE10-3552-44E1-A0CD-40AA1A641850}"/>
          </ac:picMkLst>
        </pc:picChg>
        <pc:picChg chg="add mod">
          <ac:chgData name="Joseph KEMOUN" userId="0b06f245-0909-42d3-bad5-b3a07c8ffd21" providerId="ADAL" clId="{550FC788-B6E7-47CD-BCF4-66DB02D7755A}" dt="2021-05-26T14:51:17.232" v="1592"/>
          <ac:picMkLst>
            <pc:docMk/>
            <pc:sldMk cId="3569171001" sldId="10496"/>
            <ac:picMk id="440" creationId="{5C031FB6-73C8-4F02-ABA6-7A5062D10BEA}"/>
          </ac:picMkLst>
        </pc:picChg>
        <pc:picChg chg="add mod">
          <ac:chgData name="Joseph KEMOUN" userId="0b06f245-0909-42d3-bad5-b3a07c8ffd21" providerId="ADAL" clId="{550FC788-B6E7-47CD-BCF4-66DB02D7755A}" dt="2021-05-26T14:51:17.232" v="1592"/>
          <ac:picMkLst>
            <pc:docMk/>
            <pc:sldMk cId="3569171001" sldId="10496"/>
            <ac:picMk id="441" creationId="{29323647-7DCB-4AE3-BD97-EFDEC34C2A82}"/>
          </ac:picMkLst>
        </pc:picChg>
        <pc:picChg chg="add mod">
          <ac:chgData name="Joseph KEMOUN" userId="0b06f245-0909-42d3-bad5-b3a07c8ffd21" providerId="ADAL" clId="{550FC788-B6E7-47CD-BCF4-66DB02D7755A}" dt="2021-05-26T14:51:17.232" v="1592"/>
          <ac:picMkLst>
            <pc:docMk/>
            <pc:sldMk cId="3569171001" sldId="10496"/>
            <ac:picMk id="442" creationId="{4A2D32B7-8F96-48E7-B7EB-C32F97C8FE0E}"/>
          </ac:picMkLst>
        </pc:picChg>
        <pc:picChg chg="add mod">
          <ac:chgData name="Joseph KEMOUN" userId="0b06f245-0909-42d3-bad5-b3a07c8ffd21" providerId="ADAL" clId="{550FC788-B6E7-47CD-BCF4-66DB02D7755A}" dt="2021-05-26T14:51:17.232" v="1592"/>
          <ac:picMkLst>
            <pc:docMk/>
            <pc:sldMk cId="3569171001" sldId="10496"/>
            <ac:picMk id="448" creationId="{24990EFE-E96D-429A-A91B-DF5EDEFB4D39}"/>
          </ac:picMkLst>
        </pc:picChg>
      </pc:sldChg>
      <pc:sldChg chg="addSp delSp modSp add mod">
        <pc:chgData name="Joseph KEMOUN" userId="0b06f245-0909-42d3-bad5-b3a07c8ffd21" providerId="ADAL" clId="{550FC788-B6E7-47CD-BCF4-66DB02D7755A}" dt="2021-05-26T15:05:52.384" v="1756"/>
        <pc:sldMkLst>
          <pc:docMk/>
          <pc:sldMk cId="1292870222" sldId="10497"/>
        </pc:sldMkLst>
        <pc:spChg chg="del">
          <ac:chgData name="Joseph KEMOUN" userId="0b06f245-0909-42d3-bad5-b3a07c8ffd21" providerId="ADAL" clId="{550FC788-B6E7-47CD-BCF4-66DB02D7755A}" dt="2021-05-26T15:05:49.154" v="1709" actId="478"/>
          <ac:spMkLst>
            <pc:docMk/>
            <pc:sldMk cId="1292870222" sldId="10497"/>
            <ac:spMk id="2" creationId="{6141F854-3009-40D7-9038-56590105A49E}"/>
          </ac:spMkLst>
        </pc:spChg>
        <pc:spChg chg="add del mod">
          <ac:chgData name="Joseph KEMOUN" userId="0b06f245-0909-42d3-bad5-b3a07c8ffd21" providerId="ADAL" clId="{550FC788-B6E7-47CD-BCF4-66DB02D7755A}" dt="2021-05-26T15:05:51.784" v="1712" actId="478"/>
          <ac:spMkLst>
            <pc:docMk/>
            <pc:sldMk cId="1292870222" sldId="10497"/>
            <ac:spMk id="6" creationId="{76E603BF-877D-4BE8-A28E-648395C1641A}"/>
          </ac:spMkLst>
        </pc:spChg>
        <pc:spChg chg="add del mod modVis">
          <ac:chgData name="Joseph KEMOUN" userId="0b06f245-0909-42d3-bad5-b3a07c8ffd21" providerId="ADAL" clId="{550FC788-B6E7-47CD-BCF4-66DB02D7755A}" dt="2021-05-26T15:05:52.381" v="1754"/>
          <ac:spMkLst>
            <pc:docMk/>
            <pc:sldMk cId="1292870222" sldId="10497"/>
            <ac:spMk id="7" creationId="{003E375F-B6CA-478A-AFCC-FB7DA0E7FE6D}"/>
          </ac:spMkLst>
        </pc:spChg>
        <pc:spChg chg="del">
          <ac:chgData name="Joseph KEMOUN" userId="0b06f245-0909-42d3-bad5-b3a07c8ffd21" providerId="ADAL" clId="{550FC788-B6E7-47CD-BCF4-66DB02D7755A}" dt="2021-05-26T15:05:38.848" v="1707" actId="478"/>
          <ac:spMkLst>
            <pc:docMk/>
            <pc:sldMk cId="1292870222" sldId="10497"/>
            <ac:spMk id="49" creationId="{D81D2065-13CD-4420-A58C-E72AE87D1A42}"/>
          </ac:spMkLst>
        </pc:spChg>
        <pc:spChg chg="del">
          <ac:chgData name="Joseph KEMOUN" userId="0b06f245-0909-42d3-bad5-b3a07c8ffd21" providerId="ADAL" clId="{550FC788-B6E7-47CD-BCF4-66DB02D7755A}" dt="2021-05-26T15:05:38.848" v="1707" actId="478"/>
          <ac:spMkLst>
            <pc:docMk/>
            <pc:sldMk cId="1292870222" sldId="10497"/>
            <ac:spMk id="50" creationId="{ACAAB4F1-8D2B-4B8D-A0C1-3794501DF384}"/>
          </ac:spMkLst>
        </pc:spChg>
        <pc:spChg chg="del">
          <ac:chgData name="Joseph KEMOUN" userId="0b06f245-0909-42d3-bad5-b3a07c8ffd21" providerId="ADAL" clId="{550FC788-B6E7-47CD-BCF4-66DB02D7755A}" dt="2021-05-26T15:05:38.848" v="1707" actId="478"/>
          <ac:spMkLst>
            <pc:docMk/>
            <pc:sldMk cId="1292870222" sldId="10497"/>
            <ac:spMk id="51" creationId="{CCA5A507-9498-412A-8734-37E9A0CAFBC2}"/>
          </ac:spMkLst>
        </pc:spChg>
        <pc:spChg chg="del">
          <ac:chgData name="Joseph KEMOUN" userId="0b06f245-0909-42d3-bad5-b3a07c8ffd21" providerId="ADAL" clId="{550FC788-B6E7-47CD-BCF4-66DB02D7755A}" dt="2021-05-26T15:05:38.848" v="1707" actId="478"/>
          <ac:spMkLst>
            <pc:docMk/>
            <pc:sldMk cId="1292870222" sldId="10497"/>
            <ac:spMk id="52" creationId="{9926A3AA-BF17-44D4-8DE7-9339CF1BE6FD}"/>
          </ac:spMkLst>
        </pc:spChg>
        <pc:spChg chg="del">
          <ac:chgData name="Joseph KEMOUN" userId="0b06f245-0909-42d3-bad5-b3a07c8ffd21" providerId="ADAL" clId="{550FC788-B6E7-47CD-BCF4-66DB02D7755A}" dt="2021-05-26T15:05:49.154" v="1709" actId="478"/>
          <ac:spMkLst>
            <pc:docMk/>
            <pc:sldMk cId="1292870222" sldId="10497"/>
            <ac:spMk id="116" creationId="{E9EB210A-3C43-464B-B1D9-552CCCE3C790}"/>
          </ac:spMkLst>
        </pc:spChg>
        <pc:spChg chg="mod">
          <ac:chgData name="Joseph KEMOUN" userId="0b06f245-0909-42d3-bad5-b3a07c8ffd21" providerId="ADAL" clId="{550FC788-B6E7-47CD-BCF4-66DB02D7755A}" dt="2021-05-26T15:05:30.204" v="1706"/>
          <ac:spMkLst>
            <pc:docMk/>
            <pc:sldMk cId="1292870222" sldId="10497"/>
            <ac:spMk id="123" creationId="{9AE5B7B2-5FBC-4694-ABDE-F683BC242585}"/>
          </ac:spMkLst>
        </pc:spChg>
        <pc:spChg chg="mod">
          <ac:chgData name="Joseph KEMOUN" userId="0b06f245-0909-42d3-bad5-b3a07c8ffd21" providerId="ADAL" clId="{550FC788-B6E7-47CD-BCF4-66DB02D7755A}" dt="2021-05-26T15:05:30.204" v="1706"/>
          <ac:spMkLst>
            <pc:docMk/>
            <pc:sldMk cId="1292870222" sldId="10497"/>
            <ac:spMk id="161" creationId="{707A42CB-4A25-46E2-AD0F-2C1CA715A1CF}"/>
          </ac:spMkLst>
        </pc:spChg>
        <pc:spChg chg="del">
          <ac:chgData name="Joseph KEMOUN" userId="0b06f245-0909-42d3-bad5-b3a07c8ffd21" providerId="ADAL" clId="{550FC788-B6E7-47CD-BCF4-66DB02D7755A}" dt="2021-05-26T15:05:49.154" v="1709" actId="478"/>
          <ac:spMkLst>
            <pc:docMk/>
            <pc:sldMk cId="1292870222" sldId="10497"/>
            <ac:spMk id="163" creationId="{C9BC372D-27E0-4C61-9FF9-BB8CEF98E767}"/>
          </ac:spMkLst>
        </pc:spChg>
        <pc:spChg chg="del">
          <ac:chgData name="Joseph KEMOUN" userId="0b06f245-0909-42d3-bad5-b3a07c8ffd21" providerId="ADAL" clId="{550FC788-B6E7-47CD-BCF4-66DB02D7755A}" dt="2021-05-26T15:05:49.154" v="1709" actId="478"/>
          <ac:spMkLst>
            <pc:docMk/>
            <pc:sldMk cId="1292870222" sldId="10497"/>
            <ac:spMk id="164" creationId="{9115E2E4-D1D6-48E2-8A7C-9F6D62B1EF33}"/>
          </ac:spMkLst>
        </pc:spChg>
        <pc:spChg chg="del">
          <ac:chgData name="Joseph KEMOUN" userId="0b06f245-0909-42d3-bad5-b3a07c8ffd21" providerId="ADAL" clId="{550FC788-B6E7-47CD-BCF4-66DB02D7755A}" dt="2021-05-26T15:05:49.154" v="1709" actId="478"/>
          <ac:spMkLst>
            <pc:docMk/>
            <pc:sldMk cId="1292870222" sldId="10497"/>
            <ac:spMk id="165" creationId="{4215182C-EDD8-446A-9ED2-694EBD52371C}"/>
          </ac:spMkLst>
        </pc:spChg>
        <pc:spChg chg="mod">
          <ac:chgData name="Joseph KEMOUN" userId="0b06f245-0909-42d3-bad5-b3a07c8ffd21" providerId="ADAL" clId="{550FC788-B6E7-47CD-BCF4-66DB02D7755A}" dt="2021-05-26T15:05:30.204" v="1706"/>
          <ac:spMkLst>
            <pc:docMk/>
            <pc:sldMk cId="1292870222" sldId="10497"/>
            <ac:spMk id="167" creationId="{FDEE3235-E6BA-4615-9199-019D87CBE56F}"/>
          </ac:spMkLst>
        </pc:spChg>
        <pc:spChg chg="mod">
          <ac:chgData name="Joseph KEMOUN" userId="0b06f245-0909-42d3-bad5-b3a07c8ffd21" providerId="ADAL" clId="{550FC788-B6E7-47CD-BCF4-66DB02D7755A}" dt="2021-05-26T15:05:30.204" v="1706"/>
          <ac:spMkLst>
            <pc:docMk/>
            <pc:sldMk cId="1292870222" sldId="10497"/>
            <ac:spMk id="168" creationId="{139618C5-AFD6-4581-9596-353CAB8DA712}"/>
          </ac:spMkLst>
        </pc:spChg>
        <pc:spChg chg="add mod">
          <ac:chgData name="Joseph KEMOUN" userId="0b06f245-0909-42d3-bad5-b3a07c8ffd21" providerId="ADAL" clId="{550FC788-B6E7-47CD-BCF4-66DB02D7755A}" dt="2021-05-26T15:05:39.308" v="1708"/>
          <ac:spMkLst>
            <pc:docMk/>
            <pc:sldMk cId="1292870222" sldId="10497"/>
            <ac:spMk id="169" creationId="{A6E3F5D6-0549-40AD-B363-9397977A9711}"/>
          </ac:spMkLst>
        </pc:spChg>
        <pc:spChg chg="add mod">
          <ac:chgData name="Joseph KEMOUN" userId="0b06f245-0909-42d3-bad5-b3a07c8ffd21" providerId="ADAL" clId="{550FC788-B6E7-47CD-BCF4-66DB02D7755A}" dt="2021-05-26T15:05:39.308" v="1708"/>
          <ac:spMkLst>
            <pc:docMk/>
            <pc:sldMk cId="1292870222" sldId="10497"/>
            <ac:spMk id="170" creationId="{895F295B-058D-4735-B0CF-093A8A36E043}"/>
          </ac:spMkLst>
        </pc:spChg>
        <pc:spChg chg="add mod">
          <ac:chgData name="Joseph KEMOUN" userId="0b06f245-0909-42d3-bad5-b3a07c8ffd21" providerId="ADAL" clId="{550FC788-B6E7-47CD-BCF4-66DB02D7755A}" dt="2021-05-26T15:05:39.308" v="1708"/>
          <ac:spMkLst>
            <pc:docMk/>
            <pc:sldMk cId="1292870222" sldId="10497"/>
            <ac:spMk id="171" creationId="{DE680BD4-E144-4A5E-A686-B94390B80C5A}"/>
          </ac:spMkLst>
        </pc:spChg>
        <pc:spChg chg="add mod">
          <ac:chgData name="Joseph KEMOUN" userId="0b06f245-0909-42d3-bad5-b3a07c8ffd21" providerId="ADAL" clId="{550FC788-B6E7-47CD-BCF4-66DB02D7755A}" dt="2021-05-26T15:05:39.308" v="1708"/>
          <ac:spMkLst>
            <pc:docMk/>
            <pc:sldMk cId="1292870222" sldId="10497"/>
            <ac:spMk id="172" creationId="{65F70770-F30F-4FF8-9ECC-2F4F2CDF5B08}"/>
          </ac:spMkLst>
        </pc:spChg>
        <pc:spChg chg="add mod">
          <ac:chgData name="Joseph KEMOUN" userId="0b06f245-0909-42d3-bad5-b3a07c8ffd21" providerId="ADAL" clId="{550FC788-B6E7-47CD-BCF4-66DB02D7755A}" dt="2021-05-26T15:05:39.308" v="1708"/>
          <ac:spMkLst>
            <pc:docMk/>
            <pc:sldMk cId="1292870222" sldId="10497"/>
            <ac:spMk id="176" creationId="{3F5F9738-0686-4666-A299-ADF6EBAE7166}"/>
          </ac:spMkLst>
        </pc:spChg>
        <pc:spChg chg="add mod">
          <ac:chgData name="Joseph KEMOUN" userId="0b06f245-0909-42d3-bad5-b3a07c8ffd21" providerId="ADAL" clId="{550FC788-B6E7-47CD-BCF4-66DB02D7755A}" dt="2021-05-26T15:05:39.308" v="1708"/>
          <ac:spMkLst>
            <pc:docMk/>
            <pc:sldMk cId="1292870222" sldId="10497"/>
            <ac:spMk id="177" creationId="{0F1BCEAD-B999-45D9-94D6-BCF8E58BC4FE}"/>
          </ac:spMkLst>
        </pc:spChg>
        <pc:spChg chg="add mod">
          <ac:chgData name="Joseph KEMOUN" userId="0b06f245-0909-42d3-bad5-b3a07c8ffd21" providerId="ADAL" clId="{550FC788-B6E7-47CD-BCF4-66DB02D7755A}" dt="2021-05-26T15:05:52.331" v="1714" actId="948"/>
          <ac:spMkLst>
            <pc:docMk/>
            <pc:sldMk cId="1292870222" sldId="10497"/>
            <ac:spMk id="178" creationId="{3C7A7EB1-A665-4386-BBB7-9C674756440E}"/>
          </ac:spMkLst>
        </pc:spChg>
        <pc:grpChg chg="add mod">
          <ac:chgData name="Joseph KEMOUN" userId="0b06f245-0909-42d3-bad5-b3a07c8ffd21" providerId="ADAL" clId="{550FC788-B6E7-47CD-BCF4-66DB02D7755A}" dt="2021-05-26T15:05:30.204" v="1706"/>
          <ac:grpSpMkLst>
            <pc:docMk/>
            <pc:sldMk cId="1292870222" sldId="10497"/>
            <ac:grpSpMk id="122" creationId="{03F40D7B-FE25-4C48-B33A-0D20C1C61BAA}"/>
          </ac:grpSpMkLst>
        </pc:grpChg>
        <pc:grpChg chg="add mod">
          <ac:chgData name="Joseph KEMOUN" userId="0b06f245-0909-42d3-bad5-b3a07c8ffd21" providerId="ADAL" clId="{550FC788-B6E7-47CD-BCF4-66DB02D7755A}" dt="2021-05-26T15:05:30.204" v="1706"/>
          <ac:grpSpMkLst>
            <pc:docMk/>
            <pc:sldMk cId="1292870222" sldId="10497"/>
            <ac:grpSpMk id="162" creationId="{AA1ECDD9-E71D-453B-9D92-FEBAF93F0D9E}"/>
          </ac:grpSpMkLst>
        </pc:grpChg>
        <pc:graphicFrameChg chg="mod">
          <ac:chgData name="Joseph KEMOUN" userId="0b06f245-0909-42d3-bad5-b3a07c8ffd21" providerId="ADAL" clId="{550FC788-B6E7-47CD-BCF4-66DB02D7755A}" dt="2021-05-26T15:05:52.384" v="1756"/>
          <ac:graphicFrameMkLst>
            <pc:docMk/>
            <pc:sldMk cId="1292870222" sldId="10497"/>
            <ac:graphicFrameMk id="5" creationId="{58F89C0C-E0E8-4876-A98A-438F18CAD392}"/>
          </ac:graphicFrameMkLst>
        </pc:graphicFrameChg>
        <pc:picChg chg="add mod">
          <ac:chgData name="Joseph KEMOUN" userId="0b06f245-0909-42d3-bad5-b3a07c8ffd21" providerId="ADAL" clId="{550FC788-B6E7-47CD-BCF4-66DB02D7755A}" dt="2021-05-26T15:05:30.204" v="1706"/>
          <ac:picMkLst>
            <pc:docMk/>
            <pc:sldMk cId="1292870222" sldId="10497"/>
            <ac:picMk id="119" creationId="{CE6AFCD7-06A5-462A-8BD1-4A2A79CED6AC}"/>
          </ac:picMkLst>
        </pc:picChg>
        <pc:picChg chg="add mod">
          <ac:chgData name="Joseph KEMOUN" userId="0b06f245-0909-42d3-bad5-b3a07c8ffd21" providerId="ADAL" clId="{550FC788-B6E7-47CD-BCF4-66DB02D7755A}" dt="2021-05-26T15:05:30.204" v="1706"/>
          <ac:picMkLst>
            <pc:docMk/>
            <pc:sldMk cId="1292870222" sldId="10497"/>
            <ac:picMk id="120" creationId="{42A06BF1-EF1E-4743-9599-25DCCD42D2F4}"/>
          </ac:picMkLst>
        </pc:picChg>
        <pc:picChg chg="add mod">
          <ac:chgData name="Joseph KEMOUN" userId="0b06f245-0909-42d3-bad5-b3a07c8ffd21" providerId="ADAL" clId="{550FC788-B6E7-47CD-BCF4-66DB02D7755A}" dt="2021-05-26T15:05:30.204" v="1706"/>
          <ac:picMkLst>
            <pc:docMk/>
            <pc:sldMk cId="1292870222" sldId="10497"/>
            <ac:picMk id="121" creationId="{D71B3B30-5816-4483-9C1B-15CA437F685E}"/>
          </ac:picMkLst>
        </pc:picChg>
        <pc:picChg chg="add mod">
          <ac:chgData name="Joseph KEMOUN" userId="0b06f245-0909-42d3-bad5-b3a07c8ffd21" providerId="ADAL" clId="{550FC788-B6E7-47CD-BCF4-66DB02D7755A}" dt="2021-05-26T15:05:39.308" v="1708"/>
          <ac:picMkLst>
            <pc:docMk/>
            <pc:sldMk cId="1292870222" sldId="10497"/>
            <ac:picMk id="173" creationId="{070F7E3C-4626-4867-B86D-128879A40FB6}"/>
          </ac:picMkLst>
        </pc:picChg>
        <pc:picChg chg="add mod">
          <ac:chgData name="Joseph KEMOUN" userId="0b06f245-0909-42d3-bad5-b3a07c8ffd21" providerId="ADAL" clId="{550FC788-B6E7-47CD-BCF4-66DB02D7755A}" dt="2021-05-26T15:05:39.308" v="1708"/>
          <ac:picMkLst>
            <pc:docMk/>
            <pc:sldMk cId="1292870222" sldId="10497"/>
            <ac:picMk id="174" creationId="{AE0759FA-69F2-4E80-B6EA-E9AD6C5CAB6B}"/>
          </ac:picMkLst>
        </pc:picChg>
        <pc:picChg chg="add mod">
          <ac:chgData name="Joseph KEMOUN" userId="0b06f245-0909-42d3-bad5-b3a07c8ffd21" providerId="ADAL" clId="{550FC788-B6E7-47CD-BCF4-66DB02D7755A}" dt="2021-05-26T15:05:39.308" v="1708"/>
          <ac:picMkLst>
            <pc:docMk/>
            <pc:sldMk cId="1292870222" sldId="10497"/>
            <ac:picMk id="175" creationId="{C0B1C1E3-B771-4147-85B0-C46D055CE85F}"/>
          </ac:picMkLst>
        </pc:picChg>
      </pc:sldChg>
      <pc:sldChg chg="addSp delSp modSp add mod">
        <pc:chgData name="Joseph KEMOUN" userId="0b06f245-0909-42d3-bad5-b3a07c8ffd21" providerId="ADAL" clId="{550FC788-B6E7-47CD-BCF4-66DB02D7755A}" dt="2021-05-26T16:32:54.251" v="2100" actId="1035"/>
        <pc:sldMkLst>
          <pc:docMk/>
          <pc:sldMk cId="2309093348" sldId="10498"/>
        </pc:sldMkLst>
        <pc:spChg chg="mod">
          <ac:chgData name="Joseph KEMOUN" userId="0b06f245-0909-42d3-bad5-b3a07c8ffd21" providerId="ADAL" clId="{550FC788-B6E7-47CD-BCF4-66DB02D7755A}" dt="2021-05-26T15:13:43.940" v="2088" actId="948"/>
          <ac:spMkLst>
            <pc:docMk/>
            <pc:sldMk cId="2309093348" sldId="10498"/>
            <ac:spMk id="2" creationId="{531041C5-E8A2-412F-8DD7-D013B496B687}"/>
          </ac:spMkLst>
        </pc:spChg>
        <pc:spChg chg="add del mod modVis">
          <ac:chgData name="Joseph KEMOUN" userId="0b06f245-0909-42d3-bad5-b3a07c8ffd21" providerId="ADAL" clId="{550FC788-B6E7-47CD-BCF4-66DB02D7755A}" dt="2021-05-26T15:13:42.929" v="2084"/>
          <ac:spMkLst>
            <pc:docMk/>
            <pc:sldMk cId="2309093348" sldId="10498"/>
            <ac:spMk id="6" creationId="{2E2C56F2-D399-488F-9C97-DE40BD1C83BD}"/>
          </ac:spMkLst>
        </pc:spChg>
        <pc:spChg chg="del">
          <ac:chgData name="Joseph KEMOUN" userId="0b06f245-0909-42d3-bad5-b3a07c8ffd21" providerId="ADAL" clId="{550FC788-B6E7-47CD-BCF4-66DB02D7755A}" dt="2021-05-26T15:13:42.790" v="1937"/>
          <ac:spMkLst>
            <pc:docMk/>
            <pc:sldMk cId="2309093348" sldId="10498"/>
            <ac:spMk id="26" creationId="{72FA2C53-05D0-4DE0-9F71-130CA5ED4ADD}"/>
          </ac:spMkLst>
        </pc:spChg>
        <pc:spChg chg="del">
          <ac:chgData name="Joseph KEMOUN" userId="0b06f245-0909-42d3-bad5-b3a07c8ffd21" providerId="ADAL" clId="{550FC788-B6E7-47CD-BCF4-66DB02D7755A}" dt="2021-05-26T15:13:42.746" v="1891"/>
          <ac:spMkLst>
            <pc:docMk/>
            <pc:sldMk cId="2309093348" sldId="10498"/>
            <ac:spMk id="27" creationId="{05E366BE-F44E-48DC-86D8-D5B5BFCE83C9}"/>
          </ac:spMkLst>
        </pc:spChg>
        <pc:spChg chg="del">
          <ac:chgData name="Joseph KEMOUN" userId="0b06f245-0909-42d3-bad5-b3a07c8ffd21" providerId="ADAL" clId="{550FC788-B6E7-47CD-BCF4-66DB02D7755A}" dt="2021-05-26T15:13:42.781" v="1923"/>
          <ac:spMkLst>
            <pc:docMk/>
            <pc:sldMk cId="2309093348" sldId="10498"/>
            <ac:spMk id="31" creationId="{1957402C-8DED-4E94-8B10-1B28D135CC49}"/>
          </ac:spMkLst>
        </pc:spChg>
        <pc:spChg chg="del">
          <ac:chgData name="Joseph KEMOUN" userId="0b06f245-0909-42d3-bad5-b3a07c8ffd21" providerId="ADAL" clId="{550FC788-B6E7-47CD-BCF4-66DB02D7755A}" dt="2021-05-26T15:13:42.776" v="1915"/>
          <ac:spMkLst>
            <pc:docMk/>
            <pc:sldMk cId="2309093348" sldId="10498"/>
            <ac:spMk id="44" creationId="{2F442C3A-48CA-47C5-A86D-6E48373F82F1}"/>
          </ac:spMkLst>
        </pc:spChg>
        <pc:spChg chg="del">
          <ac:chgData name="Joseph KEMOUN" userId="0b06f245-0909-42d3-bad5-b3a07c8ffd21" providerId="ADAL" clId="{550FC788-B6E7-47CD-BCF4-66DB02D7755A}" dt="2021-05-26T15:13:42.763" v="1901"/>
          <ac:spMkLst>
            <pc:docMk/>
            <pc:sldMk cId="2309093348" sldId="10498"/>
            <ac:spMk id="191" creationId="{25EF4FC4-4C8D-42FD-A802-5FC92801CA49}"/>
          </ac:spMkLst>
        </pc:spChg>
        <pc:spChg chg="del">
          <ac:chgData name="Joseph KEMOUN" userId="0b06f245-0909-42d3-bad5-b3a07c8ffd21" providerId="ADAL" clId="{550FC788-B6E7-47CD-BCF4-66DB02D7755A}" dt="2021-05-26T15:13:42.796" v="1947"/>
          <ac:spMkLst>
            <pc:docMk/>
            <pc:sldMk cId="2309093348" sldId="10498"/>
            <ac:spMk id="192" creationId="{D4FBD805-0616-4E8A-9995-1A885D682879}"/>
          </ac:spMkLst>
        </pc:spChg>
        <pc:spChg chg="del">
          <ac:chgData name="Joseph KEMOUN" userId="0b06f245-0909-42d3-bad5-b3a07c8ffd21" providerId="ADAL" clId="{550FC788-B6E7-47CD-BCF4-66DB02D7755A}" dt="2021-05-26T15:13:42.789" v="1935"/>
          <ac:spMkLst>
            <pc:docMk/>
            <pc:sldMk cId="2309093348" sldId="10498"/>
            <ac:spMk id="193" creationId="{D73CFB65-43C9-4808-858F-27EAAD925909}"/>
          </ac:spMkLst>
        </pc:spChg>
        <pc:spChg chg="del">
          <ac:chgData name="Joseph KEMOUN" userId="0b06f245-0909-42d3-bad5-b3a07c8ffd21" providerId="ADAL" clId="{550FC788-B6E7-47CD-BCF4-66DB02D7755A}" dt="2021-05-26T15:13:42.794" v="1943"/>
          <ac:spMkLst>
            <pc:docMk/>
            <pc:sldMk cId="2309093348" sldId="10498"/>
            <ac:spMk id="194" creationId="{D07427E5-AAFA-4CC6-BC00-FD82DF5407AA}"/>
          </ac:spMkLst>
        </pc:spChg>
        <pc:spChg chg="del">
          <ac:chgData name="Joseph KEMOUN" userId="0b06f245-0909-42d3-bad5-b3a07c8ffd21" providerId="ADAL" clId="{550FC788-B6E7-47CD-BCF4-66DB02D7755A}" dt="2021-05-26T15:13:42.840" v="2025"/>
          <ac:spMkLst>
            <pc:docMk/>
            <pc:sldMk cId="2309093348" sldId="10498"/>
            <ac:spMk id="195" creationId="{1D8E904A-12F9-46A4-95EA-1ACD9EDBA1AF}"/>
          </ac:spMkLst>
        </pc:spChg>
        <pc:spChg chg="del">
          <ac:chgData name="Joseph KEMOUN" userId="0b06f245-0909-42d3-bad5-b3a07c8ffd21" providerId="ADAL" clId="{550FC788-B6E7-47CD-BCF4-66DB02D7755A}" dt="2021-05-26T15:13:42.799" v="1953"/>
          <ac:spMkLst>
            <pc:docMk/>
            <pc:sldMk cId="2309093348" sldId="10498"/>
            <ac:spMk id="203" creationId="{F9AD22C0-4F2D-4666-B38C-06A5E859DF05}"/>
          </ac:spMkLst>
        </pc:spChg>
        <pc:spChg chg="del">
          <ac:chgData name="Joseph KEMOUN" userId="0b06f245-0909-42d3-bad5-b3a07c8ffd21" providerId="ADAL" clId="{550FC788-B6E7-47CD-BCF4-66DB02D7755A}" dt="2021-05-26T15:13:42.780" v="1921"/>
          <ac:spMkLst>
            <pc:docMk/>
            <pc:sldMk cId="2309093348" sldId="10498"/>
            <ac:spMk id="204" creationId="{76DFBFA9-56A4-42F3-A143-9F451BBC4CAB}"/>
          </ac:spMkLst>
        </pc:spChg>
        <pc:spChg chg="del">
          <ac:chgData name="Joseph KEMOUN" userId="0b06f245-0909-42d3-bad5-b3a07c8ffd21" providerId="ADAL" clId="{550FC788-B6E7-47CD-BCF4-66DB02D7755A}" dt="2021-05-26T15:13:42.788" v="1933"/>
          <ac:spMkLst>
            <pc:docMk/>
            <pc:sldMk cId="2309093348" sldId="10498"/>
            <ac:spMk id="205" creationId="{000202B9-950B-4FE7-9197-51EB41572E4A}"/>
          </ac:spMkLst>
        </pc:spChg>
        <pc:spChg chg="del">
          <ac:chgData name="Joseph KEMOUN" userId="0b06f245-0909-42d3-bad5-b3a07c8ffd21" providerId="ADAL" clId="{550FC788-B6E7-47CD-BCF4-66DB02D7755A}" dt="2021-05-26T15:13:42.800" v="1955"/>
          <ac:spMkLst>
            <pc:docMk/>
            <pc:sldMk cId="2309093348" sldId="10498"/>
            <ac:spMk id="206" creationId="{1D2982B8-1F76-4421-968D-2CDC637BDD84}"/>
          </ac:spMkLst>
        </pc:spChg>
        <pc:spChg chg="del">
          <ac:chgData name="Joseph KEMOUN" userId="0b06f245-0909-42d3-bad5-b3a07c8ffd21" providerId="ADAL" clId="{550FC788-B6E7-47CD-BCF4-66DB02D7755A}" dt="2021-05-26T15:13:42.760" v="1898"/>
          <ac:spMkLst>
            <pc:docMk/>
            <pc:sldMk cId="2309093348" sldId="10498"/>
            <ac:spMk id="210" creationId="{FAD83A7F-F110-47F4-9764-8294FCD34C3B}"/>
          </ac:spMkLst>
        </pc:spChg>
        <pc:spChg chg="del">
          <ac:chgData name="Joseph KEMOUN" userId="0b06f245-0909-42d3-bad5-b3a07c8ffd21" providerId="ADAL" clId="{550FC788-B6E7-47CD-BCF4-66DB02D7755A}" dt="2021-05-26T15:13:42.820" v="1992"/>
          <ac:spMkLst>
            <pc:docMk/>
            <pc:sldMk cId="2309093348" sldId="10498"/>
            <ac:spMk id="211" creationId="{3DE0F630-041E-4A46-B492-486ED5FA0EC8}"/>
          </ac:spMkLst>
        </pc:spChg>
        <pc:spChg chg="del">
          <ac:chgData name="Joseph KEMOUN" userId="0b06f245-0909-42d3-bad5-b3a07c8ffd21" providerId="ADAL" clId="{550FC788-B6E7-47CD-BCF4-66DB02D7755A}" dt="2021-05-26T15:13:42.820" v="1994"/>
          <ac:spMkLst>
            <pc:docMk/>
            <pc:sldMk cId="2309093348" sldId="10498"/>
            <ac:spMk id="212" creationId="{00D9FC3F-7E1D-41CB-A5AD-4ECBE14FA2DF}"/>
          </ac:spMkLst>
        </pc:spChg>
        <pc:spChg chg="del">
          <ac:chgData name="Joseph KEMOUN" userId="0b06f245-0909-42d3-bad5-b3a07c8ffd21" providerId="ADAL" clId="{550FC788-B6E7-47CD-BCF4-66DB02D7755A}" dt="2021-05-26T15:13:42.818" v="1988"/>
          <ac:spMkLst>
            <pc:docMk/>
            <pc:sldMk cId="2309093348" sldId="10498"/>
            <ac:spMk id="213" creationId="{1CB17802-D8AE-406C-B7DA-DF23B6357713}"/>
          </ac:spMkLst>
        </pc:spChg>
        <pc:spChg chg="mod">
          <ac:chgData name="Joseph KEMOUN" userId="0b06f245-0909-42d3-bad5-b3a07c8ffd21" providerId="ADAL" clId="{550FC788-B6E7-47CD-BCF4-66DB02D7755A}" dt="2021-05-26T16:32:54.251" v="2100" actId="1035"/>
          <ac:spMkLst>
            <pc:docMk/>
            <pc:sldMk cId="2309093348" sldId="10498"/>
            <ac:spMk id="222" creationId="{B664E997-E830-4082-930F-A45A251FD462}"/>
          </ac:spMkLst>
        </pc:spChg>
        <pc:spChg chg="del">
          <ac:chgData name="Joseph KEMOUN" userId="0b06f245-0909-42d3-bad5-b3a07c8ffd21" providerId="ADAL" clId="{550FC788-B6E7-47CD-BCF4-66DB02D7755A}" dt="2021-05-26T15:13:42.819" v="1990"/>
          <ac:spMkLst>
            <pc:docMk/>
            <pc:sldMk cId="2309093348" sldId="10498"/>
            <ac:spMk id="226" creationId="{B2F4D423-6384-4EED-8A8F-FBFFC962C44E}"/>
          </ac:spMkLst>
        </pc:spChg>
        <pc:spChg chg="del">
          <ac:chgData name="Joseph KEMOUN" userId="0b06f245-0909-42d3-bad5-b3a07c8ffd21" providerId="ADAL" clId="{550FC788-B6E7-47CD-BCF4-66DB02D7755A}" dt="2021-05-26T15:13:42.816" v="1982"/>
          <ac:spMkLst>
            <pc:docMk/>
            <pc:sldMk cId="2309093348" sldId="10498"/>
            <ac:spMk id="227" creationId="{899E4511-9356-4F55-9021-2AC75CA374F5}"/>
          </ac:spMkLst>
        </pc:spChg>
        <pc:spChg chg="del">
          <ac:chgData name="Joseph KEMOUN" userId="0b06f245-0909-42d3-bad5-b3a07c8ffd21" providerId="ADAL" clId="{550FC788-B6E7-47CD-BCF4-66DB02D7755A}" dt="2021-05-26T15:13:42.827" v="2006"/>
          <ac:spMkLst>
            <pc:docMk/>
            <pc:sldMk cId="2309093348" sldId="10498"/>
            <ac:spMk id="228" creationId="{5DE47477-F83C-4343-97B4-528F4E6EEC5E}"/>
          </ac:spMkLst>
        </pc:spChg>
        <pc:spChg chg="del">
          <ac:chgData name="Joseph KEMOUN" userId="0b06f245-0909-42d3-bad5-b3a07c8ffd21" providerId="ADAL" clId="{550FC788-B6E7-47CD-BCF4-66DB02D7755A}" dt="2021-05-26T15:13:42.816" v="1984"/>
          <ac:spMkLst>
            <pc:docMk/>
            <pc:sldMk cId="2309093348" sldId="10498"/>
            <ac:spMk id="229" creationId="{4EFF5158-0EBE-46C9-A27A-E2B1C6DDC5DB}"/>
          </ac:spMkLst>
        </pc:spChg>
        <pc:spChg chg="del">
          <ac:chgData name="Joseph KEMOUN" userId="0b06f245-0909-42d3-bad5-b3a07c8ffd21" providerId="ADAL" clId="{550FC788-B6E7-47CD-BCF4-66DB02D7755A}" dt="2021-05-26T15:13:42.844" v="2032"/>
          <ac:spMkLst>
            <pc:docMk/>
            <pc:sldMk cId="2309093348" sldId="10498"/>
            <ac:spMk id="231" creationId="{6D4A5C11-33F4-4F26-8E6B-7AC3CA71CF5F}"/>
          </ac:spMkLst>
        </pc:spChg>
        <pc:spChg chg="del">
          <ac:chgData name="Joseph KEMOUN" userId="0b06f245-0909-42d3-bad5-b3a07c8ffd21" providerId="ADAL" clId="{550FC788-B6E7-47CD-BCF4-66DB02D7755A}" dt="2021-05-26T15:13:42.845" v="2034"/>
          <ac:spMkLst>
            <pc:docMk/>
            <pc:sldMk cId="2309093348" sldId="10498"/>
            <ac:spMk id="232" creationId="{82471BA2-16A9-4C4B-997B-816167E7C0D8}"/>
          </ac:spMkLst>
        </pc:spChg>
        <pc:spChg chg="del">
          <ac:chgData name="Joseph KEMOUN" userId="0b06f245-0909-42d3-bad5-b3a07c8ffd21" providerId="ADAL" clId="{550FC788-B6E7-47CD-BCF4-66DB02D7755A}" dt="2021-05-26T15:13:42.817" v="1986"/>
          <ac:spMkLst>
            <pc:docMk/>
            <pc:sldMk cId="2309093348" sldId="10498"/>
            <ac:spMk id="234" creationId="{3930DCC7-BF1B-4C19-90DF-366A4AC6B52A}"/>
          </ac:spMkLst>
        </pc:spChg>
        <pc:spChg chg="del">
          <ac:chgData name="Joseph KEMOUN" userId="0b06f245-0909-42d3-bad5-b3a07c8ffd21" providerId="ADAL" clId="{550FC788-B6E7-47CD-BCF4-66DB02D7755A}" dt="2021-05-26T15:13:42.842" v="2029"/>
          <ac:spMkLst>
            <pc:docMk/>
            <pc:sldMk cId="2309093348" sldId="10498"/>
            <ac:spMk id="246" creationId="{51DDE23D-7F7B-4131-B329-3E1CE185D9CC}"/>
          </ac:spMkLst>
        </pc:spChg>
        <pc:spChg chg="mod">
          <ac:chgData name="Joseph KEMOUN" userId="0b06f245-0909-42d3-bad5-b3a07c8ffd21" providerId="ADAL" clId="{550FC788-B6E7-47CD-BCF4-66DB02D7755A}" dt="2021-05-26T15:14:48.939" v="2097" actId="14100"/>
          <ac:spMkLst>
            <pc:docMk/>
            <pc:sldMk cId="2309093348" sldId="10498"/>
            <ac:spMk id="251" creationId="{924B9EE3-D574-4FD1-8F24-96106106115C}"/>
          </ac:spMkLst>
        </pc:spChg>
        <pc:spChg chg="del">
          <ac:chgData name="Joseph KEMOUN" userId="0b06f245-0909-42d3-bad5-b3a07c8ffd21" providerId="ADAL" clId="{550FC788-B6E7-47CD-BCF4-66DB02D7755A}" dt="2021-05-26T15:13:42.849" v="2041"/>
          <ac:spMkLst>
            <pc:docMk/>
            <pc:sldMk cId="2309093348" sldId="10498"/>
            <ac:spMk id="260" creationId="{D583BCA8-6F00-48AD-91B7-56F5D332292D}"/>
          </ac:spMkLst>
        </pc:spChg>
        <pc:spChg chg="del">
          <ac:chgData name="Joseph KEMOUN" userId="0b06f245-0909-42d3-bad5-b3a07c8ffd21" providerId="ADAL" clId="{550FC788-B6E7-47CD-BCF4-66DB02D7755A}" dt="2021-05-26T15:13:42.847" v="2038"/>
          <ac:spMkLst>
            <pc:docMk/>
            <pc:sldMk cId="2309093348" sldId="10498"/>
            <ac:spMk id="261" creationId="{C80146B3-F35F-4270-A097-330E73A7AF5E}"/>
          </ac:spMkLst>
        </pc:spChg>
        <pc:spChg chg="del">
          <ac:chgData name="Joseph KEMOUN" userId="0b06f245-0909-42d3-bad5-b3a07c8ffd21" providerId="ADAL" clId="{550FC788-B6E7-47CD-BCF4-66DB02D7755A}" dt="2021-05-26T15:13:42.846" v="2036"/>
          <ac:spMkLst>
            <pc:docMk/>
            <pc:sldMk cId="2309093348" sldId="10498"/>
            <ac:spMk id="262" creationId="{043254B8-7A12-4B07-913E-7EE46552203A}"/>
          </ac:spMkLst>
        </pc:spChg>
        <pc:spChg chg="add mod">
          <ac:chgData name="Joseph KEMOUN" userId="0b06f245-0909-42d3-bad5-b3a07c8ffd21" providerId="ADAL" clId="{550FC788-B6E7-47CD-BCF4-66DB02D7755A}" dt="2021-05-26T15:13:43.916" v="2087"/>
          <ac:spMkLst>
            <pc:docMk/>
            <pc:sldMk cId="2309093348" sldId="10498"/>
            <ac:spMk id="264" creationId="{7B2B482D-39CA-4387-A8C2-76668DF94621}"/>
          </ac:spMkLst>
        </pc:spChg>
        <pc:spChg chg="add mod">
          <ac:chgData name="Joseph KEMOUN" userId="0b06f245-0909-42d3-bad5-b3a07c8ffd21" providerId="ADAL" clId="{550FC788-B6E7-47CD-BCF4-66DB02D7755A}" dt="2021-05-26T15:13:43.916" v="2087"/>
          <ac:spMkLst>
            <pc:docMk/>
            <pc:sldMk cId="2309093348" sldId="10498"/>
            <ac:spMk id="266" creationId="{101249FE-8D71-4F06-B881-D747104B704A}"/>
          </ac:spMkLst>
        </pc:spChg>
        <pc:spChg chg="mod">
          <ac:chgData name="Joseph KEMOUN" userId="0b06f245-0909-42d3-bad5-b3a07c8ffd21" providerId="ADAL" clId="{550FC788-B6E7-47CD-BCF4-66DB02D7755A}" dt="2021-05-26T15:13:43.916" v="2087"/>
          <ac:spMkLst>
            <pc:docMk/>
            <pc:sldMk cId="2309093348" sldId="10498"/>
            <ac:spMk id="284" creationId="{6647BCB0-55EC-485D-A04C-678351CE92A4}"/>
          </ac:spMkLst>
        </pc:spChg>
        <pc:spChg chg="mod">
          <ac:chgData name="Joseph KEMOUN" userId="0b06f245-0909-42d3-bad5-b3a07c8ffd21" providerId="ADAL" clId="{550FC788-B6E7-47CD-BCF4-66DB02D7755A}" dt="2021-05-26T16:32:54.251" v="2100" actId="1035"/>
          <ac:spMkLst>
            <pc:docMk/>
            <pc:sldMk cId="2309093348" sldId="10498"/>
            <ac:spMk id="293" creationId="{617A7A8A-DF61-4D21-A457-8B0899095289}"/>
          </ac:spMkLst>
        </pc:spChg>
        <pc:spChg chg="mod">
          <ac:chgData name="Joseph KEMOUN" userId="0b06f245-0909-42d3-bad5-b3a07c8ffd21" providerId="ADAL" clId="{550FC788-B6E7-47CD-BCF4-66DB02D7755A}" dt="2021-05-26T15:13:43.916" v="2087"/>
          <ac:spMkLst>
            <pc:docMk/>
            <pc:sldMk cId="2309093348" sldId="10498"/>
            <ac:spMk id="304" creationId="{C129D668-1876-435C-A750-5F1444DFCF2E}"/>
          </ac:spMkLst>
        </pc:spChg>
        <pc:spChg chg="mod">
          <ac:chgData name="Joseph KEMOUN" userId="0b06f245-0909-42d3-bad5-b3a07c8ffd21" providerId="ADAL" clId="{550FC788-B6E7-47CD-BCF4-66DB02D7755A}" dt="2021-05-26T15:13:43.916" v="2087"/>
          <ac:spMkLst>
            <pc:docMk/>
            <pc:sldMk cId="2309093348" sldId="10498"/>
            <ac:spMk id="307" creationId="{E02952C1-C9B3-4AE0-BF3F-41CC85753D8D}"/>
          </ac:spMkLst>
        </pc:spChg>
        <pc:spChg chg="mod">
          <ac:chgData name="Joseph KEMOUN" userId="0b06f245-0909-42d3-bad5-b3a07c8ffd21" providerId="ADAL" clId="{550FC788-B6E7-47CD-BCF4-66DB02D7755A}" dt="2021-05-26T15:13:43.916" v="2087"/>
          <ac:spMkLst>
            <pc:docMk/>
            <pc:sldMk cId="2309093348" sldId="10498"/>
            <ac:spMk id="309" creationId="{BF21CEB7-53A1-4258-8DA4-287085742D1D}"/>
          </ac:spMkLst>
        </pc:spChg>
        <pc:spChg chg="mod">
          <ac:chgData name="Joseph KEMOUN" userId="0b06f245-0909-42d3-bad5-b3a07c8ffd21" providerId="ADAL" clId="{550FC788-B6E7-47CD-BCF4-66DB02D7755A}" dt="2021-05-26T15:13:43.916" v="2087"/>
          <ac:spMkLst>
            <pc:docMk/>
            <pc:sldMk cId="2309093348" sldId="10498"/>
            <ac:spMk id="310" creationId="{4EBFC523-9655-4EAE-BC84-8AEA0DA07252}"/>
          </ac:spMkLst>
        </pc:spChg>
        <pc:spChg chg="mod">
          <ac:chgData name="Joseph KEMOUN" userId="0b06f245-0909-42d3-bad5-b3a07c8ffd21" providerId="ADAL" clId="{550FC788-B6E7-47CD-BCF4-66DB02D7755A}" dt="2021-05-26T15:13:43.916" v="2087"/>
          <ac:spMkLst>
            <pc:docMk/>
            <pc:sldMk cId="2309093348" sldId="10498"/>
            <ac:spMk id="312" creationId="{B194ED0A-1BB7-45B3-9381-2C53AC97639C}"/>
          </ac:spMkLst>
        </pc:spChg>
        <pc:spChg chg="mod">
          <ac:chgData name="Joseph KEMOUN" userId="0b06f245-0909-42d3-bad5-b3a07c8ffd21" providerId="ADAL" clId="{550FC788-B6E7-47CD-BCF4-66DB02D7755A}" dt="2021-05-26T15:13:43.916" v="2087"/>
          <ac:spMkLst>
            <pc:docMk/>
            <pc:sldMk cId="2309093348" sldId="10498"/>
            <ac:spMk id="313" creationId="{2F303CFE-3EC1-4B35-B225-01DC3791855D}"/>
          </ac:spMkLst>
        </pc:spChg>
        <pc:spChg chg="mod">
          <ac:chgData name="Joseph KEMOUN" userId="0b06f245-0909-42d3-bad5-b3a07c8ffd21" providerId="ADAL" clId="{550FC788-B6E7-47CD-BCF4-66DB02D7755A}" dt="2021-05-26T15:13:43.916" v="2087"/>
          <ac:spMkLst>
            <pc:docMk/>
            <pc:sldMk cId="2309093348" sldId="10498"/>
            <ac:spMk id="314" creationId="{882B734F-8BA3-4A9A-BD79-A030C5BA6CBD}"/>
          </ac:spMkLst>
        </pc:spChg>
        <pc:spChg chg="mod">
          <ac:chgData name="Joseph KEMOUN" userId="0b06f245-0909-42d3-bad5-b3a07c8ffd21" providerId="ADAL" clId="{550FC788-B6E7-47CD-BCF4-66DB02D7755A}" dt="2021-05-26T15:13:43.916" v="2087"/>
          <ac:spMkLst>
            <pc:docMk/>
            <pc:sldMk cId="2309093348" sldId="10498"/>
            <ac:spMk id="315" creationId="{0FA584D7-CA7E-4B61-952F-B9C033C52648}"/>
          </ac:spMkLst>
        </pc:spChg>
        <pc:spChg chg="mod">
          <ac:chgData name="Joseph KEMOUN" userId="0b06f245-0909-42d3-bad5-b3a07c8ffd21" providerId="ADAL" clId="{550FC788-B6E7-47CD-BCF4-66DB02D7755A}" dt="2021-05-26T15:13:43.916" v="2087"/>
          <ac:spMkLst>
            <pc:docMk/>
            <pc:sldMk cId="2309093348" sldId="10498"/>
            <ac:spMk id="317" creationId="{3B17D991-05F3-434C-B71B-57B599B5FD1E}"/>
          </ac:spMkLst>
        </pc:spChg>
        <pc:spChg chg="mod">
          <ac:chgData name="Joseph KEMOUN" userId="0b06f245-0909-42d3-bad5-b3a07c8ffd21" providerId="ADAL" clId="{550FC788-B6E7-47CD-BCF4-66DB02D7755A}" dt="2021-05-26T15:13:43.916" v="2087"/>
          <ac:spMkLst>
            <pc:docMk/>
            <pc:sldMk cId="2309093348" sldId="10498"/>
            <ac:spMk id="318" creationId="{54AEBA39-62F0-466B-9358-3A2C7917445A}"/>
          </ac:spMkLst>
        </pc:spChg>
        <pc:spChg chg="mod">
          <ac:chgData name="Joseph KEMOUN" userId="0b06f245-0909-42d3-bad5-b3a07c8ffd21" providerId="ADAL" clId="{550FC788-B6E7-47CD-BCF4-66DB02D7755A}" dt="2021-05-26T15:13:43.916" v="2087"/>
          <ac:spMkLst>
            <pc:docMk/>
            <pc:sldMk cId="2309093348" sldId="10498"/>
            <ac:spMk id="319" creationId="{077090AA-48EF-4273-B6A5-FBE86EADF98D}"/>
          </ac:spMkLst>
        </pc:spChg>
        <pc:spChg chg="mod">
          <ac:chgData name="Joseph KEMOUN" userId="0b06f245-0909-42d3-bad5-b3a07c8ffd21" providerId="ADAL" clId="{550FC788-B6E7-47CD-BCF4-66DB02D7755A}" dt="2021-05-26T15:13:43.916" v="2087"/>
          <ac:spMkLst>
            <pc:docMk/>
            <pc:sldMk cId="2309093348" sldId="10498"/>
            <ac:spMk id="320" creationId="{2AB2BF5A-48B6-467D-8C2E-09463250517C}"/>
          </ac:spMkLst>
        </pc:spChg>
        <pc:spChg chg="add mod">
          <ac:chgData name="Joseph KEMOUN" userId="0b06f245-0909-42d3-bad5-b3a07c8ffd21" providerId="ADAL" clId="{550FC788-B6E7-47CD-BCF4-66DB02D7755A}" dt="2021-05-26T15:13:43.916" v="2087"/>
          <ac:spMkLst>
            <pc:docMk/>
            <pc:sldMk cId="2309093348" sldId="10498"/>
            <ac:spMk id="322" creationId="{D9E4FB9F-05CD-4A98-A11E-1E57D99B6C94}"/>
          </ac:spMkLst>
        </pc:spChg>
        <pc:spChg chg="del">
          <ac:chgData name="Joseph KEMOUN" userId="0b06f245-0909-42d3-bad5-b3a07c8ffd21" providerId="ADAL" clId="{550FC788-B6E7-47CD-BCF4-66DB02D7755A}" dt="2021-05-26T15:13:42.773" v="1911"/>
          <ac:spMkLst>
            <pc:docMk/>
            <pc:sldMk cId="2309093348" sldId="10498"/>
            <ac:spMk id="348" creationId="{CFCBCDDB-EA95-49A6-B547-6019E50F386C}"/>
          </ac:spMkLst>
        </pc:spChg>
        <pc:spChg chg="del">
          <ac:chgData name="Joseph KEMOUN" userId="0b06f245-0909-42d3-bad5-b3a07c8ffd21" providerId="ADAL" clId="{550FC788-B6E7-47CD-BCF4-66DB02D7755A}" dt="2021-05-26T15:13:42.795" v="1945"/>
          <ac:spMkLst>
            <pc:docMk/>
            <pc:sldMk cId="2309093348" sldId="10498"/>
            <ac:spMk id="349" creationId="{395A3F28-98E0-4ABF-A444-F427F580278A}"/>
          </ac:spMkLst>
        </pc:spChg>
        <pc:spChg chg="del">
          <ac:chgData name="Joseph KEMOUN" userId="0b06f245-0909-42d3-bad5-b3a07c8ffd21" providerId="ADAL" clId="{550FC788-B6E7-47CD-BCF4-66DB02D7755A}" dt="2021-05-26T15:13:42.775" v="1913"/>
          <ac:spMkLst>
            <pc:docMk/>
            <pc:sldMk cId="2309093348" sldId="10498"/>
            <ac:spMk id="350" creationId="{F2865F77-BAC4-4AED-B624-0B522BF3F767}"/>
          </ac:spMkLst>
        </pc:spChg>
        <pc:spChg chg="del">
          <ac:chgData name="Joseph KEMOUN" userId="0b06f245-0909-42d3-bad5-b3a07c8ffd21" providerId="ADAL" clId="{550FC788-B6E7-47CD-BCF4-66DB02D7755A}" dt="2021-05-26T15:13:42.798" v="1951"/>
          <ac:spMkLst>
            <pc:docMk/>
            <pc:sldMk cId="2309093348" sldId="10498"/>
            <ac:spMk id="351" creationId="{0669AB15-C923-4679-B7DC-569D79DDE370}"/>
          </ac:spMkLst>
        </pc:spChg>
        <pc:spChg chg="del">
          <ac:chgData name="Joseph KEMOUN" userId="0b06f245-0909-42d3-bad5-b3a07c8ffd21" providerId="ADAL" clId="{550FC788-B6E7-47CD-BCF4-66DB02D7755A}" dt="2021-05-26T15:13:42.792" v="1941"/>
          <ac:spMkLst>
            <pc:docMk/>
            <pc:sldMk cId="2309093348" sldId="10498"/>
            <ac:spMk id="352" creationId="{F6B285D2-708B-421E-B5A7-4D9C77F08F6E}"/>
          </ac:spMkLst>
        </pc:spChg>
        <pc:spChg chg="del">
          <ac:chgData name="Joseph KEMOUN" userId="0b06f245-0909-42d3-bad5-b3a07c8ffd21" providerId="ADAL" clId="{550FC788-B6E7-47CD-BCF4-66DB02D7755A}" dt="2021-05-26T15:13:42.779" v="1919"/>
          <ac:spMkLst>
            <pc:docMk/>
            <pc:sldMk cId="2309093348" sldId="10498"/>
            <ac:spMk id="353" creationId="{390E82EC-150E-4DD4-892A-477625840C31}"/>
          </ac:spMkLst>
        </pc:spChg>
        <pc:spChg chg="del">
          <ac:chgData name="Joseph KEMOUN" userId="0b06f245-0909-42d3-bad5-b3a07c8ffd21" providerId="ADAL" clId="{550FC788-B6E7-47CD-BCF4-66DB02D7755A}" dt="2021-05-26T15:13:42.813" v="1978"/>
          <ac:spMkLst>
            <pc:docMk/>
            <pc:sldMk cId="2309093348" sldId="10498"/>
            <ac:spMk id="354" creationId="{E856EDF6-9B33-4E84-9395-01F2C852986E}"/>
          </ac:spMkLst>
        </pc:spChg>
        <pc:spChg chg="del">
          <ac:chgData name="Joseph KEMOUN" userId="0b06f245-0909-42d3-bad5-b3a07c8ffd21" providerId="ADAL" clId="{550FC788-B6E7-47CD-BCF4-66DB02D7755A}" dt="2021-05-26T15:13:42.811" v="1974"/>
          <ac:spMkLst>
            <pc:docMk/>
            <pc:sldMk cId="2309093348" sldId="10498"/>
            <ac:spMk id="355" creationId="{F6FE6982-C59D-4903-A697-09F5B2458B91}"/>
          </ac:spMkLst>
        </pc:spChg>
        <pc:spChg chg="del">
          <ac:chgData name="Joseph KEMOUN" userId="0b06f245-0909-42d3-bad5-b3a07c8ffd21" providerId="ADAL" clId="{550FC788-B6E7-47CD-BCF4-66DB02D7755A}" dt="2021-05-26T15:13:42.814" v="1980"/>
          <ac:spMkLst>
            <pc:docMk/>
            <pc:sldMk cId="2309093348" sldId="10498"/>
            <ac:spMk id="366" creationId="{93DF475D-D416-47B1-B3AE-DF8F8DFDB5CE}"/>
          </ac:spMkLst>
        </pc:spChg>
        <pc:spChg chg="mod">
          <ac:chgData name="Joseph KEMOUN" userId="0b06f245-0909-42d3-bad5-b3a07c8ffd21" providerId="ADAL" clId="{550FC788-B6E7-47CD-BCF4-66DB02D7755A}" dt="2021-05-26T15:13:43.916" v="2087"/>
          <ac:spMkLst>
            <pc:docMk/>
            <pc:sldMk cId="2309093348" sldId="10498"/>
            <ac:spMk id="392" creationId="{B3334C0E-1DF3-417C-A8C8-2DC07EB1AA3B}"/>
          </ac:spMkLst>
        </pc:spChg>
        <pc:spChg chg="mod">
          <ac:chgData name="Joseph KEMOUN" userId="0b06f245-0909-42d3-bad5-b3a07c8ffd21" providerId="ADAL" clId="{550FC788-B6E7-47CD-BCF4-66DB02D7755A}" dt="2021-05-26T15:13:43.916" v="2087"/>
          <ac:spMkLst>
            <pc:docMk/>
            <pc:sldMk cId="2309093348" sldId="10498"/>
            <ac:spMk id="396" creationId="{45F5C3E1-11A3-4F13-9DAF-DD4BC9848420}"/>
          </ac:spMkLst>
        </pc:spChg>
        <pc:spChg chg="mod">
          <ac:chgData name="Joseph KEMOUN" userId="0b06f245-0909-42d3-bad5-b3a07c8ffd21" providerId="ADAL" clId="{550FC788-B6E7-47CD-BCF4-66DB02D7755A}" dt="2021-05-26T15:13:43.916" v="2087"/>
          <ac:spMkLst>
            <pc:docMk/>
            <pc:sldMk cId="2309093348" sldId="10498"/>
            <ac:spMk id="397" creationId="{A6DF2A1E-059A-494C-8118-3B5535AE3D0A}"/>
          </ac:spMkLst>
        </pc:spChg>
        <pc:spChg chg="mod">
          <ac:chgData name="Joseph KEMOUN" userId="0b06f245-0909-42d3-bad5-b3a07c8ffd21" providerId="ADAL" clId="{550FC788-B6E7-47CD-BCF4-66DB02D7755A}" dt="2021-05-26T15:13:43.916" v="2087"/>
          <ac:spMkLst>
            <pc:docMk/>
            <pc:sldMk cId="2309093348" sldId="10498"/>
            <ac:spMk id="398" creationId="{A7E06199-F3B6-4425-AABD-563AC0F4A7D8}"/>
          </ac:spMkLst>
        </pc:spChg>
        <pc:spChg chg="mod">
          <ac:chgData name="Joseph KEMOUN" userId="0b06f245-0909-42d3-bad5-b3a07c8ffd21" providerId="ADAL" clId="{550FC788-B6E7-47CD-BCF4-66DB02D7755A}" dt="2021-05-26T15:13:43.916" v="2087"/>
          <ac:spMkLst>
            <pc:docMk/>
            <pc:sldMk cId="2309093348" sldId="10498"/>
            <ac:spMk id="420" creationId="{475E515E-A468-4E1E-9520-71A1AF286F84}"/>
          </ac:spMkLst>
        </pc:spChg>
        <pc:spChg chg="mod">
          <ac:chgData name="Joseph KEMOUN" userId="0b06f245-0909-42d3-bad5-b3a07c8ffd21" providerId="ADAL" clId="{550FC788-B6E7-47CD-BCF4-66DB02D7755A}" dt="2021-05-26T15:13:43.916" v="2087"/>
          <ac:spMkLst>
            <pc:docMk/>
            <pc:sldMk cId="2309093348" sldId="10498"/>
            <ac:spMk id="421" creationId="{21DFB131-D0A2-4B37-9E21-AA1EF33BDA3B}"/>
          </ac:spMkLst>
        </pc:spChg>
        <pc:spChg chg="mod">
          <ac:chgData name="Joseph KEMOUN" userId="0b06f245-0909-42d3-bad5-b3a07c8ffd21" providerId="ADAL" clId="{550FC788-B6E7-47CD-BCF4-66DB02D7755A}" dt="2021-05-26T15:13:43.916" v="2087"/>
          <ac:spMkLst>
            <pc:docMk/>
            <pc:sldMk cId="2309093348" sldId="10498"/>
            <ac:spMk id="429" creationId="{8F8030D3-4381-472B-B966-EE5FA9248235}"/>
          </ac:spMkLst>
        </pc:spChg>
        <pc:spChg chg="mod">
          <ac:chgData name="Joseph KEMOUN" userId="0b06f245-0909-42d3-bad5-b3a07c8ffd21" providerId="ADAL" clId="{550FC788-B6E7-47CD-BCF4-66DB02D7755A}" dt="2021-05-26T15:13:43.916" v="2087"/>
          <ac:spMkLst>
            <pc:docMk/>
            <pc:sldMk cId="2309093348" sldId="10498"/>
            <ac:spMk id="430" creationId="{46733F19-85DA-4D81-A0DC-26C2E1276166}"/>
          </ac:spMkLst>
        </pc:spChg>
        <pc:spChg chg="del">
          <ac:chgData name="Joseph KEMOUN" userId="0b06f245-0909-42d3-bad5-b3a07c8ffd21" providerId="ADAL" clId="{550FC788-B6E7-47CD-BCF4-66DB02D7755A}" dt="2021-05-26T15:13:42.812" v="1976"/>
          <ac:spMkLst>
            <pc:docMk/>
            <pc:sldMk cId="2309093348" sldId="10498"/>
            <ac:spMk id="431" creationId="{C43A5D41-8E95-4FE9-AA7F-FE80E1B41664}"/>
          </ac:spMkLst>
        </pc:spChg>
        <pc:spChg chg="del">
          <ac:chgData name="Joseph KEMOUN" userId="0b06f245-0909-42d3-bad5-b3a07c8ffd21" providerId="ADAL" clId="{550FC788-B6E7-47CD-BCF4-66DB02D7755A}" dt="2021-05-26T15:13:42.838" v="2023"/>
          <ac:spMkLst>
            <pc:docMk/>
            <pc:sldMk cId="2309093348" sldId="10498"/>
            <ac:spMk id="432" creationId="{03857C1B-D6C5-45FC-9704-4AD21AA68E0E}"/>
          </ac:spMkLst>
        </pc:spChg>
        <pc:spChg chg="mod">
          <ac:chgData name="Joseph KEMOUN" userId="0b06f245-0909-42d3-bad5-b3a07c8ffd21" providerId="ADAL" clId="{550FC788-B6E7-47CD-BCF4-66DB02D7755A}" dt="2021-05-26T15:13:43.916" v="2087"/>
          <ac:spMkLst>
            <pc:docMk/>
            <pc:sldMk cId="2309093348" sldId="10498"/>
            <ac:spMk id="433" creationId="{4E722F70-FCA0-45C0-AF37-A94072ED04FE}"/>
          </ac:spMkLst>
        </pc:spChg>
        <pc:spChg chg="mod">
          <ac:chgData name="Joseph KEMOUN" userId="0b06f245-0909-42d3-bad5-b3a07c8ffd21" providerId="ADAL" clId="{550FC788-B6E7-47CD-BCF4-66DB02D7755A}" dt="2021-05-26T15:13:43.916" v="2087"/>
          <ac:spMkLst>
            <pc:docMk/>
            <pc:sldMk cId="2309093348" sldId="10498"/>
            <ac:spMk id="434" creationId="{5CB27579-72C8-49E6-97F9-71F24094EEEE}"/>
          </ac:spMkLst>
        </pc:spChg>
        <pc:spChg chg="mod">
          <ac:chgData name="Joseph KEMOUN" userId="0b06f245-0909-42d3-bad5-b3a07c8ffd21" providerId="ADAL" clId="{550FC788-B6E7-47CD-BCF4-66DB02D7755A}" dt="2021-05-26T15:13:43.916" v="2087"/>
          <ac:spMkLst>
            <pc:docMk/>
            <pc:sldMk cId="2309093348" sldId="10498"/>
            <ac:spMk id="435" creationId="{15D40494-243A-4D53-9CD8-35AC5F847702}"/>
          </ac:spMkLst>
        </pc:spChg>
        <pc:spChg chg="mod">
          <ac:chgData name="Joseph KEMOUN" userId="0b06f245-0909-42d3-bad5-b3a07c8ffd21" providerId="ADAL" clId="{550FC788-B6E7-47CD-BCF4-66DB02D7755A}" dt="2021-05-26T15:13:43.916" v="2087"/>
          <ac:spMkLst>
            <pc:docMk/>
            <pc:sldMk cId="2309093348" sldId="10498"/>
            <ac:spMk id="437" creationId="{30B54D8E-EAD9-42C6-A58C-CD33C5B53D61}"/>
          </ac:spMkLst>
        </pc:spChg>
        <pc:spChg chg="add mod">
          <ac:chgData name="Joseph KEMOUN" userId="0b06f245-0909-42d3-bad5-b3a07c8ffd21" providerId="ADAL" clId="{550FC788-B6E7-47CD-BCF4-66DB02D7755A}" dt="2021-05-26T15:13:43.916" v="2087"/>
          <ac:spMkLst>
            <pc:docMk/>
            <pc:sldMk cId="2309093348" sldId="10498"/>
            <ac:spMk id="438" creationId="{1EECEE80-933E-4E73-9A9D-30D9C449944A}"/>
          </ac:spMkLst>
        </pc:spChg>
        <pc:spChg chg="add mod">
          <ac:chgData name="Joseph KEMOUN" userId="0b06f245-0909-42d3-bad5-b3a07c8ffd21" providerId="ADAL" clId="{550FC788-B6E7-47CD-BCF4-66DB02D7755A}" dt="2021-05-26T15:13:43.916" v="2087"/>
          <ac:spMkLst>
            <pc:docMk/>
            <pc:sldMk cId="2309093348" sldId="10498"/>
            <ac:spMk id="439" creationId="{046CD866-5590-4AD2-9009-59029664D401}"/>
          </ac:spMkLst>
        </pc:spChg>
        <pc:spChg chg="add mod">
          <ac:chgData name="Joseph KEMOUN" userId="0b06f245-0909-42d3-bad5-b3a07c8ffd21" providerId="ADAL" clId="{550FC788-B6E7-47CD-BCF4-66DB02D7755A}" dt="2021-05-26T15:13:43.916" v="2087"/>
          <ac:spMkLst>
            <pc:docMk/>
            <pc:sldMk cId="2309093348" sldId="10498"/>
            <ac:spMk id="440" creationId="{E179098C-2A67-4287-AEBB-C656CA0C0FBE}"/>
          </ac:spMkLst>
        </pc:spChg>
        <pc:spChg chg="add mod">
          <ac:chgData name="Joseph KEMOUN" userId="0b06f245-0909-42d3-bad5-b3a07c8ffd21" providerId="ADAL" clId="{550FC788-B6E7-47CD-BCF4-66DB02D7755A}" dt="2021-05-26T15:13:43.916" v="2087"/>
          <ac:spMkLst>
            <pc:docMk/>
            <pc:sldMk cId="2309093348" sldId="10498"/>
            <ac:spMk id="441" creationId="{51824C94-2DC5-4398-B272-471BB375FB55}"/>
          </ac:spMkLst>
        </pc:spChg>
        <pc:spChg chg="add mod">
          <ac:chgData name="Joseph KEMOUN" userId="0b06f245-0909-42d3-bad5-b3a07c8ffd21" providerId="ADAL" clId="{550FC788-B6E7-47CD-BCF4-66DB02D7755A}" dt="2021-05-26T15:13:43.916" v="2087"/>
          <ac:spMkLst>
            <pc:docMk/>
            <pc:sldMk cId="2309093348" sldId="10498"/>
            <ac:spMk id="442" creationId="{7D172188-121F-4D80-96FB-D9A2C0DECDC1}"/>
          </ac:spMkLst>
        </pc:spChg>
        <pc:spChg chg="add mod">
          <ac:chgData name="Joseph KEMOUN" userId="0b06f245-0909-42d3-bad5-b3a07c8ffd21" providerId="ADAL" clId="{550FC788-B6E7-47CD-BCF4-66DB02D7755A}" dt="2021-05-26T15:13:52.838" v="2092" actId="14100"/>
          <ac:spMkLst>
            <pc:docMk/>
            <pc:sldMk cId="2309093348" sldId="10498"/>
            <ac:spMk id="443" creationId="{187E29C3-BA47-4CA9-9F11-8FA866958743}"/>
          </ac:spMkLst>
        </pc:spChg>
        <pc:spChg chg="add mod">
          <ac:chgData name="Joseph KEMOUN" userId="0b06f245-0909-42d3-bad5-b3a07c8ffd21" providerId="ADAL" clId="{550FC788-B6E7-47CD-BCF4-66DB02D7755A}" dt="2021-05-26T15:13:49.601" v="2091" actId="14100"/>
          <ac:spMkLst>
            <pc:docMk/>
            <pc:sldMk cId="2309093348" sldId="10498"/>
            <ac:spMk id="444" creationId="{2B41B0D3-7315-4C0B-9F4A-5B6393E23D62}"/>
          </ac:spMkLst>
        </pc:spChg>
        <pc:spChg chg="add mod">
          <ac:chgData name="Joseph KEMOUN" userId="0b06f245-0909-42d3-bad5-b3a07c8ffd21" providerId="ADAL" clId="{550FC788-B6E7-47CD-BCF4-66DB02D7755A}" dt="2021-05-26T15:13:43.916" v="2087"/>
          <ac:spMkLst>
            <pc:docMk/>
            <pc:sldMk cId="2309093348" sldId="10498"/>
            <ac:spMk id="445" creationId="{14171AEE-DCEB-4495-BCA0-A54EBCDC041A}"/>
          </ac:spMkLst>
        </pc:spChg>
        <pc:spChg chg="add mod">
          <ac:chgData name="Joseph KEMOUN" userId="0b06f245-0909-42d3-bad5-b3a07c8ffd21" providerId="ADAL" clId="{550FC788-B6E7-47CD-BCF4-66DB02D7755A}" dt="2021-05-26T15:13:43.916" v="2087"/>
          <ac:spMkLst>
            <pc:docMk/>
            <pc:sldMk cId="2309093348" sldId="10498"/>
            <ac:spMk id="446" creationId="{596201B2-ACC3-4419-99D3-7816816AF337}"/>
          </ac:spMkLst>
        </pc:spChg>
        <pc:spChg chg="add mod">
          <ac:chgData name="Joseph KEMOUN" userId="0b06f245-0909-42d3-bad5-b3a07c8ffd21" providerId="ADAL" clId="{550FC788-B6E7-47CD-BCF4-66DB02D7755A}" dt="2021-05-26T15:13:43.916" v="2087"/>
          <ac:spMkLst>
            <pc:docMk/>
            <pc:sldMk cId="2309093348" sldId="10498"/>
            <ac:spMk id="447" creationId="{AC944E2B-FBC4-4503-933C-831A43C54772}"/>
          </ac:spMkLst>
        </pc:spChg>
        <pc:spChg chg="add mod">
          <ac:chgData name="Joseph KEMOUN" userId="0b06f245-0909-42d3-bad5-b3a07c8ffd21" providerId="ADAL" clId="{550FC788-B6E7-47CD-BCF4-66DB02D7755A}" dt="2021-05-26T15:13:43.916" v="2087"/>
          <ac:spMkLst>
            <pc:docMk/>
            <pc:sldMk cId="2309093348" sldId="10498"/>
            <ac:spMk id="448" creationId="{BD93D510-6FF7-4892-B9BF-BF8464A66A94}"/>
          </ac:spMkLst>
        </pc:spChg>
        <pc:spChg chg="add mod">
          <ac:chgData name="Joseph KEMOUN" userId="0b06f245-0909-42d3-bad5-b3a07c8ffd21" providerId="ADAL" clId="{550FC788-B6E7-47CD-BCF4-66DB02D7755A}" dt="2021-05-26T15:13:43.916" v="2087"/>
          <ac:spMkLst>
            <pc:docMk/>
            <pc:sldMk cId="2309093348" sldId="10498"/>
            <ac:spMk id="452" creationId="{953AD37C-3EAE-446B-B443-B3BCD903CC7E}"/>
          </ac:spMkLst>
        </pc:spChg>
        <pc:spChg chg="add mod">
          <ac:chgData name="Joseph KEMOUN" userId="0b06f245-0909-42d3-bad5-b3a07c8ffd21" providerId="ADAL" clId="{550FC788-B6E7-47CD-BCF4-66DB02D7755A}" dt="2021-05-26T15:13:43.916" v="2087"/>
          <ac:spMkLst>
            <pc:docMk/>
            <pc:sldMk cId="2309093348" sldId="10498"/>
            <ac:spMk id="453" creationId="{BE26F595-375D-4F30-A931-E7B1F1521C8F}"/>
          </ac:spMkLst>
        </pc:spChg>
        <pc:spChg chg="mod">
          <ac:chgData name="Joseph KEMOUN" userId="0b06f245-0909-42d3-bad5-b3a07c8ffd21" providerId="ADAL" clId="{550FC788-B6E7-47CD-BCF4-66DB02D7755A}" dt="2021-05-26T15:13:43.916" v="2087"/>
          <ac:spMkLst>
            <pc:docMk/>
            <pc:sldMk cId="2309093348" sldId="10498"/>
            <ac:spMk id="458" creationId="{04C6AD2D-1C25-4DFD-9221-48AA42BC2ACD}"/>
          </ac:spMkLst>
        </pc:spChg>
        <pc:spChg chg="mod">
          <ac:chgData name="Joseph KEMOUN" userId="0b06f245-0909-42d3-bad5-b3a07c8ffd21" providerId="ADAL" clId="{550FC788-B6E7-47CD-BCF4-66DB02D7755A}" dt="2021-05-26T15:13:43.916" v="2087"/>
          <ac:spMkLst>
            <pc:docMk/>
            <pc:sldMk cId="2309093348" sldId="10498"/>
            <ac:spMk id="459" creationId="{BDC60DB3-EED2-494A-9600-34C78783F897}"/>
          </ac:spMkLst>
        </pc:spChg>
        <pc:spChg chg="mod">
          <ac:chgData name="Joseph KEMOUN" userId="0b06f245-0909-42d3-bad5-b3a07c8ffd21" providerId="ADAL" clId="{550FC788-B6E7-47CD-BCF4-66DB02D7755A}" dt="2021-05-26T15:13:43.916" v="2087"/>
          <ac:spMkLst>
            <pc:docMk/>
            <pc:sldMk cId="2309093348" sldId="10498"/>
            <ac:spMk id="460" creationId="{1060150D-0D20-4947-A0EC-C2A1D997ACB6}"/>
          </ac:spMkLst>
        </pc:spChg>
        <pc:spChg chg="mod">
          <ac:chgData name="Joseph KEMOUN" userId="0b06f245-0909-42d3-bad5-b3a07c8ffd21" providerId="ADAL" clId="{550FC788-B6E7-47CD-BCF4-66DB02D7755A}" dt="2021-05-26T15:13:43.916" v="2087"/>
          <ac:spMkLst>
            <pc:docMk/>
            <pc:sldMk cId="2309093348" sldId="10498"/>
            <ac:spMk id="461" creationId="{99DA33FF-A171-409A-8178-AF2A59564808}"/>
          </ac:spMkLst>
        </pc:spChg>
        <pc:spChg chg="add mod">
          <ac:chgData name="Joseph KEMOUN" userId="0b06f245-0909-42d3-bad5-b3a07c8ffd21" providerId="ADAL" clId="{550FC788-B6E7-47CD-BCF4-66DB02D7755A}" dt="2021-05-26T15:13:43.916" v="2087"/>
          <ac:spMkLst>
            <pc:docMk/>
            <pc:sldMk cId="2309093348" sldId="10498"/>
            <ac:spMk id="463" creationId="{44208A50-2B46-4F54-BBD0-4B4886A21E73}"/>
          </ac:spMkLst>
        </pc:spChg>
        <pc:spChg chg="add mod">
          <ac:chgData name="Joseph KEMOUN" userId="0b06f245-0909-42d3-bad5-b3a07c8ffd21" providerId="ADAL" clId="{550FC788-B6E7-47CD-BCF4-66DB02D7755A}" dt="2021-05-26T15:13:43.916" v="2087"/>
          <ac:spMkLst>
            <pc:docMk/>
            <pc:sldMk cId="2309093348" sldId="10498"/>
            <ac:spMk id="464" creationId="{FA96694C-686D-49D9-8738-0F6C02B05126}"/>
          </ac:spMkLst>
        </pc:spChg>
        <pc:spChg chg="add mod">
          <ac:chgData name="Joseph KEMOUN" userId="0b06f245-0909-42d3-bad5-b3a07c8ffd21" providerId="ADAL" clId="{550FC788-B6E7-47CD-BCF4-66DB02D7755A}" dt="2021-05-26T15:13:43.916" v="2087"/>
          <ac:spMkLst>
            <pc:docMk/>
            <pc:sldMk cId="2309093348" sldId="10498"/>
            <ac:spMk id="465" creationId="{FB821A6B-B534-4D3D-AA60-A995764A9F06}"/>
          </ac:spMkLst>
        </pc:spChg>
        <pc:spChg chg="add mod">
          <ac:chgData name="Joseph KEMOUN" userId="0b06f245-0909-42d3-bad5-b3a07c8ffd21" providerId="ADAL" clId="{550FC788-B6E7-47CD-BCF4-66DB02D7755A}" dt="2021-05-26T15:13:43.916" v="2087"/>
          <ac:spMkLst>
            <pc:docMk/>
            <pc:sldMk cId="2309093348" sldId="10498"/>
            <ac:spMk id="466" creationId="{E733EF7B-23C5-427B-9C7E-BE58E43A1551}"/>
          </ac:spMkLst>
        </pc:spChg>
        <pc:spChg chg="add mod">
          <ac:chgData name="Joseph KEMOUN" userId="0b06f245-0909-42d3-bad5-b3a07c8ffd21" providerId="ADAL" clId="{550FC788-B6E7-47CD-BCF4-66DB02D7755A}" dt="2021-05-26T15:13:43.916" v="2087"/>
          <ac:spMkLst>
            <pc:docMk/>
            <pc:sldMk cId="2309093348" sldId="10498"/>
            <ac:spMk id="467" creationId="{5A039B5F-F8F3-40CD-B305-68EB1A15972E}"/>
          </ac:spMkLst>
        </pc:spChg>
        <pc:spChg chg="add mod">
          <ac:chgData name="Joseph KEMOUN" userId="0b06f245-0909-42d3-bad5-b3a07c8ffd21" providerId="ADAL" clId="{550FC788-B6E7-47CD-BCF4-66DB02D7755A}" dt="2021-05-26T15:13:43.916" v="2087"/>
          <ac:spMkLst>
            <pc:docMk/>
            <pc:sldMk cId="2309093348" sldId="10498"/>
            <ac:spMk id="468" creationId="{1DA1A37B-BA53-4657-8C2B-5CCE059F4EDB}"/>
          </ac:spMkLst>
        </pc:spChg>
        <pc:spChg chg="add mod">
          <ac:chgData name="Joseph KEMOUN" userId="0b06f245-0909-42d3-bad5-b3a07c8ffd21" providerId="ADAL" clId="{550FC788-B6E7-47CD-BCF4-66DB02D7755A}" dt="2021-05-26T15:13:43.916" v="2087"/>
          <ac:spMkLst>
            <pc:docMk/>
            <pc:sldMk cId="2309093348" sldId="10498"/>
            <ac:spMk id="469" creationId="{79E97ABA-C69A-4AE7-B529-3060F00819D8}"/>
          </ac:spMkLst>
        </pc:spChg>
        <pc:spChg chg="add mod">
          <ac:chgData name="Joseph KEMOUN" userId="0b06f245-0909-42d3-bad5-b3a07c8ffd21" providerId="ADAL" clId="{550FC788-B6E7-47CD-BCF4-66DB02D7755A}" dt="2021-05-26T15:13:43.916" v="2087"/>
          <ac:spMkLst>
            <pc:docMk/>
            <pc:sldMk cId="2309093348" sldId="10498"/>
            <ac:spMk id="470" creationId="{EA873734-6309-429E-BB92-B135352AE36A}"/>
          </ac:spMkLst>
        </pc:spChg>
        <pc:spChg chg="add mod">
          <ac:chgData name="Joseph KEMOUN" userId="0b06f245-0909-42d3-bad5-b3a07c8ffd21" providerId="ADAL" clId="{550FC788-B6E7-47CD-BCF4-66DB02D7755A}" dt="2021-05-26T15:13:43.916" v="2087"/>
          <ac:spMkLst>
            <pc:docMk/>
            <pc:sldMk cId="2309093348" sldId="10498"/>
            <ac:spMk id="471" creationId="{B5ED6517-CD44-416F-B49A-3B97C6B34249}"/>
          </ac:spMkLst>
        </pc:spChg>
        <pc:spChg chg="del">
          <ac:chgData name="Joseph KEMOUN" userId="0b06f245-0909-42d3-bad5-b3a07c8ffd21" providerId="ADAL" clId="{550FC788-B6E7-47CD-BCF4-66DB02D7755A}" dt="2021-05-26T15:13:42.832" v="2014"/>
          <ac:spMkLst>
            <pc:docMk/>
            <pc:sldMk cId="2309093348" sldId="10498"/>
            <ac:spMk id="571" creationId="{83A1A957-09EF-441E-B0F3-BEA3575C3310}"/>
          </ac:spMkLst>
        </pc:spChg>
        <pc:spChg chg="del">
          <ac:chgData name="Joseph KEMOUN" userId="0b06f245-0909-42d3-bad5-b3a07c8ffd21" providerId="ADAL" clId="{550FC788-B6E7-47CD-BCF4-66DB02D7755A}" dt="2021-05-26T15:13:42.834" v="2017"/>
          <ac:spMkLst>
            <pc:docMk/>
            <pc:sldMk cId="2309093348" sldId="10498"/>
            <ac:spMk id="572" creationId="{C8642C5B-766C-444E-B472-4CCCA91833BB}"/>
          </ac:spMkLst>
        </pc:spChg>
        <pc:spChg chg="del">
          <ac:chgData name="Joseph KEMOUN" userId="0b06f245-0909-42d3-bad5-b3a07c8ffd21" providerId="ADAL" clId="{550FC788-B6E7-47CD-BCF4-66DB02D7755A}" dt="2021-05-26T15:13:42.836" v="2019"/>
          <ac:spMkLst>
            <pc:docMk/>
            <pc:sldMk cId="2309093348" sldId="10498"/>
            <ac:spMk id="573" creationId="{641495BC-10DB-4F75-90D3-435B0EA4AA1D}"/>
          </ac:spMkLst>
        </pc:spChg>
        <pc:spChg chg="del">
          <ac:chgData name="Joseph KEMOUN" userId="0b06f245-0909-42d3-bad5-b3a07c8ffd21" providerId="ADAL" clId="{550FC788-B6E7-47CD-BCF4-66DB02D7755A}" dt="2021-05-26T15:13:42.822" v="1997"/>
          <ac:spMkLst>
            <pc:docMk/>
            <pc:sldMk cId="2309093348" sldId="10498"/>
            <ac:spMk id="574" creationId="{B378CEDE-C4B2-43EE-A7C1-F2D15C120DFA}"/>
          </ac:spMkLst>
        </pc:spChg>
        <pc:spChg chg="del">
          <ac:chgData name="Joseph KEMOUN" userId="0b06f245-0909-42d3-bad5-b3a07c8ffd21" providerId="ADAL" clId="{550FC788-B6E7-47CD-BCF4-66DB02D7755A}" dt="2021-05-26T15:13:42.837" v="2021"/>
          <ac:spMkLst>
            <pc:docMk/>
            <pc:sldMk cId="2309093348" sldId="10498"/>
            <ac:spMk id="575" creationId="{670C47CD-4DA7-4D9F-AE7A-05B5C0EE79A0}"/>
          </ac:spMkLst>
        </pc:spChg>
        <pc:spChg chg="del">
          <ac:chgData name="Joseph KEMOUN" userId="0b06f245-0909-42d3-bad5-b3a07c8ffd21" providerId="ADAL" clId="{550FC788-B6E7-47CD-BCF4-66DB02D7755A}" dt="2021-05-26T15:13:42.806" v="1965"/>
          <ac:spMkLst>
            <pc:docMk/>
            <pc:sldMk cId="2309093348" sldId="10498"/>
            <ac:spMk id="576" creationId="{5CFF709F-67CB-4B7D-B62B-5F093186EFD9}"/>
          </ac:spMkLst>
        </pc:spChg>
        <pc:spChg chg="del">
          <ac:chgData name="Joseph KEMOUN" userId="0b06f245-0909-42d3-bad5-b3a07c8ffd21" providerId="ADAL" clId="{550FC788-B6E7-47CD-BCF4-66DB02D7755A}" dt="2021-05-26T15:13:42.807" v="1967"/>
          <ac:spMkLst>
            <pc:docMk/>
            <pc:sldMk cId="2309093348" sldId="10498"/>
            <ac:spMk id="577" creationId="{9F35AA8E-A2FF-4273-BC1C-808C2425AE43}"/>
          </ac:spMkLst>
        </pc:spChg>
        <pc:spChg chg="del">
          <ac:chgData name="Joseph KEMOUN" userId="0b06f245-0909-42d3-bad5-b3a07c8ffd21" providerId="ADAL" clId="{550FC788-B6E7-47CD-BCF4-66DB02D7755A}" dt="2021-05-26T15:13:42.808" v="1969"/>
          <ac:spMkLst>
            <pc:docMk/>
            <pc:sldMk cId="2309093348" sldId="10498"/>
            <ac:spMk id="578" creationId="{EB266672-983F-4822-A4D2-45E27A858222}"/>
          </ac:spMkLst>
        </pc:spChg>
        <pc:spChg chg="del">
          <ac:chgData name="Joseph KEMOUN" userId="0b06f245-0909-42d3-bad5-b3a07c8ffd21" providerId="ADAL" clId="{550FC788-B6E7-47CD-BCF4-66DB02D7755A}" dt="2021-05-26T15:13:42.809" v="1971"/>
          <ac:spMkLst>
            <pc:docMk/>
            <pc:sldMk cId="2309093348" sldId="10498"/>
            <ac:spMk id="579" creationId="{134F9CF9-9DCE-4D1A-B7EA-16DD017406BC}"/>
          </ac:spMkLst>
        </pc:spChg>
        <pc:spChg chg="del">
          <ac:chgData name="Joseph KEMOUN" userId="0b06f245-0909-42d3-bad5-b3a07c8ffd21" providerId="ADAL" clId="{550FC788-B6E7-47CD-BCF4-66DB02D7755A}" dt="2021-05-26T15:13:42.777" v="1917"/>
          <ac:spMkLst>
            <pc:docMk/>
            <pc:sldMk cId="2309093348" sldId="10498"/>
            <ac:spMk id="580" creationId="{2B70C116-8232-4E9E-89F2-5E9CBA392143}"/>
          </ac:spMkLst>
        </pc:spChg>
        <pc:spChg chg="del">
          <ac:chgData name="Joseph KEMOUN" userId="0b06f245-0909-42d3-bad5-b3a07c8ffd21" providerId="ADAL" clId="{550FC788-B6E7-47CD-BCF4-66DB02D7755A}" dt="2021-05-26T15:13:42.801" v="1957"/>
          <ac:spMkLst>
            <pc:docMk/>
            <pc:sldMk cId="2309093348" sldId="10498"/>
            <ac:spMk id="581" creationId="{5016B878-0E7C-4DEC-84B3-C49F41F62BB3}"/>
          </ac:spMkLst>
        </pc:spChg>
        <pc:spChg chg="del">
          <ac:chgData name="Joseph KEMOUN" userId="0b06f245-0909-42d3-bad5-b3a07c8ffd21" providerId="ADAL" clId="{550FC788-B6E7-47CD-BCF4-66DB02D7755A}" dt="2021-05-26T15:13:42.784" v="1927"/>
          <ac:spMkLst>
            <pc:docMk/>
            <pc:sldMk cId="2309093348" sldId="10498"/>
            <ac:spMk id="582" creationId="{4CB40702-3157-4D6C-AFE1-DD055FDCDC4A}"/>
          </ac:spMkLst>
        </pc:spChg>
        <pc:spChg chg="del">
          <ac:chgData name="Joseph KEMOUN" userId="0b06f245-0909-42d3-bad5-b3a07c8ffd21" providerId="ADAL" clId="{550FC788-B6E7-47CD-BCF4-66DB02D7755A}" dt="2021-05-26T15:13:42.787" v="1931"/>
          <ac:spMkLst>
            <pc:docMk/>
            <pc:sldMk cId="2309093348" sldId="10498"/>
            <ac:spMk id="583" creationId="{0AA0C37F-F2C9-4B44-992D-2D401C00937D}"/>
          </ac:spMkLst>
        </pc:spChg>
        <pc:spChg chg="del">
          <ac:chgData name="Joseph KEMOUN" userId="0b06f245-0909-42d3-bad5-b3a07c8ffd21" providerId="ADAL" clId="{550FC788-B6E7-47CD-BCF4-66DB02D7755A}" dt="2021-05-26T15:13:42.791" v="1939"/>
          <ac:spMkLst>
            <pc:docMk/>
            <pc:sldMk cId="2309093348" sldId="10498"/>
            <ac:spMk id="584" creationId="{C34DD91A-F396-429A-8248-138E16DBB82B}"/>
          </ac:spMkLst>
        </pc:spChg>
        <pc:grpChg chg="del">
          <ac:chgData name="Joseph KEMOUN" userId="0b06f245-0909-42d3-bad5-b3a07c8ffd21" providerId="ADAL" clId="{550FC788-B6E7-47CD-BCF4-66DB02D7755A}" dt="2021-05-26T15:13:42.766" v="1903"/>
          <ac:grpSpMkLst>
            <pc:docMk/>
            <pc:sldMk cId="2309093348" sldId="10498"/>
            <ac:grpSpMk id="102" creationId="{0A2FB828-EB1D-47C6-A494-BB4CF1CB9D0E}"/>
          </ac:grpSpMkLst>
        </pc:grpChg>
        <pc:grpChg chg="del">
          <ac:chgData name="Joseph KEMOUN" userId="0b06f245-0909-42d3-bad5-b3a07c8ffd21" providerId="ADAL" clId="{550FC788-B6E7-47CD-BCF4-66DB02D7755A}" dt="2021-05-26T15:13:42.782" v="1925"/>
          <ac:grpSpMkLst>
            <pc:docMk/>
            <pc:sldMk cId="2309093348" sldId="10498"/>
            <ac:grpSpMk id="111" creationId="{71ED6AAA-4AE8-4A97-8354-189DB5B0D5CE}"/>
          </ac:grpSpMkLst>
        </pc:grpChg>
        <pc:grpChg chg="del">
          <ac:chgData name="Joseph KEMOUN" userId="0b06f245-0909-42d3-bad5-b3a07c8ffd21" providerId="ADAL" clId="{550FC788-B6E7-47CD-BCF4-66DB02D7755A}" dt="2021-05-26T15:13:42.843" v="2030"/>
          <ac:grpSpMkLst>
            <pc:docMk/>
            <pc:sldMk cId="2309093348" sldId="10498"/>
            <ac:grpSpMk id="233" creationId="{668C111F-8D9D-4F56-B1E6-E6A119BF18C5}"/>
          </ac:grpSpMkLst>
        </pc:grpChg>
        <pc:grpChg chg="del">
          <ac:chgData name="Joseph KEMOUN" userId="0b06f245-0909-42d3-bad5-b3a07c8ffd21" providerId="ADAL" clId="{550FC788-B6E7-47CD-BCF4-66DB02D7755A}" dt="2021-05-26T15:13:42.841" v="2027"/>
          <ac:grpSpMkLst>
            <pc:docMk/>
            <pc:sldMk cId="2309093348" sldId="10498"/>
            <ac:grpSpMk id="241" creationId="{3FB3B6FF-B985-4905-9365-5414649EE7A4}"/>
          </ac:grpSpMkLst>
        </pc:grpChg>
        <pc:grpChg chg="del">
          <ac:chgData name="Joseph KEMOUN" userId="0b06f245-0909-42d3-bad5-b3a07c8ffd21" providerId="ADAL" clId="{550FC788-B6E7-47CD-BCF4-66DB02D7755A}" dt="2021-05-26T15:13:42.768" v="1904"/>
          <ac:grpSpMkLst>
            <pc:docMk/>
            <pc:sldMk cId="2309093348" sldId="10498"/>
            <ac:grpSpMk id="248" creationId="{238CAE78-2549-4EFA-B716-6C001F684A57}"/>
          </ac:grpSpMkLst>
        </pc:grpChg>
        <pc:grpChg chg="del">
          <ac:chgData name="Joseph KEMOUN" userId="0b06f245-0909-42d3-bad5-b3a07c8ffd21" providerId="ADAL" clId="{550FC788-B6E7-47CD-BCF4-66DB02D7755A}" dt="2021-05-26T15:13:42.848" v="2039"/>
          <ac:grpSpMkLst>
            <pc:docMk/>
            <pc:sldMk cId="2309093348" sldId="10498"/>
            <ac:grpSpMk id="252" creationId="{FEFCB42E-10AA-4105-82EF-97D764288F0B}"/>
          </ac:grpSpMkLst>
        </pc:grpChg>
        <pc:grpChg chg="del">
          <ac:chgData name="Joseph KEMOUN" userId="0b06f245-0909-42d3-bad5-b3a07c8ffd21" providerId="ADAL" clId="{550FC788-B6E7-47CD-BCF4-66DB02D7755A}" dt="2021-05-26T15:13:42.850" v="2043"/>
          <ac:grpSpMkLst>
            <pc:docMk/>
            <pc:sldMk cId="2309093348" sldId="10498"/>
            <ac:grpSpMk id="255" creationId="{712DF0F8-9304-4C37-9318-2EE7B9257325}"/>
          </ac:grpSpMkLst>
        </pc:grpChg>
        <pc:grpChg chg="del">
          <ac:chgData name="Joseph KEMOUN" userId="0b06f245-0909-42d3-bad5-b3a07c8ffd21" providerId="ADAL" clId="{550FC788-B6E7-47CD-BCF4-66DB02D7755A}" dt="2021-05-26T15:13:42.768" v="1905"/>
          <ac:grpSpMkLst>
            <pc:docMk/>
            <pc:sldMk cId="2309093348" sldId="10498"/>
            <ac:grpSpMk id="265" creationId="{8A6BBF92-B254-40DD-B391-14259CB7251B}"/>
          </ac:grpSpMkLst>
        </pc:grpChg>
        <pc:grpChg chg="del">
          <ac:chgData name="Joseph KEMOUN" userId="0b06f245-0909-42d3-bad5-b3a07c8ffd21" providerId="ADAL" clId="{550FC788-B6E7-47CD-BCF4-66DB02D7755A}" dt="2021-05-26T15:13:42.769" v="1906"/>
          <ac:grpSpMkLst>
            <pc:docMk/>
            <pc:sldMk cId="2309093348" sldId="10498"/>
            <ac:grpSpMk id="269" creationId="{49D3575F-2D66-4297-BFE2-633DD4AC9960}"/>
          </ac:grpSpMkLst>
        </pc:grpChg>
        <pc:grpChg chg="del">
          <ac:chgData name="Joseph KEMOUN" userId="0b06f245-0909-42d3-bad5-b3a07c8ffd21" providerId="ADAL" clId="{550FC788-B6E7-47CD-BCF4-66DB02D7755A}" dt="2021-05-26T15:13:42.772" v="1909"/>
          <ac:grpSpMkLst>
            <pc:docMk/>
            <pc:sldMk cId="2309093348" sldId="10498"/>
            <ac:grpSpMk id="273" creationId="{096D9CE9-2AD6-4EC7-B8CC-1EE98B1EAC66}"/>
          </ac:grpSpMkLst>
        </pc:grpChg>
        <pc:grpChg chg="del">
          <ac:chgData name="Joseph KEMOUN" userId="0b06f245-0909-42d3-bad5-b3a07c8ffd21" providerId="ADAL" clId="{550FC788-B6E7-47CD-BCF4-66DB02D7755A}" dt="2021-05-26T15:13:42.761" v="1899"/>
          <ac:grpSpMkLst>
            <pc:docMk/>
            <pc:sldMk cId="2309093348" sldId="10498"/>
            <ac:grpSpMk id="276" creationId="{C2E494A5-0F2D-45CB-944B-F98BE8A470F8}"/>
          </ac:grpSpMkLst>
        </pc:grpChg>
        <pc:grpChg chg="del">
          <ac:chgData name="Joseph KEMOUN" userId="0b06f245-0909-42d3-bad5-b3a07c8ffd21" providerId="ADAL" clId="{550FC788-B6E7-47CD-BCF4-66DB02D7755A}" dt="2021-05-26T15:13:42.810" v="1972"/>
          <ac:grpSpMkLst>
            <pc:docMk/>
            <pc:sldMk cId="2309093348" sldId="10498"/>
            <ac:grpSpMk id="280" creationId="{E4B3C72D-4C82-42AB-9951-64E2E7212561}"/>
          </ac:grpSpMkLst>
        </pc:grpChg>
        <pc:grpChg chg="add mod">
          <ac:chgData name="Joseph KEMOUN" userId="0b06f245-0909-42d3-bad5-b3a07c8ffd21" providerId="ADAL" clId="{550FC788-B6E7-47CD-BCF4-66DB02D7755A}" dt="2021-05-26T15:14:43.463" v="2096" actId="1076"/>
          <ac:grpSpMkLst>
            <pc:docMk/>
            <pc:sldMk cId="2309093348" sldId="10498"/>
            <ac:grpSpMk id="283" creationId="{059AE931-2409-41A2-9D01-CD77CA09361E}"/>
          </ac:grpSpMkLst>
        </pc:grpChg>
        <pc:grpChg chg="add mod">
          <ac:chgData name="Joseph KEMOUN" userId="0b06f245-0909-42d3-bad5-b3a07c8ffd21" providerId="ADAL" clId="{550FC788-B6E7-47CD-BCF4-66DB02D7755A}" dt="2021-05-26T15:14:43.463" v="2096" actId="1076"/>
          <ac:grpSpMkLst>
            <pc:docMk/>
            <pc:sldMk cId="2309093348" sldId="10498"/>
            <ac:grpSpMk id="292" creationId="{73B825C1-C68C-4B7A-BF89-C3858D79FBB9}"/>
          </ac:grpSpMkLst>
        </pc:grpChg>
        <pc:grpChg chg="del">
          <ac:chgData name="Joseph KEMOUN" userId="0b06f245-0909-42d3-bad5-b3a07c8ffd21" providerId="ADAL" clId="{550FC788-B6E7-47CD-BCF4-66DB02D7755A}" dt="2021-05-26T15:13:42.802" v="1958"/>
          <ac:grpSpMkLst>
            <pc:docMk/>
            <pc:sldMk cId="2309093348" sldId="10498"/>
            <ac:grpSpMk id="305" creationId="{1227C4C4-77D2-43FE-8ADB-4234F568ADEA}"/>
          </ac:grpSpMkLst>
        </pc:grpChg>
        <pc:grpChg chg="add mod">
          <ac:chgData name="Joseph KEMOUN" userId="0b06f245-0909-42d3-bad5-b3a07c8ffd21" providerId="ADAL" clId="{550FC788-B6E7-47CD-BCF4-66DB02D7755A}" dt="2021-05-26T15:13:43.916" v="2087"/>
          <ac:grpSpMkLst>
            <pc:docMk/>
            <pc:sldMk cId="2309093348" sldId="10498"/>
            <ac:grpSpMk id="311" creationId="{2DBC8053-1AFC-4716-AFDA-D14BD658D7C3}"/>
          </ac:grpSpMkLst>
        </pc:grpChg>
        <pc:grpChg chg="add mod">
          <ac:chgData name="Joseph KEMOUN" userId="0b06f245-0909-42d3-bad5-b3a07c8ffd21" providerId="ADAL" clId="{550FC788-B6E7-47CD-BCF4-66DB02D7755A}" dt="2021-05-26T15:14:43.463" v="2096" actId="1076"/>
          <ac:grpSpMkLst>
            <pc:docMk/>
            <pc:sldMk cId="2309093348" sldId="10498"/>
            <ac:grpSpMk id="316" creationId="{36492EEE-35DD-44D2-8788-631A5B7832FE}"/>
          </ac:grpSpMkLst>
        </pc:grpChg>
        <pc:grpChg chg="add mod">
          <ac:chgData name="Joseph KEMOUN" userId="0b06f245-0909-42d3-bad5-b3a07c8ffd21" providerId="ADAL" clId="{550FC788-B6E7-47CD-BCF4-66DB02D7755A}" dt="2021-05-26T15:13:43.916" v="2087"/>
          <ac:grpSpMkLst>
            <pc:docMk/>
            <pc:sldMk cId="2309093348" sldId="10498"/>
            <ac:grpSpMk id="323" creationId="{1AD6A4D8-5E0A-4984-B8B1-D4D3A7358A26}"/>
          </ac:grpSpMkLst>
        </pc:grpChg>
        <pc:grpChg chg="del">
          <ac:chgData name="Joseph KEMOUN" userId="0b06f245-0909-42d3-bad5-b3a07c8ffd21" providerId="ADAL" clId="{550FC788-B6E7-47CD-BCF4-66DB02D7755A}" dt="2021-05-26T15:13:42.753" v="1892"/>
          <ac:grpSpMkLst>
            <pc:docMk/>
            <pc:sldMk cId="2309093348" sldId="10498"/>
            <ac:grpSpMk id="325" creationId="{95E92C07-1CA2-4F33-B156-F18F41E031DD}"/>
          </ac:grpSpMkLst>
        </pc:grpChg>
        <pc:grpChg chg="del">
          <ac:chgData name="Joseph KEMOUN" userId="0b06f245-0909-42d3-bad5-b3a07c8ffd21" providerId="ADAL" clId="{550FC788-B6E7-47CD-BCF4-66DB02D7755A}" dt="2021-05-26T15:13:42.803" v="1959"/>
          <ac:grpSpMkLst>
            <pc:docMk/>
            <pc:sldMk cId="2309093348" sldId="10498"/>
            <ac:grpSpMk id="328" creationId="{FC462B2C-D1D2-46DA-95FC-02D59D1F030F}"/>
          </ac:grpSpMkLst>
        </pc:grpChg>
        <pc:grpChg chg="del">
          <ac:chgData name="Joseph KEMOUN" userId="0b06f245-0909-42d3-bad5-b3a07c8ffd21" providerId="ADAL" clId="{550FC788-B6E7-47CD-BCF4-66DB02D7755A}" dt="2021-05-26T15:13:42.830" v="2010"/>
          <ac:grpSpMkLst>
            <pc:docMk/>
            <pc:sldMk cId="2309093348" sldId="10498"/>
            <ac:grpSpMk id="331" creationId="{852F6FC3-46E0-4C42-A8E8-05753CBF512C}"/>
          </ac:grpSpMkLst>
        </pc:grpChg>
        <pc:grpChg chg="mod">
          <ac:chgData name="Joseph KEMOUN" userId="0b06f245-0909-42d3-bad5-b3a07c8ffd21" providerId="ADAL" clId="{550FC788-B6E7-47CD-BCF4-66DB02D7755A}" dt="2021-05-26T15:13:43.916" v="2087"/>
          <ac:grpSpMkLst>
            <pc:docMk/>
            <pc:sldMk cId="2309093348" sldId="10498"/>
            <ac:grpSpMk id="333" creationId="{F92A6661-F490-4261-8306-F5F01A6F41C2}"/>
          </ac:grpSpMkLst>
        </pc:grpChg>
        <pc:grpChg chg="del">
          <ac:chgData name="Joseph KEMOUN" userId="0b06f245-0909-42d3-bad5-b3a07c8ffd21" providerId="ADAL" clId="{550FC788-B6E7-47CD-BCF4-66DB02D7755A}" dt="2021-05-26T15:13:42.828" v="2007"/>
          <ac:grpSpMkLst>
            <pc:docMk/>
            <pc:sldMk cId="2309093348" sldId="10498"/>
            <ac:grpSpMk id="335" creationId="{BB31FC27-6917-4E66-9862-36A340C09B7C}"/>
          </ac:grpSpMkLst>
        </pc:grpChg>
        <pc:grpChg chg="del">
          <ac:chgData name="Joseph KEMOUN" userId="0b06f245-0909-42d3-bad5-b3a07c8ffd21" providerId="ADAL" clId="{550FC788-B6E7-47CD-BCF4-66DB02D7755A}" dt="2021-05-26T15:13:42.821" v="1995"/>
          <ac:grpSpMkLst>
            <pc:docMk/>
            <pc:sldMk cId="2309093348" sldId="10498"/>
            <ac:grpSpMk id="338" creationId="{81C45A89-3187-414E-A19D-9E7B5D5D50EF}"/>
          </ac:grpSpMkLst>
        </pc:grpChg>
        <pc:grpChg chg="del">
          <ac:chgData name="Joseph KEMOUN" userId="0b06f245-0909-42d3-bad5-b3a07c8ffd21" providerId="ADAL" clId="{550FC788-B6E7-47CD-BCF4-66DB02D7755A}" dt="2021-05-26T15:13:42.832" v="2015"/>
          <ac:grpSpMkLst>
            <pc:docMk/>
            <pc:sldMk cId="2309093348" sldId="10498"/>
            <ac:grpSpMk id="341" creationId="{1563A76D-FB86-4521-AFB2-A1339AB2C000}"/>
          </ac:grpSpMkLst>
        </pc:grpChg>
        <pc:grpChg chg="del">
          <ac:chgData name="Joseph KEMOUN" userId="0b06f245-0909-42d3-bad5-b3a07c8ffd21" providerId="ADAL" clId="{550FC788-B6E7-47CD-BCF4-66DB02D7755A}" dt="2021-05-26T15:13:42.826" v="2004"/>
          <ac:grpSpMkLst>
            <pc:docMk/>
            <pc:sldMk cId="2309093348" sldId="10498"/>
            <ac:grpSpMk id="344" creationId="{AA5D35AF-5D4B-4099-8EA2-D809C225FCBC}"/>
          </ac:grpSpMkLst>
        </pc:grpChg>
        <pc:grpChg chg="del">
          <ac:chgData name="Joseph KEMOUN" userId="0b06f245-0909-42d3-bad5-b3a07c8ffd21" providerId="ADAL" clId="{550FC788-B6E7-47CD-BCF4-66DB02D7755A}" dt="2021-05-26T15:13:42.786" v="1929"/>
          <ac:grpSpMkLst>
            <pc:docMk/>
            <pc:sldMk cId="2309093348" sldId="10498"/>
            <ac:grpSpMk id="357" creationId="{F072A464-1315-4E4A-B3D4-063E61193365}"/>
          </ac:grpSpMkLst>
        </pc:grpChg>
        <pc:grpChg chg="del">
          <ac:chgData name="Joseph KEMOUN" userId="0b06f245-0909-42d3-bad5-b3a07c8ffd21" providerId="ADAL" clId="{550FC788-B6E7-47CD-BCF4-66DB02D7755A}" dt="2021-05-26T15:13:42.797" v="1949"/>
          <ac:grpSpMkLst>
            <pc:docMk/>
            <pc:sldMk cId="2309093348" sldId="10498"/>
            <ac:grpSpMk id="362" creationId="{C1E2C776-FC6F-4F79-8CCD-E7E251A2617D}"/>
          </ac:grpSpMkLst>
        </pc:grpChg>
        <pc:grpChg chg="mod">
          <ac:chgData name="Joseph KEMOUN" userId="0b06f245-0909-42d3-bad5-b3a07c8ffd21" providerId="ADAL" clId="{550FC788-B6E7-47CD-BCF4-66DB02D7755A}" dt="2021-05-26T15:13:43.916" v="2087"/>
          <ac:grpSpMkLst>
            <pc:docMk/>
            <pc:sldMk cId="2309093348" sldId="10498"/>
            <ac:grpSpMk id="368" creationId="{E913FCF7-8F29-46BE-9CFE-8AC3089675A6}"/>
          </ac:grpSpMkLst>
        </pc:grpChg>
        <pc:grpChg chg="del">
          <ac:chgData name="Joseph KEMOUN" userId="0b06f245-0909-42d3-bad5-b3a07c8ffd21" providerId="ADAL" clId="{550FC788-B6E7-47CD-BCF4-66DB02D7755A}" dt="2021-05-26T15:13:42.771" v="1908"/>
          <ac:grpSpMkLst>
            <pc:docMk/>
            <pc:sldMk cId="2309093348" sldId="10498"/>
            <ac:grpSpMk id="372" creationId="{FB38594B-4541-49E6-A340-1E1193A9BA8F}"/>
          </ac:grpSpMkLst>
        </pc:grpChg>
        <pc:grpChg chg="del">
          <ac:chgData name="Joseph KEMOUN" userId="0b06f245-0909-42d3-bad5-b3a07c8ffd21" providerId="ADAL" clId="{550FC788-B6E7-47CD-BCF4-66DB02D7755A}" dt="2021-05-26T15:13:42.756" v="1894"/>
          <ac:grpSpMkLst>
            <pc:docMk/>
            <pc:sldMk cId="2309093348" sldId="10498"/>
            <ac:grpSpMk id="377" creationId="{ED981A41-D834-4812-B432-B59CBD1F94A0}"/>
          </ac:grpSpMkLst>
        </pc:grpChg>
        <pc:grpChg chg="del">
          <ac:chgData name="Joseph KEMOUN" userId="0b06f245-0909-42d3-bad5-b3a07c8ffd21" providerId="ADAL" clId="{550FC788-B6E7-47CD-BCF4-66DB02D7755A}" dt="2021-05-26T15:13:42.804" v="1961"/>
          <ac:grpSpMkLst>
            <pc:docMk/>
            <pc:sldMk cId="2309093348" sldId="10498"/>
            <ac:grpSpMk id="382" creationId="{767C63E0-8118-4917-A565-BAABBE60656C}"/>
          </ac:grpSpMkLst>
        </pc:grpChg>
        <pc:grpChg chg="del">
          <ac:chgData name="Joseph KEMOUN" userId="0b06f245-0909-42d3-bad5-b3a07c8ffd21" providerId="ADAL" clId="{550FC788-B6E7-47CD-BCF4-66DB02D7755A}" dt="2021-05-26T15:13:42.758" v="1896"/>
          <ac:grpSpMkLst>
            <pc:docMk/>
            <pc:sldMk cId="2309093348" sldId="10498"/>
            <ac:grpSpMk id="387" creationId="{AA460E65-A252-41F3-832C-C859E602CCCF}"/>
          </ac:grpSpMkLst>
        </pc:grpChg>
        <pc:grpChg chg="del">
          <ac:chgData name="Joseph KEMOUN" userId="0b06f245-0909-42d3-bad5-b3a07c8ffd21" providerId="ADAL" clId="{550FC788-B6E7-47CD-BCF4-66DB02D7755A}" dt="2021-05-26T15:13:42.805" v="1963"/>
          <ac:grpSpMkLst>
            <pc:docMk/>
            <pc:sldMk cId="2309093348" sldId="10498"/>
            <ac:grpSpMk id="394" creationId="{0ACF4873-2AB6-4F06-9B01-B7748A3461C1}"/>
          </ac:grpSpMkLst>
        </pc:grpChg>
        <pc:grpChg chg="del">
          <ac:chgData name="Joseph KEMOUN" userId="0b06f245-0909-42d3-bad5-b3a07c8ffd21" providerId="ADAL" clId="{550FC788-B6E7-47CD-BCF4-66DB02D7755A}" dt="2021-05-26T15:13:42.829" v="2009"/>
          <ac:grpSpMkLst>
            <pc:docMk/>
            <pc:sldMk cId="2309093348" sldId="10498"/>
            <ac:grpSpMk id="402" creationId="{39F42B3D-5602-46CC-AFDB-6F6B8597B0B1}"/>
          </ac:grpSpMkLst>
        </pc:grpChg>
        <pc:grpChg chg="del">
          <ac:chgData name="Joseph KEMOUN" userId="0b06f245-0909-42d3-bad5-b3a07c8ffd21" providerId="ADAL" clId="{550FC788-B6E7-47CD-BCF4-66DB02D7755A}" dt="2021-05-26T15:13:42.825" v="2003"/>
          <ac:grpSpMkLst>
            <pc:docMk/>
            <pc:sldMk cId="2309093348" sldId="10498"/>
            <ac:grpSpMk id="407" creationId="{B3FC3315-059B-44B4-B605-3F77C43D6BBB}"/>
          </ac:grpSpMkLst>
        </pc:grpChg>
        <pc:grpChg chg="del">
          <ac:chgData name="Joseph KEMOUN" userId="0b06f245-0909-42d3-bad5-b3a07c8ffd21" providerId="ADAL" clId="{550FC788-B6E7-47CD-BCF4-66DB02D7755A}" dt="2021-05-26T15:13:42.831" v="2012"/>
          <ac:grpSpMkLst>
            <pc:docMk/>
            <pc:sldMk cId="2309093348" sldId="10498"/>
            <ac:grpSpMk id="412" creationId="{7952F43E-C38F-4FAF-AB56-FBE0A1D04485}"/>
          </ac:grpSpMkLst>
        </pc:grpChg>
        <pc:grpChg chg="del">
          <ac:chgData name="Joseph KEMOUN" userId="0b06f245-0909-42d3-bad5-b3a07c8ffd21" providerId="ADAL" clId="{550FC788-B6E7-47CD-BCF4-66DB02D7755A}" dt="2021-05-26T15:13:42.823" v="1999"/>
          <ac:grpSpMkLst>
            <pc:docMk/>
            <pc:sldMk cId="2309093348" sldId="10498"/>
            <ac:grpSpMk id="417" creationId="{85AC1C61-0CF7-4C1C-B48A-7A9FDE0E881B}"/>
          </ac:grpSpMkLst>
        </pc:grpChg>
        <pc:grpChg chg="del">
          <ac:chgData name="Joseph KEMOUN" userId="0b06f245-0909-42d3-bad5-b3a07c8ffd21" providerId="ADAL" clId="{550FC788-B6E7-47CD-BCF4-66DB02D7755A}" dt="2021-05-26T15:13:42.824" v="2001"/>
          <ac:grpSpMkLst>
            <pc:docMk/>
            <pc:sldMk cId="2309093348" sldId="10498"/>
            <ac:grpSpMk id="424" creationId="{5013FA97-B0F4-4A64-A7E9-0AD542A305AC}"/>
          </ac:grpSpMkLst>
        </pc:grpChg>
        <pc:grpChg chg="add mod">
          <ac:chgData name="Joseph KEMOUN" userId="0b06f245-0909-42d3-bad5-b3a07c8ffd21" providerId="ADAL" clId="{550FC788-B6E7-47CD-BCF4-66DB02D7755A}" dt="2021-05-26T15:13:43.916" v="2087"/>
          <ac:grpSpMkLst>
            <pc:docMk/>
            <pc:sldMk cId="2309093348" sldId="10498"/>
            <ac:grpSpMk id="449" creationId="{57F51E01-8678-4885-8AB3-6E2AF23E3656}"/>
          </ac:grpSpMkLst>
        </pc:grpChg>
        <pc:grpChg chg="add mod">
          <ac:chgData name="Joseph KEMOUN" userId="0b06f245-0909-42d3-bad5-b3a07c8ffd21" providerId="ADAL" clId="{550FC788-B6E7-47CD-BCF4-66DB02D7755A}" dt="2021-05-26T15:13:43.916" v="2087"/>
          <ac:grpSpMkLst>
            <pc:docMk/>
            <pc:sldMk cId="2309093348" sldId="10498"/>
            <ac:grpSpMk id="457" creationId="{58205850-A86F-4755-8DB4-79AA3E28B664}"/>
          </ac:grpSpMkLst>
        </pc:grpChg>
        <pc:graphicFrameChg chg="mod">
          <ac:chgData name="Joseph KEMOUN" userId="0b06f245-0909-42d3-bad5-b3a07c8ffd21" providerId="ADAL" clId="{550FC788-B6E7-47CD-BCF4-66DB02D7755A}" dt="2021-05-26T15:13:43.954" v="2090"/>
          <ac:graphicFrameMkLst>
            <pc:docMk/>
            <pc:sldMk cId="2309093348" sldId="10498"/>
            <ac:graphicFrameMk id="7" creationId="{85240F7D-9497-471F-89C9-677377D2D53A}"/>
          </ac:graphicFrameMkLst>
        </pc:graphicFrameChg>
        <pc:picChg chg="add mod">
          <ac:chgData name="Joseph KEMOUN" userId="0b06f245-0909-42d3-bad5-b3a07c8ffd21" providerId="ADAL" clId="{550FC788-B6E7-47CD-BCF4-66DB02D7755A}" dt="2021-05-26T15:14:43.463" v="2096" actId="1076"/>
          <ac:picMkLst>
            <pc:docMk/>
            <pc:sldMk cId="2309093348" sldId="10498"/>
            <ac:picMk id="272" creationId="{488B8819-DA80-4720-9477-A772EA249B2D}"/>
          </ac:picMkLst>
        </pc:picChg>
        <pc:picChg chg="add mod">
          <ac:chgData name="Joseph KEMOUN" userId="0b06f245-0909-42d3-bad5-b3a07c8ffd21" providerId="ADAL" clId="{550FC788-B6E7-47CD-BCF4-66DB02D7755A}" dt="2021-05-26T15:14:43.463" v="2096" actId="1076"/>
          <ac:picMkLst>
            <pc:docMk/>
            <pc:sldMk cId="2309093348" sldId="10498"/>
            <ac:picMk id="278" creationId="{AB6EC3D9-2477-4E42-99E7-E4697D4791AB}"/>
          </ac:picMkLst>
        </pc:picChg>
        <pc:picChg chg="add mod">
          <ac:chgData name="Joseph KEMOUN" userId="0b06f245-0909-42d3-bad5-b3a07c8ffd21" providerId="ADAL" clId="{550FC788-B6E7-47CD-BCF4-66DB02D7755A}" dt="2021-05-26T15:14:43.463" v="2096" actId="1076"/>
          <ac:picMkLst>
            <pc:docMk/>
            <pc:sldMk cId="2309093348" sldId="10498"/>
            <ac:picMk id="281" creationId="{1A911940-45CC-44F3-9008-73B80B72B3CA}"/>
          </ac:picMkLst>
        </pc:picChg>
        <pc:picChg chg="add mod">
          <ac:chgData name="Joseph KEMOUN" userId="0b06f245-0909-42d3-bad5-b3a07c8ffd21" providerId="ADAL" clId="{550FC788-B6E7-47CD-BCF4-66DB02D7755A}" dt="2021-05-26T15:14:43.463" v="2096" actId="1076"/>
          <ac:picMkLst>
            <pc:docMk/>
            <pc:sldMk cId="2309093348" sldId="10498"/>
            <ac:picMk id="282" creationId="{99485BD6-1644-4388-AC5B-012F4ABD5DAF}"/>
          </ac:picMkLst>
        </pc:picChg>
        <pc:picChg chg="mod">
          <ac:chgData name="Joseph KEMOUN" userId="0b06f245-0909-42d3-bad5-b3a07c8ffd21" providerId="ADAL" clId="{550FC788-B6E7-47CD-BCF4-66DB02D7755A}" dt="2021-05-26T15:13:43.916" v="2087"/>
          <ac:picMkLst>
            <pc:docMk/>
            <pc:sldMk cId="2309093348" sldId="10498"/>
            <ac:picMk id="285" creationId="{A754F593-294D-44DF-83C4-458342D92014}"/>
          </ac:picMkLst>
        </pc:picChg>
        <pc:picChg chg="add mod">
          <ac:chgData name="Joseph KEMOUN" userId="0b06f245-0909-42d3-bad5-b3a07c8ffd21" providerId="ADAL" clId="{550FC788-B6E7-47CD-BCF4-66DB02D7755A}" dt="2021-05-26T15:13:43.916" v="2087"/>
          <ac:picMkLst>
            <pc:docMk/>
            <pc:sldMk cId="2309093348" sldId="10498"/>
            <ac:picMk id="286" creationId="{EAFC24EC-F7A0-4460-A390-4F6F6C8AC957}"/>
          </ac:picMkLst>
        </pc:picChg>
        <pc:picChg chg="add mod">
          <ac:chgData name="Joseph KEMOUN" userId="0b06f245-0909-42d3-bad5-b3a07c8ffd21" providerId="ADAL" clId="{550FC788-B6E7-47CD-BCF4-66DB02D7755A}" dt="2021-05-26T15:13:43.916" v="2087"/>
          <ac:picMkLst>
            <pc:docMk/>
            <pc:sldMk cId="2309093348" sldId="10498"/>
            <ac:picMk id="287" creationId="{EDB053A2-4EC2-43F4-B353-50AD276BB74B}"/>
          </ac:picMkLst>
        </pc:picChg>
        <pc:picChg chg="add mod">
          <ac:chgData name="Joseph KEMOUN" userId="0b06f245-0909-42d3-bad5-b3a07c8ffd21" providerId="ADAL" clId="{550FC788-B6E7-47CD-BCF4-66DB02D7755A}" dt="2021-05-26T15:13:43.916" v="2087"/>
          <ac:picMkLst>
            <pc:docMk/>
            <pc:sldMk cId="2309093348" sldId="10498"/>
            <ac:picMk id="289" creationId="{660F1BBE-773B-4FA5-B145-503F502AB4F9}"/>
          </ac:picMkLst>
        </pc:picChg>
        <pc:picChg chg="add mod">
          <ac:chgData name="Joseph KEMOUN" userId="0b06f245-0909-42d3-bad5-b3a07c8ffd21" providerId="ADAL" clId="{550FC788-B6E7-47CD-BCF4-66DB02D7755A}" dt="2021-05-26T15:13:43.916" v="2087"/>
          <ac:picMkLst>
            <pc:docMk/>
            <pc:sldMk cId="2309093348" sldId="10498"/>
            <ac:picMk id="290" creationId="{E1332641-CA10-4026-A123-09F39077ACEE}"/>
          </ac:picMkLst>
        </pc:picChg>
        <pc:picChg chg="add mod">
          <ac:chgData name="Joseph KEMOUN" userId="0b06f245-0909-42d3-bad5-b3a07c8ffd21" providerId="ADAL" clId="{550FC788-B6E7-47CD-BCF4-66DB02D7755A}" dt="2021-05-26T15:13:43.916" v="2087"/>
          <ac:picMkLst>
            <pc:docMk/>
            <pc:sldMk cId="2309093348" sldId="10498"/>
            <ac:picMk id="291" creationId="{22506B46-96E5-40AA-BFCB-60C1D89812D2}"/>
          </ac:picMkLst>
        </pc:picChg>
        <pc:picChg chg="add mod">
          <ac:chgData name="Joseph KEMOUN" userId="0b06f245-0909-42d3-bad5-b3a07c8ffd21" providerId="ADAL" clId="{550FC788-B6E7-47CD-BCF4-66DB02D7755A}" dt="2021-05-26T15:13:43.916" v="2087"/>
          <ac:picMkLst>
            <pc:docMk/>
            <pc:sldMk cId="2309093348" sldId="10498"/>
            <ac:picMk id="321" creationId="{9C3C717B-A14C-4788-845F-A6B486B4F6E5}"/>
          </ac:picMkLst>
        </pc:picChg>
        <pc:picChg chg="mod">
          <ac:chgData name="Joseph KEMOUN" userId="0b06f245-0909-42d3-bad5-b3a07c8ffd21" providerId="ADAL" clId="{550FC788-B6E7-47CD-BCF4-66DB02D7755A}" dt="2021-05-26T15:13:43.916" v="2087"/>
          <ac:picMkLst>
            <pc:docMk/>
            <pc:sldMk cId="2309093348" sldId="10498"/>
            <ac:picMk id="324" creationId="{5FB70551-FE83-4EB6-9831-9281106D2562}"/>
          </ac:picMkLst>
        </pc:picChg>
        <pc:picChg chg="mod">
          <ac:chgData name="Joseph KEMOUN" userId="0b06f245-0909-42d3-bad5-b3a07c8ffd21" providerId="ADAL" clId="{550FC788-B6E7-47CD-BCF4-66DB02D7755A}" dt="2021-05-26T15:13:43.916" v="2087"/>
          <ac:picMkLst>
            <pc:docMk/>
            <pc:sldMk cId="2309093348" sldId="10498"/>
            <ac:picMk id="347" creationId="{48FC1BB6-C561-44DF-B9B5-B83DBC6D1A0F}"/>
          </ac:picMkLst>
        </pc:picChg>
        <pc:picChg chg="mod">
          <ac:chgData name="Joseph KEMOUN" userId="0b06f245-0909-42d3-bad5-b3a07c8ffd21" providerId="ADAL" clId="{550FC788-B6E7-47CD-BCF4-66DB02D7755A}" dt="2021-05-26T15:13:43.916" v="2087"/>
          <ac:picMkLst>
            <pc:docMk/>
            <pc:sldMk cId="2309093348" sldId="10498"/>
            <ac:picMk id="356" creationId="{1C3AEBE4-47B5-4F4B-8CC1-E6B1843029EC}"/>
          </ac:picMkLst>
        </pc:picChg>
        <pc:picChg chg="mod">
          <ac:chgData name="Joseph KEMOUN" userId="0b06f245-0909-42d3-bad5-b3a07c8ffd21" providerId="ADAL" clId="{550FC788-B6E7-47CD-BCF4-66DB02D7755A}" dt="2021-05-26T15:13:43.916" v="2087"/>
          <ac:picMkLst>
            <pc:docMk/>
            <pc:sldMk cId="2309093348" sldId="10498"/>
            <ac:picMk id="365" creationId="{E0F69F05-4238-4D8B-9046-2D3023646A73}"/>
          </ac:picMkLst>
        </pc:picChg>
        <pc:picChg chg="mod">
          <ac:chgData name="Joseph KEMOUN" userId="0b06f245-0909-42d3-bad5-b3a07c8ffd21" providerId="ADAL" clId="{550FC788-B6E7-47CD-BCF4-66DB02D7755A}" dt="2021-05-26T15:13:43.916" v="2087"/>
          <ac:picMkLst>
            <pc:docMk/>
            <pc:sldMk cId="2309093348" sldId="10498"/>
            <ac:picMk id="367" creationId="{801B60E9-AAF8-4A56-86EE-1893F5691DE1}"/>
          </ac:picMkLst>
        </pc:picChg>
        <pc:picChg chg="mod">
          <ac:chgData name="Joseph KEMOUN" userId="0b06f245-0909-42d3-bad5-b3a07c8ffd21" providerId="ADAL" clId="{550FC788-B6E7-47CD-BCF4-66DB02D7755A}" dt="2021-05-26T15:13:43.916" v="2087"/>
          <ac:picMkLst>
            <pc:docMk/>
            <pc:sldMk cId="2309093348" sldId="10498"/>
            <ac:picMk id="369" creationId="{8534A5F3-421D-4F6E-9483-122D9D1961A0}"/>
          </ac:picMkLst>
        </pc:picChg>
        <pc:picChg chg="mod">
          <ac:chgData name="Joseph KEMOUN" userId="0b06f245-0909-42d3-bad5-b3a07c8ffd21" providerId="ADAL" clId="{550FC788-B6E7-47CD-BCF4-66DB02D7755A}" dt="2021-05-26T15:13:43.916" v="2087"/>
          <ac:picMkLst>
            <pc:docMk/>
            <pc:sldMk cId="2309093348" sldId="10498"/>
            <ac:picMk id="391" creationId="{9D32E1B2-3BD8-4896-BA93-672A777F0EF2}"/>
          </ac:picMkLst>
        </pc:picChg>
        <pc:picChg chg="mod">
          <ac:chgData name="Joseph KEMOUN" userId="0b06f245-0909-42d3-bad5-b3a07c8ffd21" providerId="ADAL" clId="{550FC788-B6E7-47CD-BCF4-66DB02D7755A}" dt="2021-05-26T15:13:43.916" v="2087"/>
          <ac:picMkLst>
            <pc:docMk/>
            <pc:sldMk cId="2309093348" sldId="10498"/>
            <ac:picMk id="436" creationId="{A41C59AB-A972-45CF-88FB-1C3E9DB40FC0}"/>
          </ac:picMkLst>
        </pc:picChg>
        <pc:picChg chg="mod">
          <ac:chgData name="Joseph KEMOUN" userId="0b06f245-0909-42d3-bad5-b3a07c8ffd21" providerId="ADAL" clId="{550FC788-B6E7-47CD-BCF4-66DB02D7755A}" dt="2021-05-26T15:13:43.916" v="2087"/>
          <ac:picMkLst>
            <pc:docMk/>
            <pc:sldMk cId="2309093348" sldId="10498"/>
            <ac:picMk id="450" creationId="{01234306-2FFF-4902-8AD5-1E7E4939C782}"/>
          </ac:picMkLst>
        </pc:picChg>
        <pc:picChg chg="mod">
          <ac:chgData name="Joseph KEMOUN" userId="0b06f245-0909-42d3-bad5-b3a07c8ffd21" providerId="ADAL" clId="{550FC788-B6E7-47CD-BCF4-66DB02D7755A}" dt="2021-05-26T15:13:43.916" v="2087"/>
          <ac:picMkLst>
            <pc:docMk/>
            <pc:sldMk cId="2309093348" sldId="10498"/>
            <ac:picMk id="451" creationId="{76947379-8BF2-4C22-8486-AF57124EC7D3}"/>
          </ac:picMkLst>
        </pc:picChg>
        <pc:picChg chg="add mod">
          <ac:chgData name="Joseph KEMOUN" userId="0b06f245-0909-42d3-bad5-b3a07c8ffd21" providerId="ADAL" clId="{550FC788-B6E7-47CD-BCF4-66DB02D7755A}" dt="2021-05-26T15:13:43.916" v="2087"/>
          <ac:picMkLst>
            <pc:docMk/>
            <pc:sldMk cId="2309093348" sldId="10498"/>
            <ac:picMk id="454" creationId="{A62A1525-C0A1-492B-BA55-EEA53EC0C4D0}"/>
          </ac:picMkLst>
        </pc:picChg>
        <pc:picChg chg="add mod">
          <ac:chgData name="Joseph KEMOUN" userId="0b06f245-0909-42d3-bad5-b3a07c8ffd21" providerId="ADAL" clId="{550FC788-B6E7-47CD-BCF4-66DB02D7755A}" dt="2021-05-26T15:13:43.916" v="2087"/>
          <ac:picMkLst>
            <pc:docMk/>
            <pc:sldMk cId="2309093348" sldId="10498"/>
            <ac:picMk id="455" creationId="{D7C8E2B7-E9A8-489F-9272-0D609FB7D247}"/>
          </ac:picMkLst>
        </pc:picChg>
        <pc:picChg chg="add mod">
          <ac:chgData name="Joseph KEMOUN" userId="0b06f245-0909-42d3-bad5-b3a07c8ffd21" providerId="ADAL" clId="{550FC788-B6E7-47CD-BCF4-66DB02D7755A}" dt="2021-05-26T15:13:43.916" v="2087"/>
          <ac:picMkLst>
            <pc:docMk/>
            <pc:sldMk cId="2309093348" sldId="10498"/>
            <ac:picMk id="456" creationId="{6BA0B0CF-BD3E-4921-A081-6EC205800C7F}"/>
          </ac:picMkLst>
        </pc:picChg>
        <pc:picChg chg="add mod">
          <ac:chgData name="Joseph KEMOUN" userId="0b06f245-0909-42d3-bad5-b3a07c8ffd21" providerId="ADAL" clId="{550FC788-B6E7-47CD-BCF4-66DB02D7755A}" dt="2021-05-26T15:13:43.916" v="2087"/>
          <ac:picMkLst>
            <pc:docMk/>
            <pc:sldMk cId="2309093348" sldId="10498"/>
            <ac:picMk id="462" creationId="{EB7BCFA6-84BF-4E2B-9015-DE8FA893C9B8}"/>
          </ac:picMkLst>
        </pc:picChg>
      </pc:sldChg>
    </pc:docChg>
  </pc:docChgLst>
</pc:chgInfo>
</file>

<file path=ppt/charts/_rels/chart1.xml.rels><?xml version="1.0" encoding="UTF-8" standalone="yes"?>
<Relationships xmlns="http://schemas.openxmlformats.org/package/2006/relationships"><Relationship Id="rId1" Type="http://schemas.openxmlformats.org/officeDocument/2006/relationships/oleObject" Target="https://oneleven.sharepoint.com/engagements/APAX%20%20RG/4_Analysis/Matrix_Impact_Complexity_Use_Cases.xlsx"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https://oneleven.sharepoint.com/engagements/APAX%20%20RG/4_Analysis/Matrix_Impact_Complexity_Use_Cases.xlsx" TargetMode="Externa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0811432633856716E-2"/>
          <c:y val="6.378130211788241E-2"/>
          <c:w val="0.90737070830561539"/>
          <c:h val="0.85539389348438843"/>
        </c:manualLayout>
      </c:layout>
      <c:scatterChart>
        <c:scatterStyle val="lineMarker"/>
        <c:varyColors val="0"/>
        <c:ser>
          <c:idx val="0"/>
          <c:order val="0"/>
          <c:tx>
            <c:strRef>
              <c:f>'Matrix micro'!$D$1</c:f>
              <c:strCache>
                <c:ptCount val="1"/>
                <c:pt idx="0">
                  <c:v>Moyenne impact</c:v>
                </c:pt>
              </c:strCache>
            </c:strRef>
          </c:tx>
          <c:spPr>
            <a:ln w="19050" cap="rnd">
              <a:noFill/>
              <a:round/>
            </a:ln>
            <a:effectLst/>
          </c:spPr>
          <c:marker>
            <c:symbol val="circle"/>
            <c:size val="5"/>
            <c:spPr>
              <a:solidFill>
                <a:schemeClr val="tx1">
                  <a:lumMod val="65000"/>
                  <a:lumOff val="35000"/>
                </a:schemeClr>
              </a:solidFill>
              <a:ln w="9525">
                <a:solidFill>
                  <a:schemeClr val="accent1"/>
                </a:solidFill>
              </a:ln>
              <a:effectLst/>
            </c:spPr>
          </c:marker>
          <c:dLbls>
            <c:dLbl>
              <c:idx val="0"/>
              <c:layout>
                <c:manualLayout>
                  <c:x val="-2.4185176850619744E-2"/>
                  <c:y val="3.7220826018083922E-2"/>
                </c:manualLayout>
              </c:layout>
              <c:tx>
                <c:rich>
                  <a:bodyPr rot="0" vert="horz"/>
                  <a:lstStyle/>
                  <a:p>
                    <a:pPr>
                      <a:defRPr b="0">
                        <a:solidFill>
                          <a:schemeClr val="accent1"/>
                        </a:solidFill>
                      </a:defRPr>
                    </a:pPr>
                    <a:fld id="{C7E98499-1A9D-44C6-B598-3B110F6209D9}" type="CELLRANGE">
                      <a:rPr lang="en-US" b="0">
                        <a:solidFill>
                          <a:schemeClr val="accent1"/>
                        </a:solidFill>
                      </a:rPr>
                      <a:pPr>
                        <a:defRPr b="0">
                          <a:solidFill>
                            <a:schemeClr val="accent1"/>
                          </a:solidFill>
                        </a:defRPr>
                      </a:pPr>
                      <a:t>[CELLRANGE]</a:t>
                    </a:fld>
                    <a:endParaRPr lang="fr-FR"/>
                  </a:p>
                </c:rich>
              </c:tx>
              <c:spPr>
                <a:noFill/>
                <a:ln>
                  <a:noFill/>
                </a:ln>
                <a:effectLst/>
              </c:spPr>
              <c:dLblPos val="r"/>
              <c:showLegendKey val="0"/>
              <c:showVal val="0"/>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15:layout>
                    <c:manualLayout>
                      <c:w val="0.13409622971670479"/>
                      <c:h val="9.5473383901759287E-2"/>
                    </c:manualLayout>
                  </c15:layout>
                  <c15:dlblFieldTable/>
                  <c15:showDataLabelsRange val="1"/>
                </c:ext>
                <c:ext xmlns:c16="http://schemas.microsoft.com/office/drawing/2014/chart" uri="{C3380CC4-5D6E-409C-BE32-E72D297353CC}">
                  <c16:uniqueId val="{00000000-6378-4143-88B5-4AE575101CF1}"/>
                </c:ext>
              </c:extLst>
            </c:dLbl>
            <c:dLbl>
              <c:idx val="1"/>
              <c:layout>
                <c:manualLayout>
                  <c:x val="-5.3762034935717497E-2"/>
                  <c:y val="-4.5916469093899556E-2"/>
                </c:manualLayout>
              </c:layout>
              <c:tx>
                <c:rich>
                  <a:bodyPr rot="0" vert="horz"/>
                  <a:lstStyle/>
                  <a:p>
                    <a:pPr>
                      <a:defRPr>
                        <a:solidFill>
                          <a:schemeClr val="accent1"/>
                        </a:solidFill>
                      </a:defRPr>
                    </a:pPr>
                    <a:fld id="{EB2CA75E-CE7B-491F-9E2A-BD4A5105B335}" type="CELLRANGE">
                      <a:rPr lang="en-US">
                        <a:solidFill>
                          <a:schemeClr val="accent1"/>
                        </a:solidFill>
                      </a:rPr>
                      <a:pPr>
                        <a:defRPr>
                          <a:solidFill>
                            <a:schemeClr val="accent1"/>
                          </a:solidFill>
                        </a:defRPr>
                      </a:pPr>
                      <a:t>[CELLRANGE]</a:t>
                    </a:fld>
                    <a:endParaRPr lang="fr-FR"/>
                  </a:p>
                </c:rich>
              </c:tx>
              <c:spPr>
                <a:noFill/>
                <a:ln>
                  <a:noFill/>
                </a:ln>
                <a:effectLst/>
              </c:spPr>
              <c:dLblPos val="r"/>
              <c:showLegendKey val="0"/>
              <c:showVal val="0"/>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15:layout>
                    <c:manualLayout>
                      <c:w val="0.17206110092967269"/>
                      <c:h val="0.11379647319532187"/>
                    </c:manualLayout>
                  </c15:layout>
                  <c15:dlblFieldTable/>
                  <c15:showDataLabelsRange val="1"/>
                </c:ext>
                <c:ext xmlns:c16="http://schemas.microsoft.com/office/drawing/2014/chart" uri="{C3380CC4-5D6E-409C-BE32-E72D297353CC}">
                  <c16:uniqueId val="{00000001-6378-4143-88B5-4AE575101CF1}"/>
                </c:ext>
              </c:extLst>
            </c:dLbl>
            <c:dLbl>
              <c:idx val="2"/>
              <c:layout>
                <c:manualLayout>
                  <c:x val="3.3334527504149387E-3"/>
                  <c:y val="9.7443935021752137E-2"/>
                </c:manualLayout>
              </c:layout>
              <c:tx>
                <c:rich>
                  <a:bodyPr rot="0" vert="horz"/>
                  <a:lstStyle/>
                  <a:p>
                    <a:pPr>
                      <a:defRPr>
                        <a:solidFill>
                          <a:schemeClr val="accent1"/>
                        </a:solidFill>
                      </a:defRPr>
                    </a:pPr>
                    <a:fld id="{DBA55193-01DE-486D-982F-6CF14B066C92}" type="CELLRANGE">
                      <a:rPr lang="en-US">
                        <a:solidFill>
                          <a:schemeClr val="accent1"/>
                        </a:solidFill>
                      </a:rPr>
                      <a:pPr>
                        <a:defRPr>
                          <a:solidFill>
                            <a:schemeClr val="accent1"/>
                          </a:solidFill>
                        </a:defRPr>
                      </a:pPr>
                      <a:t>[CELLRANGE]</a:t>
                    </a:fld>
                    <a:endParaRPr lang="fr-FR"/>
                  </a:p>
                </c:rich>
              </c:tx>
              <c:spPr>
                <a:noFill/>
                <a:ln>
                  <a:noFill/>
                </a:ln>
                <a:effectLst/>
              </c:spPr>
              <c:dLblPos val="r"/>
              <c:showLegendKey val="0"/>
              <c:showVal val="0"/>
              <c:showCatName val="0"/>
              <c:showSerName val="0"/>
              <c:showPercent val="0"/>
              <c:showBubbleSize val="0"/>
              <c:extLst>
                <c:ext xmlns:c15="http://schemas.microsoft.com/office/drawing/2012/chart" uri="{CE6537A1-D6FC-4f65-9D91-7224C49458BB}">
                  <c15:layout>
                    <c:manualLayout>
                      <c:w val="0.12005717861484623"/>
                      <c:h val="9.8527882347771323E-2"/>
                    </c:manualLayout>
                  </c15:layout>
                  <c15:dlblFieldTable/>
                  <c15:showDataLabelsRange val="1"/>
                </c:ext>
                <c:ext xmlns:c16="http://schemas.microsoft.com/office/drawing/2014/chart" uri="{C3380CC4-5D6E-409C-BE32-E72D297353CC}">
                  <c16:uniqueId val="{00000002-6378-4143-88B5-4AE575101CF1}"/>
                </c:ext>
              </c:extLst>
            </c:dLbl>
            <c:dLbl>
              <c:idx val="3"/>
              <c:layout>
                <c:manualLayout>
                  <c:x val="-7.5255178929335045E-2"/>
                  <c:y val="5.6959599888133053E-2"/>
                </c:manualLayout>
              </c:layout>
              <c:tx>
                <c:rich>
                  <a:bodyPr rot="0" vert="horz"/>
                  <a:lstStyle/>
                  <a:p>
                    <a:pPr>
                      <a:defRPr>
                        <a:solidFill>
                          <a:schemeClr val="accent1"/>
                        </a:solidFill>
                      </a:defRPr>
                    </a:pPr>
                    <a:fld id="{1AC4C52E-BB98-4F67-9B71-D37CC29B980C}" type="CELLRANGE">
                      <a:rPr lang="en-US">
                        <a:solidFill>
                          <a:schemeClr val="accent1"/>
                        </a:solidFill>
                      </a:rPr>
                      <a:pPr>
                        <a:defRPr>
                          <a:solidFill>
                            <a:schemeClr val="accent1"/>
                          </a:solidFill>
                        </a:defRPr>
                      </a:pPr>
                      <a:t>[CELLRANGE]</a:t>
                    </a:fld>
                    <a:endParaRPr lang="fr-FR"/>
                  </a:p>
                </c:rich>
              </c:tx>
              <c:spPr>
                <a:noFill/>
                <a:ln>
                  <a:noFill/>
                </a:ln>
                <a:effectLst/>
              </c:spPr>
              <c:dLblPos val="r"/>
              <c:showLegendKey val="0"/>
              <c:showVal val="0"/>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15:dlblFieldTable/>
                  <c15:showDataLabelsRange val="1"/>
                </c:ext>
                <c:ext xmlns:c16="http://schemas.microsoft.com/office/drawing/2014/chart" uri="{C3380CC4-5D6E-409C-BE32-E72D297353CC}">
                  <c16:uniqueId val="{00000003-6378-4143-88B5-4AE575101CF1}"/>
                </c:ext>
              </c:extLst>
            </c:dLbl>
            <c:dLbl>
              <c:idx val="4"/>
              <c:layout>
                <c:manualLayout>
                  <c:x val="-1.6631545888444853E-2"/>
                  <c:y val="-0.12531931408928318"/>
                </c:manualLayout>
              </c:layout>
              <c:tx>
                <c:rich>
                  <a:bodyPr rot="0" vert="horz"/>
                  <a:lstStyle/>
                  <a:p>
                    <a:pPr>
                      <a:defRPr>
                        <a:solidFill>
                          <a:schemeClr val="accent1"/>
                        </a:solidFill>
                      </a:defRPr>
                    </a:pPr>
                    <a:fld id="{54D03EDC-57E9-46E2-BAB0-F178B7E56E39}" type="CELLRANGE">
                      <a:rPr lang="en-US">
                        <a:solidFill>
                          <a:schemeClr val="accent1"/>
                        </a:solidFill>
                      </a:rPr>
                      <a:pPr>
                        <a:defRPr>
                          <a:solidFill>
                            <a:schemeClr val="accent1"/>
                          </a:solidFill>
                        </a:defRPr>
                      </a:pPr>
                      <a:t>[CELLRANGE]</a:t>
                    </a:fld>
                    <a:endParaRPr lang="fr-FR"/>
                  </a:p>
                </c:rich>
              </c:tx>
              <c:spPr>
                <a:noFill/>
                <a:ln>
                  <a:noFill/>
                </a:ln>
                <a:effectLst/>
              </c:spPr>
              <c:dLblPos val="r"/>
              <c:showLegendKey val="0"/>
              <c:showVal val="0"/>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15:layout>
                    <c:manualLayout>
                      <c:w val="8.3429635701388366E-2"/>
                      <c:h val="0.18504868087507351"/>
                    </c:manualLayout>
                  </c15:layout>
                  <c15:dlblFieldTable/>
                  <c15:showDataLabelsRange val="1"/>
                </c:ext>
                <c:ext xmlns:c16="http://schemas.microsoft.com/office/drawing/2014/chart" uri="{C3380CC4-5D6E-409C-BE32-E72D297353CC}">
                  <c16:uniqueId val="{00000004-6378-4143-88B5-4AE575101CF1}"/>
                </c:ext>
              </c:extLst>
            </c:dLbl>
            <c:dLbl>
              <c:idx val="5"/>
              <c:layout>
                <c:manualLayout>
                  <c:x val="-0.28895215372282035"/>
                  <c:y val="4.3281096000485478E-2"/>
                </c:manualLayout>
              </c:layout>
              <c:tx>
                <c:rich>
                  <a:bodyPr rot="0" vert="horz"/>
                  <a:lstStyle/>
                  <a:p>
                    <a:pPr>
                      <a:defRPr>
                        <a:solidFill>
                          <a:schemeClr val="accent4">
                            <a:lumMod val="75000"/>
                          </a:schemeClr>
                        </a:solidFill>
                      </a:defRPr>
                    </a:pPr>
                    <a:fld id="{EE5D13A5-544A-4E32-BBFA-C9B15140343A}" type="CELLRANGE">
                      <a:rPr lang="en-US">
                        <a:solidFill>
                          <a:schemeClr val="accent4">
                            <a:lumMod val="75000"/>
                          </a:schemeClr>
                        </a:solidFill>
                      </a:rPr>
                      <a:pPr>
                        <a:defRPr>
                          <a:solidFill>
                            <a:schemeClr val="accent4">
                              <a:lumMod val="75000"/>
                            </a:schemeClr>
                          </a:solidFill>
                        </a:defRPr>
                      </a:pPr>
                      <a:t>[CELLRANGE]</a:t>
                    </a:fld>
                    <a:endParaRPr lang="fr-FR"/>
                  </a:p>
                </c:rich>
              </c:tx>
              <c:spPr>
                <a:noFill/>
                <a:ln>
                  <a:noFill/>
                </a:ln>
                <a:effectLst/>
              </c:spPr>
              <c:dLblPos val="r"/>
              <c:showLegendKey val="0"/>
              <c:showVal val="0"/>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15:layout>
                    <c:manualLayout>
                      <c:w val="0.16087733370116655"/>
                      <c:h val="9.5193593410939498E-2"/>
                    </c:manualLayout>
                  </c15:layout>
                  <c15:dlblFieldTable/>
                  <c15:showDataLabelsRange val="1"/>
                </c:ext>
                <c:ext xmlns:c16="http://schemas.microsoft.com/office/drawing/2014/chart" uri="{C3380CC4-5D6E-409C-BE32-E72D297353CC}">
                  <c16:uniqueId val="{00000005-6378-4143-88B5-4AE575101CF1}"/>
                </c:ext>
              </c:extLst>
            </c:dLbl>
            <c:dLbl>
              <c:idx val="6"/>
              <c:layout>
                <c:manualLayout>
                  <c:x val="-0.12130494410315233"/>
                  <c:y val="1.7791384083551784E-2"/>
                </c:manualLayout>
              </c:layout>
              <c:tx>
                <c:rich>
                  <a:bodyPr rot="0" vert="horz"/>
                  <a:lstStyle/>
                  <a:p>
                    <a:pPr>
                      <a:defRPr>
                        <a:solidFill>
                          <a:schemeClr val="accent4">
                            <a:lumMod val="75000"/>
                          </a:schemeClr>
                        </a:solidFill>
                      </a:defRPr>
                    </a:pPr>
                    <a:fld id="{C1157C4E-FE73-4A05-A598-DFD76C372D20}" type="CELLRANGE">
                      <a:rPr lang="en-US">
                        <a:solidFill>
                          <a:schemeClr val="accent4">
                            <a:lumMod val="75000"/>
                          </a:schemeClr>
                        </a:solidFill>
                      </a:rPr>
                      <a:pPr>
                        <a:defRPr>
                          <a:solidFill>
                            <a:schemeClr val="accent4">
                              <a:lumMod val="75000"/>
                            </a:schemeClr>
                          </a:solidFill>
                        </a:defRPr>
                      </a:pPr>
                      <a:t>[CELLRANGE]</a:t>
                    </a:fld>
                    <a:endParaRPr lang="fr-FR"/>
                  </a:p>
                </c:rich>
              </c:tx>
              <c:spPr>
                <a:noFill/>
                <a:ln>
                  <a:noFill/>
                </a:ln>
                <a:effectLst/>
              </c:spPr>
              <c:dLblPos val="r"/>
              <c:showLegendKey val="0"/>
              <c:showVal val="0"/>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15:layout>
                    <c:manualLayout>
                      <c:w val="0.10132814677060101"/>
                      <c:h val="0.10598326368588128"/>
                    </c:manualLayout>
                  </c15:layout>
                  <c15:dlblFieldTable/>
                  <c15:showDataLabelsRange val="1"/>
                </c:ext>
                <c:ext xmlns:c16="http://schemas.microsoft.com/office/drawing/2014/chart" uri="{C3380CC4-5D6E-409C-BE32-E72D297353CC}">
                  <c16:uniqueId val="{00000006-6378-4143-88B5-4AE575101CF1}"/>
                </c:ext>
              </c:extLst>
            </c:dLbl>
            <c:dLbl>
              <c:idx val="7"/>
              <c:layout>
                <c:manualLayout>
                  <c:x val="-0.13281269273434299"/>
                  <c:y val="0.11557284942130187"/>
                </c:manualLayout>
              </c:layout>
              <c:tx>
                <c:rich>
                  <a:bodyPr rot="0" vert="horz"/>
                  <a:lstStyle/>
                  <a:p>
                    <a:pPr>
                      <a:defRPr>
                        <a:solidFill>
                          <a:schemeClr val="accent4">
                            <a:lumMod val="75000"/>
                          </a:schemeClr>
                        </a:solidFill>
                      </a:defRPr>
                    </a:pPr>
                    <a:fld id="{BE395985-C701-4565-81B4-CBCAF7933B09}" type="CELLRANGE">
                      <a:rPr lang="en-US">
                        <a:solidFill>
                          <a:schemeClr val="accent4">
                            <a:lumMod val="75000"/>
                          </a:schemeClr>
                        </a:solidFill>
                      </a:rPr>
                      <a:pPr>
                        <a:defRPr>
                          <a:solidFill>
                            <a:schemeClr val="accent4">
                              <a:lumMod val="75000"/>
                            </a:schemeClr>
                          </a:solidFill>
                        </a:defRPr>
                      </a:pPr>
                      <a:t>[CELLRANGE]</a:t>
                    </a:fld>
                    <a:endParaRPr lang="fr-FR"/>
                  </a:p>
                </c:rich>
              </c:tx>
              <c:spPr>
                <a:noFill/>
                <a:ln>
                  <a:noFill/>
                </a:ln>
                <a:effectLst/>
              </c:spPr>
              <c:dLblPos val="r"/>
              <c:showLegendKey val="0"/>
              <c:showVal val="0"/>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15:layout>
                    <c:manualLayout>
                      <c:w val="0.13379096533264911"/>
                      <c:h val="8.0281365941035771E-2"/>
                    </c:manualLayout>
                  </c15:layout>
                  <c15:dlblFieldTable/>
                  <c15:showDataLabelsRange val="1"/>
                </c:ext>
                <c:ext xmlns:c16="http://schemas.microsoft.com/office/drawing/2014/chart" uri="{C3380CC4-5D6E-409C-BE32-E72D297353CC}">
                  <c16:uniqueId val="{00000007-6378-4143-88B5-4AE575101CF1}"/>
                </c:ext>
              </c:extLst>
            </c:dLbl>
            <c:dLbl>
              <c:idx val="8"/>
              <c:layout>
                <c:manualLayout>
                  <c:x val="-9.5016864623719277E-2"/>
                  <c:y val="-9.3473716369906437E-2"/>
                </c:manualLayout>
              </c:layout>
              <c:tx>
                <c:rich>
                  <a:bodyPr rot="0" vert="horz"/>
                  <a:lstStyle/>
                  <a:p>
                    <a:pPr>
                      <a:defRPr>
                        <a:solidFill>
                          <a:schemeClr val="accent4">
                            <a:lumMod val="75000"/>
                          </a:schemeClr>
                        </a:solidFill>
                      </a:defRPr>
                    </a:pPr>
                    <a:fld id="{B4986CF5-3A4A-4833-90E3-B9BF7D362F9D}" type="CELLRANGE">
                      <a:rPr lang="en-US">
                        <a:solidFill>
                          <a:schemeClr val="accent4">
                            <a:lumMod val="75000"/>
                          </a:schemeClr>
                        </a:solidFill>
                      </a:rPr>
                      <a:pPr>
                        <a:defRPr>
                          <a:solidFill>
                            <a:schemeClr val="accent4">
                              <a:lumMod val="75000"/>
                            </a:schemeClr>
                          </a:solidFill>
                        </a:defRPr>
                      </a:pPr>
                      <a:t>[CELLRANGE]</a:t>
                    </a:fld>
                    <a:endParaRPr lang="fr-FR"/>
                  </a:p>
                </c:rich>
              </c:tx>
              <c:spPr>
                <a:noFill/>
                <a:ln>
                  <a:noFill/>
                </a:ln>
                <a:effectLst/>
              </c:spPr>
              <c:dLblPos val="r"/>
              <c:showLegendKey val="0"/>
              <c:showVal val="0"/>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15:layout>
                    <c:manualLayout>
                      <c:w val="0.18901979241592839"/>
                      <c:h val="7.8297893851965464E-2"/>
                    </c:manualLayout>
                  </c15:layout>
                  <c15:dlblFieldTable/>
                  <c15:showDataLabelsRange val="1"/>
                </c:ext>
                <c:ext xmlns:c16="http://schemas.microsoft.com/office/drawing/2014/chart" uri="{C3380CC4-5D6E-409C-BE32-E72D297353CC}">
                  <c16:uniqueId val="{00000008-6378-4143-88B5-4AE575101CF1}"/>
                </c:ext>
              </c:extLst>
            </c:dLbl>
            <c:dLbl>
              <c:idx val="9"/>
              <c:layout>
                <c:manualLayout>
                  <c:x val="-0.14013946699508509"/>
                  <c:y val="5.5224186673307044E-2"/>
                </c:manualLayout>
              </c:layout>
              <c:tx>
                <c:rich>
                  <a:bodyPr rot="0" vert="horz"/>
                  <a:lstStyle/>
                  <a:p>
                    <a:pPr>
                      <a:defRPr>
                        <a:solidFill>
                          <a:schemeClr val="accent3">
                            <a:lumMod val="75000"/>
                          </a:schemeClr>
                        </a:solidFill>
                      </a:defRPr>
                    </a:pPr>
                    <a:fld id="{EF39D045-9E68-4815-857D-83C1B870C3CA}" type="CELLRANGE">
                      <a:rPr lang="en-US">
                        <a:solidFill>
                          <a:schemeClr val="accent4"/>
                        </a:solidFill>
                      </a:rPr>
                      <a:pPr>
                        <a:defRPr>
                          <a:solidFill>
                            <a:schemeClr val="accent3">
                              <a:lumMod val="75000"/>
                            </a:schemeClr>
                          </a:solidFill>
                        </a:defRPr>
                      </a:pPr>
                      <a:t>[CELLRANGE]</a:t>
                    </a:fld>
                    <a:endParaRPr lang="fr-FR"/>
                  </a:p>
                </c:rich>
              </c:tx>
              <c:spPr>
                <a:noFill/>
                <a:ln>
                  <a:noFill/>
                </a:ln>
                <a:effectLst/>
              </c:spPr>
              <c:dLblPos val="r"/>
              <c:showLegendKey val="0"/>
              <c:showVal val="0"/>
              <c:showCatName val="0"/>
              <c:showSerName val="0"/>
              <c:showPercent val="0"/>
              <c:showBubbleSize val="0"/>
              <c:extLst>
                <c:ext xmlns:c15="http://schemas.microsoft.com/office/drawing/2012/chart" uri="{CE6537A1-D6FC-4f65-9D91-7224C49458BB}">
                  <c15:layout>
                    <c:manualLayout>
                      <c:w val="0.15459817617938132"/>
                      <c:h val="0.10178077060703143"/>
                    </c:manualLayout>
                  </c15:layout>
                  <c15:dlblFieldTable/>
                  <c15:showDataLabelsRange val="1"/>
                </c:ext>
                <c:ext xmlns:c16="http://schemas.microsoft.com/office/drawing/2014/chart" uri="{C3380CC4-5D6E-409C-BE32-E72D297353CC}">
                  <c16:uniqueId val="{00000009-6378-4143-88B5-4AE575101CF1}"/>
                </c:ext>
              </c:extLst>
            </c:dLbl>
            <c:dLbl>
              <c:idx val="10"/>
              <c:layout>
                <c:manualLayout>
                  <c:x val="2.8863895203573586E-4"/>
                  <c:y val="-1.6389262643785193E-2"/>
                </c:manualLayout>
              </c:layout>
              <c:tx>
                <c:rich>
                  <a:bodyPr rot="0" vert="horz"/>
                  <a:lstStyle/>
                  <a:p>
                    <a:pPr>
                      <a:defRPr>
                        <a:solidFill>
                          <a:schemeClr val="accent4"/>
                        </a:solidFill>
                      </a:defRPr>
                    </a:pPr>
                    <a:fld id="{30815B41-478A-42BE-9AED-A1364E0B0EEC}" type="CELLRANGE">
                      <a:rPr lang="en-US">
                        <a:solidFill>
                          <a:schemeClr val="accent4"/>
                        </a:solidFill>
                      </a:rPr>
                      <a:pPr>
                        <a:defRPr>
                          <a:solidFill>
                            <a:schemeClr val="accent4"/>
                          </a:solidFill>
                        </a:defRPr>
                      </a:pPr>
                      <a:t>[CELLRANGE]</a:t>
                    </a:fld>
                    <a:endParaRPr lang="fr-FR"/>
                  </a:p>
                </c:rich>
              </c:tx>
              <c:spPr>
                <a:noFill/>
                <a:ln>
                  <a:noFill/>
                </a:ln>
                <a:effectLst/>
              </c:spPr>
              <c:dLblPos val="r"/>
              <c:showLegendKey val="0"/>
              <c:showVal val="0"/>
              <c:showCatName val="0"/>
              <c:showSerName val="0"/>
              <c:showPercent val="0"/>
              <c:showBubbleSize val="0"/>
              <c:extLst>
                <c:ext xmlns:c15="http://schemas.microsoft.com/office/drawing/2012/chart" uri="{CE6537A1-D6FC-4f65-9D91-7224C49458BB}">
                  <c15:layout>
                    <c:manualLayout>
                      <c:w val="0.14340143038781447"/>
                      <c:h val="0.10958142474203936"/>
                    </c:manualLayout>
                  </c15:layout>
                  <c15:dlblFieldTable/>
                  <c15:showDataLabelsRange val="1"/>
                </c:ext>
                <c:ext xmlns:c16="http://schemas.microsoft.com/office/drawing/2014/chart" uri="{C3380CC4-5D6E-409C-BE32-E72D297353CC}">
                  <c16:uniqueId val="{0000000A-6378-4143-88B5-4AE575101CF1}"/>
                </c:ext>
              </c:extLst>
            </c:dLbl>
            <c:dLbl>
              <c:idx val="11"/>
              <c:layout>
                <c:manualLayout>
                  <c:x val="-0.16694078965010009"/>
                  <c:y val="0.19974617218021984"/>
                </c:manualLayout>
              </c:layout>
              <c:tx>
                <c:rich>
                  <a:bodyPr rot="0" vert="horz"/>
                  <a:lstStyle/>
                  <a:p>
                    <a:pPr>
                      <a:defRPr>
                        <a:solidFill>
                          <a:schemeClr val="accent3">
                            <a:lumMod val="75000"/>
                          </a:schemeClr>
                        </a:solidFill>
                      </a:defRPr>
                    </a:pPr>
                    <a:fld id="{3B4F6E05-1965-40E9-A66B-EAE293DBBA8D}" type="CELLRANGE">
                      <a:rPr lang="en-US">
                        <a:solidFill>
                          <a:schemeClr val="accent3">
                            <a:lumMod val="75000"/>
                          </a:schemeClr>
                        </a:solidFill>
                      </a:rPr>
                      <a:pPr>
                        <a:defRPr>
                          <a:solidFill>
                            <a:schemeClr val="accent3">
                              <a:lumMod val="75000"/>
                            </a:schemeClr>
                          </a:solidFill>
                        </a:defRPr>
                      </a:pPr>
                      <a:t>[CELLRANGE]</a:t>
                    </a:fld>
                    <a:endParaRPr lang="fr-FR"/>
                  </a:p>
                </c:rich>
              </c:tx>
              <c:spPr>
                <a:noFill/>
                <a:ln>
                  <a:noFill/>
                </a:ln>
                <a:effectLst/>
              </c:spPr>
              <c:dLblPos val="r"/>
              <c:showLegendKey val="0"/>
              <c:showVal val="0"/>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15:layout>
                    <c:manualLayout>
                      <c:w val="0.14936663539655301"/>
                      <c:h val="9.5193593410939498E-2"/>
                    </c:manualLayout>
                  </c15:layout>
                  <c15:dlblFieldTable/>
                  <c15:showDataLabelsRange val="1"/>
                </c:ext>
                <c:ext xmlns:c16="http://schemas.microsoft.com/office/drawing/2014/chart" uri="{C3380CC4-5D6E-409C-BE32-E72D297353CC}">
                  <c16:uniqueId val="{0000000B-6378-4143-88B5-4AE575101CF1}"/>
                </c:ext>
              </c:extLst>
            </c:dLbl>
            <c:dLbl>
              <c:idx val="12"/>
              <c:layout>
                <c:manualLayout>
                  <c:x val="-0.1991507943845941"/>
                  <c:y val="-4.5419694778847546E-2"/>
                </c:manualLayout>
              </c:layout>
              <c:tx>
                <c:rich>
                  <a:bodyPr rot="0" vert="horz"/>
                  <a:lstStyle/>
                  <a:p>
                    <a:pPr>
                      <a:defRPr>
                        <a:solidFill>
                          <a:schemeClr val="accent3">
                            <a:lumMod val="75000"/>
                          </a:schemeClr>
                        </a:solidFill>
                      </a:defRPr>
                    </a:pPr>
                    <a:fld id="{44713CF4-B55A-4A3C-A409-F21AB2813D5E}" type="CELLRANGE">
                      <a:rPr lang="en-US">
                        <a:solidFill>
                          <a:schemeClr val="accent3">
                            <a:lumMod val="75000"/>
                          </a:schemeClr>
                        </a:solidFill>
                      </a:rPr>
                      <a:pPr>
                        <a:defRPr>
                          <a:solidFill>
                            <a:schemeClr val="accent3">
                              <a:lumMod val="75000"/>
                            </a:schemeClr>
                          </a:solidFill>
                        </a:defRPr>
                      </a:pPr>
                      <a:t>[CELLRANGE]</a:t>
                    </a:fld>
                    <a:endParaRPr lang="fr-FR"/>
                  </a:p>
                </c:rich>
              </c:tx>
              <c:spPr>
                <a:noFill/>
                <a:ln>
                  <a:noFill/>
                </a:ln>
                <a:effectLst/>
              </c:spPr>
              <c:dLblPos val="r"/>
              <c:showLegendKey val="0"/>
              <c:showVal val="0"/>
              <c:showCatName val="0"/>
              <c:showSerName val="0"/>
              <c:showPercent val="0"/>
              <c:showBubbleSize val="0"/>
              <c:extLst>
                <c:ext xmlns:c15="http://schemas.microsoft.com/office/drawing/2012/chart" uri="{CE6537A1-D6FC-4f65-9D91-7224C49458BB}">
                  <c15:layout>
                    <c:manualLayout>
                      <c:w val="0.18389519070228613"/>
                      <c:h val="0.10477585517794104"/>
                    </c:manualLayout>
                  </c15:layout>
                  <c15:dlblFieldTable/>
                  <c15:showDataLabelsRange val="1"/>
                </c:ext>
                <c:ext xmlns:c16="http://schemas.microsoft.com/office/drawing/2014/chart" uri="{C3380CC4-5D6E-409C-BE32-E72D297353CC}">
                  <c16:uniqueId val="{0000000C-6378-4143-88B5-4AE575101CF1}"/>
                </c:ext>
              </c:extLst>
            </c:dLbl>
            <c:dLbl>
              <c:idx val="13"/>
              <c:tx>
                <c:rich>
                  <a:bodyPr/>
                  <a:lstStyle/>
                  <a:p>
                    <a:fld id="{3AC1BABA-8B2B-40E2-9DBB-2AD6514C00C6}" type="CELLRANGE">
                      <a:rPr lang="en-US">
                        <a:solidFill>
                          <a:schemeClr val="accent3">
                            <a:lumMod val="75000"/>
                          </a:schemeClr>
                        </a:solidFill>
                      </a:rPr>
                      <a:pPr/>
                      <a:t>[CELLRANGE]</a:t>
                    </a:fld>
                    <a:endParaRPr lang="fr-FR"/>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D564-4375-BAA9-E63E877873D1}"/>
                </c:ext>
              </c:extLst>
            </c:dLbl>
            <c:dLbl>
              <c:idx val="14"/>
              <c:tx>
                <c:rich>
                  <a:bodyPr/>
                  <a:lstStyle/>
                  <a:p>
                    <a:fld id="{A51AAAE9-3D81-4DA0-B8B1-49F0160B763D}" type="CELLRANGE">
                      <a:rPr lang="en-US">
                        <a:solidFill>
                          <a:schemeClr val="accent3">
                            <a:lumMod val="75000"/>
                          </a:schemeClr>
                        </a:solidFill>
                      </a:rPr>
                      <a:pPr/>
                      <a:t>[CELLRANGE]</a:t>
                    </a:fld>
                    <a:endParaRPr lang="fr-FR"/>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D564-4375-BAA9-E63E877873D1}"/>
                </c:ext>
              </c:extLst>
            </c:dLbl>
            <c:spPr>
              <a:noFill/>
              <a:ln>
                <a:noFill/>
              </a:ln>
              <a:effectLst/>
            </c:spPr>
            <c:txPr>
              <a:bodyPr rot="0" vert="horz"/>
              <a:lstStyle/>
              <a:p>
                <a:pPr>
                  <a:defRPr/>
                </a:pPr>
                <a:endParaRPr lang="fr-FR"/>
              </a:p>
            </c:txPr>
            <c:dLblPos val="t"/>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1"/>
                <c15:leaderLines>
                  <c:spPr>
                    <a:ln w="9525" cap="flat" cmpd="sng" algn="ctr">
                      <a:solidFill>
                        <a:schemeClr val="tx1">
                          <a:lumMod val="35000"/>
                          <a:lumOff val="65000"/>
                        </a:schemeClr>
                      </a:solidFill>
                      <a:round/>
                    </a:ln>
                    <a:effectLst/>
                  </c:spPr>
                </c15:leaderLines>
              </c:ext>
            </c:extLst>
          </c:dLbls>
          <c:xVal>
            <c:numRef>
              <c:f>'Matrix micro'!$C$2:$C$16</c:f>
              <c:numCache>
                <c:formatCode>0.0</c:formatCode>
                <c:ptCount val="15"/>
                <c:pt idx="0">
                  <c:v>5</c:v>
                </c:pt>
                <c:pt idx="1">
                  <c:v>4</c:v>
                </c:pt>
                <c:pt idx="2">
                  <c:v>3.5</c:v>
                </c:pt>
                <c:pt idx="3">
                  <c:v>5</c:v>
                </c:pt>
                <c:pt idx="4">
                  <c:v>5</c:v>
                </c:pt>
                <c:pt idx="5">
                  <c:v>4</c:v>
                </c:pt>
                <c:pt idx="6">
                  <c:v>3</c:v>
                </c:pt>
                <c:pt idx="7">
                  <c:v>3.5</c:v>
                </c:pt>
                <c:pt idx="8">
                  <c:v>3.5</c:v>
                </c:pt>
                <c:pt idx="9">
                  <c:v>3</c:v>
                </c:pt>
                <c:pt idx="10">
                  <c:v>3.5</c:v>
                </c:pt>
                <c:pt idx="11">
                  <c:v>4</c:v>
                </c:pt>
                <c:pt idx="12">
                  <c:v>3</c:v>
                </c:pt>
                <c:pt idx="13">
                  <c:v>2</c:v>
                </c:pt>
                <c:pt idx="14">
                  <c:v>3.5</c:v>
                </c:pt>
              </c:numCache>
            </c:numRef>
          </c:xVal>
          <c:yVal>
            <c:numRef>
              <c:f>'Matrix micro'!$D$2:$D$16</c:f>
              <c:numCache>
                <c:formatCode>0.0</c:formatCode>
                <c:ptCount val="15"/>
                <c:pt idx="0">
                  <c:v>3</c:v>
                </c:pt>
                <c:pt idx="1">
                  <c:v>4</c:v>
                </c:pt>
                <c:pt idx="2">
                  <c:v>4</c:v>
                </c:pt>
                <c:pt idx="3">
                  <c:v>3.5</c:v>
                </c:pt>
                <c:pt idx="4">
                  <c:v>3.5</c:v>
                </c:pt>
                <c:pt idx="5">
                  <c:v>4</c:v>
                </c:pt>
                <c:pt idx="6">
                  <c:v>3.5</c:v>
                </c:pt>
                <c:pt idx="7">
                  <c:v>5</c:v>
                </c:pt>
                <c:pt idx="8">
                  <c:v>4.5</c:v>
                </c:pt>
                <c:pt idx="9">
                  <c:v>4.5</c:v>
                </c:pt>
                <c:pt idx="10">
                  <c:v>4.5</c:v>
                </c:pt>
                <c:pt idx="11">
                  <c:v>4</c:v>
                </c:pt>
                <c:pt idx="12">
                  <c:v>4.5</c:v>
                </c:pt>
                <c:pt idx="13">
                  <c:v>4</c:v>
                </c:pt>
                <c:pt idx="14">
                  <c:v>2</c:v>
                </c:pt>
              </c:numCache>
            </c:numRef>
          </c:yVal>
          <c:smooth val="0"/>
          <c:extLst>
            <c:ext xmlns:c15="http://schemas.microsoft.com/office/drawing/2012/chart" uri="{02D57815-91ED-43cb-92C2-25804820EDAC}">
              <c15:datalabelsRange>
                <c15:f>'Matrix micro'!$B$2:$B$16</c15:f>
                <c15:dlblRangeCache>
                  <c:ptCount val="15"/>
                  <c:pt idx="0">
                    <c:v>Claim reporting and first draft of the quotation</c:v>
                  </c:pt>
                  <c:pt idx="1">
                    <c:v>Easy and quick validation step and follow-up by insurance company</c:v>
                  </c:pt>
                  <c:pt idx="2">
                    <c:v>Electronic signature for all stakeholders</c:v>
                  </c:pt>
                  <c:pt idx="3">
                    <c:v>Reporting advancement and final documents received and stored with GED</c:v>
                  </c:pt>
                  <c:pt idx="4">
                    <c:v>Finalization and clients’ feedback on the service quality</c:v>
                  </c:pt>
                  <c:pt idx="5">
                    <c:v>Workers sourcing and validation for REN providers’ network</c:v>
                  </c:pt>
                  <c:pt idx="6">
                    <c:v>Advanced evaluation of the claim</c:v>
                  </c:pt>
                  <c:pt idx="7">
                    <c:v>Optimization of claim analysis process, draft of quotation and price setting</c:v>
                  </c:pt>
                  <c:pt idx="8">
                    <c:v>Optimization of resource planning </c:v>
                  </c:pt>
                  <c:pt idx="9">
                    <c:v>Monitoring of staff efficiency &amp; tools during intervention</c:v>
                  </c:pt>
                  <c:pt idx="10">
                    <c:v>Operation quality control (repair evaluation)</c:v>
                  </c:pt>
                  <c:pt idx="11">
                    <c:v>Declaration of the claim and assistance in case of need</c:v>
                  </c:pt>
                  <c:pt idx="12">
                    <c:v>Seamless reporting advancement and follow-up through online portal</c:v>
                  </c:pt>
                  <c:pt idx="13">
                    <c:v>Enhancement of selfcare journey for clients’ issues </c:v>
                  </c:pt>
                  <c:pt idx="14">
                    <c:v>New cross-sell opportunities with existing clients</c:v>
                  </c:pt>
                </c15:dlblRangeCache>
              </c15:datalabelsRange>
            </c:ext>
            <c:ext xmlns:c16="http://schemas.microsoft.com/office/drawing/2014/chart" uri="{C3380CC4-5D6E-409C-BE32-E72D297353CC}">
              <c16:uniqueId val="{0000000D-6378-4143-88B5-4AE575101CF1}"/>
            </c:ext>
          </c:extLst>
        </c:ser>
        <c:dLbls>
          <c:dLblPos val="t"/>
          <c:showLegendKey val="0"/>
          <c:showVal val="1"/>
          <c:showCatName val="0"/>
          <c:showSerName val="0"/>
          <c:showPercent val="0"/>
          <c:showBubbleSize val="0"/>
        </c:dLbls>
        <c:axId val="339092880"/>
        <c:axId val="339094192"/>
      </c:scatterChart>
      <c:valAx>
        <c:axId val="339092880"/>
        <c:scaling>
          <c:orientation val="minMax"/>
          <c:max val="5"/>
          <c:min val="1.5"/>
        </c:scaling>
        <c:delete val="0"/>
        <c:axPos val="b"/>
        <c:majorGridlines>
          <c:spPr>
            <a:ln w="9525" cap="flat" cmpd="sng" algn="ctr">
              <a:solidFill>
                <a:schemeClr val="tx1">
                  <a:lumMod val="15000"/>
                  <a:lumOff val="85000"/>
                </a:schemeClr>
              </a:solidFill>
              <a:round/>
            </a:ln>
            <a:effectLst/>
          </c:spPr>
        </c:majorGridlines>
        <c:title>
          <c:tx>
            <c:rich>
              <a:bodyPr rot="0" vert="horz"/>
              <a:lstStyle/>
              <a:p>
                <a:pPr>
                  <a:defRPr/>
                </a:pPr>
                <a:r>
                  <a:rPr lang="fr-FR"/>
                  <a:t>Complexity</a:t>
                </a:r>
              </a:p>
            </c:rich>
          </c:tx>
          <c:overlay val="0"/>
          <c:spPr>
            <a:noFill/>
            <a:ln>
              <a:noFill/>
            </a:ln>
            <a:effectLst/>
          </c:spPr>
        </c:title>
        <c:numFmt formatCode="0.0"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defRPr/>
            </a:pPr>
            <a:endParaRPr lang="fr-FR"/>
          </a:p>
        </c:txPr>
        <c:crossAx val="339094192"/>
        <c:crosses val="autoZero"/>
        <c:crossBetween val="midCat"/>
        <c:majorUnit val="1"/>
      </c:valAx>
      <c:valAx>
        <c:axId val="339094192"/>
        <c:scaling>
          <c:orientation val="minMax"/>
          <c:max val="5"/>
          <c:min val="1.5"/>
        </c:scaling>
        <c:delete val="0"/>
        <c:axPos val="l"/>
        <c:majorGridlines>
          <c:spPr>
            <a:ln w="9525" cap="flat" cmpd="sng" algn="ctr">
              <a:solidFill>
                <a:schemeClr val="tx1">
                  <a:lumMod val="15000"/>
                  <a:lumOff val="85000"/>
                </a:schemeClr>
              </a:solidFill>
              <a:round/>
            </a:ln>
            <a:effectLst/>
          </c:spPr>
        </c:majorGridlines>
        <c:title>
          <c:tx>
            <c:rich>
              <a:bodyPr rot="-5400000" vert="horz"/>
              <a:lstStyle/>
              <a:p>
                <a:pPr>
                  <a:defRPr/>
                </a:pPr>
                <a:r>
                  <a:rPr lang="fr-FR"/>
                  <a:t>Pontential impact</a:t>
                </a:r>
              </a:p>
            </c:rich>
          </c:tx>
          <c:overlay val="0"/>
          <c:spPr>
            <a:noFill/>
            <a:ln>
              <a:noFill/>
            </a:ln>
            <a:effectLst/>
          </c:spPr>
        </c:title>
        <c:numFmt formatCode="0.0"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defRPr/>
            </a:pPr>
            <a:endParaRPr lang="fr-FR"/>
          </a:p>
        </c:txPr>
        <c:crossAx val="339092880"/>
        <c:crosses val="autoZero"/>
        <c:crossBetween val="midCat"/>
        <c:majorUnit val="1"/>
      </c:valAx>
      <c:spPr>
        <a:noFill/>
        <a:ln>
          <a:noFill/>
        </a:ln>
        <a:effectLst/>
      </c:spPr>
    </c:plotArea>
    <c:plotVisOnly val="1"/>
    <c:dispBlanksAs val="gap"/>
    <c:showDLblsOverMax val="0"/>
  </c:chart>
  <c:spPr>
    <a:noFill/>
    <a:ln w="9525" cap="flat" cmpd="sng" algn="ctr">
      <a:solidFill>
        <a:schemeClr val="tx1">
          <a:lumMod val="15000"/>
          <a:lumOff val="85000"/>
        </a:schemeClr>
      </a:solidFill>
      <a:round/>
    </a:ln>
    <a:effectLst/>
  </c:spPr>
  <c:txPr>
    <a:bodyPr/>
    <a:lstStyle/>
    <a:p>
      <a:pPr>
        <a:defRPr sz="900"/>
      </a:pPr>
      <a:endParaRPr lang="fr-FR"/>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'Matrix micro'!$D$1</c:f>
              <c:strCache>
                <c:ptCount val="1"/>
                <c:pt idx="0">
                  <c:v>Impact</c:v>
                </c:pt>
              </c:strCache>
            </c:strRef>
          </c:tx>
          <c:spPr>
            <a:ln w="19050" cap="rnd">
              <a:noFill/>
              <a:round/>
            </a:ln>
            <a:effectLst/>
          </c:spPr>
          <c:marker>
            <c:symbol val="circle"/>
            <c:size val="5"/>
            <c:spPr>
              <a:solidFill>
                <a:schemeClr val="tx1">
                  <a:lumMod val="65000"/>
                  <a:lumOff val="35000"/>
                </a:schemeClr>
              </a:solidFill>
              <a:ln w="9525">
                <a:solidFill>
                  <a:schemeClr val="accent1"/>
                </a:solidFill>
              </a:ln>
              <a:effectLst/>
            </c:spPr>
          </c:marker>
          <c:dLbls>
            <c:dLbl>
              <c:idx val="0"/>
              <c:layout>
                <c:manualLayout>
                  <c:x val="-2.4185176850619744E-2"/>
                  <c:y val="5.3166050664637962E-2"/>
                </c:manualLayout>
              </c:layout>
              <c:tx>
                <c:rich>
                  <a:bodyPr rot="0" vert="horz"/>
                  <a:lstStyle/>
                  <a:p>
                    <a:pPr>
                      <a:defRPr b="0">
                        <a:solidFill>
                          <a:schemeClr val="accent1"/>
                        </a:solidFill>
                      </a:defRPr>
                    </a:pPr>
                    <a:fld id="{6CAFBCEB-DCD7-413B-93BF-D0941469036B}" type="CELLRANGE">
                      <a:rPr lang="en-US" b="0">
                        <a:solidFill>
                          <a:schemeClr val="accent1"/>
                        </a:solidFill>
                      </a:rPr>
                      <a:pPr>
                        <a:defRPr b="0">
                          <a:solidFill>
                            <a:schemeClr val="accent1"/>
                          </a:solidFill>
                        </a:defRPr>
                      </a:pPr>
                      <a:t>[CELLRANGE]</a:t>
                    </a:fld>
                    <a:endParaRPr lang="fr-FR"/>
                  </a:p>
                </c:rich>
              </c:tx>
              <c:spPr>
                <a:noFill/>
                <a:ln>
                  <a:noFill/>
                </a:ln>
                <a:effectLst/>
              </c:spPr>
              <c:dLblPos val="r"/>
              <c:showLegendKey val="0"/>
              <c:showVal val="0"/>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15:layout>
                    <c:manualLayout>
                      <c:w val="0.13409622971670479"/>
                      <c:h val="9.5473383901759287E-2"/>
                    </c:manualLayout>
                  </c15:layout>
                  <c15:dlblFieldTable/>
                  <c15:showDataLabelsRange val="1"/>
                </c:ext>
                <c:ext xmlns:c16="http://schemas.microsoft.com/office/drawing/2014/chart" uri="{C3380CC4-5D6E-409C-BE32-E72D297353CC}">
                  <c16:uniqueId val="{00000000-6378-4143-88B5-4AE575101CF1}"/>
                </c:ext>
              </c:extLst>
            </c:dLbl>
            <c:dLbl>
              <c:idx val="1"/>
              <c:layout>
                <c:manualLayout>
                  <c:x val="-7.6238578517190389E-2"/>
                  <c:y val="-5.787541916256745E-2"/>
                </c:manualLayout>
              </c:layout>
              <c:tx>
                <c:rich>
                  <a:bodyPr rot="0" vert="horz"/>
                  <a:lstStyle/>
                  <a:p>
                    <a:pPr>
                      <a:defRPr>
                        <a:solidFill>
                          <a:schemeClr val="accent1"/>
                        </a:solidFill>
                      </a:defRPr>
                    </a:pPr>
                    <a:fld id="{0FCE78A5-5028-4965-A050-D29595F0AF67}" type="CELLRANGE">
                      <a:rPr lang="en-US">
                        <a:solidFill>
                          <a:schemeClr val="accent1"/>
                        </a:solidFill>
                      </a:rPr>
                      <a:pPr>
                        <a:defRPr>
                          <a:solidFill>
                            <a:schemeClr val="accent1"/>
                          </a:solidFill>
                        </a:defRPr>
                      </a:pPr>
                      <a:t>[CELLRANGE]</a:t>
                    </a:fld>
                    <a:endParaRPr lang="fr-FR"/>
                  </a:p>
                </c:rich>
              </c:tx>
              <c:spPr>
                <a:noFill/>
                <a:ln>
                  <a:noFill/>
                </a:ln>
                <a:effectLst/>
              </c:spPr>
              <c:dLblPos val="r"/>
              <c:showLegendKey val="0"/>
              <c:showVal val="0"/>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15:dlblFieldTable/>
                  <c15:showDataLabelsRange val="1"/>
                </c:ext>
                <c:ext xmlns:c16="http://schemas.microsoft.com/office/drawing/2014/chart" uri="{C3380CC4-5D6E-409C-BE32-E72D297353CC}">
                  <c16:uniqueId val="{00000001-6378-4143-88B5-4AE575101CF1}"/>
                </c:ext>
              </c:extLst>
            </c:dLbl>
            <c:dLbl>
              <c:idx val="2"/>
              <c:layout>
                <c:manualLayout>
                  <c:x val="-0.10904911848462612"/>
                  <c:y val="2.9676377534496933E-2"/>
                </c:manualLayout>
              </c:layout>
              <c:tx>
                <c:rich>
                  <a:bodyPr rot="0" vert="horz"/>
                  <a:lstStyle/>
                  <a:p>
                    <a:pPr>
                      <a:defRPr>
                        <a:solidFill>
                          <a:schemeClr val="accent1"/>
                        </a:solidFill>
                      </a:defRPr>
                    </a:pPr>
                    <a:fld id="{AB057278-5F37-49E8-B81D-6A2183BE926A}" type="CELLRANGE">
                      <a:rPr lang="en-US">
                        <a:solidFill>
                          <a:schemeClr val="accent1"/>
                        </a:solidFill>
                      </a:rPr>
                      <a:pPr>
                        <a:defRPr>
                          <a:solidFill>
                            <a:schemeClr val="accent1"/>
                          </a:solidFill>
                        </a:defRPr>
                      </a:pPr>
                      <a:t>[CELLRANGE]</a:t>
                    </a:fld>
                    <a:endParaRPr lang="fr-FR"/>
                  </a:p>
                </c:rich>
              </c:tx>
              <c:spPr>
                <a:noFill/>
                <a:ln>
                  <a:noFill/>
                </a:ln>
                <a:effectLst/>
              </c:spPr>
              <c:dLblPos val="r"/>
              <c:showLegendKey val="0"/>
              <c:showVal val="0"/>
              <c:showCatName val="0"/>
              <c:showSerName val="0"/>
              <c:showPercent val="0"/>
              <c:showBubbleSize val="0"/>
              <c:extLst>
                <c:ext xmlns:c15="http://schemas.microsoft.com/office/drawing/2012/chart" uri="{CE6537A1-D6FC-4f65-9D91-7224C49458BB}">
                  <c15:layout>
                    <c:manualLayout>
                      <c:w val="9.1450749969731529E-2"/>
                      <c:h val="7.4609844687393789E-2"/>
                    </c:manualLayout>
                  </c15:layout>
                  <c15:dlblFieldTable/>
                  <c15:showDataLabelsRange val="1"/>
                </c:ext>
                <c:ext xmlns:c16="http://schemas.microsoft.com/office/drawing/2014/chart" uri="{C3380CC4-5D6E-409C-BE32-E72D297353CC}">
                  <c16:uniqueId val="{00000002-6378-4143-88B5-4AE575101CF1}"/>
                </c:ext>
              </c:extLst>
            </c:dLbl>
            <c:dLbl>
              <c:idx val="3"/>
              <c:layout>
                <c:manualLayout>
                  <c:x val="-7.5255178929335045E-2"/>
                  <c:y val="5.6959599888133053E-2"/>
                </c:manualLayout>
              </c:layout>
              <c:tx>
                <c:rich>
                  <a:bodyPr rot="0" vert="horz"/>
                  <a:lstStyle/>
                  <a:p>
                    <a:pPr>
                      <a:defRPr>
                        <a:solidFill>
                          <a:schemeClr val="accent1"/>
                        </a:solidFill>
                      </a:defRPr>
                    </a:pPr>
                    <a:fld id="{D3ABCFBC-591B-4262-BFA7-972949348F57}" type="CELLRANGE">
                      <a:rPr lang="en-US">
                        <a:solidFill>
                          <a:schemeClr val="accent1"/>
                        </a:solidFill>
                      </a:rPr>
                      <a:pPr>
                        <a:defRPr>
                          <a:solidFill>
                            <a:schemeClr val="accent1"/>
                          </a:solidFill>
                        </a:defRPr>
                      </a:pPr>
                      <a:t>[CELLRANGE]</a:t>
                    </a:fld>
                    <a:endParaRPr lang="fr-FR"/>
                  </a:p>
                </c:rich>
              </c:tx>
              <c:spPr>
                <a:noFill/>
                <a:ln>
                  <a:noFill/>
                </a:ln>
                <a:effectLst/>
              </c:spPr>
              <c:dLblPos val="r"/>
              <c:showLegendKey val="0"/>
              <c:showVal val="0"/>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15:dlblFieldTable/>
                  <c15:showDataLabelsRange val="1"/>
                </c:ext>
                <c:ext xmlns:c16="http://schemas.microsoft.com/office/drawing/2014/chart" uri="{C3380CC4-5D6E-409C-BE32-E72D297353CC}">
                  <c16:uniqueId val="{00000003-6378-4143-88B5-4AE575101CF1}"/>
                </c:ext>
              </c:extLst>
            </c:dLbl>
            <c:dLbl>
              <c:idx val="4"/>
              <c:layout>
                <c:manualLayout>
                  <c:x val="-1.6631545888444853E-2"/>
                  <c:y val="-0.12531931408928318"/>
                </c:manualLayout>
              </c:layout>
              <c:tx>
                <c:rich>
                  <a:bodyPr rot="0" vert="horz"/>
                  <a:lstStyle/>
                  <a:p>
                    <a:pPr>
                      <a:defRPr>
                        <a:solidFill>
                          <a:schemeClr val="accent1"/>
                        </a:solidFill>
                      </a:defRPr>
                    </a:pPr>
                    <a:fld id="{DF2AB4B2-FC0A-4B6A-AD98-AAAD7A0521F0}" type="CELLRANGE">
                      <a:rPr lang="en-US">
                        <a:solidFill>
                          <a:schemeClr val="accent1"/>
                        </a:solidFill>
                      </a:rPr>
                      <a:pPr>
                        <a:defRPr>
                          <a:solidFill>
                            <a:schemeClr val="accent1"/>
                          </a:solidFill>
                        </a:defRPr>
                      </a:pPr>
                      <a:t>[CELLRANGE]</a:t>
                    </a:fld>
                    <a:endParaRPr lang="fr-FR"/>
                  </a:p>
                </c:rich>
              </c:tx>
              <c:spPr>
                <a:noFill/>
                <a:ln>
                  <a:noFill/>
                </a:ln>
                <a:effectLst/>
              </c:spPr>
              <c:dLblPos val="r"/>
              <c:showLegendKey val="0"/>
              <c:showVal val="0"/>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15:layout>
                    <c:manualLayout>
                      <c:w val="8.3429635701388366E-2"/>
                      <c:h val="0.18504868087507351"/>
                    </c:manualLayout>
                  </c15:layout>
                  <c15:dlblFieldTable/>
                  <c15:showDataLabelsRange val="1"/>
                </c:ext>
                <c:ext xmlns:c16="http://schemas.microsoft.com/office/drawing/2014/chart" uri="{C3380CC4-5D6E-409C-BE32-E72D297353CC}">
                  <c16:uniqueId val="{00000004-6378-4143-88B5-4AE575101CF1}"/>
                </c:ext>
              </c:extLst>
            </c:dLbl>
            <c:dLbl>
              <c:idx val="5"/>
              <c:layout>
                <c:manualLayout>
                  <c:x val="-8.121472377708927E-2"/>
                  <c:y val="5.9226523108678077E-2"/>
                </c:manualLayout>
              </c:layout>
              <c:tx>
                <c:rich>
                  <a:bodyPr rot="0" vert="horz"/>
                  <a:lstStyle/>
                  <a:p>
                    <a:pPr>
                      <a:defRPr>
                        <a:solidFill>
                          <a:schemeClr val="accent4">
                            <a:lumMod val="75000"/>
                          </a:schemeClr>
                        </a:solidFill>
                      </a:defRPr>
                    </a:pPr>
                    <a:fld id="{B824ED06-3AA2-4621-A1F2-245FAB766111}" type="CELLRANGE">
                      <a:rPr lang="en-US">
                        <a:solidFill>
                          <a:schemeClr val="accent4">
                            <a:lumMod val="75000"/>
                          </a:schemeClr>
                        </a:solidFill>
                      </a:rPr>
                      <a:pPr>
                        <a:defRPr>
                          <a:solidFill>
                            <a:schemeClr val="accent4">
                              <a:lumMod val="75000"/>
                            </a:schemeClr>
                          </a:solidFill>
                        </a:defRPr>
                      </a:pPr>
                      <a:t>[CELLRANGE]</a:t>
                    </a:fld>
                    <a:endParaRPr lang="fr-FR"/>
                  </a:p>
                </c:rich>
              </c:tx>
              <c:spPr>
                <a:noFill/>
                <a:ln>
                  <a:noFill/>
                </a:ln>
                <a:effectLst/>
              </c:spPr>
              <c:dLblPos val="r"/>
              <c:showLegendKey val="0"/>
              <c:showVal val="0"/>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15:dlblFieldTable/>
                  <c15:showDataLabelsRange val="1"/>
                </c:ext>
                <c:ext xmlns:c16="http://schemas.microsoft.com/office/drawing/2014/chart" uri="{C3380CC4-5D6E-409C-BE32-E72D297353CC}">
                  <c16:uniqueId val="{00000005-6378-4143-88B5-4AE575101CF1}"/>
                </c:ext>
              </c:extLst>
            </c:dLbl>
            <c:dLbl>
              <c:idx val="6"/>
              <c:layout>
                <c:manualLayout>
                  <c:x val="1.014859274835124E-2"/>
                  <c:y val="1.3805009062690336E-2"/>
                </c:manualLayout>
              </c:layout>
              <c:tx>
                <c:rich>
                  <a:bodyPr rot="0" vert="horz"/>
                  <a:lstStyle/>
                  <a:p>
                    <a:pPr>
                      <a:defRPr>
                        <a:solidFill>
                          <a:schemeClr val="accent4">
                            <a:lumMod val="75000"/>
                          </a:schemeClr>
                        </a:solidFill>
                      </a:defRPr>
                    </a:pPr>
                    <a:fld id="{174DC184-91F8-412A-9599-F8004AF3B525}" type="CELLRANGE">
                      <a:rPr lang="en-US">
                        <a:solidFill>
                          <a:schemeClr val="accent4">
                            <a:lumMod val="75000"/>
                          </a:schemeClr>
                        </a:solidFill>
                      </a:rPr>
                      <a:pPr>
                        <a:defRPr>
                          <a:solidFill>
                            <a:schemeClr val="accent4">
                              <a:lumMod val="75000"/>
                            </a:schemeClr>
                          </a:solidFill>
                        </a:defRPr>
                      </a:pPr>
                      <a:t>[CELLRANGE]</a:t>
                    </a:fld>
                    <a:endParaRPr lang="fr-FR"/>
                  </a:p>
                </c:rich>
              </c:tx>
              <c:spPr>
                <a:noFill/>
                <a:ln>
                  <a:noFill/>
                </a:ln>
                <a:effectLst/>
              </c:spPr>
              <c:dLblPos val="r"/>
              <c:showLegendKey val="0"/>
              <c:showVal val="0"/>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15:dlblFieldTable/>
                  <c15:showDataLabelsRange val="1"/>
                </c:ext>
                <c:ext xmlns:c16="http://schemas.microsoft.com/office/drawing/2014/chart" uri="{C3380CC4-5D6E-409C-BE32-E72D297353CC}">
                  <c16:uniqueId val="{00000006-6378-4143-88B5-4AE575101CF1}"/>
                </c:ext>
              </c:extLst>
            </c:dLbl>
            <c:dLbl>
              <c:idx val="7"/>
              <c:layout>
                <c:manualLayout>
                  <c:x val="-1.2938018458734497E-2"/>
                  <c:y val="-5.7168229297888146E-2"/>
                </c:manualLayout>
              </c:layout>
              <c:tx>
                <c:rich>
                  <a:bodyPr rot="0" vert="horz"/>
                  <a:lstStyle/>
                  <a:p>
                    <a:pPr>
                      <a:defRPr>
                        <a:solidFill>
                          <a:schemeClr val="accent4">
                            <a:lumMod val="75000"/>
                          </a:schemeClr>
                        </a:solidFill>
                      </a:defRPr>
                    </a:pPr>
                    <a:fld id="{E8B7C98A-4224-43E7-936F-624A0FDE28EF}" type="CELLRANGE">
                      <a:rPr lang="en-US">
                        <a:solidFill>
                          <a:schemeClr val="accent4">
                            <a:lumMod val="75000"/>
                          </a:schemeClr>
                        </a:solidFill>
                      </a:rPr>
                      <a:pPr>
                        <a:defRPr>
                          <a:solidFill>
                            <a:schemeClr val="accent4">
                              <a:lumMod val="75000"/>
                            </a:schemeClr>
                          </a:solidFill>
                        </a:defRPr>
                      </a:pPr>
                      <a:t>[CELLRANGE]</a:t>
                    </a:fld>
                    <a:endParaRPr lang="fr-FR"/>
                  </a:p>
                </c:rich>
              </c:tx>
              <c:spPr>
                <a:noFill/>
                <a:ln>
                  <a:noFill/>
                </a:ln>
                <a:effectLst/>
              </c:spPr>
              <c:dLblPos val="r"/>
              <c:showLegendKey val="0"/>
              <c:showVal val="0"/>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15:layout>
                    <c:manualLayout>
                      <c:w val="0.11744441152728083"/>
                      <c:h val="9.0911666695204146E-2"/>
                    </c:manualLayout>
                  </c15:layout>
                  <c15:dlblFieldTable/>
                  <c15:showDataLabelsRange val="1"/>
                </c:ext>
                <c:ext xmlns:c16="http://schemas.microsoft.com/office/drawing/2014/chart" uri="{C3380CC4-5D6E-409C-BE32-E72D297353CC}">
                  <c16:uniqueId val="{00000007-6378-4143-88B5-4AE575101CF1}"/>
                </c:ext>
              </c:extLst>
            </c:dLbl>
            <c:dLbl>
              <c:idx val="8"/>
              <c:layout>
                <c:manualLayout>
                  <c:x val="-7.8670310818350964E-2"/>
                  <c:y val="5.003416344804585E-2"/>
                </c:manualLayout>
              </c:layout>
              <c:tx>
                <c:rich>
                  <a:bodyPr rot="0" vert="horz"/>
                  <a:lstStyle/>
                  <a:p>
                    <a:pPr>
                      <a:defRPr>
                        <a:solidFill>
                          <a:schemeClr val="accent4">
                            <a:lumMod val="75000"/>
                          </a:schemeClr>
                        </a:solidFill>
                      </a:defRPr>
                    </a:pPr>
                    <a:fld id="{B4986CF5-3A4A-4833-90E3-B9BF7D362F9D}" type="CELLRANGE">
                      <a:rPr lang="en-US">
                        <a:solidFill>
                          <a:schemeClr val="accent4">
                            <a:lumMod val="75000"/>
                          </a:schemeClr>
                        </a:solidFill>
                      </a:rPr>
                      <a:pPr>
                        <a:defRPr>
                          <a:solidFill>
                            <a:schemeClr val="accent4">
                              <a:lumMod val="75000"/>
                            </a:schemeClr>
                          </a:solidFill>
                        </a:defRPr>
                      </a:pPr>
                      <a:t>[CELLRANGE]</a:t>
                    </a:fld>
                    <a:endParaRPr lang="fr-FR"/>
                  </a:p>
                </c:rich>
              </c:tx>
              <c:spPr>
                <a:noFill/>
                <a:ln>
                  <a:noFill/>
                </a:ln>
                <a:effectLst/>
              </c:spPr>
              <c:dLblPos val="r"/>
              <c:showLegendKey val="0"/>
              <c:showVal val="0"/>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15:layout>
                    <c:manualLayout>
                      <c:w val="0.18901979241592839"/>
                      <c:h val="7.8297893851965464E-2"/>
                    </c:manualLayout>
                  </c15:layout>
                  <c15:dlblFieldTable/>
                  <c15:showDataLabelsRange val="1"/>
                </c:ext>
                <c:ext xmlns:c16="http://schemas.microsoft.com/office/drawing/2014/chart" uri="{C3380CC4-5D6E-409C-BE32-E72D297353CC}">
                  <c16:uniqueId val="{00000008-6378-4143-88B5-4AE575101CF1}"/>
                </c:ext>
              </c:extLst>
            </c:dLbl>
            <c:dLbl>
              <c:idx val="9"/>
              <c:layout>
                <c:manualLayout>
                  <c:x val="-0.10812746579290557"/>
                  <c:y val="5.7881768378345057E-2"/>
                </c:manualLayout>
              </c:layout>
              <c:tx>
                <c:rich>
                  <a:bodyPr rot="0" vert="horz"/>
                  <a:lstStyle/>
                  <a:p>
                    <a:pPr>
                      <a:defRPr>
                        <a:solidFill>
                          <a:schemeClr val="accent3">
                            <a:lumMod val="75000"/>
                          </a:schemeClr>
                        </a:solidFill>
                      </a:defRPr>
                    </a:pPr>
                    <a:fld id="{126984D5-954F-4B43-B209-79021C0F3596}" type="CELLRANGE">
                      <a:rPr lang="en-US">
                        <a:solidFill>
                          <a:schemeClr val="accent3">
                            <a:lumMod val="75000"/>
                          </a:schemeClr>
                        </a:solidFill>
                      </a:rPr>
                      <a:pPr>
                        <a:defRPr>
                          <a:solidFill>
                            <a:schemeClr val="accent3">
                              <a:lumMod val="75000"/>
                            </a:schemeClr>
                          </a:solidFill>
                        </a:defRPr>
                      </a:pPr>
                      <a:t>[CELLRANGE]</a:t>
                    </a:fld>
                    <a:endParaRPr lang="fr-FR"/>
                  </a:p>
                </c:rich>
              </c:tx>
              <c:spPr>
                <a:noFill/>
                <a:ln>
                  <a:noFill/>
                </a:ln>
                <a:effectLst/>
              </c:spPr>
              <c:dLblPos val="r"/>
              <c:showLegendKey val="0"/>
              <c:showVal val="0"/>
              <c:showCatName val="0"/>
              <c:showSerName val="0"/>
              <c:showPercent val="0"/>
              <c:showBubbleSize val="0"/>
              <c:extLst>
                <c:ext xmlns:c15="http://schemas.microsoft.com/office/drawing/2012/chart" uri="{CE6537A1-D6FC-4f65-9D91-7224C49458BB}">
                  <c15:layout>
                    <c:manualLayout>
                      <c:w val="0.22679545548642469"/>
                      <c:h val="0.10178077992135069"/>
                    </c:manualLayout>
                  </c15:layout>
                  <c15:dlblFieldTable/>
                  <c15:showDataLabelsRange val="1"/>
                </c:ext>
                <c:ext xmlns:c16="http://schemas.microsoft.com/office/drawing/2014/chart" uri="{C3380CC4-5D6E-409C-BE32-E72D297353CC}">
                  <c16:uniqueId val="{00000009-6378-4143-88B5-4AE575101CF1}"/>
                </c:ext>
              </c:extLst>
            </c:dLbl>
            <c:dLbl>
              <c:idx val="10"/>
              <c:layout>
                <c:manualLayout>
                  <c:x val="-0.14206260043638005"/>
                  <c:y val="7.5296463716216719E-2"/>
                </c:manualLayout>
              </c:layout>
              <c:tx>
                <c:rich>
                  <a:bodyPr rot="0" vert="horz"/>
                  <a:lstStyle/>
                  <a:p>
                    <a:pPr>
                      <a:defRPr>
                        <a:solidFill>
                          <a:schemeClr val="accent3">
                            <a:lumMod val="75000"/>
                          </a:schemeClr>
                        </a:solidFill>
                      </a:defRPr>
                    </a:pPr>
                    <a:fld id="{380913AA-FE47-46EC-8728-998648F47024}" type="CELLRANGE">
                      <a:rPr lang="en-US">
                        <a:solidFill>
                          <a:schemeClr val="accent3">
                            <a:lumMod val="75000"/>
                          </a:schemeClr>
                        </a:solidFill>
                      </a:rPr>
                      <a:pPr>
                        <a:defRPr>
                          <a:solidFill>
                            <a:schemeClr val="accent3">
                              <a:lumMod val="75000"/>
                            </a:schemeClr>
                          </a:solidFill>
                        </a:defRPr>
                      </a:pPr>
                      <a:t>[CELLRANGE]</a:t>
                    </a:fld>
                    <a:endParaRPr lang="fr-FR"/>
                  </a:p>
                </c:rich>
              </c:tx>
              <c:spPr>
                <a:noFill/>
                <a:ln>
                  <a:noFill/>
                </a:ln>
                <a:effectLst/>
              </c:spPr>
              <c:dLblPos val="r"/>
              <c:showLegendKey val="0"/>
              <c:showVal val="0"/>
              <c:showCatName val="0"/>
              <c:showSerName val="0"/>
              <c:showPercent val="0"/>
              <c:showBubbleSize val="0"/>
              <c:extLst>
                <c:ext xmlns:c15="http://schemas.microsoft.com/office/drawing/2012/chart" uri="{CE6537A1-D6FC-4f65-9D91-7224C49458BB}">
                  <c15:layout>
                    <c:manualLayout>
                      <c:w val="0.18290560208412127"/>
                      <c:h val="0.10160873964598839"/>
                    </c:manualLayout>
                  </c15:layout>
                  <c15:dlblFieldTable/>
                  <c15:showDataLabelsRange val="1"/>
                </c:ext>
                <c:ext xmlns:c16="http://schemas.microsoft.com/office/drawing/2014/chart" uri="{C3380CC4-5D6E-409C-BE32-E72D297353CC}">
                  <c16:uniqueId val="{0000000A-6378-4143-88B5-4AE575101CF1}"/>
                </c:ext>
              </c:extLst>
            </c:dLbl>
            <c:dLbl>
              <c:idx val="11"/>
              <c:layout>
                <c:manualLayout>
                  <c:x val="-0.12607438083291231"/>
                  <c:y val="3.7635327151695055E-2"/>
                </c:manualLayout>
              </c:layout>
              <c:tx>
                <c:rich>
                  <a:bodyPr rot="0" vert="horz"/>
                  <a:lstStyle/>
                  <a:p>
                    <a:pPr>
                      <a:defRPr>
                        <a:solidFill>
                          <a:schemeClr val="accent3">
                            <a:lumMod val="75000"/>
                          </a:schemeClr>
                        </a:solidFill>
                      </a:defRPr>
                    </a:pPr>
                    <a:fld id="{1BD8785F-1122-42B8-97ED-78E56EA76194}" type="CELLRANGE">
                      <a:rPr lang="en-US">
                        <a:solidFill>
                          <a:schemeClr val="accent3">
                            <a:lumMod val="75000"/>
                          </a:schemeClr>
                        </a:solidFill>
                      </a:rPr>
                      <a:pPr>
                        <a:defRPr>
                          <a:solidFill>
                            <a:schemeClr val="accent3">
                              <a:lumMod val="75000"/>
                            </a:schemeClr>
                          </a:solidFill>
                        </a:defRPr>
                      </a:pPr>
                      <a:t>[CELLRANGE]</a:t>
                    </a:fld>
                    <a:endParaRPr lang="fr-FR"/>
                  </a:p>
                </c:rich>
              </c:tx>
              <c:spPr>
                <a:noFill/>
                <a:ln>
                  <a:noFill/>
                </a:ln>
                <a:effectLst/>
              </c:spPr>
              <c:dLblPos val="r"/>
              <c:showLegendKey val="0"/>
              <c:showVal val="0"/>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15:dlblFieldTable/>
                  <c15:showDataLabelsRange val="1"/>
                </c:ext>
                <c:ext xmlns:c16="http://schemas.microsoft.com/office/drawing/2014/chart" uri="{C3380CC4-5D6E-409C-BE32-E72D297353CC}">
                  <c16:uniqueId val="{0000000B-6378-4143-88B5-4AE575101CF1}"/>
                </c:ext>
              </c:extLst>
            </c:dLbl>
            <c:dLbl>
              <c:idx val="12"/>
              <c:layout>
                <c:manualLayout>
                  <c:x val="-0.11196917408929648"/>
                  <c:y val="-4.4090824219683203E-2"/>
                </c:manualLayout>
              </c:layout>
              <c:tx>
                <c:rich>
                  <a:bodyPr rot="0" vert="horz"/>
                  <a:lstStyle/>
                  <a:p>
                    <a:pPr>
                      <a:defRPr>
                        <a:solidFill>
                          <a:schemeClr val="accent3">
                            <a:lumMod val="75000"/>
                          </a:schemeClr>
                        </a:solidFill>
                      </a:defRPr>
                    </a:pPr>
                    <a:fld id="{7AE70D2B-5529-46A2-ACA0-8FCB6526360A}" type="CELLRANGE">
                      <a:rPr lang="en-US">
                        <a:solidFill>
                          <a:schemeClr val="accent3">
                            <a:lumMod val="75000"/>
                          </a:schemeClr>
                        </a:solidFill>
                      </a:rPr>
                      <a:pPr>
                        <a:defRPr>
                          <a:solidFill>
                            <a:schemeClr val="accent3">
                              <a:lumMod val="75000"/>
                            </a:schemeClr>
                          </a:solidFill>
                        </a:defRPr>
                      </a:pPr>
                      <a:t>[CELLRANGE]</a:t>
                    </a:fld>
                    <a:endParaRPr lang="fr-FR"/>
                  </a:p>
                </c:rich>
              </c:tx>
              <c:spPr>
                <a:noFill/>
                <a:ln>
                  <a:noFill/>
                </a:ln>
                <a:effectLst/>
              </c:spPr>
              <c:dLblPos val="r"/>
              <c:showLegendKey val="0"/>
              <c:showVal val="0"/>
              <c:showCatName val="0"/>
              <c:showSerName val="0"/>
              <c:showPercent val="0"/>
              <c:showBubbleSize val="0"/>
              <c:extLst>
                <c:ext xmlns:c15="http://schemas.microsoft.com/office/drawing/2012/chart" uri="{CE6537A1-D6FC-4f65-9D91-7224C49458BB}">
                  <c15:layout>
                    <c:manualLayout>
                      <c:w val="0.26562795972912773"/>
                      <c:h val="4.3652162285347143E-2"/>
                    </c:manualLayout>
                  </c15:layout>
                  <c15:dlblFieldTable/>
                  <c15:showDataLabelsRange val="1"/>
                </c:ext>
                <c:ext xmlns:c16="http://schemas.microsoft.com/office/drawing/2014/chart" uri="{C3380CC4-5D6E-409C-BE32-E72D297353CC}">
                  <c16:uniqueId val="{0000000C-6378-4143-88B5-4AE575101CF1}"/>
                </c:ext>
              </c:extLst>
            </c:dLbl>
            <c:spPr>
              <a:noFill/>
              <a:ln>
                <a:noFill/>
              </a:ln>
              <a:effectLst/>
            </c:spPr>
            <c:txPr>
              <a:bodyPr rot="0" vert="horz"/>
              <a:lstStyle/>
              <a:p>
                <a:pPr>
                  <a:defRPr/>
                </a:pPr>
                <a:endParaRPr lang="fr-FR"/>
              </a:p>
            </c:txPr>
            <c:dLblPos val="t"/>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1"/>
                <c15:leaderLines>
                  <c:spPr>
                    <a:ln w="9525" cap="flat" cmpd="sng" algn="ctr">
                      <a:solidFill>
                        <a:schemeClr val="tx1">
                          <a:lumMod val="35000"/>
                          <a:lumOff val="65000"/>
                        </a:schemeClr>
                      </a:solidFill>
                      <a:round/>
                    </a:ln>
                    <a:effectLst/>
                  </c:spPr>
                </c15:leaderLines>
              </c:ext>
            </c:extLst>
          </c:dLbls>
          <c:xVal>
            <c:numRef>
              <c:f>'Matrix micro'!$C$2:$C$14</c:f>
              <c:numCache>
                <c:formatCode>0.0</c:formatCode>
                <c:ptCount val="13"/>
                <c:pt idx="0">
                  <c:v>5</c:v>
                </c:pt>
                <c:pt idx="1">
                  <c:v>4</c:v>
                </c:pt>
                <c:pt idx="2">
                  <c:v>3.5</c:v>
                </c:pt>
                <c:pt idx="3">
                  <c:v>5</c:v>
                </c:pt>
                <c:pt idx="4">
                  <c:v>5</c:v>
                </c:pt>
                <c:pt idx="5">
                  <c:v>3</c:v>
                </c:pt>
                <c:pt idx="6">
                  <c:v>2</c:v>
                </c:pt>
                <c:pt idx="7">
                  <c:v>3.5</c:v>
                </c:pt>
                <c:pt idx="8">
                  <c:v>2</c:v>
                </c:pt>
                <c:pt idx="9">
                  <c:v>4</c:v>
                </c:pt>
                <c:pt idx="10">
                  <c:v>3</c:v>
                </c:pt>
                <c:pt idx="11">
                  <c:v>2</c:v>
                </c:pt>
                <c:pt idx="12">
                  <c:v>3.5</c:v>
                </c:pt>
              </c:numCache>
            </c:numRef>
          </c:xVal>
          <c:yVal>
            <c:numRef>
              <c:f>'Matrix micro'!$D$2:$D$14</c:f>
              <c:numCache>
                <c:formatCode>0.0</c:formatCode>
                <c:ptCount val="13"/>
                <c:pt idx="0">
                  <c:v>3</c:v>
                </c:pt>
                <c:pt idx="1">
                  <c:v>4</c:v>
                </c:pt>
                <c:pt idx="2">
                  <c:v>4</c:v>
                </c:pt>
                <c:pt idx="3">
                  <c:v>3.5</c:v>
                </c:pt>
                <c:pt idx="4">
                  <c:v>3.5</c:v>
                </c:pt>
                <c:pt idx="5">
                  <c:v>3.5</c:v>
                </c:pt>
                <c:pt idx="6">
                  <c:v>5</c:v>
                </c:pt>
                <c:pt idx="7">
                  <c:v>4.5</c:v>
                </c:pt>
                <c:pt idx="8">
                  <c:v>4.5</c:v>
                </c:pt>
                <c:pt idx="9">
                  <c:v>4</c:v>
                </c:pt>
                <c:pt idx="10">
                  <c:v>4.5</c:v>
                </c:pt>
                <c:pt idx="11">
                  <c:v>4</c:v>
                </c:pt>
                <c:pt idx="12">
                  <c:v>2</c:v>
                </c:pt>
              </c:numCache>
            </c:numRef>
          </c:yVal>
          <c:smooth val="0"/>
          <c:extLst>
            <c:ext xmlns:c15="http://schemas.microsoft.com/office/drawing/2012/chart" uri="{02D57815-91ED-43cb-92C2-25804820EDAC}">
              <c15:datalabelsRange>
                <c15:f>'Matrix micro'!$B$2:$B$14</c15:f>
                <c15:dlblRangeCache>
                  <c:ptCount val="13"/>
                  <c:pt idx="0">
                    <c:v>Claim reporting and first draft of the quotation</c:v>
                  </c:pt>
                  <c:pt idx="1">
                    <c:v>Validation step and follow-up by insurance company</c:v>
                  </c:pt>
                  <c:pt idx="2">
                    <c:v>Electronic signature for all stakeholders</c:v>
                  </c:pt>
                  <c:pt idx="3">
                    <c:v>Reporting advancement and final documents received and stored with GED</c:v>
                  </c:pt>
                  <c:pt idx="4">
                    <c:v>Finalization and clients’ feedback on the service quality</c:v>
                  </c:pt>
                  <c:pt idx="5">
                    <c:v>Advanced evaluation of the claim</c:v>
                  </c:pt>
                  <c:pt idx="6">
                    <c:v>Claim analysis and draft of quotation with price optimization</c:v>
                  </c:pt>
                  <c:pt idx="7">
                    <c:v>Workforce &amp; planning</c:v>
                  </c:pt>
                  <c:pt idx="8">
                    <c:v>Monitoring &amp; tools during intervention</c:v>
                  </c:pt>
                  <c:pt idx="9">
                    <c:v>Declaration of the claim and assistance in case of need</c:v>
                  </c:pt>
                  <c:pt idx="10">
                    <c:v>Reporting advancement and follow-up through online portal</c:v>
                  </c:pt>
                  <c:pt idx="11">
                    <c:v>Enhancement of selfcare journey for clients’ issues </c:v>
                  </c:pt>
                  <c:pt idx="12">
                    <c:v>New cross-sell opportunities with existing clients</c:v>
                  </c:pt>
                </c15:dlblRangeCache>
              </c15:datalabelsRange>
            </c:ext>
            <c:ext xmlns:c16="http://schemas.microsoft.com/office/drawing/2014/chart" uri="{C3380CC4-5D6E-409C-BE32-E72D297353CC}">
              <c16:uniqueId val="{0000000D-6378-4143-88B5-4AE575101CF1}"/>
            </c:ext>
          </c:extLst>
        </c:ser>
        <c:dLbls>
          <c:dLblPos val="t"/>
          <c:showLegendKey val="0"/>
          <c:showVal val="1"/>
          <c:showCatName val="0"/>
          <c:showSerName val="0"/>
          <c:showPercent val="0"/>
          <c:showBubbleSize val="0"/>
        </c:dLbls>
        <c:axId val="339092880"/>
        <c:axId val="339094192"/>
      </c:scatterChart>
      <c:valAx>
        <c:axId val="339092880"/>
        <c:scaling>
          <c:orientation val="minMax"/>
          <c:max val="5"/>
          <c:min val="1.5"/>
        </c:scaling>
        <c:delete val="0"/>
        <c:axPos val="b"/>
        <c:majorGridlines>
          <c:spPr>
            <a:ln w="9525" cap="flat" cmpd="sng" algn="ctr">
              <a:solidFill>
                <a:schemeClr val="tx1">
                  <a:lumMod val="15000"/>
                  <a:lumOff val="85000"/>
                </a:schemeClr>
              </a:solidFill>
              <a:round/>
            </a:ln>
            <a:effectLst/>
          </c:spPr>
        </c:majorGridlines>
        <c:title>
          <c:tx>
            <c:rich>
              <a:bodyPr rot="0" vert="horz"/>
              <a:lstStyle/>
              <a:p>
                <a:pPr>
                  <a:defRPr/>
                </a:pPr>
                <a:r>
                  <a:rPr lang="fr-FR"/>
                  <a:t>Complexity</a:t>
                </a:r>
              </a:p>
            </c:rich>
          </c:tx>
          <c:overlay val="0"/>
          <c:spPr>
            <a:noFill/>
            <a:ln>
              <a:noFill/>
            </a:ln>
            <a:effectLst/>
          </c:spPr>
        </c:title>
        <c:numFmt formatCode="0.0"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defRPr/>
            </a:pPr>
            <a:endParaRPr lang="fr-FR"/>
          </a:p>
        </c:txPr>
        <c:crossAx val="339094192"/>
        <c:crosses val="autoZero"/>
        <c:crossBetween val="midCat"/>
        <c:majorUnit val="1"/>
      </c:valAx>
      <c:valAx>
        <c:axId val="339094192"/>
        <c:scaling>
          <c:orientation val="minMax"/>
          <c:max val="5"/>
          <c:min val="1.5"/>
        </c:scaling>
        <c:delete val="0"/>
        <c:axPos val="l"/>
        <c:majorGridlines>
          <c:spPr>
            <a:ln w="9525" cap="flat" cmpd="sng" algn="ctr">
              <a:solidFill>
                <a:schemeClr val="tx1">
                  <a:lumMod val="15000"/>
                  <a:lumOff val="85000"/>
                </a:schemeClr>
              </a:solidFill>
              <a:round/>
            </a:ln>
            <a:effectLst/>
          </c:spPr>
        </c:majorGridlines>
        <c:title>
          <c:tx>
            <c:rich>
              <a:bodyPr rot="-5400000" vert="horz"/>
              <a:lstStyle/>
              <a:p>
                <a:pPr>
                  <a:defRPr/>
                </a:pPr>
                <a:r>
                  <a:rPr lang="fr-FR"/>
                  <a:t>Pontential impact</a:t>
                </a:r>
              </a:p>
            </c:rich>
          </c:tx>
          <c:overlay val="0"/>
          <c:spPr>
            <a:noFill/>
            <a:ln>
              <a:noFill/>
            </a:ln>
            <a:effectLst/>
          </c:spPr>
        </c:title>
        <c:numFmt formatCode="0.0"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defRPr/>
            </a:pPr>
            <a:endParaRPr lang="fr-FR"/>
          </a:p>
        </c:txPr>
        <c:crossAx val="339092880"/>
        <c:crosses val="autoZero"/>
        <c:crossBetween val="midCat"/>
        <c:majorUnit val="1"/>
      </c:valAx>
      <c:spPr>
        <a:noFill/>
        <a:ln>
          <a:noFill/>
        </a:ln>
        <a:effectLst/>
      </c:spPr>
    </c:plotArea>
    <c:plotVisOnly val="1"/>
    <c:dispBlanksAs val="gap"/>
    <c:showDLblsOverMax val="0"/>
  </c:chart>
  <c:spPr>
    <a:noFill/>
    <a:ln w="9525" cap="flat" cmpd="sng" algn="ctr">
      <a:solidFill>
        <a:schemeClr val="tx1">
          <a:lumMod val="15000"/>
          <a:lumOff val="85000"/>
        </a:schemeClr>
      </a:solidFill>
      <a:round/>
    </a:ln>
    <a:effectLst/>
  </c:spPr>
  <c:txPr>
    <a:bodyPr/>
    <a:lstStyle/>
    <a:p>
      <a:pPr>
        <a:defRPr sz="900"/>
      </a:pPr>
      <a:endParaRPr lang="fr-FR"/>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1153846153846155E-2"/>
          <c:y val="0"/>
          <c:w val="0.72661447607510599"/>
          <c:h val="0.88663840449450171"/>
        </c:manualLayout>
      </c:layout>
      <c:barChart>
        <c:barDir val="col"/>
        <c:grouping val="stacked"/>
        <c:varyColors val="0"/>
        <c:ser>
          <c:idx val="1"/>
          <c:order val="0"/>
          <c:tx>
            <c:strRef>
              <c:f>Sheet1!$C$1</c:f>
              <c:strCache>
                <c:ptCount val="1"/>
                <c:pt idx="0">
                  <c:v>Margin "Dossiers agences"</c:v>
                </c:pt>
              </c:strCache>
            </c:strRef>
          </c:tx>
          <c:spPr>
            <a:solidFill>
              <a:schemeClr val="accent5">
                <a:lumMod val="60000"/>
                <a:lumOff val="40000"/>
              </a:schemeClr>
            </a:solidFill>
            <a:ln>
              <a:noFill/>
            </a:ln>
            <a:effectLst/>
          </c:spPr>
          <c:invertIfNegative val="0"/>
          <c:dLbls>
            <c:numFmt formatCode="#,##0.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mn-lt"/>
                    <a:ea typeface="+mn-ea"/>
                    <a:cs typeface="+mn-cs"/>
                  </a:defRPr>
                </a:pPr>
                <a:endParaRPr lang="fr-F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Sheet1!$A$2:$A$6</c:f>
              <c:numCache>
                <c:formatCode>General</c:formatCode>
                <c:ptCount val="5"/>
                <c:pt idx="0">
                  <c:v>2021</c:v>
                </c:pt>
                <c:pt idx="1">
                  <c:v>2022</c:v>
                </c:pt>
                <c:pt idx="2">
                  <c:v>2023</c:v>
                </c:pt>
                <c:pt idx="3">
                  <c:v>2024</c:v>
                </c:pt>
                <c:pt idx="4">
                  <c:v>2025</c:v>
                </c:pt>
              </c:numCache>
            </c:numRef>
          </c:cat>
          <c:val>
            <c:numRef>
              <c:f>Sheet1!$C$2:$C$6</c:f>
              <c:numCache>
                <c:formatCode>General</c:formatCode>
                <c:ptCount val="5"/>
                <c:pt idx="0">
                  <c:v>1536000</c:v>
                </c:pt>
                <c:pt idx="1">
                  <c:v>2039668.0419213378</c:v>
                </c:pt>
                <c:pt idx="2">
                  <c:v>2708493.3080958496</c:v>
                </c:pt>
                <c:pt idx="3">
                  <c:v>3596632.3191932994</c:v>
                </c:pt>
                <c:pt idx="4">
                  <c:v>4776000</c:v>
                </c:pt>
              </c:numCache>
            </c:numRef>
          </c:val>
          <c:extLst>
            <c:ext xmlns:c16="http://schemas.microsoft.com/office/drawing/2014/chart" uri="{C3380CC4-5D6E-409C-BE32-E72D297353CC}">
              <c16:uniqueId val="{00000001-387C-47F7-87B4-85112C6373F0}"/>
            </c:ext>
          </c:extLst>
        </c:ser>
        <c:ser>
          <c:idx val="0"/>
          <c:order val="1"/>
          <c:tx>
            <c:strRef>
              <c:f>Sheet1!$B$1</c:f>
              <c:strCache>
                <c:ptCount val="1"/>
                <c:pt idx="0">
                  <c:v>Margin "Digital agency"</c:v>
                </c:pt>
              </c:strCache>
            </c:strRef>
          </c:tx>
          <c:spPr>
            <a:solidFill>
              <a:schemeClr val="accent4">
                <a:lumMod val="60000"/>
                <a:lumOff val="40000"/>
              </a:schemeClr>
            </a:solidFill>
            <a:ln>
              <a:noFill/>
            </a:ln>
            <a:effectLst/>
          </c:spPr>
          <c:invertIfNegative val="0"/>
          <c:dLbls>
            <c:numFmt formatCode="#,##0.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mn-lt"/>
                    <a:ea typeface="+mn-ea"/>
                    <a:cs typeface="+mn-cs"/>
                  </a:defRPr>
                </a:pPr>
                <a:endParaRPr lang="fr-F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Sheet1!$A$2:$A$6</c:f>
              <c:numCache>
                <c:formatCode>General</c:formatCode>
                <c:ptCount val="5"/>
                <c:pt idx="0">
                  <c:v>2021</c:v>
                </c:pt>
                <c:pt idx="1">
                  <c:v>2022</c:v>
                </c:pt>
                <c:pt idx="2">
                  <c:v>2023</c:v>
                </c:pt>
                <c:pt idx="3">
                  <c:v>2024</c:v>
                </c:pt>
                <c:pt idx="4">
                  <c:v>2025</c:v>
                </c:pt>
              </c:numCache>
            </c:numRef>
          </c:cat>
          <c:val>
            <c:numRef>
              <c:f>Sheet1!$B$2:$B$6</c:f>
              <c:numCache>
                <c:formatCode>General</c:formatCode>
                <c:ptCount val="5"/>
                <c:pt idx="0">
                  <c:v>210000</c:v>
                </c:pt>
                <c:pt idx="1">
                  <c:v>378662.86341142183</c:v>
                </c:pt>
                <c:pt idx="2">
                  <c:v>682788.40060446237</c:v>
                </c:pt>
                <c:pt idx="3">
                  <c:v>1231174.3375094796</c:v>
                </c:pt>
                <c:pt idx="4">
                  <c:v>2220000</c:v>
                </c:pt>
              </c:numCache>
            </c:numRef>
          </c:val>
          <c:extLst>
            <c:ext xmlns:c16="http://schemas.microsoft.com/office/drawing/2014/chart" uri="{C3380CC4-5D6E-409C-BE32-E72D297353CC}">
              <c16:uniqueId val="{00000000-387C-47F7-87B4-85112C6373F0}"/>
            </c:ext>
          </c:extLst>
        </c:ser>
        <c:dLbls>
          <c:showLegendKey val="0"/>
          <c:showVal val="0"/>
          <c:showCatName val="0"/>
          <c:showSerName val="0"/>
          <c:showPercent val="0"/>
          <c:showBubbleSize val="0"/>
        </c:dLbls>
        <c:gapWidth val="150"/>
        <c:overlap val="100"/>
        <c:axId val="1519482240"/>
        <c:axId val="1519495552"/>
      </c:barChart>
      <c:lineChart>
        <c:grouping val="standard"/>
        <c:varyColors val="0"/>
        <c:ser>
          <c:idx val="2"/>
          <c:order val="2"/>
          <c:tx>
            <c:strRef>
              <c:f>Sheet1!$D$1</c:f>
              <c:strCache>
                <c:ptCount val="1"/>
                <c:pt idx="0">
                  <c:v>Total</c:v>
                </c:pt>
              </c:strCache>
            </c:strRef>
          </c:tx>
          <c:spPr>
            <a:ln w="28575" cap="rnd">
              <a:noFill/>
              <a:round/>
            </a:ln>
            <a:effectLst/>
          </c:spPr>
          <c:marker>
            <c:symbol val="none"/>
          </c:marker>
          <c:dLbls>
            <c:numFmt formatCode="#,##0.0" sourceLinked="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lumMod val="75000"/>
                        <a:lumOff val="25000"/>
                      </a:schemeClr>
                    </a:solidFill>
                    <a:latin typeface="+mn-lt"/>
                    <a:ea typeface="+mn-ea"/>
                    <a:cs typeface="+mn-cs"/>
                  </a:defRPr>
                </a:pPr>
                <a:endParaRPr lang="fr-FR"/>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Sheet1!$D$2:$D$6</c:f>
              <c:numCache>
                <c:formatCode>General</c:formatCode>
                <c:ptCount val="5"/>
                <c:pt idx="0">
                  <c:v>1746000</c:v>
                </c:pt>
                <c:pt idx="1">
                  <c:v>2418330.9053327595</c:v>
                </c:pt>
                <c:pt idx="2">
                  <c:v>3391281.7087003118</c:v>
                </c:pt>
                <c:pt idx="3">
                  <c:v>4827806.6567027792</c:v>
                </c:pt>
                <c:pt idx="4">
                  <c:v>6996000</c:v>
                </c:pt>
              </c:numCache>
            </c:numRef>
          </c:val>
          <c:smooth val="0"/>
          <c:extLst>
            <c:ext xmlns:c16="http://schemas.microsoft.com/office/drawing/2014/chart" uri="{C3380CC4-5D6E-409C-BE32-E72D297353CC}">
              <c16:uniqueId val="{00000004-387C-47F7-87B4-85112C6373F0}"/>
            </c:ext>
          </c:extLst>
        </c:ser>
        <c:dLbls>
          <c:showLegendKey val="0"/>
          <c:showVal val="0"/>
          <c:showCatName val="0"/>
          <c:showSerName val="0"/>
          <c:showPercent val="0"/>
          <c:showBubbleSize val="0"/>
        </c:dLbls>
        <c:marker val="1"/>
        <c:smooth val="0"/>
        <c:axId val="1519482240"/>
        <c:axId val="1519495552"/>
      </c:lineChart>
      <c:catAx>
        <c:axId val="15194822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fr-FR"/>
          </a:p>
        </c:txPr>
        <c:crossAx val="1519495552"/>
        <c:crosses val="autoZero"/>
        <c:auto val="1"/>
        <c:lblAlgn val="ctr"/>
        <c:lblOffset val="100"/>
        <c:noMultiLvlLbl val="0"/>
      </c:catAx>
      <c:valAx>
        <c:axId val="1519495552"/>
        <c:scaling>
          <c:orientation val="minMax"/>
        </c:scaling>
        <c:delete val="1"/>
        <c:axPos val="l"/>
        <c:numFmt formatCode="General" sourceLinked="1"/>
        <c:majorTickMark val="out"/>
        <c:minorTickMark val="none"/>
        <c:tickLblPos val="nextTo"/>
        <c:crossAx val="1519482240"/>
        <c:crosses val="autoZero"/>
        <c:crossBetween val="between"/>
        <c:dispUnits>
          <c:builtInUnit val="millions"/>
          <c:dispUnitsLbl>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fr-FR"/>
              </a:p>
            </c:txPr>
          </c:dispUnitsLbl>
        </c:dispUnits>
      </c:valAx>
      <c:spPr>
        <a:noFill/>
        <a:ln>
          <a:noFill/>
        </a:ln>
        <a:effectLst/>
      </c:spPr>
    </c:plotArea>
    <c:legend>
      <c:legendPos val="r"/>
      <c:legendEntry>
        <c:idx val="2"/>
        <c:delete val="1"/>
      </c:legendEntry>
      <c:layout>
        <c:manualLayout>
          <c:xMode val="edge"/>
          <c:yMode val="edge"/>
          <c:x val="0.75633832217671748"/>
          <c:y val="0.12586398791236908"/>
          <c:w val="0.20451677652423192"/>
          <c:h val="0.69414497465099645"/>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8846153846153848E-2"/>
          <c:y val="1.8029112758259056E-2"/>
          <c:w val="0.72661447607510599"/>
          <c:h val="0.7021888691522945"/>
        </c:manualLayout>
      </c:layout>
      <c:barChart>
        <c:barDir val="col"/>
        <c:grouping val="stacked"/>
        <c:varyColors val="0"/>
        <c:ser>
          <c:idx val="1"/>
          <c:order val="0"/>
          <c:tx>
            <c:strRef>
              <c:f>Sheet1!$B$1</c:f>
              <c:strCache>
                <c:ptCount val="1"/>
                <c:pt idx="0">
                  <c:v>Gross number of workers acquistion cost</c:v>
                </c:pt>
              </c:strCache>
            </c:strRef>
          </c:tx>
          <c:spPr>
            <a:solidFill>
              <a:schemeClr val="accent3">
                <a:lumMod val="60000"/>
                <a:lumOff val="40000"/>
              </a:schemeClr>
            </a:solidFill>
            <a:ln>
              <a:noFill/>
            </a:ln>
            <a:effectLst/>
          </c:spPr>
          <c:invertIfNegative val="0"/>
          <c:dLbls>
            <c:numFmt formatCode="#,##0.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mn-lt"/>
                    <a:ea typeface="+mn-ea"/>
                    <a:cs typeface="+mn-cs"/>
                  </a:defRPr>
                </a:pPr>
                <a:endParaRPr lang="fr-F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Sheet1!$A$2:$A$6</c:f>
              <c:numCache>
                <c:formatCode>General</c:formatCode>
                <c:ptCount val="5"/>
                <c:pt idx="0">
                  <c:v>2021</c:v>
                </c:pt>
                <c:pt idx="1">
                  <c:v>2022</c:v>
                </c:pt>
                <c:pt idx="2">
                  <c:v>2023</c:v>
                </c:pt>
                <c:pt idx="3">
                  <c:v>2024</c:v>
                </c:pt>
                <c:pt idx="4">
                  <c:v>2025</c:v>
                </c:pt>
              </c:numCache>
            </c:numRef>
          </c:cat>
          <c:val>
            <c:numRef>
              <c:f>Sheet1!$B$2:$B$6</c:f>
              <c:numCache>
                <c:formatCode>General</c:formatCode>
                <c:ptCount val="5"/>
                <c:pt idx="0">
                  <c:v>1567741.9354838701</c:v>
                </c:pt>
                <c:pt idx="1">
                  <c:v>643748.31920410797</c:v>
                </c:pt>
                <c:pt idx="2">
                  <c:v>919481.54831546801</c:v>
                </c:pt>
                <c:pt idx="3">
                  <c:v>1337548.1457877699</c:v>
                </c:pt>
                <c:pt idx="4">
                  <c:v>1986318.76088621</c:v>
                </c:pt>
              </c:numCache>
            </c:numRef>
          </c:val>
          <c:extLst>
            <c:ext xmlns:c16="http://schemas.microsoft.com/office/drawing/2014/chart" uri="{C3380CC4-5D6E-409C-BE32-E72D297353CC}">
              <c16:uniqueId val="{00000001-387C-47F7-87B4-85112C6373F0}"/>
            </c:ext>
          </c:extLst>
        </c:ser>
        <c:ser>
          <c:idx val="0"/>
          <c:order val="1"/>
          <c:tx>
            <c:strRef>
              <c:f>Sheet1!$C$1</c:f>
              <c:strCache>
                <c:ptCount val="1"/>
                <c:pt idx="0">
                  <c:v>Churn compensation cost</c:v>
                </c:pt>
              </c:strCache>
            </c:strRef>
          </c:tx>
          <c:spPr>
            <a:solidFill>
              <a:schemeClr val="accent1">
                <a:lumMod val="40000"/>
                <a:lumOff val="60000"/>
              </a:schemeClr>
            </a:solidFill>
            <a:ln>
              <a:noFill/>
            </a:ln>
            <a:effectLst/>
          </c:spPr>
          <c:invertIfNegative val="0"/>
          <c:dLbls>
            <c:numFmt formatCode="#,##0.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mn-lt"/>
                    <a:ea typeface="+mn-ea"/>
                    <a:cs typeface="+mn-cs"/>
                  </a:defRPr>
                </a:pPr>
                <a:endParaRPr lang="fr-F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Sheet1!$A$2:$A$6</c:f>
              <c:numCache>
                <c:formatCode>General</c:formatCode>
                <c:ptCount val="5"/>
                <c:pt idx="0">
                  <c:v>2021</c:v>
                </c:pt>
                <c:pt idx="1">
                  <c:v>2022</c:v>
                </c:pt>
                <c:pt idx="2">
                  <c:v>2023</c:v>
                </c:pt>
                <c:pt idx="3">
                  <c:v>2024</c:v>
                </c:pt>
                <c:pt idx="4">
                  <c:v>2025</c:v>
                </c:pt>
              </c:numCache>
            </c:numRef>
          </c:cat>
          <c:val>
            <c:numRef>
              <c:f>Sheet1!$C$2:$C$6</c:f>
              <c:numCache>
                <c:formatCode>General</c:formatCode>
                <c:ptCount val="5"/>
                <c:pt idx="0">
                  <c:v>30000</c:v>
                </c:pt>
                <c:pt idx="1">
                  <c:v>343548.38709677401</c:v>
                </c:pt>
                <c:pt idx="2">
                  <c:v>472298.05093759601</c:v>
                </c:pt>
                <c:pt idx="3">
                  <c:v>656194.36060068896</c:v>
                </c:pt>
                <c:pt idx="4">
                  <c:v>923703.98975824297</c:v>
                </c:pt>
              </c:numCache>
            </c:numRef>
          </c:val>
          <c:extLst>
            <c:ext xmlns:c16="http://schemas.microsoft.com/office/drawing/2014/chart" uri="{C3380CC4-5D6E-409C-BE32-E72D297353CC}">
              <c16:uniqueId val="{00000000-8629-4DD6-8F7B-8AD22EA4E982}"/>
            </c:ext>
          </c:extLst>
        </c:ser>
        <c:dLbls>
          <c:showLegendKey val="0"/>
          <c:showVal val="0"/>
          <c:showCatName val="0"/>
          <c:showSerName val="0"/>
          <c:showPercent val="0"/>
          <c:showBubbleSize val="0"/>
        </c:dLbls>
        <c:gapWidth val="150"/>
        <c:overlap val="100"/>
        <c:axId val="1519482240"/>
        <c:axId val="1519495552"/>
      </c:barChart>
      <c:lineChart>
        <c:grouping val="standard"/>
        <c:varyColors val="0"/>
        <c:ser>
          <c:idx val="2"/>
          <c:order val="2"/>
          <c:tx>
            <c:strRef>
              <c:f>Sheet1!$D$1</c:f>
              <c:strCache>
                <c:ptCount val="1"/>
                <c:pt idx="0">
                  <c:v>Acquisition cost</c:v>
                </c:pt>
              </c:strCache>
            </c:strRef>
          </c:tx>
          <c:spPr>
            <a:ln w="28575" cap="rnd">
              <a:noFill/>
              <a:round/>
            </a:ln>
            <a:effectLst/>
          </c:spPr>
          <c:marker>
            <c:symbol val="none"/>
          </c:marker>
          <c:dLbls>
            <c:numFmt formatCode="#,##0.0" sourceLinked="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lumMod val="75000"/>
                        <a:lumOff val="25000"/>
                      </a:schemeClr>
                    </a:solidFill>
                    <a:latin typeface="+mn-lt"/>
                    <a:ea typeface="+mn-ea"/>
                    <a:cs typeface="+mn-cs"/>
                  </a:defRPr>
                </a:pPr>
                <a:endParaRPr lang="fr-FR"/>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Sheet1!$A$2:$A$6</c:f>
              <c:numCache>
                <c:formatCode>General</c:formatCode>
                <c:ptCount val="5"/>
                <c:pt idx="0">
                  <c:v>2021</c:v>
                </c:pt>
                <c:pt idx="1">
                  <c:v>2022</c:v>
                </c:pt>
                <c:pt idx="2">
                  <c:v>2023</c:v>
                </c:pt>
                <c:pt idx="3">
                  <c:v>2024</c:v>
                </c:pt>
                <c:pt idx="4">
                  <c:v>2025</c:v>
                </c:pt>
              </c:numCache>
            </c:numRef>
          </c:cat>
          <c:val>
            <c:numRef>
              <c:f>Sheet1!$D$2:$D$6</c:f>
              <c:numCache>
                <c:formatCode>General</c:formatCode>
                <c:ptCount val="5"/>
                <c:pt idx="0">
                  <c:v>1597741.9354838701</c:v>
                </c:pt>
                <c:pt idx="1">
                  <c:v>987296.70630088204</c:v>
                </c:pt>
                <c:pt idx="2">
                  <c:v>1391779.5992530601</c:v>
                </c:pt>
                <c:pt idx="3">
                  <c:v>1993742.5063884601</c:v>
                </c:pt>
                <c:pt idx="4">
                  <c:v>2910022.7506444501</c:v>
                </c:pt>
              </c:numCache>
            </c:numRef>
          </c:val>
          <c:smooth val="0"/>
          <c:extLst>
            <c:ext xmlns:c16="http://schemas.microsoft.com/office/drawing/2014/chart" uri="{C3380CC4-5D6E-409C-BE32-E72D297353CC}">
              <c16:uniqueId val="{00000001-8629-4DD6-8F7B-8AD22EA4E982}"/>
            </c:ext>
          </c:extLst>
        </c:ser>
        <c:dLbls>
          <c:showLegendKey val="0"/>
          <c:showVal val="0"/>
          <c:showCatName val="0"/>
          <c:showSerName val="0"/>
          <c:showPercent val="0"/>
          <c:showBubbleSize val="0"/>
        </c:dLbls>
        <c:marker val="1"/>
        <c:smooth val="0"/>
        <c:axId val="1519482240"/>
        <c:axId val="1519495552"/>
      </c:lineChart>
      <c:catAx>
        <c:axId val="15194822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fr-FR"/>
          </a:p>
        </c:txPr>
        <c:crossAx val="1519495552"/>
        <c:crosses val="autoZero"/>
        <c:auto val="1"/>
        <c:lblAlgn val="ctr"/>
        <c:lblOffset val="100"/>
        <c:noMultiLvlLbl val="0"/>
      </c:catAx>
      <c:valAx>
        <c:axId val="1519495552"/>
        <c:scaling>
          <c:orientation val="minMax"/>
        </c:scaling>
        <c:delete val="1"/>
        <c:axPos val="l"/>
        <c:numFmt formatCode="General" sourceLinked="1"/>
        <c:majorTickMark val="out"/>
        <c:minorTickMark val="none"/>
        <c:tickLblPos val="nextTo"/>
        <c:crossAx val="1519482240"/>
        <c:crosses val="autoZero"/>
        <c:crossBetween val="between"/>
        <c:dispUnits>
          <c:builtInUnit val="millions"/>
          <c:dispUnitsLbl>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fr-FR"/>
              </a:p>
            </c:txPr>
          </c:dispUnitsLbl>
        </c:dispUnits>
      </c:valAx>
      <c:spPr>
        <a:noFill/>
        <a:ln>
          <a:noFill/>
        </a:ln>
        <a:effectLst/>
      </c:spPr>
    </c:plotArea>
    <c:legend>
      <c:legendPos val="r"/>
      <c:layout>
        <c:manualLayout>
          <c:xMode val="edge"/>
          <c:yMode val="edge"/>
          <c:x val="0.75771427975202543"/>
          <c:y val="0.1271433318847619"/>
          <c:w val="0.19075357359351364"/>
          <c:h val="0.73122932590301393"/>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1153846153846155E-2"/>
          <c:y val="0"/>
          <c:w val="0.72661447607510599"/>
          <c:h val="0.88663840449450171"/>
        </c:manualLayout>
      </c:layout>
      <c:barChart>
        <c:barDir val="col"/>
        <c:grouping val="stacked"/>
        <c:varyColors val="0"/>
        <c:ser>
          <c:idx val="1"/>
          <c:order val="0"/>
          <c:tx>
            <c:strRef>
              <c:f>Sheet1!$C$1</c:f>
              <c:strCache>
                <c:ptCount val="1"/>
                <c:pt idx="0">
                  <c:v>Margin "Dossiers agences"</c:v>
                </c:pt>
              </c:strCache>
            </c:strRef>
          </c:tx>
          <c:spPr>
            <a:solidFill>
              <a:schemeClr val="accent5">
                <a:lumMod val="60000"/>
                <a:lumOff val="40000"/>
              </a:schemeClr>
            </a:solidFill>
            <a:ln>
              <a:noFill/>
            </a:ln>
            <a:effectLst/>
          </c:spPr>
          <c:invertIfNegative val="0"/>
          <c:dLbls>
            <c:numFmt formatCode="#,##0.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mn-lt"/>
                    <a:ea typeface="+mn-ea"/>
                    <a:cs typeface="+mn-cs"/>
                  </a:defRPr>
                </a:pPr>
                <a:endParaRPr lang="fr-F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Sheet1!$A$2:$A$6</c:f>
              <c:numCache>
                <c:formatCode>General</c:formatCode>
                <c:ptCount val="5"/>
                <c:pt idx="0">
                  <c:v>2021</c:v>
                </c:pt>
                <c:pt idx="1">
                  <c:v>2022</c:v>
                </c:pt>
                <c:pt idx="2">
                  <c:v>2023</c:v>
                </c:pt>
                <c:pt idx="3">
                  <c:v>2024</c:v>
                </c:pt>
                <c:pt idx="4">
                  <c:v>2025</c:v>
                </c:pt>
              </c:numCache>
            </c:numRef>
          </c:cat>
          <c:val>
            <c:numRef>
              <c:f>Sheet1!$C$2:$C$6</c:f>
              <c:numCache>
                <c:formatCode>General</c:formatCode>
                <c:ptCount val="5"/>
                <c:pt idx="0">
                  <c:v>1536000</c:v>
                </c:pt>
                <c:pt idx="1">
                  <c:v>2039668.0419213378</c:v>
                </c:pt>
                <c:pt idx="2">
                  <c:v>2708493.3080958496</c:v>
                </c:pt>
                <c:pt idx="3">
                  <c:v>3596632.3191932994</c:v>
                </c:pt>
                <c:pt idx="4">
                  <c:v>4776000</c:v>
                </c:pt>
              </c:numCache>
            </c:numRef>
          </c:val>
          <c:extLst>
            <c:ext xmlns:c16="http://schemas.microsoft.com/office/drawing/2014/chart" uri="{C3380CC4-5D6E-409C-BE32-E72D297353CC}">
              <c16:uniqueId val="{00000001-387C-47F7-87B4-85112C6373F0}"/>
            </c:ext>
          </c:extLst>
        </c:ser>
        <c:ser>
          <c:idx val="0"/>
          <c:order val="1"/>
          <c:tx>
            <c:strRef>
              <c:f>Sheet1!$B$1</c:f>
              <c:strCache>
                <c:ptCount val="1"/>
                <c:pt idx="0">
                  <c:v>Margin "Digital agency"</c:v>
                </c:pt>
              </c:strCache>
            </c:strRef>
          </c:tx>
          <c:spPr>
            <a:solidFill>
              <a:schemeClr val="accent4">
                <a:lumMod val="60000"/>
                <a:lumOff val="40000"/>
              </a:schemeClr>
            </a:solidFill>
            <a:ln>
              <a:noFill/>
            </a:ln>
            <a:effectLst/>
          </c:spPr>
          <c:invertIfNegative val="0"/>
          <c:dLbls>
            <c:numFmt formatCode="#,##0.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mn-lt"/>
                    <a:ea typeface="+mn-ea"/>
                    <a:cs typeface="+mn-cs"/>
                  </a:defRPr>
                </a:pPr>
                <a:endParaRPr lang="fr-F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Sheet1!$A$2:$A$6</c:f>
              <c:numCache>
                <c:formatCode>General</c:formatCode>
                <c:ptCount val="5"/>
                <c:pt idx="0">
                  <c:v>2021</c:v>
                </c:pt>
                <c:pt idx="1">
                  <c:v>2022</c:v>
                </c:pt>
                <c:pt idx="2">
                  <c:v>2023</c:v>
                </c:pt>
                <c:pt idx="3">
                  <c:v>2024</c:v>
                </c:pt>
                <c:pt idx="4">
                  <c:v>2025</c:v>
                </c:pt>
              </c:numCache>
            </c:numRef>
          </c:cat>
          <c:val>
            <c:numRef>
              <c:f>Sheet1!$B$2:$B$6</c:f>
              <c:numCache>
                <c:formatCode>General</c:formatCode>
                <c:ptCount val="5"/>
                <c:pt idx="0">
                  <c:v>210000</c:v>
                </c:pt>
                <c:pt idx="1">
                  <c:v>378662.86341142183</c:v>
                </c:pt>
                <c:pt idx="2">
                  <c:v>682788.40060446237</c:v>
                </c:pt>
                <c:pt idx="3">
                  <c:v>1231174.3375094796</c:v>
                </c:pt>
                <c:pt idx="4">
                  <c:v>2220000</c:v>
                </c:pt>
              </c:numCache>
            </c:numRef>
          </c:val>
          <c:extLst>
            <c:ext xmlns:c16="http://schemas.microsoft.com/office/drawing/2014/chart" uri="{C3380CC4-5D6E-409C-BE32-E72D297353CC}">
              <c16:uniqueId val="{00000000-387C-47F7-87B4-85112C6373F0}"/>
            </c:ext>
          </c:extLst>
        </c:ser>
        <c:dLbls>
          <c:showLegendKey val="0"/>
          <c:showVal val="0"/>
          <c:showCatName val="0"/>
          <c:showSerName val="0"/>
          <c:showPercent val="0"/>
          <c:showBubbleSize val="0"/>
        </c:dLbls>
        <c:gapWidth val="150"/>
        <c:overlap val="100"/>
        <c:axId val="1519482240"/>
        <c:axId val="1519495552"/>
      </c:barChart>
      <c:lineChart>
        <c:grouping val="standard"/>
        <c:varyColors val="0"/>
        <c:ser>
          <c:idx val="2"/>
          <c:order val="2"/>
          <c:tx>
            <c:strRef>
              <c:f>Sheet1!$D$1</c:f>
              <c:strCache>
                <c:ptCount val="1"/>
                <c:pt idx="0">
                  <c:v>Total</c:v>
                </c:pt>
              </c:strCache>
            </c:strRef>
          </c:tx>
          <c:spPr>
            <a:ln w="28575" cap="rnd">
              <a:noFill/>
              <a:round/>
            </a:ln>
            <a:effectLst/>
          </c:spPr>
          <c:marker>
            <c:symbol val="none"/>
          </c:marker>
          <c:dLbls>
            <c:numFmt formatCode="#,##0.0" sourceLinked="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lumMod val="75000"/>
                        <a:lumOff val="25000"/>
                      </a:schemeClr>
                    </a:solidFill>
                    <a:latin typeface="+mn-lt"/>
                    <a:ea typeface="+mn-ea"/>
                    <a:cs typeface="+mn-cs"/>
                  </a:defRPr>
                </a:pPr>
                <a:endParaRPr lang="fr-FR"/>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Sheet1!$D$2:$D$6</c:f>
              <c:numCache>
                <c:formatCode>General</c:formatCode>
                <c:ptCount val="5"/>
                <c:pt idx="0">
                  <c:v>1746000</c:v>
                </c:pt>
                <c:pt idx="1">
                  <c:v>2418330.9053327595</c:v>
                </c:pt>
                <c:pt idx="2">
                  <c:v>3391281.7087003118</c:v>
                </c:pt>
                <c:pt idx="3">
                  <c:v>4827806.6567027792</c:v>
                </c:pt>
                <c:pt idx="4">
                  <c:v>6996000</c:v>
                </c:pt>
              </c:numCache>
            </c:numRef>
          </c:val>
          <c:smooth val="0"/>
          <c:extLst>
            <c:ext xmlns:c16="http://schemas.microsoft.com/office/drawing/2014/chart" uri="{C3380CC4-5D6E-409C-BE32-E72D297353CC}">
              <c16:uniqueId val="{00000004-387C-47F7-87B4-85112C6373F0}"/>
            </c:ext>
          </c:extLst>
        </c:ser>
        <c:dLbls>
          <c:showLegendKey val="0"/>
          <c:showVal val="0"/>
          <c:showCatName val="0"/>
          <c:showSerName val="0"/>
          <c:showPercent val="0"/>
          <c:showBubbleSize val="0"/>
        </c:dLbls>
        <c:marker val="1"/>
        <c:smooth val="0"/>
        <c:axId val="1519482240"/>
        <c:axId val="1519495552"/>
      </c:lineChart>
      <c:catAx>
        <c:axId val="15194822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fr-FR"/>
          </a:p>
        </c:txPr>
        <c:crossAx val="1519495552"/>
        <c:crosses val="autoZero"/>
        <c:auto val="1"/>
        <c:lblAlgn val="ctr"/>
        <c:lblOffset val="100"/>
        <c:noMultiLvlLbl val="0"/>
      </c:catAx>
      <c:valAx>
        <c:axId val="1519495552"/>
        <c:scaling>
          <c:orientation val="minMax"/>
        </c:scaling>
        <c:delete val="1"/>
        <c:axPos val="l"/>
        <c:numFmt formatCode="General" sourceLinked="1"/>
        <c:majorTickMark val="out"/>
        <c:minorTickMark val="none"/>
        <c:tickLblPos val="nextTo"/>
        <c:crossAx val="1519482240"/>
        <c:crosses val="autoZero"/>
        <c:crossBetween val="between"/>
        <c:dispUnits>
          <c:builtInUnit val="millions"/>
          <c:dispUnitsLbl>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fr-FR"/>
              </a:p>
            </c:txPr>
          </c:dispUnitsLbl>
        </c:dispUnits>
      </c:valAx>
      <c:spPr>
        <a:noFill/>
        <a:ln>
          <a:noFill/>
        </a:ln>
        <a:effectLst/>
      </c:spPr>
    </c:plotArea>
    <c:legend>
      <c:legendPos val="r"/>
      <c:legendEntry>
        <c:idx val="2"/>
        <c:delete val="1"/>
      </c:legendEntry>
      <c:layout>
        <c:manualLayout>
          <c:xMode val="edge"/>
          <c:yMode val="edge"/>
          <c:x val="0.75633832217671748"/>
          <c:y val="0.12586398791236908"/>
          <c:w val="0.20451677652423192"/>
          <c:h val="0.69414497465099645"/>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8846153846153848E-2"/>
          <c:y val="1.8029112758259056E-2"/>
          <c:w val="0.72661447607510599"/>
          <c:h val="0.7021888691522945"/>
        </c:manualLayout>
      </c:layout>
      <c:barChart>
        <c:barDir val="col"/>
        <c:grouping val="stacked"/>
        <c:varyColors val="0"/>
        <c:ser>
          <c:idx val="1"/>
          <c:order val="0"/>
          <c:tx>
            <c:strRef>
              <c:f>Sheet1!$B$1</c:f>
              <c:strCache>
                <c:ptCount val="1"/>
                <c:pt idx="0">
                  <c:v>Gross number of workers acquistion cost</c:v>
                </c:pt>
              </c:strCache>
            </c:strRef>
          </c:tx>
          <c:spPr>
            <a:solidFill>
              <a:schemeClr val="accent3">
                <a:lumMod val="60000"/>
                <a:lumOff val="40000"/>
              </a:schemeClr>
            </a:solidFill>
            <a:ln>
              <a:noFill/>
            </a:ln>
            <a:effectLst/>
          </c:spPr>
          <c:invertIfNegative val="0"/>
          <c:dLbls>
            <c:numFmt formatCode="#,##0.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mn-lt"/>
                    <a:ea typeface="+mn-ea"/>
                    <a:cs typeface="+mn-cs"/>
                  </a:defRPr>
                </a:pPr>
                <a:endParaRPr lang="fr-F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Sheet1!$A$2:$A$6</c:f>
              <c:numCache>
                <c:formatCode>General</c:formatCode>
                <c:ptCount val="5"/>
                <c:pt idx="0">
                  <c:v>2021</c:v>
                </c:pt>
                <c:pt idx="1">
                  <c:v>2022</c:v>
                </c:pt>
                <c:pt idx="2">
                  <c:v>2023</c:v>
                </c:pt>
                <c:pt idx="3">
                  <c:v>2024</c:v>
                </c:pt>
                <c:pt idx="4">
                  <c:v>2025</c:v>
                </c:pt>
              </c:numCache>
            </c:numRef>
          </c:cat>
          <c:val>
            <c:numRef>
              <c:f>Sheet1!$B$2:$B$6</c:f>
              <c:numCache>
                <c:formatCode>General</c:formatCode>
                <c:ptCount val="5"/>
                <c:pt idx="0">
                  <c:v>3424516.1290322598</c:v>
                </c:pt>
                <c:pt idx="1">
                  <c:v>1373329.74763543</c:v>
                </c:pt>
                <c:pt idx="2">
                  <c:v>1961560.6364063299</c:v>
                </c:pt>
                <c:pt idx="3">
                  <c:v>2853436.0443472401</c:v>
                </c:pt>
                <c:pt idx="4">
                  <c:v>4237480.0232239002</c:v>
                </c:pt>
              </c:numCache>
            </c:numRef>
          </c:val>
          <c:extLst>
            <c:ext xmlns:c16="http://schemas.microsoft.com/office/drawing/2014/chart" uri="{C3380CC4-5D6E-409C-BE32-E72D297353CC}">
              <c16:uniqueId val="{00000001-387C-47F7-87B4-85112C6373F0}"/>
            </c:ext>
          </c:extLst>
        </c:ser>
        <c:ser>
          <c:idx val="0"/>
          <c:order val="1"/>
          <c:tx>
            <c:strRef>
              <c:f>Sheet1!$C$1</c:f>
              <c:strCache>
                <c:ptCount val="1"/>
                <c:pt idx="0">
                  <c:v>Churn compensation cost</c:v>
                </c:pt>
              </c:strCache>
            </c:strRef>
          </c:tx>
          <c:spPr>
            <a:solidFill>
              <a:schemeClr val="accent1">
                <a:lumMod val="40000"/>
                <a:lumOff val="60000"/>
              </a:schemeClr>
            </a:solidFill>
            <a:ln>
              <a:noFill/>
            </a:ln>
            <a:effectLst/>
          </c:spPr>
          <c:invertIfNegative val="0"/>
          <c:dLbls>
            <c:numFmt formatCode="#,##0.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mn-lt"/>
                    <a:ea typeface="+mn-ea"/>
                    <a:cs typeface="+mn-cs"/>
                  </a:defRPr>
                </a:pPr>
                <a:endParaRPr lang="fr-F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Sheet1!$A$2:$A$6</c:f>
              <c:numCache>
                <c:formatCode>General</c:formatCode>
                <c:ptCount val="5"/>
                <c:pt idx="0">
                  <c:v>2021</c:v>
                </c:pt>
                <c:pt idx="1">
                  <c:v>2022</c:v>
                </c:pt>
                <c:pt idx="2">
                  <c:v>2023</c:v>
                </c:pt>
                <c:pt idx="3">
                  <c:v>2024</c:v>
                </c:pt>
                <c:pt idx="4">
                  <c:v>2025</c:v>
                </c:pt>
              </c:numCache>
            </c:numRef>
          </c:cat>
          <c:val>
            <c:numRef>
              <c:f>Sheet1!$C$2:$C$6</c:f>
              <c:numCache>
                <c:formatCode>General</c:formatCode>
                <c:ptCount val="5"/>
                <c:pt idx="0">
                  <c:v>72000</c:v>
                </c:pt>
                <c:pt idx="1">
                  <c:v>1099354.8387096799</c:v>
                </c:pt>
                <c:pt idx="2">
                  <c:v>1511353.7630003099</c:v>
                </c:pt>
                <c:pt idx="3">
                  <c:v>2099821.9539222098</c:v>
                </c:pt>
                <c:pt idx="4">
                  <c:v>2955852.7672263798</c:v>
                </c:pt>
              </c:numCache>
            </c:numRef>
          </c:val>
          <c:extLst>
            <c:ext xmlns:c16="http://schemas.microsoft.com/office/drawing/2014/chart" uri="{C3380CC4-5D6E-409C-BE32-E72D297353CC}">
              <c16:uniqueId val="{00000000-8629-4DD6-8F7B-8AD22EA4E982}"/>
            </c:ext>
          </c:extLst>
        </c:ser>
        <c:dLbls>
          <c:showLegendKey val="0"/>
          <c:showVal val="0"/>
          <c:showCatName val="0"/>
          <c:showSerName val="0"/>
          <c:showPercent val="0"/>
          <c:showBubbleSize val="0"/>
        </c:dLbls>
        <c:gapWidth val="150"/>
        <c:overlap val="100"/>
        <c:axId val="1519482240"/>
        <c:axId val="1519495552"/>
      </c:barChart>
      <c:lineChart>
        <c:grouping val="standard"/>
        <c:varyColors val="0"/>
        <c:ser>
          <c:idx val="2"/>
          <c:order val="2"/>
          <c:tx>
            <c:strRef>
              <c:f>Sheet1!$D$1</c:f>
              <c:strCache>
                <c:ptCount val="1"/>
                <c:pt idx="0">
                  <c:v>Acquisition cost</c:v>
                </c:pt>
              </c:strCache>
            </c:strRef>
          </c:tx>
          <c:spPr>
            <a:ln w="28575" cap="rnd">
              <a:noFill/>
              <a:round/>
            </a:ln>
            <a:effectLst/>
          </c:spPr>
          <c:marker>
            <c:symbol val="none"/>
          </c:marker>
          <c:dLbls>
            <c:numFmt formatCode="#,##0.0" sourceLinked="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lumMod val="75000"/>
                        <a:lumOff val="25000"/>
                      </a:schemeClr>
                    </a:solidFill>
                    <a:latin typeface="+mn-lt"/>
                    <a:ea typeface="+mn-ea"/>
                    <a:cs typeface="+mn-cs"/>
                  </a:defRPr>
                </a:pPr>
                <a:endParaRPr lang="fr-FR"/>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Sheet1!$A$2:$A$6</c:f>
              <c:numCache>
                <c:formatCode>General</c:formatCode>
                <c:ptCount val="5"/>
                <c:pt idx="0">
                  <c:v>2021</c:v>
                </c:pt>
                <c:pt idx="1">
                  <c:v>2022</c:v>
                </c:pt>
                <c:pt idx="2">
                  <c:v>2023</c:v>
                </c:pt>
                <c:pt idx="3">
                  <c:v>2024</c:v>
                </c:pt>
                <c:pt idx="4">
                  <c:v>2025</c:v>
                </c:pt>
              </c:numCache>
            </c:numRef>
          </c:cat>
          <c:val>
            <c:numRef>
              <c:f>Sheet1!$D$2:$D$6</c:f>
              <c:numCache>
                <c:formatCode>General</c:formatCode>
                <c:ptCount val="5"/>
                <c:pt idx="0">
                  <c:v>3496516.1290322598</c:v>
                </c:pt>
                <c:pt idx="1">
                  <c:v>2472684.5863451101</c:v>
                </c:pt>
                <c:pt idx="2">
                  <c:v>3472914.3994066399</c:v>
                </c:pt>
                <c:pt idx="3">
                  <c:v>4953257.9982694499</c:v>
                </c:pt>
                <c:pt idx="4">
                  <c:v>7193332.7904502805</c:v>
                </c:pt>
              </c:numCache>
            </c:numRef>
          </c:val>
          <c:smooth val="0"/>
          <c:extLst>
            <c:ext xmlns:c16="http://schemas.microsoft.com/office/drawing/2014/chart" uri="{C3380CC4-5D6E-409C-BE32-E72D297353CC}">
              <c16:uniqueId val="{00000001-8629-4DD6-8F7B-8AD22EA4E982}"/>
            </c:ext>
          </c:extLst>
        </c:ser>
        <c:dLbls>
          <c:showLegendKey val="0"/>
          <c:showVal val="0"/>
          <c:showCatName val="0"/>
          <c:showSerName val="0"/>
          <c:showPercent val="0"/>
          <c:showBubbleSize val="0"/>
        </c:dLbls>
        <c:marker val="1"/>
        <c:smooth val="0"/>
        <c:axId val="1519482240"/>
        <c:axId val="1519495552"/>
      </c:lineChart>
      <c:catAx>
        <c:axId val="15194822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fr-FR"/>
          </a:p>
        </c:txPr>
        <c:crossAx val="1519495552"/>
        <c:crosses val="autoZero"/>
        <c:auto val="1"/>
        <c:lblAlgn val="ctr"/>
        <c:lblOffset val="100"/>
        <c:noMultiLvlLbl val="0"/>
      </c:catAx>
      <c:valAx>
        <c:axId val="1519495552"/>
        <c:scaling>
          <c:orientation val="minMax"/>
        </c:scaling>
        <c:delete val="1"/>
        <c:axPos val="l"/>
        <c:numFmt formatCode="General" sourceLinked="1"/>
        <c:majorTickMark val="out"/>
        <c:minorTickMark val="none"/>
        <c:tickLblPos val="nextTo"/>
        <c:crossAx val="1519482240"/>
        <c:crosses val="autoZero"/>
        <c:crossBetween val="between"/>
        <c:dispUnits>
          <c:builtInUnit val="millions"/>
          <c:dispUnitsLbl>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fr-FR"/>
              </a:p>
            </c:txPr>
          </c:dispUnitsLbl>
        </c:dispUnits>
      </c:valAx>
      <c:spPr>
        <a:noFill/>
        <a:ln>
          <a:noFill/>
        </a:ln>
        <a:effectLst/>
      </c:spPr>
    </c:plotArea>
    <c:legend>
      <c:legendPos val="r"/>
      <c:legendEntry>
        <c:idx val="2"/>
        <c:delete val="1"/>
      </c:legendEntry>
      <c:layout>
        <c:manualLayout>
          <c:xMode val="edge"/>
          <c:yMode val="edge"/>
          <c:x val="0.75771427975202543"/>
          <c:y val="0.1271433318847619"/>
          <c:w val="0.19075357359351364"/>
          <c:h val="0.73122932590301393"/>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25" y="12"/>
            <a:ext cx="3078427" cy="511729"/>
          </a:xfrm>
          <a:prstGeom prst="rect">
            <a:avLst/>
          </a:prstGeom>
        </p:spPr>
        <p:txBody>
          <a:bodyPr vert="horz" lIns="95041" tIns="47519" rIns="95041" bIns="47519" rtlCol="0"/>
          <a:lstStyle>
            <a:lvl1pPr algn="l">
              <a:defRPr sz="1200"/>
            </a:lvl1pPr>
          </a:lstStyle>
          <a:p>
            <a:endParaRPr lang="fr-FR"/>
          </a:p>
        </p:txBody>
      </p:sp>
      <p:sp>
        <p:nvSpPr>
          <p:cNvPr id="3" name="Espace réservé de la date 2"/>
          <p:cNvSpPr>
            <a:spLocks noGrp="1"/>
          </p:cNvSpPr>
          <p:nvPr>
            <p:ph type="dt" sz="quarter" idx="1"/>
          </p:nvPr>
        </p:nvSpPr>
        <p:spPr>
          <a:xfrm>
            <a:off x="4024017" y="12"/>
            <a:ext cx="3078427" cy="511729"/>
          </a:xfrm>
          <a:prstGeom prst="rect">
            <a:avLst/>
          </a:prstGeom>
        </p:spPr>
        <p:txBody>
          <a:bodyPr vert="horz" lIns="95041" tIns="47519" rIns="95041" bIns="47519" rtlCol="0"/>
          <a:lstStyle>
            <a:lvl1pPr algn="r">
              <a:defRPr sz="1200"/>
            </a:lvl1pPr>
          </a:lstStyle>
          <a:p>
            <a:fld id="{4B3B0C9A-CE48-44F6-A15F-2C76B33764C1}" type="datetimeFigureOut">
              <a:rPr lang="fr-FR" smtClean="0"/>
              <a:pPr/>
              <a:t>19/11/2021</a:t>
            </a:fld>
            <a:endParaRPr lang="fr-FR"/>
          </a:p>
        </p:txBody>
      </p:sp>
      <p:sp>
        <p:nvSpPr>
          <p:cNvPr id="4" name="Espace réservé du pied de page 3"/>
          <p:cNvSpPr>
            <a:spLocks noGrp="1"/>
          </p:cNvSpPr>
          <p:nvPr>
            <p:ph type="ftr" sz="quarter" idx="2"/>
          </p:nvPr>
        </p:nvSpPr>
        <p:spPr>
          <a:xfrm>
            <a:off x="25" y="9721118"/>
            <a:ext cx="3078427" cy="511729"/>
          </a:xfrm>
          <a:prstGeom prst="rect">
            <a:avLst/>
          </a:prstGeom>
        </p:spPr>
        <p:txBody>
          <a:bodyPr vert="horz" lIns="95041" tIns="47519" rIns="95041" bIns="47519" rtlCol="0" anchor="b"/>
          <a:lstStyle>
            <a:lvl1pPr algn="l">
              <a:defRPr sz="1200"/>
            </a:lvl1pPr>
          </a:lstStyle>
          <a:p>
            <a:endParaRPr lang="fr-FR"/>
          </a:p>
        </p:txBody>
      </p:sp>
      <p:sp>
        <p:nvSpPr>
          <p:cNvPr id="5" name="Espace réservé du numéro de diapositive 4"/>
          <p:cNvSpPr>
            <a:spLocks noGrp="1"/>
          </p:cNvSpPr>
          <p:nvPr>
            <p:ph type="sldNum" sz="quarter" idx="3"/>
          </p:nvPr>
        </p:nvSpPr>
        <p:spPr>
          <a:xfrm>
            <a:off x="4024017" y="9721118"/>
            <a:ext cx="3078427" cy="511729"/>
          </a:xfrm>
          <a:prstGeom prst="rect">
            <a:avLst/>
          </a:prstGeom>
        </p:spPr>
        <p:txBody>
          <a:bodyPr vert="horz" lIns="95041" tIns="47519" rIns="95041" bIns="47519" rtlCol="0" anchor="b"/>
          <a:lstStyle>
            <a:lvl1pPr algn="r">
              <a:defRPr sz="1200"/>
            </a:lvl1pPr>
          </a:lstStyle>
          <a:p>
            <a:fld id="{FDA54296-63EC-4CE7-97C6-0B8A852BBA12}" type="slidenum">
              <a:rPr lang="fr-FR" smtClean="0"/>
              <a:pPr/>
              <a:t>‹#›</a:t>
            </a:fld>
            <a:endParaRPr lang="fr-FR"/>
          </a:p>
        </p:txBody>
      </p:sp>
    </p:spTree>
    <p:extLst>
      <p:ext uri="{BB962C8B-B14F-4D97-AF65-F5344CB8AC3E}">
        <p14:creationId xmlns:p14="http://schemas.microsoft.com/office/powerpoint/2010/main" val="294579080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25" y="12"/>
            <a:ext cx="3078427" cy="511729"/>
          </a:xfrm>
          <a:prstGeom prst="rect">
            <a:avLst/>
          </a:prstGeom>
        </p:spPr>
        <p:txBody>
          <a:bodyPr vert="horz" lIns="95041" tIns="47519" rIns="95041" bIns="47519" rtlCol="0"/>
          <a:lstStyle>
            <a:lvl1pPr algn="l" eaLnBrk="1">
              <a:defRPr sz="1200"/>
            </a:lvl1pPr>
          </a:lstStyle>
          <a:p>
            <a:endParaRPr lang="en-GB"/>
          </a:p>
        </p:txBody>
      </p:sp>
      <p:sp>
        <p:nvSpPr>
          <p:cNvPr id="3" name="Espace réservé de la date 2"/>
          <p:cNvSpPr>
            <a:spLocks noGrp="1"/>
          </p:cNvSpPr>
          <p:nvPr>
            <p:ph type="dt" idx="1"/>
          </p:nvPr>
        </p:nvSpPr>
        <p:spPr>
          <a:xfrm>
            <a:off x="4024017" y="12"/>
            <a:ext cx="3078427" cy="511729"/>
          </a:xfrm>
          <a:prstGeom prst="rect">
            <a:avLst/>
          </a:prstGeom>
        </p:spPr>
        <p:txBody>
          <a:bodyPr vert="horz" lIns="95041" tIns="47519" rIns="95041" bIns="47519" rtlCol="0"/>
          <a:lstStyle>
            <a:lvl1pPr algn="r">
              <a:defRPr sz="1200"/>
            </a:lvl1pPr>
          </a:lstStyle>
          <a:p>
            <a:fld id="{E36E58C6-1998-4FD4-BEF9-DCC3837155B9}" type="datetimeFigureOut">
              <a:rPr lang="en-GB" smtClean="0"/>
              <a:pPr/>
              <a:t>19/11/2021</a:t>
            </a:fld>
            <a:endParaRPr lang="en-GB"/>
          </a:p>
        </p:txBody>
      </p:sp>
      <p:sp>
        <p:nvSpPr>
          <p:cNvPr id="4" name="Espace réservé de l'image des diapositives 3"/>
          <p:cNvSpPr>
            <a:spLocks noGrp="1" noRot="1" noChangeAspect="1"/>
          </p:cNvSpPr>
          <p:nvPr>
            <p:ph type="sldImg" idx="2"/>
          </p:nvPr>
        </p:nvSpPr>
        <p:spPr>
          <a:xfrm>
            <a:off x="779463" y="766763"/>
            <a:ext cx="5545137" cy="3838575"/>
          </a:xfrm>
          <a:prstGeom prst="rect">
            <a:avLst/>
          </a:prstGeom>
          <a:noFill/>
          <a:ln w="12700">
            <a:solidFill>
              <a:prstClr val="black"/>
            </a:solidFill>
          </a:ln>
        </p:spPr>
        <p:txBody>
          <a:bodyPr vert="horz" lIns="95041" tIns="47519" rIns="95041" bIns="47519" rtlCol="0" anchor="ctr"/>
          <a:lstStyle/>
          <a:p>
            <a:endParaRPr lang="fr-FR"/>
          </a:p>
        </p:txBody>
      </p:sp>
      <p:sp>
        <p:nvSpPr>
          <p:cNvPr id="5" name="Espace réservé des commentaires 4"/>
          <p:cNvSpPr>
            <a:spLocks noGrp="1"/>
          </p:cNvSpPr>
          <p:nvPr>
            <p:ph type="body" sz="quarter" idx="3"/>
          </p:nvPr>
        </p:nvSpPr>
        <p:spPr>
          <a:xfrm>
            <a:off x="710407" y="4861456"/>
            <a:ext cx="5683250" cy="4605575"/>
          </a:xfrm>
          <a:prstGeom prst="rect">
            <a:avLst/>
          </a:prstGeom>
        </p:spPr>
        <p:txBody>
          <a:bodyPr vert="horz" lIns="95041" tIns="47519" rIns="95041" bIns="47519" rtlCol="0">
            <a:normAutofit/>
          </a:bodyPr>
          <a:lstStyle/>
          <a:p>
            <a:pPr lvl="0"/>
            <a:r>
              <a:rPr lang="en-GB"/>
              <a:t>Cliquez pour modifier les styles du texte du masque</a:t>
            </a:r>
          </a:p>
          <a:p>
            <a:pPr lvl="1"/>
            <a:r>
              <a:rPr lang="en-GB"/>
              <a:t>Deuxième niveau</a:t>
            </a:r>
          </a:p>
          <a:p>
            <a:pPr lvl="2"/>
            <a:r>
              <a:rPr lang="en-GB"/>
              <a:t>Troisième niveau</a:t>
            </a:r>
          </a:p>
          <a:p>
            <a:pPr lvl="3"/>
            <a:r>
              <a:rPr lang="en-GB"/>
              <a:t>Quatrième niveau</a:t>
            </a:r>
          </a:p>
          <a:p>
            <a:pPr lvl="4"/>
            <a:r>
              <a:rPr lang="en-GB"/>
              <a:t>Cinquième niveau</a:t>
            </a:r>
          </a:p>
        </p:txBody>
      </p:sp>
      <p:sp>
        <p:nvSpPr>
          <p:cNvPr id="6" name="Espace réservé du pied de page 5"/>
          <p:cNvSpPr>
            <a:spLocks noGrp="1"/>
          </p:cNvSpPr>
          <p:nvPr>
            <p:ph type="ftr" sz="quarter" idx="4"/>
          </p:nvPr>
        </p:nvSpPr>
        <p:spPr>
          <a:xfrm>
            <a:off x="25" y="9721118"/>
            <a:ext cx="3078427" cy="511729"/>
          </a:xfrm>
          <a:prstGeom prst="rect">
            <a:avLst/>
          </a:prstGeom>
        </p:spPr>
        <p:txBody>
          <a:bodyPr vert="horz" lIns="95041" tIns="47519" rIns="95041" bIns="47519" rtlCol="0" anchor="b"/>
          <a:lstStyle>
            <a:lvl1pPr algn="l" eaLnBrk="1">
              <a:defRPr sz="1200"/>
            </a:lvl1pPr>
          </a:lstStyle>
          <a:p>
            <a:endParaRPr lang="en-GB"/>
          </a:p>
        </p:txBody>
      </p:sp>
      <p:sp>
        <p:nvSpPr>
          <p:cNvPr id="7" name="Espace réservé du numéro de diapositive 6"/>
          <p:cNvSpPr>
            <a:spLocks noGrp="1"/>
          </p:cNvSpPr>
          <p:nvPr>
            <p:ph type="sldNum" sz="quarter" idx="5"/>
          </p:nvPr>
        </p:nvSpPr>
        <p:spPr>
          <a:xfrm>
            <a:off x="4024017" y="9721118"/>
            <a:ext cx="3078427" cy="511729"/>
          </a:xfrm>
          <a:prstGeom prst="rect">
            <a:avLst/>
          </a:prstGeom>
        </p:spPr>
        <p:txBody>
          <a:bodyPr vert="horz" lIns="95041" tIns="47519" rIns="95041" bIns="47519" rtlCol="0" anchor="b"/>
          <a:lstStyle>
            <a:lvl1pPr algn="r">
              <a:defRPr sz="1200"/>
            </a:lvl1pPr>
          </a:lstStyle>
          <a:p>
            <a:fld id="{6818DACB-E39B-46DA-8F93-7DC7974D70A2}" type="slidenum">
              <a:rPr lang="en-GB" smtClean="0"/>
              <a:pPr/>
              <a:t>‹#›</a:t>
            </a:fld>
            <a:endParaRPr lang="en-GB"/>
          </a:p>
        </p:txBody>
      </p:sp>
    </p:spTree>
    <p:extLst>
      <p:ext uri="{BB962C8B-B14F-4D97-AF65-F5344CB8AC3E}">
        <p14:creationId xmlns:p14="http://schemas.microsoft.com/office/powerpoint/2010/main" val="3144596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www.realdolmen.com/fr/blog/une-plateforme-de-coop%C3%A9ration-une-n%C3%A9cessit%C3%A9-pour-le-secteur-des-assurances" TargetMode="External"/><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geop-assistance.com/innovations/digiclaims/#flashinfo" TargetMode="External"/><Relationship Id="rId2" Type="http://schemas.openxmlformats.org/officeDocument/2006/relationships/slide" Target="../slides/slide42.xml"/><Relationship Id="rId1" Type="http://schemas.openxmlformats.org/officeDocument/2006/relationships/notesMaster" Target="../notesMasters/notesMaster1.xml"/><Relationship Id="rId6" Type="http://schemas.openxmlformats.org/officeDocument/2006/relationships/hyperlink" Target="https://www.aad-phenix.com/qui-sommes-nous/" TargetMode="External"/><Relationship Id="rId5" Type="http://schemas.openxmlformats.org/officeDocument/2006/relationships/hyperlink" Target="https://www.talentia-software.com/wp-content/uploads/2020/08/SS_Stelliant_FR_02032020.pdf#:~:text=Cr%C3%A9%C3%A9%20en%201987%2C%20le%20Groupe%20Stelliant%20est%20le,entreprises%20et%20assureurs%20dans%20la%20gestion%20du%20risque." TargetMode="External"/><Relationship Id="rId4" Type="http://schemas.openxmlformats.org/officeDocument/2006/relationships/hyperlink" Target="https://www.texa.fr/linnovation/" TargetMode="Externa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GB"/>
          </a:p>
        </p:txBody>
      </p:sp>
      <p:sp>
        <p:nvSpPr>
          <p:cNvPr id="4" name="Espace réservé du numéro de diapositive 3"/>
          <p:cNvSpPr>
            <a:spLocks noGrp="1"/>
          </p:cNvSpPr>
          <p:nvPr>
            <p:ph type="sldNum" sz="quarter" idx="5"/>
          </p:nvPr>
        </p:nvSpPr>
        <p:spPr/>
        <p:txBody>
          <a:bodyPr/>
          <a:lstStyle/>
          <a:p>
            <a:fld id="{6818DACB-E39B-46DA-8F93-7DC7974D70A2}" type="slidenum">
              <a:rPr lang="en-GB" smtClean="0"/>
              <a:pPr/>
              <a:t>1</a:t>
            </a:fld>
            <a:endParaRPr lang="en-GB"/>
          </a:p>
        </p:txBody>
      </p:sp>
    </p:spTree>
    <p:extLst>
      <p:ext uri="{BB962C8B-B14F-4D97-AF65-F5344CB8AC3E}">
        <p14:creationId xmlns:p14="http://schemas.microsoft.com/office/powerpoint/2010/main" val="4624168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a:p>
        </p:txBody>
      </p:sp>
      <p:sp>
        <p:nvSpPr>
          <p:cNvPr id="4" name="Slide Number Placeholder 3"/>
          <p:cNvSpPr>
            <a:spLocks noGrp="1"/>
          </p:cNvSpPr>
          <p:nvPr>
            <p:ph type="sldNum" sz="quarter" idx="5"/>
          </p:nvPr>
        </p:nvSpPr>
        <p:spPr/>
        <p:txBody>
          <a:bodyPr/>
          <a:lstStyle/>
          <a:p>
            <a:fld id="{6818DACB-E39B-46DA-8F93-7DC7974D70A2}" type="slidenum">
              <a:rPr lang="en-GB" smtClean="0"/>
              <a:pPr/>
              <a:t>20</a:t>
            </a:fld>
            <a:endParaRPr lang="en-GB"/>
          </a:p>
        </p:txBody>
      </p:sp>
    </p:spTree>
    <p:extLst>
      <p:ext uri="{BB962C8B-B14F-4D97-AF65-F5344CB8AC3E}">
        <p14:creationId xmlns:p14="http://schemas.microsoft.com/office/powerpoint/2010/main" val="40937448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a:p>
        </p:txBody>
      </p:sp>
      <p:sp>
        <p:nvSpPr>
          <p:cNvPr id="4" name="Slide Number Placeholder 3"/>
          <p:cNvSpPr>
            <a:spLocks noGrp="1"/>
          </p:cNvSpPr>
          <p:nvPr>
            <p:ph type="sldNum" sz="quarter" idx="5"/>
          </p:nvPr>
        </p:nvSpPr>
        <p:spPr/>
        <p:txBody>
          <a:bodyPr/>
          <a:lstStyle/>
          <a:p>
            <a:fld id="{6818DACB-E39B-46DA-8F93-7DC7974D70A2}" type="slidenum">
              <a:rPr lang="en-GB" smtClean="0"/>
              <a:pPr/>
              <a:t>21</a:t>
            </a:fld>
            <a:endParaRPr lang="en-GB"/>
          </a:p>
        </p:txBody>
      </p:sp>
    </p:spTree>
    <p:extLst>
      <p:ext uri="{BB962C8B-B14F-4D97-AF65-F5344CB8AC3E}">
        <p14:creationId xmlns:p14="http://schemas.microsoft.com/office/powerpoint/2010/main" val="22334139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Vision structurée de tous les devis, ensemble des claims en cours, first draft…</a:t>
            </a:r>
          </a:p>
        </p:txBody>
      </p:sp>
      <p:sp>
        <p:nvSpPr>
          <p:cNvPr id="4" name="Espace réservé du numéro de diapositive 3"/>
          <p:cNvSpPr>
            <a:spLocks noGrp="1"/>
          </p:cNvSpPr>
          <p:nvPr>
            <p:ph type="sldNum" sz="quarter" idx="5"/>
          </p:nvPr>
        </p:nvSpPr>
        <p:spPr/>
        <p:txBody>
          <a:bodyPr/>
          <a:lstStyle/>
          <a:p>
            <a:fld id="{6818DACB-E39B-46DA-8F93-7DC7974D70A2}" type="slidenum">
              <a:rPr lang="en-GB" smtClean="0"/>
              <a:pPr/>
              <a:t>23</a:t>
            </a:fld>
            <a:endParaRPr lang="en-GB"/>
          </a:p>
        </p:txBody>
      </p:sp>
    </p:spTree>
    <p:extLst>
      <p:ext uri="{BB962C8B-B14F-4D97-AF65-F5344CB8AC3E}">
        <p14:creationId xmlns:p14="http://schemas.microsoft.com/office/powerpoint/2010/main" val="23964152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Vision structurée de tous les devis, ensemble des claims en cours, first draft…</a:t>
            </a:r>
          </a:p>
        </p:txBody>
      </p:sp>
      <p:sp>
        <p:nvSpPr>
          <p:cNvPr id="4" name="Espace réservé du numéro de diapositive 3"/>
          <p:cNvSpPr>
            <a:spLocks noGrp="1"/>
          </p:cNvSpPr>
          <p:nvPr>
            <p:ph type="sldNum" sz="quarter" idx="5"/>
          </p:nvPr>
        </p:nvSpPr>
        <p:spPr/>
        <p:txBody>
          <a:bodyPr/>
          <a:lstStyle/>
          <a:p>
            <a:fld id="{6818DACB-E39B-46DA-8F93-7DC7974D70A2}" type="slidenum">
              <a:rPr lang="en-GB" smtClean="0"/>
              <a:pPr/>
              <a:t>24</a:t>
            </a:fld>
            <a:endParaRPr lang="en-GB"/>
          </a:p>
        </p:txBody>
      </p:sp>
    </p:spTree>
    <p:extLst>
      <p:ext uri="{BB962C8B-B14F-4D97-AF65-F5344CB8AC3E}">
        <p14:creationId xmlns:p14="http://schemas.microsoft.com/office/powerpoint/2010/main" val="6322119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50976">
              <a:defRPr/>
            </a:pPr>
            <a:r>
              <a:rPr lang="fr-FR"/>
              <a:t>https://www.kizeo-forms.com/fr/fonctionnalites-webservice/</a:t>
            </a:r>
          </a:p>
        </p:txBody>
      </p:sp>
      <p:sp>
        <p:nvSpPr>
          <p:cNvPr id="4" name="Slide Number Placeholder 3"/>
          <p:cNvSpPr>
            <a:spLocks noGrp="1"/>
          </p:cNvSpPr>
          <p:nvPr>
            <p:ph type="sldNum" sz="quarter" idx="5"/>
          </p:nvPr>
        </p:nvSpPr>
        <p:spPr/>
        <p:txBody>
          <a:bodyPr/>
          <a:lstStyle/>
          <a:p>
            <a:fld id="{6818DACB-E39B-46DA-8F93-7DC7974D70A2}" type="slidenum">
              <a:rPr lang="en-GB" smtClean="0"/>
              <a:pPr/>
              <a:t>39</a:t>
            </a:fld>
            <a:endParaRPr lang="en-GB"/>
          </a:p>
        </p:txBody>
      </p:sp>
    </p:spTree>
    <p:extLst>
      <p:ext uri="{BB962C8B-B14F-4D97-AF65-F5344CB8AC3E}">
        <p14:creationId xmlns:p14="http://schemas.microsoft.com/office/powerpoint/2010/main" val="39254406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a:hlinkClick r:id="rId3"/>
              </a:rPr>
              <a:t>ERP: Une plateforme de coopération, une nécessité pour le secteur des assurances ? | </a:t>
            </a:r>
            <a:r>
              <a:rPr lang="fr-FR" err="1">
                <a:hlinkClick r:id="rId3"/>
              </a:rPr>
              <a:t>Realdolmen</a:t>
            </a:r>
            <a:endParaRPr lang="fr-FR"/>
          </a:p>
          <a:p>
            <a:endParaRPr lang="fr-FR"/>
          </a:p>
        </p:txBody>
      </p:sp>
      <p:sp>
        <p:nvSpPr>
          <p:cNvPr id="4" name="Slide Number Placeholder 3"/>
          <p:cNvSpPr>
            <a:spLocks noGrp="1"/>
          </p:cNvSpPr>
          <p:nvPr>
            <p:ph type="sldNum" sz="quarter" idx="5"/>
          </p:nvPr>
        </p:nvSpPr>
        <p:spPr/>
        <p:txBody>
          <a:bodyPr/>
          <a:lstStyle/>
          <a:p>
            <a:fld id="{6818DACB-E39B-46DA-8F93-7DC7974D70A2}" type="slidenum">
              <a:rPr lang="en-GB" smtClean="0"/>
              <a:pPr/>
              <a:t>40</a:t>
            </a:fld>
            <a:endParaRPr lang="en-GB"/>
          </a:p>
        </p:txBody>
      </p:sp>
    </p:spTree>
    <p:extLst>
      <p:ext uri="{BB962C8B-B14F-4D97-AF65-F5344CB8AC3E}">
        <p14:creationId xmlns:p14="http://schemas.microsoft.com/office/powerpoint/2010/main" val="23646652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a:hlinkClick r:id="rId3"/>
              </a:rPr>
              <a:t>Digiclaims - </a:t>
            </a:r>
            <a:r>
              <a:rPr lang="en-US" err="1">
                <a:hlinkClick r:id="rId3"/>
              </a:rPr>
              <a:t>Geop</a:t>
            </a:r>
            <a:r>
              <a:rPr lang="en-US">
                <a:hlinkClick r:id="rId3"/>
              </a:rPr>
              <a:t> Assistance (geop-assistance.com)</a:t>
            </a:r>
            <a:endParaRPr lang="en-US"/>
          </a:p>
          <a:p>
            <a:r>
              <a:rPr lang="en-US" err="1">
                <a:hlinkClick r:id="rId4"/>
              </a:rPr>
              <a:t>L'innovation</a:t>
            </a:r>
            <a:r>
              <a:rPr lang="en-US">
                <a:hlinkClick r:id="rId4"/>
              </a:rPr>
              <a:t> - Texa Expertises</a:t>
            </a:r>
            <a:endParaRPr lang="en-US"/>
          </a:p>
          <a:p>
            <a:r>
              <a:rPr lang="en-US">
                <a:hlinkClick r:id="rId5"/>
              </a:rPr>
              <a:t>SS_Stelliant_FR_02032020.pdf (</a:t>
            </a:r>
            <a:r>
              <a:rPr lang="en-US" err="1">
                <a:hlinkClick r:id="rId5"/>
              </a:rPr>
              <a:t>talentia</a:t>
            </a:r>
            <a:r>
              <a:rPr lang="en-US">
                <a:hlinkClick r:id="rId5"/>
              </a:rPr>
              <a:t>-s</a:t>
            </a:r>
          </a:p>
          <a:p>
            <a:r>
              <a:rPr lang="en-US">
                <a:hlinkClick r:id="rId6"/>
              </a:rPr>
              <a:t>Qui </a:t>
            </a:r>
            <a:r>
              <a:rPr lang="en-US" err="1">
                <a:hlinkClick r:id="rId6"/>
              </a:rPr>
              <a:t>sommes</a:t>
            </a:r>
            <a:r>
              <a:rPr lang="en-US">
                <a:hlinkClick r:id="rId6"/>
              </a:rPr>
              <a:t>-nous ? - AAD Phenix (aad-phenix.com)</a:t>
            </a:r>
            <a:r>
              <a:rPr lang="en-US">
                <a:hlinkClick r:id="rId5"/>
              </a:rPr>
              <a:t>oftware.com)</a:t>
            </a:r>
            <a:endParaRPr lang="fr-FR"/>
          </a:p>
        </p:txBody>
      </p:sp>
      <p:sp>
        <p:nvSpPr>
          <p:cNvPr id="4" name="Espace réservé du numéro de diapositive 3"/>
          <p:cNvSpPr>
            <a:spLocks noGrp="1"/>
          </p:cNvSpPr>
          <p:nvPr>
            <p:ph type="sldNum" sz="quarter" idx="5"/>
          </p:nvPr>
        </p:nvSpPr>
        <p:spPr/>
        <p:txBody>
          <a:bodyPr/>
          <a:lstStyle/>
          <a:p>
            <a:fld id="{6818DACB-E39B-46DA-8F93-7DC7974D70A2}" type="slidenum">
              <a:rPr lang="en-GB" smtClean="0"/>
              <a:pPr/>
              <a:t>42</a:t>
            </a:fld>
            <a:endParaRPr lang="en-GB"/>
          </a:p>
        </p:txBody>
      </p:sp>
    </p:spTree>
    <p:extLst>
      <p:ext uri="{BB962C8B-B14F-4D97-AF65-F5344CB8AC3E}">
        <p14:creationId xmlns:p14="http://schemas.microsoft.com/office/powerpoint/2010/main" val="27826797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b="0" i="0">
                <a:solidFill>
                  <a:srgbClr val="555555"/>
                </a:solidFill>
                <a:effectLst/>
                <a:latin typeface="Open Sans" panose="020B0606030504020204" pitchFamily="34" charset="0"/>
              </a:rPr>
              <a:t>https://www.larevuedudigital.com/lassistant-vocal-nouveau-canal-client-lere-des-pionniers-avec-la-societe-dassistance-homeserve/ Pour l’heure, les dispositifs du type des enceintes connectées sont encore peu répandus en France. Une étude menée par </a:t>
            </a:r>
            <a:r>
              <a:rPr lang="fr-FR" b="0" i="0" err="1">
                <a:solidFill>
                  <a:srgbClr val="555555"/>
                </a:solidFill>
                <a:effectLst/>
                <a:latin typeface="Open Sans" panose="020B0606030504020204" pitchFamily="34" charset="0"/>
              </a:rPr>
              <a:t>HomeServe</a:t>
            </a:r>
            <a:r>
              <a:rPr lang="fr-FR" b="0" i="0">
                <a:solidFill>
                  <a:srgbClr val="555555"/>
                </a:solidFill>
                <a:effectLst/>
                <a:latin typeface="Open Sans" panose="020B0606030504020204" pitchFamily="34" charset="0"/>
              </a:rPr>
              <a:t> avec le cabinet CSA montre au début de 2020 que seulement 18% des Français sont équipés de ce type de dispositif. Ce chiffre n’inclut pas les usages des assistants vocaux de Google et d’Amazon qui sont aussi accessibles via le smartphone.</a:t>
            </a:r>
          </a:p>
          <a:p>
            <a:r>
              <a:rPr lang="fr-FR"/>
              <a:t>https://www.capgemini.com/2019/06/making-transformation-human-for-homeserve/</a:t>
            </a:r>
          </a:p>
          <a:p>
            <a:r>
              <a:rPr lang="fr-FR"/>
              <a:t>https://www.webmecanik.com/interview-arnaud-leroux-automationday/</a:t>
            </a:r>
          </a:p>
        </p:txBody>
      </p:sp>
      <p:sp>
        <p:nvSpPr>
          <p:cNvPr id="4" name="Espace réservé du numéro de diapositive 3"/>
          <p:cNvSpPr>
            <a:spLocks noGrp="1"/>
          </p:cNvSpPr>
          <p:nvPr>
            <p:ph type="sldNum" sz="quarter" idx="5"/>
          </p:nvPr>
        </p:nvSpPr>
        <p:spPr/>
        <p:txBody>
          <a:bodyPr/>
          <a:lstStyle/>
          <a:p>
            <a:fld id="{6818DACB-E39B-46DA-8F93-7DC7974D70A2}" type="slidenum">
              <a:rPr lang="en-GB" smtClean="0"/>
              <a:pPr/>
              <a:t>43</a:t>
            </a:fld>
            <a:endParaRPr lang="en-GB"/>
          </a:p>
        </p:txBody>
      </p:sp>
    </p:spTree>
    <p:extLst>
      <p:ext uri="{BB962C8B-B14F-4D97-AF65-F5344CB8AC3E}">
        <p14:creationId xmlns:p14="http://schemas.microsoft.com/office/powerpoint/2010/main" val="13851359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818DACB-E39B-46DA-8F93-7DC7974D70A2}" type="slidenum">
              <a:rPr lang="en-GB" smtClean="0"/>
              <a:pPr/>
              <a:t>45</a:t>
            </a:fld>
            <a:endParaRPr lang="en-GB"/>
          </a:p>
        </p:txBody>
      </p:sp>
    </p:spTree>
    <p:extLst>
      <p:ext uri="{BB962C8B-B14F-4D97-AF65-F5344CB8AC3E}">
        <p14:creationId xmlns:p14="http://schemas.microsoft.com/office/powerpoint/2010/main" val="18663544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6818DACB-E39B-46DA-8F93-7DC7974D70A2}" type="slidenum">
              <a:rPr lang="en-GB" smtClean="0"/>
              <a:pPr/>
              <a:t>46</a:t>
            </a:fld>
            <a:endParaRPr lang="en-GB"/>
          </a:p>
        </p:txBody>
      </p:sp>
    </p:spTree>
    <p:extLst>
      <p:ext uri="{BB962C8B-B14F-4D97-AF65-F5344CB8AC3E}">
        <p14:creationId xmlns:p14="http://schemas.microsoft.com/office/powerpoint/2010/main" val="41259511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6818DACB-E39B-46DA-8F93-7DC7974D70A2}" type="slidenum">
              <a:rPr lang="en-GB" smtClean="0"/>
              <a:pPr/>
              <a:t>2</a:t>
            </a:fld>
            <a:endParaRPr lang="en-GB"/>
          </a:p>
        </p:txBody>
      </p:sp>
    </p:spTree>
    <p:extLst>
      <p:ext uri="{BB962C8B-B14F-4D97-AF65-F5344CB8AC3E}">
        <p14:creationId xmlns:p14="http://schemas.microsoft.com/office/powerpoint/2010/main" val="12198608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a:p>
        </p:txBody>
      </p:sp>
      <p:sp>
        <p:nvSpPr>
          <p:cNvPr id="4" name="Slide Number Placeholder 3"/>
          <p:cNvSpPr>
            <a:spLocks noGrp="1"/>
          </p:cNvSpPr>
          <p:nvPr>
            <p:ph type="sldNum" sz="quarter" idx="5"/>
          </p:nvPr>
        </p:nvSpPr>
        <p:spPr/>
        <p:txBody>
          <a:bodyPr/>
          <a:lstStyle/>
          <a:p>
            <a:fld id="{6818DACB-E39B-46DA-8F93-7DC7974D70A2}" type="slidenum">
              <a:rPr lang="en-GB" smtClean="0"/>
              <a:pPr/>
              <a:t>51</a:t>
            </a:fld>
            <a:endParaRPr lang="en-GB"/>
          </a:p>
        </p:txBody>
      </p:sp>
    </p:spTree>
    <p:extLst>
      <p:ext uri="{BB962C8B-B14F-4D97-AF65-F5344CB8AC3E}">
        <p14:creationId xmlns:p14="http://schemas.microsoft.com/office/powerpoint/2010/main" val="4310523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a:p>
        </p:txBody>
      </p:sp>
      <p:sp>
        <p:nvSpPr>
          <p:cNvPr id="4" name="Slide Number Placeholder 3"/>
          <p:cNvSpPr>
            <a:spLocks noGrp="1"/>
          </p:cNvSpPr>
          <p:nvPr>
            <p:ph type="sldNum" sz="quarter" idx="5"/>
          </p:nvPr>
        </p:nvSpPr>
        <p:spPr/>
        <p:txBody>
          <a:bodyPr/>
          <a:lstStyle/>
          <a:p>
            <a:fld id="{6818DACB-E39B-46DA-8F93-7DC7974D70A2}" type="slidenum">
              <a:rPr lang="en-GB" smtClean="0"/>
              <a:pPr/>
              <a:t>52</a:t>
            </a:fld>
            <a:endParaRPr lang="en-GB"/>
          </a:p>
        </p:txBody>
      </p:sp>
    </p:spTree>
    <p:extLst>
      <p:ext uri="{BB962C8B-B14F-4D97-AF65-F5344CB8AC3E}">
        <p14:creationId xmlns:p14="http://schemas.microsoft.com/office/powerpoint/2010/main" val="17321113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a:p>
        </p:txBody>
      </p:sp>
      <p:sp>
        <p:nvSpPr>
          <p:cNvPr id="4" name="Slide Number Placeholder 3"/>
          <p:cNvSpPr>
            <a:spLocks noGrp="1"/>
          </p:cNvSpPr>
          <p:nvPr>
            <p:ph type="sldNum" sz="quarter" idx="5"/>
          </p:nvPr>
        </p:nvSpPr>
        <p:spPr/>
        <p:txBody>
          <a:bodyPr/>
          <a:lstStyle/>
          <a:p>
            <a:fld id="{6818DACB-E39B-46DA-8F93-7DC7974D70A2}" type="slidenum">
              <a:rPr lang="en-GB" smtClean="0"/>
              <a:pPr/>
              <a:t>54</a:t>
            </a:fld>
            <a:endParaRPr lang="en-GB"/>
          </a:p>
        </p:txBody>
      </p:sp>
    </p:spTree>
    <p:extLst>
      <p:ext uri="{BB962C8B-B14F-4D97-AF65-F5344CB8AC3E}">
        <p14:creationId xmlns:p14="http://schemas.microsoft.com/office/powerpoint/2010/main" val="40915737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a:p>
        </p:txBody>
      </p:sp>
      <p:sp>
        <p:nvSpPr>
          <p:cNvPr id="4" name="Slide Number Placeholder 3"/>
          <p:cNvSpPr>
            <a:spLocks noGrp="1"/>
          </p:cNvSpPr>
          <p:nvPr>
            <p:ph type="sldNum" sz="quarter" idx="5"/>
          </p:nvPr>
        </p:nvSpPr>
        <p:spPr/>
        <p:txBody>
          <a:bodyPr/>
          <a:lstStyle/>
          <a:p>
            <a:fld id="{6818DACB-E39B-46DA-8F93-7DC7974D70A2}" type="slidenum">
              <a:rPr lang="en-GB" smtClean="0"/>
              <a:pPr/>
              <a:t>55</a:t>
            </a:fld>
            <a:endParaRPr lang="en-GB"/>
          </a:p>
        </p:txBody>
      </p:sp>
    </p:spTree>
    <p:extLst>
      <p:ext uri="{BB962C8B-B14F-4D97-AF65-F5344CB8AC3E}">
        <p14:creationId xmlns:p14="http://schemas.microsoft.com/office/powerpoint/2010/main" val="395155175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a:p>
        </p:txBody>
      </p:sp>
      <p:sp>
        <p:nvSpPr>
          <p:cNvPr id="4" name="Slide Number Placeholder 3"/>
          <p:cNvSpPr>
            <a:spLocks noGrp="1"/>
          </p:cNvSpPr>
          <p:nvPr>
            <p:ph type="sldNum" sz="quarter" idx="5"/>
          </p:nvPr>
        </p:nvSpPr>
        <p:spPr/>
        <p:txBody>
          <a:bodyPr/>
          <a:lstStyle/>
          <a:p>
            <a:fld id="{6818DACB-E39B-46DA-8F93-7DC7974D70A2}" type="slidenum">
              <a:rPr lang="en-GB" smtClean="0"/>
              <a:pPr/>
              <a:t>58</a:t>
            </a:fld>
            <a:endParaRPr lang="en-GB"/>
          </a:p>
        </p:txBody>
      </p:sp>
    </p:spTree>
    <p:extLst>
      <p:ext uri="{BB962C8B-B14F-4D97-AF65-F5344CB8AC3E}">
        <p14:creationId xmlns:p14="http://schemas.microsoft.com/office/powerpoint/2010/main" val="135235731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a:p>
        </p:txBody>
      </p:sp>
      <p:sp>
        <p:nvSpPr>
          <p:cNvPr id="4" name="Slide Number Placeholder 3"/>
          <p:cNvSpPr>
            <a:spLocks noGrp="1"/>
          </p:cNvSpPr>
          <p:nvPr>
            <p:ph type="sldNum" sz="quarter" idx="5"/>
          </p:nvPr>
        </p:nvSpPr>
        <p:spPr/>
        <p:txBody>
          <a:bodyPr/>
          <a:lstStyle/>
          <a:p>
            <a:fld id="{6818DACB-E39B-46DA-8F93-7DC7974D70A2}" type="slidenum">
              <a:rPr lang="en-GB" smtClean="0"/>
              <a:pPr/>
              <a:t>63</a:t>
            </a:fld>
            <a:endParaRPr lang="en-GB"/>
          </a:p>
        </p:txBody>
      </p:sp>
    </p:spTree>
    <p:extLst>
      <p:ext uri="{BB962C8B-B14F-4D97-AF65-F5344CB8AC3E}">
        <p14:creationId xmlns:p14="http://schemas.microsoft.com/office/powerpoint/2010/main" val="118714569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a:p>
        </p:txBody>
      </p:sp>
      <p:sp>
        <p:nvSpPr>
          <p:cNvPr id="4" name="Slide Number Placeholder 3"/>
          <p:cNvSpPr>
            <a:spLocks noGrp="1"/>
          </p:cNvSpPr>
          <p:nvPr>
            <p:ph type="sldNum" sz="quarter" idx="5"/>
          </p:nvPr>
        </p:nvSpPr>
        <p:spPr/>
        <p:txBody>
          <a:bodyPr/>
          <a:lstStyle/>
          <a:p>
            <a:fld id="{6818DACB-E39B-46DA-8F93-7DC7974D70A2}" type="slidenum">
              <a:rPr lang="en-GB" smtClean="0"/>
              <a:pPr/>
              <a:t>64</a:t>
            </a:fld>
            <a:endParaRPr lang="en-GB"/>
          </a:p>
        </p:txBody>
      </p:sp>
    </p:spTree>
    <p:extLst>
      <p:ext uri="{BB962C8B-B14F-4D97-AF65-F5344CB8AC3E}">
        <p14:creationId xmlns:p14="http://schemas.microsoft.com/office/powerpoint/2010/main" val="415269155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a:p>
        </p:txBody>
      </p:sp>
      <p:sp>
        <p:nvSpPr>
          <p:cNvPr id="4" name="Slide Number Placeholder 3"/>
          <p:cNvSpPr>
            <a:spLocks noGrp="1"/>
          </p:cNvSpPr>
          <p:nvPr>
            <p:ph type="sldNum" sz="quarter" idx="5"/>
          </p:nvPr>
        </p:nvSpPr>
        <p:spPr/>
        <p:txBody>
          <a:bodyPr/>
          <a:lstStyle/>
          <a:p>
            <a:fld id="{6818DACB-E39B-46DA-8F93-7DC7974D70A2}" type="slidenum">
              <a:rPr lang="en-GB" smtClean="0"/>
              <a:pPr/>
              <a:t>70</a:t>
            </a:fld>
            <a:endParaRPr lang="en-GB"/>
          </a:p>
        </p:txBody>
      </p:sp>
    </p:spTree>
    <p:extLst>
      <p:ext uri="{BB962C8B-B14F-4D97-AF65-F5344CB8AC3E}">
        <p14:creationId xmlns:p14="http://schemas.microsoft.com/office/powerpoint/2010/main" val="254489208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a:p>
        </p:txBody>
      </p:sp>
      <p:sp>
        <p:nvSpPr>
          <p:cNvPr id="4" name="Slide Number Placeholder 3"/>
          <p:cNvSpPr>
            <a:spLocks noGrp="1"/>
          </p:cNvSpPr>
          <p:nvPr>
            <p:ph type="sldNum" sz="quarter" idx="5"/>
          </p:nvPr>
        </p:nvSpPr>
        <p:spPr/>
        <p:txBody>
          <a:bodyPr/>
          <a:lstStyle/>
          <a:p>
            <a:fld id="{6818DACB-E39B-46DA-8F93-7DC7974D70A2}" type="slidenum">
              <a:rPr lang="en-GB" smtClean="0"/>
              <a:pPr/>
              <a:t>71</a:t>
            </a:fld>
            <a:endParaRPr lang="en-GB"/>
          </a:p>
        </p:txBody>
      </p:sp>
    </p:spTree>
    <p:extLst>
      <p:ext uri="{BB962C8B-B14F-4D97-AF65-F5344CB8AC3E}">
        <p14:creationId xmlns:p14="http://schemas.microsoft.com/office/powerpoint/2010/main" val="228907373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GB"/>
          </a:p>
        </p:txBody>
      </p:sp>
      <p:sp>
        <p:nvSpPr>
          <p:cNvPr id="4" name="Espace réservé du numéro de diapositive 3"/>
          <p:cNvSpPr>
            <a:spLocks noGrp="1"/>
          </p:cNvSpPr>
          <p:nvPr>
            <p:ph type="sldNum" sz="quarter" idx="5"/>
          </p:nvPr>
        </p:nvSpPr>
        <p:spPr/>
        <p:txBody>
          <a:bodyPr/>
          <a:lstStyle/>
          <a:p>
            <a:fld id="{6818DACB-E39B-46DA-8F93-7DC7974D70A2}" type="slidenum">
              <a:rPr lang="en-GB" smtClean="0"/>
              <a:pPr/>
              <a:t>80</a:t>
            </a:fld>
            <a:endParaRPr lang="en-GB"/>
          </a:p>
        </p:txBody>
      </p:sp>
    </p:spTree>
    <p:extLst>
      <p:ext uri="{BB962C8B-B14F-4D97-AF65-F5344CB8AC3E}">
        <p14:creationId xmlns:p14="http://schemas.microsoft.com/office/powerpoint/2010/main" val="35305411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31606D5-C694-490C-BB3C-1752646257AE}" type="slidenum">
              <a:rPr lang="en-US" smtClean="0"/>
              <a:t>3</a:t>
            </a:fld>
            <a:endParaRPr lang="en-US"/>
          </a:p>
        </p:txBody>
      </p:sp>
    </p:spTree>
    <p:extLst>
      <p:ext uri="{BB962C8B-B14F-4D97-AF65-F5344CB8AC3E}">
        <p14:creationId xmlns:p14="http://schemas.microsoft.com/office/powerpoint/2010/main" val="38859491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818DACB-E39B-46DA-8F93-7DC7974D70A2}" type="slidenum">
              <a:rPr lang="en-GB" smtClean="0"/>
              <a:pPr/>
              <a:t>8</a:t>
            </a:fld>
            <a:endParaRPr lang="en-GB"/>
          </a:p>
        </p:txBody>
      </p:sp>
    </p:spTree>
    <p:extLst>
      <p:ext uri="{BB962C8B-B14F-4D97-AF65-F5344CB8AC3E}">
        <p14:creationId xmlns:p14="http://schemas.microsoft.com/office/powerpoint/2010/main" val="37875122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Vision structurée de tous les devis, ensemble des claims en cours, first draft…</a:t>
            </a:r>
          </a:p>
        </p:txBody>
      </p:sp>
      <p:sp>
        <p:nvSpPr>
          <p:cNvPr id="4" name="Espace réservé du numéro de diapositive 3"/>
          <p:cNvSpPr>
            <a:spLocks noGrp="1"/>
          </p:cNvSpPr>
          <p:nvPr>
            <p:ph type="sldNum" sz="quarter" idx="5"/>
          </p:nvPr>
        </p:nvSpPr>
        <p:spPr/>
        <p:txBody>
          <a:bodyPr/>
          <a:lstStyle/>
          <a:p>
            <a:fld id="{6818DACB-E39B-46DA-8F93-7DC7974D70A2}" type="slidenum">
              <a:rPr lang="en-GB" smtClean="0"/>
              <a:pPr/>
              <a:t>9</a:t>
            </a:fld>
            <a:endParaRPr lang="en-GB"/>
          </a:p>
        </p:txBody>
      </p:sp>
    </p:spTree>
    <p:extLst>
      <p:ext uri="{BB962C8B-B14F-4D97-AF65-F5344CB8AC3E}">
        <p14:creationId xmlns:p14="http://schemas.microsoft.com/office/powerpoint/2010/main" val="9060377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Rationnel :</a:t>
            </a:r>
          </a:p>
          <a:p>
            <a:r>
              <a:rPr lang="fr-FR" err="1"/>
              <a:t>GoVisio</a:t>
            </a:r>
            <a:r>
              <a:rPr lang="fr-FR"/>
              <a:t> : solution interne qui a l’air d’adresser le use case</a:t>
            </a:r>
          </a:p>
          <a:p>
            <a:r>
              <a:rPr lang="fr-FR" err="1"/>
              <a:t>Kizeo</a:t>
            </a:r>
            <a:r>
              <a:rPr lang="fr-FR"/>
              <a:t> : rédaction de rapports de recherche de fuite</a:t>
            </a:r>
          </a:p>
          <a:p>
            <a:r>
              <a:rPr lang="fr-FR" err="1"/>
              <a:t>Proad</a:t>
            </a:r>
            <a:r>
              <a:rPr lang="fr-FR"/>
              <a:t> apps : on sait pas ce qu’il y a dedans</a:t>
            </a:r>
          </a:p>
          <a:p>
            <a:r>
              <a:rPr lang="fr-FR" err="1"/>
              <a:t>Mobiloutils</a:t>
            </a:r>
            <a:r>
              <a:rPr lang="fr-FR"/>
              <a:t> : outil nomade de chiffrage, qui a l’air peu user </a:t>
            </a:r>
            <a:r>
              <a:rPr lang="fr-FR" err="1"/>
              <a:t>friendly</a:t>
            </a:r>
            <a:r>
              <a:rPr lang="fr-FR"/>
              <a:t> / très logiciel d’ancien temps</a:t>
            </a:r>
          </a:p>
        </p:txBody>
      </p:sp>
      <p:sp>
        <p:nvSpPr>
          <p:cNvPr id="4" name="Espace réservé du numéro de diapositive 3"/>
          <p:cNvSpPr>
            <a:spLocks noGrp="1"/>
          </p:cNvSpPr>
          <p:nvPr>
            <p:ph type="sldNum" sz="quarter" idx="5"/>
          </p:nvPr>
        </p:nvSpPr>
        <p:spPr/>
        <p:txBody>
          <a:bodyPr/>
          <a:lstStyle/>
          <a:p>
            <a:fld id="{6818DACB-E39B-46DA-8F93-7DC7974D70A2}" type="slidenum">
              <a:rPr lang="en-GB" smtClean="0"/>
              <a:pPr/>
              <a:t>11</a:t>
            </a:fld>
            <a:endParaRPr lang="en-GB"/>
          </a:p>
        </p:txBody>
      </p:sp>
    </p:spTree>
    <p:extLst>
      <p:ext uri="{BB962C8B-B14F-4D97-AF65-F5344CB8AC3E}">
        <p14:creationId xmlns:p14="http://schemas.microsoft.com/office/powerpoint/2010/main" val="39394014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818DACB-E39B-46DA-8F93-7DC7974D70A2}" type="slidenum">
              <a:rPr lang="en-GB" smtClean="0"/>
              <a:pPr/>
              <a:t>13</a:t>
            </a:fld>
            <a:endParaRPr lang="en-GB"/>
          </a:p>
        </p:txBody>
      </p:sp>
    </p:spTree>
    <p:extLst>
      <p:ext uri="{BB962C8B-B14F-4D97-AF65-F5344CB8AC3E}">
        <p14:creationId xmlns:p14="http://schemas.microsoft.com/office/powerpoint/2010/main" val="2321812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a:p>
        </p:txBody>
      </p:sp>
      <p:sp>
        <p:nvSpPr>
          <p:cNvPr id="4" name="Slide Number Placeholder 3"/>
          <p:cNvSpPr>
            <a:spLocks noGrp="1"/>
          </p:cNvSpPr>
          <p:nvPr>
            <p:ph type="sldNum" sz="quarter" idx="5"/>
          </p:nvPr>
        </p:nvSpPr>
        <p:spPr/>
        <p:txBody>
          <a:bodyPr/>
          <a:lstStyle/>
          <a:p>
            <a:fld id="{6818DACB-E39B-46DA-8F93-7DC7974D70A2}" type="slidenum">
              <a:rPr lang="en-GB" smtClean="0"/>
              <a:pPr/>
              <a:t>15</a:t>
            </a:fld>
            <a:endParaRPr lang="en-GB"/>
          </a:p>
        </p:txBody>
      </p:sp>
    </p:spTree>
    <p:extLst>
      <p:ext uri="{BB962C8B-B14F-4D97-AF65-F5344CB8AC3E}">
        <p14:creationId xmlns:p14="http://schemas.microsoft.com/office/powerpoint/2010/main" val="36639485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a:p>
        </p:txBody>
      </p:sp>
      <p:sp>
        <p:nvSpPr>
          <p:cNvPr id="4" name="Slide Number Placeholder 3"/>
          <p:cNvSpPr>
            <a:spLocks noGrp="1"/>
          </p:cNvSpPr>
          <p:nvPr>
            <p:ph type="sldNum" sz="quarter" idx="5"/>
          </p:nvPr>
        </p:nvSpPr>
        <p:spPr/>
        <p:txBody>
          <a:bodyPr/>
          <a:lstStyle/>
          <a:p>
            <a:fld id="{6818DACB-E39B-46DA-8F93-7DC7974D70A2}" type="slidenum">
              <a:rPr lang="en-GB" smtClean="0"/>
              <a:pPr/>
              <a:t>16</a:t>
            </a:fld>
            <a:endParaRPr lang="en-GB"/>
          </a:p>
        </p:txBody>
      </p:sp>
    </p:spTree>
    <p:extLst>
      <p:ext uri="{BB962C8B-B14F-4D97-AF65-F5344CB8AC3E}">
        <p14:creationId xmlns:p14="http://schemas.microsoft.com/office/powerpoint/2010/main" val="14505935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5.xml"/><Relationship Id="rId1" Type="http://schemas.openxmlformats.org/officeDocument/2006/relationships/tags" Target="../tags/tag4.xml"/><Relationship Id="rId5" Type="http://schemas.openxmlformats.org/officeDocument/2006/relationships/image" Target="../media/image3.emf"/><Relationship Id="rId4" Type="http://schemas.openxmlformats.org/officeDocument/2006/relationships/oleObject" Target="../embeddings/oleObject2.bin"/></Relationships>
</file>

<file path=ppt/slideLayouts/_rels/slideLayout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7.xml"/><Relationship Id="rId1" Type="http://schemas.openxmlformats.org/officeDocument/2006/relationships/tags" Target="../tags/tag6.xml"/><Relationship Id="rId6" Type="http://schemas.openxmlformats.org/officeDocument/2006/relationships/image" Target="../media/image2.png"/><Relationship Id="rId5" Type="http://schemas.openxmlformats.org/officeDocument/2006/relationships/image" Target="../media/image3.emf"/><Relationship Id="rId4" Type="http://schemas.openxmlformats.org/officeDocument/2006/relationships/oleObject" Target="../embeddings/oleObject3.bin"/></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8.xml"/></Relationships>
</file>

<file path=ppt/slideLayouts/_rels/slideLayout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9.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2_Diapositive de titre">
    <p:spTree>
      <p:nvGrpSpPr>
        <p:cNvPr id="1" name=""/>
        <p:cNvGrpSpPr/>
        <p:nvPr/>
      </p:nvGrpSpPr>
      <p:grpSpPr>
        <a:xfrm>
          <a:off x="0" y="0"/>
          <a:ext cx="0" cy="0"/>
          <a:chOff x="0" y="0"/>
          <a:chExt cx="0" cy="0"/>
        </a:xfrm>
      </p:grpSpPr>
      <p:graphicFrame>
        <p:nvGraphicFramePr>
          <p:cNvPr id="2" name="Objet 1" hidden="1"/>
          <p:cNvGraphicFramePr>
            <a:graphicFrameLocks noChangeAspect="1"/>
          </p:cNvGraphicFramePr>
          <p:nvPr userDrawn="1">
            <p:custDataLst>
              <p:tags r:id="rId1"/>
            </p:custDataLst>
            <p:extLst>
              <p:ext uri="{D42A27DB-BD31-4B8C-83A1-F6EECF244321}">
                <p14:modId xmlns:p14="http://schemas.microsoft.com/office/powerpoint/2010/main" val="291176777"/>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4" imgW="270" imgH="270" progId="TCLayout.ActiveDocument.1">
                  <p:embed/>
                </p:oleObj>
              </mc:Choice>
              <mc:Fallback>
                <p:oleObj name="think-cell Slide" r:id="rId4" imgW="270" imgH="270" progId="TCLayout.ActiveDocument.1">
                  <p:embed/>
                  <p:pic>
                    <p:nvPicPr>
                      <p:cNvPr id="2" name="Objet 1"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02C5D44B-557D-47AE-BF3A-CAD25C15B435}"/>
              </a:ext>
            </a:extLst>
          </p:cNvPr>
          <p:cNvSpPr/>
          <p:nvPr userDrawn="1">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95000"/>
              </a:lnSpc>
              <a:spcBef>
                <a:spcPct val="0"/>
              </a:spcBef>
              <a:spcAft>
                <a:spcPct val="0"/>
              </a:spcAft>
            </a:pPr>
            <a:endParaRPr lang="en-GB" sz="3033" b="0" i="0" baseline="0">
              <a:latin typeface="Verdana" panose="020B0604030504040204" pitchFamily="34" charset="0"/>
              <a:ea typeface="Verdana" panose="020B0604030504040204" pitchFamily="34" charset="0"/>
              <a:sym typeface="Verdana" panose="020B0604030504040204" pitchFamily="34" charset="0"/>
            </a:endParaRPr>
          </a:p>
        </p:txBody>
      </p:sp>
      <p:sp>
        <p:nvSpPr>
          <p:cNvPr id="87042" name="Rectangle 2"/>
          <p:cNvSpPr>
            <a:spLocks noGrp="1" noChangeArrowheads="1"/>
          </p:cNvSpPr>
          <p:nvPr>
            <p:ph type="ctrTitle" hasCustomPrompt="1"/>
          </p:nvPr>
        </p:nvSpPr>
        <p:spPr>
          <a:xfrm>
            <a:off x="860995" y="2954793"/>
            <a:ext cx="6397517" cy="765944"/>
          </a:xfrm>
        </p:spPr>
        <p:txBody>
          <a:bodyPr anchor="t"/>
          <a:lstStyle>
            <a:lvl1pPr algn="l" defTabSz="990570" rtl="0" eaLnBrk="1" latinLnBrk="0" hangingPunct="1">
              <a:lnSpc>
                <a:spcPct val="95000"/>
              </a:lnSpc>
              <a:spcBef>
                <a:spcPct val="0"/>
              </a:spcBef>
              <a:buNone/>
              <a:defRPr lang="fr-FR" sz="3033" b="0" kern="1200" cap="all" noProof="0" dirty="0" smtClean="0">
                <a:solidFill>
                  <a:srgbClr val="009DB0"/>
                </a:solidFill>
                <a:latin typeface="Verdana" pitchFamily="34" charset="0"/>
                <a:ea typeface="Verdana" pitchFamily="34" charset="0"/>
                <a:cs typeface="Verdana" pitchFamily="34" charset="0"/>
              </a:defRPr>
            </a:lvl1pPr>
          </a:lstStyle>
          <a:p>
            <a:pPr lvl="0"/>
            <a:r>
              <a:rPr lang="en-GB"/>
              <a:t>Titre de la section</a:t>
            </a:r>
            <a:endParaRPr lang="en-GB" noProof="0"/>
          </a:p>
        </p:txBody>
      </p:sp>
      <p:sp>
        <p:nvSpPr>
          <p:cNvPr id="87043" name="Rectangle 3"/>
          <p:cNvSpPr>
            <a:spLocks noGrp="1" noChangeArrowheads="1"/>
          </p:cNvSpPr>
          <p:nvPr>
            <p:ph type="subTitle" idx="1" hasCustomPrompt="1"/>
          </p:nvPr>
        </p:nvSpPr>
        <p:spPr>
          <a:xfrm>
            <a:off x="858000" y="4262045"/>
            <a:ext cx="6903312" cy="862328"/>
          </a:xfrm>
          <a:prstGeom prst="rect">
            <a:avLst/>
          </a:prstGeom>
        </p:spPr>
        <p:txBody>
          <a:bodyPr/>
          <a:lstStyle>
            <a:lvl1pPr marL="0" indent="0">
              <a:lnSpc>
                <a:spcPct val="100000"/>
              </a:lnSpc>
              <a:buFont typeface="Arial" pitchFamily="34" charset="0"/>
              <a:buNone/>
              <a:defRPr lang="fr-FR" sz="1950" b="1" kern="1200" noProof="0" dirty="0" smtClean="0">
                <a:solidFill>
                  <a:schemeClr val="tx1">
                    <a:tint val="75000"/>
                  </a:schemeClr>
                </a:solidFill>
                <a:latin typeface="Verdana" pitchFamily="34" charset="0"/>
                <a:ea typeface="Verdana" pitchFamily="34" charset="0"/>
                <a:cs typeface="Verdana" pitchFamily="34" charset="0"/>
              </a:defRPr>
            </a:lvl1pPr>
          </a:lstStyle>
          <a:p>
            <a:pPr lvl="0"/>
            <a:r>
              <a:rPr lang="en-GB"/>
              <a:t>Sous-titre de la section</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re et contenu">
    <p:bg>
      <p:bgPr>
        <a:solidFill>
          <a:schemeClr val="bg1"/>
        </a:solidFill>
        <a:effectLst/>
      </p:bgPr>
    </p:bg>
    <p:spTree>
      <p:nvGrpSpPr>
        <p:cNvPr id="1" name=""/>
        <p:cNvGrpSpPr/>
        <p:nvPr/>
      </p:nvGrpSpPr>
      <p:grpSpPr>
        <a:xfrm>
          <a:off x="0" y="0"/>
          <a:ext cx="0" cy="0"/>
          <a:chOff x="0" y="0"/>
          <a:chExt cx="0" cy="0"/>
        </a:xfrm>
      </p:grpSpPr>
      <p:graphicFrame>
        <p:nvGraphicFramePr>
          <p:cNvPr id="3" name="Objet 2" hidden="1">
            <a:extLst>
              <a:ext uri="{FF2B5EF4-FFF2-40B4-BE49-F238E27FC236}">
                <a16:creationId xmlns:a16="http://schemas.microsoft.com/office/drawing/2014/main" id="{0E261BD5-98F0-43DD-ACD7-7F4E696C6E87}"/>
              </a:ext>
            </a:extLst>
          </p:cNvPr>
          <p:cNvGraphicFramePr>
            <a:graphicFrameLocks noChangeAspect="1"/>
          </p:cNvGraphicFramePr>
          <p:nvPr userDrawn="1">
            <p:custDataLst>
              <p:tags r:id="rId1"/>
            </p:custDataLst>
            <p:extLst>
              <p:ext uri="{D42A27DB-BD31-4B8C-83A1-F6EECF244321}">
                <p14:modId xmlns:p14="http://schemas.microsoft.com/office/powerpoint/2010/main" val="2766478665"/>
              </p:ext>
            </p:extLst>
          </p:nvPr>
        </p:nvGraphicFramePr>
        <p:xfrm>
          <a:off x="1721" y="1589"/>
          <a:ext cx="1719" cy="1587"/>
        </p:xfrm>
        <a:graphic>
          <a:graphicData uri="http://schemas.openxmlformats.org/presentationml/2006/ole">
            <mc:AlternateContent xmlns:mc="http://schemas.openxmlformats.org/markup-compatibility/2006">
              <mc:Choice xmlns:v="urn:schemas-microsoft-com:vml" Requires="v">
                <p:oleObj name="think-cell Slide" r:id="rId4" imgW="360" imgH="360" progId="TCLayout.ActiveDocument.1">
                  <p:embed/>
                </p:oleObj>
              </mc:Choice>
              <mc:Fallback>
                <p:oleObj name="think-cell Slide" r:id="rId4" imgW="360" imgH="360" progId="TCLayout.ActiveDocument.1">
                  <p:embed/>
                  <p:pic>
                    <p:nvPicPr>
                      <p:cNvPr id="3" name="Objet 2" hidden="1">
                        <a:extLst>
                          <a:ext uri="{FF2B5EF4-FFF2-40B4-BE49-F238E27FC236}">
                            <a16:creationId xmlns:a16="http://schemas.microsoft.com/office/drawing/2014/main" id="{0E261BD5-98F0-43DD-ACD7-7F4E696C6E87}"/>
                          </a:ext>
                        </a:extLst>
                      </p:cNvPr>
                      <p:cNvPicPr/>
                      <p:nvPr/>
                    </p:nvPicPr>
                    <p:blipFill>
                      <a:blip r:embed="rId5"/>
                      <a:stretch>
                        <a:fillRect/>
                      </a:stretch>
                    </p:blipFill>
                    <p:spPr>
                      <a:xfrm>
                        <a:off x="1721" y="1589"/>
                        <a:ext cx="1719" cy="1587"/>
                      </a:xfrm>
                      <a:prstGeom prst="rect">
                        <a:avLst/>
                      </a:prstGeom>
                    </p:spPr>
                  </p:pic>
                </p:oleObj>
              </mc:Fallback>
            </mc:AlternateContent>
          </a:graphicData>
        </a:graphic>
      </p:graphicFrame>
      <p:sp>
        <p:nvSpPr>
          <p:cNvPr id="6" name="Rectangle 5" hidden="1">
            <a:extLst>
              <a:ext uri="{FF2B5EF4-FFF2-40B4-BE49-F238E27FC236}">
                <a16:creationId xmlns:a16="http://schemas.microsoft.com/office/drawing/2014/main" id="{E1F11DA2-7A52-4483-B11A-01C5FB66D3EB}"/>
              </a:ext>
            </a:extLst>
          </p:cNvPr>
          <p:cNvSpPr/>
          <p:nvPr userDrawn="1">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100000"/>
              </a:lnSpc>
              <a:spcBef>
                <a:spcPct val="0"/>
              </a:spcBef>
              <a:spcAft>
                <a:spcPct val="0"/>
              </a:spcAft>
            </a:pPr>
            <a:endParaRPr lang="en-GB" sz="1600" b="1" i="0" baseline="0">
              <a:latin typeface="Verdana" panose="020B0604030504040204" pitchFamily="34" charset="0"/>
              <a:ea typeface="Verdana" panose="020B0604030504040204" pitchFamily="34" charset="0"/>
              <a:sym typeface="Verdana" panose="020B0604030504040204" pitchFamily="34" charset="0"/>
            </a:endParaRPr>
          </a:p>
        </p:txBody>
      </p:sp>
      <p:sp>
        <p:nvSpPr>
          <p:cNvPr id="9" name="Titre 1"/>
          <p:cNvSpPr>
            <a:spLocks noGrp="1"/>
          </p:cNvSpPr>
          <p:nvPr>
            <p:ph type="ctrTitle"/>
          </p:nvPr>
        </p:nvSpPr>
        <p:spPr>
          <a:xfrm>
            <a:off x="584515" y="116632"/>
            <a:ext cx="8814979" cy="576064"/>
          </a:xfrm>
        </p:spPr>
        <p:txBody>
          <a:bodyPr vert="horz" lIns="0" tIns="45720" rIns="0" bIns="45720" rtlCol="0" anchor="ctr">
            <a:noAutofit/>
          </a:bodyPr>
          <a:lstStyle>
            <a:lvl1pPr>
              <a:defRPr lang="en-US" sz="1600" b="1" spc="-40" dirty="0"/>
            </a:lvl1pPr>
          </a:lstStyle>
          <a:p>
            <a:pPr lvl="0"/>
            <a:r>
              <a:rPr lang="en-GB"/>
              <a:t>Modifiez le style du titre</a:t>
            </a:r>
          </a:p>
        </p:txBody>
      </p:sp>
      <p:sp>
        <p:nvSpPr>
          <p:cNvPr id="5" name="Espace réservé du numéro de diapositive 5"/>
          <p:cNvSpPr>
            <a:spLocks noGrp="1"/>
          </p:cNvSpPr>
          <p:nvPr>
            <p:ph type="sldNum" sz="quarter" idx="4"/>
          </p:nvPr>
        </p:nvSpPr>
        <p:spPr>
          <a:xfrm>
            <a:off x="2605488" y="6309321"/>
            <a:ext cx="2311400" cy="365125"/>
          </a:xfrm>
          <a:prstGeom prst="rect">
            <a:avLst/>
          </a:prstGeom>
        </p:spPr>
        <p:txBody>
          <a:bodyPr vert="horz" lIns="91440" tIns="45720" rIns="91440" bIns="45720" rtlCol="0" anchor="ctr"/>
          <a:lstStyle>
            <a:lvl1pPr algn="r">
              <a:defRPr sz="1517">
                <a:solidFill>
                  <a:srgbClr val="009DB0"/>
                </a:solidFill>
                <a:latin typeface="Verdana" pitchFamily="34" charset="0"/>
                <a:ea typeface="Verdana" pitchFamily="34" charset="0"/>
                <a:cs typeface="Verdana" pitchFamily="34" charset="0"/>
              </a:defRPr>
            </a:lvl1pPr>
          </a:lstStyle>
          <a:p>
            <a:fld id="{113D40E4-1F54-455C-988D-F19D86D048BD}" type="slidenum">
              <a:rPr lang="en-GB" smtClean="0"/>
              <a:pPr/>
              <a:t>‹#›</a:t>
            </a:fld>
            <a:endParaRPr lang="en-GB"/>
          </a:p>
        </p:txBody>
      </p:sp>
      <p:pic>
        <p:nvPicPr>
          <p:cNvPr id="2" name="Image 1"/>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flipV="1">
            <a:off x="4942888" y="6368560"/>
            <a:ext cx="4963113" cy="422949"/>
          </a:xfrm>
          <a:prstGeom prst="rect">
            <a:avLst/>
          </a:prstGeom>
        </p:spPr>
      </p:pic>
      <p:cxnSp>
        <p:nvCxnSpPr>
          <p:cNvPr id="4" name="Connecteur droit 3"/>
          <p:cNvCxnSpPr/>
          <p:nvPr userDrawn="1"/>
        </p:nvCxnSpPr>
        <p:spPr>
          <a:xfrm>
            <a:off x="584515" y="692696"/>
            <a:ext cx="8814979" cy="0"/>
          </a:xfrm>
          <a:prstGeom prst="line">
            <a:avLst/>
          </a:prstGeom>
          <a:ln w="38100">
            <a:solidFill>
              <a:srgbClr val="009DB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4_Sans contenu">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4A489F39-59D7-4155-8432-8411A4957C15}"/>
              </a:ext>
            </a:extLst>
          </p:cNvPr>
          <p:cNvSpPr>
            <a:spLocks noGrp="1"/>
          </p:cNvSpPr>
          <p:nvPr>
            <p:ph type="title"/>
          </p:nvPr>
        </p:nvSpPr>
        <p:spPr>
          <a:xfrm>
            <a:off x="304800" y="66680"/>
            <a:ext cx="8757557" cy="593271"/>
          </a:xfrm>
          <a:prstGeom prst="rect">
            <a:avLst/>
          </a:prstGeom>
        </p:spPr>
        <p:txBody>
          <a:bodyPr vert="horz" lIns="91440" tIns="45720" rIns="91440" bIns="45720" rtlCol="0" anchor="t">
            <a:noAutofit/>
          </a:bodyPr>
          <a:lstStyle>
            <a:lvl1pPr>
              <a:defRPr sz="2400"/>
            </a:lvl1pPr>
          </a:lstStyle>
          <a:p>
            <a:r>
              <a:rPr lang="fr-FR"/>
              <a:t>Modifiez le style du titre</a:t>
            </a:r>
            <a:endParaRPr lang="en-US"/>
          </a:p>
        </p:txBody>
      </p:sp>
    </p:spTree>
    <p:extLst>
      <p:ext uri="{BB962C8B-B14F-4D97-AF65-F5344CB8AC3E}">
        <p14:creationId xmlns:p14="http://schemas.microsoft.com/office/powerpoint/2010/main" val="3811165504"/>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1_Titre sans contenu">
    <p:spTree>
      <p:nvGrpSpPr>
        <p:cNvPr id="1" name=""/>
        <p:cNvGrpSpPr/>
        <p:nvPr/>
      </p:nvGrpSpPr>
      <p:grpSpPr>
        <a:xfrm>
          <a:off x="0" y="0"/>
          <a:ext cx="0" cy="0"/>
          <a:chOff x="0" y="0"/>
          <a:chExt cx="0" cy="0"/>
        </a:xfrm>
      </p:grpSpPr>
      <p:sp>
        <p:nvSpPr>
          <p:cNvPr id="7" name="Rectangle 2"/>
          <p:cNvSpPr>
            <a:spLocks noGrp="1" noChangeArrowheads="1"/>
          </p:cNvSpPr>
          <p:nvPr>
            <p:ph type="title"/>
            <p:custDataLst>
              <p:tags r:id="rId1"/>
            </p:custDataLst>
          </p:nvPr>
        </p:nvSpPr>
        <p:spPr bwMode="auto">
          <a:xfrm>
            <a:off x="165600" y="147600"/>
            <a:ext cx="9540000" cy="684000"/>
          </a:xfrm>
          <a:prstGeom prst="rect">
            <a:avLst/>
          </a:prstGeom>
          <a:noFill/>
          <a:ln w="9525">
            <a:noFill/>
            <a:miter lim="800000"/>
            <a:headEnd/>
            <a:tailEnd/>
          </a:ln>
        </p:spPr>
        <p:txBody>
          <a:bodyPr anchor="t" anchorCtr="0"/>
          <a:lstStyle>
            <a:lvl1pPr>
              <a:defRPr sz="1600" b="0">
                <a:solidFill>
                  <a:schemeClr val="tx1"/>
                </a:solidFill>
                <a:latin typeface="+mj-lt"/>
              </a:defRPr>
            </a:lvl1pPr>
          </a:lstStyle>
          <a:p>
            <a:pPr lvl="0"/>
            <a:r>
              <a:rPr lang="en-US" altLang="en-GB"/>
              <a:t>Click to edit Master title style</a:t>
            </a:r>
          </a:p>
        </p:txBody>
      </p:sp>
      <p:sp>
        <p:nvSpPr>
          <p:cNvPr id="8" name="Espace réservé du texte 4">
            <a:extLst>
              <a:ext uri="{FF2B5EF4-FFF2-40B4-BE49-F238E27FC236}">
                <a16:creationId xmlns:a16="http://schemas.microsoft.com/office/drawing/2014/main" id="{DAB023CD-156D-4860-ACD8-2D21E2090735}"/>
              </a:ext>
            </a:extLst>
          </p:cNvPr>
          <p:cNvSpPr>
            <a:spLocks noGrp="1"/>
          </p:cNvSpPr>
          <p:nvPr>
            <p:ph type="body" sz="quarter" idx="10" hasCustomPrompt="1"/>
          </p:nvPr>
        </p:nvSpPr>
        <p:spPr>
          <a:xfrm>
            <a:off x="1315274" y="6580025"/>
            <a:ext cx="7131600" cy="244800"/>
          </a:xfrm>
        </p:spPr>
        <p:txBody>
          <a:bodyPr vert="horz" lIns="0" tIns="0" rIns="0" bIns="0" rtlCol="0" anchor="t">
            <a:noAutofit/>
          </a:bodyPr>
          <a:lstStyle>
            <a:lvl1pPr marL="0" marR="0" indent="0" algn="l" defTabSz="914400" rtl="0" eaLnBrk="1" fontAlgn="base" latinLnBrk="0" hangingPunct="1">
              <a:lnSpc>
                <a:spcPct val="100000"/>
              </a:lnSpc>
              <a:spcBef>
                <a:spcPct val="0"/>
              </a:spcBef>
              <a:spcAft>
                <a:spcPct val="0"/>
              </a:spcAft>
              <a:buClr>
                <a:srgbClr val="6C6C6C"/>
              </a:buClr>
              <a:buSzPct val="100000"/>
              <a:buFont typeface="Arial" panose="020B0604020202020204" pitchFamily="34" charset="0"/>
              <a:buNone/>
              <a:tabLst/>
              <a:defRPr kumimoji="0" lang="fr-FR" sz="800" b="0" i="1" u="none" strike="noStrike" kern="0" cap="none" spc="0" normalizeH="0" baseline="0">
                <a:ln>
                  <a:noFill/>
                </a:ln>
                <a:solidFill>
                  <a:srgbClr val="6C6C6C"/>
                </a:solidFill>
                <a:effectLst/>
                <a:uLnTx/>
                <a:uFillTx/>
                <a:latin typeface="Trebuchet MS" panose="020B0603020202020204" pitchFamily="34" charset="0"/>
              </a:defRPr>
            </a:lvl1pPr>
            <a:lvl2pPr>
              <a:defRPr lang="fr-FR" kern="1200" smtClean="0">
                <a:ea typeface="+mn-ea"/>
                <a:cs typeface="Arial" pitchFamily="34" charset="0"/>
              </a:defRPr>
            </a:lvl2pPr>
            <a:lvl3pPr>
              <a:defRPr lang="fr-FR" kern="1200" smtClean="0">
                <a:ea typeface="+mn-ea"/>
                <a:cs typeface="Arial" pitchFamily="34" charset="0"/>
              </a:defRPr>
            </a:lvl3pPr>
            <a:lvl4pPr>
              <a:defRPr lang="fr-FR" kern="1200" smtClean="0">
                <a:ea typeface="+mn-ea"/>
                <a:cs typeface="Arial" pitchFamily="34" charset="0"/>
              </a:defRPr>
            </a:lvl4pPr>
            <a:lvl5pPr>
              <a:defRPr lang="fr-FR" kern="1200">
                <a:ea typeface="+mn-ea"/>
                <a:cs typeface="Arial" pitchFamily="34" charset="0"/>
              </a:defRPr>
            </a:lvl5pPr>
          </a:lstStyle>
          <a:p>
            <a:pPr marL="0" marR="0" lvl="0" indent="0" algn="l" defTabSz="914400" rtl="0" eaLnBrk="1" fontAlgn="base" latinLnBrk="0" hangingPunct="1">
              <a:lnSpc>
                <a:spcPct val="100000"/>
              </a:lnSpc>
              <a:spcBef>
                <a:spcPct val="0"/>
              </a:spcBef>
              <a:spcAft>
                <a:spcPct val="0"/>
              </a:spcAft>
              <a:buClr>
                <a:srgbClr val="6C6C6C"/>
              </a:buClr>
              <a:buSzPct val="100000"/>
              <a:buFont typeface="Arial" panose="020B0604020202020204" pitchFamily="34" charset="0"/>
              <a:buNone/>
              <a:tabLst/>
              <a:defRPr/>
            </a:pPr>
            <a:r>
              <a:rPr kumimoji="0" lang="en-GB" sz="800" b="0" i="1" u="none" strike="noStrike" kern="0" cap="none" spc="0" normalizeH="0" baseline="0" noProof="0">
                <a:ln>
                  <a:noFill/>
                </a:ln>
                <a:solidFill>
                  <a:srgbClr val="6C6C6C"/>
                </a:solidFill>
                <a:effectLst/>
                <a:uLnTx/>
                <a:uFillTx/>
                <a:latin typeface="Trebuchet MS" panose="020B0603020202020204" pitchFamily="34" charset="0"/>
                <a:ea typeface="+mn-ea"/>
                <a:cs typeface="+mn-cs"/>
              </a:rPr>
              <a:t>Sources: </a:t>
            </a:r>
            <a:br>
              <a:rPr kumimoji="0" lang="en-GB" sz="800" b="0" i="1" u="none" strike="noStrike" kern="0" cap="none" spc="0" normalizeH="0" baseline="0" noProof="0">
                <a:ln>
                  <a:noFill/>
                </a:ln>
                <a:solidFill>
                  <a:srgbClr val="6C6C6C"/>
                </a:solidFill>
                <a:effectLst/>
                <a:uLnTx/>
                <a:uFillTx/>
                <a:latin typeface="Trebuchet MS" panose="020B0603020202020204" pitchFamily="34" charset="0"/>
                <a:ea typeface="+mn-ea"/>
                <a:cs typeface="+mn-cs"/>
              </a:rPr>
            </a:br>
            <a:r>
              <a:rPr kumimoji="0" lang="fr-FR" sz="800" b="0" i="1" u="none" strike="noStrike" kern="0" cap="none" spc="0" normalizeH="0" baseline="0" noProof="0">
                <a:ln>
                  <a:noFill/>
                </a:ln>
                <a:solidFill>
                  <a:srgbClr val="6C6C6C"/>
                </a:solidFill>
                <a:effectLst/>
                <a:uLnTx/>
                <a:uFillTx/>
                <a:latin typeface="Trebuchet MS" panose="020B0603020202020204" pitchFamily="34" charset="0"/>
                <a:ea typeface="+mn-ea"/>
                <a:cs typeface="+mn-cs"/>
              </a:rPr>
              <a:t>1</a:t>
            </a:r>
            <a:r>
              <a:rPr kumimoji="0" lang="en-GB" sz="800" b="0" i="1" u="none" strike="noStrike" kern="0" cap="none" spc="0" normalizeH="0" baseline="0" noProof="0">
                <a:ln>
                  <a:noFill/>
                </a:ln>
                <a:solidFill>
                  <a:srgbClr val="6C6C6C"/>
                </a:solidFill>
                <a:effectLst/>
                <a:uLnTx/>
                <a:uFillTx/>
                <a:latin typeface="Trebuchet MS" panose="020B0603020202020204" pitchFamily="34" charset="0"/>
                <a:ea typeface="+mn-ea"/>
                <a:cs typeface="+mn-cs"/>
              </a:rPr>
              <a:t>. Note	2. Note</a:t>
            </a:r>
          </a:p>
        </p:txBody>
      </p:sp>
    </p:spTree>
    <p:extLst>
      <p:ext uri="{BB962C8B-B14F-4D97-AF65-F5344CB8AC3E}">
        <p14:creationId xmlns:p14="http://schemas.microsoft.com/office/powerpoint/2010/main" val="3182882268"/>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re sans contenu">
    <p:spTree>
      <p:nvGrpSpPr>
        <p:cNvPr id="1" name=""/>
        <p:cNvGrpSpPr/>
        <p:nvPr/>
      </p:nvGrpSpPr>
      <p:grpSpPr>
        <a:xfrm>
          <a:off x="0" y="0"/>
          <a:ext cx="0" cy="0"/>
          <a:chOff x="0" y="0"/>
          <a:chExt cx="0" cy="0"/>
        </a:xfrm>
      </p:grpSpPr>
      <p:sp>
        <p:nvSpPr>
          <p:cNvPr id="7" name="Rectangle 2"/>
          <p:cNvSpPr>
            <a:spLocks noGrp="1" noChangeArrowheads="1"/>
          </p:cNvSpPr>
          <p:nvPr>
            <p:ph type="title"/>
            <p:custDataLst>
              <p:tags r:id="rId1"/>
            </p:custDataLst>
          </p:nvPr>
        </p:nvSpPr>
        <p:spPr bwMode="auto">
          <a:xfrm>
            <a:off x="165600" y="147600"/>
            <a:ext cx="9540000" cy="684000"/>
          </a:xfrm>
          <a:prstGeom prst="rect">
            <a:avLst/>
          </a:prstGeom>
          <a:noFill/>
          <a:ln w="9525">
            <a:noFill/>
            <a:miter lim="800000"/>
            <a:headEnd/>
            <a:tailEnd/>
          </a:ln>
        </p:spPr>
        <p:txBody>
          <a:bodyPr anchor="t" anchorCtr="0"/>
          <a:lstStyle>
            <a:lvl1pPr>
              <a:defRPr sz="1600" b="0">
                <a:solidFill>
                  <a:schemeClr val="tx1"/>
                </a:solidFill>
                <a:latin typeface="+mj-lt"/>
              </a:defRPr>
            </a:lvl1pPr>
          </a:lstStyle>
          <a:p>
            <a:pPr lvl="0"/>
            <a:r>
              <a:rPr lang="en-US" altLang="en-GB"/>
              <a:t>Click to edit Master title style</a:t>
            </a:r>
          </a:p>
        </p:txBody>
      </p:sp>
    </p:spTree>
    <p:extLst>
      <p:ext uri="{BB962C8B-B14F-4D97-AF65-F5344CB8AC3E}">
        <p14:creationId xmlns:p14="http://schemas.microsoft.com/office/powerpoint/2010/main" val="184587721"/>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cSld name="1_Sans contenu">
    <p:spTree>
      <p:nvGrpSpPr>
        <p:cNvPr id="1" name=""/>
        <p:cNvGrpSpPr/>
        <p:nvPr/>
      </p:nvGrpSpPr>
      <p:grpSpPr>
        <a:xfrm>
          <a:off x="0" y="0"/>
          <a:ext cx="0" cy="0"/>
          <a:chOff x="0" y="0"/>
          <a:chExt cx="0" cy="0"/>
        </a:xfrm>
      </p:grpSpPr>
    </p:spTree>
    <p:extLst>
      <p:ext uri="{BB962C8B-B14F-4D97-AF65-F5344CB8AC3E}">
        <p14:creationId xmlns:p14="http://schemas.microsoft.com/office/powerpoint/2010/main" val="2356898804"/>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tags" Target="../tags/tag2.xml"/><Relationship Id="rId3" Type="http://schemas.openxmlformats.org/officeDocument/2006/relationships/slideLayout" Target="../slideLayouts/slideLayout3.xml"/><Relationship Id="rId7" Type="http://schemas.openxmlformats.org/officeDocument/2006/relationships/theme" Target="../theme/theme1.xml"/><Relationship Id="rId12"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emf"/><Relationship Id="rId5" Type="http://schemas.openxmlformats.org/officeDocument/2006/relationships/slideLayout" Target="../slideLayouts/slideLayout5.xml"/><Relationship Id="rId10" Type="http://schemas.openxmlformats.org/officeDocument/2006/relationships/oleObject" Target="../embeddings/oleObject1.bin"/><Relationship Id="rId4" Type="http://schemas.openxmlformats.org/officeDocument/2006/relationships/slideLayout" Target="../slideLayouts/slideLayout4.xml"/><Relationship Id="rId9" Type="http://schemas.openxmlformats.org/officeDocument/2006/relationships/tags" Target="../tags/tag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3" name="Objet 2" hidden="1"/>
          <p:cNvGraphicFramePr>
            <a:graphicFrameLocks noChangeAspect="1"/>
          </p:cNvGraphicFramePr>
          <p:nvPr>
            <p:custDataLst>
              <p:tags r:id="rId8"/>
            </p:custDataLst>
            <p:extLst>
              <p:ext uri="{D42A27DB-BD31-4B8C-83A1-F6EECF244321}">
                <p14:modId xmlns:p14="http://schemas.microsoft.com/office/powerpoint/2010/main" val="2255606581"/>
              </p:ext>
            </p:extLst>
          </p:nvPr>
        </p:nvGraphicFramePr>
        <p:xfrm>
          <a:off x="1721" y="1589"/>
          <a:ext cx="1719" cy="1587"/>
        </p:xfrm>
        <a:graphic>
          <a:graphicData uri="http://schemas.openxmlformats.org/presentationml/2006/ole">
            <mc:AlternateContent xmlns:mc="http://schemas.openxmlformats.org/markup-compatibility/2006">
              <mc:Choice xmlns:v="urn:schemas-microsoft-com:vml" Requires="v">
                <p:oleObj name="think-cell Slide" r:id="rId10" imgW="270" imgH="270" progId="TCLayout.ActiveDocument.1">
                  <p:embed/>
                </p:oleObj>
              </mc:Choice>
              <mc:Fallback>
                <p:oleObj name="think-cell Slide" r:id="rId10" imgW="270" imgH="270" progId="TCLayout.ActiveDocument.1">
                  <p:embed/>
                  <p:pic>
                    <p:nvPicPr>
                      <p:cNvPr id="3" name="Objet 2" hidden="1"/>
                      <p:cNvPicPr/>
                      <p:nvPr/>
                    </p:nvPicPr>
                    <p:blipFill>
                      <a:blip r:embed="rId11"/>
                      <a:stretch>
                        <a:fillRect/>
                      </a:stretch>
                    </p:blipFill>
                    <p:spPr>
                      <a:xfrm>
                        <a:off x="1721" y="1589"/>
                        <a:ext cx="1719" cy="1587"/>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98843C47-5927-4432-9337-962CE37EBE99}"/>
              </a:ext>
            </a:extLst>
          </p:cNvPr>
          <p:cNvSpPr/>
          <p:nvPr userDrawn="1">
            <p:custDataLst>
              <p:tags r:id="rId9"/>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100000"/>
              </a:lnSpc>
              <a:spcBef>
                <a:spcPct val="0"/>
              </a:spcBef>
              <a:spcAft>
                <a:spcPct val="0"/>
              </a:spcAft>
            </a:pPr>
            <a:endParaRPr lang="en-GB" sz="2600" b="0" i="0" baseline="0">
              <a:latin typeface="Verdana" panose="020B0604030504040204" pitchFamily="34" charset="0"/>
              <a:ea typeface="Verdana" panose="020B0604030504040204" pitchFamily="34" charset="0"/>
              <a:sym typeface="Verdana" panose="020B0604030504040204" pitchFamily="34" charset="0"/>
            </a:endParaRPr>
          </a:p>
        </p:txBody>
      </p:sp>
      <p:sp>
        <p:nvSpPr>
          <p:cNvPr id="2" name="Espace réservé du titre 1"/>
          <p:cNvSpPr>
            <a:spLocks noGrp="1"/>
          </p:cNvSpPr>
          <p:nvPr>
            <p:ph type="title"/>
          </p:nvPr>
        </p:nvSpPr>
        <p:spPr>
          <a:xfrm>
            <a:off x="495300" y="274638"/>
            <a:ext cx="7656055" cy="850106"/>
          </a:xfrm>
          <a:prstGeom prst="rect">
            <a:avLst/>
          </a:prstGeom>
        </p:spPr>
        <p:txBody>
          <a:bodyPr vert="horz" lIns="91440" tIns="45720" rIns="91440" bIns="45720" rtlCol="0" anchor="ctr">
            <a:noAutofit/>
          </a:bodyPr>
          <a:lstStyle/>
          <a:p>
            <a:r>
              <a:rPr lang="en-GB"/>
              <a:t>Titre de la présentation</a:t>
            </a:r>
          </a:p>
        </p:txBody>
      </p:sp>
      <p:sp>
        <p:nvSpPr>
          <p:cNvPr id="13" name="AutoShape 10"/>
          <p:cNvSpPr>
            <a:spLocks noChangeAspect="1" noChangeArrowheads="1" noTextEdit="1"/>
          </p:cNvSpPr>
          <p:nvPr/>
        </p:nvSpPr>
        <p:spPr bwMode="auto">
          <a:xfrm>
            <a:off x="-6671072" y="-5788025"/>
            <a:ext cx="51456168" cy="3359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9060" tIns="49530" rIns="99060" bIns="49530" numCol="1" anchor="t" anchorCtr="0" compatLnSpc="1">
            <a:prstTxWarp prst="textNoShape">
              <a:avLst/>
            </a:prstTxWarp>
          </a:bodyPr>
          <a:lstStyle/>
          <a:p>
            <a:pPr eaLnBrk="1"/>
            <a:endParaRPr lang="en-GB" sz="1950"/>
          </a:p>
        </p:txBody>
      </p:sp>
      <p:sp>
        <p:nvSpPr>
          <p:cNvPr id="7" name="Espace réservé du numéro de diapositive 5"/>
          <p:cNvSpPr txBox="1">
            <a:spLocks/>
          </p:cNvSpPr>
          <p:nvPr/>
        </p:nvSpPr>
        <p:spPr>
          <a:xfrm>
            <a:off x="2605488" y="6309321"/>
            <a:ext cx="2311400" cy="365125"/>
          </a:xfrm>
          <a:prstGeom prst="rect">
            <a:avLst/>
          </a:prstGeom>
        </p:spPr>
        <p:txBody>
          <a:bodyPr vert="horz" lIns="99060" tIns="49530" rIns="99060" bIns="49530" rtlCol="0" anchor="ctr"/>
          <a:lstStyle>
            <a:lvl1pPr algn="r">
              <a:defRPr sz="1400">
                <a:solidFill>
                  <a:srgbClr val="009DB0"/>
                </a:solidFill>
                <a:latin typeface="Verdana" pitchFamily="34" charset="0"/>
                <a:ea typeface="Verdana" pitchFamily="34" charset="0"/>
                <a:cs typeface="Verdana" pitchFamily="34" charset="0"/>
              </a:defRPr>
            </a:lvl1pPr>
          </a:lstStyle>
          <a:p>
            <a:pPr marL="0" marR="0" lvl="0" indent="0" algn="r" defTabSz="990570" rtl="0" eaLnBrk="1" fontAlgn="auto" latinLnBrk="0" hangingPunct="1">
              <a:lnSpc>
                <a:spcPct val="100000"/>
              </a:lnSpc>
              <a:spcBef>
                <a:spcPts val="0"/>
              </a:spcBef>
              <a:spcAft>
                <a:spcPts val="0"/>
              </a:spcAft>
              <a:buClrTx/>
              <a:buSzTx/>
              <a:buFontTx/>
              <a:buNone/>
              <a:tabLst/>
              <a:defRPr/>
            </a:pPr>
            <a:fld id="{113D40E4-1F54-455C-988D-F19D86D048BD}" type="slidenum">
              <a:rPr kumimoji="0" lang="en-GB" sz="1517" b="0" i="0" u="none" strike="noStrike" kern="1200" cap="none" spc="0" normalizeH="0" baseline="0" noProof="0" smtClean="0">
                <a:ln>
                  <a:noFill/>
                </a:ln>
                <a:solidFill>
                  <a:srgbClr val="009DB0"/>
                </a:solidFill>
                <a:effectLst/>
                <a:uLnTx/>
                <a:uFillTx/>
                <a:latin typeface="Verdana" pitchFamily="34" charset="0"/>
                <a:ea typeface="Verdana" pitchFamily="34" charset="0"/>
                <a:cs typeface="Verdana" pitchFamily="34" charset="0"/>
              </a:rPr>
              <a:pPr marL="0" marR="0" lvl="0" indent="0" algn="r" defTabSz="990570" rtl="0" eaLnBrk="1" fontAlgn="auto" latinLnBrk="0" hangingPunct="1">
                <a:lnSpc>
                  <a:spcPct val="100000"/>
                </a:lnSpc>
                <a:spcBef>
                  <a:spcPts val="0"/>
                </a:spcBef>
                <a:spcAft>
                  <a:spcPts val="0"/>
                </a:spcAft>
                <a:buClrTx/>
                <a:buSzTx/>
                <a:buFontTx/>
                <a:buNone/>
                <a:tabLst/>
                <a:defRPr/>
              </a:pPr>
              <a:t>‹#›</a:t>
            </a:fld>
            <a:endParaRPr kumimoji="0" lang="en-GB" sz="1517" b="0" i="0" u="none" strike="noStrike" kern="1200" cap="none" spc="0" normalizeH="0" baseline="0" noProof="0">
              <a:ln>
                <a:noFill/>
              </a:ln>
              <a:solidFill>
                <a:srgbClr val="009DB0"/>
              </a:solidFill>
              <a:effectLst/>
              <a:uLnTx/>
              <a:uFillTx/>
              <a:latin typeface="Verdana" pitchFamily="34" charset="0"/>
              <a:ea typeface="Verdana" pitchFamily="34" charset="0"/>
              <a:cs typeface="Verdana" pitchFamily="34" charset="0"/>
            </a:endParaRPr>
          </a:p>
        </p:txBody>
      </p:sp>
      <p:pic>
        <p:nvPicPr>
          <p:cNvPr id="8" name="Image 7"/>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flipV="1">
            <a:off x="4942888" y="6368560"/>
            <a:ext cx="4963113" cy="422949"/>
          </a:xfrm>
          <a:prstGeom prst="rect">
            <a:avLst/>
          </a:prstGeom>
        </p:spPr>
      </p:pic>
    </p:spTree>
  </p:cSld>
  <p:clrMap bg1="lt1" tx1="dk1" bg2="lt2" tx2="dk2" accent1="accent1" accent2="accent2" accent3="accent3" accent4="accent4" accent5="accent5" accent6="accent6" hlink="hlink" folHlink="folHlink"/>
  <p:sldLayoutIdLst>
    <p:sldLayoutId id="2147483666" r:id="rId1"/>
    <p:sldLayoutId id="2147483650" r:id="rId2"/>
    <p:sldLayoutId id="2147483673" r:id="rId3"/>
    <p:sldLayoutId id="2147483674" r:id="rId4"/>
    <p:sldLayoutId id="2147483675" r:id="rId5"/>
    <p:sldLayoutId id="2147483676" r:id="rId6"/>
  </p:sldLayoutIdLst>
  <p:hf sldNum="0" hdr="0" ftr="0" dt="0"/>
  <p:txStyles>
    <p:titleStyle>
      <a:lvl1pPr algn="l" defTabSz="990570" rtl="0" eaLnBrk="1" latinLnBrk="0" hangingPunct="1">
        <a:spcBef>
          <a:spcPct val="0"/>
        </a:spcBef>
        <a:buNone/>
        <a:defRPr sz="2600" kern="1200">
          <a:solidFill>
            <a:schemeClr val="tx1"/>
          </a:solidFill>
          <a:latin typeface="Verdana" pitchFamily="34" charset="0"/>
          <a:ea typeface="Verdana" pitchFamily="34" charset="0"/>
          <a:cs typeface="Verdana" pitchFamily="34" charset="0"/>
        </a:defRPr>
      </a:lvl1pPr>
    </p:titleStyle>
    <p:bodyStyle>
      <a:lvl1pPr marL="371464" indent="-371464" algn="l" defTabSz="990570" rtl="0" eaLnBrk="1" latinLnBrk="0" hangingPunct="1">
        <a:spcBef>
          <a:spcPct val="20000"/>
        </a:spcBef>
        <a:buFont typeface="Arial" pitchFamily="34" charset="0"/>
        <a:buChar char="•"/>
        <a:defRPr sz="3467" kern="1200">
          <a:solidFill>
            <a:schemeClr val="tx1"/>
          </a:solidFill>
          <a:latin typeface="+mn-lt"/>
          <a:ea typeface="+mn-ea"/>
          <a:cs typeface="+mn-cs"/>
        </a:defRPr>
      </a:lvl1pPr>
      <a:lvl2pPr marL="804838" indent="-309553" algn="l" defTabSz="990570" rtl="0" eaLnBrk="1" latinLnBrk="0" hangingPunct="1">
        <a:spcBef>
          <a:spcPct val="20000"/>
        </a:spcBef>
        <a:buFont typeface="Arial" pitchFamily="34" charset="0"/>
        <a:buChar char="–"/>
        <a:defRPr sz="3033" kern="1200">
          <a:solidFill>
            <a:schemeClr val="tx1"/>
          </a:solidFill>
          <a:latin typeface="+mn-lt"/>
          <a:ea typeface="+mn-ea"/>
          <a:cs typeface="+mn-cs"/>
        </a:defRPr>
      </a:lvl2pPr>
      <a:lvl3pPr marL="1238212" indent="-247642" algn="l" defTabSz="990570" rtl="0" eaLnBrk="1" latinLnBrk="0" hangingPunct="1">
        <a:spcBef>
          <a:spcPct val="20000"/>
        </a:spcBef>
        <a:buFont typeface="Arial" pitchFamily="34" charset="0"/>
        <a:buChar char="•"/>
        <a:defRPr sz="2600" kern="1200">
          <a:solidFill>
            <a:schemeClr val="tx1"/>
          </a:solidFill>
          <a:latin typeface="+mn-lt"/>
          <a:ea typeface="+mn-ea"/>
          <a:cs typeface="+mn-cs"/>
        </a:defRPr>
      </a:lvl3pPr>
      <a:lvl4pPr marL="1733497"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4pPr>
      <a:lvl5pPr marL="2228781"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5pPr>
      <a:lvl6pPr marL="2724066"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6pPr>
      <a:lvl7pPr marL="3219351"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7pPr>
      <a:lvl8pPr marL="3714636"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8pPr>
      <a:lvl9pPr marL="4209920"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9pPr>
    </p:bodyStyle>
    <p:otherStyle>
      <a:defPPr>
        <a:defRPr lang="fr-FR"/>
      </a:defPPr>
      <a:lvl1pPr marL="0" algn="l" defTabSz="990570" rtl="0" eaLnBrk="1" latinLnBrk="0" hangingPunct="1">
        <a:defRPr sz="1950" kern="1200">
          <a:solidFill>
            <a:schemeClr val="tx1"/>
          </a:solidFill>
          <a:latin typeface="+mn-lt"/>
          <a:ea typeface="+mn-ea"/>
          <a:cs typeface="+mn-cs"/>
        </a:defRPr>
      </a:lvl1pPr>
      <a:lvl2pPr marL="495285" algn="l" defTabSz="990570" rtl="0" eaLnBrk="1" latinLnBrk="0" hangingPunct="1">
        <a:defRPr sz="1950" kern="1200">
          <a:solidFill>
            <a:schemeClr val="tx1"/>
          </a:solidFill>
          <a:latin typeface="+mn-lt"/>
          <a:ea typeface="+mn-ea"/>
          <a:cs typeface="+mn-cs"/>
        </a:defRPr>
      </a:lvl2pPr>
      <a:lvl3pPr marL="990570" algn="l" defTabSz="990570" rtl="0" eaLnBrk="1" latinLnBrk="0" hangingPunct="1">
        <a:defRPr sz="1950" kern="1200">
          <a:solidFill>
            <a:schemeClr val="tx1"/>
          </a:solidFill>
          <a:latin typeface="+mn-lt"/>
          <a:ea typeface="+mn-ea"/>
          <a:cs typeface="+mn-cs"/>
        </a:defRPr>
      </a:lvl3pPr>
      <a:lvl4pPr marL="1485854" algn="l" defTabSz="990570" rtl="0" eaLnBrk="1" latinLnBrk="0" hangingPunct="1">
        <a:defRPr sz="1950" kern="1200">
          <a:solidFill>
            <a:schemeClr val="tx1"/>
          </a:solidFill>
          <a:latin typeface="+mn-lt"/>
          <a:ea typeface="+mn-ea"/>
          <a:cs typeface="+mn-cs"/>
        </a:defRPr>
      </a:lvl4pPr>
      <a:lvl5pPr marL="1981139" algn="l" defTabSz="990570" rtl="0" eaLnBrk="1" latinLnBrk="0" hangingPunct="1">
        <a:defRPr sz="1950" kern="1200">
          <a:solidFill>
            <a:schemeClr val="tx1"/>
          </a:solidFill>
          <a:latin typeface="+mn-lt"/>
          <a:ea typeface="+mn-ea"/>
          <a:cs typeface="+mn-cs"/>
        </a:defRPr>
      </a:lvl5pPr>
      <a:lvl6pPr marL="2476424" algn="l" defTabSz="990570" rtl="0" eaLnBrk="1" latinLnBrk="0" hangingPunct="1">
        <a:defRPr sz="1950" kern="1200">
          <a:solidFill>
            <a:schemeClr val="tx1"/>
          </a:solidFill>
          <a:latin typeface="+mn-lt"/>
          <a:ea typeface="+mn-ea"/>
          <a:cs typeface="+mn-cs"/>
        </a:defRPr>
      </a:lvl6pPr>
      <a:lvl7pPr marL="2971709" algn="l" defTabSz="990570" rtl="0" eaLnBrk="1" latinLnBrk="0" hangingPunct="1">
        <a:defRPr sz="1950" kern="1200">
          <a:solidFill>
            <a:schemeClr val="tx1"/>
          </a:solidFill>
          <a:latin typeface="+mn-lt"/>
          <a:ea typeface="+mn-ea"/>
          <a:cs typeface="+mn-cs"/>
        </a:defRPr>
      </a:lvl7pPr>
      <a:lvl8pPr marL="3466993" algn="l" defTabSz="990570" rtl="0" eaLnBrk="1" latinLnBrk="0" hangingPunct="1">
        <a:defRPr sz="1950" kern="1200">
          <a:solidFill>
            <a:schemeClr val="tx1"/>
          </a:solidFill>
          <a:latin typeface="+mn-lt"/>
          <a:ea typeface="+mn-ea"/>
          <a:cs typeface="+mn-cs"/>
        </a:defRPr>
      </a:lvl8pPr>
      <a:lvl9pPr marL="3962278" algn="l" defTabSz="990570" rtl="0" eaLnBrk="1" latinLnBrk="0" hangingPunct="1">
        <a:defRPr sz="19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5.jpeg"/><Relationship Id="rId2" Type="http://schemas.openxmlformats.org/officeDocument/2006/relationships/tags" Target="../tags/tag11.xml"/><Relationship Id="rId1" Type="http://schemas.openxmlformats.org/officeDocument/2006/relationships/tags" Target="../tags/tag10.xml"/><Relationship Id="rId6" Type="http://schemas.openxmlformats.org/officeDocument/2006/relationships/image" Target="../media/image4.emf"/><Relationship Id="rId5" Type="http://schemas.openxmlformats.org/officeDocument/2006/relationships/oleObject" Target="../embeddings/oleObject4.bin"/><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oleObject" Target="../embeddings/oleObject12.bin"/><Relationship Id="rId7" Type="http://schemas.openxmlformats.org/officeDocument/2006/relationships/image" Target="../media/image45.svg"/><Relationship Id="rId2" Type="http://schemas.openxmlformats.org/officeDocument/2006/relationships/slideLayout" Target="../slideLayouts/slideLayout2.xml"/><Relationship Id="rId1" Type="http://schemas.openxmlformats.org/officeDocument/2006/relationships/tags" Target="../tags/tag19.xml"/><Relationship Id="rId6" Type="http://schemas.openxmlformats.org/officeDocument/2006/relationships/image" Target="../media/image44.png"/><Relationship Id="rId5" Type="http://schemas.openxmlformats.org/officeDocument/2006/relationships/chart" Target="../charts/chart1.xml"/><Relationship Id="rId4" Type="http://schemas.openxmlformats.org/officeDocument/2006/relationships/image" Target="../media/image6.emf"/></Relationships>
</file>

<file path=ppt/slides/_rels/slide11.xml.rels><?xml version="1.0" encoding="UTF-8" standalone="yes"?>
<Relationships xmlns="http://schemas.openxmlformats.org/package/2006/relationships"><Relationship Id="rId13" Type="http://schemas.openxmlformats.org/officeDocument/2006/relationships/tags" Target="../tags/tag32.xml"/><Relationship Id="rId18" Type="http://schemas.openxmlformats.org/officeDocument/2006/relationships/tags" Target="../tags/tag37.xml"/><Relationship Id="rId26" Type="http://schemas.openxmlformats.org/officeDocument/2006/relationships/oleObject" Target="../embeddings/oleObject13.bin"/><Relationship Id="rId39" Type="http://schemas.openxmlformats.org/officeDocument/2006/relationships/image" Target="../media/image56.svg"/><Relationship Id="rId21" Type="http://schemas.openxmlformats.org/officeDocument/2006/relationships/tags" Target="../tags/tag40.xml"/><Relationship Id="rId34" Type="http://schemas.openxmlformats.org/officeDocument/2006/relationships/image" Target="../media/image51.png"/><Relationship Id="rId42" Type="http://schemas.openxmlformats.org/officeDocument/2006/relationships/image" Target="../media/image59.svg"/><Relationship Id="rId47" Type="http://schemas.openxmlformats.org/officeDocument/2006/relationships/image" Target="../media/image64.svg"/><Relationship Id="rId50" Type="http://schemas.openxmlformats.org/officeDocument/2006/relationships/image" Target="../media/image67.png"/><Relationship Id="rId55" Type="http://schemas.openxmlformats.org/officeDocument/2006/relationships/image" Target="../media/image70.svg"/><Relationship Id="rId7" Type="http://schemas.openxmlformats.org/officeDocument/2006/relationships/tags" Target="../tags/tag26.xml"/><Relationship Id="rId2" Type="http://schemas.openxmlformats.org/officeDocument/2006/relationships/tags" Target="../tags/tag21.xml"/><Relationship Id="rId16" Type="http://schemas.openxmlformats.org/officeDocument/2006/relationships/tags" Target="../tags/tag35.xml"/><Relationship Id="rId29" Type="http://schemas.openxmlformats.org/officeDocument/2006/relationships/chart" Target="../charts/chart2.xml"/><Relationship Id="rId11" Type="http://schemas.openxmlformats.org/officeDocument/2006/relationships/tags" Target="../tags/tag30.xml"/><Relationship Id="rId24" Type="http://schemas.openxmlformats.org/officeDocument/2006/relationships/slideLayout" Target="../slideLayouts/slideLayout2.xml"/><Relationship Id="rId32" Type="http://schemas.openxmlformats.org/officeDocument/2006/relationships/image" Target="../media/image49.svg"/><Relationship Id="rId37" Type="http://schemas.openxmlformats.org/officeDocument/2006/relationships/image" Target="../media/image54.png"/><Relationship Id="rId40" Type="http://schemas.openxmlformats.org/officeDocument/2006/relationships/image" Target="../media/image57.png"/><Relationship Id="rId45" Type="http://schemas.openxmlformats.org/officeDocument/2006/relationships/image" Target="../media/image62.png"/><Relationship Id="rId53" Type="http://schemas.openxmlformats.org/officeDocument/2006/relationships/image" Target="../media/image45.svg"/><Relationship Id="rId5" Type="http://schemas.openxmlformats.org/officeDocument/2006/relationships/tags" Target="../tags/tag24.xml"/><Relationship Id="rId10" Type="http://schemas.openxmlformats.org/officeDocument/2006/relationships/tags" Target="../tags/tag29.xml"/><Relationship Id="rId19" Type="http://schemas.openxmlformats.org/officeDocument/2006/relationships/tags" Target="../tags/tag38.xml"/><Relationship Id="rId31" Type="http://schemas.openxmlformats.org/officeDocument/2006/relationships/image" Target="../media/image48.png"/><Relationship Id="rId44" Type="http://schemas.openxmlformats.org/officeDocument/2006/relationships/image" Target="../media/image61.png"/><Relationship Id="rId52" Type="http://schemas.openxmlformats.org/officeDocument/2006/relationships/image" Target="../media/image44.png"/><Relationship Id="rId4" Type="http://schemas.openxmlformats.org/officeDocument/2006/relationships/tags" Target="../tags/tag23.xml"/><Relationship Id="rId9" Type="http://schemas.openxmlformats.org/officeDocument/2006/relationships/tags" Target="../tags/tag28.xml"/><Relationship Id="rId14" Type="http://schemas.openxmlformats.org/officeDocument/2006/relationships/tags" Target="../tags/tag33.xml"/><Relationship Id="rId22" Type="http://schemas.openxmlformats.org/officeDocument/2006/relationships/tags" Target="../tags/tag41.xml"/><Relationship Id="rId27" Type="http://schemas.openxmlformats.org/officeDocument/2006/relationships/image" Target="../media/image6.emf"/><Relationship Id="rId30" Type="http://schemas.openxmlformats.org/officeDocument/2006/relationships/image" Target="../media/image47.png"/><Relationship Id="rId35" Type="http://schemas.openxmlformats.org/officeDocument/2006/relationships/image" Target="../media/image52.png"/><Relationship Id="rId43" Type="http://schemas.openxmlformats.org/officeDocument/2006/relationships/image" Target="../media/image60.png"/><Relationship Id="rId48" Type="http://schemas.openxmlformats.org/officeDocument/2006/relationships/image" Target="../media/image65.png"/><Relationship Id="rId8" Type="http://schemas.openxmlformats.org/officeDocument/2006/relationships/tags" Target="../tags/tag27.xml"/><Relationship Id="rId51" Type="http://schemas.openxmlformats.org/officeDocument/2006/relationships/image" Target="../media/image68.svg"/><Relationship Id="rId3" Type="http://schemas.openxmlformats.org/officeDocument/2006/relationships/tags" Target="../tags/tag22.xml"/><Relationship Id="rId12" Type="http://schemas.openxmlformats.org/officeDocument/2006/relationships/tags" Target="../tags/tag31.xml"/><Relationship Id="rId17" Type="http://schemas.openxmlformats.org/officeDocument/2006/relationships/tags" Target="../tags/tag36.xml"/><Relationship Id="rId25" Type="http://schemas.openxmlformats.org/officeDocument/2006/relationships/notesSlide" Target="../notesSlides/notesSlide6.xml"/><Relationship Id="rId33" Type="http://schemas.openxmlformats.org/officeDocument/2006/relationships/image" Target="../media/image50.png"/><Relationship Id="rId38" Type="http://schemas.openxmlformats.org/officeDocument/2006/relationships/image" Target="../media/image55.png"/><Relationship Id="rId46" Type="http://schemas.openxmlformats.org/officeDocument/2006/relationships/image" Target="../media/image63.png"/><Relationship Id="rId20" Type="http://schemas.openxmlformats.org/officeDocument/2006/relationships/tags" Target="../tags/tag39.xml"/><Relationship Id="rId41" Type="http://schemas.openxmlformats.org/officeDocument/2006/relationships/image" Target="../media/image58.png"/><Relationship Id="rId54" Type="http://schemas.openxmlformats.org/officeDocument/2006/relationships/image" Target="../media/image69.png"/><Relationship Id="rId1" Type="http://schemas.openxmlformats.org/officeDocument/2006/relationships/tags" Target="../tags/tag20.xml"/><Relationship Id="rId6" Type="http://schemas.openxmlformats.org/officeDocument/2006/relationships/tags" Target="../tags/tag25.xml"/><Relationship Id="rId15" Type="http://schemas.openxmlformats.org/officeDocument/2006/relationships/tags" Target="../tags/tag34.xml"/><Relationship Id="rId23" Type="http://schemas.openxmlformats.org/officeDocument/2006/relationships/tags" Target="../tags/tag42.xml"/><Relationship Id="rId28" Type="http://schemas.openxmlformats.org/officeDocument/2006/relationships/image" Target="../media/image46.png"/><Relationship Id="rId36" Type="http://schemas.openxmlformats.org/officeDocument/2006/relationships/image" Target="../media/image53.png"/><Relationship Id="rId49" Type="http://schemas.openxmlformats.org/officeDocument/2006/relationships/image" Target="../media/image66.svg"/></Relationships>
</file>

<file path=ppt/slides/_rels/slide12.xml.rels><?xml version="1.0" encoding="UTF-8" standalone="yes"?>
<Relationships xmlns="http://schemas.openxmlformats.org/package/2006/relationships"><Relationship Id="rId8" Type="http://schemas.openxmlformats.org/officeDocument/2006/relationships/image" Target="../media/image72.svg"/><Relationship Id="rId13" Type="http://schemas.openxmlformats.org/officeDocument/2006/relationships/image" Target="../media/image77.png"/><Relationship Id="rId18" Type="http://schemas.openxmlformats.org/officeDocument/2006/relationships/image" Target="../media/image82.png"/><Relationship Id="rId3" Type="http://schemas.openxmlformats.org/officeDocument/2006/relationships/oleObject" Target="../embeddings/oleObject14.bin"/><Relationship Id="rId7" Type="http://schemas.openxmlformats.org/officeDocument/2006/relationships/image" Target="../media/image71.png"/><Relationship Id="rId12" Type="http://schemas.openxmlformats.org/officeDocument/2006/relationships/image" Target="../media/image76.png"/><Relationship Id="rId17" Type="http://schemas.openxmlformats.org/officeDocument/2006/relationships/image" Target="../media/image81.png"/><Relationship Id="rId2" Type="http://schemas.openxmlformats.org/officeDocument/2006/relationships/slideLayout" Target="../slideLayouts/slideLayout2.xml"/><Relationship Id="rId16" Type="http://schemas.openxmlformats.org/officeDocument/2006/relationships/image" Target="../media/image80.png"/><Relationship Id="rId1" Type="http://schemas.openxmlformats.org/officeDocument/2006/relationships/tags" Target="../tags/tag43.xml"/><Relationship Id="rId6" Type="http://schemas.openxmlformats.org/officeDocument/2006/relationships/image" Target="../media/image45.svg"/><Relationship Id="rId11" Type="http://schemas.openxmlformats.org/officeDocument/2006/relationships/image" Target="../media/image75.png"/><Relationship Id="rId5" Type="http://schemas.openxmlformats.org/officeDocument/2006/relationships/image" Target="../media/image44.png"/><Relationship Id="rId15" Type="http://schemas.openxmlformats.org/officeDocument/2006/relationships/image" Target="../media/image79.jpeg"/><Relationship Id="rId10" Type="http://schemas.openxmlformats.org/officeDocument/2006/relationships/image" Target="../media/image74.png"/><Relationship Id="rId4" Type="http://schemas.openxmlformats.org/officeDocument/2006/relationships/image" Target="../media/image23.emf"/><Relationship Id="rId9" Type="http://schemas.openxmlformats.org/officeDocument/2006/relationships/image" Target="../media/image73.jpeg"/><Relationship Id="rId14" Type="http://schemas.openxmlformats.org/officeDocument/2006/relationships/image" Target="../media/image78.png"/></Relationships>
</file>

<file path=ppt/slides/_rels/slide13.xml.rels><?xml version="1.0" encoding="UTF-8" standalone="yes"?>
<Relationships xmlns="http://schemas.openxmlformats.org/package/2006/relationships"><Relationship Id="rId8" Type="http://schemas.openxmlformats.org/officeDocument/2006/relationships/image" Target="../media/image45.svg"/><Relationship Id="rId13" Type="http://schemas.openxmlformats.org/officeDocument/2006/relationships/image" Target="../media/image88.png"/><Relationship Id="rId18" Type="http://schemas.openxmlformats.org/officeDocument/2006/relationships/image" Target="../media/image93.svg"/><Relationship Id="rId3" Type="http://schemas.openxmlformats.org/officeDocument/2006/relationships/notesSlide" Target="../notesSlides/notesSlide7.xml"/><Relationship Id="rId21" Type="http://schemas.openxmlformats.org/officeDocument/2006/relationships/image" Target="../media/image96.png"/><Relationship Id="rId7" Type="http://schemas.openxmlformats.org/officeDocument/2006/relationships/image" Target="../media/image44.png"/><Relationship Id="rId12" Type="http://schemas.openxmlformats.org/officeDocument/2006/relationships/image" Target="../media/image87.svg"/><Relationship Id="rId17" Type="http://schemas.openxmlformats.org/officeDocument/2006/relationships/image" Target="../media/image92.png"/><Relationship Id="rId2" Type="http://schemas.openxmlformats.org/officeDocument/2006/relationships/slideLayout" Target="../slideLayouts/slideLayout2.xml"/><Relationship Id="rId16" Type="http://schemas.openxmlformats.org/officeDocument/2006/relationships/image" Target="../media/image91.svg"/><Relationship Id="rId20" Type="http://schemas.openxmlformats.org/officeDocument/2006/relationships/image" Target="../media/image95.svg"/><Relationship Id="rId1" Type="http://schemas.openxmlformats.org/officeDocument/2006/relationships/tags" Target="../tags/tag44.xml"/><Relationship Id="rId6" Type="http://schemas.openxmlformats.org/officeDocument/2006/relationships/image" Target="../media/image83.png"/><Relationship Id="rId11" Type="http://schemas.openxmlformats.org/officeDocument/2006/relationships/image" Target="../media/image86.png"/><Relationship Id="rId5" Type="http://schemas.openxmlformats.org/officeDocument/2006/relationships/image" Target="../media/image23.emf"/><Relationship Id="rId15" Type="http://schemas.openxmlformats.org/officeDocument/2006/relationships/image" Target="../media/image90.png"/><Relationship Id="rId23" Type="http://schemas.openxmlformats.org/officeDocument/2006/relationships/image" Target="../media/image98.png"/><Relationship Id="rId10" Type="http://schemas.openxmlformats.org/officeDocument/2006/relationships/image" Target="../media/image85.svg"/><Relationship Id="rId19" Type="http://schemas.openxmlformats.org/officeDocument/2006/relationships/image" Target="../media/image94.png"/><Relationship Id="rId4" Type="http://schemas.openxmlformats.org/officeDocument/2006/relationships/oleObject" Target="../embeddings/oleObject15.bin"/><Relationship Id="rId9" Type="http://schemas.openxmlformats.org/officeDocument/2006/relationships/image" Target="../media/image84.png"/><Relationship Id="rId14" Type="http://schemas.openxmlformats.org/officeDocument/2006/relationships/image" Target="../media/image89.svg"/><Relationship Id="rId22" Type="http://schemas.openxmlformats.org/officeDocument/2006/relationships/image" Target="../media/image97.svg"/></Relationships>
</file>

<file path=ppt/slides/_rels/slide14.xml.rels><?xml version="1.0" encoding="UTF-8" standalone="yes"?>
<Relationships xmlns="http://schemas.openxmlformats.org/package/2006/relationships"><Relationship Id="rId8" Type="http://schemas.openxmlformats.org/officeDocument/2006/relationships/image" Target="../media/image45.svg"/><Relationship Id="rId3" Type="http://schemas.openxmlformats.org/officeDocument/2006/relationships/oleObject" Target="../embeddings/oleObject16.bin"/><Relationship Id="rId7" Type="http://schemas.openxmlformats.org/officeDocument/2006/relationships/image" Target="../media/image44.png"/><Relationship Id="rId2" Type="http://schemas.openxmlformats.org/officeDocument/2006/relationships/slideLayout" Target="../slideLayouts/slideLayout2.xml"/><Relationship Id="rId1" Type="http://schemas.openxmlformats.org/officeDocument/2006/relationships/tags" Target="../tags/tag45.xml"/><Relationship Id="rId6" Type="http://schemas.openxmlformats.org/officeDocument/2006/relationships/image" Target="../media/image72.svg"/><Relationship Id="rId5" Type="http://schemas.openxmlformats.org/officeDocument/2006/relationships/image" Target="../media/image71.png"/><Relationship Id="rId4" Type="http://schemas.openxmlformats.org/officeDocument/2006/relationships/image" Target="../media/image7.emf"/></Relationships>
</file>

<file path=ppt/slides/_rels/slide15.xml.rels><?xml version="1.0" encoding="UTF-8" standalone="yes"?>
<Relationships xmlns="http://schemas.openxmlformats.org/package/2006/relationships"><Relationship Id="rId13" Type="http://schemas.openxmlformats.org/officeDocument/2006/relationships/image" Target="../media/image11.svg"/><Relationship Id="rId18" Type="http://schemas.openxmlformats.org/officeDocument/2006/relationships/image" Target="../media/image105.png"/><Relationship Id="rId26" Type="http://schemas.openxmlformats.org/officeDocument/2006/relationships/image" Target="../media/image15.png"/><Relationship Id="rId39" Type="http://schemas.openxmlformats.org/officeDocument/2006/relationships/image" Target="../media/image51.png"/><Relationship Id="rId21" Type="http://schemas.openxmlformats.org/officeDocument/2006/relationships/image" Target="../media/image108.png"/><Relationship Id="rId34" Type="http://schemas.openxmlformats.org/officeDocument/2006/relationships/image" Target="../media/image114.png"/><Relationship Id="rId7" Type="http://schemas.openxmlformats.org/officeDocument/2006/relationships/image" Target="../media/image100.png"/><Relationship Id="rId12" Type="http://schemas.openxmlformats.org/officeDocument/2006/relationships/image" Target="../media/image10.png"/><Relationship Id="rId17" Type="http://schemas.openxmlformats.org/officeDocument/2006/relationships/image" Target="../media/image104.png"/><Relationship Id="rId25" Type="http://schemas.openxmlformats.org/officeDocument/2006/relationships/image" Target="../media/image112.png"/><Relationship Id="rId33" Type="http://schemas.openxmlformats.org/officeDocument/2006/relationships/image" Target="../media/image113.png"/><Relationship Id="rId38" Type="http://schemas.openxmlformats.org/officeDocument/2006/relationships/image" Target="../media/image118.png"/><Relationship Id="rId2" Type="http://schemas.openxmlformats.org/officeDocument/2006/relationships/slideLayout" Target="../slideLayouts/slideLayout2.xml"/><Relationship Id="rId16" Type="http://schemas.openxmlformats.org/officeDocument/2006/relationships/image" Target="../media/image14.png"/><Relationship Id="rId20" Type="http://schemas.openxmlformats.org/officeDocument/2006/relationships/image" Target="../media/image107.png"/><Relationship Id="rId29" Type="http://schemas.openxmlformats.org/officeDocument/2006/relationships/image" Target="../media/image18.png"/><Relationship Id="rId1" Type="http://schemas.openxmlformats.org/officeDocument/2006/relationships/tags" Target="../tags/tag46.xml"/><Relationship Id="rId6" Type="http://schemas.openxmlformats.org/officeDocument/2006/relationships/image" Target="../media/image99.png"/><Relationship Id="rId11" Type="http://schemas.openxmlformats.org/officeDocument/2006/relationships/image" Target="../media/image9.svg"/><Relationship Id="rId24" Type="http://schemas.openxmlformats.org/officeDocument/2006/relationships/image" Target="../media/image111.png"/><Relationship Id="rId32" Type="http://schemas.openxmlformats.org/officeDocument/2006/relationships/image" Target="../media/image22.png"/><Relationship Id="rId37" Type="http://schemas.openxmlformats.org/officeDocument/2006/relationships/image" Target="../media/image117.jpeg"/><Relationship Id="rId40" Type="http://schemas.openxmlformats.org/officeDocument/2006/relationships/image" Target="../media/image78.png"/><Relationship Id="rId5" Type="http://schemas.openxmlformats.org/officeDocument/2006/relationships/image" Target="../media/image7.emf"/><Relationship Id="rId15" Type="http://schemas.openxmlformats.org/officeDocument/2006/relationships/image" Target="../media/image103.png"/><Relationship Id="rId23" Type="http://schemas.openxmlformats.org/officeDocument/2006/relationships/image" Target="../media/image110.png"/><Relationship Id="rId28" Type="http://schemas.openxmlformats.org/officeDocument/2006/relationships/image" Target="../media/image17.png"/><Relationship Id="rId36" Type="http://schemas.openxmlformats.org/officeDocument/2006/relationships/image" Target="../media/image116.png"/><Relationship Id="rId10" Type="http://schemas.openxmlformats.org/officeDocument/2006/relationships/image" Target="../media/image8.png"/><Relationship Id="rId19" Type="http://schemas.openxmlformats.org/officeDocument/2006/relationships/image" Target="../media/image106.png"/><Relationship Id="rId31" Type="http://schemas.openxmlformats.org/officeDocument/2006/relationships/image" Target="../media/image21.png"/><Relationship Id="rId4" Type="http://schemas.openxmlformats.org/officeDocument/2006/relationships/oleObject" Target="../embeddings/oleObject17.bin"/><Relationship Id="rId9" Type="http://schemas.openxmlformats.org/officeDocument/2006/relationships/image" Target="../media/image102.png"/><Relationship Id="rId14" Type="http://schemas.openxmlformats.org/officeDocument/2006/relationships/image" Target="../media/image12.jpeg"/><Relationship Id="rId22" Type="http://schemas.openxmlformats.org/officeDocument/2006/relationships/image" Target="../media/image109.png"/><Relationship Id="rId27" Type="http://schemas.openxmlformats.org/officeDocument/2006/relationships/image" Target="../media/image16.svg"/><Relationship Id="rId30" Type="http://schemas.openxmlformats.org/officeDocument/2006/relationships/image" Target="../media/image19.png"/><Relationship Id="rId35" Type="http://schemas.openxmlformats.org/officeDocument/2006/relationships/image" Target="../media/image115.png"/><Relationship Id="rId8" Type="http://schemas.openxmlformats.org/officeDocument/2006/relationships/image" Target="../media/image101.jpeg"/><Relationship Id="rId3" Type="http://schemas.openxmlformats.org/officeDocument/2006/relationships/notesSlide" Target="../notesSlides/notesSlide8.xml"/></Relationships>
</file>

<file path=ppt/slides/_rels/slide16.xml.rels><?xml version="1.0" encoding="UTF-8" standalone="yes"?>
<Relationships xmlns="http://schemas.openxmlformats.org/package/2006/relationships"><Relationship Id="rId13" Type="http://schemas.openxmlformats.org/officeDocument/2006/relationships/image" Target="../media/image14.png"/><Relationship Id="rId18" Type="http://schemas.openxmlformats.org/officeDocument/2006/relationships/image" Target="../media/image17.png"/><Relationship Id="rId26" Type="http://schemas.openxmlformats.org/officeDocument/2006/relationships/image" Target="../media/image100.png"/><Relationship Id="rId39" Type="http://schemas.openxmlformats.org/officeDocument/2006/relationships/image" Target="../media/image113.png"/><Relationship Id="rId21" Type="http://schemas.openxmlformats.org/officeDocument/2006/relationships/image" Target="../media/image20.png"/><Relationship Id="rId34" Type="http://schemas.openxmlformats.org/officeDocument/2006/relationships/image" Target="../media/image118.png"/><Relationship Id="rId7" Type="http://schemas.openxmlformats.org/officeDocument/2006/relationships/image" Target="../media/image9.svg"/><Relationship Id="rId2" Type="http://schemas.openxmlformats.org/officeDocument/2006/relationships/slideLayout" Target="../slideLayouts/slideLayout2.xml"/><Relationship Id="rId16" Type="http://schemas.openxmlformats.org/officeDocument/2006/relationships/image" Target="../media/image15.png"/><Relationship Id="rId20" Type="http://schemas.openxmlformats.org/officeDocument/2006/relationships/image" Target="../media/image19.png"/><Relationship Id="rId29" Type="http://schemas.openxmlformats.org/officeDocument/2006/relationships/image" Target="../media/image108.png"/><Relationship Id="rId41" Type="http://schemas.openxmlformats.org/officeDocument/2006/relationships/image" Target="../media/image51.png"/><Relationship Id="rId1" Type="http://schemas.openxmlformats.org/officeDocument/2006/relationships/tags" Target="../tags/tag47.xml"/><Relationship Id="rId6" Type="http://schemas.openxmlformats.org/officeDocument/2006/relationships/image" Target="../media/image8.png"/><Relationship Id="rId11" Type="http://schemas.openxmlformats.org/officeDocument/2006/relationships/image" Target="../media/image13.jpeg"/><Relationship Id="rId24" Type="http://schemas.openxmlformats.org/officeDocument/2006/relationships/image" Target="../media/image111.png"/><Relationship Id="rId32" Type="http://schemas.openxmlformats.org/officeDocument/2006/relationships/image" Target="../media/image116.png"/><Relationship Id="rId37" Type="http://schemas.openxmlformats.org/officeDocument/2006/relationships/image" Target="../media/image106.png"/><Relationship Id="rId40" Type="http://schemas.openxmlformats.org/officeDocument/2006/relationships/image" Target="../media/image114.png"/><Relationship Id="rId5" Type="http://schemas.openxmlformats.org/officeDocument/2006/relationships/image" Target="../media/image7.emf"/><Relationship Id="rId15" Type="http://schemas.openxmlformats.org/officeDocument/2006/relationships/image" Target="../media/image112.png"/><Relationship Id="rId23" Type="http://schemas.openxmlformats.org/officeDocument/2006/relationships/image" Target="../media/image22.png"/><Relationship Id="rId28" Type="http://schemas.openxmlformats.org/officeDocument/2006/relationships/image" Target="../media/image102.png"/><Relationship Id="rId36" Type="http://schemas.openxmlformats.org/officeDocument/2006/relationships/image" Target="../media/image105.png"/><Relationship Id="rId10" Type="http://schemas.openxmlformats.org/officeDocument/2006/relationships/image" Target="../media/image12.jpeg"/><Relationship Id="rId19" Type="http://schemas.openxmlformats.org/officeDocument/2006/relationships/image" Target="../media/image18.png"/><Relationship Id="rId31" Type="http://schemas.openxmlformats.org/officeDocument/2006/relationships/image" Target="../media/image115.png"/><Relationship Id="rId4" Type="http://schemas.openxmlformats.org/officeDocument/2006/relationships/oleObject" Target="../embeddings/oleObject18.bin"/><Relationship Id="rId9" Type="http://schemas.openxmlformats.org/officeDocument/2006/relationships/image" Target="../media/image11.svg"/><Relationship Id="rId14" Type="http://schemas.openxmlformats.org/officeDocument/2006/relationships/image" Target="../media/image110.png"/><Relationship Id="rId22" Type="http://schemas.openxmlformats.org/officeDocument/2006/relationships/image" Target="../media/image21.png"/><Relationship Id="rId27" Type="http://schemas.openxmlformats.org/officeDocument/2006/relationships/image" Target="../media/image101.jpeg"/><Relationship Id="rId30" Type="http://schemas.openxmlformats.org/officeDocument/2006/relationships/image" Target="../media/image109.png"/><Relationship Id="rId35" Type="http://schemas.openxmlformats.org/officeDocument/2006/relationships/image" Target="../media/image104.png"/><Relationship Id="rId8" Type="http://schemas.openxmlformats.org/officeDocument/2006/relationships/image" Target="../media/image10.png"/><Relationship Id="rId3" Type="http://schemas.openxmlformats.org/officeDocument/2006/relationships/notesSlide" Target="../notesSlides/notesSlide9.xml"/><Relationship Id="rId12" Type="http://schemas.openxmlformats.org/officeDocument/2006/relationships/image" Target="../media/image103.png"/><Relationship Id="rId17" Type="http://schemas.openxmlformats.org/officeDocument/2006/relationships/image" Target="../media/image119.svg"/><Relationship Id="rId25" Type="http://schemas.openxmlformats.org/officeDocument/2006/relationships/image" Target="../media/image99.png"/><Relationship Id="rId33" Type="http://schemas.openxmlformats.org/officeDocument/2006/relationships/image" Target="../media/image117.jpeg"/><Relationship Id="rId38" Type="http://schemas.openxmlformats.org/officeDocument/2006/relationships/image" Target="../media/image107.png"/></Relationships>
</file>

<file path=ppt/slides/_rels/slide17.xml.rels><?xml version="1.0" encoding="UTF-8" standalone="yes"?>
<Relationships xmlns="http://schemas.openxmlformats.org/package/2006/relationships"><Relationship Id="rId13" Type="http://schemas.openxmlformats.org/officeDocument/2006/relationships/image" Target="../media/image12.jpeg"/><Relationship Id="rId18" Type="http://schemas.openxmlformats.org/officeDocument/2006/relationships/image" Target="../media/image105.png"/><Relationship Id="rId26" Type="http://schemas.openxmlformats.org/officeDocument/2006/relationships/image" Target="../media/image15.png"/><Relationship Id="rId39" Type="http://schemas.openxmlformats.org/officeDocument/2006/relationships/image" Target="../media/image118.png"/><Relationship Id="rId21" Type="http://schemas.openxmlformats.org/officeDocument/2006/relationships/image" Target="../media/image108.png"/><Relationship Id="rId34" Type="http://schemas.openxmlformats.org/officeDocument/2006/relationships/image" Target="../media/image113.png"/><Relationship Id="rId42" Type="http://schemas.openxmlformats.org/officeDocument/2006/relationships/image" Target="../media/image120.png"/><Relationship Id="rId7" Type="http://schemas.openxmlformats.org/officeDocument/2006/relationships/image" Target="../media/image101.jpeg"/><Relationship Id="rId2" Type="http://schemas.openxmlformats.org/officeDocument/2006/relationships/slideLayout" Target="../slideLayouts/slideLayout2.xml"/><Relationship Id="rId16" Type="http://schemas.openxmlformats.org/officeDocument/2006/relationships/image" Target="../media/image14.png"/><Relationship Id="rId20" Type="http://schemas.openxmlformats.org/officeDocument/2006/relationships/image" Target="../media/image107.png"/><Relationship Id="rId29" Type="http://schemas.openxmlformats.org/officeDocument/2006/relationships/image" Target="../media/image18.png"/><Relationship Id="rId41" Type="http://schemas.openxmlformats.org/officeDocument/2006/relationships/image" Target="../media/image119.svg"/><Relationship Id="rId1" Type="http://schemas.openxmlformats.org/officeDocument/2006/relationships/tags" Target="../tags/tag48.xml"/><Relationship Id="rId6" Type="http://schemas.openxmlformats.org/officeDocument/2006/relationships/image" Target="../media/image100.png"/><Relationship Id="rId11" Type="http://schemas.openxmlformats.org/officeDocument/2006/relationships/image" Target="../media/image10.png"/><Relationship Id="rId24" Type="http://schemas.openxmlformats.org/officeDocument/2006/relationships/image" Target="../media/image111.png"/><Relationship Id="rId32" Type="http://schemas.openxmlformats.org/officeDocument/2006/relationships/image" Target="../media/image21.png"/><Relationship Id="rId37" Type="http://schemas.openxmlformats.org/officeDocument/2006/relationships/image" Target="../media/image116.png"/><Relationship Id="rId40" Type="http://schemas.openxmlformats.org/officeDocument/2006/relationships/image" Target="../media/image51.png"/><Relationship Id="rId5" Type="http://schemas.openxmlformats.org/officeDocument/2006/relationships/image" Target="../media/image99.png"/><Relationship Id="rId15" Type="http://schemas.openxmlformats.org/officeDocument/2006/relationships/image" Target="../media/image103.png"/><Relationship Id="rId23" Type="http://schemas.openxmlformats.org/officeDocument/2006/relationships/image" Target="../media/image110.png"/><Relationship Id="rId28" Type="http://schemas.openxmlformats.org/officeDocument/2006/relationships/image" Target="../media/image17.png"/><Relationship Id="rId36" Type="http://schemas.openxmlformats.org/officeDocument/2006/relationships/image" Target="../media/image115.png"/><Relationship Id="rId10" Type="http://schemas.openxmlformats.org/officeDocument/2006/relationships/image" Target="../media/image9.svg"/><Relationship Id="rId19" Type="http://schemas.openxmlformats.org/officeDocument/2006/relationships/image" Target="../media/image106.png"/><Relationship Id="rId31" Type="http://schemas.openxmlformats.org/officeDocument/2006/relationships/image" Target="../media/image20.png"/><Relationship Id="rId44" Type="http://schemas.openxmlformats.org/officeDocument/2006/relationships/image" Target="../media/image122.jpeg"/><Relationship Id="rId4" Type="http://schemas.openxmlformats.org/officeDocument/2006/relationships/image" Target="../media/image7.emf"/><Relationship Id="rId9" Type="http://schemas.openxmlformats.org/officeDocument/2006/relationships/image" Target="../media/image8.png"/><Relationship Id="rId14" Type="http://schemas.openxmlformats.org/officeDocument/2006/relationships/image" Target="../media/image13.jpeg"/><Relationship Id="rId22" Type="http://schemas.openxmlformats.org/officeDocument/2006/relationships/image" Target="../media/image109.png"/><Relationship Id="rId27" Type="http://schemas.openxmlformats.org/officeDocument/2006/relationships/image" Target="../media/image16.svg"/><Relationship Id="rId30" Type="http://schemas.openxmlformats.org/officeDocument/2006/relationships/image" Target="../media/image19.png"/><Relationship Id="rId35" Type="http://schemas.openxmlformats.org/officeDocument/2006/relationships/image" Target="../media/image114.png"/><Relationship Id="rId43" Type="http://schemas.openxmlformats.org/officeDocument/2006/relationships/image" Target="../media/image121.svg"/><Relationship Id="rId8" Type="http://schemas.openxmlformats.org/officeDocument/2006/relationships/image" Target="../media/image102.png"/><Relationship Id="rId3" Type="http://schemas.openxmlformats.org/officeDocument/2006/relationships/oleObject" Target="../embeddings/oleObject19.bin"/><Relationship Id="rId12" Type="http://schemas.openxmlformats.org/officeDocument/2006/relationships/image" Target="../media/image11.svg"/><Relationship Id="rId17" Type="http://schemas.openxmlformats.org/officeDocument/2006/relationships/image" Target="../media/image104.png"/><Relationship Id="rId25" Type="http://schemas.openxmlformats.org/officeDocument/2006/relationships/image" Target="../media/image112.png"/><Relationship Id="rId33" Type="http://schemas.openxmlformats.org/officeDocument/2006/relationships/image" Target="../media/image22.png"/><Relationship Id="rId38" Type="http://schemas.openxmlformats.org/officeDocument/2006/relationships/image" Target="../media/image117.jpeg"/></Relationships>
</file>

<file path=ppt/slides/_rels/slide18.xml.rels><?xml version="1.0" encoding="UTF-8" standalone="yes"?>
<Relationships xmlns="http://schemas.openxmlformats.org/package/2006/relationships"><Relationship Id="rId8" Type="http://schemas.openxmlformats.org/officeDocument/2006/relationships/image" Target="../media/image100.png"/><Relationship Id="rId13" Type="http://schemas.openxmlformats.org/officeDocument/2006/relationships/image" Target="../media/image115.png"/><Relationship Id="rId18" Type="http://schemas.openxmlformats.org/officeDocument/2006/relationships/image" Target="../media/image105.png"/><Relationship Id="rId3" Type="http://schemas.openxmlformats.org/officeDocument/2006/relationships/oleObject" Target="../embeddings/oleObject20.bin"/><Relationship Id="rId21" Type="http://schemas.openxmlformats.org/officeDocument/2006/relationships/image" Target="../media/image113.png"/><Relationship Id="rId7" Type="http://schemas.openxmlformats.org/officeDocument/2006/relationships/image" Target="../media/image99.png"/><Relationship Id="rId12" Type="http://schemas.openxmlformats.org/officeDocument/2006/relationships/image" Target="../media/image109.png"/><Relationship Id="rId17" Type="http://schemas.openxmlformats.org/officeDocument/2006/relationships/image" Target="../media/image104.png"/><Relationship Id="rId2" Type="http://schemas.openxmlformats.org/officeDocument/2006/relationships/slideLayout" Target="../slideLayouts/slideLayout2.xml"/><Relationship Id="rId16" Type="http://schemas.openxmlformats.org/officeDocument/2006/relationships/image" Target="../media/image118.png"/><Relationship Id="rId20" Type="http://schemas.openxmlformats.org/officeDocument/2006/relationships/image" Target="../media/image107.png"/><Relationship Id="rId1" Type="http://schemas.openxmlformats.org/officeDocument/2006/relationships/tags" Target="../tags/tag49.xml"/><Relationship Id="rId6" Type="http://schemas.openxmlformats.org/officeDocument/2006/relationships/image" Target="../media/image9.svg"/><Relationship Id="rId11" Type="http://schemas.openxmlformats.org/officeDocument/2006/relationships/image" Target="../media/image108.png"/><Relationship Id="rId5" Type="http://schemas.openxmlformats.org/officeDocument/2006/relationships/image" Target="../media/image8.png"/><Relationship Id="rId15" Type="http://schemas.openxmlformats.org/officeDocument/2006/relationships/image" Target="../media/image117.jpeg"/><Relationship Id="rId10" Type="http://schemas.openxmlformats.org/officeDocument/2006/relationships/image" Target="../media/image102.png"/><Relationship Id="rId19" Type="http://schemas.openxmlformats.org/officeDocument/2006/relationships/image" Target="../media/image106.png"/><Relationship Id="rId4" Type="http://schemas.openxmlformats.org/officeDocument/2006/relationships/image" Target="../media/image23.emf"/><Relationship Id="rId9" Type="http://schemas.openxmlformats.org/officeDocument/2006/relationships/image" Target="../media/image101.jpeg"/><Relationship Id="rId14" Type="http://schemas.openxmlformats.org/officeDocument/2006/relationships/image" Target="../media/image116.png"/><Relationship Id="rId22" Type="http://schemas.openxmlformats.org/officeDocument/2006/relationships/image" Target="../media/image114.png"/></Relationships>
</file>

<file path=ppt/slides/_rels/slide19.xml.rels><?xml version="1.0" encoding="UTF-8" standalone="yes"?>
<Relationships xmlns="http://schemas.openxmlformats.org/package/2006/relationships"><Relationship Id="rId8" Type="http://schemas.openxmlformats.org/officeDocument/2006/relationships/image" Target="../media/image100.png"/><Relationship Id="rId13" Type="http://schemas.openxmlformats.org/officeDocument/2006/relationships/image" Target="../media/image115.png"/><Relationship Id="rId18" Type="http://schemas.openxmlformats.org/officeDocument/2006/relationships/image" Target="../media/image105.png"/><Relationship Id="rId3" Type="http://schemas.openxmlformats.org/officeDocument/2006/relationships/oleObject" Target="../embeddings/oleObject21.bin"/><Relationship Id="rId21" Type="http://schemas.openxmlformats.org/officeDocument/2006/relationships/image" Target="../media/image113.png"/><Relationship Id="rId7" Type="http://schemas.openxmlformats.org/officeDocument/2006/relationships/image" Target="../media/image99.png"/><Relationship Id="rId12" Type="http://schemas.openxmlformats.org/officeDocument/2006/relationships/image" Target="../media/image109.png"/><Relationship Id="rId17" Type="http://schemas.openxmlformats.org/officeDocument/2006/relationships/image" Target="../media/image104.png"/><Relationship Id="rId2" Type="http://schemas.openxmlformats.org/officeDocument/2006/relationships/slideLayout" Target="../slideLayouts/slideLayout2.xml"/><Relationship Id="rId16" Type="http://schemas.openxmlformats.org/officeDocument/2006/relationships/image" Target="../media/image118.png"/><Relationship Id="rId20" Type="http://schemas.openxmlformats.org/officeDocument/2006/relationships/image" Target="../media/image107.png"/><Relationship Id="rId1" Type="http://schemas.openxmlformats.org/officeDocument/2006/relationships/tags" Target="../tags/tag50.xml"/><Relationship Id="rId6" Type="http://schemas.openxmlformats.org/officeDocument/2006/relationships/image" Target="../media/image9.svg"/><Relationship Id="rId11" Type="http://schemas.openxmlformats.org/officeDocument/2006/relationships/image" Target="../media/image108.png"/><Relationship Id="rId5" Type="http://schemas.openxmlformats.org/officeDocument/2006/relationships/image" Target="../media/image8.png"/><Relationship Id="rId15" Type="http://schemas.openxmlformats.org/officeDocument/2006/relationships/image" Target="../media/image117.jpeg"/><Relationship Id="rId10" Type="http://schemas.openxmlformats.org/officeDocument/2006/relationships/image" Target="../media/image102.png"/><Relationship Id="rId19" Type="http://schemas.openxmlformats.org/officeDocument/2006/relationships/image" Target="../media/image106.png"/><Relationship Id="rId4" Type="http://schemas.openxmlformats.org/officeDocument/2006/relationships/image" Target="../media/image23.emf"/><Relationship Id="rId9" Type="http://schemas.openxmlformats.org/officeDocument/2006/relationships/image" Target="../media/image101.jpeg"/><Relationship Id="rId14" Type="http://schemas.openxmlformats.org/officeDocument/2006/relationships/image" Target="../media/image116.png"/><Relationship Id="rId22" Type="http://schemas.openxmlformats.org/officeDocument/2006/relationships/image" Target="../media/image114.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12.xml"/><Relationship Id="rId5" Type="http://schemas.openxmlformats.org/officeDocument/2006/relationships/image" Target="../media/image6.emf"/><Relationship Id="rId4" Type="http://schemas.openxmlformats.org/officeDocument/2006/relationships/oleObject" Target="../embeddings/oleObject5.bin"/></Relationships>
</file>

<file path=ppt/slides/_rels/slide20.xml.rels><?xml version="1.0" encoding="UTF-8" standalone="yes"?>
<Relationships xmlns="http://schemas.openxmlformats.org/package/2006/relationships"><Relationship Id="rId8" Type="http://schemas.openxmlformats.org/officeDocument/2006/relationships/image" Target="../media/image125.png"/><Relationship Id="rId3" Type="http://schemas.openxmlformats.org/officeDocument/2006/relationships/notesSlide" Target="../notesSlides/notesSlide10.xml"/><Relationship Id="rId7" Type="http://schemas.openxmlformats.org/officeDocument/2006/relationships/image" Target="../media/image124.svg"/><Relationship Id="rId2" Type="http://schemas.openxmlformats.org/officeDocument/2006/relationships/slideLayout" Target="../slideLayouts/slideLayout2.xml"/><Relationship Id="rId1" Type="http://schemas.openxmlformats.org/officeDocument/2006/relationships/tags" Target="../tags/tag51.xml"/><Relationship Id="rId6" Type="http://schemas.openxmlformats.org/officeDocument/2006/relationships/image" Target="../media/image123.png"/><Relationship Id="rId11" Type="http://schemas.openxmlformats.org/officeDocument/2006/relationships/image" Target="../media/image128.svg"/><Relationship Id="rId5" Type="http://schemas.openxmlformats.org/officeDocument/2006/relationships/image" Target="../media/image6.emf"/><Relationship Id="rId10" Type="http://schemas.openxmlformats.org/officeDocument/2006/relationships/image" Target="../media/image127.png"/><Relationship Id="rId4" Type="http://schemas.openxmlformats.org/officeDocument/2006/relationships/oleObject" Target="../embeddings/oleObject22.bin"/><Relationship Id="rId9" Type="http://schemas.openxmlformats.org/officeDocument/2006/relationships/image" Target="../media/image126.svg"/></Relationships>
</file>

<file path=ppt/slides/_rels/slide21.xml.rels><?xml version="1.0" encoding="UTF-8" standalone="yes"?>
<Relationships xmlns="http://schemas.openxmlformats.org/package/2006/relationships"><Relationship Id="rId8" Type="http://schemas.openxmlformats.org/officeDocument/2006/relationships/image" Target="../media/image131.png"/><Relationship Id="rId13" Type="http://schemas.openxmlformats.org/officeDocument/2006/relationships/image" Target="../media/image70.svg"/><Relationship Id="rId3" Type="http://schemas.openxmlformats.org/officeDocument/2006/relationships/notesSlide" Target="../notesSlides/notesSlide11.xml"/><Relationship Id="rId7" Type="http://schemas.openxmlformats.org/officeDocument/2006/relationships/image" Target="../media/image130.svg"/><Relationship Id="rId12" Type="http://schemas.openxmlformats.org/officeDocument/2006/relationships/image" Target="../media/image69.png"/><Relationship Id="rId2" Type="http://schemas.openxmlformats.org/officeDocument/2006/relationships/slideLayout" Target="../slideLayouts/slideLayout2.xml"/><Relationship Id="rId1" Type="http://schemas.openxmlformats.org/officeDocument/2006/relationships/tags" Target="../tags/tag52.xml"/><Relationship Id="rId6" Type="http://schemas.openxmlformats.org/officeDocument/2006/relationships/image" Target="../media/image129.png"/><Relationship Id="rId11" Type="http://schemas.openxmlformats.org/officeDocument/2006/relationships/image" Target="../media/image134.svg"/><Relationship Id="rId5" Type="http://schemas.openxmlformats.org/officeDocument/2006/relationships/image" Target="../media/image6.emf"/><Relationship Id="rId15" Type="http://schemas.openxmlformats.org/officeDocument/2006/relationships/image" Target="../media/image124.svg"/><Relationship Id="rId10" Type="http://schemas.openxmlformats.org/officeDocument/2006/relationships/image" Target="../media/image133.png"/><Relationship Id="rId4" Type="http://schemas.openxmlformats.org/officeDocument/2006/relationships/oleObject" Target="../embeddings/oleObject23.bin"/><Relationship Id="rId9" Type="http://schemas.openxmlformats.org/officeDocument/2006/relationships/image" Target="../media/image132.svg"/><Relationship Id="rId14" Type="http://schemas.openxmlformats.org/officeDocument/2006/relationships/image" Target="../media/image123.png"/></Relationships>
</file>

<file path=ppt/slides/_rels/slide22.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Layout" Target="../slideLayouts/slideLayout2.xml"/><Relationship Id="rId1" Type="http://schemas.openxmlformats.org/officeDocument/2006/relationships/tags" Target="../tags/tag53.xml"/><Relationship Id="rId4" Type="http://schemas.openxmlformats.org/officeDocument/2006/relationships/image" Target="../media/image7.emf"/></Relationships>
</file>

<file path=ppt/slides/_rels/slide23.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45.svg"/><Relationship Id="rId18" Type="http://schemas.openxmlformats.org/officeDocument/2006/relationships/image" Target="../media/image32.png"/><Relationship Id="rId26" Type="http://schemas.openxmlformats.org/officeDocument/2006/relationships/image" Target="../media/image43.svg"/><Relationship Id="rId3" Type="http://schemas.openxmlformats.org/officeDocument/2006/relationships/notesSlide" Target="../notesSlides/notesSlide12.xml"/><Relationship Id="rId21" Type="http://schemas.openxmlformats.org/officeDocument/2006/relationships/image" Target="../media/image39.svg"/><Relationship Id="rId7" Type="http://schemas.openxmlformats.org/officeDocument/2006/relationships/image" Target="../media/image25.svg"/><Relationship Id="rId12" Type="http://schemas.openxmlformats.org/officeDocument/2006/relationships/image" Target="../media/image44.png"/><Relationship Id="rId17" Type="http://schemas.openxmlformats.org/officeDocument/2006/relationships/image" Target="../media/image37.svg"/><Relationship Id="rId25" Type="http://schemas.openxmlformats.org/officeDocument/2006/relationships/image" Target="../media/image42.svg"/><Relationship Id="rId2" Type="http://schemas.openxmlformats.org/officeDocument/2006/relationships/slideLayout" Target="../slideLayouts/slideLayout2.xml"/><Relationship Id="rId16" Type="http://schemas.openxmlformats.org/officeDocument/2006/relationships/image" Target="../media/image36.png"/><Relationship Id="rId20" Type="http://schemas.openxmlformats.org/officeDocument/2006/relationships/image" Target="../media/image38.png"/><Relationship Id="rId29" Type="http://schemas.openxmlformats.org/officeDocument/2006/relationships/image" Target="../media/image137.png"/><Relationship Id="rId1" Type="http://schemas.openxmlformats.org/officeDocument/2006/relationships/tags" Target="../tags/tag54.xml"/><Relationship Id="rId6" Type="http://schemas.openxmlformats.org/officeDocument/2006/relationships/image" Target="../media/image24.png"/><Relationship Id="rId11" Type="http://schemas.openxmlformats.org/officeDocument/2006/relationships/image" Target="../media/image29.svg"/><Relationship Id="rId24" Type="http://schemas.openxmlformats.org/officeDocument/2006/relationships/image" Target="../media/image41.png"/><Relationship Id="rId32" Type="http://schemas.openxmlformats.org/officeDocument/2006/relationships/image" Target="../media/image140.svg"/><Relationship Id="rId5" Type="http://schemas.openxmlformats.org/officeDocument/2006/relationships/image" Target="../media/image6.emf"/><Relationship Id="rId15" Type="http://schemas.openxmlformats.org/officeDocument/2006/relationships/image" Target="../media/image31.svg"/><Relationship Id="rId23" Type="http://schemas.openxmlformats.org/officeDocument/2006/relationships/image" Target="../media/image40.svg"/><Relationship Id="rId28" Type="http://schemas.openxmlformats.org/officeDocument/2006/relationships/image" Target="../media/image136.svg"/><Relationship Id="rId10" Type="http://schemas.openxmlformats.org/officeDocument/2006/relationships/image" Target="../media/image28.png"/><Relationship Id="rId19" Type="http://schemas.openxmlformats.org/officeDocument/2006/relationships/image" Target="../media/image33.svg"/><Relationship Id="rId31" Type="http://schemas.openxmlformats.org/officeDocument/2006/relationships/image" Target="../media/image139.png"/><Relationship Id="rId4" Type="http://schemas.openxmlformats.org/officeDocument/2006/relationships/oleObject" Target="../embeddings/oleObject25.bin"/><Relationship Id="rId9" Type="http://schemas.openxmlformats.org/officeDocument/2006/relationships/image" Target="../media/image27.svg"/><Relationship Id="rId14" Type="http://schemas.openxmlformats.org/officeDocument/2006/relationships/image" Target="../media/image30.png"/><Relationship Id="rId22" Type="http://schemas.openxmlformats.org/officeDocument/2006/relationships/image" Target="../media/image34.png"/><Relationship Id="rId27" Type="http://schemas.openxmlformats.org/officeDocument/2006/relationships/image" Target="../media/image135.png"/><Relationship Id="rId30" Type="http://schemas.openxmlformats.org/officeDocument/2006/relationships/image" Target="../media/image138.svg"/></Relationships>
</file>

<file path=ppt/slides/_rels/slide24.xml.rels><?xml version="1.0" encoding="UTF-8" standalone="yes"?>
<Relationships xmlns="http://schemas.openxmlformats.org/package/2006/relationships"><Relationship Id="rId8" Type="http://schemas.openxmlformats.org/officeDocument/2006/relationships/image" Target="../media/image143.png"/><Relationship Id="rId13" Type="http://schemas.openxmlformats.org/officeDocument/2006/relationships/image" Target="../media/image147.png"/><Relationship Id="rId18" Type="http://schemas.openxmlformats.org/officeDocument/2006/relationships/image" Target="../media/image79.jpeg"/><Relationship Id="rId3" Type="http://schemas.openxmlformats.org/officeDocument/2006/relationships/notesSlide" Target="../notesSlides/notesSlide13.xml"/><Relationship Id="rId21" Type="http://schemas.openxmlformats.org/officeDocument/2006/relationships/image" Target="../media/image151.jpeg"/><Relationship Id="rId7" Type="http://schemas.openxmlformats.org/officeDocument/2006/relationships/image" Target="../media/image142.png"/><Relationship Id="rId12" Type="http://schemas.openxmlformats.org/officeDocument/2006/relationships/image" Target="../media/image146.png"/><Relationship Id="rId17" Type="http://schemas.openxmlformats.org/officeDocument/2006/relationships/image" Target="../media/image148.png"/><Relationship Id="rId2" Type="http://schemas.openxmlformats.org/officeDocument/2006/relationships/slideLayout" Target="../slideLayouts/slideLayout2.xml"/><Relationship Id="rId16" Type="http://schemas.openxmlformats.org/officeDocument/2006/relationships/image" Target="../media/image82.png"/><Relationship Id="rId20" Type="http://schemas.openxmlformats.org/officeDocument/2006/relationships/image" Target="../media/image150.png"/><Relationship Id="rId1" Type="http://schemas.openxmlformats.org/officeDocument/2006/relationships/tags" Target="../tags/tag55.xml"/><Relationship Id="rId6" Type="http://schemas.openxmlformats.org/officeDocument/2006/relationships/image" Target="../media/image141.png"/><Relationship Id="rId11" Type="http://schemas.microsoft.com/office/2007/relationships/hdphoto" Target="../media/hdphoto1.wdp"/><Relationship Id="rId24" Type="http://schemas.openxmlformats.org/officeDocument/2006/relationships/image" Target="../media/image154.png"/><Relationship Id="rId5" Type="http://schemas.openxmlformats.org/officeDocument/2006/relationships/image" Target="../media/image6.emf"/><Relationship Id="rId15" Type="http://schemas.openxmlformats.org/officeDocument/2006/relationships/image" Target="../media/image81.png"/><Relationship Id="rId23" Type="http://schemas.openxmlformats.org/officeDocument/2006/relationships/image" Target="../media/image153.jpeg"/><Relationship Id="rId10" Type="http://schemas.openxmlformats.org/officeDocument/2006/relationships/image" Target="../media/image145.png"/><Relationship Id="rId19" Type="http://schemas.openxmlformats.org/officeDocument/2006/relationships/image" Target="../media/image149.png"/><Relationship Id="rId4" Type="http://schemas.openxmlformats.org/officeDocument/2006/relationships/oleObject" Target="../embeddings/oleObject26.bin"/><Relationship Id="rId9" Type="http://schemas.openxmlformats.org/officeDocument/2006/relationships/image" Target="../media/image144.png"/><Relationship Id="rId14" Type="http://schemas.openxmlformats.org/officeDocument/2006/relationships/image" Target="../media/image78.png"/><Relationship Id="rId22" Type="http://schemas.openxmlformats.org/officeDocument/2006/relationships/image" Target="../media/image152.png"/></Relationships>
</file>

<file path=ppt/slides/_rels/slide25.xml.rels><?xml version="1.0" encoding="UTF-8" standalone="yes"?>
<Relationships xmlns="http://schemas.openxmlformats.org/package/2006/relationships"><Relationship Id="rId8" Type="http://schemas.openxmlformats.org/officeDocument/2006/relationships/image" Target="../media/image158.png"/><Relationship Id="rId13" Type="http://schemas.openxmlformats.org/officeDocument/2006/relationships/image" Target="../media/image163.png"/><Relationship Id="rId3" Type="http://schemas.openxmlformats.org/officeDocument/2006/relationships/oleObject" Target="../embeddings/oleObject27.bin"/><Relationship Id="rId7" Type="http://schemas.openxmlformats.org/officeDocument/2006/relationships/image" Target="../media/image157.png"/><Relationship Id="rId12" Type="http://schemas.openxmlformats.org/officeDocument/2006/relationships/image" Target="../media/image162.png"/><Relationship Id="rId2" Type="http://schemas.openxmlformats.org/officeDocument/2006/relationships/slideLayout" Target="../slideLayouts/slideLayout2.xml"/><Relationship Id="rId16" Type="http://schemas.openxmlformats.org/officeDocument/2006/relationships/image" Target="../media/image166.png"/><Relationship Id="rId1" Type="http://schemas.openxmlformats.org/officeDocument/2006/relationships/tags" Target="../tags/tag56.xml"/><Relationship Id="rId6" Type="http://schemas.openxmlformats.org/officeDocument/2006/relationships/image" Target="../media/image156.png"/><Relationship Id="rId11" Type="http://schemas.openxmlformats.org/officeDocument/2006/relationships/image" Target="../media/image161.png"/><Relationship Id="rId5" Type="http://schemas.openxmlformats.org/officeDocument/2006/relationships/image" Target="../media/image155.png"/><Relationship Id="rId15" Type="http://schemas.openxmlformats.org/officeDocument/2006/relationships/image" Target="../media/image165.png"/><Relationship Id="rId10" Type="http://schemas.openxmlformats.org/officeDocument/2006/relationships/image" Target="../media/image160.png"/><Relationship Id="rId4" Type="http://schemas.openxmlformats.org/officeDocument/2006/relationships/image" Target="../media/image7.emf"/><Relationship Id="rId9" Type="http://schemas.openxmlformats.org/officeDocument/2006/relationships/image" Target="../media/image159.png"/><Relationship Id="rId14" Type="http://schemas.openxmlformats.org/officeDocument/2006/relationships/image" Target="../media/image164.svg"/></Relationships>
</file>

<file path=ppt/slides/_rels/slide26.xml.rels><?xml version="1.0" encoding="UTF-8" standalone="yes"?>
<Relationships xmlns="http://schemas.openxmlformats.org/package/2006/relationships"><Relationship Id="rId8" Type="http://schemas.openxmlformats.org/officeDocument/2006/relationships/image" Target="../media/image170.png"/><Relationship Id="rId3" Type="http://schemas.openxmlformats.org/officeDocument/2006/relationships/oleObject" Target="../embeddings/oleObject28.bin"/><Relationship Id="rId7" Type="http://schemas.openxmlformats.org/officeDocument/2006/relationships/image" Target="../media/image169.jpeg"/><Relationship Id="rId2" Type="http://schemas.openxmlformats.org/officeDocument/2006/relationships/slideLayout" Target="../slideLayouts/slideLayout2.xml"/><Relationship Id="rId1" Type="http://schemas.openxmlformats.org/officeDocument/2006/relationships/tags" Target="../tags/tag57.xml"/><Relationship Id="rId6" Type="http://schemas.openxmlformats.org/officeDocument/2006/relationships/image" Target="../media/image168.png"/><Relationship Id="rId11" Type="http://schemas.openxmlformats.org/officeDocument/2006/relationships/image" Target="../media/image164.svg"/><Relationship Id="rId5" Type="http://schemas.openxmlformats.org/officeDocument/2006/relationships/image" Target="../media/image167.png"/><Relationship Id="rId10" Type="http://schemas.openxmlformats.org/officeDocument/2006/relationships/image" Target="../media/image163.png"/><Relationship Id="rId4" Type="http://schemas.openxmlformats.org/officeDocument/2006/relationships/image" Target="../media/image7.emf"/><Relationship Id="rId9" Type="http://schemas.openxmlformats.org/officeDocument/2006/relationships/image" Target="../media/image142.png"/></Relationships>
</file>

<file path=ppt/slides/_rels/slide27.xml.rels><?xml version="1.0" encoding="UTF-8" standalone="yes"?>
<Relationships xmlns="http://schemas.openxmlformats.org/package/2006/relationships"><Relationship Id="rId8" Type="http://schemas.openxmlformats.org/officeDocument/2006/relationships/image" Target="../media/image173.png"/><Relationship Id="rId3" Type="http://schemas.openxmlformats.org/officeDocument/2006/relationships/oleObject" Target="../embeddings/oleObject29.bin"/><Relationship Id="rId7" Type="http://schemas.openxmlformats.org/officeDocument/2006/relationships/image" Target="../media/image172.png"/><Relationship Id="rId2" Type="http://schemas.openxmlformats.org/officeDocument/2006/relationships/slideLayout" Target="../slideLayouts/slideLayout2.xml"/><Relationship Id="rId1" Type="http://schemas.openxmlformats.org/officeDocument/2006/relationships/tags" Target="../tags/tag58.xml"/><Relationship Id="rId6" Type="http://schemas.openxmlformats.org/officeDocument/2006/relationships/image" Target="../media/image171.png"/><Relationship Id="rId11" Type="http://schemas.openxmlformats.org/officeDocument/2006/relationships/image" Target="../media/image164.svg"/><Relationship Id="rId5" Type="http://schemas.openxmlformats.org/officeDocument/2006/relationships/image" Target="../media/image142.png"/><Relationship Id="rId10" Type="http://schemas.openxmlformats.org/officeDocument/2006/relationships/image" Target="../media/image163.png"/><Relationship Id="rId4" Type="http://schemas.openxmlformats.org/officeDocument/2006/relationships/image" Target="../media/image7.emf"/><Relationship Id="rId9" Type="http://schemas.openxmlformats.org/officeDocument/2006/relationships/image" Target="../media/image174.png"/></Relationships>
</file>

<file path=ppt/slides/_rels/slide28.xml.rels><?xml version="1.0" encoding="UTF-8" standalone="yes"?>
<Relationships xmlns="http://schemas.openxmlformats.org/package/2006/relationships"><Relationship Id="rId8" Type="http://schemas.openxmlformats.org/officeDocument/2006/relationships/image" Target="../media/image178.jpeg"/><Relationship Id="rId13" Type="http://schemas.openxmlformats.org/officeDocument/2006/relationships/image" Target="../media/image164.svg"/><Relationship Id="rId3" Type="http://schemas.openxmlformats.org/officeDocument/2006/relationships/oleObject" Target="../embeddings/oleObject30.bin"/><Relationship Id="rId7" Type="http://schemas.openxmlformats.org/officeDocument/2006/relationships/image" Target="../media/image177.png"/><Relationship Id="rId12" Type="http://schemas.openxmlformats.org/officeDocument/2006/relationships/image" Target="../media/image163.png"/><Relationship Id="rId2" Type="http://schemas.openxmlformats.org/officeDocument/2006/relationships/slideLayout" Target="../slideLayouts/slideLayout2.xml"/><Relationship Id="rId1" Type="http://schemas.openxmlformats.org/officeDocument/2006/relationships/tags" Target="../tags/tag59.xml"/><Relationship Id="rId6" Type="http://schemas.openxmlformats.org/officeDocument/2006/relationships/image" Target="../media/image176.png"/><Relationship Id="rId11" Type="http://schemas.openxmlformats.org/officeDocument/2006/relationships/image" Target="../media/image181.png"/><Relationship Id="rId5" Type="http://schemas.openxmlformats.org/officeDocument/2006/relationships/image" Target="../media/image175.png"/><Relationship Id="rId10" Type="http://schemas.openxmlformats.org/officeDocument/2006/relationships/image" Target="../media/image180.jpeg"/><Relationship Id="rId4" Type="http://schemas.openxmlformats.org/officeDocument/2006/relationships/image" Target="../media/image7.emf"/><Relationship Id="rId9" Type="http://schemas.openxmlformats.org/officeDocument/2006/relationships/image" Target="../media/image179.jpeg"/></Relationships>
</file>

<file path=ppt/slides/_rels/slide29.xml.rels><?xml version="1.0" encoding="UTF-8" standalone="yes"?>
<Relationships xmlns="http://schemas.openxmlformats.org/package/2006/relationships"><Relationship Id="rId8" Type="http://schemas.openxmlformats.org/officeDocument/2006/relationships/image" Target="../media/image144.png"/><Relationship Id="rId3" Type="http://schemas.openxmlformats.org/officeDocument/2006/relationships/oleObject" Target="../embeddings/oleObject31.bin"/><Relationship Id="rId7" Type="http://schemas.openxmlformats.org/officeDocument/2006/relationships/image" Target="../media/image184.png"/><Relationship Id="rId2" Type="http://schemas.openxmlformats.org/officeDocument/2006/relationships/slideLayout" Target="../slideLayouts/slideLayout2.xml"/><Relationship Id="rId1" Type="http://schemas.openxmlformats.org/officeDocument/2006/relationships/tags" Target="../tags/tag60.xml"/><Relationship Id="rId6" Type="http://schemas.openxmlformats.org/officeDocument/2006/relationships/image" Target="../media/image183.png"/><Relationship Id="rId5" Type="http://schemas.openxmlformats.org/officeDocument/2006/relationships/image" Target="../media/image182.jpeg"/><Relationship Id="rId10" Type="http://schemas.openxmlformats.org/officeDocument/2006/relationships/image" Target="../media/image164.svg"/><Relationship Id="rId4" Type="http://schemas.openxmlformats.org/officeDocument/2006/relationships/image" Target="../media/image7.emf"/><Relationship Id="rId9" Type="http://schemas.openxmlformats.org/officeDocument/2006/relationships/image" Target="../media/image163.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13.xml"/><Relationship Id="rId5" Type="http://schemas.openxmlformats.org/officeDocument/2006/relationships/image" Target="../media/image7.emf"/><Relationship Id="rId4" Type="http://schemas.openxmlformats.org/officeDocument/2006/relationships/oleObject" Target="../embeddings/oleObject6.bin"/></Relationships>
</file>

<file path=ppt/slides/_rels/slide30.xml.rels><?xml version="1.0" encoding="UTF-8" standalone="yes"?>
<Relationships xmlns="http://schemas.openxmlformats.org/package/2006/relationships"><Relationship Id="rId8" Type="http://schemas.openxmlformats.org/officeDocument/2006/relationships/image" Target="../media/image186.png"/><Relationship Id="rId13" Type="http://schemas.openxmlformats.org/officeDocument/2006/relationships/image" Target="../media/image164.svg"/><Relationship Id="rId3" Type="http://schemas.openxmlformats.org/officeDocument/2006/relationships/oleObject" Target="../embeddings/oleObject32.bin"/><Relationship Id="rId7" Type="http://schemas.openxmlformats.org/officeDocument/2006/relationships/image" Target="../media/image185.png"/><Relationship Id="rId12" Type="http://schemas.openxmlformats.org/officeDocument/2006/relationships/image" Target="../media/image163.png"/><Relationship Id="rId2" Type="http://schemas.openxmlformats.org/officeDocument/2006/relationships/slideLayout" Target="../slideLayouts/slideLayout2.xml"/><Relationship Id="rId1" Type="http://schemas.openxmlformats.org/officeDocument/2006/relationships/tags" Target="../tags/tag61.xml"/><Relationship Id="rId6" Type="http://schemas.microsoft.com/office/2007/relationships/hdphoto" Target="../media/hdphoto1.wdp"/><Relationship Id="rId11" Type="http://schemas.openxmlformats.org/officeDocument/2006/relationships/image" Target="../media/image146.png"/><Relationship Id="rId5" Type="http://schemas.openxmlformats.org/officeDocument/2006/relationships/image" Target="../media/image145.png"/><Relationship Id="rId10" Type="http://schemas.openxmlformats.org/officeDocument/2006/relationships/image" Target="../media/image188.jpeg"/><Relationship Id="rId4" Type="http://schemas.openxmlformats.org/officeDocument/2006/relationships/image" Target="../media/image6.emf"/><Relationship Id="rId9" Type="http://schemas.openxmlformats.org/officeDocument/2006/relationships/image" Target="../media/image187.png"/></Relationships>
</file>

<file path=ppt/slides/_rels/slide31.xml.rels><?xml version="1.0" encoding="UTF-8" standalone="yes"?>
<Relationships xmlns="http://schemas.openxmlformats.org/package/2006/relationships"><Relationship Id="rId8" Type="http://schemas.openxmlformats.org/officeDocument/2006/relationships/image" Target="../media/image192.png"/><Relationship Id="rId13" Type="http://schemas.openxmlformats.org/officeDocument/2006/relationships/image" Target="../media/image197.png"/><Relationship Id="rId18" Type="http://schemas.openxmlformats.org/officeDocument/2006/relationships/image" Target="../media/image202.svg"/><Relationship Id="rId26" Type="http://schemas.openxmlformats.org/officeDocument/2006/relationships/image" Target="../media/image210.svg"/><Relationship Id="rId3" Type="http://schemas.openxmlformats.org/officeDocument/2006/relationships/oleObject" Target="../embeddings/oleObject33.bin"/><Relationship Id="rId21" Type="http://schemas.openxmlformats.org/officeDocument/2006/relationships/image" Target="../media/image205.png"/><Relationship Id="rId7" Type="http://schemas.openxmlformats.org/officeDocument/2006/relationships/image" Target="../media/image191.png"/><Relationship Id="rId12" Type="http://schemas.openxmlformats.org/officeDocument/2006/relationships/image" Target="../media/image196.svg"/><Relationship Id="rId17" Type="http://schemas.openxmlformats.org/officeDocument/2006/relationships/image" Target="../media/image201.png"/><Relationship Id="rId25" Type="http://schemas.openxmlformats.org/officeDocument/2006/relationships/image" Target="../media/image209.png"/><Relationship Id="rId2" Type="http://schemas.openxmlformats.org/officeDocument/2006/relationships/slideLayout" Target="../slideLayouts/slideLayout2.xml"/><Relationship Id="rId16" Type="http://schemas.openxmlformats.org/officeDocument/2006/relationships/image" Target="../media/image200.svg"/><Relationship Id="rId20" Type="http://schemas.openxmlformats.org/officeDocument/2006/relationships/image" Target="../media/image204.svg"/><Relationship Id="rId29" Type="http://schemas.openxmlformats.org/officeDocument/2006/relationships/image" Target="../media/image164.svg"/><Relationship Id="rId1" Type="http://schemas.openxmlformats.org/officeDocument/2006/relationships/tags" Target="../tags/tag62.xml"/><Relationship Id="rId6" Type="http://schemas.openxmlformats.org/officeDocument/2006/relationships/image" Target="../media/image190.svg"/><Relationship Id="rId11" Type="http://schemas.openxmlformats.org/officeDocument/2006/relationships/image" Target="../media/image195.png"/><Relationship Id="rId24" Type="http://schemas.openxmlformats.org/officeDocument/2006/relationships/image" Target="../media/image208.svg"/><Relationship Id="rId5" Type="http://schemas.openxmlformats.org/officeDocument/2006/relationships/image" Target="../media/image189.png"/><Relationship Id="rId15" Type="http://schemas.openxmlformats.org/officeDocument/2006/relationships/image" Target="../media/image199.png"/><Relationship Id="rId23" Type="http://schemas.openxmlformats.org/officeDocument/2006/relationships/image" Target="../media/image207.png"/><Relationship Id="rId28" Type="http://schemas.openxmlformats.org/officeDocument/2006/relationships/image" Target="../media/image163.png"/><Relationship Id="rId10" Type="http://schemas.openxmlformats.org/officeDocument/2006/relationships/image" Target="../media/image194.png"/><Relationship Id="rId19" Type="http://schemas.openxmlformats.org/officeDocument/2006/relationships/image" Target="../media/image203.png"/><Relationship Id="rId4" Type="http://schemas.openxmlformats.org/officeDocument/2006/relationships/image" Target="../media/image7.emf"/><Relationship Id="rId9" Type="http://schemas.openxmlformats.org/officeDocument/2006/relationships/image" Target="../media/image193.png"/><Relationship Id="rId14" Type="http://schemas.openxmlformats.org/officeDocument/2006/relationships/image" Target="../media/image198.svg"/><Relationship Id="rId22" Type="http://schemas.openxmlformats.org/officeDocument/2006/relationships/image" Target="../media/image206.svg"/><Relationship Id="rId27" Type="http://schemas.openxmlformats.org/officeDocument/2006/relationships/image" Target="../media/image211.png"/></Relationships>
</file>

<file path=ppt/slides/_rels/slide32.xml.rels><?xml version="1.0" encoding="UTF-8" standalone="yes"?>
<Relationships xmlns="http://schemas.openxmlformats.org/package/2006/relationships"><Relationship Id="rId3" Type="http://schemas.openxmlformats.org/officeDocument/2006/relationships/oleObject" Target="../embeddings/oleObject34.bin"/><Relationship Id="rId2" Type="http://schemas.openxmlformats.org/officeDocument/2006/relationships/slideLayout" Target="../slideLayouts/slideLayout2.xml"/><Relationship Id="rId1" Type="http://schemas.openxmlformats.org/officeDocument/2006/relationships/tags" Target="../tags/tag63.xml"/><Relationship Id="rId4" Type="http://schemas.openxmlformats.org/officeDocument/2006/relationships/image" Target="../media/image7.emf"/></Relationships>
</file>

<file path=ppt/slides/_rels/slide33.xml.rels><?xml version="1.0" encoding="UTF-8" standalone="yes"?>
<Relationships xmlns="http://schemas.openxmlformats.org/package/2006/relationships"><Relationship Id="rId8" Type="http://schemas.openxmlformats.org/officeDocument/2006/relationships/tags" Target="../tags/tag71.xml"/><Relationship Id="rId13" Type="http://schemas.openxmlformats.org/officeDocument/2006/relationships/tags" Target="../tags/tag76.xml"/><Relationship Id="rId18" Type="http://schemas.openxmlformats.org/officeDocument/2006/relationships/tags" Target="../tags/tag81.xml"/><Relationship Id="rId26" Type="http://schemas.openxmlformats.org/officeDocument/2006/relationships/image" Target="../media/image212.svg"/><Relationship Id="rId3" Type="http://schemas.openxmlformats.org/officeDocument/2006/relationships/tags" Target="../tags/tag66.xml"/><Relationship Id="rId21" Type="http://schemas.openxmlformats.org/officeDocument/2006/relationships/tags" Target="../tags/tag84.xml"/><Relationship Id="rId7" Type="http://schemas.openxmlformats.org/officeDocument/2006/relationships/tags" Target="../tags/tag70.xml"/><Relationship Id="rId12" Type="http://schemas.openxmlformats.org/officeDocument/2006/relationships/tags" Target="../tags/tag75.xml"/><Relationship Id="rId17" Type="http://schemas.openxmlformats.org/officeDocument/2006/relationships/tags" Target="../tags/tag80.xml"/><Relationship Id="rId25" Type="http://schemas.openxmlformats.org/officeDocument/2006/relationships/image" Target="../media/image63.png"/><Relationship Id="rId2" Type="http://schemas.openxmlformats.org/officeDocument/2006/relationships/tags" Target="../tags/tag65.xml"/><Relationship Id="rId16" Type="http://schemas.openxmlformats.org/officeDocument/2006/relationships/tags" Target="../tags/tag79.xml"/><Relationship Id="rId20" Type="http://schemas.openxmlformats.org/officeDocument/2006/relationships/tags" Target="../tags/tag83.xml"/><Relationship Id="rId1" Type="http://schemas.openxmlformats.org/officeDocument/2006/relationships/tags" Target="../tags/tag64.xml"/><Relationship Id="rId6" Type="http://schemas.openxmlformats.org/officeDocument/2006/relationships/tags" Target="../tags/tag69.xml"/><Relationship Id="rId11" Type="http://schemas.openxmlformats.org/officeDocument/2006/relationships/tags" Target="../tags/tag74.xml"/><Relationship Id="rId24" Type="http://schemas.openxmlformats.org/officeDocument/2006/relationships/image" Target="../media/image23.emf"/><Relationship Id="rId5" Type="http://schemas.openxmlformats.org/officeDocument/2006/relationships/tags" Target="../tags/tag68.xml"/><Relationship Id="rId15" Type="http://schemas.openxmlformats.org/officeDocument/2006/relationships/tags" Target="../tags/tag78.xml"/><Relationship Id="rId23" Type="http://schemas.openxmlformats.org/officeDocument/2006/relationships/oleObject" Target="../embeddings/oleObject35.bin"/><Relationship Id="rId28" Type="http://schemas.openxmlformats.org/officeDocument/2006/relationships/image" Target="../media/image213.svg"/><Relationship Id="rId10" Type="http://schemas.openxmlformats.org/officeDocument/2006/relationships/tags" Target="../tags/tag73.xml"/><Relationship Id="rId19" Type="http://schemas.openxmlformats.org/officeDocument/2006/relationships/tags" Target="../tags/tag82.xml"/><Relationship Id="rId4" Type="http://schemas.openxmlformats.org/officeDocument/2006/relationships/tags" Target="../tags/tag67.xml"/><Relationship Id="rId9" Type="http://schemas.openxmlformats.org/officeDocument/2006/relationships/tags" Target="../tags/tag72.xml"/><Relationship Id="rId14" Type="http://schemas.openxmlformats.org/officeDocument/2006/relationships/tags" Target="../tags/tag77.xml"/><Relationship Id="rId22" Type="http://schemas.openxmlformats.org/officeDocument/2006/relationships/slideLayout" Target="../slideLayouts/slideLayout2.xml"/><Relationship Id="rId27" Type="http://schemas.openxmlformats.org/officeDocument/2006/relationships/image" Target="../media/image65.png"/></Relationships>
</file>

<file path=ppt/slides/_rels/slide34.xml.rels><?xml version="1.0" encoding="UTF-8" standalone="yes"?>
<Relationships xmlns="http://schemas.openxmlformats.org/package/2006/relationships"><Relationship Id="rId13" Type="http://schemas.openxmlformats.org/officeDocument/2006/relationships/image" Target="../media/image57.png"/><Relationship Id="rId18" Type="http://schemas.openxmlformats.org/officeDocument/2006/relationships/image" Target="../media/image214.png"/><Relationship Id="rId26" Type="http://schemas.openxmlformats.org/officeDocument/2006/relationships/image" Target="../media/image49.svg"/><Relationship Id="rId3" Type="http://schemas.openxmlformats.org/officeDocument/2006/relationships/tags" Target="../tags/tag87.xml"/><Relationship Id="rId21" Type="http://schemas.openxmlformats.org/officeDocument/2006/relationships/image" Target="../media/image216.svg"/><Relationship Id="rId34" Type="http://schemas.openxmlformats.org/officeDocument/2006/relationships/image" Target="../media/image54.png"/><Relationship Id="rId7" Type="http://schemas.openxmlformats.org/officeDocument/2006/relationships/image" Target="../media/image63.png"/><Relationship Id="rId12" Type="http://schemas.openxmlformats.org/officeDocument/2006/relationships/image" Target="../media/image56.svg"/><Relationship Id="rId17" Type="http://schemas.openxmlformats.org/officeDocument/2006/relationships/image" Target="../media/image59.svg"/><Relationship Id="rId25" Type="http://schemas.openxmlformats.org/officeDocument/2006/relationships/image" Target="../media/image48.png"/><Relationship Id="rId33" Type="http://schemas.openxmlformats.org/officeDocument/2006/relationships/image" Target="../media/image62.png"/><Relationship Id="rId2" Type="http://schemas.openxmlformats.org/officeDocument/2006/relationships/tags" Target="../tags/tag86.xml"/><Relationship Id="rId16" Type="http://schemas.openxmlformats.org/officeDocument/2006/relationships/image" Target="../media/image58.png"/><Relationship Id="rId20" Type="http://schemas.openxmlformats.org/officeDocument/2006/relationships/image" Target="../media/image215.png"/><Relationship Id="rId29" Type="http://schemas.openxmlformats.org/officeDocument/2006/relationships/image" Target="../media/image67.png"/><Relationship Id="rId1" Type="http://schemas.openxmlformats.org/officeDocument/2006/relationships/tags" Target="../tags/tag85.xml"/><Relationship Id="rId6" Type="http://schemas.openxmlformats.org/officeDocument/2006/relationships/image" Target="../media/image23.emf"/><Relationship Id="rId11" Type="http://schemas.openxmlformats.org/officeDocument/2006/relationships/image" Target="../media/image55.png"/><Relationship Id="rId24" Type="http://schemas.openxmlformats.org/officeDocument/2006/relationships/image" Target="../media/image47.png"/><Relationship Id="rId32" Type="http://schemas.openxmlformats.org/officeDocument/2006/relationships/image" Target="../media/image61.png"/><Relationship Id="rId5" Type="http://schemas.openxmlformats.org/officeDocument/2006/relationships/oleObject" Target="../embeddings/oleObject36.bin"/><Relationship Id="rId15" Type="http://schemas.openxmlformats.org/officeDocument/2006/relationships/image" Target="../media/image53.png"/><Relationship Id="rId23" Type="http://schemas.openxmlformats.org/officeDocument/2006/relationships/image" Target="../media/image218.svg"/><Relationship Id="rId28" Type="http://schemas.openxmlformats.org/officeDocument/2006/relationships/image" Target="../media/image51.png"/><Relationship Id="rId10" Type="http://schemas.openxmlformats.org/officeDocument/2006/relationships/image" Target="../media/image213.svg"/><Relationship Id="rId19" Type="http://schemas.openxmlformats.org/officeDocument/2006/relationships/image" Target="../media/image64.svg"/><Relationship Id="rId31" Type="http://schemas.openxmlformats.org/officeDocument/2006/relationships/image" Target="../media/image60.png"/><Relationship Id="rId4" Type="http://schemas.openxmlformats.org/officeDocument/2006/relationships/slideLayout" Target="../slideLayouts/slideLayout2.xml"/><Relationship Id="rId9" Type="http://schemas.openxmlformats.org/officeDocument/2006/relationships/image" Target="../media/image65.png"/><Relationship Id="rId14" Type="http://schemas.openxmlformats.org/officeDocument/2006/relationships/image" Target="../media/image52.png"/><Relationship Id="rId22" Type="http://schemas.openxmlformats.org/officeDocument/2006/relationships/image" Target="../media/image217.png"/><Relationship Id="rId27" Type="http://schemas.openxmlformats.org/officeDocument/2006/relationships/image" Target="../media/image50.png"/><Relationship Id="rId30" Type="http://schemas.openxmlformats.org/officeDocument/2006/relationships/image" Target="../media/image68.svg"/><Relationship Id="rId8" Type="http://schemas.openxmlformats.org/officeDocument/2006/relationships/image" Target="../media/image212.svg"/></Relationships>
</file>

<file path=ppt/slides/_rels/slide35.xml.rels><?xml version="1.0" encoding="UTF-8" standalone="yes"?>
<Relationships xmlns="http://schemas.openxmlformats.org/package/2006/relationships"><Relationship Id="rId8" Type="http://schemas.openxmlformats.org/officeDocument/2006/relationships/tags" Target="../tags/tag95.xml"/><Relationship Id="rId13" Type="http://schemas.openxmlformats.org/officeDocument/2006/relationships/image" Target="../media/image220.svg"/><Relationship Id="rId3" Type="http://schemas.openxmlformats.org/officeDocument/2006/relationships/tags" Target="../tags/tag90.xml"/><Relationship Id="rId7" Type="http://schemas.openxmlformats.org/officeDocument/2006/relationships/tags" Target="../tags/tag94.xml"/><Relationship Id="rId12" Type="http://schemas.openxmlformats.org/officeDocument/2006/relationships/image" Target="../media/image219.png"/><Relationship Id="rId2" Type="http://schemas.openxmlformats.org/officeDocument/2006/relationships/tags" Target="../tags/tag89.xml"/><Relationship Id="rId1" Type="http://schemas.openxmlformats.org/officeDocument/2006/relationships/tags" Target="../tags/tag88.xml"/><Relationship Id="rId6" Type="http://schemas.openxmlformats.org/officeDocument/2006/relationships/tags" Target="../tags/tag93.xml"/><Relationship Id="rId11" Type="http://schemas.openxmlformats.org/officeDocument/2006/relationships/image" Target="../media/image23.emf"/><Relationship Id="rId5" Type="http://schemas.openxmlformats.org/officeDocument/2006/relationships/tags" Target="../tags/tag92.xml"/><Relationship Id="rId10" Type="http://schemas.openxmlformats.org/officeDocument/2006/relationships/oleObject" Target="../embeddings/oleObject37.bin"/><Relationship Id="rId4" Type="http://schemas.openxmlformats.org/officeDocument/2006/relationships/tags" Target="../tags/tag91.xml"/><Relationship Id="rId9" Type="http://schemas.openxmlformats.org/officeDocument/2006/relationships/slideLayout" Target="../slideLayouts/slideLayout2.xml"/><Relationship Id="rId14" Type="http://schemas.openxmlformats.org/officeDocument/2006/relationships/image" Target="../media/image221.png"/></Relationships>
</file>

<file path=ppt/slides/_rels/slide36.xml.rels><?xml version="1.0" encoding="UTF-8" standalone="yes"?>
<Relationships xmlns="http://schemas.openxmlformats.org/package/2006/relationships"><Relationship Id="rId8" Type="http://schemas.openxmlformats.org/officeDocument/2006/relationships/tags" Target="../tags/tag103.xml"/><Relationship Id="rId13" Type="http://schemas.openxmlformats.org/officeDocument/2006/relationships/image" Target="../media/image7.emf"/><Relationship Id="rId18" Type="http://schemas.openxmlformats.org/officeDocument/2006/relationships/image" Target="../media/image224.png"/><Relationship Id="rId26" Type="http://schemas.openxmlformats.org/officeDocument/2006/relationships/image" Target="../media/image228.png"/><Relationship Id="rId3" Type="http://schemas.openxmlformats.org/officeDocument/2006/relationships/tags" Target="../tags/tag98.xml"/><Relationship Id="rId21" Type="http://schemas.openxmlformats.org/officeDocument/2006/relationships/image" Target="../media/image227.svg"/><Relationship Id="rId7" Type="http://schemas.openxmlformats.org/officeDocument/2006/relationships/tags" Target="../tags/tag102.xml"/><Relationship Id="rId12" Type="http://schemas.openxmlformats.org/officeDocument/2006/relationships/oleObject" Target="../embeddings/oleObject38.bin"/><Relationship Id="rId17" Type="http://schemas.openxmlformats.org/officeDocument/2006/relationships/image" Target="../media/image220.svg"/><Relationship Id="rId25" Type="http://schemas.openxmlformats.org/officeDocument/2006/relationships/image" Target="../media/image213.svg"/><Relationship Id="rId2" Type="http://schemas.openxmlformats.org/officeDocument/2006/relationships/tags" Target="../tags/tag97.xml"/><Relationship Id="rId16" Type="http://schemas.openxmlformats.org/officeDocument/2006/relationships/image" Target="../media/image219.png"/><Relationship Id="rId20" Type="http://schemas.openxmlformats.org/officeDocument/2006/relationships/image" Target="../media/image226.png"/><Relationship Id="rId29" Type="http://schemas.openxmlformats.org/officeDocument/2006/relationships/image" Target="../media/image231.png"/><Relationship Id="rId1" Type="http://schemas.openxmlformats.org/officeDocument/2006/relationships/tags" Target="../tags/tag96.xml"/><Relationship Id="rId6" Type="http://schemas.openxmlformats.org/officeDocument/2006/relationships/tags" Target="../tags/tag101.xml"/><Relationship Id="rId11" Type="http://schemas.openxmlformats.org/officeDocument/2006/relationships/slideLayout" Target="../slideLayouts/slideLayout2.xml"/><Relationship Id="rId24" Type="http://schemas.openxmlformats.org/officeDocument/2006/relationships/image" Target="../media/image65.png"/><Relationship Id="rId5" Type="http://schemas.openxmlformats.org/officeDocument/2006/relationships/tags" Target="../tags/tag100.xml"/><Relationship Id="rId15" Type="http://schemas.openxmlformats.org/officeDocument/2006/relationships/image" Target="../media/image223.svg"/><Relationship Id="rId23" Type="http://schemas.openxmlformats.org/officeDocument/2006/relationships/image" Target="../media/image212.svg"/><Relationship Id="rId28" Type="http://schemas.openxmlformats.org/officeDocument/2006/relationships/image" Target="../media/image230.png"/><Relationship Id="rId10" Type="http://schemas.openxmlformats.org/officeDocument/2006/relationships/tags" Target="../tags/tag105.xml"/><Relationship Id="rId19" Type="http://schemas.openxmlformats.org/officeDocument/2006/relationships/image" Target="../media/image225.svg"/><Relationship Id="rId4" Type="http://schemas.openxmlformats.org/officeDocument/2006/relationships/tags" Target="../tags/tag99.xml"/><Relationship Id="rId9" Type="http://schemas.openxmlformats.org/officeDocument/2006/relationships/tags" Target="../tags/tag104.xml"/><Relationship Id="rId14" Type="http://schemas.openxmlformats.org/officeDocument/2006/relationships/image" Target="../media/image222.png"/><Relationship Id="rId22" Type="http://schemas.openxmlformats.org/officeDocument/2006/relationships/image" Target="../media/image63.png"/><Relationship Id="rId27" Type="http://schemas.openxmlformats.org/officeDocument/2006/relationships/image" Target="../media/image229.svg"/><Relationship Id="rId30" Type="http://schemas.openxmlformats.org/officeDocument/2006/relationships/image" Target="../media/image54.png"/></Relationships>
</file>

<file path=ppt/slides/_rels/slide37.xml.rels><?xml version="1.0" encoding="UTF-8" standalone="yes"?>
<Relationships xmlns="http://schemas.openxmlformats.org/package/2006/relationships"><Relationship Id="rId8" Type="http://schemas.openxmlformats.org/officeDocument/2006/relationships/tags" Target="../tags/tag113.xml"/><Relationship Id="rId13" Type="http://schemas.openxmlformats.org/officeDocument/2006/relationships/image" Target="../media/image222.png"/><Relationship Id="rId18" Type="http://schemas.openxmlformats.org/officeDocument/2006/relationships/image" Target="../media/image225.svg"/><Relationship Id="rId3" Type="http://schemas.openxmlformats.org/officeDocument/2006/relationships/tags" Target="../tags/tag108.xml"/><Relationship Id="rId21" Type="http://schemas.openxmlformats.org/officeDocument/2006/relationships/image" Target="../media/image60.png"/><Relationship Id="rId7" Type="http://schemas.openxmlformats.org/officeDocument/2006/relationships/tags" Target="../tags/tag112.xml"/><Relationship Id="rId12" Type="http://schemas.openxmlformats.org/officeDocument/2006/relationships/image" Target="../media/image7.emf"/><Relationship Id="rId17" Type="http://schemas.openxmlformats.org/officeDocument/2006/relationships/image" Target="../media/image224.png"/><Relationship Id="rId2" Type="http://schemas.openxmlformats.org/officeDocument/2006/relationships/tags" Target="../tags/tag107.xml"/><Relationship Id="rId16" Type="http://schemas.openxmlformats.org/officeDocument/2006/relationships/image" Target="../media/image220.svg"/><Relationship Id="rId20" Type="http://schemas.openxmlformats.org/officeDocument/2006/relationships/image" Target="../media/image227.svg"/><Relationship Id="rId1" Type="http://schemas.openxmlformats.org/officeDocument/2006/relationships/tags" Target="../tags/tag106.xml"/><Relationship Id="rId6" Type="http://schemas.openxmlformats.org/officeDocument/2006/relationships/tags" Target="../tags/tag111.xml"/><Relationship Id="rId11" Type="http://schemas.openxmlformats.org/officeDocument/2006/relationships/oleObject" Target="../embeddings/oleObject39.bin"/><Relationship Id="rId5" Type="http://schemas.openxmlformats.org/officeDocument/2006/relationships/tags" Target="../tags/tag110.xml"/><Relationship Id="rId15" Type="http://schemas.openxmlformats.org/officeDocument/2006/relationships/image" Target="../media/image219.png"/><Relationship Id="rId10" Type="http://schemas.openxmlformats.org/officeDocument/2006/relationships/slideLayout" Target="../slideLayouts/slideLayout2.xml"/><Relationship Id="rId19" Type="http://schemas.openxmlformats.org/officeDocument/2006/relationships/image" Target="../media/image226.png"/><Relationship Id="rId4" Type="http://schemas.openxmlformats.org/officeDocument/2006/relationships/tags" Target="../tags/tag109.xml"/><Relationship Id="rId9" Type="http://schemas.openxmlformats.org/officeDocument/2006/relationships/tags" Target="../tags/tag114.xml"/><Relationship Id="rId14" Type="http://schemas.openxmlformats.org/officeDocument/2006/relationships/image" Target="../media/image223.svg"/><Relationship Id="rId22" Type="http://schemas.openxmlformats.org/officeDocument/2006/relationships/image" Target="../media/image61.png"/></Relationships>
</file>

<file path=ppt/slides/_rels/slide38.xml.rels><?xml version="1.0" encoding="UTF-8" standalone="yes"?>
<Relationships xmlns="http://schemas.openxmlformats.org/package/2006/relationships"><Relationship Id="rId13" Type="http://schemas.openxmlformats.org/officeDocument/2006/relationships/oleObject" Target="../embeddings/oleObject40.bin"/><Relationship Id="rId18" Type="http://schemas.openxmlformats.org/officeDocument/2006/relationships/image" Target="../media/image220.svg"/><Relationship Id="rId26" Type="http://schemas.openxmlformats.org/officeDocument/2006/relationships/image" Target="../media/image235.svg"/><Relationship Id="rId3" Type="http://schemas.openxmlformats.org/officeDocument/2006/relationships/tags" Target="../tags/tag117.xml"/><Relationship Id="rId21" Type="http://schemas.openxmlformats.org/officeDocument/2006/relationships/image" Target="../media/image226.png"/><Relationship Id="rId7" Type="http://schemas.openxmlformats.org/officeDocument/2006/relationships/tags" Target="../tags/tag121.xml"/><Relationship Id="rId12" Type="http://schemas.openxmlformats.org/officeDocument/2006/relationships/slideLayout" Target="../slideLayouts/slideLayout2.xml"/><Relationship Id="rId17" Type="http://schemas.openxmlformats.org/officeDocument/2006/relationships/image" Target="../media/image219.png"/><Relationship Id="rId25" Type="http://schemas.openxmlformats.org/officeDocument/2006/relationships/image" Target="../media/image234.png"/><Relationship Id="rId33" Type="http://schemas.openxmlformats.org/officeDocument/2006/relationships/image" Target="../media/image57.png"/><Relationship Id="rId2" Type="http://schemas.openxmlformats.org/officeDocument/2006/relationships/tags" Target="../tags/tag116.xml"/><Relationship Id="rId16" Type="http://schemas.openxmlformats.org/officeDocument/2006/relationships/image" Target="../media/image223.svg"/><Relationship Id="rId20" Type="http://schemas.openxmlformats.org/officeDocument/2006/relationships/image" Target="../media/image225.svg"/><Relationship Id="rId29" Type="http://schemas.openxmlformats.org/officeDocument/2006/relationships/image" Target="../media/image65.png"/><Relationship Id="rId1" Type="http://schemas.openxmlformats.org/officeDocument/2006/relationships/tags" Target="../tags/tag115.xml"/><Relationship Id="rId6" Type="http://schemas.openxmlformats.org/officeDocument/2006/relationships/tags" Target="../tags/tag120.xml"/><Relationship Id="rId11" Type="http://schemas.openxmlformats.org/officeDocument/2006/relationships/tags" Target="../tags/tag125.xml"/><Relationship Id="rId24" Type="http://schemas.openxmlformats.org/officeDocument/2006/relationships/image" Target="../media/image233.svg"/><Relationship Id="rId32" Type="http://schemas.openxmlformats.org/officeDocument/2006/relationships/image" Target="../media/image56.svg"/><Relationship Id="rId5" Type="http://schemas.openxmlformats.org/officeDocument/2006/relationships/tags" Target="../tags/tag119.xml"/><Relationship Id="rId15" Type="http://schemas.openxmlformats.org/officeDocument/2006/relationships/image" Target="../media/image222.png"/><Relationship Id="rId23" Type="http://schemas.openxmlformats.org/officeDocument/2006/relationships/image" Target="../media/image232.png"/><Relationship Id="rId28" Type="http://schemas.openxmlformats.org/officeDocument/2006/relationships/image" Target="../media/image212.svg"/><Relationship Id="rId10" Type="http://schemas.openxmlformats.org/officeDocument/2006/relationships/tags" Target="../tags/tag124.xml"/><Relationship Id="rId19" Type="http://schemas.openxmlformats.org/officeDocument/2006/relationships/image" Target="../media/image224.png"/><Relationship Id="rId31" Type="http://schemas.openxmlformats.org/officeDocument/2006/relationships/image" Target="../media/image55.png"/><Relationship Id="rId4" Type="http://schemas.openxmlformats.org/officeDocument/2006/relationships/tags" Target="../tags/tag118.xml"/><Relationship Id="rId9" Type="http://schemas.openxmlformats.org/officeDocument/2006/relationships/tags" Target="../tags/tag123.xml"/><Relationship Id="rId14" Type="http://schemas.openxmlformats.org/officeDocument/2006/relationships/image" Target="../media/image7.emf"/><Relationship Id="rId22" Type="http://schemas.openxmlformats.org/officeDocument/2006/relationships/image" Target="../media/image227.svg"/><Relationship Id="rId27" Type="http://schemas.openxmlformats.org/officeDocument/2006/relationships/image" Target="../media/image63.png"/><Relationship Id="rId30" Type="http://schemas.openxmlformats.org/officeDocument/2006/relationships/image" Target="../media/image213.svg"/><Relationship Id="rId8" Type="http://schemas.openxmlformats.org/officeDocument/2006/relationships/tags" Target="../tags/tag122.xml"/></Relationships>
</file>

<file path=ppt/slides/_rels/slide39.xml.rels><?xml version="1.0" encoding="UTF-8" standalone="yes"?>
<Relationships xmlns="http://schemas.openxmlformats.org/package/2006/relationships"><Relationship Id="rId13" Type="http://schemas.openxmlformats.org/officeDocument/2006/relationships/tags" Target="../tags/tag138.xml"/><Relationship Id="rId18" Type="http://schemas.openxmlformats.org/officeDocument/2006/relationships/image" Target="../media/image222.png"/><Relationship Id="rId26" Type="http://schemas.openxmlformats.org/officeDocument/2006/relationships/image" Target="../media/image234.png"/><Relationship Id="rId3" Type="http://schemas.openxmlformats.org/officeDocument/2006/relationships/tags" Target="../tags/tag128.xml"/><Relationship Id="rId21" Type="http://schemas.openxmlformats.org/officeDocument/2006/relationships/image" Target="../media/image220.svg"/><Relationship Id="rId34" Type="http://schemas.openxmlformats.org/officeDocument/2006/relationships/image" Target="../media/image238.jpeg"/><Relationship Id="rId7" Type="http://schemas.openxmlformats.org/officeDocument/2006/relationships/tags" Target="../tags/tag132.xml"/><Relationship Id="rId12" Type="http://schemas.openxmlformats.org/officeDocument/2006/relationships/tags" Target="../tags/tag137.xml"/><Relationship Id="rId17" Type="http://schemas.openxmlformats.org/officeDocument/2006/relationships/image" Target="../media/image7.emf"/><Relationship Id="rId25" Type="http://schemas.openxmlformats.org/officeDocument/2006/relationships/image" Target="../media/image227.svg"/><Relationship Id="rId33" Type="http://schemas.openxmlformats.org/officeDocument/2006/relationships/image" Target="../media/image237.png"/><Relationship Id="rId2" Type="http://schemas.openxmlformats.org/officeDocument/2006/relationships/tags" Target="../tags/tag127.xml"/><Relationship Id="rId16" Type="http://schemas.openxmlformats.org/officeDocument/2006/relationships/oleObject" Target="../embeddings/oleObject41.bin"/><Relationship Id="rId20" Type="http://schemas.openxmlformats.org/officeDocument/2006/relationships/image" Target="../media/image219.png"/><Relationship Id="rId29" Type="http://schemas.openxmlformats.org/officeDocument/2006/relationships/image" Target="../media/image63.png"/><Relationship Id="rId1" Type="http://schemas.openxmlformats.org/officeDocument/2006/relationships/tags" Target="../tags/tag126.xml"/><Relationship Id="rId6" Type="http://schemas.openxmlformats.org/officeDocument/2006/relationships/tags" Target="../tags/tag131.xml"/><Relationship Id="rId11" Type="http://schemas.openxmlformats.org/officeDocument/2006/relationships/tags" Target="../tags/tag136.xml"/><Relationship Id="rId24" Type="http://schemas.openxmlformats.org/officeDocument/2006/relationships/image" Target="../media/image226.png"/><Relationship Id="rId32" Type="http://schemas.openxmlformats.org/officeDocument/2006/relationships/image" Target="../media/image213.svg"/><Relationship Id="rId5" Type="http://schemas.openxmlformats.org/officeDocument/2006/relationships/tags" Target="../tags/tag130.xml"/><Relationship Id="rId15" Type="http://schemas.openxmlformats.org/officeDocument/2006/relationships/notesSlide" Target="../notesSlides/notesSlide14.xml"/><Relationship Id="rId23" Type="http://schemas.openxmlformats.org/officeDocument/2006/relationships/image" Target="../media/image225.svg"/><Relationship Id="rId28" Type="http://schemas.openxmlformats.org/officeDocument/2006/relationships/image" Target="../media/image235.svg"/><Relationship Id="rId10" Type="http://schemas.openxmlformats.org/officeDocument/2006/relationships/tags" Target="../tags/tag135.xml"/><Relationship Id="rId19" Type="http://schemas.openxmlformats.org/officeDocument/2006/relationships/image" Target="../media/image223.svg"/><Relationship Id="rId31" Type="http://schemas.openxmlformats.org/officeDocument/2006/relationships/image" Target="../media/image65.png"/><Relationship Id="rId4" Type="http://schemas.openxmlformats.org/officeDocument/2006/relationships/tags" Target="../tags/tag129.xml"/><Relationship Id="rId9" Type="http://schemas.openxmlformats.org/officeDocument/2006/relationships/tags" Target="../tags/tag134.xml"/><Relationship Id="rId14" Type="http://schemas.openxmlformats.org/officeDocument/2006/relationships/slideLayout" Target="../slideLayouts/slideLayout2.xml"/><Relationship Id="rId22" Type="http://schemas.openxmlformats.org/officeDocument/2006/relationships/image" Target="../media/image224.png"/><Relationship Id="rId27" Type="http://schemas.openxmlformats.org/officeDocument/2006/relationships/image" Target="../media/image236.svg"/><Relationship Id="rId30" Type="http://schemas.openxmlformats.org/officeDocument/2006/relationships/image" Target="../media/image212.svg"/><Relationship Id="rId8" Type="http://schemas.openxmlformats.org/officeDocument/2006/relationships/tags" Target="../tags/tag13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3" Type="http://schemas.openxmlformats.org/officeDocument/2006/relationships/tags" Target="../tags/tag151.xml"/><Relationship Id="rId18" Type="http://schemas.openxmlformats.org/officeDocument/2006/relationships/image" Target="../media/image222.png"/><Relationship Id="rId26" Type="http://schemas.openxmlformats.org/officeDocument/2006/relationships/image" Target="../media/image234.png"/><Relationship Id="rId3" Type="http://schemas.openxmlformats.org/officeDocument/2006/relationships/tags" Target="../tags/tag141.xml"/><Relationship Id="rId21" Type="http://schemas.openxmlformats.org/officeDocument/2006/relationships/image" Target="../media/image220.svg"/><Relationship Id="rId34" Type="http://schemas.openxmlformats.org/officeDocument/2006/relationships/image" Target="../media/image221.png"/><Relationship Id="rId7" Type="http://schemas.openxmlformats.org/officeDocument/2006/relationships/tags" Target="../tags/tag145.xml"/><Relationship Id="rId12" Type="http://schemas.openxmlformats.org/officeDocument/2006/relationships/tags" Target="../tags/tag150.xml"/><Relationship Id="rId17" Type="http://schemas.openxmlformats.org/officeDocument/2006/relationships/image" Target="../media/image7.emf"/><Relationship Id="rId25" Type="http://schemas.openxmlformats.org/officeDocument/2006/relationships/image" Target="../media/image227.svg"/><Relationship Id="rId33" Type="http://schemas.openxmlformats.org/officeDocument/2006/relationships/image" Target="../media/image240.svg"/><Relationship Id="rId2" Type="http://schemas.openxmlformats.org/officeDocument/2006/relationships/tags" Target="../tags/tag140.xml"/><Relationship Id="rId16" Type="http://schemas.openxmlformats.org/officeDocument/2006/relationships/oleObject" Target="../embeddings/oleObject42.bin"/><Relationship Id="rId20" Type="http://schemas.openxmlformats.org/officeDocument/2006/relationships/image" Target="../media/image219.png"/><Relationship Id="rId29" Type="http://schemas.openxmlformats.org/officeDocument/2006/relationships/image" Target="../media/image212.svg"/><Relationship Id="rId1" Type="http://schemas.openxmlformats.org/officeDocument/2006/relationships/tags" Target="../tags/tag139.xml"/><Relationship Id="rId6" Type="http://schemas.openxmlformats.org/officeDocument/2006/relationships/tags" Target="../tags/tag144.xml"/><Relationship Id="rId11" Type="http://schemas.openxmlformats.org/officeDocument/2006/relationships/tags" Target="../tags/tag149.xml"/><Relationship Id="rId24" Type="http://schemas.openxmlformats.org/officeDocument/2006/relationships/image" Target="../media/image226.png"/><Relationship Id="rId32" Type="http://schemas.openxmlformats.org/officeDocument/2006/relationships/image" Target="../media/image239.png"/><Relationship Id="rId5" Type="http://schemas.openxmlformats.org/officeDocument/2006/relationships/tags" Target="../tags/tag143.xml"/><Relationship Id="rId15" Type="http://schemas.openxmlformats.org/officeDocument/2006/relationships/notesSlide" Target="../notesSlides/notesSlide15.xml"/><Relationship Id="rId23" Type="http://schemas.openxmlformats.org/officeDocument/2006/relationships/image" Target="../media/image225.svg"/><Relationship Id="rId28" Type="http://schemas.openxmlformats.org/officeDocument/2006/relationships/image" Target="../media/image63.png"/><Relationship Id="rId10" Type="http://schemas.openxmlformats.org/officeDocument/2006/relationships/tags" Target="../tags/tag148.xml"/><Relationship Id="rId19" Type="http://schemas.openxmlformats.org/officeDocument/2006/relationships/image" Target="../media/image223.svg"/><Relationship Id="rId31" Type="http://schemas.openxmlformats.org/officeDocument/2006/relationships/image" Target="../media/image213.svg"/><Relationship Id="rId4" Type="http://schemas.openxmlformats.org/officeDocument/2006/relationships/tags" Target="../tags/tag142.xml"/><Relationship Id="rId9" Type="http://schemas.openxmlformats.org/officeDocument/2006/relationships/tags" Target="../tags/tag147.xml"/><Relationship Id="rId14" Type="http://schemas.openxmlformats.org/officeDocument/2006/relationships/slideLayout" Target="../slideLayouts/slideLayout2.xml"/><Relationship Id="rId22" Type="http://schemas.openxmlformats.org/officeDocument/2006/relationships/image" Target="../media/image224.png"/><Relationship Id="rId27" Type="http://schemas.openxmlformats.org/officeDocument/2006/relationships/image" Target="../media/image235.svg"/><Relationship Id="rId30" Type="http://schemas.openxmlformats.org/officeDocument/2006/relationships/image" Target="../media/image65.png"/><Relationship Id="rId35" Type="http://schemas.openxmlformats.org/officeDocument/2006/relationships/image" Target="../media/image241.png"/><Relationship Id="rId8" Type="http://schemas.openxmlformats.org/officeDocument/2006/relationships/tags" Target="../tags/tag146.xml"/></Relationships>
</file>

<file path=ppt/slides/_rels/slide41.xml.rels><?xml version="1.0" encoding="UTF-8" standalone="yes"?>
<Relationships xmlns="http://schemas.openxmlformats.org/package/2006/relationships"><Relationship Id="rId8" Type="http://schemas.openxmlformats.org/officeDocument/2006/relationships/image" Target="../media/image74.png"/><Relationship Id="rId13" Type="http://schemas.openxmlformats.org/officeDocument/2006/relationships/image" Target="../media/image79.jpeg"/><Relationship Id="rId3" Type="http://schemas.openxmlformats.org/officeDocument/2006/relationships/oleObject" Target="../embeddings/oleObject43.bin"/><Relationship Id="rId7" Type="http://schemas.openxmlformats.org/officeDocument/2006/relationships/image" Target="../media/image73.jpeg"/><Relationship Id="rId12" Type="http://schemas.openxmlformats.org/officeDocument/2006/relationships/image" Target="../media/image78.png"/><Relationship Id="rId2" Type="http://schemas.openxmlformats.org/officeDocument/2006/relationships/slideLayout" Target="../slideLayouts/slideLayout2.xml"/><Relationship Id="rId16" Type="http://schemas.openxmlformats.org/officeDocument/2006/relationships/image" Target="../media/image82.png"/><Relationship Id="rId1" Type="http://schemas.openxmlformats.org/officeDocument/2006/relationships/tags" Target="../tags/tag152.xml"/><Relationship Id="rId6" Type="http://schemas.openxmlformats.org/officeDocument/2006/relationships/image" Target="../media/image45.svg"/><Relationship Id="rId11" Type="http://schemas.openxmlformats.org/officeDocument/2006/relationships/image" Target="../media/image77.png"/><Relationship Id="rId5" Type="http://schemas.openxmlformats.org/officeDocument/2006/relationships/image" Target="../media/image44.png"/><Relationship Id="rId15" Type="http://schemas.openxmlformats.org/officeDocument/2006/relationships/image" Target="../media/image81.png"/><Relationship Id="rId10" Type="http://schemas.openxmlformats.org/officeDocument/2006/relationships/image" Target="../media/image76.png"/><Relationship Id="rId4" Type="http://schemas.openxmlformats.org/officeDocument/2006/relationships/image" Target="../media/image23.emf"/><Relationship Id="rId9" Type="http://schemas.openxmlformats.org/officeDocument/2006/relationships/image" Target="../media/image75.png"/><Relationship Id="rId14" Type="http://schemas.openxmlformats.org/officeDocument/2006/relationships/image" Target="../media/image80.png"/></Relationships>
</file>

<file path=ppt/slides/_rels/slide42.xml.rels><?xml version="1.0" encoding="UTF-8" standalone="yes"?>
<Relationships xmlns="http://schemas.openxmlformats.org/package/2006/relationships"><Relationship Id="rId8" Type="http://schemas.openxmlformats.org/officeDocument/2006/relationships/image" Target="../media/image78.png"/><Relationship Id="rId13" Type="http://schemas.openxmlformats.org/officeDocument/2006/relationships/image" Target="../media/image246.jpeg"/><Relationship Id="rId3" Type="http://schemas.openxmlformats.org/officeDocument/2006/relationships/notesSlide" Target="../notesSlides/notesSlide16.xml"/><Relationship Id="rId7" Type="http://schemas.openxmlformats.org/officeDocument/2006/relationships/image" Target="../media/image243.png"/><Relationship Id="rId12" Type="http://schemas.openxmlformats.org/officeDocument/2006/relationships/image" Target="../media/image45.svg"/><Relationship Id="rId2" Type="http://schemas.openxmlformats.org/officeDocument/2006/relationships/slideLayout" Target="../slideLayouts/slideLayout2.xml"/><Relationship Id="rId1" Type="http://schemas.openxmlformats.org/officeDocument/2006/relationships/tags" Target="../tags/tag153.xml"/><Relationship Id="rId6" Type="http://schemas.openxmlformats.org/officeDocument/2006/relationships/image" Target="../media/image242.png"/><Relationship Id="rId11" Type="http://schemas.openxmlformats.org/officeDocument/2006/relationships/image" Target="../media/image44.png"/><Relationship Id="rId5" Type="http://schemas.openxmlformats.org/officeDocument/2006/relationships/image" Target="../media/image23.emf"/><Relationship Id="rId15" Type="http://schemas.openxmlformats.org/officeDocument/2006/relationships/image" Target="../media/image150.png"/><Relationship Id="rId10" Type="http://schemas.openxmlformats.org/officeDocument/2006/relationships/image" Target="../media/image245.png"/><Relationship Id="rId4" Type="http://schemas.openxmlformats.org/officeDocument/2006/relationships/oleObject" Target="../embeddings/oleObject44.bin"/><Relationship Id="rId9" Type="http://schemas.openxmlformats.org/officeDocument/2006/relationships/image" Target="../media/image244.png"/><Relationship Id="rId14" Type="http://schemas.openxmlformats.org/officeDocument/2006/relationships/image" Target="../media/image149.png"/></Relationships>
</file>

<file path=ppt/slides/_rels/slide43.xml.rels><?xml version="1.0" encoding="UTF-8" standalone="yes"?>
<Relationships xmlns="http://schemas.openxmlformats.org/package/2006/relationships"><Relationship Id="rId8" Type="http://schemas.openxmlformats.org/officeDocument/2006/relationships/image" Target="../media/image45.svg"/><Relationship Id="rId3" Type="http://schemas.openxmlformats.org/officeDocument/2006/relationships/notesSlide" Target="../notesSlides/notesSlide17.xml"/><Relationship Id="rId7" Type="http://schemas.openxmlformats.org/officeDocument/2006/relationships/image" Target="../media/image44.png"/><Relationship Id="rId2" Type="http://schemas.openxmlformats.org/officeDocument/2006/relationships/slideLayout" Target="../slideLayouts/slideLayout2.xml"/><Relationship Id="rId1" Type="http://schemas.openxmlformats.org/officeDocument/2006/relationships/tags" Target="../tags/tag154.xml"/><Relationship Id="rId6" Type="http://schemas.openxmlformats.org/officeDocument/2006/relationships/image" Target="../media/image247.jpeg"/><Relationship Id="rId5" Type="http://schemas.openxmlformats.org/officeDocument/2006/relationships/image" Target="../media/image23.emf"/><Relationship Id="rId10" Type="http://schemas.openxmlformats.org/officeDocument/2006/relationships/image" Target="../media/image249.png"/><Relationship Id="rId4" Type="http://schemas.openxmlformats.org/officeDocument/2006/relationships/oleObject" Target="../embeddings/oleObject45.bin"/><Relationship Id="rId9" Type="http://schemas.openxmlformats.org/officeDocument/2006/relationships/image" Target="../media/image248.png"/></Relationships>
</file>

<file path=ppt/slides/_rels/slide44.xml.rels><?xml version="1.0" encoding="UTF-8" standalone="yes"?>
<Relationships xmlns="http://schemas.openxmlformats.org/package/2006/relationships"><Relationship Id="rId8" Type="http://schemas.openxmlformats.org/officeDocument/2006/relationships/image" Target="../media/image45.svg"/><Relationship Id="rId3" Type="http://schemas.openxmlformats.org/officeDocument/2006/relationships/oleObject" Target="../embeddings/oleObject46.bin"/><Relationship Id="rId7" Type="http://schemas.openxmlformats.org/officeDocument/2006/relationships/image" Target="../media/image44.png"/><Relationship Id="rId2" Type="http://schemas.openxmlformats.org/officeDocument/2006/relationships/slideLayout" Target="../slideLayouts/slideLayout2.xml"/><Relationship Id="rId1" Type="http://schemas.openxmlformats.org/officeDocument/2006/relationships/tags" Target="../tags/tag155.xml"/><Relationship Id="rId6" Type="http://schemas.openxmlformats.org/officeDocument/2006/relationships/image" Target="../media/image251.png"/><Relationship Id="rId5" Type="http://schemas.openxmlformats.org/officeDocument/2006/relationships/image" Target="../media/image250.jpeg"/><Relationship Id="rId4" Type="http://schemas.openxmlformats.org/officeDocument/2006/relationships/image" Target="../media/image23.emf"/><Relationship Id="rId9" Type="http://schemas.openxmlformats.org/officeDocument/2006/relationships/image" Target="../media/image252.png"/></Relationships>
</file>

<file path=ppt/slides/_rels/slide45.xml.rels><?xml version="1.0" encoding="UTF-8" standalone="yes"?>
<Relationships xmlns="http://schemas.openxmlformats.org/package/2006/relationships"><Relationship Id="rId8" Type="http://schemas.openxmlformats.org/officeDocument/2006/relationships/image" Target="../media/image45.svg"/><Relationship Id="rId13" Type="http://schemas.openxmlformats.org/officeDocument/2006/relationships/image" Target="../media/image88.png"/><Relationship Id="rId18" Type="http://schemas.openxmlformats.org/officeDocument/2006/relationships/image" Target="../media/image93.svg"/><Relationship Id="rId3" Type="http://schemas.openxmlformats.org/officeDocument/2006/relationships/notesSlide" Target="../notesSlides/notesSlide18.xml"/><Relationship Id="rId21" Type="http://schemas.openxmlformats.org/officeDocument/2006/relationships/image" Target="../media/image96.png"/><Relationship Id="rId7" Type="http://schemas.openxmlformats.org/officeDocument/2006/relationships/image" Target="../media/image44.png"/><Relationship Id="rId12" Type="http://schemas.openxmlformats.org/officeDocument/2006/relationships/image" Target="../media/image87.svg"/><Relationship Id="rId17" Type="http://schemas.openxmlformats.org/officeDocument/2006/relationships/image" Target="../media/image92.png"/><Relationship Id="rId2" Type="http://schemas.openxmlformats.org/officeDocument/2006/relationships/slideLayout" Target="../slideLayouts/slideLayout2.xml"/><Relationship Id="rId16" Type="http://schemas.openxmlformats.org/officeDocument/2006/relationships/image" Target="../media/image91.svg"/><Relationship Id="rId20" Type="http://schemas.openxmlformats.org/officeDocument/2006/relationships/image" Target="../media/image95.svg"/><Relationship Id="rId1" Type="http://schemas.openxmlformats.org/officeDocument/2006/relationships/tags" Target="../tags/tag156.xml"/><Relationship Id="rId6" Type="http://schemas.openxmlformats.org/officeDocument/2006/relationships/image" Target="../media/image83.png"/><Relationship Id="rId11" Type="http://schemas.openxmlformats.org/officeDocument/2006/relationships/image" Target="../media/image86.png"/><Relationship Id="rId5" Type="http://schemas.openxmlformats.org/officeDocument/2006/relationships/image" Target="../media/image23.emf"/><Relationship Id="rId15" Type="http://schemas.openxmlformats.org/officeDocument/2006/relationships/image" Target="../media/image90.png"/><Relationship Id="rId23" Type="http://schemas.openxmlformats.org/officeDocument/2006/relationships/image" Target="../media/image98.png"/><Relationship Id="rId10" Type="http://schemas.openxmlformats.org/officeDocument/2006/relationships/image" Target="../media/image85.svg"/><Relationship Id="rId19" Type="http://schemas.openxmlformats.org/officeDocument/2006/relationships/image" Target="../media/image94.png"/><Relationship Id="rId4" Type="http://schemas.openxmlformats.org/officeDocument/2006/relationships/oleObject" Target="../embeddings/oleObject47.bin"/><Relationship Id="rId9" Type="http://schemas.openxmlformats.org/officeDocument/2006/relationships/image" Target="../media/image84.png"/><Relationship Id="rId14" Type="http://schemas.openxmlformats.org/officeDocument/2006/relationships/image" Target="../media/image89.svg"/><Relationship Id="rId22" Type="http://schemas.openxmlformats.org/officeDocument/2006/relationships/image" Target="../media/image97.svg"/></Relationships>
</file>

<file path=ppt/slides/_rels/slide46.xml.rels><?xml version="1.0" encoding="UTF-8" standalone="yes"?>
<Relationships xmlns="http://schemas.openxmlformats.org/package/2006/relationships"><Relationship Id="rId8" Type="http://schemas.openxmlformats.org/officeDocument/2006/relationships/image" Target="../media/image45.svg"/><Relationship Id="rId3" Type="http://schemas.openxmlformats.org/officeDocument/2006/relationships/notesSlide" Target="../notesSlides/notesSlide19.xml"/><Relationship Id="rId7" Type="http://schemas.openxmlformats.org/officeDocument/2006/relationships/image" Target="../media/image44.png"/><Relationship Id="rId12" Type="http://schemas.openxmlformats.org/officeDocument/2006/relationships/image" Target="../media/image257.png"/><Relationship Id="rId2" Type="http://schemas.openxmlformats.org/officeDocument/2006/relationships/slideLayout" Target="../slideLayouts/slideLayout2.xml"/><Relationship Id="rId1" Type="http://schemas.openxmlformats.org/officeDocument/2006/relationships/tags" Target="../tags/tag157.xml"/><Relationship Id="rId6" Type="http://schemas.openxmlformats.org/officeDocument/2006/relationships/image" Target="../media/image253.jpeg"/><Relationship Id="rId11" Type="http://schemas.openxmlformats.org/officeDocument/2006/relationships/image" Target="../media/image256.png"/><Relationship Id="rId5" Type="http://schemas.openxmlformats.org/officeDocument/2006/relationships/image" Target="../media/image23.emf"/><Relationship Id="rId10" Type="http://schemas.openxmlformats.org/officeDocument/2006/relationships/image" Target="../media/image255.jpeg"/><Relationship Id="rId4" Type="http://schemas.openxmlformats.org/officeDocument/2006/relationships/oleObject" Target="../embeddings/oleObject48.bin"/><Relationship Id="rId9" Type="http://schemas.openxmlformats.org/officeDocument/2006/relationships/image" Target="../media/image254.jpeg"/></Relationships>
</file>

<file path=ppt/slides/_rels/slide47.xml.rels><?xml version="1.0" encoding="UTF-8" standalone="yes"?>
<Relationships xmlns="http://schemas.openxmlformats.org/package/2006/relationships"><Relationship Id="rId3" Type="http://schemas.openxmlformats.org/officeDocument/2006/relationships/oleObject" Target="../embeddings/oleObject49.bin"/><Relationship Id="rId2" Type="http://schemas.openxmlformats.org/officeDocument/2006/relationships/slideLayout" Target="../slideLayouts/slideLayout2.xml"/><Relationship Id="rId1" Type="http://schemas.openxmlformats.org/officeDocument/2006/relationships/tags" Target="../tags/tag158.xml"/><Relationship Id="rId4" Type="http://schemas.openxmlformats.org/officeDocument/2006/relationships/image" Target="../media/image7.emf"/></Relationships>
</file>

<file path=ppt/slides/_rels/slide48.xml.rels><?xml version="1.0" encoding="UTF-8" standalone="yes"?>
<Relationships xmlns="http://schemas.openxmlformats.org/package/2006/relationships"><Relationship Id="rId3" Type="http://schemas.openxmlformats.org/officeDocument/2006/relationships/oleObject" Target="../embeddings/oleObject50.bin"/><Relationship Id="rId2" Type="http://schemas.openxmlformats.org/officeDocument/2006/relationships/slideLayout" Target="../slideLayouts/slideLayout2.xml"/><Relationship Id="rId1" Type="http://schemas.openxmlformats.org/officeDocument/2006/relationships/tags" Target="../tags/tag159.xml"/><Relationship Id="rId6" Type="http://schemas.openxmlformats.org/officeDocument/2006/relationships/image" Target="../media/image72.svg"/><Relationship Id="rId5" Type="http://schemas.openxmlformats.org/officeDocument/2006/relationships/image" Target="../media/image71.png"/><Relationship Id="rId4" Type="http://schemas.openxmlformats.org/officeDocument/2006/relationships/image" Target="../media/image7.emf"/></Relationships>
</file>

<file path=ppt/slides/_rels/slide49.xml.rels><?xml version="1.0" encoding="UTF-8" standalone="yes"?>
<Relationships xmlns="http://schemas.openxmlformats.org/package/2006/relationships"><Relationship Id="rId8" Type="http://schemas.openxmlformats.org/officeDocument/2006/relationships/tags" Target="../tags/tag167.xml"/><Relationship Id="rId13" Type="http://schemas.openxmlformats.org/officeDocument/2006/relationships/tags" Target="../tags/tag172.xml"/><Relationship Id="rId18" Type="http://schemas.openxmlformats.org/officeDocument/2006/relationships/tags" Target="../tags/tag177.xml"/><Relationship Id="rId3" Type="http://schemas.openxmlformats.org/officeDocument/2006/relationships/tags" Target="../tags/tag162.xml"/><Relationship Id="rId21" Type="http://schemas.openxmlformats.org/officeDocument/2006/relationships/image" Target="../media/image6.emf"/><Relationship Id="rId7" Type="http://schemas.openxmlformats.org/officeDocument/2006/relationships/tags" Target="../tags/tag166.xml"/><Relationship Id="rId12" Type="http://schemas.openxmlformats.org/officeDocument/2006/relationships/tags" Target="../tags/tag171.xml"/><Relationship Id="rId17" Type="http://schemas.openxmlformats.org/officeDocument/2006/relationships/tags" Target="../tags/tag176.xml"/><Relationship Id="rId2" Type="http://schemas.openxmlformats.org/officeDocument/2006/relationships/tags" Target="../tags/tag161.xml"/><Relationship Id="rId16" Type="http://schemas.openxmlformats.org/officeDocument/2006/relationships/tags" Target="../tags/tag175.xml"/><Relationship Id="rId20" Type="http://schemas.openxmlformats.org/officeDocument/2006/relationships/oleObject" Target="../embeddings/oleObject51.bin"/><Relationship Id="rId1" Type="http://schemas.openxmlformats.org/officeDocument/2006/relationships/tags" Target="../tags/tag160.xml"/><Relationship Id="rId6" Type="http://schemas.openxmlformats.org/officeDocument/2006/relationships/tags" Target="../tags/tag165.xml"/><Relationship Id="rId11" Type="http://schemas.openxmlformats.org/officeDocument/2006/relationships/tags" Target="../tags/tag170.xml"/><Relationship Id="rId5" Type="http://schemas.openxmlformats.org/officeDocument/2006/relationships/tags" Target="../tags/tag164.xml"/><Relationship Id="rId15" Type="http://schemas.openxmlformats.org/officeDocument/2006/relationships/tags" Target="../tags/tag174.xml"/><Relationship Id="rId10" Type="http://schemas.openxmlformats.org/officeDocument/2006/relationships/tags" Target="../tags/tag169.xml"/><Relationship Id="rId19" Type="http://schemas.openxmlformats.org/officeDocument/2006/relationships/slideLayout" Target="../slideLayouts/slideLayout2.xml"/><Relationship Id="rId4" Type="http://schemas.openxmlformats.org/officeDocument/2006/relationships/tags" Target="../tags/tag163.xml"/><Relationship Id="rId9" Type="http://schemas.openxmlformats.org/officeDocument/2006/relationships/tags" Target="../tags/tag168.xml"/><Relationship Id="rId14" Type="http://schemas.openxmlformats.org/officeDocument/2006/relationships/tags" Target="../tags/tag173.xml"/></Relationships>
</file>

<file path=ppt/slides/_rels/slide5.xml.rels><?xml version="1.0" encoding="UTF-8" standalone="yes"?>
<Relationships xmlns="http://schemas.openxmlformats.org/package/2006/relationships"><Relationship Id="rId8" Type="http://schemas.openxmlformats.org/officeDocument/2006/relationships/slide" Target="slide74.xml"/><Relationship Id="rId3" Type="http://schemas.openxmlformats.org/officeDocument/2006/relationships/oleObject" Target="../embeddings/oleObject7.bin"/><Relationship Id="rId7" Type="http://schemas.openxmlformats.org/officeDocument/2006/relationships/slide" Target="slide50.xml"/><Relationship Id="rId2" Type="http://schemas.openxmlformats.org/officeDocument/2006/relationships/slideLayout" Target="../slideLayouts/slideLayout2.xml"/><Relationship Id="rId1" Type="http://schemas.openxmlformats.org/officeDocument/2006/relationships/tags" Target="../tags/tag14.xml"/><Relationship Id="rId6" Type="http://schemas.openxmlformats.org/officeDocument/2006/relationships/slide" Target="slide22.xml"/><Relationship Id="rId5" Type="http://schemas.openxmlformats.org/officeDocument/2006/relationships/slide" Target="slide6.xml"/><Relationship Id="rId4" Type="http://schemas.openxmlformats.org/officeDocument/2006/relationships/image" Target="../media/image7.emf"/></Relationships>
</file>

<file path=ppt/slides/_rels/slide50.xml.rels><?xml version="1.0" encoding="UTF-8" standalone="yes"?>
<Relationships xmlns="http://schemas.openxmlformats.org/package/2006/relationships"><Relationship Id="rId3" Type="http://schemas.openxmlformats.org/officeDocument/2006/relationships/oleObject" Target="../embeddings/oleObject52.bin"/><Relationship Id="rId2" Type="http://schemas.openxmlformats.org/officeDocument/2006/relationships/slideLayout" Target="../slideLayouts/slideLayout2.xml"/><Relationship Id="rId1" Type="http://schemas.openxmlformats.org/officeDocument/2006/relationships/tags" Target="../tags/tag178.xml"/><Relationship Id="rId4" Type="http://schemas.openxmlformats.org/officeDocument/2006/relationships/image" Target="../media/image7.emf"/></Relationships>
</file>

<file path=ppt/slides/_rels/slide51.xml.rels><?xml version="1.0" encoding="UTF-8" standalone="yes"?>
<Relationships xmlns="http://schemas.openxmlformats.org/package/2006/relationships"><Relationship Id="rId13" Type="http://schemas.openxmlformats.org/officeDocument/2006/relationships/image" Target="../media/image11.svg"/><Relationship Id="rId18" Type="http://schemas.openxmlformats.org/officeDocument/2006/relationships/image" Target="../media/image105.png"/><Relationship Id="rId26" Type="http://schemas.openxmlformats.org/officeDocument/2006/relationships/image" Target="../media/image15.png"/><Relationship Id="rId39" Type="http://schemas.openxmlformats.org/officeDocument/2006/relationships/image" Target="../media/image51.png"/><Relationship Id="rId21" Type="http://schemas.openxmlformats.org/officeDocument/2006/relationships/image" Target="../media/image108.png"/><Relationship Id="rId34" Type="http://schemas.openxmlformats.org/officeDocument/2006/relationships/image" Target="../media/image114.png"/><Relationship Id="rId7" Type="http://schemas.openxmlformats.org/officeDocument/2006/relationships/image" Target="../media/image100.png"/><Relationship Id="rId12" Type="http://schemas.openxmlformats.org/officeDocument/2006/relationships/image" Target="../media/image10.png"/><Relationship Id="rId17" Type="http://schemas.openxmlformats.org/officeDocument/2006/relationships/image" Target="../media/image104.png"/><Relationship Id="rId25" Type="http://schemas.openxmlformats.org/officeDocument/2006/relationships/image" Target="../media/image112.png"/><Relationship Id="rId33" Type="http://schemas.openxmlformats.org/officeDocument/2006/relationships/image" Target="../media/image113.png"/><Relationship Id="rId38" Type="http://schemas.openxmlformats.org/officeDocument/2006/relationships/image" Target="../media/image118.png"/><Relationship Id="rId2" Type="http://schemas.openxmlformats.org/officeDocument/2006/relationships/slideLayout" Target="../slideLayouts/slideLayout2.xml"/><Relationship Id="rId16" Type="http://schemas.openxmlformats.org/officeDocument/2006/relationships/image" Target="../media/image14.png"/><Relationship Id="rId20" Type="http://schemas.openxmlformats.org/officeDocument/2006/relationships/image" Target="../media/image107.png"/><Relationship Id="rId29" Type="http://schemas.openxmlformats.org/officeDocument/2006/relationships/image" Target="../media/image18.png"/><Relationship Id="rId1" Type="http://schemas.openxmlformats.org/officeDocument/2006/relationships/tags" Target="../tags/tag179.xml"/><Relationship Id="rId6" Type="http://schemas.openxmlformats.org/officeDocument/2006/relationships/image" Target="../media/image99.png"/><Relationship Id="rId11" Type="http://schemas.openxmlformats.org/officeDocument/2006/relationships/image" Target="../media/image9.svg"/><Relationship Id="rId24" Type="http://schemas.openxmlformats.org/officeDocument/2006/relationships/image" Target="../media/image111.png"/><Relationship Id="rId32" Type="http://schemas.openxmlformats.org/officeDocument/2006/relationships/image" Target="../media/image22.png"/><Relationship Id="rId37" Type="http://schemas.openxmlformats.org/officeDocument/2006/relationships/image" Target="../media/image117.jpeg"/><Relationship Id="rId40" Type="http://schemas.openxmlformats.org/officeDocument/2006/relationships/image" Target="../media/image78.png"/><Relationship Id="rId5" Type="http://schemas.openxmlformats.org/officeDocument/2006/relationships/image" Target="../media/image7.emf"/><Relationship Id="rId15" Type="http://schemas.openxmlformats.org/officeDocument/2006/relationships/image" Target="../media/image103.png"/><Relationship Id="rId23" Type="http://schemas.openxmlformats.org/officeDocument/2006/relationships/image" Target="../media/image110.png"/><Relationship Id="rId28" Type="http://schemas.openxmlformats.org/officeDocument/2006/relationships/image" Target="../media/image17.png"/><Relationship Id="rId36" Type="http://schemas.openxmlformats.org/officeDocument/2006/relationships/image" Target="../media/image116.png"/><Relationship Id="rId10" Type="http://schemas.openxmlformats.org/officeDocument/2006/relationships/image" Target="../media/image8.png"/><Relationship Id="rId19" Type="http://schemas.openxmlformats.org/officeDocument/2006/relationships/image" Target="../media/image106.png"/><Relationship Id="rId31" Type="http://schemas.openxmlformats.org/officeDocument/2006/relationships/image" Target="../media/image21.png"/><Relationship Id="rId4" Type="http://schemas.openxmlformats.org/officeDocument/2006/relationships/oleObject" Target="../embeddings/oleObject53.bin"/><Relationship Id="rId9" Type="http://schemas.openxmlformats.org/officeDocument/2006/relationships/image" Target="../media/image102.png"/><Relationship Id="rId14" Type="http://schemas.openxmlformats.org/officeDocument/2006/relationships/image" Target="../media/image12.jpeg"/><Relationship Id="rId22" Type="http://schemas.openxmlformats.org/officeDocument/2006/relationships/image" Target="../media/image109.png"/><Relationship Id="rId27" Type="http://schemas.openxmlformats.org/officeDocument/2006/relationships/image" Target="../media/image16.svg"/><Relationship Id="rId30" Type="http://schemas.openxmlformats.org/officeDocument/2006/relationships/image" Target="../media/image19.png"/><Relationship Id="rId35" Type="http://schemas.openxmlformats.org/officeDocument/2006/relationships/image" Target="../media/image115.png"/><Relationship Id="rId8" Type="http://schemas.openxmlformats.org/officeDocument/2006/relationships/image" Target="../media/image101.jpeg"/><Relationship Id="rId3" Type="http://schemas.openxmlformats.org/officeDocument/2006/relationships/notesSlide" Target="../notesSlides/notesSlide20.xml"/></Relationships>
</file>

<file path=ppt/slides/_rels/slide52.xml.rels><?xml version="1.0" encoding="UTF-8" standalone="yes"?>
<Relationships xmlns="http://schemas.openxmlformats.org/package/2006/relationships"><Relationship Id="rId13" Type="http://schemas.openxmlformats.org/officeDocument/2006/relationships/image" Target="../media/image105.png"/><Relationship Id="rId18" Type="http://schemas.openxmlformats.org/officeDocument/2006/relationships/image" Target="../media/image115.png"/><Relationship Id="rId26" Type="http://schemas.openxmlformats.org/officeDocument/2006/relationships/image" Target="../media/image111.png"/><Relationship Id="rId39" Type="http://schemas.openxmlformats.org/officeDocument/2006/relationships/image" Target="../media/image51.png"/><Relationship Id="rId21" Type="http://schemas.openxmlformats.org/officeDocument/2006/relationships/image" Target="../media/image118.png"/><Relationship Id="rId34" Type="http://schemas.openxmlformats.org/officeDocument/2006/relationships/image" Target="../media/image19.png"/><Relationship Id="rId42" Type="http://schemas.openxmlformats.org/officeDocument/2006/relationships/image" Target="../media/image140.svg"/><Relationship Id="rId7" Type="http://schemas.openxmlformats.org/officeDocument/2006/relationships/image" Target="../media/image100.png"/><Relationship Id="rId2" Type="http://schemas.openxmlformats.org/officeDocument/2006/relationships/slideLayout" Target="../slideLayouts/slideLayout2.xml"/><Relationship Id="rId16" Type="http://schemas.openxmlformats.org/officeDocument/2006/relationships/image" Target="../media/image113.png"/><Relationship Id="rId20" Type="http://schemas.openxmlformats.org/officeDocument/2006/relationships/image" Target="../media/image117.jpeg"/><Relationship Id="rId29" Type="http://schemas.openxmlformats.org/officeDocument/2006/relationships/image" Target="../media/image12.jpeg"/><Relationship Id="rId41" Type="http://schemas.openxmlformats.org/officeDocument/2006/relationships/image" Target="../media/image139.png"/><Relationship Id="rId1" Type="http://schemas.openxmlformats.org/officeDocument/2006/relationships/tags" Target="../tags/tag180.xml"/><Relationship Id="rId6" Type="http://schemas.openxmlformats.org/officeDocument/2006/relationships/image" Target="../media/image99.png"/><Relationship Id="rId11" Type="http://schemas.openxmlformats.org/officeDocument/2006/relationships/image" Target="../media/image109.png"/><Relationship Id="rId24" Type="http://schemas.openxmlformats.org/officeDocument/2006/relationships/image" Target="../media/image8.png"/><Relationship Id="rId32" Type="http://schemas.openxmlformats.org/officeDocument/2006/relationships/image" Target="../media/image17.png"/><Relationship Id="rId37" Type="http://schemas.openxmlformats.org/officeDocument/2006/relationships/image" Target="../media/image21.png"/><Relationship Id="rId40" Type="http://schemas.openxmlformats.org/officeDocument/2006/relationships/image" Target="../media/image78.png"/><Relationship Id="rId5" Type="http://schemas.openxmlformats.org/officeDocument/2006/relationships/image" Target="../media/image7.emf"/><Relationship Id="rId15" Type="http://schemas.openxmlformats.org/officeDocument/2006/relationships/image" Target="../media/image107.png"/><Relationship Id="rId23" Type="http://schemas.openxmlformats.org/officeDocument/2006/relationships/image" Target="../media/image112.png"/><Relationship Id="rId28" Type="http://schemas.openxmlformats.org/officeDocument/2006/relationships/image" Target="../media/image16.svg"/><Relationship Id="rId36" Type="http://schemas.openxmlformats.org/officeDocument/2006/relationships/image" Target="../media/image14.png"/><Relationship Id="rId10" Type="http://schemas.openxmlformats.org/officeDocument/2006/relationships/image" Target="../media/image108.png"/><Relationship Id="rId19" Type="http://schemas.openxmlformats.org/officeDocument/2006/relationships/image" Target="../media/image116.png"/><Relationship Id="rId31" Type="http://schemas.openxmlformats.org/officeDocument/2006/relationships/image" Target="../media/image11.svg"/><Relationship Id="rId4" Type="http://schemas.openxmlformats.org/officeDocument/2006/relationships/oleObject" Target="../embeddings/oleObject54.bin"/><Relationship Id="rId9" Type="http://schemas.openxmlformats.org/officeDocument/2006/relationships/image" Target="../media/image102.png"/><Relationship Id="rId14" Type="http://schemas.openxmlformats.org/officeDocument/2006/relationships/image" Target="../media/image106.png"/><Relationship Id="rId22" Type="http://schemas.openxmlformats.org/officeDocument/2006/relationships/image" Target="../media/image110.png"/><Relationship Id="rId27" Type="http://schemas.openxmlformats.org/officeDocument/2006/relationships/image" Target="../media/image15.png"/><Relationship Id="rId30" Type="http://schemas.openxmlformats.org/officeDocument/2006/relationships/image" Target="../media/image10.png"/><Relationship Id="rId35" Type="http://schemas.openxmlformats.org/officeDocument/2006/relationships/image" Target="../media/image103.png"/><Relationship Id="rId8" Type="http://schemas.openxmlformats.org/officeDocument/2006/relationships/image" Target="../media/image101.jpeg"/><Relationship Id="rId3" Type="http://schemas.openxmlformats.org/officeDocument/2006/relationships/notesSlide" Target="../notesSlides/notesSlide21.xml"/><Relationship Id="rId12" Type="http://schemas.openxmlformats.org/officeDocument/2006/relationships/image" Target="../media/image104.png"/><Relationship Id="rId17" Type="http://schemas.openxmlformats.org/officeDocument/2006/relationships/image" Target="../media/image114.png"/><Relationship Id="rId25" Type="http://schemas.openxmlformats.org/officeDocument/2006/relationships/image" Target="../media/image9.svg"/><Relationship Id="rId33" Type="http://schemas.openxmlformats.org/officeDocument/2006/relationships/image" Target="../media/image18.png"/><Relationship Id="rId38" Type="http://schemas.openxmlformats.org/officeDocument/2006/relationships/image" Target="../media/image22.png"/></Relationships>
</file>

<file path=ppt/slides/_rels/slide53.xml.rels><?xml version="1.0" encoding="UTF-8" standalone="yes"?>
<Relationships xmlns="http://schemas.openxmlformats.org/package/2006/relationships"><Relationship Id="rId8" Type="http://schemas.openxmlformats.org/officeDocument/2006/relationships/image" Target="../media/image16.svg"/><Relationship Id="rId13" Type="http://schemas.openxmlformats.org/officeDocument/2006/relationships/image" Target="../media/image51.png"/><Relationship Id="rId3" Type="http://schemas.openxmlformats.org/officeDocument/2006/relationships/oleObject" Target="../embeddings/oleObject55.bin"/><Relationship Id="rId7" Type="http://schemas.openxmlformats.org/officeDocument/2006/relationships/image" Target="../media/image15.png"/><Relationship Id="rId12" Type="http://schemas.openxmlformats.org/officeDocument/2006/relationships/image" Target="../media/image259.svg"/><Relationship Id="rId2" Type="http://schemas.openxmlformats.org/officeDocument/2006/relationships/slideLayout" Target="../slideLayouts/slideLayout2.xml"/><Relationship Id="rId16" Type="http://schemas.openxmlformats.org/officeDocument/2006/relationships/image" Target="../media/image260.gif"/><Relationship Id="rId1" Type="http://schemas.openxmlformats.org/officeDocument/2006/relationships/tags" Target="../tags/tag181.xml"/><Relationship Id="rId6" Type="http://schemas.openxmlformats.org/officeDocument/2006/relationships/image" Target="../media/image9.svg"/><Relationship Id="rId11" Type="http://schemas.openxmlformats.org/officeDocument/2006/relationships/image" Target="../media/image258.png"/><Relationship Id="rId5" Type="http://schemas.openxmlformats.org/officeDocument/2006/relationships/image" Target="../media/image8.png"/><Relationship Id="rId15" Type="http://schemas.openxmlformats.org/officeDocument/2006/relationships/image" Target="../media/image140.svg"/><Relationship Id="rId10" Type="http://schemas.openxmlformats.org/officeDocument/2006/relationships/image" Target="../media/image121.svg"/><Relationship Id="rId4" Type="http://schemas.openxmlformats.org/officeDocument/2006/relationships/image" Target="../media/image7.emf"/><Relationship Id="rId9" Type="http://schemas.openxmlformats.org/officeDocument/2006/relationships/image" Target="../media/image120.png"/><Relationship Id="rId14" Type="http://schemas.openxmlformats.org/officeDocument/2006/relationships/image" Target="../media/image139.png"/></Relationships>
</file>

<file path=ppt/slides/_rels/slide54.xml.rels><?xml version="1.0" encoding="UTF-8" standalone="yes"?>
<Relationships xmlns="http://schemas.openxmlformats.org/package/2006/relationships"><Relationship Id="rId8" Type="http://schemas.openxmlformats.org/officeDocument/2006/relationships/image" Target="../media/image261.gif"/><Relationship Id="rId3" Type="http://schemas.openxmlformats.org/officeDocument/2006/relationships/notesSlide" Target="../notesSlides/notesSlide22.xml"/><Relationship Id="rId7" Type="http://schemas.openxmlformats.org/officeDocument/2006/relationships/image" Target="../media/image140.svg"/><Relationship Id="rId2" Type="http://schemas.openxmlformats.org/officeDocument/2006/relationships/slideLayout" Target="../slideLayouts/slideLayout2.xml"/><Relationship Id="rId1" Type="http://schemas.openxmlformats.org/officeDocument/2006/relationships/tags" Target="../tags/tag182.xml"/><Relationship Id="rId6" Type="http://schemas.openxmlformats.org/officeDocument/2006/relationships/image" Target="../media/image139.png"/><Relationship Id="rId5" Type="http://schemas.openxmlformats.org/officeDocument/2006/relationships/image" Target="../media/image7.emf"/><Relationship Id="rId4" Type="http://schemas.openxmlformats.org/officeDocument/2006/relationships/oleObject" Target="../embeddings/oleObject56.bin"/></Relationships>
</file>

<file path=ppt/slides/_rels/slide55.xml.rels><?xml version="1.0" encoding="UTF-8" standalone="yes"?>
<Relationships xmlns="http://schemas.openxmlformats.org/package/2006/relationships"><Relationship Id="rId13" Type="http://schemas.openxmlformats.org/officeDocument/2006/relationships/image" Target="../media/image102.png"/><Relationship Id="rId18" Type="http://schemas.openxmlformats.org/officeDocument/2006/relationships/image" Target="../media/image104.png"/><Relationship Id="rId26" Type="http://schemas.openxmlformats.org/officeDocument/2006/relationships/image" Target="../media/image114.png"/><Relationship Id="rId39" Type="http://schemas.openxmlformats.org/officeDocument/2006/relationships/image" Target="../media/image18.png"/><Relationship Id="rId21" Type="http://schemas.openxmlformats.org/officeDocument/2006/relationships/image" Target="../media/image107.png"/><Relationship Id="rId34" Type="http://schemas.openxmlformats.org/officeDocument/2006/relationships/image" Target="../media/image9.svg"/><Relationship Id="rId42" Type="http://schemas.openxmlformats.org/officeDocument/2006/relationships/image" Target="../media/image139.png"/><Relationship Id="rId7" Type="http://schemas.openxmlformats.org/officeDocument/2006/relationships/image" Target="../media/image13.jpeg"/><Relationship Id="rId2" Type="http://schemas.openxmlformats.org/officeDocument/2006/relationships/slideLayout" Target="../slideLayouts/slideLayout2.xml"/><Relationship Id="rId16" Type="http://schemas.openxmlformats.org/officeDocument/2006/relationships/image" Target="../media/image103.png"/><Relationship Id="rId20" Type="http://schemas.openxmlformats.org/officeDocument/2006/relationships/image" Target="../media/image106.png"/><Relationship Id="rId29" Type="http://schemas.openxmlformats.org/officeDocument/2006/relationships/image" Target="../media/image117.jpeg"/><Relationship Id="rId41" Type="http://schemas.openxmlformats.org/officeDocument/2006/relationships/image" Target="../media/image51.png"/><Relationship Id="rId1" Type="http://schemas.openxmlformats.org/officeDocument/2006/relationships/tags" Target="../tags/tag183.xml"/><Relationship Id="rId6" Type="http://schemas.openxmlformats.org/officeDocument/2006/relationships/image" Target="../media/image12.jpeg"/><Relationship Id="rId11" Type="http://schemas.openxmlformats.org/officeDocument/2006/relationships/image" Target="../media/image100.png"/><Relationship Id="rId24" Type="http://schemas.openxmlformats.org/officeDocument/2006/relationships/image" Target="../media/image22.png"/><Relationship Id="rId32" Type="http://schemas.openxmlformats.org/officeDocument/2006/relationships/image" Target="../media/image112.png"/><Relationship Id="rId37" Type="http://schemas.openxmlformats.org/officeDocument/2006/relationships/image" Target="../media/image16.svg"/><Relationship Id="rId40" Type="http://schemas.openxmlformats.org/officeDocument/2006/relationships/image" Target="../media/image19.png"/><Relationship Id="rId5" Type="http://schemas.openxmlformats.org/officeDocument/2006/relationships/image" Target="../media/image7.emf"/><Relationship Id="rId15" Type="http://schemas.openxmlformats.org/officeDocument/2006/relationships/image" Target="../media/image109.png"/><Relationship Id="rId23" Type="http://schemas.openxmlformats.org/officeDocument/2006/relationships/image" Target="../media/image21.png"/><Relationship Id="rId28" Type="http://schemas.openxmlformats.org/officeDocument/2006/relationships/image" Target="../media/image116.png"/><Relationship Id="rId36" Type="http://schemas.openxmlformats.org/officeDocument/2006/relationships/image" Target="../media/image15.png"/><Relationship Id="rId10" Type="http://schemas.openxmlformats.org/officeDocument/2006/relationships/image" Target="../media/image99.png"/><Relationship Id="rId19" Type="http://schemas.openxmlformats.org/officeDocument/2006/relationships/image" Target="../media/image105.png"/><Relationship Id="rId31" Type="http://schemas.openxmlformats.org/officeDocument/2006/relationships/image" Target="../media/image110.png"/><Relationship Id="rId4" Type="http://schemas.openxmlformats.org/officeDocument/2006/relationships/oleObject" Target="../embeddings/oleObject57.bin"/><Relationship Id="rId9" Type="http://schemas.openxmlformats.org/officeDocument/2006/relationships/image" Target="../media/image11.svg"/><Relationship Id="rId14" Type="http://schemas.openxmlformats.org/officeDocument/2006/relationships/image" Target="../media/image108.png"/><Relationship Id="rId22" Type="http://schemas.openxmlformats.org/officeDocument/2006/relationships/image" Target="../media/image20.png"/><Relationship Id="rId27" Type="http://schemas.openxmlformats.org/officeDocument/2006/relationships/image" Target="../media/image115.png"/><Relationship Id="rId30" Type="http://schemas.openxmlformats.org/officeDocument/2006/relationships/image" Target="../media/image118.png"/><Relationship Id="rId35" Type="http://schemas.openxmlformats.org/officeDocument/2006/relationships/image" Target="../media/image111.png"/><Relationship Id="rId43" Type="http://schemas.openxmlformats.org/officeDocument/2006/relationships/image" Target="../media/image140.svg"/><Relationship Id="rId8" Type="http://schemas.openxmlformats.org/officeDocument/2006/relationships/image" Target="../media/image10.png"/><Relationship Id="rId3" Type="http://schemas.openxmlformats.org/officeDocument/2006/relationships/notesSlide" Target="../notesSlides/notesSlide23.xml"/><Relationship Id="rId12" Type="http://schemas.openxmlformats.org/officeDocument/2006/relationships/image" Target="../media/image101.jpeg"/><Relationship Id="rId17" Type="http://schemas.openxmlformats.org/officeDocument/2006/relationships/image" Target="../media/image14.png"/><Relationship Id="rId25" Type="http://schemas.openxmlformats.org/officeDocument/2006/relationships/image" Target="../media/image113.png"/><Relationship Id="rId33" Type="http://schemas.openxmlformats.org/officeDocument/2006/relationships/image" Target="../media/image8.png"/><Relationship Id="rId38" Type="http://schemas.openxmlformats.org/officeDocument/2006/relationships/image" Target="../media/image17.png"/></Relationships>
</file>

<file path=ppt/slides/_rels/slide56.xml.rels><?xml version="1.0" encoding="UTF-8" standalone="yes"?>
<Relationships xmlns="http://schemas.openxmlformats.org/package/2006/relationships"><Relationship Id="rId8" Type="http://schemas.openxmlformats.org/officeDocument/2006/relationships/image" Target="../media/image121.svg"/><Relationship Id="rId13" Type="http://schemas.openxmlformats.org/officeDocument/2006/relationships/image" Target="../media/image262.jpeg"/><Relationship Id="rId3" Type="http://schemas.openxmlformats.org/officeDocument/2006/relationships/oleObject" Target="../embeddings/oleObject58.bin"/><Relationship Id="rId7" Type="http://schemas.openxmlformats.org/officeDocument/2006/relationships/image" Target="../media/image120.png"/><Relationship Id="rId12" Type="http://schemas.openxmlformats.org/officeDocument/2006/relationships/image" Target="../media/image259.svg"/><Relationship Id="rId2" Type="http://schemas.openxmlformats.org/officeDocument/2006/relationships/slideLayout" Target="../slideLayouts/slideLayout2.xml"/><Relationship Id="rId16" Type="http://schemas.openxmlformats.org/officeDocument/2006/relationships/image" Target="../media/image140.svg"/><Relationship Id="rId1" Type="http://schemas.openxmlformats.org/officeDocument/2006/relationships/tags" Target="../tags/tag184.xml"/><Relationship Id="rId6" Type="http://schemas.openxmlformats.org/officeDocument/2006/relationships/image" Target="../media/image16.svg"/><Relationship Id="rId11" Type="http://schemas.openxmlformats.org/officeDocument/2006/relationships/image" Target="../media/image258.png"/><Relationship Id="rId5" Type="http://schemas.openxmlformats.org/officeDocument/2006/relationships/image" Target="../media/image15.png"/><Relationship Id="rId15" Type="http://schemas.openxmlformats.org/officeDocument/2006/relationships/image" Target="../media/image139.png"/><Relationship Id="rId10" Type="http://schemas.openxmlformats.org/officeDocument/2006/relationships/image" Target="../media/image9.svg"/><Relationship Id="rId4" Type="http://schemas.openxmlformats.org/officeDocument/2006/relationships/image" Target="../media/image7.emf"/><Relationship Id="rId9" Type="http://schemas.openxmlformats.org/officeDocument/2006/relationships/image" Target="../media/image8.png"/><Relationship Id="rId14" Type="http://schemas.openxmlformats.org/officeDocument/2006/relationships/image" Target="../media/image51.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3" Type="http://schemas.openxmlformats.org/officeDocument/2006/relationships/image" Target="../media/image11.svg"/><Relationship Id="rId18" Type="http://schemas.openxmlformats.org/officeDocument/2006/relationships/image" Target="../media/image265.png"/><Relationship Id="rId26" Type="http://schemas.openxmlformats.org/officeDocument/2006/relationships/image" Target="../media/image101.jpeg"/><Relationship Id="rId39" Type="http://schemas.openxmlformats.org/officeDocument/2006/relationships/image" Target="../media/image118.png"/><Relationship Id="rId21" Type="http://schemas.openxmlformats.org/officeDocument/2006/relationships/image" Target="../media/image112.png"/><Relationship Id="rId34" Type="http://schemas.openxmlformats.org/officeDocument/2006/relationships/image" Target="../media/image113.png"/><Relationship Id="rId7" Type="http://schemas.openxmlformats.org/officeDocument/2006/relationships/image" Target="../media/image18.png"/><Relationship Id="rId2" Type="http://schemas.openxmlformats.org/officeDocument/2006/relationships/slideLayout" Target="../slideLayouts/slideLayout2.xml"/><Relationship Id="rId16" Type="http://schemas.openxmlformats.org/officeDocument/2006/relationships/image" Target="../media/image264.png"/><Relationship Id="rId20" Type="http://schemas.openxmlformats.org/officeDocument/2006/relationships/image" Target="../media/image111.png"/><Relationship Id="rId29" Type="http://schemas.openxmlformats.org/officeDocument/2006/relationships/image" Target="../media/image105.png"/><Relationship Id="rId41" Type="http://schemas.openxmlformats.org/officeDocument/2006/relationships/image" Target="../media/image140.svg"/><Relationship Id="rId1" Type="http://schemas.openxmlformats.org/officeDocument/2006/relationships/tags" Target="../tags/tag185.xml"/><Relationship Id="rId6" Type="http://schemas.openxmlformats.org/officeDocument/2006/relationships/image" Target="../media/image17.png"/><Relationship Id="rId11" Type="http://schemas.openxmlformats.org/officeDocument/2006/relationships/image" Target="../media/image9.svg"/><Relationship Id="rId24" Type="http://schemas.openxmlformats.org/officeDocument/2006/relationships/image" Target="../media/image99.png"/><Relationship Id="rId32" Type="http://schemas.openxmlformats.org/officeDocument/2006/relationships/image" Target="../media/image108.png"/><Relationship Id="rId37" Type="http://schemas.openxmlformats.org/officeDocument/2006/relationships/image" Target="../media/image116.png"/><Relationship Id="rId40" Type="http://schemas.openxmlformats.org/officeDocument/2006/relationships/image" Target="../media/image139.png"/><Relationship Id="rId5" Type="http://schemas.openxmlformats.org/officeDocument/2006/relationships/image" Target="../media/image7.emf"/><Relationship Id="rId15" Type="http://schemas.openxmlformats.org/officeDocument/2006/relationships/image" Target="../media/image13.jpeg"/><Relationship Id="rId23" Type="http://schemas.openxmlformats.org/officeDocument/2006/relationships/image" Target="../media/image16.svg"/><Relationship Id="rId28" Type="http://schemas.openxmlformats.org/officeDocument/2006/relationships/image" Target="../media/image104.png"/><Relationship Id="rId36" Type="http://schemas.openxmlformats.org/officeDocument/2006/relationships/image" Target="../media/image115.png"/><Relationship Id="rId10" Type="http://schemas.openxmlformats.org/officeDocument/2006/relationships/image" Target="../media/image8.png"/><Relationship Id="rId19" Type="http://schemas.openxmlformats.org/officeDocument/2006/relationships/image" Target="../media/image110.png"/><Relationship Id="rId31" Type="http://schemas.openxmlformats.org/officeDocument/2006/relationships/image" Target="../media/image107.png"/><Relationship Id="rId4" Type="http://schemas.openxmlformats.org/officeDocument/2006/relationships/oleObject" Target="../embeddings/oleObject59.bin"/><Relationship Id="rId9" Type="http://schemas.openxmlformats.org/officeDocument/2006/relationships/image" Target="../media/image263.png"/><Relationship Id="rId14" Type="http://schemas.openxmlformats.org/officeDocument/2006/relationships/image" Target="../media/image12.jpeg"/><Relationship Id="rId22" Type="http://schemas.openxmlformats.org/officeDocument/2006/relationships/image" Target="../media/image15.png"/><Relationship Id="rId27" Type="http://schemas.openxmlformats.org/officeDocument/2006/relationships/image" Target="../media/image102.png"/><Relationship Id="rId30" Type="http://schemas.openxmlformats.org/officeDocument/2006/relationships/image" Target="../media/image106.png"/><Relationship Id="rId35" Type="http://schemas.openxmlformats.org/officeDocument/2006/relationships/image" Target="../media/image114.png"/><Relationship Id="rId8" Type="http://schemas.openxmlformats.org/officeDocument/2006/relationships/image" Target="../media/image19.png"/><Relationship Id="rId3" Type="http://schemas.openxmlformats.org/officeDocument/2006/relationships/notesSlide" Target="../notesSlides/notesSlide24.xml"/><Relationship Id="rId12" Type="http://schemas.openxmlformats.org/officeDocument/2006/relationships/image" Target="../media/image10.png"/><Relationship Id="rId17" Type="http://schemas.openxmlformats.org/officeDocument/2006/relationships/image" Target="../media/image14.png"/><Relationship Id="rId25" Type="http://schemas.openxmlformats.org/officeDocument/2006/relationships/image" Target="../media/image100.png"/><Relationship Id="rId33" Type="http://schemas.openxmlformats.org/officeDocument/2006/relationships/image" Target="../media/image109.png"/><Relationship Id="rId38" Type="http://schemas.openxmlformats.org/officeDocument/2006/relationships/image" Target="../media/image117.jpeg"/></Relationships>
</file>

<file path=ppt/slides/_rels/slide59.xml.rels><?xml version="1.0" encoding="UTF-8" standalone="yes"?>
<Relationships xmlns="http://schemas.openxmlformats.org/package/2006/relationships"><Relationship Id="rId13" Type="http://schemas.openxmlformats.org/officeDocument/2006/relationships/image" Target="../media/image273.png"/><Relationship Id="rId18" Type="http://schemas.openxmlformats.org/officeDocument/2006/relationships/image" Target="../media/image276.jpeg"/><Relationship Id="rId26" Type="http://schemas.openxmlformats.org/officeDocument/2006/relationships/image" Target="../media/image284.jpeg"/><Relationship Id="rId39" Type="http://schemas.openxmlformats.org/officeDocument/2006/relationships/image" Target="../media/image297.svg"/><Relationship Id="rId21" Type="http://schemas.openxmlformats.org/officeDocument/2006/relationships/image" Target="../media/image279.png"/><Relationship Id="rId34" Type="http://schemas.openxmlformats.org/officeDocument/2006/relationships/image" Target="../media/image292.png"/><Relationship Id="rId42" Type="http://schemas.openxmlformats.org/officeDocument/2006/relationships/image" Target="../media/image139.png"/><Relationship Id="rId7" Type="http://schemas.openxmlformats.org/officeDocument/2006/relationships/image" Target="../media/image268.png"/><Relationship Id="rId2" Type="http://schemas.openxmlformats.org/officeDocument/2006/relationships/slideLayout" Target="../slideLayouts/slideLayout2.xml"/><Relationship Id="rId16" Type="http://schemas.openxmlformats.org/officeDocument/2006/relationships/image" Target="../media/image102.png"/><Relationship Id="rId20" Type="http://schemas.openxmlformats.org/officeDocument/2006/relationships/image" Target="../media/image278.jpeg"/><Relationship Id="rId29" Type="http://schemas.openxmlformats.org/officeDocument/2006/relationships/image" Target="../media/image287.png"/><Relationship Id="rId41" Type="http://schemas.openxmlformats.org/officeDocument/2006/relationships/image" Target="../media/image299.svg"/><Relationship Id="rId1" Type="http://schemas.openxmlformats.org/officeDocument/2006/relationships/tags" Target="../tags/tag186.xml"/><Relationship Id="rId6" Type="http://schemas.openxmlformats.org/officeDocument/2006/relationships/image" Target="../media/image267.png"/><Relationship Id="rId11" Type="http://schemas.openxmlformats.org/officeDocument/2006/relationships/image" Target="../media/image271.png"/><Relationship Id="rId24" Type="http://schemas.openxmlformats.org/officeDocument/2006/relationships/image" Target="../media/image282.jpeg"/><Relationship Id="rId32" Type="http://schemas.openxmlformats.org/officeDocument/2006/relationships/image" Target="../media/image290.png"/><Relationship Id="rId37" Type="http://schemas.openxmlformats.org/officeDocument/2006/relationships/image" Target="../media/image295.svg"/><Relationship Id="rId40" Type="http://schemas.openxmlformats.org/officeDocument/2006/relationships/image" Target="../media/image298.png"/><Relationship Id="rId5" Type="http://schemas.openxmlformats.org/officeDocument/2006/relationships/image" Target="../media/image266.png"/><Relationship Id="rId15" Type="http://schemas.openxmlformats.org/officeDocument/2006/relationships/image" Target="../media/image274.jpeg"/><Relationship Id="rId23" Type="http://schemas.openxmlformats.org/officeDocument/2006/relationships/image" Target="../media/image281.jpeg"/><Relationship Id="rId28" Type="http://schemas.openxmlformats.org/officeDocument/2006/relationships/image" Target="../media/image286.png"/><Relationship Id="rId36" Type="http://schemas.openxmlformats.org/officeDocument/2006/relationships/image" Target="../media/image294.png"/><Relationship Id="rId10" Type="http://schemas.openxmlformats.org/officeDocument/2006/relationships/image" Target="../media/image270.png"/><Relationship Id="rId19" Type="http://schemas.openxmlformats.org/officeDocument/2006/relationships/image" Target="../media/image277.png"/><Relationship Id="rId31" Type="http://schemas.openxmlformats.org/officeDocument/2006/relationships/image" Target="../media/image289.png"/><Relationship Id="rId4" Type="http://schemas.openxmlformats.org/officeDocument/2006/relationships/image" Target="../media/image7.emf"/><Relationship Id="rId9" Type="http://schemas.openxmlformats.org/officeDocument/2006/relationships/image" Target="../media/image269.png"/><Relationship Id="rId14" Type="http://schemas.openxmlformats.org/officeDocument/2006/relationships/image" Target="../media/image100.png"/><Relationship Id="rId22" Type="http://schemas.openxmlformats.org/officeDocument/2006/relationships/image" Target="../media/image280.png"/><Relationship Id="rId27" Type="http://schemas.openxmlformats.org/officeDocument/2006/relationships/image" Target="../media/image285.png"/><Relationship Id="rId30" Type="http://schemas.openxmlformats.org/officeDocument/2006/relationships/image" Target="../media/image288.png"/><Relationship Id="rId35" Type="http://schemas.openxmlformats.org/officeDocument/2006/relationships/image" Target="../media/image293.png"/><Relationship Id="rId43" Type="http://schemas.openxmlformats.org/officeDocument/2006/relationships/image" Target="../media/image140.svg"/><Relationship Id="rId8" Type="http://schemas.openxmlformats.org/officeDocument/2006/relationships/image" Target="../media/image105.png"/><Relationship Id="rId3" Type="http://schemas.openxmlformats.org/officeDocument/2006/relationships/oleObject" Target="../embeddings/oleObject60.bin"/><Relationship Id="rId12" Type="http://schemas.openxmlformats.org/officeDocument/2006/relationships/image" Target="../media/image272.png"/><Relationship Id="rId17" Type="http://schemas.openxmlformats.org/officeDocument/2006/relationships/image" Target="../media/image275.png"/><Relationship Id="rId25" Type="http://schemas.openxmlformats.org/officeDocument/2006/relationships/image" Target="../media/image283.jpeg"/><Relationship Id="rId33" Type="http://schemas.openxmlformats.org/officeDocument/2006/relationships/image" Target="../media/image291.png"/><Relationship Id="rId38" Type="http://schemas.openxmlformats.org/officeDocument/2006/relationships/image" Target="../media/image296.png"/></Relationships>
</file>

<file path=ppt/slides/_rels/slide6.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2.xml"/><Relationship Id="rId1" Type="http://schemas.openxmlformats.org/officeDocument/2006/relationships/tags" Target="../tags/tag15.xml"/><Relationship Id="rId4" Type="http://schemas.openxmlformats.org/officeDocument/2006/relationships/image" Target="../media/image7.emf"/></Relationships>
</file>

<file path=ppt/slides/_rels/slide60.xml.rels><?xml version="1.0" encoding="UTF-8" standalone="yes"?>
<Relationships xmlns="http://schemas.openxmlformats.org/package/2006/relationships"><Relationship Id="rId8" Type="http://schemas.openxmlformats.org/officeDocument/2006/relationships/image" Target="../media/image7.emf"/><Relationship Id="rId13" Type="http://schemas.openxmlformats.org/officeDocument/2006/relationships/image" Target="../media/image140.svg"/><Relationship Id="rId3" Type="http://schemas.openxmlformats.org/officeDocument/2006/relationships/image" Target="../media/image300.png"/><Relationship Id="rId7" Type="http://schemas.openxmlformats.org/officeDocument/2006/relationships/oleObject" Target="../embeddings/oleObject61.bin"/><Relationship Id="rId12" Type="http://schemas.openxmlformats.org/officeDocument/2006/relationships/image" Target="../media/image139.png"/><Relationship Id="rId2" Type="http://schemas.openxmlformats.org/officeDocument/2006/relationships/slideLayout" Target="../slideLayouts/slideLayout2.xml"/><Relationship Id="rId1" Type="http://schemas.openxmlformats.org/officeDocument/2006/relationships/tags" Target="../tags/tag187.xml"/><Relationship Id="rId6" Type="http://schemas.openxmlformats.org/officeDocument/2006/relationships/image" Target="../media/image113.png"/><Relationship Id="rId11" Type="http://schemas.openxmlformats.org/officeDocument/2006/relationships/image" Target="../media/image303.png"/><Relationship Id="rId5" Type="http://schemas.openxmlformats.org/officeDocument/2006/relationships/image" Target="../media/image302.png"/><Relationship Id="rId10" Type="http://schemas.openxmlformats.org/officeDocument/2006/relationships/image" Target="../media/image277.png"/><Relationship Id="rId4" Type="http://schemas.openxmlformats.org/officeDocument/2006/relationships/image" Target="../media/image301.png"/><Relationship Id="rId9" Type="http://schemas.openxmlformats.org/officeDocument/2006/relationships/image" Target="../media/image105.png"/></Relationships>
</file>

<file path=ppt/slides/_rels/slide61.xml.rels><?xml version="1.0" encoding="UTF-8" standalone="yes"?>
<Relationships xmlns="http://schemas.openxmlformats.org/package/2006/relationships"><Relationship Id="rId8" Type="http://schemas.openxmlformats.org/officeDocument/2006/relationships/image" Target="../media/image307.png"/><Relationship Id="rId3" Type="http://schemas.openxmlformats.org/officeDocument/2006/relationships/oleObject" Target="../embeddings/oleObject62.bin"/><Relationship Id="rId7" Type="http://schemas.openxmlformats.org/officeDocument/2006/relationships/image" Target="../media/image306.png"/><Relationship Id="rId2" Type="http://schemas.openxmlformats.org/officeDocument/2006/relationships/slideLayout" Target="../slideLayouts/slideLayout2.xml"/><Relationship Id="rId1" Type="http://schemas.openxmlformats.org/officeDocument/2006/relationships/tags" Target="../tags/tag188.xml"/><Relationship Id="rId6" Type="http://schemas.openxmlformats.org/officeDocument/2006/relationships/image" Target="../media/image305.png"/><Relationship Id="rId5" Type="http://schemas.openxmlformats.org/officeDocument/2006/relationships/image" Target="../media/image304.png"/><Relationship Id="rId4" Type="http://schemas.openxmlformats.org/officeDocument/2006/relationships/image" Target="../media/image7.emf"/></Relationships>
</file>

<file path=ppt/slides/_rels/slide62.xml.rels><?xml version="1.0" encoding="UTF-8" standalone="yes"?>
<Relationships xmlns="http://schemas.openxmlformats.org/package/2006/relationships"><Relationship Id="rId8" Type="http://schemas.openxmlformats.org/officeDocument/2006/relationships/image" Target="../media/image311.svg"/><Relationship Id="rId13" Type="http://schemas.openxmlformats.org/officeDocument/2006/relationships/image" Target="../media/image316.svg"/><Relationship Id="rId3" Type="http://schemas.openxmlformats.org/officeDocument/2006/relationships/oleObject" Target="../embeddings/oleObject63.bin"/><Relationship Id="rId7" Type="http://schemas.openxmlformats.org/officeDocument/2006/relationships/image" Target="../media/image310.png"/><Relationship Id="rId12" Type="http://schemas.openxmlformats.org/officeDocument/2006/relationships/image" Target="../media/image315.png"/><Relationship Id="rId2" Type="http://schemas.openxmlformats.org/officeDocument/2006/relationships/slideLayout" Target="../slideLayouts/slideLayout2.xml"/><Relationship Id="rId1" Type="http://schemas.openxmlformats.org/officeDocument/2006/relationships/tags" Target="../tags/tag189.xml"/><Relationship Id="rId6" Type="http://schemas.openxmlformats.org/officeDocument/2006/relationships/image" Target="../media/image309.svg"/><Relationship Id="rId11" Type="http://schemas.openxmlformats.org/officeDocument/2006/relationships/image" Target="../media/image314.svg"/><Relationship Id="rId5" Type="http://schemas.openxmlformats.org/officeDocument/2006/relationships/image" Target="../media/image308.png"/><Relationship Id="rId15" Type="http://schemas.openxmlformats.org/officeDocument/2006/relationships/image" Target="../media/image318.svg"/><Relationship Id="rId10" Type="http://schemas.openxmlformats.org/officeDocument/2006/relationships/image" Target="../media/image313.png"/><Relationship Id="rId4" Type="http://schemas.openxmlformats.org/officeDocument/2006/relationships/image" Target="../media/image6.emf"/><Relationship Id="rId9" Type="http://schemas.openxmlformats.org/officeDocument/2006/relationships/image" Target="../media/image312.jpeg"/><Relationship Id="rId14" Type="http://schemas.openxmlformats.org/officeDocument/2006/relationships/image" Target="../media/image317.png"/></Relationships>
</file>

<file path=ppt/slides/_rels/slide63.xml.rels><?xml version="1.0" encoding="UTF-8" standalone="yes"?>
<Relationships xmlns="http://schemas.openxmlformats.org/package/2006/relationships"><Relationship Id="rId8" Type="http://schemas.openxmlformats.org/officeDocument/2006/relationships/image" Target="../media/image321.jpeg"/><Relationship Id="rId13" Type="http://schemas.openxmlformats.org/officeDocument/2006/relationships/image" Target="../media/image324.png"/><Relationship Id="rId18" Type="http://schemas.openxmlformats.org/officeDocument/2006/relationships/image" Target="../media/image140.svg"/><Relationship Id="rId3" Type="http://schemas.openxmlformats.org/officeDocument/2006/relationships/notesSlide" Target="../notesSlides/notesSlide25.xml"/><Relationship Id="rId7" Type="http://schemas.openxmlformats.org/officeDocument/2006/relationships/image" Target="../media/image320.png"/><Relationship Id="rId12" Type="http://schemas.openxmlformats.org/officeDocument/2006/relationships/image" Target="../media/image100.png"/><Relationship Id="rId17" Type="http://schemas.openxmlformats.org/officeDocument/2006/relationships/image" Target="../media/image139.png"/><Relationship Id="rId2" Type="http://schemas.openxmlformats.org/officeDocument/2006/relationships/slideLayout" Target="../slideLayouts/slideLayout2.xml"/><Relationship Id="rId16" Type="http://schemas.openxmlformats.org/officeDocument/2006/relationships/image" Target="../media/image288.png"/><Relationship Id="rId1" Type="http://schemas.openxmlformats.org/officeDocument/2006/relationships/tags" Target="../tags/tag190.xml"/><Relationship Id="rId6" Type="http://schemas.openxmlformats.org/officeDocument/2006/relationships/image" Target="../media/image319.png"/><Relationship Id="rId11" Type="http://schemas.openxmlformats.org/officeDocument/2006/relationships/image" Target="../media/image323.png"/><Relationship Id="rId5" Type="http://schemas.openxmlformats.org/officeDocument/2006/relationships/image" Target="../media/image7.emf"/><Relationship Id="rId15" Type="http://schemas.openxmlformats.org/officeDocument/2006/relationships/image" Target="../media/image326.png"/><Relationship Id="rId10" Type="http://schemas.openxmlformats.org/officeDocument/2006/relationships/image" Target="../media/image322.png"/><Relationship Id="rId4" Type="http://schemas.openxmlformats.org/officeDocument/2006/relationships/oleObject" Target="../embeddings/oleObject64.bin"/><Relationship Id="rId9" Type="http://schemas.openxmlformats.org/officeDocument/2006/relationships/image" Target="../media/image292.png"/><Relationship Id="rId14" Type="http://schemas.openxmlformats.org/officeDocument/2006/relationships/image" Target="../media/image325.png"/></Relationships>
</file>

<file path=ppt/slides/_rels/slide64.xml.rels><?xml version="1.0" encoding="UTF-8" standalone="yes"?>
<Relationships xmlns="http://schemas.openxmlformats.org/package/2006/relationships"><Relationship Id="rId13" Type="http://schemas.openxmlformats.org/officeDocument/2006/relationships/image" Target="../media/image20.png"/><Relationship Id="rId18" Type="http://schemas.openxmlformats.org/officeDocument/2006/relationships/image" Target="../media/image101.jpeg"/><Relationship Id="rId26" Type="http://schemas.openxmlformats.org/officeDocument/2006/relationships/image" Target="../media/image108.png"/><Relationship Id="rId39" Type="http://schemas.openxmlformats.org/officeDocument/2006/relationships/image" Target="../media/image17.png"/><Relationship Id="rId21" Type="http://schemas.openxmlformats.org/officeDocument/2006/relationships/image" Target="../media/image9.svg"/><Relationship Id="rId34" Type="http://schemas.openxmlformats.org/officeDocument/2006/relationships/image" Target="../media/image113.png"/><Relationship Id="rId7" Type="http://schemas.openxmlformats.org/officeDocument/2006/relationships/image" Target="../media/image10.png"/><Relationship Id="rId2" Type="http://schemas.openxmlformats.org/officeDocument/2006/relationships/slideLayout" Target="../slideLayouts/slideLayout2.xml"/><Relationship Id="rId16" Type="http://schemas.openxmlformats.org/officeDocument/2006/relationships/image" Target="../media/image99.png"/><Relationship Id="rId20" Type="http://schemas.openxmlformats.org/officeDocument/2006/relationships/image" Target="../media/image8.png"/><Relationship Id="rId29" Type="http://schemas.openxmlformats.org/officeDocument/2006/relationships/image" Target="../media/image16.svg"/><Relationship Id="rId41" Type="http://schemas.openxmlformats.org/officeDocument/2006/relationships/image" Target="../media/image19.png"/><Relationship Id="rId1" Type="http://schemas.openxmlformats.org/officeDocument/2006/relationships/tags" Target="../tags/tag191.xml"/><Relationship Id="rId6" Type="http://schemas.openxmlformats.org/officeDocument/2006/relationships/image" Target="../media/image51.png"/><Relationship Id="rId11" Type="http://schemas.openxmlformats.org/officeDocument/2006/relationships/image" Target="../media/image13.jpeg"/><Relationship Id="rId24" Type="http://schemas.openxmlformats.org/officeDocument/2006/relationships/image" Target="../media/image112.png"/><Relationship Id="rId32" Type="http://schemas.openxmlformats.org/officeDocument/2006/relationships/image" Target="../media/image106.png"/><Relationship Id="rId37" Type="http://schemas.openxmlformats.org/officeDocument/2006/relationships/image" Target="../media/image116.png"/><Relationship Id="rId40" Type="http://schemas.openxmlformats.org/officeDocument/2006/relationships/image" Target="../media/image18.png"/><Relationship Id="rId5" Type="http://schemas.openxmlformats.org/officeDocument/2006/relationships/image" Target="../media/image7.emf"/><Relationship Id="rId15" Type="http://schemas.openxmlformats.org/officeDocument/2006/relationships/image" Target="../media/image22.png"/><Relationship Id="rId23" Type="http://schemas.openxmlformats.org/officeDocument/2006/relationships/image" Target="../media/image111.png"/><Relationship Id="rId28" Type="http://schemas.openxmlformats.org/officeDocument/2006/relationships/image" Target="../media/image15.png"/><Relationship Id="rId36" Type="http://schemas.openxmlformats.org/officeDocument/2006/relationships/image" Target="../media/image115.png"/><Relationship Id="rId10" Type="http://schemas.openxmlformats.org/officeDocument/2006/relationships/image" Target="../media/image12.jpeg"/><Relationship Id="rId19" Type="http://schemas.openxmlformats.org/officeDocument/2006/relationships/image" Target="../media/image102.png"/><Relationship Id="rId31" Type="http://schemas.openxmlformats.org/officeDocument/2006/relationships/image" Target="../media/image105.png"/><Relationship Id="rId4" Type="http://schemas.openxmlformats.org/officeDocument/2006/relationships/oleObject" Target="../embeddings/oleObject65.bin"/><Relationship Id="rId9" Type="http://schemas.openxmlformats.org/officeDocument/2006/relationships/image" Target="../media/image14.png"/><Relationship Id="rId14" Type="http://schemas.openxmlformats.org/officeDocument/2006/relationships/image" Target="../media/image21.png"/><Relationship Id="rId22" Type="http://schemas.openxmlformats.org/officeDocument/2006/relationships/image" Target="../media/image110.png"/><Relationship Id="rId27" Type="http://schemas.openxmlformats.org/officeDocument/2006/relationships/image" Target="../media/image109.png"/><Relationship Id="rId30" Type="http://schemas.openxmlformats.org/officeDocument/2006/relationships/image" Target="../media/image104.png"/><Relationship Id="rId35" Type="http://schemas.openxmlformats.org/officeDocument/2006/relationships/image" Target="../media/image114.png"/><Relationship Id="rId8" Type="http://schemas.openxmlformats.org/officeDocument/2006/relationships/image" Target="../media/image11.svg"/><Relationship Id="rId3" Type="http://schemas.openxmlformats.org/officeDocument/2006/relationships/notesSlide" Target="../notesSlides/notesSlide26.xml"/><Relationship Id="rId12" Type="http://schemas.openxmlformats.org/officeDocument/2006/relationships/image" Target="../media/image103.png"/><Relationship Id="rId17" Type="http://schemas.openxmlformats.org/officeDocument/2006/relationships/image" Target="../media/image100.png"/><Relationship Id="rId25" Type="http://schemas.openxmlformats.org/officeDocument/2006/relationships/image" Target="../media/image117.jpeg"/><Relationship Id="rId33" Type="http://schemas.openxmlformats.org/officeDocument/2006/relationships/image" Target="../media/image107.png"/><Relationship Id="rId38" Type="http://schemas.openxmlformats.org/officeDocument/2006/relationships/image" Target="../media/image118.png"/></Relationships>
</file>

<file path=ppt/slides/_rels/slide65.xml.rels><?xml version="1.0" encoding="UTF-8" standalone="yes"?>
<Relationships xmlns="http://schemas.openxmlformats.org/package/2006/relationships"><Relationship Id="rId8" Type="http://schemas.openxmlformats.org/officeDocument/2006/relationships/image" Target="../media/image328.svg"/><Relationship Id="rId3" Type="http://schemas.openxmlformats.org/officeDocument/2006/relationships/oleObject" Target="../embeddings/oleObject66.bin"/><Relationship Id="rId7" Type="http://schemas.openxmlformats.org/officeDocument/2006/relationships/image" Target="../media/image327.png"/><Relationship Id="rId2" Type="http://schemas.openxmlformats.org/officeDocument/2006/relationships/slideLayout" Target="../slideLayouts/slideLayout2.xml"/><Relationship Id="rId1" Type="http://schemas.openxmlformats.org/officeDocument/2006/relationships/tags" Target="../tags/tag192.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7.emf"/></Relationships>
</file>

<file path=ppt/slides/_rels/slide66.xml.rels><?xml version="1.0" encoding="UTF-8" standalone="yes"?>
<Relationships xmlns="http://schemas.openxmlformats.org/package/2006/relationships"><Relationship Id="rId3" Type="http://schemas.openxmlformats.org/officeDocument/2006/relationships/oleObject" Target="../embeddings/oleObject67.bin"/><Relationship Id="rId2" Type="http://schemas.openxmlformats.org/officeDocument/2006/relationships/slideLayout" Target="../slideLayouts/slideLayout2.xml"/><Relationship Id="rId1" Type="http://schemas.openxmlformats.org/officeDocument/2006/relationships/tags" Target="../tags/tag193.xml"/><Relationship Id="rId6" Type="http://schemas.openxmlformats.org/officeDocument/2006/relationships/image" Target="../media/image330.svg"/><Relationship Id="rId5" Type="http://schemas.openxmlformats.org/officeDocument/2006/relationships/image" Target="../media/image329.png"/><Relationship Id="rId4" Type="http://schemas.openxmlformats.org/officeDocument/2006/relationships/image" Target="../media/image7.emf"/></Relationships>
</file>

<file path=ppt/slides/_rels/slide67.xml.rels><?xml version="1.0" encoding="UTF-8" standalone="yes"?>
<Relationships xmlns="http://schemas.openxmlformats.org/package/2006/relationships"><Relationship Id="rId8" Type="http://schemas.openxmlformats.org/officeDocument/2006/relationships/image" Target="../media/image334.png"/><Relationship Id="rId13" Type="http://schemas.openxmlformats.org/officeDocument/2006/relationships/image" Target="../media/image339.png"/><Relationship Id="rId18" Type="http://schemas.openxmlformats.org/officeDocument/2006/relationships/image" Target="../media/image344.png"/><Relationship Id="rId3" Type="http://schemas.openxmlformats.org/officeDocument/2006/relationships/oleObject" Target="../embeddings/oleObject68.bin"/><Relationship Id="rId7" Type="http://schemas.openxmlformats.org/officeDocument/2006/relationships/image" Target="../media/image333.png"/><Relationship Id="rId12" Type="http://schemas.openxmlformats.org/officeDocument/2006/relationships/image" Target="../media/image338.jpeg"/><Relationship Id="rId17" Type="http://schemas.openxmlformats.org/officeDocument/2006/relationships/image" Target="../media/image343.png"/><Relationship Id="rId2" Type="http://schemas.openxmlformats.org/officeDocument/2006/relationships/slideLayout" Target="../slideLayouts/slideLayout2.xml"/><Relationship Id="rId16" Type="http://schemas.openxmlformats.org/officeDocument/2006/relationships/image" Target="../media/image342.png"/><Relationship Id="rId1" Type="http://schemas.openxmlformats.org/officeDocument/2006/relationships/tags" Target="../tags/tag194.xml"/><Relationship Id="rId6" Type="http://schemas.openxmlformats.org/officeDocument/2006/relationships/image" Target="../media/image332.png"/><Relationship Id="rId11" Type="http://schemas.openxmlformats.org/officeDocument/2006/relationships/image" Target="../media/image337.png"/><Relationship Id="rId5" Type="http://schemas.openxmlformats.org/officeDocument/2006/relationships/image" Target="../media/image331.png"/><Relationship Id="rId15" Type="http://schemas.openxmlformats.org/officeDocument/2006/relationships/image" Target="../media/image341.png"/><Relationship Id="rId10" Type="http://schemas.openxmlformats.org/officeDocument/2006/relationships/image" Target="../media/image336.svg"/><Relationship Id="rId4" Type="http://schemas.openxmlformats.org/officeDocument/2006/relationships/image" Target="../media/image6.emf"/><Relationship Id="rId9" Type="http://schemas.openxmlformats.org/officeDocument/2006/relationships/image" Target="../media/image335.png"/><Relationship Id="rId14" Type="http://schemas.openxmlformats.org/officeDocument/2006/relationships/image" Target="../media/image340.jpeg"/></Relationships>
</file>

<file path=ppt/slides/_rels/slide68.xml.rels><?xml version="1.0" encoding="UTF-8" standalone="yes"?>
<Relationships xmlns="http://schemas.openxmlformats.org/package/2006/relationships"><Relationship Id="rId8" Type="http://schemas.openxmlformats.org/officeDocument/2006/relationships/image" Target="../media/image327.png"/><Relationship Id="rId3" Type="http://schemas.openxmlformats.org/officeDocument/2006/relationships/oleObject" Target="../embeddings/oleObject69.bin"/><Relationship Id="rId7" Type="http://schemas.openxmlformats.org/officeDocument/2006/relationships/image" Target="../media/image106.png"/><Relationship Id="rId2" Type="http://schemas.openxmlformats.org/officeDocument/2006/relationships/slideLayout" Target="../slideLayouts/slideLayout2.xml"/><Relationship Id="rId1" Type="http://schemas.openxmlformats.org/officeDocument/2006/relationships/tags" Target="../tags/tag195.xml"/><Relationship Id="rId6" Type="http://schemas.openxmlformats.org/officeDocument/2006/relationships/image" Target="../media/image105.png"/><Relationship Id="rId11" Type="http://schemas.openxmlformats.org/officeDocument/2006/relationships/image" Target="../media/image345.png"/><Relationship Id="rId5" Type="http://schemas.openxmlformats.org/officeDocument/2006/relationships/image" Target="../media/image104.png"/><Relationship Id="rId10" Type="http://schemas.openxmlformats.org/officeDocument/2006/relationships/image" Target="../media/image113.png"/><Relationship Id="rId4" Type="http://schemas.openxmlformats.org/officeDocument/2006/relationships/image" Target="../media/image7.emf"/><Relationship Id="rId9" Type="http://schemas.openxmlformats.org/officeDocument/2006/relationships/image" Target="../media/image328.svg"/></Relationships>
</file>

<file path=ppt/slides/_rels/slide69.xml.rels><?xml version="1.0" encoding="UTF-8" standalone="yes"?>
<Relationships xmlns="http://schemas.openxmlformats.org/package/2006/relationships"><Relationship Id="rId3" Type="http://schemas.openxmlformats.org/officeDocument/2006/relationships/oleObject" Target="../embeddings/oleObject70.bin"/><Relationship Id="rId2" Type="http://schemas.openxmlformats.org/officeDocument/2006/relationships/slideLayout" Target="../slideLayouts/slideLayout2.xml"/><Relationship Id="rId1" Type="http://schemas.openxmlformats.org/officeDocument/2006/relationships/tags" Target="../tags/tag196.xml"/><Relationship Id="rId4" Type="http://schemas.openxmlformats.org/officeDocument/2006/relationships/image" Target="../media/image7.emf"/></Relationships>
</file>

<file path=ppt/slides/_rels/slide7.xml.rels><?xml version="1.0" encoding="UTF-8" standalone="yes"?>
<Relationships xmlns="http://schemas.openxmlformats.org/package/2006/relationships"><Relationship Id="rId8" Type="http://schemas.openxmlformats.org/officeDocument/2006/relationships/image" Target="../media/image11.svg"/><Relationship Id="rId13" Type="http://schemas.openxmlformats.org/officeDocument/2006/relationships/image" Target="../media/image16.svg"/><Relationship Id="rId18" Type="http://schemas.openxmlformats.org/officeDocument/2006/relationships/image" Target="../media/image21.png"/><Relationship Id="rId3" Type="http://schemas.openxmlformats.org/officeDocument/2006/relationships/oleObject" Target="../embeddings/oleObject9.bin"/><Relationship Id="rId7" Type="http://schemas.openxmlformats.org/officeDocument/2006/relationships/image" Target="../media/image10.png"/><Relationship Id="rId12" Type="http://schemas.openxmlformats.org/officeDocument/2006/relationships/image" Target="../media/image15.png"/><Relationship Id="rId17" Type="http://schemas.openxmlformats.org/officeDocument/2006/relationships/image" Target="../media/image20.png"/><Relationship Id="rId2" Type="http://schemas.openxmlformats.org/officeDocument/2006/relationships/slideLayout" Target="../slideLayouts/slideLayout2.xml"/><Relationship Id="rId16" Type="http://schemas.openxmlformats.org/officeDocument/2006/relationships/image" Target="../media/image19.png"/><Relationship Id="rId1" Type="http://schemas.openxmlformats.org/officeDocument/2006/relationships/tags" Target="../tags/tag16.xml"/><Relationship Id="rId6" Type="http://schemas.openxmlformats.org/officeDocument/2006/relationships/image" Target="../media/image9.svg"/><Relationship Id="rId11" Type="http://schemas.openxmlformats.org/officeDocument/2006/relationships/image" Target="../media/image14.png"/><Relationship Id="rId5" Type="http://schemas.openxmlformats.org/officeDocument/2006/relationships/image" Target="../media/image8.png"/><Relationship Id="rId15" Type="http://schemas.openxmlformats.org/officeDocument/2006/relationships/image" Target="../media/image18.png"/><Relationship Id="rId10" Type="http://schemas.openxmlformats.org/officeDocument/2006/relationships/image" Target="../media/image13.jpeg"/><Relationship Id="rId19" Type="http://schemas.openxmlformats.org/officeDocument/2006/relationships/image" Target="../media/image22.png"/><Relationship Id="rId4" Type="http://schemas.openxmlformats.org/officeDocument/2006/relationships/image" Target="../media/image6.emf"/><Relationship Id="rId9" Type="http://schemas.openxmlformats.org/officeDocument/2006/relationships/image" Target="../media/image12.jpeg"/><Relationship Id="rId14" Type="http://schemas.openxmlformats.org/officeDocument/2006/relationships/image" Target="../media/image17.png"/></Relationships>
</file>

<file path=ppt/slides/_rels/slide70.xml.rels><?xml version="1.0" encoding="UTF-8" standalone="yes"?>
<Relationships xmlns="http://schemas.openxmlformats.org/package/2006/relationships"><Relationship Id="rId8" Type="http://schemas.openxmlformats.org/officeDocument/2006/relationships/image" Target="../media/image125.png"/><Relationship Id="rId3" Type="http://schemas.openxmlformats.org/officeDocument/2006/relationships/notesSlide" Target="../notesSlides/notesSlide27.xml"/><Relationship Id="rId7" Type="http://schemas.openxmlformats.org/officeDocument/2006/relationships/image" Target="../media/image124.svg"/><Relationship Id="rId2" Type="http://schemas.openxmlformats.org/officeDocument/2006/relationships/slideLayout" Target="../slideLayouts/slideLayout2.xml"/><Relationship Id="rId1" Type="http://schemas.openxmlformats.org/officeDocument/2006/relationships/tags" Target="../tags/tag197.xml"/><Relationship Id="rId6" Type="http://schemas.openxmlformats.org/officeDocument/2006/relationships/image" Target="../media/image123.png"/><Relationship Id="rId11" Type="http://schemas.openxmlformats.org/officeDocument/2006/relationships/image" Target="../media/image347.svg"/><Relationship Id="rId5" Type="http://schemas.openxmlformats.org/officeDocument/2006/relationships/image" Target="../media/image6.emf"/><Relationship Id="rId10" Type="http://schemas.openxmlformats.org/officeDocument/2006/relationships/image" Target="../media/image346.png"/><Relationship Id="rId4" Type="http://schemas.openxmlformats.org/officeDocument/2006/relationships/oleObject" Target="../embeddings/oleObject71.bin"/><Relationship Id="rId9" Type="http://schemas.openxmlformats.org/officeDocument/2006/relationships/image" Target="../media/image126.svg"/></Relationships>
</file>

<file path=ppt/slides/_rels/slide71.xml.rels><?xml version="1.0" encoding="UTF-8" standalone="yes"?>
<Relationships xmlns="http://schemas.openxmlformats.org/package/2006/relationships"><Relationship Id="rId8" Type="http://schemas.openxmlformats.org/officeDocument/2006/relationships/image" Target="../media/image123.png"/><Relationship Id="rId13" Type="http://schemas.openxmlformats.org/officeDocument/2006/relationships/image" Target="../media/image132.svg"/><Relationship Id="rId3" Type="http://schemas.openxmlformats.org/officeDocument/2006/relationships/notesSlide" Target="../notesSlides/notesSlide28.xml"/><Relationship Id="rId7" Type="http://schemas.openxmlformats.org/officeDocument/2006/relationships/image" Target="../media/image70.svg"/><Relationship Id="rId12" Type="http://schemas.openxmlformats.org/officeDocument/2006/relationships/image" Target="../media/image131.png"/><Relationship Id="rId17" Type="http://schemas.openxmlformats.org/officeDocument/2006/relationships/image" Target="../media/image140.svg"/><Relationship Id="rId2" Type="http://schemas.openxmlformats.org/officeDocument/2006/relationships/slideLayout" Target="../slideLayouts/slideLayout2.xml"/><Relationship Id="rId16" Type="http://schemas.openxmlformats.org/officeDocument/2006/relationships/image" Target="../media/image139.png"/><Relationship Id="rId1" Type="http://schemas.openxmlformats.org/officeDocument/2006/relationships/tags" Target="../tags/tag198.xml"/><Relationship Id="rId6" Type="http://schemas.openxmlformats.org/officeDocument/2006/relationships/image" Target="../media/image69.png"/><Relationship Id="rId11" Type="http://schemas.openxmlformats.org/officeDocument/2006/relationships/image" Target="../media/image130.svg"/><Relationship Id="rId5" Type="http://schemas.openxmlformats.org/officeDocument/2006/relationships/image" Target="../media/image6.emf"/><Relationship Id="rId15" Type="http://schemas.openxmlformats.org/officeDocument/2006/relationships/image" Target="../media/image134.svg"/><Relationship Id="rId10" Type="http://schemas.openxmlformats.org/officeDocument/2006/relationships/image" Target="../media/image129.png"/><Relationship Id="rId4" Type="http://schemas.openxmlformats.org/officeDocument/2006/relationships/oleObject" Target="../embeddings/oleObject72.bin"/><Relationship Id="rId9" Type="http://schemas.openxmlformats.org/officeDocument/2006/relationships/image" Target="../media/image124.svg"/><Relationship Id="rId14" Type="http://schemas.openxmlformats.org/officeDocument/2006/relationships/image" Target="../media/image133.png"/></Relationships>
</file>

<file path=ppt/slides/_rels/slide72.xml.rels><?xml version="1.0" encoding="UTF-8" standalone="yes"?>
<Relationships xmlns="http://schemas.openxmlformats.org/package/2006/relationships"><Relationship Id="rId8" Type="http://schemas.openxmlformats.org/officeDocument/2006/relationships/image" Target="../media/image140.svg"/><Relationship Id="rId3" Type="http://schemas.openxmlformats.org/officeDocument/2006/relationships/oleObject" Target="../embeddings/oleObject73.bin"/><Relationship Id="rId7" Type="http://schemas.openxmlformats.org/officeDocument/2006/relationships/image" Target="../media/image139.png"/><Relationship Id="rId2" Type="http://schemas.openxmlformats.org/officeDocument/2006/relationships/slideLayout" Target="../slideLayouts/slideLayout2.xml"/><Relationship Id="rId1" Type="http://schemas.openxmlformats.org/officeDocument/2006/relationships/tags" Target="../tags/tag199.xml"/><Relationship Id="rId6" Type="http://schemas.openxmlformats.org/officeDocument/2006/relationships/chart" Target="../charts/chart4.xml"/><Relationship Id="rId5" Type="http://schemas.openxmlformats.org/officeDocument/2006/relationships/chart" Target="../charts/chart3.xml"/><Relationship Id="rId4" Type="http://schemas.openxmlformats.org/officeDocument/2006/relationships/image" Target="../media/image6.emf"/></Relationships>
</file>

<file path=ppt/slides/_rels/slide73.xml.rels><?xml version="1.0" encoding="UTF-8" standalone="yes"?>
<Relationships xmlns="http://schemas.openxmlformats.org/package/2006/relationships"><Relationship Id="rId8" Type="http://schemas.openxmlformats.org/officeDocument/2006/relationships/image" Target="../media/image140.svg"/><Relationship Id="rId3" Type="http://schemas.openxmlformats.org/officeDocument/2006/relationships/oleObject" Target="../embeddings/oleObject74.bin"/><Relationship Id="rId7" Type="http://schemas.openxmlformats.org/officeDocument/2006/relationships/image" Target="../media/image139.png"/><Relationship Id="rId2" Type="http://schemas.openxmlformats.org/officeDocument/2006/relationships/slideLayout" Target="../slideLayouts/slideLayout2.xml"/><Relationship Id="rId1" Type="http://schemas.openxmlformats.org/officeDocument/2006/relationships/tags" Target="../tags/tag200.xml"/><Relationship Id="rId6" Type="http://schemas.openxmlformats.org/officeDocument/2006/relationships/chart" Target="../charts/chart6.xml"/><Relationship Id="rId5" Type="http://schemas.openxmlformats.org/officeDocument/2006/relationships/chart" Target="../charts/chart5.xml"/><Relationship Id="rId4" Type="http://schemas.openxmlformats.org/officeDocument/2006/relationships/image" Target="../media/image6.emf"/></Relationships>
</file>

<file path=ppt/slides/_rels/slide74.xml.rels><?xml version="1.0" encoding="UTF-8" standalone="yes"?>
<Relationships xmlns="http://schemas.openxmlformats.org/package/2006/relationships"><Relationship Id="rId3" Type="http://schemas.openxmlformats.org/officeDocument/2006/relationships/oleObject" Target="../embeddings/oleObject75.bin"/><Relationship Id="rId2" Type="http://schemas.openxmlformats.org/officeDocument/2006/relationships/slideLayout" Target="../slideLayouts/slideLayout2.xml"/><Relationship Id="rId1" Type="http://schemas.openxmlformats.org/officeDocument/2006/relationships/tags" Target="../tags/tag201.xml"/><Relationship Id="rId4" Type="http://schemas.openxmlformats.org/officeDocument/2006/relationships/image" Target="../media/image7.emf"/></Relationships>
</file>

<file path=ppt/slides/_rels/slide75.xml.rels><?xml version="1.0" encoding="UTF-8" standalone="yes"?>
<Relationships xmlns="http://schemas.openxmlformats.org/package/2006/relationships"><Relationship Id="rId8" Type="http://schemas.openxmlformats.org/officeDocument/2006/relationships/image" Target="../media/image349.png"/><Relationship Id="rId3" Type="http://schemas.openxmlformats.org/officeDocument/2006/relationships/oleObject" Target="../embeddings/oleObject76.bin"/><Relationship Id="rId7" Type="http://schemas.openxmlformats.org/officeDocument/2006/relationships/image" Target="../media/image348.png"/><Relationship Id="rId2" Type="http://schemas.openxmlformats.org/officeDocument/2006/relationships/slideLayout" Target="../slideLayouts/slideLayout4.xml"/><Relationship Id="rId1" Type="http://schemas.openxmlformats.org/officeDocument/2006/relationships/tags" Target="../tags/tag202.xml"/><Relationship Id="rId6" Type="http://schemas.openxmlformats.org/officeDocument/2006/relationships/image" Target="../media/image140.svg"/><Relationship Id="rId11" Type="http://schemas.openxmlformats.org/officeDocument/2006/relationships/image" Target="../media/image352.png"/><Relationship Id="rId5" Type="http://schemas.openxmlformats.org/officeDocument/2006/relationships/image" Target="../media/image139.png"/><Relationship Id="rId10" Type="http://schemas.openxmlformats.org/officeDocument/2006/relationships/image" Target="../media/image351.png"/><Relationship Id="rId4" Type="http://schemas.openxmlformats.org/officeDocument/2006/relationships/image" Target="../media/image7.emf"/><Relationship Id="rId9" Type="http://schemas.openxmlformats.org/officeDocument/2006/relationships/image" Target="../media/image350.png"/></Relationships>
</file>

<file path=ppt/slides/_rels/slide76.xml.rels><?xml version="1.0" encoding="UTF-8" standalone="yes"?>
<Relationships xmlns="http://schemas.openxmlformats.org/package/2006/relationships"><Relationship Id="rId8" Type="http://schemas.openxmlformats.org/officeDocument/2006/relationships/image" Target="../media/image140.svg"/><Relationship Id="rId3" Type="http://schemas.openxmlformats.org/officeDocument/2006/relationships/oleObject" Target="../embeddings/oleObject77.bin"/><Relationship Id="rId7" Type="http://schemas.openxmlformats.org/officeDocument/2006/relationships/image" Target="../media/image139.png"/><Relationship Id="rId2" Type="http://schemas.openxmlformats.org/officeDocument/2006/relationships/slideLayout" Target="../slideLayouts/slideLayout4.xml"/><Relationship Id="rId1" Type="http://schemas.openxmlformats.org/officeDocument/2006/relationships/tags" Target="../tags/tag203.xml"/><Relationship Id="rId6" Type="http://schemas.openxmlformats.org/officeDocument/2006/relationships/image" Target="../media/image354.png"/><Relationship Id="rId5" Type="http://schemas.openxmlformats.org/officeDocument/2006/relationships/image" Target="../media/image353.png"/><Relationship Id="rId4" Type="http://schemas.openxmlformats.org/officeDocument/2006/relationships/image" Target="../media/image7.emf"/></Relationships>
</file>

<file path=ppt/slides/_rels/slide77.xml.rels><?xml version="1.0" encoding="UTF-8" standalone="yes"?>
<Relationships xmlns="http://schemas.openxmlformats.org/package/2006/relationships"><Relationship Id="rId8" Type="http://schemas.openxmlformats.org/officeDocument/2006/relationships/image" Target="../media/image139.png"/><Relationship Id="rId3" Type="http://schemas.openxmlformats.org/officeDocument/2006/relationships/oleObject" Target="../embeddings/oleObject78.bin"/><Relationship Id="rId7" Type="http://schemas.openxmlformats.org/officeDocument/2006/relationships/image" Target="../media/image357.png"/><Relationship Id="rId2" Type="http://schemas.openxmlformats.org/officeDocument/2006/relationships/slideLayout" Target="../slideLayouts/slideLayout6.xml"/><Relationship Id="rId1" Type="http://schemas.openxmlformats.org/officeDocument/2006/relationships/tags" Target="../tags/tag204.xml"/><Relationship Id="rId6" Type="http://schemas.openxmlformats.org/officeDocument/2006/relationships/image" Target="../media/image356.png"/><Relationship Id="rId5" Type="http://schemas.openxmlformats.org/officeDocument/2006/relationships/image" Target="../media/image355.png"/><Relationship Id="rId4" Type="http://schemas.openxmlformats.org/officeDocument/2006/relationships/image" Target="../media/image7.emf"/><Relationship Id="rId9" Type="http://schemas.openxmlformats.org/officeDocument/2006/relationships/image" Target="../media/image140.svg"/></Relationships>
</file>

<file path=ppt/slides/_rels/slide78.xml.rels><?xml version="1.0" encoding="UTF-8" standalone="yes"?>
<Relationships xmlns="http://schemas.openxmlformats.org/package/2006/relationships"><Relationship Id="rId8" Type="http://schemas.openxmlformats.org/officeDocument/2006/relationships/image" Target="../media/image139.png"/><Relationship Id="rId3" Type="http://schemas.openxmlformats.org/officeDocument/2006/relationships/oleObject" Target="../embeddings/oleObject79.bin"/><Relationship Id="rId7" Type="http://schemas.openxmlformats.org/officeDocument/2006/relationships/image" Target="../media/image359.png"/><Relationship Id="rId12" Type="http://schemas.openxmlformats.org/officeDocument/2006/relationships/image" Target="../media/image362.png"/><Relationship Id="rId2" Type="http://schemas.openxmlformats.org/officeDocument/2006/relationships/slideLayout" Target="../slideLayouts/slideLayout6.xml"/><Relationship Id="rId1" Type="http://schemas.openxmlformats.org/officeDocument/2006/relationships/tags" Target="../tags/tag205.xml"/><Relationship Id="rId6" Type="http://schemas.openxmlformats.org/officeDocument/2006/relationships/image" Target="../media/image358.png"/><Relationship Id="rId11" Type="http://schemas.openxmlformats.org/officeDocument/2006/relationships/image" Target="../media/image361.png"/><Relationship Id="rId5" Type="http://schemas.openxmlformats.org/officeDocument/2006/relationships/image" Target="../media/image154.png"/><Relationship Id="rId10" Type="http://schemas.openxmlformats.org/officeDocument/2006/relationships/image" Target="../media/image360.png"/><Relationship Id="rId4" Type="http://schemas.openxmlformats.org/officeDocument/2006/relationships/image" Target="../media/image7.emf"/><Relationship Id="rId9" Type="http://schemas.openxmlformats.org/officeDocument/2006/relationships/image" Target="../media/image140.svg"/></Relationships>
</file>

<file path=ppt/slides/_rels/slide79.xml.rels><?xml version="1.0" encoding="UTF-8" standalone="yes"?>
<Relationships xmlns="http://schemas.openxmlformats.org/package/2006/relationships"><Relationship Id="rId8" Type="http://schemas.openxmlformats.org/officeDocument/2006/relationships/image" Target="../media/image140.svg"/><Relationship Id="rId3" Type="http://schemas.openxmlformats.org/officeDocument/2006/relationships/oleObject" Target="../embeddings/oleObject80.bin"/><Relationship Id="rId7" Type="http://schemas.openxmlformats.org/officeDocument/2006/relationships/image" Target="../media/image139.png"/><Relationship Id="rId2" Type="http://schemas.openxmlformats.org/officeDocument/2006/relationships/slideLayout" Target="../slideLayouts/slideLayout2.xml"/><Relationship Id="rId1" Type="http://schemas.openxmlformats.org/officeDocument/2006/relationships/tags" Target="../tags/tag206.xml"/><Relationship Id="rId6" Type="http://schemas.openxmlformats.org/officeDocument/2006/relationships/image" Target="../media/image364.png"/><Relationship Id="rId5" Type="http://schemas.openxmlformats.org/officeDocument/2006/relationships/image" Target="../media/image363.png"/><Relationship Id="rId4" Type="http://schemas.openxmlformats.org/officeDocument/2006/relationships/image" Target="../media/image7.emf"/></Relationships>
</file>

<file path=ppt/slides/_rels/slide8.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1.svg"/><Relationship Id="rId18" Type="http://schemas.openxmlformats.org/officeDocument/2006/relationships/image" Target="../media/image36.png"/><Relationship Id="rId3" Type="http://schemas.openxmlformats.org/officeDocument/2006/relationships/notesSlide" Target="../notesSlides/notesSlide4.xml"/><Relationship Id="rId21" Type="http://schemas.openxmlformats.org/officeDocument/2006/relationships/image" Target="../media/image39.svg"/><Relationship Id="rId7" Type="http://schemas.openxmlformats.org/officeDocument/2006/relationships/image" Target="../media/image25.svg"/><Relationship Id="rId12" Type="http://schemas.openxmlformats.org/officeDocument/2006/relationships/image" Target="../media/image30.png"/><Relationship Id="rId17" Type="http://schemas.openxmlformats.org/officeDocument/2006/relationships/image" Target="../media/image35.svg"/><Relationship Id="rId25" Type="http://schemas.openxmlformats.org/officeDocument/2006/relationships/image" Target="../media/image43.svg"/><Relationship Id="rId2" Type="http://schemas.openxmlformats.org/officeDocument/2006/relationships/slideLayout" Target="../slideLayouts/slideLayout2.xml"/><Relationship Id="rId16" Type="http://schemas.openxmlformats.org/officeDocument/2006/relationships/image" Target="../media/image34.png"/><Relationship Id="rId20" Type="http://schemas.openxmlformats.org/officeDocument/2006/relationships/image" Target="../media/image38.png"/><Relationship Id="rId1" Type="http://schemas.openxmlformats.org/officeDocument/2006/relationships/tags" Target="../tags/tag17.xml"/><Relationship Id="rId6" Type="http://schemas.openxmlformats.org/officeDocument/2006/relationships/image" Target="../media/image24.png"/><Relationship Id="rId11" Type="http://schemas.openxmlformats.org/officeDocument/2006/relationships/image" Target="../media/image29.svg"/><Relationship Id="rId24" Type="http://schemas.openxmlformats.org/officeDocument/2006/relationships/image" Target="../media/image42.svg"/><Relationship Id="rId5" Type="http://schemas.openxmlformats.org/officeDocument/2006/relationships/image" Target="../media/image23.emf"/><Relationship Id="rId15" Type="http://schemas.openxmlformats.org/officeDocument/2006/relationships/image" Target="../media/image33.svg"/><Relationship Id="rId23" Type="http://schemas.openxmlformats.org/officeDocument/2006/relationships/image" Target="../media/image41.png"/><Relationship Id="rId10" Type="http://schemas.openxmlformats.org/officeDocument/2006/relationships/image" Target="../media/image28.png"/><Relationship Id="rId19" Type="http://schemas.openxmlformats.org/officeDocument/2006/relationships/image" Target="../media/image37.svg"/><Relationship Id="rId4" Type="http://schemas.openxmlformats.org/officeDocument/2006/relationships/oleObject" Target="../embeddings/oleObject10.bin"/><Relationship Id="rId9" Type="http://schemas.openxmlformats.org/officeDocument/2006/relationships/image" Target="../media/image27.svg"/><Relationship Id="rId14" Type="http://schemas.openxmlformats.org/officeDocument/2006/relationships/image" Target="../media/image32.png"/><Relationship Id="rId22" Type="http://schemas.openxmlformats.org/officeDocument/2006/relationships/image" Target="../media/image40.svg"/></Relationships>
</file>

<file path=ppt/slides/_rels/slide80.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5.jpeg"/><Relationship Id="rId2" Type="http://schemas.openxmlformats.org/officeDocument/2006/relationships/tags" Target="../tags/tag208.xml"/><Relationship Id="rId1" Type="http://schemas.openxmlformats.org/officeDocument/2006/relationships/tags" Target="../tags/tag207.xml"/><Relationship Id="rId6" Type="http://schemas.openxmlformats.org/officeDocument/2006/relationships/image" Target="../media/image4.emf"/><Relationship Id="rId5" Type="http://schemas.openxmlformats.org/officeDocument/2006/relationships/oleObject" Target="../embeddings/oleObject81.bin"/><Relationship Id="rId4" Type="http://schemas.openxmlformats.org/officeDocument/2006/relationships/notesSlide" Target="../notesSlides/notesSlide29.xml"/></Relationships>
</file>

<file path=ppt/slides/_rels/slide9.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45.svg"/><Relationship Id="rId18" Type="http://schemas.openxmlformats.org/officeDocument/2006/relationships/image" Target="../media/image32.png"/><Relationship Id="rId26" Type="http://schemas.openxmlformats.org/officeDocument/2006/relationships/image" Target="../media/image43.svg"/><Relationship Id="rId3" Type="http://schemas.openxmlformats.org/officeDocument/2006/relationships/notesSlide" Target="../notesSlides/notesSlide5.xml"/><Relationship Id="rId21" Type="http://schemas.openxmlformats.org/officeDocument/2006/relationships/image" Target="../media/image39.svg"/><Relationship Id="rId7" Type="http://schemas.openxmlformats.org/officeDocument/2006/relationships/image" Target="../media/image25.svg"/><Relationship Id="rId12" Type="http://schemas.openxmlformats.org/officeDocument/2006/relationships/image" Target="../media/image44.png"/><Relationship Id="rId17" Type="http://schemas.openxmlformats.org/officeDocument/2006/relationships/image" Target="../media/image37.svg"/><Relationship Id="rId25" Type="http://schemas.openxmlformats.org/officeDocument/2006/relationships/image" Target="../media/image42.svg"/><Relationship Id="rId2" Type="http://schemas.openxmlformats.org/officeDocument/2006/relationships/slideLayout" Target="../slideLayouts/slideLayout2.xml"/><Relationship Id="rId16" Type="http://schemas.openxmlformats.org/officeDocument/2006/relationships/image" Target="../media/image36.png"/><Relationship Id="rId20" Type="http://schemas.openxmlformats.org/officeDocument/2006/relationships/image" Target="../media/image38.png"/><Relationship Id="rId1" Type="http://schemas.openxmlformats.org/officeDocument/2006/relationships/tags" Target="../tags/tag18.xml"/><Relationship Id="rId6" Type="http://schemas.openxmlformats.org/officeDocument/2006/relationships/image" Target="../media/image24.png"/><Relationship Id="rId11" Type="http://schemas.openxmlformats.org/officeDocument/2006/relationships/image" Target="../media/image29.svg"/><Relationship Id="rId24" Type="http://schemas.openxmlformats.org/officeDocument/2006/relationships/image" Target="../media/image41.png"/><Relationship Id="rId5" Type="http://schemas.openxmlformats.org/officeDocument/2006/relationships/image" Target="../media/image6.emf"/><Relationship Id="rId15" Type="http://schemas.openxmlformats.org/officeDocument/2006/relationships/image" Target="../media/image31.svg"/><Relationship Id="rId23" Type="http://schemas.openxmlformats.org/officeDocument/2006/relationships/image" Target="../media/image40.svg"/><Relationship Id="rId10" Type="http://schemas.openxmlformats.org/officeDocument/2006/relationships/image" Target="../media/image28.png"/><Relationship Id="rId19" Type="http://schemas.openxmlformats.org/officeDocument/2006/relationships/image" Target="../media/image33.svg"/><Relationship Id="rId4" Type="http://schemas.openxmlformats.org/officeDocument/2006/relationships/oleObject" Target="../embeddings/oleObject11.bin"/><Relationship Id="rId9" Type="http://schemas.openxmlformats.org/officeDocument/2006/relationships/image" Target="../media/image27.svg"/><Relationship Id="rId14" Type="http://schemas.openxmlformats.org/officeDocument/2006/relationships/image" Target="../media/image30.png"/><Relationship Id="rId22" Type="http://schemas.openxmlformats.org/officeDocument/2006/relationships/image" Target="../media/image3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t 4" hidden="1">
            <a:extLst>
              <a:ext uri="{FF2B5EF4-FFF2-40B4-BE49-F238E27FC236}">
                <a16:creationId xmlns:a16="http://schemas.microsoft.com/office/drawing/2014/main" id="{BDFD8B9B-E5EA-446C-8EA4-476162B5CDDA}"/>
              </a:ext>
            </a:extLst>
          </p:cNvPr>
          <p:cNvGraphicFramePr>
            <a:graphicFrameLocks noChangeAspect="1"/>
          </p:cNvGraphicFramePr>
          <p:nvPr>
            <p:custDataLst>
              <p:tags r:id="rId1"/>
            </p:custDataLst>
            <p:extLst>
              <p:ext uri="{D42A27DB-BD31-4B8C-83A1-F6EECF244321}">
                <p14:modId xmlns:p14="http://schemas.microsoft.com/office/powerpoint/2010/main" val="239769070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95" imgH="394" progId="TCLayout.ActiveDocument.1">
                  <p:embed/>
                </p:oleObj>
              </mc:Choice>
              <mc:Fallback>
                <p:oleObj name="think-cell Slide" r:id="rId5" imgW="395" imgH="394" progId="TCLayout.ActiveDocument.1">
                  <p:embed/>
                  <p:pic>
                    <p:nvPicPr>
                      <p:cNvPr id="5" name="Objet 4" hidden="1">
                        <a:extLst>
                          <a:ext uri="{FF2B5EF4-FFF2-40B4-BE49-F238E27FC236}">
                            <a16:creationId xmlns:a16="http://schemas.microsoft.com/office/drawing/2014/main" id="{BDFD8B9B-E5EA-446C-8EA4-476162B5CDDA}"/>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485D8258-C799-4DEB-8426-A87B09E12535}"/>
              </a:ext>
            </a:extLst>
          </p:cNvPr>
          <p:cNvSpPr/>
          <p:nvPr>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endParaRPr lang="en-US" sz="1400" dirty="0">
              <a:latin typeface="Verdana" panose="020B0604030504040204" pitchFamily="34" charset="0"/>
              <a:sym typeface="Verdana" panose="020B0604030504040204" pitchFamily="34" charset="0"/>
            </a:endParaRPr>
          </a:p>
        </p:txBody>
      </p:sp>
      <p:pic>
        <p:nvPicPr>
          <p:cNvPr id="4" name="Image 3" descr="COUV_powerpoint_sans-texte (1) - copie.jpg">
            <a:extLst>
              <a:ext uri="{FF2B5EF4-FFF2-40B4-BE49-F238E27FC236}">
                <a16:creationId xmlns:a16="http://schemas.microsoft.com/office/drawing/2014/main" id="{040B40DB-DF19-4C51-8D96-045A2576D127}"/>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0" y="3020"/>
            <a:ext cx="9919368" cy="6854980"/>
          </a:xfrm>
          <a:prstGeom prst="rect">
            <a:avLst/>
          </a:prstGeom>
        </p:spPr>
      </p:pic>
      <p:sp>
        <p:nvSpPr>
          <p:cNvPr id="6" name="Titre 1">
            <a:extLst>
              <a:ext uri="{FF2B5EF4-FFF2-40B4-BE49-F238E27FC236}">
                <a16:creationId xmlns:a16="http://schemas.microsoft.com/office/drawing/2014/main" id="{FD961D00-BB87-4820-B54D-EC87367CB5D8}"/>
              </a:ext>
            </a:extLst>
          </p:cNvPr>
          <p:cNvSpPr>
            <a:spLocks noGrp="1"/>
          </p:cNvSpPr>
          <p:nvPr/>
        </p:nvSpPr>
        <p:spPr>
          <a:xfrm>
            <a:off x="179512" y="481256"/>
            <a:ext cx="5760640" cy="2299672"/>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2400" kern="1200">
                <a:solidFill>
                  <a:schemeClr val="tx1"/>
                </a:solidFill>
                <a:latin typeface="Verdana" pitchFamily="34" charset="0"/>
                <a:ea typeface="Verdana" pitchFamily="34" charset="0"/>
                <a:cs typeface="Verdana" pitchFamily="34" charset="0"/>
              </a:defRPr>
            </a:lvl1pPr>
          </a:lstStyle>
          <a:p>
            <a:r>
              <a:rPr lang="en-US" sz="2600" b="1" i="1" dirty="0">
                <a:solidFill>
                  <a:schemeClr val="accent5"/>
                </a:solidFill>
              </a:rPr>
              <a:t>Project Hestia</a:t>
            </a:r>
            <a:endParaRPr lang="en-US" sz="2000" b="1" i="1" dirty="0">
              <a:solidFill>
                <a:schemeClr val="accent5"/>
              </a:solidFill>
            </a:endParaRPr>
          </a:p>
          <a:p>
            <a:endParaRPr lang="en-US" sz="2000" b="1" i="1" dirty="0">
              <a:solidFill>
                <a:schemeClr val="accent5"/>
              </a:solidFill>
            </a:endParaRPr>
          </a:p>
          <a:p>
            <a:r>
              <a:rPr lang="en-US" sz="1800" i="1" dirty="0">
                <a:solidFill>
                  <a:srgbClr val="4BACC6"/>
                </a:solidFill>
              </a:rPr>
              <a:t>Digital Due Diligence</a:t>
            </a:r>
            <a:endParaRPr lang="en-US" sz="1800" b="1" i="1" dirty="0">
              <a:solidFill>
                <a:srgbClr val="4BACC6"/>
              </a:solidFill>
            </a:endParaRPr>
          </a:p>
        </p:txBody>
      </p:sp>
      <p:grpSp>
        <p:nvGrpSpPr>
          <p:cNvPr id="7" name="Graphique 7">
            <a:extLst>
              <a:ext uri="{FF2B5EF4-FFF2-40B4-BE49-F238E27FC236}">
                <a16:creationId xmlns:a16="http://schemas.microsoft.com/office/drawing/2014/main" id="{ADCF7728-400E-421C-865F-1D95E9EFFC6F}"/>
              </a:ext>
            </a:extLst>
          </p:cNvPr>
          <p:cNvGrpSpPr/>
          <p:nvPr/>
        </p:nvGrpSpPr>
        <p:grpSpPr>
          <a:xfrm>
            <a:off x="473319" y="3870748"/>
            <a:ext cx="1450528" cy="661629"/>
            <a:chOff x="2428087" y="1950365"/>
            <a:chExt cx="4042782" cy="1844030"/>
          </a:xfrm>
        </p:grpSpPr>
        <p:sp>
          <p:nvSpPr>
            <p:cNvPr id="8" name="Forme libre : forme 7">
              <a:extLst>
                <a:ext uri="{FF2B5EF4-FFF2-40B4-BE49-F238E27FC236}">
                  <a16:creationId xmlns:a16="http://schemas.microsoft.com/office/drawing/2014/main" id="{CBFABE72-6131-464D-BAFB-D76422C2A4AB}"/>
                </a:ext>
              </a:extLst>
            </p:cNvPr>
            <p:cNvSpPr/>
            <p:nvPr/>
          </p:nvSpPr>
          <p:spPr>
            <a:xfrm>
              <a:off x="2436869" y="2236734"/>
              <a:ext cx="685800" cy="771525"/>
            </a:xfrm>
            <a:custGeom>
              <a:avLst/>
              <a:gdLst>
                <a:gd name="connsiteX0" fmla="*/ 673275 w 685800"/>
                <a:gd name="connsiteY0" fmla="*/ 400641 h 771525"/>
                <a:gd name="connsiteX1" fmla="*/ 144180 w 685800"/>
                <a:gd name="connsiteY1" fmla="*/ 400641 h 771525"/>
                <a:gd name="connsiteX2" fmla="*/ 214836 w 685800"/>
                <a:gd name="connsiteY2" fmla="*/ 598637 h 771525"/>
                <a:gd name="connsiteX3" fmla="*/ 375333 w 685800"/>
                <a:gd name="connsiteY3" fmla="*/ 658911 h 771525"/>
                <a:gd name="connsiteX4" fmla="*/ 561927 w 685800"/>
                <a:gd name="connsiteY4" fmla="*/ 593931 h 771525"/>
                <a:gd name="connsiteX5" fmla="*/ 616791 w 685800"/>
                <a:gd name="connsiteY5" fmla="*/ 687896 h 771525"/>
                <a:gd name="connsiteX6" fmla="*/ 524218 w 685800"/>
                <a:gd name="connsiteY6" fmla="*/ 739950 h 771525"/>
                <a:gd name="connsiteX7" fmla="*/ 350006 w 685800"/>
                <a:gd name="connsiteY7" fmla="*/ 768725 h 771525"/>
                <a:gd name="connsiteX8" fmla="*/ 114814 w 685800"/>
                <a:gd name="connsiteY8" fmla="*/ 674780 h 771525"/>
                <a:gd name="connsiteX9" fmla="*/ 7144 w 685800"/>
                <a:gd name="connsiteY9" fmla="*/ 396469 h 771525"/>
                <a:gd name="connsiteX10" fmla="*/ 117510 w 685800"/>
                <a:gd name="connsiteY10" fmla="*/ 105118 h 771525"/>
                <a:gd name="connsiteX11" fmla="*/ 351177 w 685800"/>
                <a:gd name="connsiteY11" fmla="*/ 7144 h 771525"/>
                <a:gd name="connsiteX12" fmla="*/ 597179 w 685800"/>
                <a:gd name="connsiteY12" fmla="*/ 95574 h 771525"/>
                <a:gd name="connsiteX13" fmla="*/ 683533 w 685800"/>
                <a:gd name="connsiteY13" fmla="*/ 321107 h 771525"/>
                <a:gd name="connsiteX14" fmla="*/ 673275 w 685800"/>
                <a:gd name="connsiteY14" fmla="*/ 400641 h 771525"/>
                <a:gd name="connsiteX15" fmla="*/ 357597 w 685800"/>
                <a:gd name="connsiteY15" fmla="*/ 116938 h 771525"/>
                <a:gd name="connsiteX16" fmla="*/ 211512 w 685800"/>
                <a:gd name="connsiteY16" fmla="*/ 173050 h 771525"/>
                <a:gd name="connsiteX17" fmla="*/ 147704 w 685800"/>
                <a:gd name="connsiteY17" fmla="*/ 305810 h 771525"/>
                <a:gd name="connsiteX18" fmla="*/ 554422 w 685800"/>
                <a:gd name="connsiteY18" fmla="*/ 305810 h 771525"/>
                <a:gd name="connsiteX19" fmla="*/ 505054 w 685800"/>
                <a:gd name="connsiteY19" fmla="*/ 174450 h 771525"/>
                <a:gd name="connsiteX20" fmla="*/ 357597 w 685800"/>
                <a:gd name="connsiteY20" fmla="*/ 116938 h 771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85800" h="771525">
                  <a:moveTo>
                    <a:pt x="673275" y="400641"/>
                  </a:moveTo>
                  <a:lnTo>
                    <a:pt x="144180" y="400641"/>
                  </a:lnTo>
                  <a:cubicBezTo>
                    <a:pt x="144180" y="486518"/>
                    <a:pt x="167735" y="552488"/>
                    <a:pt x="214836" y="598637"/>
                  </a:cubicBezTo>
                  <a:cubicBezTo>
                    <a:pt x="256470" y="638842"/>
                    <a:pt x="309934" y="658911"/>
                    <a:pt x="375333" y="658911"/>
                  </a:cubicBezTo>
                  <a:cubicBezTo>
                    <a:pt x="449885" y="658911"/>
                    <a:pt x="512083" y="637223"/>
                    <a:pt x="561927" y="593931"/>
                  </a:cubicBezTo>
                  <a:lnTo>
                    <a:pt x="616791" y="687896"/>
                  </a:lnTo>
                  <a:cubicBezTo>
                    <a:pt x="596627" y="707993"/>
                    <a:pt x="565775" y="725367"/>
                    <a:pt x="524218" y="739950"/>
                  </a:cubicBezTo>
                  <a:cubicBezTo>
                    <a:pt x="472116" y="759114"/>
                    <a:pt x="414033" y="768725"/>
                    <a:pt x="350006" y="768725"/>
                  </a:cubicBezTo>
                  <a:cubicBezTo>
                    <a:pt x="257670" y="768725"/>
                    <a:pt x="179261" y="737416"/>
                    <a:pt x="114814" y="674780"/>
                  </a:cubicBezTo>
                  <a:cubicBezTo>
                    <a:pt x="43005" y="605828"/>
                    <a:pt x="7144" y="513055"/>
                    <a:pt x="7144" y="396469"/>
                  </a:cubicBezTo>
                  <a:cubicBezTo>
                    <a:pt x="7144" y="275368"/>
                    <a:pt x="43929" y="178241"/>
                    <a:pt x="117510" y="105118"/>
                  </a:cubicBezTo>
                  <a:cubicBezTo>
                    <a:pt x="183290" y="39786"/>
                    <a:pt x="261176" y="7144"/>
                    <a:pt x="351177" y="7144"/>
                  </a:cubicBezTo>
                  <a:cubicBezTo>
                    <a:pt x="455762" y="7144"/>
                    <a:pt x="537772" y="36614"/>
                    <a:pt x="597179" y="95574"/>
                  </a:cubicBezTo>
                  <a:cubicBezTo>
                    <a:pt x="654758" y="152238"/>
                    <a:pt x="683533" y="227457"/>
                    <a:pt x="683533" y="321107"/>
                  </a:cubicBezTo>
                  <a:cubicBezTo>
                    <a:pt x="683543" y="349910"/>
                    <a:pt x="680085" y="376438"/>
                    <a:pt x="673275" y="400641"/>
                  </a:cubicBezTo>
                  <a:close/>
                  <a:moveTo>
                    <a:pt x="357597" y="116938"/>
                  </a:moveTo>
                  <a:cubicBezTo>
                    <a:pt x="299514" y="116938"/>
                    <a:pt x="250822" y="135674"/>
                    <a:pt x="211512" y="173050"/>
                  </a:cubicBezTo>
                  <a:cubicBezTo>
                    <a:pt x="174003" y="208636"/>
                    <a:pt x="152695" y="252879"/>
                    <a:pt x="147704" y="305810"/>
                  </a:cubicBezTo>
                  <a:lnTo>
                    <a:pt x="554422" y="305810"/>
                  </a:lnTo>
                  <a:cubicBezTo>
                    <a:pt x="554422" y="253375"/>
                    <a:pt x="537953" y="209588"/>
                    <a:pt x="505054" y="174450"/>
                  </a:cubicBezTo>
                  <a:cubicBezTo>
                    <a:pt x="468935" y="136103"/>
                    <a:pt x="419738" y="116938"/>
                    <a:pt x="357597" y="116938"/>
                  </a:cubicBezTo>
                  <a:close/>
                </a:path>
              </a:pathLst>
            </a:custGeom>
            <a:solidFill>
              <a:srgbClr val="289B38"/>
            </a:solidFill>
            <a:ln w="9525" cap="flat">
              <a:noFill/>
              <a:prstDash val="solid"/>
              <a:miter/>
            </a:ln>
          </p:spPr>
          <p:txBody>
            <a:bodyPr rtlCol="0" anchor="ctr"/>
            <a:lstStyle/>
            <a:p>
              <a:endParaRPr lang="en-US" dirty="0"/>
            </a:p>
          </p:txBody>
        </p:sp>
        <p:sp>
          <p:nvSpPr>
            <p:cNvPr id="9" name="Forme libre : forme 8">
              <a:extLst>
                <a:ext uri="{FF2B5EF4-FFF2-40B4-BE49-F238E27FC236}">
                  <a16:creationId xmlns:a16="http://schemas.microsoft.com/office/drawing/2014/main" id="{AA892EF1-BA93-4257-8E96-FCE386827377}"/>
                </a:ext>
              </a:extLst>
            </p:cNvPr>
            <p:cNvSpPr/>
            <p:nvPr/>
          </p:nvSpPr>
          <p:spPr>
            <a:xfrm>
              <a:off x="3259963" y="1950365"/>
              <a:ext cx="266700" cy="1057275"/>
            </a:xfrm>
            <a:custGeom>
              <a:avLst/>
              <a:gdLst>
                <a:gd name="connsiteX0" fmla="*/ 7144 w 266700"/>
                <a:gd name="connsiteY0" fmla="*/ 833847 h 1057275"/>
                <a:gd name="connsiteX1" fmla="*/ 7144 w 266700"/>
                <a:gd name="connsiteY1" fmla="*/ 7144 h 1057275"/>
                <a:gd name="connsiteX2" fmla="*/ 137160 w 266700"/>
                <a:gd name="connsiteY2" fmla="*/ 7144 h 1057275"/>
                <a:gd name="connsiteX3" fmla="*/ 137160 w 266700"/>
                <a:gd name="connsiteY3" fmla="*/ 811578 h 1057275"/>
                <a:gd name="connsiteX4" fmla="*/ 171136 w 266700"/>
                <a:gd name="connsiteY4" fmla="*/ 904389 h 1057275"/>
                <a:gd name="connsiteX5" fmla="*/ 260137 w 266700"/>
                <a:gd name="connsiteY5" fmla="*/ 938251 h 1057275"/>
                <a:gd name="connsiteX6" fmla="*/ 260137 w 266700"/>
                <a:gd name="connsiteY6" fmla="*/ 1055103 h 1057275"/>
                <a:gd name="connsiteX7" fmla="*/ 7144 w 266700"/>
                <a:gd name="connsiteY7" fmla="*/ 833847 h 1057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6700" h="1057275">
                  <a:moveTo>
                    <a:pt x="7144" y="833847"/>
                  </a:moveTo>
                  <a:lnTo>
                    <a:pt x="7144" y="7144"/>
                  </a:lnTo>
                  <a:lnTo>
                    <a:pt x="137160" y="7144"/>
                  </a:lnTo>
                  <a:lnTo>
                    <a:pt x="137160" y="811578"/>
                  </a:lnTo>
                  <a:cubicBezTo>
                    <a:pt x="137160" y="850868"/>
                    <a:pt x="148523" y="881767"/>
                    <a:pt x="171136" y="904389"/>
                  </a:cubicBezTo>
                  <a:cubicBezTo>
                    <a:pt x="193872" y="926954"/>
                    <a:pt x="223514" y="938251"/>
                    <a:pt x="260137" y="938251"/>
                  </a:cubicBezTo>
                  <a:lnTo>
                    <a:pt x="260137" y="1055103"/>
                  </a:lnTo>
                  <a:cubicBezTo>
                    <a:pt x="91469" y="1055103"/>
                    <a:pt x="7144" y="981370"/>
                    <a:pt x="7144" y="833847"/>
                  </a:cubicBezTo>
                  <a:close/>
                </a:path>
              </a:pathLst>
            </a:custGeom>
            <a:solidFill>
              <a:srgbClr val="00A3E5"/>
            </a:solidFill>
            <a:ln w="9525" cap="flat">
              <a:noFill/>
              <a:prstDash val="solid"/>
              <a:miter/>
            </a:ln>
          </p:spPr>
          <p:txBody>
            <a:bodyPr rtlCol="0" anchor="ctr"/>
            <a:lstStyle/>
            <a:p>
              <a:endParaRPr lang="en-US" dirty="0"/>
            </a:p>
          </p:txBody>
        </p:sp>
        <p:sp>
          <p:nvSpPr>
            <p:cNvPr id="10" name="Forme libre : forme 9">
              <a:extLst>
                <a:ext uri="{FF2B5EF4-FFF2-40B4-BE49-F238E27FC236}">
                  <a16:creationId xmlns:a16="http://schemas.microsoft.com/office/drawing/2014/main" id="{D1385551-0DEE-495D-8846-99041144B7D6}"/>
                </a:ext>
              </a:extLst>
            </p:cNvPr>
            <p:cNvSpPr/>
            <p:nvPr/>
          </p:nvSpPr>
          <p:spPr>
            <a:xfrm>
              <a:off x="3615674" y="2236734"/>
              <a:ext cx="685800" cy="771525"/>
            </a:xfrm>
            <a:custGeom>
              <a:avLst/>
              <a:gdLst>
                <a:gd name="connsiteX0" fmla="*/ 673246 w 685800"/>
                <a:gd name="connsiteY0" fmla="*/ 400641 h 771525"/>
                <a:gd name="connsiteX1" fmla="*/ 144161 w 685800"/>
                <a:gd name="connsiteY1" fmla="*/ 400641 h 771525"/>
                <a:gd name="connsiteX2" fmla="*/ 214827 w 685800"/>
                <a:gd name="connsiteY2" fmla="*/ 598637 h 771525"/>
                <a:gd name="connsiteX3" fmla="*/ 375361 w 685800"/>
                <a:gd name="connsiteY3" fmla="*/ 658911 h 771525"/>
                <a:gd name="connsiteX4" fmla="*/ 561899 w 685800"/>
                <a:gd name="connsiteY4" fmla="*/ 593931 h 771525"/>
                <a:gd name="connsiteX5" fmla="*/ 616744 w 685800"/>
                <a:gd name="connsiteY5" fmla="*/ 687896 h 771525"/>
                <a:gd name="connsiteX6" fmla="*/ 524199 w 685800"/>
                <a:gd name="connsiteY6" fmla="*/ 739950 h 771525"/>
                <a:gd name="connsiteX7" fmla="*/ 350044 w 685800"/>
                <a:gd name="connsiteY7" fmla="*/ 768725 h 771525"/>
                <a:gd name="connsiteX8" fmla="*/ 114862 w 685800"/>
                <a:gd name="connsiteY8" fmla="*/ 674780 h 771525"/>
                <a:gd name="connsiteX9" fmla="*/ 7144 w 685800"/>
                <a:gd name="connsiteY9" fmla="*/ 396469 h 771525"/>
                <a:gd name="connsiteX10" fmla="*/ 117481 w 685800"/>
                <a:gd name="connsiteY10" fmla="*/ 105118 h 771525"/>
                <a:gd name="connsiteX11" fmla="*/ 351120 w 685800"/>
                <a:gd name="connsiteY11" fmla="*/ 7144 h 771525"/>
                <a:gd name="connsiteX12" fmla="*/ 597218 w 685800"/>
                <a:gd name="connsiteY12" fmla="*/ 95574 h 771525"/>
                <a:gd name="connsiteX13" fmla="*/ 683514 w 685800"/>
                <a:gd name="connsiteY13" fmla="*/ 321107 h 771525"/>
                <a:gd name="connsiteX14" fmla="*/ 673246 w 685800"/>
                <a:gd name="connsiteY14" fmla="*/ 400641 h 771525"/>
                <a:gd name="connsiteX15" fmla="*/ 357569 w 685800"/>
                <a:gd name="connsiteY15" fmla="*/ 116938 h 771525"/>
                <a:gd name="connsiteX16" fmla="*/ 211484 w 685800"/>
                <a:gd name="connsiteY16" fmla="*/ 173050 h 771525"/>
                <a:gd name="connsiteX17" fmla="*/ 147695 w 685800"/>
                <a:gd name="connsiteY17" fmla="*/ 305810 h 771525"/>
                <a:gd name="connsiteX18" fmla="*/ 554393 w 685800"/>
                <a:gd name="connsiteY18" fmla="*/ 305810 h 771525"/>
                <a:gd name="connsiteX19" fmla="*/ 505044 w 685800"/>
                <a:gd name="connsiteY19" fmla="*/ 174450 h 771525"/>
                <a:gd name="connsiteX20" fmla="*/ 357569 w 685800"/>
                <a:gd name="connsiteY20" fmla="*/ 116938 h 771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85800" h="771525">
                  <a:moveTo>
                    <a:pt x="673246" y="400641"/>
                  </a:moveTo>
                  <a:lnTo>
                    <a:pt x="144161" y="400641"/>
                  </a:lnTo>
                  <a:cubicBezTo>
                    <a:pt x="144161" y="486518"/>
                    <a:pt x="167716" y="552488"/>
                    <a:pt x="214827" y="598637"/>
                  </a:cubicBezTo>
                  <a:cubicBezTo>
                    <a:pt x="256442" y="638842"/>
                    <a:pt x="309982" y="658911"/>
                    <a:pt x="375361" y="658911"/>
                  </a:cubicBezTo>
                  <a:cubicBezTo>
                    <a:pt x="449847" y="658911"/>
                    <a:pt x="512055" y="637223"/>
                    <a:pt x="561899" y="593931"/>
                  </a:cubicBezTo>
                  <a:lnTo>
                    <a:pt x="616744" y="687896"/>
                  </a:lnTo>
                  <a:cubicBezTo>
                    <a:pt x="596656" y="707993"/>
                    <a:pt x="565804" y="725367"/>
                    <a:pt x="524199" y="739950"/>
                  </a:cubicBezTo>
                  <a:cubicBezTo>
                    <a:pt x="472078" y="759114"/>
                    <a:pt x="414071" y="768725"/>
                    <a:pt x="350044" y="768725"/>
                  </a:cubicBezTo>
                  <a:cubicBezTo>
                    <a:pt x="257718" y="768725"/>
                    <a:pt x="179299" y="737416"/>
                    <a:pt x="114862" y="674780"/>
                  </a:cubicBezTo>
                  <a:cubicBezTo>
                    <a:pt x="43043" y="605828"/>
                    <a:pt x="7144" y="513055"/>
                    <a:pt x="7144" y="396469"/>
                  </a:cubicBezTo>
                  <a:cubicBezTo>
                    <a:pt x="7144" y="275368"/>
                    <a:pt x="43910" y="178241"/>
                    <a:pt x="117481" y="105118"/>
                  </a:cubicBezTo>
                  <a:cubicBezTo>
                    <a:pt x="183261" y="39786"/>
                    <a:pt x="261147" y="7144"/>
                    <a:pt x="351120" y="7144"/>
                  </a:cubicBezTo>
                  <a:cubicBezTo>
                    <a:pt x="455790" y="7144"/>
                    <a:pt x="537791" y="36614"/>
                    <a:pt x="597218" y="95574"/>
                  </a:cubicBezTo>
                  <a:cubicBezTo>
                    <a:pt x="654739" y="152238"/>
                    <a:pt x="683514" y="227457"/>
                    <a:pt x="683514" y="321107"/>
                  </a:cubicBezTo>
                  <a:cubicBezTo>
                    <a:pt x="683524" y="349910"/>
                    <a:pt x="680104" y="376438"/>
                    <a:pt x="673246" y="400641"/>
                  </a:cubicBezTo>
                  <a:close/>
                  <a:moveTo>
                    <a:pt x="357569" y="116938"/>
                  </a:moveTo>
                  <a:cubicBezTo>
                    <a:pt x="299533" y="116938"/>
                    <a:pt x="250784" y="135674"/>
                    <a:pt x="211484" y="173050"/>
                  </a:cubicBezTo>
                  <a:cubicBezTo>
                    <a:pt x="173993" y="208636"/>
                    <a:pt x="152733" y="252879"/>
                    <a:pt x="147695" y="305810"/>
                  </a:cubicBezTo>
                  <a:lnTo>
                    <a:pt x="554393" y="305810"/>
                  </a:lnTo>
                  <a:cubicBezTo>
                    <a:pt x="554393" y="253375"/>
                    <a:pt x="537924" y="209588"/>
                    <a:pt x="505044" y="174450"/>
                  </a:cubicBezTo>
                  <a:cubicBezTo>
                    <a:pt x="468906" y="136103"/>
                    <a:pt x="419786" y="116938"/>
                    <a:pt x="357569" y="116938"/>
                  </a:cubicBezTo>
                  <a:close/>
                </a:path>
              </a:pathLst>
            </a:custGeom>
            <a:solidFill>
              <a:srgbClr val="289B38"/>
            </a:solidFill>
            <a:ln w="9525" cap="flat">
              <a:noFill/>
              <a:prstDash val="solid"/>
              <a:miter/>
            </a:ln>
          </p:spPr>
          <p:txBody>
            <a:bodyPr rtlCol="0" anchor="ctr"/>
            <a:lstStyle/>
            <a:p>
              <a:endParaRPr lang="en-US" dirty="0"/>
            </a:p>
          </p:txBody>
        </p:sp>
        <p:sp>
          <p:nvSpPr>
            <p:cNvPr id="11" name="Forme libre : forme 10">
              <a:extLst>
                <a:ext uri="{FF2B5EF4-FFF2-40B4-BE49-F238E27FC236}">
                  <a16:creationId xmlns:a16="http://schemas.microsoft.com/office/drawing/2014/main" id="{95F74EDD-FC62-4AE0-B009-91BD1F0F42CD}"/>
                </a:ext>
              </a:extLst>
            </p:cNvPr>
            <p:cNvSpPr/>
            <p:nvPr/>
          </p:nvSpPr>
          <p:spPr>
            <a:xfrm>
              <a:off x="4343860" y="2249040"/>
              <a:ext cx="676275" cy="762000"/>
            </a:xfrm>
            <a:custGeom>
              <a:avLst/>
              <a:gdLst>
                <a:gd name="connsiteX0" fmla="*/ 355873 w 676275"/>
                <a:gd name="connsiteY0" fmla="*/ 756428 h 762000"/>
                <a:gd name="connsiteX1" fmla="*/ 321631 w 676275"/>
                <a:gd name="connsiteY1" fmla="*/ 756428 h 762000"/>
                <a:gd name="connsiteX2" fmla="*/ 7144 w 676275"/>
                <a:gd name="connsiteY2" fmla="*/ 7144 h 762000"/>
                <a:gd name="connsiteX3" fmla="*/ 149447 w 676275"/>
                <a:gd name="connsiteY3" fmla="*/ 7144 h 762000"/>
                <a:gd name="connsiteX4" fmla="*/ 343586 w 676275"/>
                <a:gd name="connsiteY4" fmla="*/ 521017 h 762000"/>
                <a:gd name="connsiteX5" fmla="*/ 542115 w 676275"/>
                <a:gd name="connsiteY5" fmla="*/ 7144 h 762000"/>
                <a:gd name="connsiteX6" fmla="*/ 678266 w 676275"/>
                <a:gd name="connsiteY6" fmla="*/ 7144 h 762000"/>
                <a:gd name="connsiteX7" fmla="*/ 355873 w 676275"/>
                <a:gd name="connsiteY7" fmla="*/ 756428 h 76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6275" h="762000">
                  <a:moveTo>
                    <a:pt x="355873" y="756428"/>
                  </a:moveTo>
                  <a:lnTo>
                    <a:pt x="321631" y="756428"/>
                  </a:lnTo>
                  <a:lnTo>
                    <a:pt x="7144" y="7144"/>
                  </a:lnTo>
                  <a:lnTo>
                    <a:pt x="149447" y="7144"/>
                  </a:lnTo>
                  <a:lnTo>
                    <a:pt x="343586" y="521017"/>
                  </a:lnTo>
                  <a:lnTo>
                    <a:pt x="542115" y="7144"/>
                  </a:lnTo>
                  <a:lnTo>
                    <a:pt x="678266" y="7144"/>
                  </a:lnTo>
                  <a:lnTo>
                    <a:pt x="355873" y="756428"/>
                  </a:lnTo>
                  <a:close/>
                </a:path>
              </a:pathLst>
            </a:custGeom>
            <a:solidFill>
              <a:srgbClr val="289B38"/>
            </a:solidFill>
            <a:ln w="9525" cap="flat">
              <a:noFill/>
              <a:prstDash val="solid"/>
              <a:miter/>
            </a:ln>
          </p:spPr>
          <p:txBody>
            <a:bodyPr rtlCol="0" anchor="ctr"/>
            <a:lstStyle/>
            <a:p>
              <a:endParaRPr lang="en-US" dirty="0"/>
            </a:p>
          </p:txBody>
        </p:sp>
        <p:sp>
          <p:nvSpPr>
            <p:cNvPr id="12" name="Forme libre : forme 11">
              <a:extLst>
                <a:ext uri="{FF2B5EF4-FFF2-40B4-BE49-F238E27FC236}">
                  <a16:creationId xmlns:a16="http://schemas.microsoft.com/office/drawing/2014/main" id="{D1785210-4F58-4DEA-A9E2-D867169A909C}"/>
                </a:ext>
              </a:extLst>
            </p:cNvPr>
            <p:cNvSpPr/>
            <p:nvPr/>
          </p:nvSpPr>
          <p:spPr>
            <a:xfrm>
              <a:off x="5067808" y="2236734"/>
              <a:ext cx="685800" cy="771525"/>
            </a:xfrm>
            <a:custGeom>
              <a:avLst/>
              <a:gdLst>
                <a:gd name="connsiteX0" fmla="*/ 673227 w 685800"/>
                <a:gd name="connsiteY0" fmla="*/ 400641 h 771525"/>
                <a:gd name="connsiteX1" fmla="*/ 144151 w 685800"/>
                <a:gd name="connsiteY1" fmla="*/ 400641 h 771525"/>
                <a:gd name="connsiteX2" fmla="*/ 214827 w 685800"/>
                <a:gd name="connsiteY2" fmla="*/ 598637 h 771525"/>
                <a:gd name="connsiteX3" fmla="*/ 375295 w 685800"/>
                <a:gd name="connsiteY3" fmla="*/ 658911 h 771525"/>
                <a:gd name="connsiteX4" fmla="*/ 561832 w 685800"/>
                <a:gd name="connsiteY4" fmla="*/ 593931 h 771525"/>
                <a:gd name="connsiteX5" fmla="*/ 616791 w 685800"/>
                <a:gd name="connsiteY5" fmla="*/ 687896 h 771525"/>
                <a:gd name="connsiteX6" fmla="*/ 524208 w 685800"/>
                <a:gd name="connsiteY6" fmla="*/ 739950 h 771525"/>
                <a:gd name="connsiteX7" fmla="*/ 349996 w 685800"/>
                <a:gd name="connsiteY7" fmla="*/ 768725 h 771525"/>
                <a:gd name="connsiteX8" fmla="*/ 114805 w 685800"/>
                <a:gd name="connsiteY8" fmla="*/ 674780 h 771525"/>
                <a:gd name="connsiteX9" fmla="*/ 7144 w 685800"/>
                <a:gd name="connsiteY9" fmla="*/ 396469 h 771525"/>
                <a:gd name="connsiteX10" fmla="*/ 117491 w 685800"/>
                <a:gd name="connsiteY10" fmla="*/ 105118 h 771525"/>
                <a:gd name="connsiteX11" fmla="*/ 351158 w 685800"/>
                <a:gd name="connsiteY11" fmla="*/ 7144 h 771525"/>
                <a:gd name="connsiteX12" fmla="*/ 597180 w 685800"/>
                <a:gd name="connsiteY12" fmla="*/ 95574 h 771525"/>
                <a:gd name="connsiteX13" fmla="*/ 683514 w 685800"/>
                <a:gd name="connsiteY13" fmla="*/ 321107 h 771525"/>
                <a:gd name="connsiteX14" fmla="*/ 673227 w 685800"/>
                <a:gd name="connsiteY14" fmla="*/ 400641 h 771525"/>
                <a:gd name="connsiteX15" fmla="*/ 357559 w 685800"/>
                <a:gd name="connsiteY15" fmla="*/ 116938 h 771525"/>
                <a:gd name="connsiteX16" fmla="*/ 211474 w 685800"/>
                <a:gd name="connsiteY16" fmla="*/ 173050 h 771525"/>
                <a:gd name="connsiteX17" fmla="*/ 147695 w 685800"/>
                <a:gd name="connsiteY17" fmla="*/ 305810 h 771525"/>
                <a:gd name="connsiteX18" fmla="*/ 554364 w 685800"/>
                <a:gd name="connsiteY18" fmla="*/ 305810 h 771525"/>
                <a:gd name="connsiteX19" fmla="*/ 504968 w 685800"/>
                <a:gd name="connsiteY19" fmla="*/ 174450 h 771525"/>
                <a:gd name="connsiteX20" fmla="*/ 357559 w 685800"/>
                <a:gd name="connsiteY20" fmla="*/ 116938 h 771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85800" h="771525">
                  <a:moveTo>
                    <a:pt x="673227" y="400641"/>
                  </a:moveTo>
                  <a:lnTo>
                    <a:pt x="144151" y="400641"/>
                  </a:lnTo>
                  <a:cubicBezTo>
                    <a:pt x="144151" y="486518"/>
                    <a:pt x="167726" y="552488"/>
                    <a:pt x="214827" y="598637"/>
                  </a:cubicBezTo>
                  <a:cubicBezTo>
                    <a:pt x="256422" y="638842"/>
                    <a:pt x="309915" y="658911"/>
                    <a:pt x="375295" y="658911"/>
                  </a:cubicBezTo>
                  <a:cubicBezTo>
                    <a:pt x="449875" y="658911"/>
                    <a:pt x="512026" y="637223"/>
                    <a:pt x="561832" y="593931"/>
                  </a:cubicBezTo>
                  <a:lnTo>
                    <a:pt x="616791" y="687896"/>
                  </a:lnTo>
                  <a:cubicBezTo>
                    <a:pt x="596665" y="707993"/>
                    <a:pt x="565795" y="725367"/>
                    <a:pt x="524208" y="739950"/>
                  </a:cubicBezTo>
                  <a:cubicBezTo>
                    <a:pt x="472031" y="759114"/>
                    <a:pt x="414023" y="768725"/>
                    <a:pt x="349996" y="768725"/>
                  </a:cubicBezTo>
                  <a:cubicBezTo>
                    <a:pt x="257642" y="768725"/>
                    <a:pt x="179241" y="737416"/>
                    <a:pt x="114805" y="674780"/>
                  </a:cubicBezTo>
                  <a:cubicBezTo>
                    <a:pt x="43053" y="605828"/>
                    <a:pt x="7144" y="513055"/>
                    <a:pt x="7144" y="396469"/>
                  </a:cubicBezTo>
                  <a:cubicBezTo>
                    <a:pt x="7144" y="275368"/>
                    <a:pt x="43920" y="178241"/>
                    <a:pt x="117491" y="105118"/>
                  </a:cubicBezTo>
                  <a:cubicBezTo>
                    <a:pt x="183261" y="39786"/>
                    <a:pt x="261118" y="7144"/>
                    <a:pt x="351158" y="7144"/>
                  </a:cubicBezTo>
                  <a:cubicBezTo>
                    <a:pt x="455790" y="7144"/>
                    <a:pt x="537763" y="36614"/>
                    <a:pt x="597180" y="95574"/>
                  </a:cubicBezTo>
                  <a:cubicBezTo>
                    <a:pt x="654739" y="152238"/>
                    <a:pt x="683514" y="227457"/>
                    <a:pt x="683514" y="321107"/>
                  </a:cubicBezTo>
                  <a:cubicBezTo>
                    <a:pt x="683514" y="349910"/>
                    <a:pt x="680113" y="376438"/>
                    <a:pt x="673227" y="400641"/>
                  </a:cubicBezTo>
                  <a:close/>
                  <a:moveTo>
                    <a:pt x="357559" y="116938"/>
                  </a:moveTo>
                  <a:cubicBezTo>
                    <a:pt x="299495" y="116938"/>
                    <a:pt x="250774" y="135674"/>
                    <a:pt x="211474" y="173050"/>
                  </a:cubicBezTo>
                  <a:cubicBezTo>
                    <a:pt x="173984" y="208636"/>
                    <a:pt x="152733" y="252879"/>
                    <a:pt x="147695" y="305810"/>
                  </a:cubicBezTo>
                  <a:lnTo>
                    <a:pt x="554364" y="305810"/>
                  </a:lnTo>
                  <a:cubicBezTo>
                    <a:pt x="554364" y="253375"/>
                    <a:pt x="537915" y="209588"/>
                    <a:pt x="504968" y="174450"/>
                  </a:cubicBezTo>
                  <a:cubicBezTo>
                    <a:pt x="468849" y="136103"/>
                    <a:pt x="419710" y="116938"/>
                    <a:pt x="357559" y="116938"/>
                  </a:cubicBezTo>
                  <a:close/>
                </a:path>
              </a:pathLst>
            </a:custGeom>
            <a:solidFill>
              <a:srgbClr val="289B38"/>
            </a:solidFill>
            <a:ln w="9525" cap="flat">
              <a:noFill/>
              <a:prstDash val="solid"/>
              <a:miter/>
            </a:ln>
          </p:spPr>
          <p:txBody>
            <a:bodyPr rtlCol="0" anchor="ctr"/>
            <a:lstStyle/>
            <a:p>
              <a:endParaRPr lang="en-US" dirty="0"/>
            </a:p>
          </p:txBody>
        </p:sp>
        <p:sp>
          <p:nvSpPr>
            <p:cNvPr id="13" name="Forme libre : forme 12">
              <a:extLst>
                <a:ext uri="{FF2B5EF4-FFF2-40B4-BE49-F238E27FC236}">
                  <a16:creationId xmlns:a16="http://schemas.microsoft.com/office/drawing/2014/main" id="{F68747A9-0286-423B-B19B-BDD80CFD99AA}"/>
                </a:ext>
              </a:extLst>
            </p:cNvPr>
            <p:cNvSpPr/>
            <p:nvPr/>
          </p:nvSpPr>
          <p:spPr>
            <a:xfrm>
              <a:off x="5880319" y="2236743"/>
              <a:ext cx="590550" cy="752475"/>
            </a:xfrm>
            <a:custGeom>
              <a:avLst/>
              <a:gdLst>
                <a:gd name="connsiteX0" fmla="*/ 458667 w 590550"/>
                <a:gd name="connsiteY0" fmla="*/ 754666 h 752475"/>
                <a:gd name="connsiteX1" fmla="*/ 458667 w 590550"/>
                <a:gd name="connsiteY1" fmla="*/ 327908 h 752475"/>
                <a:gd name="connsiteX2" fmla="*/ 423386 w 590550"/>
                <a:gd name="connsiteY2" fmla="*/ 163859 h 752475"/>
                <a:gd name="connsiteX3" fmla="*/ 305105 w 590550"/>
                <a:gd name="connsiteY3" fmla="*/ 116919 h 752475"/>
                <a:gd name="connsiteX4" fmla="*/ 211874 w 590550"/>
                <a:gd name="connsiteY4" fmla="*/ 143675 h 752475"/>
                <a:gd name="connsiteX5" fmla="*/ 137170 w 590550"/>
                <a:gd name="connsiteY5" fmla="*/ 209417 h 752475"/>
                <a:gd name="connsiteX6" fmla="*/ 137170 w 590550"/>
                <a:gd name="connsiteY6" fmla="*/ 754656 h 752475"/>
                <a:gd name="connsiteX7" fmla="*/ 7144 w 590550"/>
                <a:gd name="connsiteY7" fmla="*/ 754656 h 752475"/>
                <a:gd name="connsiteX8" fmla="*/ 7144 w 590550"/>
                <a:gd name="connsiteY8" fmla="*/ 21193 h 752475"/>
                <a:gd name="connsiteX9" fmla="*/ 96231 w 590550"/>
                <a:gd name="connsiteY9" fmla="*/ 21193 h 752475"/>
                <a:gd name="connsiteX10" fmla="*/ 137284 w 590550"/>
                <a:gd name="connsiteY10" fmla="*/ 115719 h 752475"/>
                <a:gd name="connsiteX11" fmla="*/ 347529 w 590550"/>
                <a:gd name="connsiteY11" fmla="*/ 7144 h 752475"/>
                <a:gd name="connsiteX12" fmla="*/ 588673 w 590550"/>
                <a:gd name="connsiteY12" fmla="*/ 300352 h 752475"/>
                <a:gd name="connsiteX13" fmla="*/ 588673 w 590550"/>
                <a:gd name="connsiteY13" fmla="*/ 754666 h 752475"/>
                <a:gd name="connsiteX14" fmla="*/ 458667 w 590550"/>
                <a:gd name="connsiteY14" fmla="*/ 754666 h 752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90550" h="752475">
                  <a:moveTo>
                    <a:pt x="458667" y="754666"/>
                  </a:moveTo>
                  <a:lnTo>
                    <a:pt x="458667" y="327908"/>
                  </a:lnTo>
                  <a:cubicBezTo>
                    <a:pt x="458667" y="249831"/>
                    <a:pt x="446922" y="195148"/>
                    <a:pt x="423386" y="163859"/>
                  </a:cubicBezTo>
                  <a:cubicBezTo>
                    <a:pt x="399812" y="132559"/>
                    <a:pt x="360378" y="116919"/>
                    <a:pt x="305105" y="116919"/>
                  </a:cubicBezTo>
                  <a:cubicBezTo>
                    <a:pt x="275415" y="116919"/>
                    <a:pt x="244335" y="125835"/>
                    <a:pt x="211874" y="143675"/>
                  </a:cubicBezTo>
                  <a:cubicBezTo>
                    <a:pt x="179432" y="161439"/>
                    <a:pt x="154496" y="183413"/>
                    <a:pt x="137170" y="209417"/>
                  </a:cubicBezTo>
                  <a:lnTo>
                    <a:pt x="137170" y="754656"/>
                  </a:lnTo>
                  <a:lnTo>
                    <a:pt x="7144" y="754656"/>
                  </a:lnTo>
                  <a:lnTo>
                    <a:pt x="7144" y="21193"/>
                  </a:lnTo>
                  <a:lnTo>
                    <a:pt x="96231" y="21193"/>
                  </a:lnTo>
                  <a:lnTo>
                    <a:pt x="137284" y="115719"/>
                  </a:lnTo>
                  <a:cubicBezTo>
                    <a:pt x="180222" y="43282"/>
                    <a:pt x="250317" y="7144"/>
                    <a:pt x="347529" y="7144"/>
                  </a:cubicBezTo>
                  <a:cubicBezTo>
                    <a:pt x="508302" y="7144"/>
                    <a:pt x="588673" y="104918"/>
                    <a:pt x="588673" y="300352"/>
                  </a:cubicBezTo>
                  <a:lnTo>
                    <a:pt x="588673" y="754666"/>
                  </a:lnTo>
                  <a:lnTo>
                    <a:pt x="458667" y="754666"/>
                  </a:lnTo>
                  <a:close/>
                </a:path>
              </a:pathLst>
            </a:custGeom>
            <a:solidFill>
              <a:srgbClr val="289B38"/>
            </a:solidFill>
            <a:ln w="9525" cap="flat">
              <a:noFill/>
              <a:prstDash val="solid"/>
              <a:miter/>
            </a:ln>
          </p:spPr>
          <p:txBody>
            <a:bodyPr rtlCol="0" anchor="ctr"/>
            <a:lstStyle/>
            <a:p>
              <a:endParaRPr lang="en-US" dirty="0"/>
            </a:p>
          </p:txBody>
        </p:sp>
        <p:sp>
          <p:nvSpPr>
            <p:cNvPr id="14" name="Forme libre : forme 13">
              <a:extLst>
                <a:ext uri="{FF2B5EF4-FFF2-40B4-BE49-F238E27FC236}">
                  <a16:creationId xmlns:a16="http://schemas.microsoft.com/office/drawing/2014/main" id="{1B668D90-1CA6-4BF2-A28C-A37ADF4CEC55}"/>
                </a:ext>
              </a:extLst>
            </p:cNvPr>
            <p:cNvSpPr/>
            <p:nvPr/>
          </p:nvSpPr>
          <p:spPr>
            <a:xfrm>
              <a:off x="2436869" y="3603895"/>
              <a:ext cx="114300" cy="190500"/>
            </a:xfrm>
            <a:custGeom>
              <a:avLst/>
              <a:gdLst>
                <a:gd name="connsiteX0" fmla="*/ 7144 w 114300"/>
                <a:gd name="connsiteY0" fmla="*/ 184299 h 190500"/>
                <a:gd name="connsiteX1" fmla="*/ 7144 w 114300"/>
                <a:gd name="connsiteY1" fmla="*/ 7144 h 190500"/>
                <a:gd name="connsiteX2" fmla="*/ 31556 w 114300"/>
                <a:gd name="connsiteY2" fmla="*/ 7144 h 190500"/>
                <a:gd name="connsiteX3" fmla="*/ 31556 w 114300"/>
                <a:gd name="connsiteY3" fmla="*/ 162525 h 190500"/>
                <a:gd name="connsiteX4" fmla="*/ 112376 w 114300"/>
                <a:gd name="connsiteY4" fmla="*/ 162525 h 190500"/>
                <a:gd name="connsiteX5" fmla="*/ 112376 w 114300"/>
                <a:gd name="connsiteY5" fmla="*/ 184290 h 190500"/>
                <a:gd name="connsiteX6" fmla="*/ 7144 w 114300"/>
                <a:gd name="connsiteY6" fmla="*/ 184290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300" h="190500">
                  <a:moveTo>
                    <a:pt x="7144" y="184299"/>
                  </a:moveTo>
                  <a:lnTo>
                    <a:pt x="7144" y="7144"/>
                  </a:lnTo>
                  <a:lnTo>
                    <a:pt x="31556" y="7144"/>
                  </a:lnTo>
                  <a:lnTo>
                    <a:pt x="31556" y="162525"/>
                  </a:lnTo>
                  <a:lnTo>
                    <a:pt x="112376" y="162525"/>
                  </a:lnTo>
                  <a:lnTo>
                    <a:pt x="112376" y="184290"/>
                  </a:lnTo>
                  <a:lnTo>
                    <a:pt x="7144" y="184290"/>
                  </a:lnTo>
                  <a:close/>
                </a:path>
              </a:pathLst>
            </a:custGeom>
            <a:solidFill>
              <a:srgbClr val="22A138">
                <a:alpha val="50000"/>
              </a:srgbClr>
            </a:solidFill>
            <a:ln w="9525" cap="flat">
              <a:noFill/>
              <a:prstDash val="solid"/>
              <a:miter/>
            </a:ln>
          </p:spPr>
          <p:txBody>
            <a:bodyPr rtlCol="0" anchor="ctr"/>
            <a:lstStyle/>
            <a:p>
              <a:endParaRPr lang="en-US" dirty="0"/>
            </a:p>
          </p:txBody>
        </p:sp>
        <p:sp>
          <p:nvSpPr>
            <p:cNvPr id="15" name="Forme libre : forme 14">
              <a:extLst>
                <a:ext uri="{FF2B5EF4-FFF2-40B4-BE49-F238E27FC236}">
                  <a16:creationId xmlns:a16="http://schemas.microsoft.com/office/drawing/2014/main" id="{DC368EB4-4DDD-4407-BE94-38F23DA27B16}"/>
                </a:ext>
              </a:extLst>
            </p:cNvPr>
            <p:cNvSpPr/>
            <p:nvPr/>
          </p:nvSpPr>
          <p:spPr>
            <a:xfrm>
              <a:off x="2620597" y="3649120"/>
              <a:ext cx="123825" cy="142875"/>
            </a:xfrm>
            <a:custGeom>
              <a:avLst/>
              <a:gdLst>
                <a:gd name="connsiteX0" fmla="*/ 7144 w 123825"/>
                <a:gd name="connsiteY0" fmla="*/ 74019 h 142875"/>
                <a:gd name="connsiteX1" fmla="*/ 23441 w 123825"/>
                <a:gd name="connsiteY1" fmla="*/ 25584 h 142875"/>
                <a:gd name="connsiteX2" fmla="*/ 66351 w 123825"/>
                <a:gd name="connsiteY2" fmla="*/ 7144 h 142875"/>
                <a:gd name="connsiteX3" fmla="*/ 109938 w 123825"/>
                <a:gd name="connsiteY3" fmla="*/ 24851 h 142875"/>
                <a:gd name="connsiteX4" fmla="*/ 125444 w 123825"/>
                <a:gd name="connsiteY4" fmla="*/ 74009 h 142875"/>
                <a:gd name="connsiteX5" fmla="*/ 109576 w 123825"/>
                <a:gd name="connsiteY5" fmla="*/ 123415 h 142875"/>
                <a:gd name="connsiteX6" fmla="*/ 66361 w 123825"/>
                <a:gd name="connsiteY6" fmla="*/ 141484 h 142875"/>
                <a:gd name="connsiteX7" fmla="*/ 22774 w 123825"/>
                <a:gd name="connsiteY7" fmla="*/ 123225 h 142875"/>
                <a:gd name="connsiteX8" fmla="*/ 7144 w 123825"/>
                <a:gd name="connsiteY8" fmla="*/ 74019 h 142875"/>
                <a:gd name="connsiteX9" fmla="*/ 31566 w 123825"/>
                <a:gd name="connsiteY9" fmla="*/ 74019 h 142875"/>
                <a:gd name="connsiteX10" fmla="*/ 66361 w 123825"/>
                <a:gd name="connsiteY10" fmla="*/ 122749 h 142875"/>
                <a:gd name="connsiteX11" fmla="*/ 91811 w 123825"/>
                <a:gd name="connsiteY11" fmla="*/ 109690 h 142875"/>
                <a:gd name="connsiteX12" fmla="*/ 101032 w 123825"/>
                <a:gd name="connsiteY12" fmla="*/ 74019 h 142875"/>
                <a:gd name="connsiteX13" fmla="*/ 66361 w 123825"/>
                <a:gd name="connsiteY13" fmla="*/ 25889 h 142875"/>
                <a:gd name="connsiteX14" fmla="*/ 41024 w 123825"/>
                <a:gd name="connsiteY14" fmla="*/ 38710 h 142875"/>
                <a:gd name="connsiteX15" fmla="*/ 31566 w 123825"/>
                <a:gd name="connsiteY15" fmla="*/ 74019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3825" h="142875">
                  <a:moveTo>
                    <a:pt x="7144" y="74019"/>
                  </a:moveTo>
                  <a:cubicBezTo>
                    <a:pt x="7144" y="54026"/>
                    <a:pt x="12573" y="37881"/>
                    <a:pt x="23441" y="25584"/>
                  </a:cubicBezTo>
                  <a:cubicBezTo>
                    <a:pt x="34309" y="13297"/>
                    <a:pt x="48606" y="7144"/>
                    <a:pt x="66351" y="7144"/>
                  </a:cubicBezTo>
                  <a:cubicBezTo>
                    <a:pt x="85068" y="7144"/>
                    <a:pt x="99603" y="13049"/>
                    <a:pt x="109938" y="24851"/>
                  </a:cubicBezTo>
                  <a:cubicBezTo>
                    <a:pt x="120272" y="36662"/>
                    <a:pt x="125444" y="53054"/>
                    <a:pt x="125444" y="74009"/>
                  </a:cubicBezTo>
                  <a:cubicBezTo>
                    <a:pt x="125444" y="94888"/>
                    <a:pt x="120148" y="111357"/>
                    <a:pt x="109576" y="123415"/>
                  </a:cubicBezTo>
                  <a:cubicBezTo>
                    <a:pt x="98993" y="135465"/>
                    <a:pt x="84592" y="141484"/>
                    <a:pt x="66361" y="141484"/>
                  </a:cubicBezTo>
                  <a:cubicBezTo>
                    <a:pt x="47720" y="141484"/>
                    <a:pt x="33195" y="135388"/>
                    <a:pt x="22774" y="123225"/>
                  </a:cubicBezTo>
                  <a:cubicBezTo>
                    <a:pt x="12354" y="111061"/>
                    <a:pt x="7144" y="94659"/>
                    <a:pt x="7144" y="74019"/>
                  </a:cubicBezTo>
                  <a:close/>
                  <a:moveTo>
                    <a:pt x="31566" y="74019"/>
                  </a:moveTo>
                  <a:cubicBezTo>
                    <a:pt x="31566" y="106508"/>
                    <a:pt x="43167" y="122749"/>
                    <a:pt x="66361" y="122749"/>
                  </a:cubicBezTo>
                  <a:cubicBezTo>
                    <a:pt x="77181" y="122749"/>
                    <a:pt x="85668" y="118396"/>
                    <a:pt x="91811" y="109690"/>
                  </a:cubicBezTo>
                  <a:cubicBezTo>
                    <a:pt x="97955" y="100984"/>
                    <a:pt x="101032" y="89097"/>
                    <a:pt x="101032" y="74019"/>
                  </a:cubicBezTo>
                  <a:cubicBezTo>
                    <a:pt x="101032" y="41939"/>
                    <a:pt x="89478" y="25889"/>
                    <a:pt x="66361" y="25889"/>
                  </a:cubicBezTo>
                  <a:cubicBezTo>
                    <a:pt x="55778" y="25889"/>
                    <a:pt x="47339" y="30156"/>
                    <a:pt x="41024" y="38710"/>
                  </a:cubicBezTo>
                  <a:cubicBezTo>
                    <a:pt x="34709" y="47263"/>
                    <a:pt x="31566" y="59017"/>
                    <a:pt x="31566" y="74019"/>
                  </a:cubicBezTo>
                  <a:close/>
                </a:path>
              </a:pathLst>
            </a:custGeom>
            <a:solidFill>
              <a:srgbClr val="22A138">
                <a:alpha val="50000"/>
              </a:srgbClr>
            </a:solidFill>
            <a:ln w="9525" cap="flat">
              <a:noFill/>
              <a:prstDash val="solid"/>
              <a:miter/>
            </a:ln>
          </p:spPr>
          <p:txBody>
            <a:bodyPr rtlCol="0" anchor="ctr"/>
            <a:lstStyle/>
            <a:p>
              <a:endParaRPr lang="en-US" dirty="0"/>
            </a:p>
          </p:txBody>
        </p:sp>
        <p:sp>
          <p:nvSpPr>
            <p:cNvPr id="16" name="Forme libre : forme 15">
              <a:extLst>
                <a:ext uri="{FF2B5EF4-FFF2-40B4-BE49-F238E27FC236}">
                  <a16:creationId xmlns:a16="http://schemas.microsoft.com/office/drawing/2014/main" id="{80F851B1-0B14-48BE-A51C-7881B7C8FE41}"/>
                </a:ext>
              </a:extLst>
            </p:cNvPr>
            <p:cNvSpPr/>
            <p:nvPr/>
          </p:nvSpPr>
          <p:spPr>
            <a:xfrm>
              <a:off x="2830823" y="3649120"/>
              <a:ext cx="114300" cy="142875"/>
            </a:xfrm>
            <a:custGeom>
              <a:avLst/>
              <a:gdLst>
                <a:gd name="connsiteX0" fmla="*/ 87592 w 114300"/>
                <a:gd name="connsiteY0" fmla="*/ 139075 h 142875"/>
                <a:gd name="connsiteX1" fmla="*/ 87592 w 114300"/>
                <a:gd name="connsiteY1" fmla="*/ 63741 h 142875"/>
                <a:gd name="connsiteX2" fmla="*/ 81305 w 114300"/>
                <a:gd name="connsiteY2" fmla="*/ 34776 h 142875"/>
                <a:gd name="connsiteX3" fmla="*/ 60246 w 114300"/>
                <a:gd name="connsiteY3" fmla="*/ 26499 h 142875"/>
                <a:gd name="connsiteX4" fmla="*/ 43644 w 114300"/>
                <a:gd name="connsiteY4" fmla="*/ 31213 h 142875"/>
                <a:gd name="connsiteX5" fmla="*/ 30337 w 114300"/>
                <a:gd name="connsiteY5" fmla="*/ 42824 h 142875"/>
                <a:gd name="connsiteX6" fmla="*/ 30337 w 114300"/>
                <a:gd name="connsiteY6" fmla="*/ 139075 h 142875"/>
                <a:gd name="connsiteX7" fmla="*/ 7144 w 114300"/>
                <a:gd name="connsiteY7" fmla="*/ 139075 h 142875"/>
                <a:gd name="connsiteX8" fmla="*/ 7144 w 114300"/>
                <a:gd name="connsiteY8" fmla="*/ 9563 h 142875"/>
                <a:gd name="connsiteX9" fmla="*/ 23012 w 114300"/>
                <a:gd name="connsiteY9" fmla="*/ 9563 h 142875"/>
                <a:gd name="connsiteX10" fmla="*/ 30337 w 114300"/>
                <a:gd name="connsiteY10" fmla="*/ 26251 h 142875"/>
                <a:gd name="connsiteX11" fmla="*/ 67818 w 114300"/>
                <a:gd name="connsiteY11" fmla="*/ 7144 h 142875"/>
                <a:gd name="connsiteX12" fmla="*/ 110795 w 114300"/>
                <a:gd name="connsiteY12" fmla="*/ 58903 h 142875"/>
                <a:gd name="connsiteX13" fmla="*/ 110795 w 114300"/>
                <a:gd name="connsiteY13" fmla="*/ 139075 h 142875"/>
                <a:gd name="connsiteX14" fmla="*/ 87592 w 114300"/>
                <a:gd name="connsiteY14" fmla="*/ 139075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4300" h="142875">
                  <a:moveTo>
                    <a:pt x="87592" y="139075"/>
                  </a:moveTo>
                  <a:lnTo>
                    <a:pt x="87592" y="63741"/>
                  </a:lnTo>
                  <a:cubicBezTo>
                    <a:pt x="87592" y="49959"/>
                    <a:pt x="85496" y="40300"/>
                    <a:pt x="81305" y="34776"/>
                  </a:cubicBezTo>
                  <a:cubicBezTo>
                    <a:pt x="77114" y="29261"/>
                    <a:pt x="70094" y="26499"/>
                    <a:pt x="60246" y="26499"/>
                  </a:cubicBezTo>
                  <a:cubicBezTo>
                    <a:pt x="54950" y="26499"/>
                    <a:pt x="49425" y="28070"/>
                    <a:pt x="43644" y="31213"/>
                  </a:cubicBezTo>
                  <a:cubicBezTo>
                    <a:pt x="37862" y="34357"/>
                    <a:pt x="33433" y="38224"/>
                    <a:pt x="30337" y="42824"/>
                  </a:cubicBezTo>
                  <a:lnTo>
                    <a:pt x="30337" y="139075"/>
                  </a:lnTo>
                  <a:lnTo>
                    <a:pt x="7144" y="139075"/>
                  </a:lnTo>
                  <a:lnTo>
                    <a:pt x="7144" y="9563"/>
                  </a:lnTo>
                  <a:lnTo>
                    <a:pt x="23012" y="9563"/>
                  </a:lnTo>
                  <a:lnTo>
                    <a:pt x="30337" y="26251"/>
                  </a:lnTo>
                  <a:cubicBezTo>
                    <a:pt x="37986" y="13506"/>
                    <a:pt x="50482" y="7144"/>
                    <a:pt x="67818" y="7144"/>
                  </a:cubicBezTo>
                  <a:cubicBezTo>
                    <a:pt x="96469" y="7144"/>
                    <a:pt x="110795" y="24393"/>
                    <a:pt x="110795" y="58903"/>
                  </a:cubicBezTo>
                  <a:lnTo>
                    <a:pt x="110795" y="139075"/>
                  </a:lnTo>
                  <a:lnTo>
                    <a:pt x="87592" y="139075"/>
                  </a:lnTo>
                  <a:close/>
                </a:path>
              </a:pathLst>
            </a:custGeom>
            <a:solidFill>
              <a:srgbClr val="22A138">
                <a:alpha val="50000"/>
              </a:srgbClr>
            </a:solidFill>
            <a:ln w="9525" cap="flat">
              <a:noFill/>
              <a:prstDash val="solid"/>
              <a:miter/>
            </a:ln>
          </p:spPr>
          <p:txBody>
            <a:bodyPr rtlCol="0" anchor="ctr"/>
            <a:lstStyle/>
            <a:p>
              <a:endParaRPr lang="en-US" dirty="0"/>
            </a:p>
          </p:txBody>
        </p:sp>
        <p:sp>
          <p:nvSpPr>
            <p:cNvPr id="17" name="Forme libre : forme 16">
              <a:extLst>
                <a:ext uri="{FF2B5EF4-FFF2-40B4-BE49-F238E27FC236}">
                  <a16:creationId xmlns:a16="http://schemas.microsoft.com/office/drawing/2014/main" id="{7CE1AF65-B94A-4628-80BC-0D290E998B7C}"/>
                </a:ext>
              </a:extLst>
            </p:cNvPr>
            <p:cNvSpPr/>
            <p:nvPr/>
          </p:nvSpPr>
          <p:spPr>
            <a:xfrm>
              <a:off x="3027619" y="3598447"/>
              <a:ext cx="123825" cy="190500"/>
            </a:xfrm>
            <a:custGeom>
              <a:avLst/>
              <a:gdLst>
                <a:gd name="connsiteX0" fmla="*/ 97355 w 123825"/>
                <a:gd name="connsiteY0" fmla="*/ 189624 h 190500"/>
                <a:gd name="connsiteX1" fmla="*/ 97355 w 123825"/>
                <a:gd name="connsiteY1" fmla="*/ 180070 h 190500"/>
                <a:gd name="connsiteX2" fmla="*/ 62198 w 123825"/>
                <a:gd name="connsiteY2" fmla="*/ 192043 h 190500"/>
                <a:gd name="connsiteX3" fmla="*/ 22403 w 123825"/>
                <a:gd name="connsiteY3" fmla="*/ 174631 h 190500"/>
                <a:gd name="connsiteX4" fmla="*/ 7144 w 123825"/>
                <a:gd name="connsiteY4" fmla="*/ 128197 h 190500"/>
                <a:gd name="connsiteX5" fmla="*/ 24727 w 123825"/>
                <a:gd name="connsiteY5" fmla="*/ 78429 h 190500"/>
                <a:gd name="connsiteX6" fmla="*/ 66599 w 123825"/>
                <a:gd name="connsiteY6" fmla="*/ 57817 h 190500"/>
                <a:gd name="connsiteX7" fmla="*/ 97365 w 123825"/>
                <a:gd name="connsiteY7" fmla="*/ 67246 h 190500"/>
                <a:gd name="connsiteX8" fmla="*/ 97365 w 123825"/>
                <a:gd name="connsiteY8" fmla="*/ 7144 h 190500"/>
                <a:gd name="connsiteX9" fmla="*/ 120558 w 123825"/>
                <a:gd name="connsiteY9" fmla="*/ 7144 h 190500"/>
                <a:gd name="connsiteX10" fmla="*/ 120558 w 123825"/>
                <a:gd name="connsiteY10" fmla="*/ 189614 h 190500"/>
                <a:gd name="connsiteX11" fmla="*/ 97355 w 123825"/>
                <a:gd name="connsiteY11" fmla="*/ 189614 h 190500"/>
                <a:gd name="connsiteX12" fmla="*/ 97355 w 123825"/>
                <a:gd name="connsiteY12" fmla="*/ 90230 h 190500"/>
                <a:gd name="connsiteX13" fmla="*/ 73304 w 123825"/>
                <a:gd name="connsiteY13" fmla="*/ 77172 h 190500"/>
                <a:gd name="connsiteX14" fmla="*/ 43091 w 123825"/>
                <a:gd name="connsiteY14" fmla="*/ 90954 h 190500"/>
                <a:gd name="connsiteX15" fmla="*/ 31556 w 123825"/>
                <a:gd name="connsiteY15" fmla="*/ 126025 h 190500"/>
                <a:gd name="connsiteX16" fmla="*/ 74533 w 123825"/>
                <a:gd name="connsiteY16" fmla="*/ 172822 h 190500"/>
                <a:gd name="connsiteX17" fmla="*/ 87716 w 123825"/>
                <a:gd name="connsiteY17" fmla="*/ 169374 h 190500"/>
                <a:gd name="connsiteX18" fmla="*/ 97365 w 123825"/>
                <a:gd name="connsiteY18" fmla="*/ 162058 h 190500"/>
                <a:gd name="connsiteX19" fmla="*/ 97365 w 123825"/>
                <a:gd name="connsiteY19" fmla="*/ 90230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3825" h="190500">
                  <a:moveTo>
                    <a:pt x="97355" y="189624"/>
                  </a:moveTo>
                  <a:lnTo>
                    <a:pt x="97355" y="180070"/>
                  </a:lnTo>
                  <a:cubicBezTo>
                    <a:pt x="89297" y="188052"/>
                    <a:pt x="77581" y="192043"/>
                    <a:pt x="62198" y="192043"/>
                  </a:cubicBezTo>
                  <a:cubicBezTo>
                    <a:pt x="45844" y="192043"/>
                    <a:pt x="32575" y="186242"/>
                    <a:pt x="22403" y="174631"/>
                  </a:cubicBezTo>
                  <a:cubicBezTo>
                    <a:pt x="12230" y="163020"/>
                    <a:pt x="7144" y="147542"/>
                    <a:pt x="7144" y="128197"/>
                  </a:cubicBezTo>
                  <a:cubicBezTo>
                    <a:pt x="7144" y="108775"/>
                    <a:pt x="13002" y="92183"/>
                    <a:pt x="24727" y="78429"/>
                  </a:cubicBezTo>
                  <a:cubicBezTo>
                    <a:pt x="36443" y="64694"/>
                    <a:pt x="50406" y="57817"/>
                    <a:pt x="66599" y="57817"/>
                  </a:cubicBezTo>
                  <a:cubicBezTo>
                    <a:pt x="80105" y="57817"/>
                    <a:pt x="90364" y="60960"/>
                    <a:pt x="97365" y="67246"/>
                  </a:cubicBezTo>
                  <a:lnTo>
                    <a:pt x="97365" y="7144"/>
                  </a:lnTo>
                  <a:lnTo>
                    <a:pt x="120558" y="7144"/>
                  </a:lnTo>
                  <a:lnTo>
                    <a:pt x="120558" y="189614"/>
                  </a:lnTo>
                  <a:lnTo>
                    <a:pt x="97355" y="189614"/>
                  </a:lnTo>
                  <a:close/>
                  <a:moveTo>
                    <a:pt x="97355" y="90230"/>
                  </a:moveTo>
                  <a:cubicBezTo>
                    <a:pt x="91497" y="81525"/>
                    <a:pt x="83477" y="77172"/>
                    <a:pt x="73304" y="77172"/>
                  </a:cubicBezTo>
                  <a:cubicBezTo>
                    <a:pt x="60855" y="77172"/>
                    <a:pt x="50778" y="81763"/>
                    <a:pt x="43091" y="90954"/>
                  </a:cubicBezTo>
                  <a:cubicBezTo>
                    <a:pt x="35404" y="100146"/>
                    <a:pt x="31556" y="111824"/>
                    <a:pt x="31556" y="126025"/>
                  </a:cubicBezTo>
                  <a:cubicBezTo>
                    <a:pt x="31556" y="157220"/>
                    <a:pt x="45882" y="172822"/>
                    <a:pt x="74533" y="172822"/>
                  </a:cubicBezTo>
                  <a:cubicBezTo>
                    <a:pt x="78200" y="172822"/>
                    <a:pt x="82591" y="171679"/>
                    <a:pt x="87716" y="169374"/>
                  </a:cubicBezTo>
                  <a:cubicBezTo>
                    <a:pt x="92840" y="167088"/>
                    <a:pt x="96060" y="164649"/>
                    <a:pt x="97365" y="162058"/>
                  </a:cubicBezTo>
                  <a:lnTo>
                    <a:pt x="97365" y="90230"/>
                  </a:lnTo>
                  <a:close/>
                </a:path>
              </a:pathLst>
            </a:custGeom>
            <a:solidFill>
              <a:srgbClr val="22A138">
                <a:alpha val="50000"/>
              </a:srgbClr>
            </a:solidFill>
            <a:ln w="9525" cap="flat">
              <a:noFill/>
              <a:prstDash val="solid"/>
              <a:miter/>
            </a:ln>
          </p:spPr>
          <p:txBody>
            <a:bodyPr rtlCol="0" anchor="ctr"/>
            <a:lstStyle/>
            <a:p>
              <a:endParaRPr lang="en-US" dirty="0"/>
            </a:p>
          </p:txBody>
        </p:sp>
        <p:sp>
          <p:nvSpPr>
            <p:cNvPr id="18" name="Forme libre : forme 17">
              <a:extLst>
                <a:ext uri="{FF2B5EF4-FFF2-40B4-BE49-F238E27FC236}">
                  <a16:creationId xmlns:a16="http://schemas.microsoft.com/office/drawing/2014/main" id="{4D52F71B-746D-44F2-85EB-546A9C67D415}"/>
                </a:ext>
              </a:extLst>
            </p:cNvPr>
            <p:cNvSpPr/>
            <p:nvPr/>
          </p:nvSpPr>
          <p:spPr>
            <a:xfrm>
              <a:off x="3233188" y="3649120"/>
              <a:ext cx="123825" cy="142875"/>
            </a:xfrm>
            <a:custGeom>
              <a:avLst/>
              <a:gdLst>
                <a:gd name="connsiteX0" fmla="*/ 7144 w 123825"/>
                <a:gd name="connsiteY0" fmla="*/ 74019 h 142875"/>
                <a:gd name="connsiteX1" fmla="*/ 23441 w 123825"/>
                <a:gd name="connsiteY1" fmla="*/ 25584 h 142875"/>
                <a:gd name="connsiteX2" fmla="*/ 66351 w 123825"/>
                <a:gd name="connsiteY2" fmla="*/ 7144 h 142875"/>
                <a:gd name="connsiteX3" fmla="*/ 109938 w 123825"/>
                <a:gd name="connsiteY3" fmla="*/ 24851 h 142875"/>
                <a:gd name="connsiteX4" fmla="*/ 125444 w 123825"/>
                <a:gd name="connsiteY4" fmla="*/ 74009 h 142875"/>
                <a:gd name="connsiteX5" fmla="*/ 109576 w 123825"/>
                <a:gd name="connsiteY5" fmla="*/ 123415 h 142875"/>
                <a:gd name="connsiteX6" fmla="*/ 66361 w 123825"/>
                <a:gd name="connsiteY6" fmla="*/ 141484 h 142875"/>
                <a:gd name="connsiteX7" fmla="*/ 22774 w 123825"/>
                <a:gd name="connsiteY7" fmla="*/ 123225 h 142875"/>
                <a:gd name="connsiteX8" fmla="*/ 7144 w 123825"/>
                <a:gd name="connsiteY8" fmla="*/ 74019 h 142875"/>
                <a:gd name="connsiteX9" fmla="*/ 31566 w 123825"/>
                <a:gd name="connsiteY9" fmla="*/ 74019 h 142875"/>
                <a:gd name="connsiteX10" fmla="*/ 66361 w 123825"/>
                <a:gd name="connsiteY10" fmla="*/ 122749 h 142875"/>
                <a:gd name="connsiteX11" fmla="*/ 91811 w 123825"/>
                <a:gd name="connsiteY11" fmla="*/ 109690 h 142875"/>
                <a:gd name="connsiteX12" fmla="*/ 101032 w 123825"/>
                <a:gd name="connsiteY12" fmla="*/ 74019 h 142875"/>
                <a:gd name="connsiteX13" fmla="*/ 66361 w 123825"/>
                <a:gd name="connsiteY13" fmla="*/ 25889 h 142875"/>
                <a:gd name="connsiteX14" fmla="*/ 41024 w 123825"/>
                <a:gd name="connsiteY14" fmla="*/ 38710 h 142875"/>
                <a:gd name="connsiteX15" fmla="*/ 31566 w 123825"/>
                <a:gd name="connsiteY15" fmla="*/ 74019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3825" h="142875">
                  <a:moveTo>
                    <a:pt x="7144" y="74019"/>
                  </a:moveTo>
                  <a:cubicBezTo>
                    <a:pt x="7144" y="54026"/>
                    <a:pt x="12573" y="37881"/>
                    <a:pt x="23441" y="25584"/>
                  </a:cubicBezTo>
                  <a:cubicBezTo>
                    <a:pt x="34309" y="13297"/>
                    <a:pt x="48606" y="7144"/>
                    <a:pt x="66351" y="7144"/>
                  </a:cubicBezTo>
                  <a:cubicBezTo>
                    <a:pt x="85068" y="7144"/>
                    <a:pt x="99603" y="13049"/>
                    <a:pt x="109938" y="24851"/>
                  </a:cubicBezTo>
                  <a:cubicBezTo>
                    <a:pt x="120272" y="36662"/>
                    <a:pt x="125444" y="53054"/>
                    <a:pt x="125444" y="74009"/>
                  </a:cubicBezTo>
                  <a:cubicBezTo>
                    <a:pt x="125444" y="94888"/>
                    <a:pt x="120148" y="111357"/>
                    <a:pt x="109576" y="123415"/>
                  </a:cubicBezTo>
                  <a:cubicBezTo>
                    <a:pt x="98993" y="135465"/>
                    <a:pt x="84591" y="141484"/>
                    <a:pt x="66361" y="141484"/>
                  </a:cubicBezTo>
                  <a:cubicBezTo>
                    <a:pt x="47720" y="141484"/>
                    <a:pt x="33195" y="135388"/>
                    <a:pt x="22774" y="123225"/>
                  </a:cubicBezTo>
                  <a:cubicBezTo>
                    <a:pt x="12354" y="111061"/>
                    <a:pt x="7144" y="94659"/>
                    <a:pt x="7144" y="74019"/>
                  </a:cubicBezTo>
                  <a:close/>
                  <a:moveTo>
                    <a:pt x="31566" y="74019"/>
                  </a:moveTo>
                  <a:cubicBezTo>
                    <a:pt x="31566" y="106508"/>
                    <a:pt x="43167" y="122749"/>
                    <a:pt x="66361" y="122749"/>
                  </a:cubicBezTo>
                  <a:cubicBezTo>
                    <a:pt x="77181" y="122749"/>
                    <a:pt x="85668" y="118396"/>
                    <a:pt x="91811" y="109690"/>
                  </a:cubicBezTo>
                  <a:cubicBezTo>
                    <a:pt x="97955" y="100984"/>
                    <a:pt x="101032" y="89097"/>
                    <a:pt x="101032" y="74019"/>
                  </a:cubicBezTo>
                  <a:cubicBezTo>
                    <a:pt x="101032" y="41939"/>
                    <a:pt x="89478" y="25889"/>
                    <a:pt x="66361" y="25889"/>
                  </a:cubicBezTo>
                  <a:cubicBezTo>
                    <a:pt x="55778" y="25889"/>
                    <a:pt x="47339" y="30156"/>
                    <a:pt x="41024" y="38710"/>
                  </a:cubicBezTo>
                  <a:cubicBezTo>
                    <a:pt x="34719" y="47254"/>
                    <a:pt x="31566" y="59017"/>
                    <a:pt x="31566" y="74019"/>
                  </a:cubicBezTo>
                  <a:close/>
                </a:path>
              </a:pathLst>
            </a:custGeom>
            <a:solidFill>
              <a:srgbClr val="22A138">
                <a:alpha val="50000"/>
              </a:srgbClr>
            </a:solidFill>
            <a:ln w="9525" cap="flat">
              <a:noFill/>
              <a:prstDash val="solid"/>
              <a:miter/>
            </a:ln>
          </p:spPr>
          <p:txBody>
            <a:bodyPr rtlCol="0" anchor="ctr"/>
            <a:lstStyle/>
            <a:p>
              <a:endParaRPr lang="en-US" dirty="0"/>
            </a:p>
          </p:txBody>
        </p:sp>
        <p:sp>
          <p:nvSpPr>
            <p:cNvPr id="19" name="Forme libre : forme 18">
              <a:extLst>
                <a:ext uri="{FF2B5EF4-FFF2-40B4-BE49-F238E27FC236}">
                  <a16:creationId xmlns:a16="http://schemas.microsoft.com/office/drawing/2014/main" id="{7BFC3453-D5E5-4B80-95E1-53BCDB119B16}"/>
                </a:ext>
              </a:extLst>
            </p:cNvPr>
            <p:cNvSpPr/>
            <p:nvPr/>
          </p:nvSpPr>
          <p:spPr>
            <a:xfrm>
              <a:off x="3443414" y="3649120"/>
              <a:ext cx="114300" cy="142875"/>
            </a:xfrm>
            <a:custGeom>
              <a:avLst/>
              <a:gdLst>
                <a:gd name="connsiteX0" fmla="*/ 87592 w 114300"/>
                <a:gd name="connsiteY0" fmla="*/ 139075 h 142875"/>
                <a:gd name="connsiteX1" fmla="*/ 87592 w 114300"/>
                <a:gd name="connsiteY1" fmla="*/ 63741 h 142875"/>
                <a:gd name="connsiteX2" fmla="*/ 81305 w 114300"/>
                <a:gd name="connsiteY2" fmla="*/ 34776 h 142875"/>
                <a:gd name="connsiteX3" fmla="*/ 60246 w 114300"/>
                <a:gd name="connsiteY3" fmla="*/ 26499 h 142875"/>
                <a:gd name="connsiteX4" fmla="*/ 43644 w 114300"/>
                <a:gd name="connsiteY4" fmla="*/ 31213 h 142875"/>
                <a:gd name="connsiteX5" fmla="*/ 30337 w 114300"/>
                <a:gd name="connsiteY5" fmla="*/ 42824 h 142875"/>
                <a:gd name="connsiteX6" fmla="*/ 30337 w 114300"/>
                <a:gd name="connsiteY6" fmla="*/ 139075 h 142875"/>
                <a:gd name="connsiteX7" fmla="*/ 7144 w 114300"/>
                <a:gd name="connsiteY7" fmla="*/ 139075 h 142875"/>
                <a:gd name="connsiteX8" fmla="*/ 7144 w 114300"/>
                <a:gd name="connsiteY8" fmla="*/ 9563 h 142875"/>
                <a:gd name="connsiteX9" fmla="*/ 23012 w 114300"/>
                <a:gd name="connsiteY9" fmla="*/ 9563 h 142875"/>
                <a:gd name="connsiteX10" fmla="*/ 30337 w 114300"/>
                <a:gd name="connsiteY10" fmla="*/ 26251 h 142875"/>
                <a:gd name="connsiteX11" fmla="*/ 67818 w 114300"/>
                <a:gd name="connsiteY11" fmla="*/ 7144 h 142875"/>
                <a:gd name="connsiteX12" fmla="*/ 110795 w 114300"/>
                <a:gd name="connsiteY12" fmla="*/ 58903 h 142875"/>
                <a:gd name="connsiteX13" fmla="*/ 110795 w 114300"/>
                <a:gd name="connsiteY13" fmla="*/ 139075 h 142875"/>
                <a:gd name="connsiteX14" fmla="*/ 87592 w 114300"/>
                <a:gd name="connsiteY14" fmla="*/ 139075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4300" h="142875">
                  <a:moveTo>
                    <a:pt x="87592" y="139075"/>
                  </a:moveTo>
                  <a:lnTo>
                    <a:pt x="87592" y="63741"/>
                  </a:lnTo>
                  <a:cubicBezTo>
                    <a:pt x="87592" y="49959"/>
                    <a:pt x="85496" y="40300"/>
                    <a:pt x="81305" y="34776"/>
                  </a:cubicBezTo>
                  <a:cubicBezTo>
                    <a:pt x="77114" y="29261"/>
                    <a:pt x="70094" y="26499"/>
                    <a:pt x="60246" y="26499"/>
                  </a:cubicBezTo>
                  <a:cubicBezTo>
                    <a:pt x="54950" y="26499"/>
                    <a:pt x="49425" y="28070"/>
                    <a:pt x="43644" y="31213"/>
                  </a:cubicBezTo>
                  <a:cubicBezTo>
                    <a:pt x="37862" y="34357"/>
                    <a:pt x="33433" y="38224"/>
                    <a:pt x="30337" y="42824"/>
                  </a:cubicBezTo>
                  <a:lnTo>
                    <a:pt x="30337" y="139075"/>
                  </a:lnTo>
                  <a:lnTo>
                    <a:pt x="7144" y="139075"/>
                  </a:lnTo>
                  <a:lnTo>
                    <a:pt x="7144" y="9563"/>
                  </a:lnTo>
                  <a:lnTo>
                    <a:pt x="23012" y="9563"/>
                  </a:lnTo>
                  <a:lnTo>
                    <a:pt x="30337" y="26251"/>
                  </a:lnTo>
                  <a:cubicBezTo>
                    <a:pt x="37986" y="13506"/>
                    <a:pt x="50482" y="7144"/>
                    <a:pt x="67818" y="7144"/>
                  </a:cubicBezTo>
                  <a:cubicBezTo>
                    <a:pt x="96469" y="7144"/>
                    <a:pt x="110795" y="24393"/>
                    <a:pt x="110795" y="58903"/>
                  </a:cubicBezTo>
                  <a:lnTo>
                    <a:pt x="110795" y="139075"/>
                  </a:lnTo>
                  <a:lnTo>
                    <a:pt x="87592" y="139075"/>
                  </a:lnTo>
                  <a:close/>
                </a:path>
              </a:pathLst>
            </a:custGeom>
            <a:solidFill>
              <a:srgbClr val="22A138">
                <a:alpha val="50000"/>
              </a:srgbClr>
            </a:solidFill>
            <a:ln w="9525" cap="flat">
              <a:noFill/>
              <a:prstDash val="solid"/>
              <a:miter/>
            </a:ln>
          </p:spPr>
          <p:txBody>
            <a:bodyPr rtlCol="0" anchor="ctr"/>
            <a:lstStyle/>
            <a:p>
              <a:endParaRPr lang="en-US" dirty="0"/>
            </a:p>
          </p:txBody>
        </p:sp>
        <p:sp>
          <p:nvSpPr>
            <p:cNvPr id="20" name="Forme libre : forme 19">
              <a:extLst>
                <a:ext uri="{FF2B5EF4-FFF2-40B4-BE49-F238E27FC236}">
                  <a16:creationId xmlns:a16="http://schemas.microsoft.com/office/drawing/2014/main" id="{ABEEDC27-82A8-46CB-8CE2-2D10293A50C9}"/>
                </a:ext>
              </a:extLst>
            </p:cNvPr>
            <p:cNvSpPr/>
            <p:nvPr/>
          </p:nvSpPr>
          <p:spPr>
            <a:xfrm>
              <a:off x="3797639" y="3689420"/>
              <a:ext cx="66675" cy="66675"/>
            </a:xfrm>
            <a:custGeom>
              <a:avLst/>
              <a:gdLst>
                <a:gd name="connsiteX0" fmla="*/ 34280 w 66675"/>
                <a:gd name="connsiteY0" fmla="*/ 7144 h 66675"/>
                <a:gd name="connsiteX1" fmla="*/ 53483 w 66675"/>
                <a:gd name="connsiteY1" fmla="*/ 15002 h 66675"/>
                <a:gd name="connsiteX2" fmla="*/ 61417 w 66675"/>
                <a:gd name="connsiteY2" fmla="*/ 34023 h 66675"/>
                <a:gd name="connsiteX3" fmla="*/ 53483 w 66675"/>
                <a:gd name="connsiteY3" fmla="*/ 53045 h 66675"/>
                <a:gd name="connsiteX4" fmla="*/ 34280 w 66675"/>
                <a:gd name="connsiteY4" fmla="*/ 60903 h 66675"/>
                <a:gd name="connsiteX5" fmla="*/ 15078 w 66675"/>
                <a:gd name="connsiteY5" fmla="*/ 53045 h 66675"/>
                <a:gd name="connsiteX6" fmla="*/ 7144 w 66675"/>
                <a:gd name="connsiteY6" fmla="*/ 34023 h 66675"/>
                <a:gd name="connsiteX7" fmla="*/ 15078 w 66675"/>
                <a:gd name="connsiteY7" fmla="*/ 15002 h 66675"/>
                <a:gd name="connsiteX8" fmla="*/ 34280 w 66675"/>
                <a:gd name="connsiteY8" fmla="*/ 714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675" h="66675">
                  <a:moveTo>
                    <a:pt x="34280" y="7144"/>
                  </a:moveTo>
                  <a:cubicBezTo>
                    <a:pt x="41796" y="7144"/>
                    <a:pt x="48196" y="9763"/>
                    <a:pt x="53483" y="15002"/>
                  </a:cubicBezTo>
                  <a:cubicBezTo>
                    <a:pt x="58779" y="20241"/>
                    <a:pt x="61417" y="26584"/>
                    <a:pt x="61417" y="34023"/>
                  </a:cubicBezTo>
                  <a:cubicBezTo>
                    <a:pt x="61417" y="41462"/>
                    <a:pt x="58769" y="47806"/>
                    <a:pt x="53483" y="53045"/>
                  </a:cubicBezTo>
                  <a:cubicBezTo>
                    <a:pt x="48187" y="58284"/>
                    <a:pt x="41796" y="60903"/>
                    <a:pt x="34280" y="60903"/>
                  </a:cubicBezTo>
                  <a:cubicBezTo>
                    <a:pt x="26765" y="60903"/>
                    <a:pt x="20364" y="58284"/>
                    <a:pt x="15078" y="53045"/>
                  </a:cubicBezTo>
                  <a:cubicBezTo>
                    <a:pt x="9782" y="47806"/>
                    <a:pt x="7144" y="41462"/>
                    <a:pt x="7144" y="34023"/>
                  </a:cubicBezTo>
                  <a:cubicBezTo>
                    <a:pt x="7144" y="26584"/>
                    <a:pt x="9792" y="20241"/>
                    <a:pt x="15078" y="15002"/>
                  </a:cubicBezTo>
                  <a:cubicBezTo>
                    <a:pt x="20364" y="9763"/>
                    <a:pt x="26765" y="7144"/>
                    <a:pt x="34280" y="7144"/>
                  </a:cubicBezTo>
                  <a:close/>
                </a:path>
              </a:pathLst>
            </a:custGeom>
            <a:solidFill>
              <a:srgbClr val="22A138">
                <a:alpha val="50000"/>
              </a:srgbClr>
            </a:solidFill>
            <a:ln w="9525" cap="flat">
              <a:noFill/>
              <a:prstDash val="solid"/>
              <a:miter/>
            </a:ln>
          </p:spPr>
          <p:txBody>
            <a:bodyPr rtlCol="0" anchor="ctr"/>
            <a:lstStyle/>
            <a:p>
              <a:endParaRPr lang="en-US" dirty="0"/>
            </a:p>
          </p:txBody>
        </p:sp>
        <p:sp>
          <p:nvSpPr>
            <p:cNvPr id="21" name="Forme libre : forme 20">
              <a:extLst>
                <a:ext uri="{FF2B5EF4-FFF2-40B4-BE49-F238E27FC236}">
                  <a16:creationId xmlns:a16="http://schemas.microsoft.com/office/drawing/2014/main" id="{79263F93-BD89-481F-813A-6C0F901C9C08}"/>
                </a:ext>
              </a:extLst>
            </p:cNvPr>
            <p:cNvSpPr/>
            <p:nvPr/>
          </p:nvSpPr>
          <p:spPr>
            <a:xfrm>
              <a:off x="4087809" y="3602686"/>
              <a:ext cx="123825" cy="190500"/>
            </a:xfrm>
            <a:custGeom>
              <a:avLst/>
              <a:gdLst>
                <a:gd name="connsiteX0" fmla="*/ 31556 w 123825"/>
                <a:gd name="connsiteY0" fmla="*/ 117310 h 190500"/>
                <a:gd name="connsiteX1" fmla="*/ 31556 w 123825"/>
                <a:gd name="connsiteY1" fmla="*/ 185509 h 190500"/>
                <a:gd name="connsiteX2" fmla="*/ 7144 w 123825"/>
                <a:gd name="connsiteY2" fmla="*/ 185509 h 190500"/>
                <a:gd name="connsiteX3" fmla="*/ 7144 w 123825"/>
                <a:gd name="connsiteY3" fmla="*/ 8353 h 190500"/>
                <a:gd name="connsiteX4" fmla="*/ 40595 w 123825"/>
                <a:gd name="connsiteY4" fmla="*/ 7144 h 190500"/>
                <a:gd name="connsiteX5" fmla="*/ 118481 w 123825"/>
                <a:gd name="connsiteY5" fmla="*/ 58779 h 190500"/>
                <a:gd name="connsiteX6" fmla="*/ 49625 w 123825"/>
                <a:gd name="connsiteY6" fmla="*/ 118510 h 190500"/>
                <a:gd name="connsiteX7" fmla="*/ 31556 w 123825"/>
                <a:gd name="connsiteY7" fmla="*/ 117310 h 190500"/>
                <a:gd name="connsiteX8" fmla="*/ 31556 w 123825"/>
                <a:gd name="connsiteY8" fmla="*/ 30118 h 190500"/>
                <a:gd name="connsiteX9" fmla="*/ 31556 w 123825"/>
                <a:gd name="connsiteY9" fmla="*/ 95536 h 190500"/>
                <a:gd name="connsiteX10" fmla="*/ 47911 w 123825"/>
                <a:gd name="connsiteY10" fmla="*/ 96745 h 190500"/>
                <a:gd name="connsiteX11" fmla="*/ 93326 w 123825"/>
                <a:gd name="connsiteY11" fmla="*/ 61312 h 190500"/>
                <a:gd name="connsiteX12" fmla="*/ 44863 w 123825"/>
                <a:gd name="connsiteY12" fmla="*/ 28908 h 190500"/>
                <a:gd name="connsiteX13" fmla="*/ 31556 w 123825"/>
                <a:gd name="connsiteY13" fmla="*/ 30118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3825" h="190500">
                  <a:moveTo>
                    <a:pt x="31556" y="117310"/>
                  </a:moveTo>
                  <a:lnTo>
                    <a:pt x="31556" y="185509"/>
                  </a:lnTo>
                  <a:lnTo>
                    <a:pt x="7144" y="185509"/>
                  </a:lnTo>
                  <a:lnTo>
                    <a:pt x="7144" y="8353"/>
                  </a:lnTo>
                  <a:cubicBezTo>
                    <a:pt x="25622" y="7553"/>
                    <a:pt x="36766" y="7144"/>
                    <a:pt x="40595" y="7144"/>
                  </a:cubicBezTo>
                  <a:cubicBezTo>
                    <a:pt x="92526" y="7144"/>
                    <a:pt x="118481" y="24355"/>
                    <a:pt x="118481" y="58779"/>
                  </a:cubicBezTo>
                  <a:cubicBezTo>
                    <a:pt x="118481" y="98603"/>
                    <a:pt x="95526" y="118510"/>
                    <a:pt x="49625" y="118510"/>
                  </a:cubicBezTo>
                  <a:cubicBezTo>
                    <a:pt x="46853" y="118520"/>
                    <a:pt x="40834" y="118120"/>
                    <a:pt x="31556" y="117310"/>
                  </a:cubicBezTo>
                  <a:close/>
                  <a:moveTo>
                    <a:pt x="31556" y="30118"/>
                  </a:moveTo>
                  <a:lnTo>
                    <a:pt x="31556" y="95536"/>
                  </a:lnTo>
                  <a:cubicBezTo>
                    <a:pt x="41891" y="96345"/>
                    <a:pt x="47349" y="96745"/>
                    <a:pt x="47911" y="96745"/>
                  </a:cubicBezTo>
                  <a:cubicBezTo>
                    <a:pt x="78191" y="96745"/>
                    <a:pt x="93326" y="84944"/>
                    <a:pt x="93326" y="61312"/>
                  </a:cubicBezTo>
                  <a:cubicBezTo>
                    <a:pt x="93326" y="39710"/>
                    <a:pt x="77171" y="28908"/>
                    <a:pt x="44863" y="28908"/>
                  </a:cubicBezTo>
                  <a:cubicBezTo>
                    <a:pt x="41605" y="28908"/>
                    <a:pt x="37166" y="29318"/>
                    <a:pt x="31556" y="30118"/>
                  </a:cubicBezTo>
                  <a:close/>
                </a:path>
              </a:pathLst>
            </a:custGeom>
            <a:solidFill>
              <a:srgbClr val="22A138">
                <a:alpha val="50000"/>
              </a:srgbClr>
            </a:solidFill>
            <a:ln w="9525" cap="flat">
              <a:noFill/>
              <a:prstDash val="solid"/>
              <a:miter/>
            </a:ln>
          </p:spPr>
          <p:txBody>
            <a:bodyPr rtlCol="0" anchor="ctr"/>
            <a:lstStyle/>
            <a:p>
              <a:endParaRPr lang="en-US" dirty="0"/>
            </a:p>
          </p:txBody>
        </p:sp>
        <p:sp>
          <p:nvSpPr>
            <p:cNvPr id="22" name="Forme libre : forme 21">
              <a:extLst>
                <a:ext uri="{FF2B5EF4-FFF2-40B4-BE49-F238E27FC236}">
                  <a16:creationId xmlns:a16="http://schemas.microsoft.com/office/drawing/2014/main" id="{A17328B4-1579-4E16-8289-48E49F417694}"/>
                </a:ext>
              </a:extLst>
            </p:cNvPr>
            <p:cNvSpPr/>
            <p:nvPr/>
          </p:nvSpPr>
          <p:spPr>
            <a:xfrm>
              <a:off x="4274451" y="3649110"/>
              <a:ext cx="123825" cy="142875"/>
            </a:xfrm>
            <a:custGeom>
              <a:avLst/>
              <a:gdLst>
                <a:gd name="connsiteX0" fmla="*/ 87725 w 123825"/>
                <a:gd name="connsiteY0" fmla="*/ 124206 h 142875"/>
                <a:gd name="connsiteX1" fmla="*/ 45120 w 123825"/>
                <a:gd name="connsiteY1" fmla="*/ 141494 h 142875"/>
                <a:gd name="connsiteX2" fmla="*/ 18440 w 123825"/>
                <a:gd name="connsiteY2" fmla="*/ 130435 h 142875"/>
                <a:gd name="connsiteX3" fmla="*/ 7144 w 123825"/>
                <a:gd name="connsiteY3" fmla="*/ 102918 h 142875"/>
                <a:gd name="connsiteX4" fmla="*/ 24536 w 123825"/>
                <a:gd name="connsiteY4" fmla="*/ 69599 h 142875"/>
                <a:gd name="connsiteX5" fmla="*/ 68913 w 123825"/>
                <a:gd name="connsiteY5" fmla="*/ 55997 h 142875"/>
                <a:gd name="connsiteX6" fmla="*/ 85516 w 123825"/>
                <a:gd name="connsiteY6" fmla="*/ 59141 h 142875"/>
                <a:gd name="connsiteX7" fmla="*/ 57188 w 123825"/>
                <a:gd name="connsiteY7" fmla="*/ 27699 h 142875"/>
                <a:gd name="connsiteX8" fmla="*/ 23736 w 123825"/>
                <a:gd name="connsiteY8" fmla="*/ 39310 h 142875"/>
                <a:gd name="connsiteX9" fmla="*/ 13973 w 123825"/>
                <a:gd name="connsiteY9" fmla="*/ 20079 h 142875"/>
                <a:gd name="connsiteX10" fmla="*/ 32223 w 123825"/>
                <a:gd name="connsiteY10" fmla="*/ 10954 h 142875"/>
                <a:gd name="connsiteX11" fmla="*/ 54502 w 123825"/>
                <a:gd name="connsiteY11" fmla="*/ 7144 h 142875"/>
                <a:gd name="connsiteX12" fmla="*/ 95822 w 123825"/>
                <a:gd name="connsiteY12" fmla="*/ 19964 h 142875"/>
                <a:gd name="connsiteX13" fmla="*/ 108709 w 123825"/>
                <a:gd name="connsiteY13" fmla="*/ 60712 h 142875"/>
                <a:gd name="connsiteX14" fmla="*/ 108709 w 123825"/>
                <a:gd name="connsiteY14" fmla="*/ 107147 h 142875"/>
                <a:gd name="connsiteX15" fmla="*/ 118967 w 123825"/>
                <a:gd name="connsiteY15" fmla="*/ 129883 h 142875"/>
                <a:gd name="connsiteX16" fmla="*/ 118967 w 123825"/>
                <a:gd name="connsiteY16" fmla="*/ 141370 h 142875"/>
                <a:gd name="connsiteX17" fmla="*/ 97784 w 123825"/>
                <a:gd name="connsiteY17" fmla="*/ 137379 h 142875"/>
                <a:gd name="connsiteX18" fmla="*/ 87725 w 123825"/>
                <a:gd name="connsiteY18" fmla="*/ 124206 h 142875"/>
                <a:gd name="connsiteX19" fmla="*/ 85525 w 123825"/>
                <a:gd name="connsiteY19" fmla="*/ 75476 h 142875"/>
                <a:gd name="connsiteX20" fmla="*/ 70142 w 123825"/>
                <a:gd name="connsiteY20" fmla="*/ 73057 h 142875"/>
                <a:gd name="connsiteX21" fmla="*/ 41453 w 123825"/>
                <a:gd name="connsiteY21" fmla="*/ 82001 h 142875"/>
                <a:gd name="connsiteX22" fmla="*/ 30347 w 123825"/>
                <a:gd name="connsiteY22" fmla="*/ 103165 h 142875"/>
                <a:gd name="connsiteX23" fmla="*/ 54397 w 123825"/>
                <a:gd name="connsiteY23" fmla="*/ 123358 h 142875"/>
                <a:gd name="connsiteX24" fmla="*/ 85525 w 123825"/>
                <a:gd name="connsiteY24" fmla="*/ 106794 h 142875"/>
                <a:gd name="connsiteX25" fmla="*/ 85525 w 123825"/>
                <a:gd name="connsiteY25" fmla="*/ 75476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3825" h="142875">
                  <a:moveTo>
                    <a:pt x="87725" y="124206"/>
                  </a:moveTo>
                  <a:cubicBezTo>
                    <a:pt x="78448" y="135741"/>
                    <a:pt x="64246" y="141494"/>
                    <a:pt x="45120" y="141494"/>
                  </a:cubicBezTo>
                  <a:cubicBezTo>
                    <a:pt x="34862" y="141494"/>
                    <a:pt x="25975" y="137798"/>
                    <a:pt x="18440" y="130435"/>
                  </a:cubicBezTo>
                  <a:cubicBezTo>
                    <a:pt x="10916" y="123054"/>
                    <a:pt x="7144" y="113881"/>
                    <a:pt x="7144" y="102918"/>
                  </a:cubicBezTo>
                  <a:cubicBezTo>
                    <a:pt x="7144" y="89783"/>
                    <a:pt x="12945" y="78677"/>
                    <a:pt x="24536" y="69599"/>
                  </a:cubicBezTo>
                  <a:cubicBezTo>
                    <a:pt x="36138" y="60541"/>
                    <a:pt x="50921" y="55997"/>
                    <a:pt x="68913" y="55997"/>
                  </a:cubicBezTo>
                  <a:cubicBezTo>
                    <a:pt x="73800" y="55997"/>
                    <a:pt x="79334" y="57036"/>
                    <a:pt x="85516" y="59141"/>
                  </a:cubicBezTo>
                  <a:cubicBezTo>
                    <a:pt x="85516" y="38176"/>
                    <a:pt x="76067" y="27699"/>
                    <a:pt x="57188" y="27699"/>
                  </a:cubicBezTo>
                  <a:cubicBezTo>
                    <a:pt x="42701" y="27699"/>
                    <a:pt x="31547" y="31566"/>
                    <a:pt x="23736" y="39310"/>
                  </a:cubicBezTo>
                  <a:lnTo>
                    <a:pt x="13973" y="20079"/>
                  </a:lnTo>
                  <a:cubicBezTo>
                    <a:pt x="18364" y="16535"/>
                    <a:pt x="24451" y="13487"/>
                    <a:pt x="32223" y="10954"/>
                  </a:cubicBezTo>
                  <a:cubicBezTo>
                    <a:pt x="39996" y="8401"/>
                    <a:pt x="47425" y="7144"/>
                    <a:pt x="54502" y="7144"/>
                  </a:cubicBezTo>
                  <a:cubicBezTo>
                    <a:pt x="73466" y="7144"/>
                    <a:pt x="87240" y="11421"/>
                    <a:pt x="95822" y="19964"/>
                  </a:cubicBezTo>
                  <a:cubicBezTo>
                    <a:pt x="104413" y="28499"/>
                    <a:pt x="108709" y="42091"/>
                    <a:pt x="108709" y="60712"/>
                  </a:cubicBezTo>
                  <a:lnTo>
                    <a:pt x="108709" y="107147"/>
                  </a:lnTo>
                  <a:cubicBezTo>
                    <a:pt x="108709" y="118510"/>
                    <a:pt x="112128" y="126092"/>
                    <a:pt x="118967" y="129883"/>
                  </a:cubicBezTo>
                  <a:lnTo>
                    <a:pt x="118967" y="141370"/>
                  </a:lnTo>
                  <a:cubicBezTo>
                    <a:pt x="109518" y="141370"/>
                    <a:pt x="102470" y="140037"/>
                    <a:pt x="97784" y="137379"/>
                  </a:cubicBezTo>
                  <a:cubicBezTo>
                    <a:pt x="93116" y="134731"/>
                    <a:pt x="89754" y="130331"/>
                    <a:pt x="87725" y="124206"/>
                  </a:cubicBezTo>
                  <a:close/>
                  <a:moveTo>
                    <a:pt x="85525" y="75476"/>
                  </a:moveTo>
                  <a:cubicBezTo>
                    <a:pt x="78200" y="73866"/>
                    <a:pt x="73076" y="73057"/>
                    <a:pt x="70142" y="73057"/>
                  </a:cubicBezTo>
                  <a:cubicBezTo>
                    <a:pt x="58426" y="73057"/>
                    <a:pt x="48854" y="76038"/>
                    <a:pt x="41453" y="82001"/>
                  </a:cubicBezTo>
                  <a:cubicBezTo>
                    <a:pt x="34052" y="87963"/>
                    <a:pt x="30347" y="95012"/>
                    <a:pt x="30347" y="103165"/>
                  </a:cubicBezTo>
                  <a:cubicBezTo>
                    <a:pt x="30347" y="116634"/>
                    <a:pt x="38357" y="123358"/>
                    <a:pt x="54397" y="123358"/>
                  </a:cubicBezTo>
                  <a:cubicBezTo>
                    <a:pt x="66113" y="123358"/>
                    <a:pt x="76495" y="117843"/>
                    <a:pt x="85525" y="106794"/>
                  </a:cubicBezTo>
                  <a:lnTo>
                    <a:pt x="85525" y="75476"/>
                  </a:lnTo>
                  <a:close/>
                </a:path>
              </a:pathLst>
            </a:custGeom>
            <a:solidFill>
              <a:srgbClr val="22A138">
                <a:alpha val="50000"/>
              </a:srgbClr>
            </a:solidFill>
            <a:ln w="9525" cap="flat">
              <a:noFill/>
              <a:prstDash val="solid"/>
              <a:miter/>
            </a:ln>
          </p:spPr>
          <p:txBody>
            <a:bodyPr rtlCol="0" anchor="ctr"/>
            <a:lstStyle/>
            <a:p>
              <a:endParaRPr lang="en-US" dirty="0"/>
            </a:p>
          </p:txBody>
        </p:sp>
        <p:sp>
          <p:nvSpPr>
            <p:cNvPr id="23" name="Forme libre : forme 22">
              <a:extLst>
                <a:ext uri="{FF2B5EF4-FFF2-40B4-BE49-F238E27FC236}">
                  <a16:creationId xmlns:a16="http://schemas.microsoft.com/office/drawing/2014/main" id="{9FFABFA5-D560-4B57-A403-E79C1BD6BD3D}"/>
                </a:ext>
              </a:extLst>
            </p:cNvPr>
            <p:cNvSpPr/>
            <p:nvPr/>
          </p:nvSpPr>
          <p:spPr>
            <a:xfrm>
              <a:off x="4481868" y="3649120"/>
              <a:ext cx="85725" cy="142875"/>
            </a:xfrm>
            <a:custGeom>
              <a:avLst/>
              <a:gdLst>
                <a:gd name="connsiteX0" fmla="*/ 76372 w 85725"/>
                <a:gd name="connsiteY0" fmla="*/ 31690 h 142875"/>
                <a:gd name="connsiteX1" fmla="*/ 61103 w 85725"/>
                <a:gd name="connsiteY1" fmla="*/ 26489 h 142875"/>
                <a:gd name="connsiteX2" fmla="*/ 39557 w 85725"/>
                <a:gd name="connsiteY2" fmla="*/ 37738 h 142875"/>
                <a:gd name="connsiteX3" fmla="*/ 30337 w 85725"/>
                <a:gd name="connsiteY3" fmla="*/ 64827 h 142875"/>
                <a:gd name="connsiteX4" fmla="*/ 30337 w 85725"/>
                <a:gd name="connsiteY4" fmla="*/ 139075 h 142875"/>
                <a:gd name="connsiteX5" fmla="*/ 7144 w 85725"/>
                <a:gd name="connsiteY5" fmla="*/ 139075 h 142875"/>
                <a:gd name="connsiteX6" fmla="*/ 7144 w 85725"/>
                <a:gd name="connsiteY6" fmla="*/ 9563 h 142875"/>
                <a:gd name="connsiteX7" fmla="*/ 30337 w 85725"/>
                <a:gd name="connsiteY7" fmla="*/ 9563 h 142875"/>
                <a:gd name="connsiteX8" fmla="*/ 30337 w 85725"/>
                <a:gd name="connsiteY8" fmla="*/ 30242 h 142875"/>
                <a:gd name="connsiteX9" fmla="*/ 68066 w 85725"/>
                <a:gd name="connsiteY9" fmla="*/ 7144 h 142875"/>
                <a:gd name="connsiteX10" fmla="*/ 86001 w 85725"/>
                <a:gd name="connsiteY10" fmla="*/ 9325 h 142875"/>
                <a:gd name="connsiteX11" fmla="*/ 76372 w 85725"/>
                <a:gd name="connsiteY11" fmla="*/ 31690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5725" h="142875">
                  <a:moveTo>
                    <a:pt x="76372" y="31690"/>
                  </a:moveTo>
                  <a:cubicBezTo>
                    <a:pt x="71323" y="28223"/>
                    <a:pt x="66227" y="26489"/>
                    <a:pt x="61103" y="26489"/>
                  </a:cubicBezTo>
                  <a:cubicBezTo>
                    <a:pt x="52883" y="26489"/>
                    <a:pt x="45701" y="30242"/>
                    <a:pt x="39557" y="37738"/>
                  </a:cubicBezTo>
                  <a:cubicBezTo>
                    <a:pt x="33414" y="45234"/>
                    <a:pt x="30337" y="54264"/>
                    <a:pt x="30337" y="64827"/>
                  </a:cubicBezTo>
                  <a:lnTo>
                    <a:pt x="30337" y="139075"/>
                  </a:lnTo>
                  <a:lnTo>
                    <a:pt x="7144" y="139075"/>
                  </a:lnTo>
                  <a:lnTo>
                    <a:pt x="7144" y="9563"/>
                  </a:lnTo>
                  <a:lnTo>
                    <a:pt x="30337" y="9563"/>
                  </a:lnTo>
                  <a:lnTo>
                    <a:pt x="30337" y="30242"/>
                  </a:lnTo>
                  <a:cubicBezTo>
                    <a:pt x="38805" y="14849"/>
                    <a:pt x="51378" y="7144"/>
                    <a:pt x="68066" y="7144"/>
                  </a:cubicBezTo>
                  <a:cubicBezTo>
                    <a:pt x="72219" y="7144"/>
                    <a:pt x="78191" y="7868"/>
                    <a:pt x="86001" y="9325"/>
                  </a:cubicBezTo>
                  <a:lnTo>
                    <a:pt x="76372" y="31690"/>
                  </a:lnTo>
                  <a:close/>
                </a:path>
              </a:pathLst>
            </a:custGeom>
            <a:solidFill>
              <a:srgbClr val="22A138">
                <a:alpha val="50000"/>
              </a:srgbClr>
            </a:solidFill>
            <a:ln w="9525" cap="flat">
              <a:noFill/>
              <a:prstDash val="solid"/>
              <a:miter/>
            </a:ln>
          </p:spPr>
          <p:txBody>
            <a:bodyPr rtlCol="0" anchor="ctr"/>
            <a:lstStyle/>
            <a:p>
              <a:endParaRPr lang="en-US" dirty="0"/>
            </a:p>
          </p:txBody>
        </p:sp>
        <p:sp>
          <p:nvSpPr>
            <p:cNvPr id="24" name="Forme libre : forme 23">
              <a:extLst>
                <a:ext uri="{FF2B5EF4-FFF2-40B4-BE49-F238E27FC236}">
                  <a16:creationId xmlns:a16="http://schemas.microsoft.com/office/drawing/2014/main" id="{C6DE36B4-63F9-49BF-9393-6D814DCD3ADB}"/>
                </a:ext>
              </a:extLst>
            </p:cNvPr>
            <p:cNvSpPr/>
            <p:nvPr/>
          </p:nvSpPr>
          <p:spPr>
            <a:xfrm>
              <a:off x="4638011" y="3602562"/>
              <a:ext cx="57150" cy="190500"/>
            </a:xfrm>
            <a:custGeom>
              <a:avLst/>
              <a:gdLst>
                <a:gd name="connsiteX0" fmla="*/ 25089 w 57150"/>
                <a:gd name="connsiteY0" fmla="*/ 185633 h 190500"/>
                <a:gd name="connsiteX1" fmla="*/ 25089 w 57150"/>
                <a:gd name="connsiteY1" fmla="*/ 75466 h 190500"/>
                <a:gd name="connsiteX2" fmla="*/ 7144 w 57150"/>
                <a:gd name="connsiteY2" fmla="*/ 75466 h 190500"/>
                <a:gd name="connsiteX3" fmla="*/ 7144 w 57150"/>
                <a:gd name="connsiteY3" fmla="*/ 56121 h 190500"/>
                <a:gd name="connsiteX4" fmla="*/ 48282 w 57150"/>
                <a:gd name="connsiteY4" fmla="*/ 56121 h 190500"/>
                <a:gd name="connsiteX5" fmla="*/ 48282 w 57150"/>
                <a:gd name="connsiteY5" fmla="*/ 185633 h 190500"/>
                <a:gd name="connsiteX6" fmla="*/ 25089 w 57150"/>
                <a:gd name="connsiteY6" fmla="*/ 185633 h 190500"/>
                <a:gd name="connsiteX7" fmla="*/ 37786 w 57150"/>
                <a:gd name="connsiteY7" fmla="*/ 7144 h 190500"/>
                <a:gd name="connsiteX8" fmla="*/ 47987 w 57150"/>
                <a:gd name="connsiteY8" fmla="*/ 11316 h 190500"/>
                <a:gd name="connsiteX9" fmla="*/ 52197 w 57150"/>
                <a:gd name="connsiteY9" fmla="*/ 21288 h 190500"/>
                <a:gd name="connsiteX10" fmla="*/ 47987 w 57150"/>
                <a:gd name="connsiteY10" fmla="*/ 31394 h 190500"/>
                <a:gd name="connsiteX11" fmla="*/ 37786 w 57150"/>
                <a:gd name="connsiteY11" fmla="*/ 35566 h 190500"/>
                <a:gd name="connsiteX12" fmla="*/ 27718 w 57150"/>
                <a:gd name="connsiteY12" fmla="*/ 31394 h 190500"/>
                <a:gd name="connsiteX13" fmla="*/ 23498 w 57150"/>
                <a:gd name="connsiteY13" fmla="*/ 21288 h 190500"/>
                <a:gd name="connsiteX14" fmla="*/ 27651 w 57150"/>
                <a:gd name="connsiteY14" fmla="*/ 11249 h 190500"/>
                <a:gd name="connsiteX15" fmla="*/ 37786 w 57150"/>
                <a:gd name="connsiteY15" fmla="*/ 7144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7150" h="190500">
                  <a:moveTo>
                    <a:pt x="25089" y="185633"/>
                  </a:moveTo>
                  <a:lnTo>
                    <a:pt x="25089" y="75466"/>
                  </a:lnTo>
                  <a:lnTo>
                    <a:pt x="7144" y="75466"/>
                  </a:lnTo>
                  <a:lnTo>
                    <a:pt x="7144" y="56121"/>
                  </a:lnTo>
                  <a:lnTo>
                    <a:pt x="48282" y="56121"/>
                  </a:lnTo>
                  <a:lnTo>
                    <a:pt x="48282" y="185633"/>
                  </a:lnTo>
                  <a:lnTo>
                    <a:pt x="25089" y="185633"/>
                  </a:lnTo>
                  <a:close/>
                  <a:moveTo>
                    <a:pt x="37786" y="7144"/>
                  </a:moveTo>
                  <a:cubicBezTo>
                    <a:pt x="41767" y="7144"/>
                    <a:pt x="45168" y="8534"/>
                    <a:pt x="47987" y="11316"/>
                  </a:cubicBezTo>
                  <a:cubicBezTo>
                    <a:pt x="50787" y="14087"/>
                    <a:pt x="52197" y="17421"/>
                    <a:pt x="52197" y="21288"/>
                  </a:cubicBezTo>
                  <a:cubicBezTo>
                    <a:pt x="52197" y="25232"/>
                    <a:pt x="50787" y="28603"/>
                    <a:pt x="47987" y="31394"/>
                  </a:cubicBezTo>
                  <a:cubicBezTo>
                    <a:pt x="45168" y="34166"/>
                    <a:pt x="41767" y="35566"/>
                    <a:pt x="37786" y="35566"/>
                  </a:cubicBezTo>
                  <a:cubicBezTo>
                    <a:pt x="33880" y="35566"/>
                    <a:pt x="30518" y="34176"/>
                    <a:pt x="27718" y="31394"/>
                  </a:cubicBezTo>
                  <a:cubicBezTo>
                    <a:pt x="24898" y="28603"/>
                    <a:pt x="23498" y="25241"/>
                    <a:pt x="23498" y="21288"/>
                  </a:cubicBezTo>
                  <a:cubicBezTo>
                    <a:pt x="23498" y="17335"/>
                    <a:pt x="24879" y="13992"/>
                    <a:pt x="27651" y="11249"/>
                  </a:cubicBezTo>
                  <a:cubicBezTo>
                    <a:pt x="30423" y="8515"/>
                    <a:pt x="33804" y="7144"/>
                    <a:pt x="37786" y="7144"/>
                  </a:cubicBezTo>
                  <a:close/>
                </a:path>
              </a:pathLst>
            </a:custGeom>
            <a:solidFill>
              <a:srgbClr val="22A138">
                <a:alpha val="50000"/>
              </a:srgbClr>
            </a:solidFill>
            <a:ln w="9525" cap="flat">
              <a:noFill/>
              <a:prstDash val="solid"/>
              <a:miter/>
            </a:ln>
          </p:spPr>
          <p:txBody>
            <a:bodyPr rtlCol="0" anchor="ctr"/>
            <a:lstStyle/>
            <a:p>
              <a:endParaRPr lang="en-US" dirty="0"/>
            </a:p>
          </p:txBody>
        </p:sp>
        <p:sp>
          <p:nvSpPr>
            <p:cNvPr id="25" name="Forme libre : forme 24">
              <a:extLst>
                <a:ext uri="{FF2B5EF4-FFF2-40B4-BE49-F238E27FC236}">
                  <a16:creationId xmlns:a16="http://schemas.microsoft.com/office/drawing/2014/main" id="{87636E38-C9EE-47F8-83D6-6504B63CFEC1}"/>
                </a:ext>
              </a:extLst>
            </p:cNvPr>
            <p:cNvSpPr/>
            <p:nvPr/>
          </p:nvSpPr>
          <p:spPr>
            <a:xfrm>
              <a:off x="4774980" y="3649120"/>
              <a:ext cx="95250" cy="142875"/>
            </a:xfrm>
            <a:custGeom>
              <a:avLst/>
              <a:gdLst>
                <a:gd name="connsiteX0" fmla="*/ 7144 w 95250"/>
                <a:gd name="connsiteY0" fmla="*/ 131331 h 142875"/>
                <a:gd name="connsiteX1" fmla="*/ 15335 w 95250"/>
                <a:gd name="connsiteY1" fmla="*/ 109566 h 142875"/>
                <a:gd name="connsiteX2" fmla="*/ 46587 w 95250"/>
                <a:gd name="connsiteY2" fmla="*/ 122139 h 142875"/>
                <a:gd name="connsiteX3" fmla="*/ 68075 w 95250"/>
                <a:gd name="connsiteY3" fmla="*/ 104242 h 142875"/>
                <a:gd name="connsiteX4" fmla="*/ 47320 w 95250"/>
                <a:gd name="connsiteY4" fmla="*/ 82229 h 142875"/>
                <a:gd name="connsiteX5" fmla="*/ 25765 w 95250"/>
                <a:gd name="connsiteY5" fmla="*/ 71228 h 142875"/>
                <a:gd name="connsiteX6" fmla="*/ 16116 w 95250"/>
                <a:gd name="connsiteY6" fmla="*/ 62703 h 142875"/>
                <a:gd name="connsiteX7" fmla="*/ 10011 w 95250"/>
                <a:gd name="connsiteY7" fmla="*/ 52549 h 142875"/>
                <a:gd name="connsiteX8" fmla="*/ 8001 w 95250"/>
                <a:gd name="connsiteY8" fmla="*/ 40996 h 142875"/>
                <a:gd name="connsiteX9" fmla="*/ 19717 w 95250"/>
                <a:gd name="connsiteY9" fmla="*/ 16088 h 142875"/>
                <a:gd name="connsiteX10" fmla="*/ 50349 w 95250"/>
                <a:gd name="connsiteY10" fmla="*/ 7144 h 142875"/>
                <a:gd name="connsiteX11" fmla="*/ 86373 w 95250"/>
                <a:gd name="connsiteY11" fmla="*/ 16088 h 142875"/>
                <a:gd name="connsiteX12" fmla="*/ 79781 w 95250"/>
                <a:gd name="connsiteY12" fmla="*/ 37366 h 142875"/>
                <a:gd name="connsiteX13" fmla="*/ 52064 w 95250"/>
                <a:gd name="connsiteY13" fmla="*/ 26479 h 142875"/>
                <a:gd name="connsiteX14" fmla="*/ 38091 w 95250"/>
                <a:gd name="connsiteY14" fmla="*/ 30347 h 142875"/>
                <a:gd name="connsiteX15" fmla="*/ 32414 w 95250"/>
                <a:gd name="connsiteY15" fmla="*/ 40138 h 142875"/>
                <a:gd name="connsiteX16" fmla="*/ 46692 w 95250"/>
                <a:gd name="connsiteY16" fmla="*/ 58998 h 142875"/>
                <a:gd name="connsiteX17" fmla="*/ 63294 w 95250"/>
                <a:gd name="connsiteY17" fmla="*/ 66494 h 142875"/>
                <a:gd name="connsiteX18" fmla="*/ 85515 w 95250"/>
                <a:gd name="connsiteY18" fmla="*/ 82210 h 142875"/>
                <a:gd name="connsiteX19" fmla="*/ 92488 w 95250"/>
                <a:gd name="connsiteY19" fmla="*/ 104337 h 142875"/>
                <a:gd name="connsiteX20" fmla="*/ 80143 w 95250"/>
                <a:gd name="connsiteY20" fmla="*/ 131607 h 142875"/>
                <a:gd name="connsiteX21" fmla="*/ 45958 w 95250"/>
                <a:gd name="connsiteY21" fmla="*/ 141456 h 142875"/>
                <a:gd name="connsiteX22" fmla="*/ 7144 w 95250"/>
                <a:gd name="connsiteY22" fmla="*/ 131331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5250" h="142875">
                  <a:moveTo>
                    <a:pt x="7144" y="131331"/>
                  </a:moveTo>
                  <a:lnTo>
                    <a:pt x="15335" y="109566"/>
                  </a:lnTo>
                  <a:cubicBezTo>
                    <a:pt x="28280" y="117948"/>
                    <a:pt x="38691" y="122139"/>
                    <a:pt x="46587" y="122139"/>
                  </a:cubicBezTo>
                  <a:cubicBezTo>
                    <a:pt x="60913" y="122139"/>
                    <a:pt x="68075" y="116176"/>
                    <a:pt x="68075" y="104242"/>
                  </a:cubicBezTo>
                  <a:cubicBezTo>
                    <a:pt x="68075" y="95698"/>
                    <a:pt x="61151" y="88363"/>
                    <a:pt x="47320" y="82229"/>
                  </a:cubicBezTo>
                  <a:cubicBezTo>
                    <a:pt x="36652" y="77391"/>
                    <a:pt x="29480" y="73714"/>
                    <a:pt x="25765" y="71228"/>
                  </a:cubicBezTo>
                  <a:cubicBezTo>
                    <a:pt x="22050" y="68742"/>
                    <a:pt x="18840" y="65884"/>
                    <a:pt x="16116" y="62703"/>
                  </a:cubicBezTo>
                  <a:cubicBezTo>
                    <a:pt x="13392" y="59512"/>
                    <a:pt x="11354" y="56131"/>
                    <a:pt x="10011" y="52549"/>
                  </a:cubicBezTo>
                  <a:cubicBezTo>
                    <a:pt x="8668" y="48958"/>
                    <a:pt x="8001" y="45110"/>
                    <a:pt x="8001" y="40996"/>
                  </a:cubicBezTo>
                  <a:cubicBezTo>
                    <a:pt x="8001" y="30356"/>
                    <a:pt x="11906" y="22060"/>
                    <a:pt x="19717" y="16088"/>
                  </a:cubicBezTo>
                  <a:cubicBezTo>
                    <a:pt x="27527" y="10116"/>
                    <a:pt x="37738" y="7144"/>
                    <a:pt x="50349" y="7144"/>
                  </a:cubicBezTo>
                  <a:cubicBezTo>
                    <a:pt x="59874" y="7144"/>
                    <a:pt x="71885" y="10125"/>
                    <a:pt x="86373" y="16088"/>
                  </a:cubicBezTo>
                  <a:lnTo>
                    <a:pt x="79781" y="37366"/>
                  </a:lnTo>
                  <a:cubicBezTo>
                    <a:pt x="70580" y="30108"/>
                    <a:pt x="61341" y="26479"/>
                    <a:pt x="52064" y="26479"/>
                  </a:cubicBezTo>
                  <a:cubicBezTo>
                    <a:pt x="46530" y="26479"/>
                    <a:pt x="41872" y="27765"/>
                    <a:pt x="38091" y="30347"/>
                  </a:cubicBezTo>
                  <a:cubicBezTo>
                    <a:pt x="34309" y="32928"/>
                    <a:pt x="32414" y="36185"/>
                    <a:pt x="32414" y="40138"/>
                  </a:cubicBezTo>
                  <a:cubicBezTo>
                    <a:pt x="32414" y="48444"/>
                    <a:pt x="37167" y="54731"/>
                    <a:pt x="46692" y="58998"/>
                  </a:cubicBezTo>
                  <a:lnTo>
                    <a:pt x="63294" y="66494"/>
                  </a:lnTo>
                  <a:cubicBezTo>
                    <a:pt x="73476" y="71085"/>
                    <a:pt x="80877" y="76324"/>
                    <a:pt x="85515" y="82210"/>
                  </a:cubicBezTo>
                  <a:cubicBezTo>
                    <a:pt x="90154" y="88097"/>
                    <a:pt x="92488" y="95469"/>
                    <a:pt x="92488" y="104337"/>
                  </a:cubicBezTo>
                  <a:cubicBezTo>
                    <a:pt x="92488" y="115948"/>
                    <a:pt x="88373" y="125035"/>
                    <a:pt x="80143" y="131607"/>
                  </a:cubicBezTo>
                  <a:cubicBezTo>
                    <a:pt x="71924" y="138170"/>
                    <a:pt x="60531" y="141456"/>
                    <a:pt x="45958" y="141456"/>
                  </a:cubicBezTo>
                  <a:cubicBezTo>
                    <a:pt x="32214" y="141494"/>
                    <a:pt x="19269" y="138103"/>
                    <a:pt x="7144" y="131331"/>
                  </a:cubicBezTo>
                  <a:close/>
                </a:path>
              </a:pathLst>
            </a:custGeom>
            <a:solidFill>
              <a:srgbClr val="22A138">
                <a:alpha val="50000"/>
              </a:srgbClr>
            </a:solidFill>
            <a:ln w="9525" cap="flat">
              <a:noFill/>
              <a:prstDash val="solid"/>
              <a:miter/>
            </a:ln>
          </p:spPr>
          <p:txBody>
            <a:bodyPr rtlCol="0" anchor="ctr"/>
            <a:lstStyle/>
            <a:p>
              <a:endParaRPr lang="en-US" dirty="0"/>
            </a:p>
          </p:txBody>
        </p:sp>
        <p:sp>
          <p:nvSpPr>
            <p:cNvPr id="26" name="Forme libre : forme 25">
              <a:extLst>
                <a:ext uri="{FF2B5EF4-FFF2-40B4-BE49-F238E27FC236}">
                  <a16:creationId xmlns:a16="http://schemas.microsoft.com/office/drawing/2014/main" id="{5E993EC9-B819-46BE-808C-6BF87D7C6173}"/>
                </a:ext>
              </a:extLst>
            </p:cNvPr>
            <p:cNvSpPr/>
            <p:nvPr/>
          </p:nvSpPr>
          <p:spPr>
            <a:xfrm>
              <a:off x="5102345" y="3689420"/>
              <a:ext cx="66675" cy="66675"/>
            </a:xfrm>
            <a:custGeom>
              <a:avLst/>
              <a:gdLst>
                <a:gd name="connsiteX0" fmla="*/ 34280 w 66675"/>
                <a:gd name="connsiteY0" fmla="*/ 7144 h 66675"/>
                <a:gd name="connsiteX1" fmla="*/ 53492 w 66675"/>
                <a:gd name="connsiteY1" fmla="*/ 15002 h 66675"/>
                <a:gd name="connsiteX2" fmla="*/ 61417 w 66675"/>
                <a:gd name="connsiteY2" fmla="*/ 34023 h 66675"/>
                <a:gd name="connsiteX3" fmla="*/ 53492 w 66675"/>
                <a:gd name="connsiteY3" fmla="*/ 53045 h 66675"/>
                <a:gd name="connsiteX4" fmla="*/ 34280 w 66675"/>
                <a:gd name="connsiteY4" fmla="*/ 60903 h 66675"/>
                <a:gd name="connsiteX5" fmla="*/ 15087 w 66675"/>
                <a:gd name="connsiteY5" fmla="*/ 53045 h 66675"/>
                <a:gd name="connsiteX6" fmla="*/ 7144 w 66675"/>
                <a:gd name="connsiteY6" fmla="*/ 34023 h 66675"/>
                <a:gd name="connsiteX7" fmla="*/ 15087 w 66675"/>
                <a:gd name="connsiteY7" fmla="*/ 15002 h 66675"/>
                <a:gd name="connsiteX8" fmla="*/ 34280 w 66675"/>
                <a:gd name="connsiteY8" fmla="*/ 714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675" h="66675">
                  <a:moveTo>
                    <a:pt x="34280" y="7144"/>
                  </a:moveTo>
                  <a:cubicBezTo>
                    <a:pt x="41796" y="7144"/>
                    <a:pt x="48196" y="9763"/>
                    <a:pt x="53492" y="15002"/>
                  </a:cubicBezTo>
                  <a:cubicBezTo>
                    <a:pt x="58779" y="20241"/>
                    <a:pt x="61417" y="26584"/>
                    <a:pt x="61417" y="34023"/>
                  </a:cubicBezTo>
                  <a:cubicBezTo>
                    <a:pt x="61417" y="41462"/>
                    <a:pt x="58779" y="47806"/>
                    <a:pt x="53492" y="53045"/>
                  </a:cubicBezTo>
                  <a:cubicBezTo>
                    <a:pt x="48196" y="58284"/>
                    <a:pt x="41796" y="60903"/>
                    <a:pt x="34280" y="60903"/>
                  </a:cubicBezTo>
                  <a:cubicBezTo>
                    <a:pt x="26765" y="60903"/>
                    <a:pt x="20374" y="58284"/>
                    <a:pt x="15087" y="53045"/>
                  </a:cubicBezTo>
                  <a:cubicBezTo>
                    <a:pt x="9792" y="47806"/>
                    <a:pt x="7144" y="41462"/>
                    <a:pt x="7144" y="34023"/>
                  </a:cubicBezTo>
                  <a:cubicBezTo>
                    <a:pt x="7144" y="26584"/>
                    <a:pt x="9792" y="20241"/>
                    <a:pt x="15087" y="15002"/>
                  </a:cubicBezTo>
                  <a:cubicBezTo>
                    <a:pt x="20374" y="9763"/>
                    <a:pt x="26765" y="7144"/>
                    <a:pt x="34280" y="7144"/>
                  </a:cubicBezTo>
                  <a:close/>
                </a:path>
              </a:pathLst>
            </a:custGeom>
            <a:solidFill>
              <a:srgbClr val="22A138">
                <a:alpha val="50000"/>
              </a:srgbClr>
            </a:solidFill>
            <a:ln w="9525" cap="flat">
              <a:noFill/>
              <a:prstDash val="solid"/>
              <a:miter/>
            </a:ln>
          </p:spPr>
          <p:txBody>
            <a:bodyPr rtlCol="0" anchor="ctr"/>
            <a:lstStyle/>
            <a:p>
              <a:endParaRPr lang="en-US" dirty="0"/>
            </a:p>
          </p:txBody>
        </p:sp>
        <p:sp>
          <p:nvSpPr>
            <p:cNvPr id="27" name="Forme libre : forme 26">
              <a:extLst>
                <a:ext uri="{FF2B5EF4-FFF2-40B4-BE49-F238E27FC236}">
                  <a16:creationId xmlns:a16="http://schemas.microsoft.com/office/drawing/2014/main" id="{8C4589F2-B7BC-4572-BB11-469A62A1B6C6}"/>
                </a:ext>
              </a:extLst>
            </p:cNvPr>
            <p:cNvSpPr/>
            <p:nvPr/>
          </p:nvSpPr>
          <p:spPr>
            <a:xfrm>
              <a:off x="5376656" y="3603895"/>
              <a:ext cx="180975" cy="190500"/>
            </a:xfrm>
            <a:custGeom>
              <a:avLst/>
              <a:gdLst>
                <a:gd name="connsiteX0" fmla="*/ 157658 w 180975"/>
                <a:gd name="connsiteY0" fmla="*/ 184299 h 190500"/>
                <a:gd name="connsiteX1" fmla="*/ 136417 w 180975"/>
                <a:gd name="connsiteY1" fmla="*/ 70514 h 190500"/>
                <a:gd name="connsiteX2" fmla="*/ 97355 w 180975"/>
                <a:gd name="connsiteY2" fmla="*/ 186719 h 190500"/>
                <a:gd name="connsiteX3" fmla="*/ 91250 w 180975"/>
                <a:gd name="connsiteY3" fmla="*/ 186719 h 190500"/>
                <a:gd name="connsiteX4" fmla="*/ 51092 w 180975"/>
                <a:gd name="connsiteY4" fmla="*/ 70514 h 190500"/>
                <a:gd name="connsiteX5" fmla="*/ 30337 w 180975"/>
                <a:gd name="connsiteY5" fmla="*/ 184299 h 190500"/>
                <a:gd name="connsiteX6" fmla="*/ 7144 w 180975"/>
                <a:gd name="connsiteY6" fmla="*/ 184299 h 190500"/>
                <a:gd name="connsiteX7" fmla="*/ 40596 w 180975"/>
                <a:gd name="connsiteY7" fmla="*/ 7144 h 190500"/>
                <a:gd name="connsiteX8" fmla="*/ 51692 w 180975"/>
                <a:gd name="connsiteY8" fmla="*/ 7144 h 190500"/>
                <a:gd name="connsiteX9" fmla="*/ 94307 w 180975"/>
                <a:gd name="connsiteY9" fmla="*/ 136408 h 190500"/>
                <a:gd name="connsiteX10" fmla="*/ 133617 w 180975"/>
                <a:gd name="connsiteY10" fmla="*/ 7144 h 190500"/>
                <a:gd name="connsiteX11" fmla="*/ 144609 w 180975"/>
                <a:gd name="connsiteY11" fmla="*/ 7144 h 190500"/>
                <a:gd name="connsiteX12" fmla="*/ 180861 w 180975"/>
                <a:gd name="connsiteY12" fmla="*/ 184299 h 190500"/>
                <a:gd name="connsiteX13" fmla="*/ 157658 w 180975"/>
                <a:gd name="connsiteY13" fmla="*/ 184299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0975" h="190500">
                  <a:moveTo>
                    <a:pt x="157658" y="184299"/>
                  </a:moveTo>
                  <a:lnTo>
                    <a:pt x="136417" y="70514"/>
                  </a:lnTo>
                  <a:lnTo>
                    <a:pt x="97355" y="186719"/>
                  </a:lnTo>
                  <a:lnTo>
                    <a:pt x="91250" y="186719"/>
                  </a:lnTo>
                  <a:lnTo>
                    <a:pt x="51092" y="70514"/>
                  </a:lnTo>
                  <a:lnTo>
                    <a:pt x="30337" y="184299"/>
                  </a:lnTo>
                  <a:lnTo>
                    <a:pt x="7144" y="184299"/>
                  </a:lnTo>
                  <a:lnTo>
                    <a:pt x="40596" y="7144"/>
                  </a:lnTo>
                  <a:lnTo>
                    <a:pt x="51692" y="7144"/>
                  </a:lnTo>
                  <a:lnTo>
                    <a:pt x="94307" y="136408"/>
                  </a:lnTo>
                  <a:lnTo>
                    <a:pt x="133617" y="7144"/>
                  </a:lnTo>
                  <a:lnTo>
                    <a:pt x="144609" y="7144"/>
                  </a:lnTo>
                  <a:lnTo>
                    <a:pt x="180861" y="184299"/>
                  </a:lnTo>
                  <a:lnTo>
                    <a:pt x="157658" y="184299"/>
                  </a:lnTo>
                  <a:close/>
                </a:path>
              </a:pathLst>
            </a:custGeom>
            <a:solidFill>
              <a:srgbClr val="22A138">
                <a:alpha val="50000"/>
              </a:srgbClr>
            </a:solidFill>
            <a:ln w="9525" cap="flat">
              <a:noFill/>
              <a:prstDash val="solid"/>
              <a:miter/>
            </a:ln>
          </p:spPr>
          <p:txBody>
            <a:bodyPr rtlCol="0" anchor="ctr"/>
            <a:lstStyle/>
            <a:p>
              <a:endParaRPr lang="en-US" dirty="0"/>
            </a:p>
          </p:txBody>
        </p:sp>
        <p:sp>
          <p:nvSpPr>
            <p:cNvPr id="28" name="Forme libre : forme 27">
              <a:extLst>
                <a:ext uri="{FF2B5EF4-FFF2-40B4-BE49-F238E27FC236}">
                  <a16:creationId xmlns:a16="http://schemas.microsoft.com/office/drawing/2014/main" id="{77771E76-DFA4-4D19-B2E3-74B7FBF71D1E}"/>
                </a:ext>
              </a:extLst>
            </p:cNvPr>
            <p:cNvSpPr/>
            <p:nvPr/>
          </p:nvSpPr>
          <p:spPr>
            <a:xfrm>
              <a:off x="5628859" y="3649110"/>
              <a:ext cx="123825" cy="142875"/>
            </a:xfrm>
            <a:custGeom>
              <a:avLst/>
              <a:gdLst>
                <a:gd name="connsiteX0" fmla="*/ 87716 w 123825"/>
                <a:gd name="connsiteY0" fmla="*/ 124206 h 142875"/>
                <a:gd name="connsiteX1" fmla="*/ 45111 w 123825"/>
                <a:gd name="connsiteY1" fmla="*/ 141494 h 142875"/>
                <a:gd name="connsiteX2" fmla="*/ 18440 w 123825"/>
                <a:gd name="connsiteY2" fmla="*/ 130435 h 142875"/>
                <a:gd name="connsiteX3" fmla="*/ 7144 w 123825"/>
                <a:gd name="connsiteY3" fmla="*/ 102918 h 142875"/>
                <a:gd name="connsiteX4" fmla="*/ 24546 w 123825"/>
                <a:gd name="connsiteY4" fmla="*/ 69599 h 142875"/>
                <a:gd name="connsiteX5" fmla="*/ 68914 w 123825"/>
                <a:gd name="connsiteY5" fmla="*/ 55997 h 142875"/>
                <a:gd name="connsiteX6" fmla="*/ 85516 w 123825"/>
                <a:gd name="connsiteY6" fmla="*/ 59141 h 142875"/>
                <a:gd name="connsiteX7" fmla="*/ 57188 w 123825"/>
                <a:gd name="connsiteY7" fmla="*/ 27699 h 142875"/>
                <a:gd name="connsiteX8" fmla="*/ 23736 w 123825"/>
                <a:gd name="connsiteY8" fmla="*/ 39310 h 142875"/>
                <a:gd name="connsiteX9" fmla="*/ 13973 w 123825"/>
                <a:gd name="connsiteY9" fmla="*/ 20079 h 142875"/>
                <a:gd name="connsiteX10" fmla="*/ 32223 w 123825"/>
                <a:gd name="connsiteY10" fmla="*/ 10954 h 142875"/>
                <a:gd name="connsiteX11" fmla="*/ 54512 w 123825"/>
                <a:gd name="connsiteY11" fmla="*/ 7144 h 142875"/>
                <a:gd name="connsiteX12" fmla="*/ 95841 w 123825"/>
                <a:gd name="connsiteY12" fmla="*/ 19964 h 142875"/>
                <a:gd name="connsiteX13" fmla="*/ 108718 w 123825"/>
                <a:gd name="connsiteY13" fmla="*/ 60712 h 142875"/>
                <a:gd name="connsiteX14" fmla="*/ 108718 w 123825"/>
                <a:gd name="connsiteY14" fmla="*/ 107147 h 142875"/>
                <a:gd name="connsiteX15" fmla="*/ 118977 w 123825"/>
                <a:gd name="connsiteY15" fmla="*/ 129883 h 142875"/>
                <a:gd name="connsiteX16" fmla="*/ 118977 w 123825"/>
                <a:gd name="connsiteY16" fmla="*/ 141370 h 142875"/>
                <a:gd name="connsiteX17" fmla="*/ 97803 w 123825"/>
                <a:gd name="connsiteY17" fmla="*/ 137379 h 142875"/>
                <a:gd name="connsiteX18" fmla="*/ 87716 w 123825"/>
                <a:gd name="connsiteY18" fmla="*/ 124206 h 142875"/>
                <a:gd name="connsiteX19" fmla="*/ 85525 w 123825"/>
                <a:gd name="connsiteY19" fmla="*/ 75476 h 142875"/>
                <a:gd name="connsiteX20" fmla="*/ 70142 w 123825"/>
                <a:gd name="connsiteY20" fmla="*/ 73057 h 142875"/>
                <a:gd name="connsiteX21" fmla="*/ 41453 w 123825"/>
                <a:gd name="connsiteY21" fmla="*/ 82001 h 142875"/>
                <a:gd name="connsiteX22" fmla="*/ 30347 w 123825"/>
                <a:gd name="connsiteY22" fmla="*/ 103165 h 142875"/>
                <a:gd name="connsiteX23" fmla="*/ 54398 w 123825"/>
                <a:gd name="connsiteY23" fmla="*/ 123358 h 142875"/>
                <a:gd name="connsiteX24" fmla="*/ 85525 w 123825"/>
                <a:gd name="connsiteY24" fmla="*/ 106794 h 142875"/>
                <a:gd name="connsiteX25" fmla="*/ 85525 w 123825"/>
                <a:gd name="connsiteY25" fmla="*/ 75476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3825" h="142875">
                  <a:moveTo>
                    <a:pt x="87716" y="124206"/>
                  </a:moveTo>
                  <a:cubicBezTo>
                    <a:pt x="78439" y="135741"/>
                    <a:pt x="64227" y="141494"/>
                    <a:pt x="45111" y="141494"/>
                  </a:cubicBezTo>
                  <a:cubicBezTo>
                    <a:pt x="34852" y="141494"/>
                    <a:pt x="25965" y="137798"/>
                    <a:pt x="18440" y="130435"/>
                  </a:cubicBezTo>
                  <a:cubicBezTo>
                    <a:pt x="10906" y="123054"/>
                    <a:pt x="7144" y="113881"/>
                    <a:pt x="7144" y="102918"/>
                  </a:cubicBezTo>
                  <a:cubicBezTo>
                    <a:pt x="7144" y="89783"/>
                    <a:pt x="12935" y="78677"/>
                    <a:pt x="24546" y="69599"/>
                  </a:cubicBezTo>
                  <a:cubicBezTo>
                    <a:pt x="36138" y="60541"/>
                    <a:pt x="50930" y="55997"/>
                    <a:pt x="68914" y="55997"/>
                  </a:cubicBezTo>
                  <a:cubicBezTo>
                    <a:pt x="73800" y="55997"/>
                    <a:pt x="79324" y="57036"/>
                    <a:pt x="85516" y="59141"/>
                  </a:cubicBezTo>
                  <a:cubicBezTo>
                    <a:pt x="85516" y="38176"/>
                    <a:pt x="76076" y="27699"/>
                    <a:pt x="57188" y="27699"/>
                  </a:cubicBezTo>
                  <a:cubicBezTo>
                    <a:pt x="42701" y="27699"/>
                    <a:pt x="31547" y="31566"/>
                    <a:pt x="23736" y="39310"/>
                  </a:cubicBezTo>
                  <a:lnTo>
                    <a:pt x="13973" y="20079"/>
                  </a:lnTo>
                  <a:cubicBezTo>
                    <a:pt x="18364" y="16535"/>
                    <a:pt x="24451" y="13487"/>
                    <a:pt x="32223" y="10954"/>
                  </a:cubicBezTo>
                  <a:cubicBezTo>
                    <a:pt x="39996" y="8401"/>
                    <a:pt x="47425" y="7144"/>
                    <a:pt x="54512" y="7144"/>
                  </a:cubicBezTo>
                  <a:cubicBezTo>
                    <a:pt x="73476" y="7144"/>
                    <a:pt x="87249" y="11421"/>
                    <a:pt x="95841" y="19964"/>
                  </a:cubicBezTo>
                  <a:cubicBezTo>
                    <a:pt x="104423" y="28499"/>
                    <a:pt x="108718" y="42091"/>
                    <a:pt x="108718" y="60712"/>
                  </a:cubicBezTo>
                  <a:lnTo>
                    <a:pt x="108718" y="107147"/>
                  </a:lnTo>
                  <a:cubicBezTo>
                    <a:pt x="108718" y="118510"/>
                    <a:pt x="112138" y="126092"/>
                    <a:pt x="118977" y="129883"/>
                  </a:cubicBezTo>
                  <a:lnTo>
                    <a:pt x="118977" y="141370"/>
                  </a:lnTo>
                  <a:cubicBezTo>
                    <a:pt x="109538" y="141370"/>
                    <a:pt x="102480" y="140037"/>
                    <a:pt x="97803" y="137379"/>
                  </a:cubicBezTo>
                  <a:cubicBezTo>
                    <a:pt x="93107" y="134731"/>
                    <a:pt x="89754" y="130331"/>
                    <a:pt x="87716" y="124206"/>
                  </a:cubicBezTo>
                  <a:close/>
                  <a:moveTo>
                    <a:pt x="85525" y="75476"/>
                  </a:moveTo>
                  <a:cubicBezTo>
                    <a:pt x="78200" y="73866"/>
                    <a:pt x="73076" y="73057"/>
                    <a:pt x="70142" y="73057"/>
                  </a:cubicBezTo>
                  <a:cubicBezTo>
                    <a:pt x="58426" y="73057"/>
                    <a:pt x="48854" y="76038"/>
                    <a:pt x="41453" y="82001"/>
                  </a:cubicBezTo>
                  <a:cubicBezTo>
                    <a:pt x="34052" y="87963"/>
                    <a:pt x="30347" y="95012"/>
                    <a:pt x="30347" y="103165"/>
                  </a:cubicBezTo>
                  <a:cubicBezTo>
                    <a:pt x="30347" y="116634"/>
                    <a:pt x="38357" y="123358"/>
                    <a:pt x="54398" y="123358"/>
                  </a:cubicBezTo>
                  <a:cubicBezTo>
                    <a:pt x="66113" y="123358"/>
                    <a:pt x="76495" y="117843"/>
                    <a:pt x="85525" y="106794"/>
                  </a:cubicBezTo>
                  <a:lnTo>
                    <a:pt x="85525" y="75476"/>
                  </a:lnTo>
                  <a:close/>
                </a:path>
              </a:pathLst>
            </a:custGeom>
            <a:solidFill>
              <a:srgbClr val="22A138">
                <a:alpha val="50000"/>
              </a:srgbClr>
            </a:solidFill>
            <a:ln w="9525" cap="flat">
              <a:noFill/>
              <a:prstDash val="solid"/>
              <a:miter/>
            </a:ln>
          </p:spPr>
          <p:txBody>
            <a:bodyPr rtlCol="0" anchor="ctr"/>
            <a:lstStyle/>
            <a:p>
              <a:endParaRPr lang="en-US" dirty="0"/>
            </a:p>
          </p:txBody>
        </p:sp>
        <p:sp>
          <p:nvSpPr>
            <p:cNvPr id="29" name="Forme libre : forme 28">
              <a:extLst>
                <a:ext uri="{FF2B5EF4-FFF2-40B4-BE49-F238E27FC236}">
                  <a16:creationId xmlns:a16="http://schemas.microsoft.com/office/drawing/2014/main" id="{5E08754A-8970-4715-8A7A-F623D767FAB9}"/>
                </a:ext>
              </a:extLst>
            </p:cNvPr>
            <p:cNvSpPr/>
            <p:nvPr/>
          </p:nvSpPr>
          <p:spPr>
            <a:xfrm>
              <a:off x="5827121" y="3598447"/>
              <a:ext cx="123825" cy="190500"/>
            </a:xfrm>
            <a:custGeom>
              <a:avLst/>
              <a:gdLst>
                <a:gd name="connsiteX0" fmla="*/ 97365 w 123825"/>
                <a:gd name="connsiteY0" fmla="*/ 189624 h 190500"/>
                <a:gd name="connsiteX1" fmla="*/ 97365 w 123825"/>
                <a:gd name="connsiteY1" fmla="*/ 180070 h 190500"/>
                <a:gd name="connsiteX2" fmla="*/ 62208 w 123825"/>
                <a:gd name="connsiteY2" fmla="*/ 192043 h 190500"/>
                <a:gd name="connsiteX3" fmla="*/ 22413 w 123825"/>
                <a:gd name="connsiteY3" fmla="*/ 174631 h 190500"/>
                <a:gd name="connsiteX4" fmla="*/ 7144 w 123825"/>
                <a:gd name="connsiteY4" fmla="*/ 128197 h 190500"/>
                <a:gd name="connsiteX5" fmla="*/ 24727 w 123825"/>
                <a:gd name="connsiteY5" fmla="*/ 78429 h 190500"/>
                <a:gd name="connsiteX6" fmla="*/ 66608 w 123825"/>
                <a:gd name="connsiteY6" fmla="*/ 57817 h 190500"/>
                <a:gd name="connsiteX7" fmla="*/ 97374 w 123825"/>
                <a:gd name="connsiteY7" fmla="*/ 67246 h 190500"/>
                <a:gd name="connsiteX8" fmla="*/ 97374 w 123825"/>
                <a:gd name="connsiteY8" fmla="*/ 7144 h 190500"/>
                <a:gd name="connsiteX9" fmla="*/ 120568 w 123825"/>
                <a:gd name="connsiteY9" fmla="*/ 7144 h 190500"/>
                <a:gd name="connsiteX10" fmla="*/ 120568 w 123825"/>
                <a:gd name="connsiteY10" fmla="*/ 189614 h 190500"/>
                <a:gd name="connsiteX11" fmla="*/ 97365 w 123825"/>
                <a:gd name="connsiteY11" fmla="*/ 189614 h 190500"/>
                <a:gd name="connsiteX12" fmla="*/ 97365 w 123825"/>
                <a:gd name="connsiteY12" fmla="*/ 90230 h 190500"/>
                <a:gd name="connsiteX13" fmla="*/ 73305 w 123825"/>
                <a:gd name="connsiteY13" fmla="*/ 77172 h 190500"/>
                <a:gd name="connsiteX14" fmla="*/ 43091 w 123825"/>
                <a:gd name="connsiteY14" fmla="*/ 90954 h 190500"/>
                <a:gd name="connsiteX15" fmla="*/ 31547 w 123825"/>
                <a:gd name="connsiteY15" fmla="*/ 126025 h 190500"/>
                <a:gd name="connsiteX16" fmla="*/ 74524 w 123825"/>
                <a:gd name="connsiteY16" fmla="*/ 172822 h 190500"/>
                <a:gd name="connsiteX17" fmla="*/ 87706 w 123825"/>
                <a:gd name="connsiteY17" fmla="*/ 169374 h 190500"/>
                <a:gd name="connsiteX18" fmla="*/ 97365 w 123825"/>
                <a:gd name="connsiteY18" fmla="*/ 162058 h 190500"/>
                <a:gd name="connsiteX19" fmla="*/ 97365 w 123825"/>
                <a:gd name="connsiteY19" fmla="*/ 90230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3825" h="190500">
                  <a:moveTo>
                    <a:pt x="97365" y="189624"/>
                  </a:moveTo>
                  <a:lnTo>
                    <a:pt x="97365" y="180070"/>
                  </a:lnTo>
                  <a:cubicBezTo>
                    <a:pt x="89306" y="188052"/>
                    <a:pt x="77591" y="192043"/>
                    <a:pt x="62208" y="192043"/>
                  </a:cubicBezTo>
                  <a:cubicBezTo>
                    <a:pt x="45854" y="192043"/>
                    <a:pt x="32576" y="186242"/>
                    <a:pt x="22413" y="174631"/>
                  </a:cubicBezTo>
                  <a:cubicBezTo>
                    <a:pt x="12230" y="163020"/>
                    <a:pt x="7144" y="147542"/>
                    <a:pt x="7144" y="128197"/>
                  </a:cubicBezTo>
                  <a:cubicBezTo>
                    <a:pt x="7144" y="108775"/>
                    <a:pt x="13002" y="92183"/>
                    <a:pt x="24727" y="78429"/>
                  </a:cubicBezTo>
                  <a:cubicBezTo>
                    <a:pt x="36443" y="64694"/>
                    <a:pt x="50407" y="57817"/>
                    <a:pt x="66608" y="57817"/>
                  </a:cubicBezTo>
                  <a:cubicBezTo>
                    <a:pt x="80115" y="57817"/>
                    <a:pt x="90364" y="60960"/>
                    <a:pt x="97374" y="67246"/>
                  </a:cubicBezTo>
                  <a:lnTo>
                    <a:pt x="97374" y="7144"/>
                  </a:lnTo>
                  <a:lnTo>
                    <a:pt x="120568" y="7144"/>
                  </a:lnTo>
                  <a:lnTo>
                    <a:pt x="120568" y="189614"/>
                  </a:lnTo>
                  <a:lnTo>
                    <a:pt x="97365" y="189614"/>
                  </a:lnTo>
                  <a:close/>
                  <a:moveTo>
                    <a:pt x="97365" y="90230"/>
                  </a:moveTo>
                  <a:cubicBezTo>
                    <a:pt x="91507" y="81525"/>
                    <a:pt x="83487" y="77172"/>
                    <a:pt x="73305" y="77172"/>
                  </a:cubicBezTo>
                  <a:cubicBezTo>
                    <a:pt x="60855" y="77172"/>
                    <a:pt x="50787" y="81763"/>
                    <a:pt x="43091" y="90954"/>
                  </a:cubicBezTo>
                  <a:cubicBezTo>
                    <a:pt x="35405" y="100146"/>
                    <a:pt x="31547" y="111824"/>
                    <a:pt x="31547" y="126025"/>
                  </a:cubicBezTo>
                  <a:cubicBezTo>
                    <a:pt x="31547" y="157220"/>
                    <a:pt x="45882" y="172822"/>
                    <a:pt x="74524" y="172822"/>
                  </a:cubicBezTo>
                  <a:cubicBezTo>
                    <a:pt x="78181" y="172822"/>
                    <a:pt x="82582" y="171679"/>
                    <a:pt x="87706" y="169374"/>
                  </a:cubicBezTo>
                  <a:cubicBezTo>
                    <a:pt x="92831" y="167088"/>
                    <a:pt x="96050" y="164649"/>
                    <a:pt x="97365" y="162058"/>
                  </a:cubicBezTo>
                  <a:lnTo>
                    <a:pt x="97365" y="90230"/>
                  </a:lnTo>
                  <a:close/>
                </a:path>
              </a:pathLst>
            </a:custGeom>
            <a:solidFill>
              <a:srgbClr val="22A138">
                <a:alpha val="50000"/>
              </a:srgbClr>
            </a:solidFill>
            <a:ln w="9525" cap="flat">
              <a:noFill/>
              <a:prstDash val="solid"/>
              <a:miter/>
            </a:ln>
          </p:spPr>
          <p:txBody>
            <a:bodyPr rtlCol="0" anchor="ctr"/>
            <a:lstStyle/>
            <a:p>
              <a:endParaRPr lang="en-US" dirty="0"/>
            </a:p>
          </p:txBody>
        </p:sp>
        <p:sp>
          <p:nvSpPr>
            <p:cNvPr id="30" name="Forme libre : forme 29">
              <a:extLst>
                <a:ext uri="{FF2B5EF4-FFF2-40B4-BE49-F238E27FC236}">
                  <a16:creationId xmlns:a16="http://schemas.microsoft.com/office/drawing/2014/main" id="{16C0C029-6359-44F4-B7C0-B040B0D8942B}"/>
                </a:ext>
              </a:extLst>
            </p:cNvPr>
            <p:cNvSpPr/>
            <p:nvPr/>
          </p:nvSpPr>
          <p:spPr>
            <a:xfrm>
              <a:off x="6043072" y="3649120"/>
              <a:ext cx="85725" cy="142875"/>
            </a:xfrm>
            <a:custGeom>
              <a:avLst/>
              <a:gdLst>
                <a:gd name="connsiteX0" fmla="*/ 76362 w 85725"/>
                <a:gd name="connsiteY0" fmla="*/ 31690 h 142875"/>
                <a:gd name="connsiteX1" fmla="*/ 61103 w 85725"/>
                <a:gd name="connsiteY1" fmla="*/ 26489 h 142875"/>
                <a:gd name="connsiteX2" fmla="*/ 39557 w 85725"/>
                <a:gd name="connsiteY2" fmla="*/ 37738 h 142875"/>
                <a:gd name="connsiteX3" fmla="*/ 30337 w 85725"/>
                <a:gd name="connsiteY3" fmla="*/ 64827 h 142875"/>
                <a:gd name="connsiteX4" fmla="*/ 30337 w 85725"/>
                <a:gd name="connsiteY4" fmla="*/ 139075 h 142875"/>
                <a:gd name="connsiteX5" fmla="*/ 7144 w 85725"/>
                <a:gd name="connsiteY5" fmla="*/ 139075 h 142875"/>
                <a:gd name="connsiteX6" fmla="*/ 7144 w 85725"/>
                <a:gd name="connsiteY6" fmla="*/ 9563 h 142875"/>
                <a:gd name="connsiteX7" fmla="*/ 30337 w 85725"/>
                <a:gd name="connsiteY7" fmla="*/ 9563 h 142875"/>
                <a:gd name="connsiteX8" fmla="*/ 30337 w 85725"/>
                <a:gd name="connsiteY8" fmla="*/ 30242 h 142875"/>
                <a:gd name="connsiteX9" fmla="*/ 68056 w 85725"/>
                <a:gd name="connsiteY9" fmla="*/ 7144 h 142875"/>
                <a:gd name="connsiteX10" fmla="*/ 86001 w 85725"/>
                <a:gd name="connsiteY10" fmla="*/ 9325 h 142875"/>
                <a:gd name="connsiteX11" fmla="*/ 76362 w 85725"/>
                <a:gd name="connsiteY11" fmla="*/ 31690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5725" h="142875">
                  <a:moveTo>
                    <a:pt x="76362" y="31690"/>
                  </a:moveTo>
                  <a:cubicBezTo>
                    <a:pt x="71323" y="28223"/>
                    <a:pt x="66227" y="26489"/>
                    <a:pt x="61103" y="26489"/>
                  </a:cubicBezTo>
                  <a:cubicBezTo>
                    <a:pt x="52883" y="26489"/>
                    <a:pt x="45701" y="30242"/>
                    <a:pt x="39557" y="37738"/>
                  </a:cubicBezTo>
                  <a:cubicBezTo>
                    <a:pt x="33404" y="45234"/>
                    <a:pt x="30337" y="54264"/>
                    <a:pt x="30337" y="64827"/>
                  </a:cubicBezTo>
                  <a:lnTo>
                    <a:pt x="30337" y="139075"/>
                  </a:lnTo>
                  <a:lnTo>
                    <a:pt x="7144" y="139075"/>
                  </a:lnTo>
                  <a:lnTo>
                    <a:pt x="7144" y="9563"/>
                  </a:lnTo>
                  <a:lnTo>
                    <a:pt x="30337" y="9563"/>
                  </a:lnTo>
                  <a:lnTo>
                    <a:pt x="30337" y="30242"/>
                  </a:lnTo>
                  <a:cubicBezTo>
                    <a:pt x="38795" y="14849"/>
                    <a:pt x="51368" y="7144"/>
                    <a:pt x="68056" y="7144"/>
                  </a:cubicBezTo>
                  <a:cubicBezTo>
                    <a:pt x="72209" y="7144"/>
                    <a:pt x="78191" y="7868"/>
                    <a:pt x="86001" y="9325"/>
                  </a:cubicBezTo>
                  <a:lnTo>
                    <a:pt x="76362" y="31690"/>
                  </a:lnTo>
                  <a:close/>
                </a:path>
              </a:pathLst>
            </a:custGeom>
            <a:solidFill>
              <a:srgbClr val="22A138">
                <a:alpha val="50000"/>
              </a:srgbClr>
            </a:solidFill>
            <a:ln w="9525" cap="flat">
              <a:noFill/>
              <a:prstDash val="solid"/>
              <a:miter/>
            </a:ln>
          </p:spPr>
          <p:txBody>
            <a:bodyPr rtlCol="0" anchor="ctr"/>
            <a:lstStyle/>
            <a:p>
              <a:endParaRPr lang="en-US" dirty="0"/>
            </a:p>
          </p:txBody>
        </p:sp>
        <p:sp>
          <p:nvSpPr>
            <p:cNvPr id="31" name="Forme libre : forme 30">
              <a:extLst>
                <a:ext uri="{FF2B5EF4-FFF2-40B4-BE49-F238E27FC236}">
                  <a16:creationId xmlns:a16="http://schemas.microsoft.com/office/drawing/2014/main" id="{AC0EA32D-54FE-4F9B-9CF8-4DAFEBC29666}"/>
                </a:ext>
              </a:extLst>
            </p:cNvPr>
            <p:cNvSpPr/>
            <p:nvPr/>
          </p:nvSpPr>
          <p:spPr>
            <a:xfrm>
              <a:off x="6199206" y="3602562"/>
              <a:ext cx="57150" cy="190500"/>
            </a:xfrm>
            <a:custGeom>
              <a:avLst/>
              <a:gdLst>
                <a:gd name="connsiteX0" fmla="*/ 25089 w 57150"/>
                <a:gd name="connsiteY0" fmla="*/ 185633 h 190500"/>
                <a:gd name="connsiteX1" fmla="*/ 25089 w 57150"/>
                <a:gd name="connsiteY1" fmla="*/ 75466 h 190500"/>
                <a:gd name="connsiteX2" fmla="*/ 7144 w 57150"/>
                <a:gd name="connsiteY2" fmla="*/ 75466 h 190500"/>
                <a:gd name="connsiteX3" fmla="*/ 7144 w 57150"/>
                <a:gd name="connsiteY3" fmla="*/ 56121 h 190500"/>
                <a:gd name="connsiteX4" fmla="*/ 48282 w 57150"/>
                <a:gd name="connsiteY4" fmla="*/ 56121 h 190500"/>
                <a:gd name="connsiteX5" fmla="*/ 48282 w 57150"/>
                <a:gd name="connsiteY5" fmla="*/ 185633 h 190500"/>
                <a:gd name="connsiteX6" fmla="*/ 25089 w 57150"/>
                <a:gd name="connsiteY6" fmla="*/ 185633 h 190500"/>
                <a:gd name="connsiteX7" fmla="*/ 37785 w 57150"/>
                <a:gd name="connsiteY7" fmla="*/ 7144 h 190500"/>
                <a:gd name="connsiteX8" fmla="*/ 47977 w 57150"/>
                <a:gd name="connsiteY8" fmla="*/ 11316 h 190500"/>
                <a:gd name="connsiteX9" fmla="*/ 52197 w 57150"/>
                <a:gd name="connsiteY9" fmla="*/ 21288 h 190500"/>
                <a:gd name="connsiteX10" fmla="*/ 47977 w 57150"/>
                <a:gd name="connsiteY10" fmla="*/ 31394 h 190500"/>
                <a:gd name="connsiteX11" fmla="*/ 37785 w 57150"/>
                <a:gd name="connsiteY11" fmla="*/ 35566 h 190500"/>
                <a:gd name="connsiteX12" fmla="*/ 27708 w 57150"/>
                <a:gd name="connsiteY12" fmla="*/ 31394 h 190500"/>
                <a:gd name="connsiteX13" fmla="*/ 23498 w 57150"/>
                <a:gd name="connsiteY13" fmla="*/ 21288 h 190500"/>
                <a:gd name="connsiteX14" fmla="*/ 27651 w 57150"/>
                <a:gd name="connsiteY14" fmla="*/ 11249 h 190500"/>
                <a:gd name="connsiteX15" fmla="*/ 37785 w 57150"/>
                <a:gd name="connsiteY15" fmla="*/ 7144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7150" h="190500">
                  <a:moveTo>
                    <a:pt x="25089" y="185633"/>
                  </a:moveTo>
                  <a:lnTo>
                    <a:pt x="25089" y="75466"/>
                  </a:lnTo>
                  <a:lnTo>
                    <a:pt x="7144" y="75466"/>
                  </a:lnTo>
                  <a:lnTo>
                    <a:pt x="7144" y="56121"/>
                  </a:lnTo>
                  <a:lnTo>
                    <a:pt x="48282" y="56121"/>
                  </a:lnTo>
                  <a:lnTo>
                    <a:pt x="48282" y="185633"/>
                  </a:lnTo>
                  <a:lnTo>
                    <a:pt x="25089" y="185633"/>
                  </a:lnTo>
                  <a:close/>
                  <a:moveTo>
                    <a:pt x="37785" y="7144"/>
                  </a:moveTo>
                  <a:cubicBezTo>
                    <a:pt x="41777" y="7144"/>
                    <a:pt x="45177" y="8534"/>
                    <a:pt x="47977" y="11316"/>
                  </a:cubicBezTo>
                  <a:cubicBezTo>
                    <a:pt x="50797" y="14087"/>
                    <a:pt x="52197" y="17421"/>
                    <a:pt x="52197" y="21288"/>
                  </a:cubicBezTo>
                  <a:cubicBezTo>
                    <a:pt x="52197" y="25232"/>
                    <a:pt x="50797" y="28603"/>
                    <a:pt x="47977" y="31394"/>
                  </a:cubicBezTo>
                  <a:cubicBezTo>
                    <a:pt x="45177" y="34166"/>
                    <a:pt x="41777" y="35566"/>
                    <a:pt x="37785" y="35566"/>
                  </a:cubicBezTo>
                  <a:cubicBezTo>
                    <a:pt x="33880" y="35566"/>
                    <a:pt x="30527" y="34176"/>
                    <a:pt x="27708" y="31394"/>
                  </a:cubicBezTo>
                  <a:cubicBezTo>
                    <a:pt x="24908" y="28603"/>
                    <a:pt x="23498" y="25241"/>
                    <a:pt x="23498" y="21288"/>
                  </a:cubicBezTo>
                  <a:cubicBezTo>
                    <a:pt x="23498" y="17335"/>
                    <a:pt x="24879" y="13992"/>
                    <a:pt x="27651" y="11249"/>
                  </a:cubicBezTo>
                  <a:cubicBezTo>
                    <a:pt x="30423" y="8515"/>
                    <a:pt x="33794" y="7144"/>
                    <a:pt x="37785" y="7144"/>
                  </a:cubicBezTo>
                  <a:close/>
                </a:path>
              </a:pathLst>
            </a:custGeom>
            <a:solidFill>
              <a:srgbClr val="22A138">
                <a:alpha val="50000"/>
              </a:srgbClr>
            </a:solidFill>
            <a:ln w="9525" cap="flat">
              <a:noFill/>
              <a:prstDash val="solid"/>
              <a:miter/>
            </a:ln>
          </p:spPr>
          <p:txBody>
            <a:bodyPr rtlCol="0" anchor="ctr"/>
            <a:lstStyle/>
            <a:p>
              <a:endParaRPr lang="en-US" dirty="0"/>
            </a:p>
          </p:txBody>
        </p:sp>
        <p:sp>
          <p:nvSpPr>
            <p:cNvPr id="32" name="Forme libre : forme 31">
              <a:extLst>
                <a:ext uri="{FF2B5EF4-FFF2-40B4-BE49-F238E27FC236}">
                  <a16:creationId xmlns:a16="http://schemas.microsoft.com/office/drawing/2014/main" id="{8CE27222-24DA-4462-BF94-A8D5736BB7B7}"/>
                </a:ext>
              </a:extLst>
            </p:cNvPr>
            <p:cNvSpPr/>
            <p:nvPr/>
          </p:nvSpPr>
          <p:spPr>
            <a:xfrm>
              <a:off x="6337404" y="3598447"/>
              <a:ext cx="123825" cy="190500"/>
            </a:xfrm>
            <a:custGeom>
              <a:avLst/>
              <a:gdLst>
                <a:gd name="connsiteX0" fmla="*/ 97355 w 123825"/>
                <a:gd name="connsiteY0" fmla="*/ 189624 h 190500"/>
                <a:gd name="connsiteX1" fmla="*/ 97355 w 123825"/>
                <a:gd name="connsiteY1" fmla="*/ 180070 h 190500"/>
                <a:gd name="connsiteX2" fmla="*/ 62199 w 123825"/>
                <a:gd name="connsiteY2" fmla="*/ 192043 h 190500"/>
                <a:gd name="connsiteX3" fmla="*/ 22403 w 123825"/>
                <a:gd name="connsiteY3" fmla="*/ 174631 h 190500"/>
                <a:gd name="connsiteX4" fmla="*/ 7144 w 123825"/>
                <a:gd name="connsiteY4" fmla="*/ 128197 h 190500"/>
                <a:gd name="connsiteX5" fmla="*/ 24727 w 123825"/>
                <a:gd name="connsiteY5" fmla="*/ 78429 h 190500"/>
                <a:gd name="connsiteX6" fmla="*/ 66599 w 123825"/>
                <a:gd name="connsiteY6" fmla="*/ 57817 h 190500"/>
                <a:gd name="connsiteX7" fmla="*/ 97365 w 123825"/>
                <a:gd name="connsiteY7" fmla="*/ 67246 h 190500"/>
                <a:gd name="connsiteX8" fmla="*/ 97365 w 123825"/>
                <a:gd name="connsiteY8" fmla="*/ 7144 h 190500"/>
                <a:gd name="connsiteX9" fmla="*/ 120558 w 123825"/>
                <a:gd name="connsiteY9" fmla="*/ 7144 h 190500"/>
                <a:gd name="connsiteX10" fmla="*/ 120558 w 123825"/>
                <a:gd name="connsiteY10" fmla="*/ 189614 h 190500"/>
                <a:gd name="connsiteX11" fmla="*/ 97355 w 123825"/>
                <a:gd name="connsiteY11" fmla="*/ 189614 h 190500"/>
                <a:gd name="connsiteX12" fmla="*/ 97355 w 123825"/>
                <a:gd name="connsiteY12" fmla="*/ 90230 h 190500"/>
                <a:gd name="connsiteX13" fmla="*/ 73305 w 123825"/>
                <a:gd name="connsiteY13" fmla="*/ 77172 h 190500"/>
                <a:gd name="connsiteX14" fmla="*/ 43091 w 123825"/>
                <a:gd name="connsiteY14" fmla="*/ 90954 h 190500"/>
                <a:gd name="connsiteX15" fmla="*/ 31547 w 123825"/>
                <a:gd name="connsiteY15" fmla="*/ 126025 h 190500"/>
                <a:gd name="connsiteX16" fmla="*/ 74524 w 123825"/>
                <a:gd name="connsiteY16" fmla="*/ 172822 h 190500"/>
                <a:gd name="connsiteX17" fmla="*/ 87706 w 123825"/>
                <a:gd name="connsiteY17" fmla="*/ 169374 h 190500"/>
                <a:gd name="connsiteX18" fmla="*/ 97355 w 123825"/>
                <a:gd name="connsiteY18" fmla="*/ 162058 h 190500"/>
                <a:gd name="connsiteX19" fmla="*/ 97355 w 123825"/>
                <a:gd name="connsiteY19" fmla="*/ 90230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3825" h="190500">
                  <a:moveTo>
                    <a:pt x="97355" y="189624"/>
                  </a:moveTo>
                  <a:lnTo>
                    <a:pt x="97355" y="180070"/>
                  </a:lnTo>
                  <a:cubicBezTo>
                    <a:pt x="89297" y="188052"/>
                    <a:pt x="77581" y="192043"/>
                    <a:pt x="62199" y="192043"/>
                  </a:cubicBezTo>
                  <a:cubicBezTo>
                    <a:pt x="45844" y="192043"/>
                    <a:pt x="32566" y="186242"/>
                    <a:pt x="22403" y="174631"/>
                  </a:cubicBezTo>
                  <a:cubicBezTo>
                    <a:pt x="12240" y="163020"/>
                    <a:pt x="7144" y="147542"/>
                    <a:pt x="7144" y="128197"/>
                  </a:cubicBezTo>
                  <a:cubicBezTo>
                    <a:pt x="7144" y="108775"/>
                    <a:pt x="13002" y="92183"/>
                    <a:pt x="24727" y="78429"/>
                  </a:cubicBezTo>
                  <a:cubicBezTo>
                    <a:pt x="36443" y="64694"/>
                    <a:pt x="50397" y="57817"/>
                    <a:pt x="66599" y="57817"/>
                  </a:cubicBezTo>
                  <a:cubicBezTo>
                    <a:pt x="80115" y="57817"/>
                    <a:pt x="90364" y="60960"/>
                    <a:pt x="97365" y="67246"/>
                  </a:cubicBezTo>
                  <a:lnTo>
                    <a:pt x="97365" y="7144"/>
                  </a:lnTo>
                  <a:lnTo>
                    <a:pt x="120558" y="7144"/>
                  </a:lnTo>
                  <a:lnTo>
                    <a:pt x="120558" y="189614"/>
                  </a:lnTo>
                  <a:lnTo>
                    <a:pt x="97355" y="189614"/>
                  </a:lnTo>
                  <a:close/>
                  <a:moveTo>
                    <a:pt x="97355" y="90230"/>
                  </a:moveTo>
                  <a:cubicBezTo>
                    <a:pt x="91497" y="81525"/>
                    <a:pt x="83477" y="77172"/>
                    <a:pt x="73305" y="77172"/>
                  </a:cubicBezTo>
                  <a:cubicBezTo>
                    <a:pt x="60855" y="77172"/>
                    <a:pt x="50778" y="81763"/>
                    <a:pt x="43091" y="90954"/>
                  </a:cubicBezTo>
                  <a:cubicBezTo>
                    <a:pt x="35395" y="100146"/>
                    <a:pt x="31547" y="111824"/>
                    <a:pt x="31547" y="126025"/>
                  </a:cubicBezTo>
                  <a:cubicBezTo>
                    <a:pt x="31547" y="157220"/>
                    <a:pt x="45872" y="172822"/>
                    <a:pt x="74524" y="172822"/>
                  </a:cubicBezTo>
                  <a:cubicBezTo>
                    <a:pt x="78181" y="172822"/>
                    <a:pt x="82582" y="171679"/>
                    <a:pt x="87706" y="169374"/>
                  </a:cubicBezTo>
                  <a:cubicBezTo>
                    <a:pt x="92831" y="167088"/>
                    <a:pt x="96050" y="164649"/>
                    <a:pt x="97355" y="162058"/>
                  </a:cubicBezTo>
                  <a:lnTo>
                    <a:pt x="97355" y="90230"/>
                  </a:lnTo>
                  <a:close/>
                </a:path>
              </a:pathLst>
            </a:custGeom>
            <a:solidFill>
              <a:srgbClr val="22A138">
                <a:alpha val="50000"/>
              </a:srgbClr>
            </a:solidFill>
            <a:ln w="9525" cap="flat">
              <a:noFill/>
              <a:prstDash val="solid"/>
              <a:miter/>
            </a:ln>
          </p:spPr>
          <p:txBody>
            <a:bodyPr rtlCol="0" anchor="ctr"/>
            <a:lstStyle/>
            <a:p>
              <a:endParaRPr lang="en-US" dirty="0"/>
            </a:p>
          </p:txBody>
        </p:sp>
        <p:sp>
          <p:nvSpPr>
            <p:cNvPr id="33" name="Forme libre : forme 32">
              <a:extLst>
                <a:ext uri="{FF2B5EF4-FFF2-40B4-BE49-F238E27FC236}">
                  <a16:creationId xmlns:a16="http://schemas.microsoft.com/office/drawing/2014/main" id="{7B850491-5D22-4445-B8DD-2E7DA22A1582}"/>
                </a:ext>
              </a:extLst>
            </p:cNvPr>
            <p:cNvSpPr/>
            <p:nvPr/>
          </p:nvSpPr>
          <p:spPr>
            <a:xfrm>
              <a:off x="2428087" y="3174813"/>
              <a:ext cx="161925" cy="238125"/>
            </a:xfrm>
            <a:custGeom>
              <a:avLst/>
              <a:gdLst>
                <a:gd name="connsiteX0" fmla="*/ 7144 w 161925"/>
                <a:gd name="connsiteY0" fmla="*/ 217989 h 238125"/>
                <a:gd name="connsiteX1" fmla="*/ 21717 w 161925"/>
                <a:gd name="connsiteY1" fmla="*/ 181032 h 238125"/>
                <a:gd name="connsiteX2" fmla="*/ 77400 w 161925"/>
                <a:gd name="connsiteY2" fmla="*/ 202378 h 238125"/>
                <a:gd name="connsiteX3" fmla="*/ 115691 w 161925"/>
                <a:gd name="connsiteY3" fmla="*/ 172002 h 238125"/>
                <a:gd name="connsiteX4" fmla="*/ 78715 w 161925"/>
                <a:gd name="connsiteY4" fmla="*/ 134636 h 238125"/>
                <a:gd name="connsiteX5" fmla="*/ 40319 w 161925"/>
                <a:gd name="connsiteY5" fmla="*/ 115957 h 238125"/>
                <a:gd name="connsiteX6" fmla="*/ 23136 w 161925"/>
                <a:gd name="connsiteY6" fmla="*/ 101479 h 238125"/>
                <a:gd name="connsiteX7" fmla="*/ 12259 w 161925"/>
                <a:gd name="connsiteY7" fmla="*/ 84230 h 238125"/>
                <a:gd name="connsiteX8" fmla="*/ 8677 w 161925"/>
                <a:gd name="connsiteY8" fmla="*/ 64627 h 238125"/>
                <a:gd name="connsiteX9" fmla="*/ 29556 w 161925"/>
                <a:gd name="connsiteY9" fmla="*/ 22346 h 238125"/>
                <a:gd name="connsiteX10" fmla="*/ 84153 w 161925"/>
                <a:gd name="connsiteY10" fmla="*/ 7144 h 238125"/>
                <a:gd name="connsiteX11" fmla="*/ 148323 w 161925"/>
                <a:gd name="connsiteY11" fmla="*/ 22346 h 238125"/>
                <a:gd name="connsiteX12" fmla="*/ 136579 w 161925"/>
                <a:gd name="connsiteY12" fmla="*/ 58474 h 238125"/>
                <a:gd name="connsiteX13" fmla="*/ 87201 w 161925"/>
                <a:gd name="connsiteY13" fmla="*/ 40005 h 238125"/>
                <a:gd name="connsiteX14" fmla="*/ 62293 w 161925"/>
                <a:gd name="connsiteY14" fmla="*/ 46568 h 238125"/>
                <a:gd name="connsiteX15" fmla="*/ 52178 w 161925"/>
                <a:gd name="connsiteY15" fmla="*/ 63189 h 238125"/>
                <a:gd name="connsiteX16" fmla="*/ 77629 w 161925"/>
                <a:gd name="connsiteY16" fmla="*/ 95212 h 238125"/>
                <a:gd name="connsiteX17" fmla="*/ 107213 w 161925"/>
                <a:gd name="connsiteY17" fmla="*/ 107937 h 238125"/>
                <a:gd name="connsiteX18" fmla="*/ 146799 w 161925"/>
                <a:gd name="connsiteY18" fmla="*/ 134626 h 238125"/>
                <a:gd name="connsiteX19" fmla="*/ 159201 w 161925"/>
                <a:gd name="connsiteY19" fmla="*/ 172193 h 238125"/>
                <a:gd name="connsiteX20" fmla="*/ 137227 w 161925"/>
                <a:gd name="connsiteY20" fmla="*/ 218484 h 238125"/>
                <a:gd name="connsiteX21" fmla="*/ 76314 w 161925"/>
                <a:gd name="connsiteY21" fmla="*/ 235210 h 238125"/>
                <a:gd name="connsiteX22" fmla="*/ 7144 w 161925"/>
                <a:gd name="connsiteY22" fmla="*/ 217989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61925" h="238125">
                  <a:moveTo>
                    <a:pt x="7144" y="217989"/>
                  </a:moveTo>
                  <a:lnTo>
                    <a:pt x="21717" y="181032"/>
                  </a:lnTo>
                  <a:cubicBezTo>
                    <a:pt x="44777" y="195263"/>
                    <a:pt x="63341" y="202378"/>
                    <a:pt x="77400" y="202378"/>
                  </a:cubicBezTo>
                  <a:cubicBezTo>
                    <a:pt x="102927" y="202378"/>
                    <a:pt x="115691" y="192253"/>
                    <a:pt x="115691" y="172002"/>
                  </a:cubicBezTo>
                  <a:cubicBezTo>
                    <a:pt x="115691" y="157505"/>
                    <a:pt x="103365" y="145047"/>
                    <a:pt x="78715" y="134636"/>
                  </a:cubicBezTo>
                  <a:cubicBezTo>
                    <a:pt x="59712" y="126435"/>
                    <a:pt x="46920" y="120196"/>
                    <a:pt x="40319" y="115957"/>
                  </a:cubicBezTo>
                  <a:cubicBezTo>
                    <a:pt x="33718" y="111719"/>
                    <a:pt x="27994" y="106899"/>
                    <a:pt x="23136" y="101479"/>
                  </a:cubicBezTo>
                  <a:cubicBezTo>
                    <a:pt x="18278" y="96079"/>
                    <a:pt x="14649" y="90326"/>
                    <a:pt x="12259" y="84230"/>
                  </a:cubicBezTo>
                  <a:cubicBezTo>
                    <a:pt x="9868" y="78143"/>
                    <a:pt x="8677" y="71609"/>
                    <a:pt x="8677" y="64627"/>
                  </a:cubicBezTo>
                  <a:cubicBezTo>
                    <a:pt x="8677" y="46568"/>
                    <a:pt x="15631" y="32471"/>
                    <a:pt x="29556" y="22346"/>
                  </a:cubicBezTo>
                  <a:cubicBezTo>
                    <a:pt x="43472" y="12221"/>
                    <a:pt x="61674" y="7144"/>
                    <a:pt x="84153" y="7144"/>
                  </a:cubicBezTo>
                  <a:cubicBezTo>
                    <a:pt x="101117" y="7144"/>
                    <a:pt x="122511" y="12211"/>
                    <a:pt x="148323" y="22346"/>
                  </a:cubicBezTo>
                  <a:lnTo>
                    <a:pt x="136579" y="58474"/>
                  </a:lnTo>
                  <a:cubicBezTo>
                    <a:pt x="120186" y="46158"/>
                    <a:pt x="103737" y="40005"/>
                    <a:pt x="87201" y="40005"/>
                  </a:cubicBezTo>
                  <a:cubicBezTo>
                    <a:pt x="77333" y="40005"/>
                    <a:pt x="69037" y="42186"/>
                    <a:pt x="62293" y="46568"/>
                  </a:cubicBezTo>
                  <a:cubicBezTo>
                    <a:pt x="55550" y="50949"/>
                    <a:pt x="52178" y="56493"/>
                    <a:pt x="52178" y="63189"/>
                  </a:cubicBezTo>
                  <a:cubicBezTo>
                    <a:pt x="52178" y="77286"/>
                    <a:pt x="60665" y="87963"/>
                    <a:pt x="77629" y="95212"/>
                  </a:cubicBezTo>
                  <a:lnTo>
                    <a:pt x="107213" y="107937"/>
                  </a:lnTo>
                  <a:cubicBezTo>
                    <a:pt x="125339" y="115738"/>
                    <a:pt x="138541" y="124644"/>
                    <a:pt x="146799" y="134626"/>
                  </a:cubicBezTo>
                  <a:cubicBezTo>
                    <a:pt x="155067" y="144628"/>
                    <a:pt x="159201" y="157143"/>
                    <a:pt x="159201" y="172193"/>
                  </a:cubicBezTo>
                  <a:cubicBezTo>
                    <a:pt x="159201" y="191900"/>
                    <a:pt x="151876" y="207331"/>
                    <a:pt x="137227" y="218484"/>
                  </a:cubicBezTo>
                  <a:cubicBezTo>
                    <a:pt x="122577" y="229638"/>
                    <a:pt x="102279" y="235210"/>
                    <a:pt x="76314" y="235210"/>
                  </a:cubicBezTo>
                  <a:cubicBezTo>
                    <a:pt x="51816" y="235229"/>
                    <a:pt x="28756" y="229476"/>
                    <a:pt x="7144" y="217989"/>
                  </a:cubicBezTo>
                  <a:close/>
                </a:path>
              </a:pathLst>
            </a:custGeom>
            <a:solidFill>
              <a:srgbClr val="009740"/>
            </a:solidFill>
            <a:ln w="9525" cap="flat">
              <a:noFill/>
              <a:prstDash val="solid"/>
              <a:miter/>
            </a:ln>
          </p:spPr>
          <p:txBody>
            <a:bodyPr rtlCol="0" anchor="ctr"/>
            <a:lstStyle/>
            <a:p>
              <a:endParaRPr lang="en-US" dirty="0"/>
            </a:p>
          </p:txBody>
        </p:sp>
        <p:sp>
          <p:nvSpPr>
            <p:cNvPr id="34" name="Forme libre : forme 33">
              <a:extLst>
                <a:ext uri="{FF2B5EF4-FFF2-40B4-BE49-F238E27FC236}">
                  <a16:creationId xmlns:a16="http://schemas.microsoft.com/office/drawing/2014/main" id="{87B245AE-748D-4766-AAA8-E79644D27CF2}"/>
                </a:ext>
              </a:extLst>
            </p:cNvPr>
            <p:cNvSpPr/>
            <p:nvPr/>
          </p:nvSpPr>
          <p:spPr>
            <a:xfrm>
              <a:off x="2614139" y="3117968"/>
              <a:ext cx="161925" cy="295275"/>
            </a:xfrm>
            <a:custGeom>
              <a:avLst/>
              <a:gdLst>
                <a:gd name="connsiteX0" fmla="*/ 34119 w 161925"/>
                <a:gd name="connsiteY0" fmla="*/ 98898 h 295275"/>
                <a:gd name="connsiteX1" fmla="*/ 7144 w 161925"/>
                <a:gd name="connsiteY1" fmla="*/ 98898 h 295275"/>
                <a:gd name="connsiteX2" fmla="*/ 7144 w 161925"/>
                <a:gd name="connsiteY2" fmla="*/ 68113 h 295275"/>
                <a:gd name="connsiteX3" fmla="*/ 34119 w 161925"/>
                <a:gd name="connsiteY3" fmla="*/ 68113 h 295275"/>
                <a:gd name="connsiteX4" fmla="*/ 34119 w 161925"/>
                <a:gd name="connsiteY4" fmla="*/ 22127 h 295275"/>
                <a:gd name="connsiteX5" fmla="*/ 75448 w 161925"/>
                <a:gd name="connsiteY5" fmla="*/ 7144 h 295275"/>
                <a:gd name="connsiteX6" fmla="*/ 75448 w 161925"/>
                <a:gd name="connsiteY6" fmla="*/ 68113 h 295275"/>
                <a:gd name="connsiteX7" fmla="*/ 139398 w 161925"/>
                <a:gd name="connsiteY7" fmla="*/ 68113 h 295275"/>
                <a:gd name="connsiteX8" fmla="*/ 139398 w 161925"/>
                <a:gd name="connsiteY8" fmla="*/ 98898 h 295275"/>
                <a:gd name="connsiteX9" fmla="*/ 75448 w 161925"/>
                <a:gd name="connsiteY9" fmla="*/ 98898 h 295275"/>
                <a:gd name="connsiteX10" fmla="*/ 75448 w 161925"/>
                <a:gd name="connsiteY10" fmla="*/ 208112 h 295275"/>
                <a:gd name="connsiteX11" fmla="*/ 85344 w 161925"/>
                <a:gd name="connsiteY11" fmla="*/ 247526 h 295275"/>
                <a:gd name="connsiteX12" fmla="*/ 117215 w 161925"/>
                <a:gd name="connsiteY12" fmla="*/ 259232 h 295275"/>
                <a:gd name="connsiteX13" fmla="*/ 150066 w 161925"/>
                <a:gd name="connsiteY13" fmla="*/ 251641 h 295275"/>
                <a:gd name="connsiteX14" fmla="*/ 156153 w 161925"/>
                <a:gd name="connsiteY14" fmla="*/ 285922 h 295275"/>
                <a:gd name="connsiteX15" fmla="*/ 99812 w 161925"/>
                <a:gd name="connsiteY15" fmla="*/ 292075 h 295275"/>
                <a:gd name="connsiteX16" fmla="*/ 53150 w 161925"/>
                <a:gd name="connsiteY16" fmla="*/ 272682 h 295275"/>
                <a:gd name="connsiteX17" fmla="*/ 34119 w 161925"/>
                <a:gd name="connsiteY17" fmla="*/ 223714 h 295275"/>
                <a:gd name="connsiteX18" fmla="*/ 34119 w 161925"/>
                <a:gd name="connsiteY18" fmla="*/ 98898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1925" h="295275">
                  <a:moveTo>
                    <a:pt x="34119" y="98898"/>
                  </a:moveTo>
                  <a:lnTo>
                    <a:pt x="7144" y="98898"/>
                  </a:lnTo>
                  <a:lnTo>
                    <a:pt x="7144" y="68113"/>
                  </a:lnTo>
                  <a:lnTo>
                    <a:pt x="34119" y="68113"/>
                  </a:lnTo>
                  <a:lnTo>
                    <a:pt x="34119" y="22127"/>
                  </a:lnTo>
                  <a:lnTo>
                    <a:pt x="75448" y="7144"/>
                  </a:lnTo>
                  <a:lnTo>
                    <a:pt x="75448" y="68113"/>
                  </a:lnTo>
                  <a:lnTo>
                    <a:pt x="139398" y="68113"/>
                  </a:lnTo>
                  <a:lnTo>
                    <a:pt x="139398" y="98898"/>
                  </a:lnTo>
                  <a:lnTo>
                    <a:pt x="75448" y="98898"/>
                  </a:lnTo>
                  <a:lnTo>
                    <a:pt x="75448" y="208112"/>
                  </a:lnTo>
                  <a:cubicBezTo>
                    <a:pt x="75448" y="226581"/>
                    <a:pt x="78743" y="239725"/>
                    <a:pt x="85344" y="247526"/>
                  </a:cubicBezTo>
                  <a:cubicBezTo>
                    <a:pt x="91945" y="255327"/>
                    <a:pt x="102565" y="259232"/>
                    <a:pt x="117215" y="259232"/>
                  </a:cubicBezTo>
                  <a:cubicBezTo>
                    <a:pt x="127797" y="259232"/>
                    <a:pt x="138751" y="256699"/>
                    <a:pt x="150066" y="251641"/>
                  </a:cubicBezTo>
                  <a:lnTo>
                    <a:pt x="156153" y="285922"/>
                  </a:lnTo>
                  <a:cubicBezTo>
                    <a:pt x="139046" y="290036"/>
                    <a:pt x="120263" y="292075"/>
                    <a:pt x="99812" y="292075"/>
                  </a:cubicBezTo>
                  <a:cubicBezTo>
                    <a:pt x="81391" y="292075"/>
                    <a:pt x="65837" y="285607"/>
                    <a:pt x="53150" y="272682"/>
                  </a:cubicBezTo>
                  <a:cubicBezTo>
                    <a:pt x="40453" y="259747"/>
                    <a:pt x="34119" y="243430"/>
                    <a:pt x="34119" y="223714"/>
                  </a:cubicBezTo>
                  <a:lnTo>
                    <a:pt x="34119" y="98898"/>
                  </a:lnTo>
                  <a:close/>
                </a:path>
              </a:pathLst>
            </a:custGeom>
            <a:solidFill>
              <a:srgbClr val="009740"/>
            </a:solidFill>
            <a:ln w="9525" cap="flat">
              <a:noFill/>
              <a:prstDash val="solid"/>
              <a:miter/>
            </a:ln>
          </p:spPr>
          <p:txBody>
            <a:bodyPr rtlCol="0" anchor="ctr"/>
            <a:lstStyle/>
            <a:p>
              <a:endParaRPr lang="en-US" dirty="0"/>
            </a:p>
          </p:txBody>
        </p:sp>
        <p:sp>
          <p:nvSpPr>
            <p:cNvPr id="35" name="Forme libre : forme 34">
              <a:extLst>
                <a:ext uri="{FF2B5EF4-FFF2-40B4-BE49-F238E27FC236}">
                  <a16:creationId xmlns:a16="http://schemas.microsoft.com/office/drawing/2014/main" id="{3B6324BE-5137-4BFE-8DA4-799A77B8D45E}"/>
                </a:ext>
              </a:extLst>
            </p:cNvPr>
            <p:cNvSpPr/>
            <p:nvPr/>
          </p:nvSpPr>
          <p:spPr>
            <a:xfrm>
              <a:off x="2808878" y="3174823"/>
              <a:ext cx="152400" cy="238125"/>
            </a:xfrm>
            <a:custGeom>
              <a:avLst/>
              <a:gdLst>
                <a:gd name="connsiteX0" fmla="*/ 130483 w 152400"/>
                <a:gd name="connsiteY0" fmla="*/ 48816 h 238125"/>
                <a:gd name="connsiteX1" fmla="*/ 103299 w 152400"/>
                <a:gd name="connsiteY1" fmla="*/ 39995 h 238125"/>
                <a:gd name="connsiteX2" fmla="*/ 64903 w 152400"/>
                <a:gd name="connsiteY2" fmla="*/ 59083 h 238125"/>
                <a:gd name="connsiteX3" fmla="*/ 48473 w 152400"/>
                <a:gd name="connsiteY3" fmla="*/ 105061 h 238125"/>
                <a:gd name="connsiteX4" fmla="*/ 48473 w 152400"/>
                <a:gd name="connsiteY4" fmla="*/ 231105 h 238125"/>
                <a:gd name="connsiteX5" fmla="*/ 7144 w 152400"/>
                <a:gd name="connsiteY5" fmla="*/ 231105 h 238125"/>
                <a:gd name="connsiteX6" fmla="*/ 7144 w 152400"/>
                <a:gd name="connsiteY6" fmla="*/ 11249 h 238125"/>
                <a:gd name="connsiteX7" fmla="*/ 48473 w 152400"/>
                <a:gd name="connsiteY7" fmla="*/ 11249 h 238125"/>
                <a:gd name="connsiteX8" fmla="*/ 48473 w 152400"/>
                <a:gd name="connsiteY8" fmla="*/ 46358 h 238125"/>
                <a:gd name="connsiteX9" fmla="*/ 115691 w 152400"/>
                <a:gd name="connsiteY9" fmla="*/ 7144 h 238125"/>
                <a:gd name="connsiteX10" fmla="*/ 147666 w 152400"/>
                <a:gd name="connsiteY10" fmla="*/ 10849 h 238125"/>
                <a:gd name="connsiteX11" fmla="*/ 130483 w 152400"/>
                <a:gd name="connsiteY11" fmla="*/ 48816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2400" h="238125">
                  <a:moveTo>
                    <a:pt x="130483" y="48816"/>
                  </a:moveTo>
                  <a:cubicBezTo>
                    <a:pt x="121491" y="42939"/>
                    <a:pt x="112424" y="39995"/>
                    <a:pt x="103299" y="39995"/>
                  </a:cubicBezTo>
                  <a:cubicBezTo>
                    <a:pt x="88649" y="39995"/>
                    <a:pt x="75848" y="46358"/>
                    <a:pt x="64903" y="59083"/>
                  </a:cubicBezTo>
                  <a:cubicBezTo>
                    <a:pt x="53950" y="71809"/>
                    <a:pt x="48473" y="87135"/>
                    <a:pt x="48473" y="105061"/>
                  </a:cubicBezTo>
                  <a:lnTo>
                    <a:pt x="48473" y="231105"/>
                  </a:lnTo>
                  <a:lnTo>
                    <a:pt x="7144" y="231105"/>
                  </a:lnTo>
                  <a:lnTo>
                    <a:pt x="7144" y="11249"/>
                  </a:lnTo>
                  <a:lnTo>
                    <a:pt x="48473" y="11249"/>
                  </a:lnTo>
                  <a:lnTo>
                    <a:pt x="48473" y="46358"/>
                  </a:lnTo>
                  <a:cubicBezTo>
                    <a:pt x="63551" y="20221"/>
                    <a:pt x="85963" y="7144"/>
                    <a:pt x="115691" y="7144"/>
                  </a:cubicBezTo>
                  <a:cubicBezTo>
                    <a:pt x="123082" y="7144"/>
                    <a:pt x="133750" y="8382"/>
                    <a:pt x="147666" y="10849"/>
                  </a:cubicBezTo>
                  <a:lnTo>
                    <a:pt x="130483" y="48816"/>
                  </a:lnTo>
                  <a:close/>
                </a:path>
              </a:pathLst>
            </a:custGeom>
            <a:solidFill>
              <a:srgbClr val="009740"/>
            </a:solidFill>
            <a:ln w="9525" cap="flat">
              <a:noFill/>
              <a:prstDash val="solid"/>
              <a:miter/>
            </a:ln>
          </p:spPr>
          <p:txBody>
            <a:bodyPr rtlCol="0" anchor="ctr"/>
            <a:lstStyle/>
            <a:p>
              <a:endParaRPr lang="en-US" dirty="0"/>
            </a:p>
          </p:txBody>
        </p:sp>
        <p:sp>
          <p:nvSpPr>
            <p:cNvPr id="36" name="Forme libre : forme 35">
              <a:extLst>
                <a:ext uri="{FF2B5EF4-FFF2-40B4-BE49-F238E27FC236}">
                  <a16:creationId xmlns:a16="http://schemas.microsoft.com/office/drawing/2014/main" id="{E6D54B53-5D24-489F-9B67-95A762E58289}"/>
                </a:ext>
              </a:extLst>
            </p:cNvPr>
            <p:cNvSpPr/>
            <p:nvPr/>
          </p:nvSpPr>
          <p:spPr>
            <a:xfrm>
              <a:off x="2969488" y="3174813"/>
              <a:ext cx="209550" cy="238125"/>
            </a:xfrm>
            <a:custGeom>
              <a:avLst/>
              <a:gdLst>
                <a:gd name="connsiteX0" fmla="*/ 150705 w 209550"/>
                <a:gd name="connsiteY0" fmla="*/ 205873 h 238125"/>
                <a:gd name="connsiteX1" fmla="*/ 74790 w 209550"/>
                <a:gd name="connsiteY1" fmla="*/ 235229 h 238125"/>
                <a:gd name="connsiteX2" fmla="*/ 27261 w 209550"/>
                <a:gd name="connsiteY2" fmla="*/ 216446 h 238125"/>
                <a:gd name="connsiteX3" fmla="*/ 7144 w 209550"/>
                <a:gd name="connsiteY3" fmla="*/ 169745 h 238125"/>
                <a:gd name="connsiteX4" fmla="*/ 38138 w 209550"/>
                <a:gd name="connsiteY4" fmla="*/ 113186 h 238125"/>
                <a:gd name="connsiteX5" fmla="*/ 117205 w 209550"/>
                <a:gd name="connsiteY5" fmla="*/ 90088 h 238125"/>
                <a:gd name="connsiteX6" fmla="*/ 146790 w 209550"/>
                <a:gd name="connsiteY6" fmla="*/ 95431 h 238125"/>
                <a:gd name="connsiteX7" fmla="*/ 96326 w 209550"/>
                <a:gd name="connsiteY7" fmla="*/ 42053 h 238125"/>
                <a:gd name="connsiteX8" fmla="*/ 36728 w 209550"/>
                <a:gd name="connsiteY8" fmla="*/ 61760 h 238125"/>
                <a:gd name="connsiteX9" fmla="*/ 19326 w 209550"/>
                <a:gd name="connsiteY9" fmla="*/ 29118 h 238125"/>
                <a:gd name="connsiteX10" fmla="*/ 51845 w 209550"/>
                <a:gd name="connsiteY10" fmla="*/ 13621 h 238125"/>
                <a:gd name="connsiteX11" fmla="*/ 91545 w 209550"/>
                <a:gd name="connsiteY11" fmla="*/ 7144 h 238125"/>
                <a:gd name="connsiteX12" fmla="*/ 165173 w 209550"/>
                <a:gd name="connsiteY12" fmla="*/ 28908 h 238125"/>
                <a:gd name="connsiteX13" fmla="*/ 188128 w 209550"/>
                <a:gd name="connsiteY13" fmla="*/ 98088 h 238125"/>
                <a:gd name="connsiteX14" fmla="*/ 188128 w 209550"/>
                <a:gd name="connsiteY14" fmla="*/ 176917 h 238125"/>
                <a:gd name="connsiteX15" fmla="*/ 206397 w 209550"/>
                <a:gd name="connsiteY15" fmla="*/ 215513 h 238125"/>
                <a:gd name="connsiteX16" fmla="*/ 206397 w 209550"/>
                <a:gd name="connsiteY16" fmla="*/ 235010 h 238125"/>
                <a:gd name="connsiteX17" fmla="*/ 168659 w 209550"/>
                <a:gd name="connsiteY17" fmla="*/ 228238 h 238125"/>
                <a:gd name="connsiteX18" fmla="*/ 150705 w 209550"/>
                <a:gd name="connsiteY18" fmla="*/ 205873 h 238125"/>
                <a:gd name="connsiteX19" fmla="*/ 146790 w 209550"/>
                <a:gd name="connsiteY19" fmla="*/ 123149 h 238125"/>
                <a:gd name="connsiteX20" fmla="*/ 119386 w 209550"/>
                <a:gd name="connsiteY20" fmla="*/ 119034 h 238125"/>
                <a:gd name="connsiteX21" fmla="*/ 68266 w 209550"/>
                <a:gd name="connsiteY21" fmla="*/ 134226 h 238125"/>
                <a:gd name="connsiteX22" fmla="*/ 48473 w 209550"/>
                <a:gd name="connsiteY22" fmla="*/ 170145 h 238125"/>
                <a:gd name="connsiteX23" fmla="*/ 91326 w 209550"/>
                <a:gd name="connsiteY23" fmla="*/ 204435 h 238125"/>
                <a:gd name="connsiteX24" fmla="*/ 146799 w 209550"/>
                <a:gd name="connsiteY24" fmla="*/ 176317 h 238125"/>
                <a:gd name="connsiteX25" fmla="*/ 146799 w 209550"/>
                <a:gd name="connsiteY25" fmla="*/ 123149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09550" h="238125">
                  <a:moveTo>
                    <a:pt x="150705" y="205873"/>
                  </a:moveTo>
                  <a:cubicBezTo>
                    <a:pt x="134169" y="225457"/>
                    <a:pt x="108861" y="235229"/>
                    <a:pt x="74790" y="235229"/>
                  </a:cubicBezTo>
                  <a:cubicBezTo>
                    <a:pt x="56521" y="235229"/>
                    <a:pt x="40672" y="228971"/>
                    <a:pt x="27261" y="216446"/>
                  </a:cubicBezTo>
                  <a:cubicBezTo>
                    <a:pt x="13849" y="203921"/>
                    <a:pt x="7144" y="188357"/>
                    <a:pt x="7144" y="169745"/>
                  </a:cubicBezTo>
                  <a:cubicBezTo>
                    <a:pt x="7144" y="147438"/>
                    <a:pt x="17469" y="128588"/>
                    <a:pt x="38138" y="113186"/>
                  </a:cubicBezTo>
                  <a:cubicBezTo>
                    <a:pt x="58798" y="97793"/>
                    <a:pt x="85163" y="90088"/>
                    <a:pt x="117205" y="90088"/>
                  </a:cubicBezTo>
                  <a:cubicBezTo>
                    <a:pt x="125911" y="90088"/>
                    <a:pt x="135769" y="91878"/>
                    <a:pt x="146790" y="95431"/>
                  </a:cubicBezTo>
                  <a:cubicBezTo>
                    <a:pt x="146790" y="59855"/>
                    <a:pt x="129959" y="42053"/>
                    <a:pt x="96326" y="42053"/>
                  </a:cubicBezTo>
                  <a:cubicBezTo>
                    <a:pt x="70514" y="42053"/>
                    <a:pt x="50644" y="48616"/>
                    <a:pt x="36728" y="61760"/>
                  </a:cubicBezTo>
                  <a:lnTo>
                    <a:pt x="19326" y="29118"/>
                  </a:lnTo>
                  <a:cubicBezTo>
                    <a:pt x="27156" y="23098"/>
                    <a:pt x="37995" y="17926"/>
                    <a:pt x="51845" y="13621"/>
                  </a:cubicBezTo>
                  <a:cubicBezTo>
                    <a:pt x="65694" y="9306"/>
                    <a:pt x="78924" y="7144"/>
                    <a:pt x="91545" y="7144"/>
                  </a:cubicBezTo>
                  <a:cubicBezTo>
                    <a:pt x="125330" y="7144"/>
                    <a:pt x="149876" y="14402"/>
                    <a:pt x="165173" y="28908"/>
                  </a:cubicBezTo>
                  <a:cubicBezTo>
                    <a:pt x="180470" y="43405"/>
                    <a:pt x="188128" y="66465"/>
                    <a:pt x="188128" y="98088"/>
                  </a:cubicBezTo>
                  <a:lnTo>
                    <a:pt x="188128" y="176917"/>
                  </a:lnTo>
                  <a:cubicBezTo>
                    <a:pt x="188128" y="196205"/>
                    <a:pt x="194215" y="209074"/>
                    <a:pt x="206397" y="215513"/>
                  </a:cubicBezTo>
                  <a:lnTo>
                    <a:pt x="206397" y="235010"/>
                  </a:lnTo>
                  <a:cubicBezTo>
                    <a:pt x="189576" y="235010"/>
                    <a:pt x="176994" y="232762"/>
                    <a:pt x="168659" y="228238"/>
                  </a:cubicBezTo>
                  <a:cubicBezTo>
                    <a:pt x="160315" y="223742"/>
                    <a:pt x="154334" y="216275"/>
                    <a:pt x="150705" y="205873"/>
                  </a:cubicBezTo>
                  <a:close/>
                  <a:moveTo>
                    <a:pt x="146790" y="123149"/>
                  </a:moveTo>
                  <a:cubicBezTo>
                    <a:pt x="133741" y="120406"/>
                    <a:pt x="124596" y="119034"/>
                    <a:pt x="119386" y="119034"/>
                  </a:cubicBezTo>
                  <a:cubicBezTo>
                    <a:pt x="98508" y="119034"/>
                    <a:pt x="81458" y="124101"/>
                    <a:pt x="68266" y="134226"/>
                  </a:cubicBezTo>
                  <a:cubicBezTo>
                    <a:pt x="55074" y="144351"/>
                    <a:pt x="48473" y="156334"/>
                    <a:pt x="48473" y="170145"/>
                  </a:cubicBezTo>
                  <a:cubicBezTo>
                    <a:pt x="48473" y="193005"/>
                    <a:pt x="62760" y="204435"/>
                    <a:pt x="91326" y="204435"/>
                  </a:cubicBezTo>
                  <a:cubicBezTo>
                    <a:pt x="112204" y="204435"/>
                    <a:pt x="130702" y="195063"/>
                    <a:pt x="146799" y="176317"/>
                  </a:cubicBezTo>
                  <a:lnTo>
                    <a:pt x="146799" y="123149"/>
                  </a:lnTo>
                  <a:close/>
                </a:path>
              </a:pathLst>
            </a:custGeom>
            <a:solidFill>
              <a:srgbClr val="009740"/>
            </a:solidFill>
            <a:ln w="9525" cap="flat">
              <a:noFill/>
              <a:prstDash val="solid"/>
              <a:miter/>
            </a:ln>
          </p:spPr>
          <p:txBody>
            <a:bodyPr rtlCol="0" anchor="ctr"/>
            <a:lstStyle/>
            <a:p>
              <a:endParaRPr lang="en-US" dirty="0"/>
            </a:p>
          </p:txBody>
        </p:sp>
        <p:sp>
          <p:nvSpPr>
            <p:cNvPr id="37" name="Forme libre : forme 36">
              <a:extLst>
                <a:ext uri="{FF2B5EF4-FFF2-40B4-BE49-F238E27FC236}">
                  <a16:creationId xmlns:a16="http://schemas.microsoft.com/office/drawing/2014/main" id="{B1B3F98D-4D9B-442E-8C7B-A1756F2C34E5}"/>
                </a:ext>
              </a:extLst>
            </p:cNvPr>
            <p:cNvSpPr/>
            <p:nvPr/>
          </p:nvSpPr>
          <p:spPr>
            <a:xfrm>
              <a:off x="3206003" y="3117968"/>
              <a:ext cx="161925" cy="295275"/>
            </a:xfrm>
            <a:custGeom>
              <a:avLst/>
              <a:gdLst>
                <a:gd name="connsiteX0" fmla="*/ 34119 w 161925"/>
                <a:gd name="connsiteY0" fmla="*/ 98898 h 295275"/>
                <a:gd name="connsiteX1" fmla="*/ 7144 w 161925"/>
                <a:gd name="connsiteY1" fmla="*/ 98898 h 295275"/>
                <a:gd name="connsiteX2" fmla="*/ 7144 w 161925"/>
                <a:gd name="connsiteY2" fmla="*/ 68113 h 295275"/>
                <a:gd name="connsiteX3" fmla="*/ 34119 w 161925"/>
                <a:gd name="connsiteY3" fmla="*/ 68113 h 295275"/>
                <a:gd name="connsiteX4" fmla="*/ 34119 w 161925"/>
                <a:gd name="connsiteY4" fmla="*/ 22127 h 295275"/>
                <a:gd name="connsiteX5" fmla="*/ 75448 w 161925"/>
                <a:gd name="connsiteY5" fmla="*/ 7144 h 295275"/>
                <a:gd name="connsiteX6" fmla="*/ 75448 w 161925"/>
                <a:gd name="connsiteY6" fmla="*/ 68113 h 295275"/>
                <a:gd name="connsiteX7" fmla="*/ 139398 w 161925"/>
                <a:gd name="connsiteY7" fmla="*/ 68113 h 295275"/>
                <a:gd name="connsiteX8" fmla="*/ 139398 w 161925"/>
                <a:gd name="connsiteY8" fmla="*/ 98898 h 295275"/>
                <a:gd name="connsiteX9" fmla="*/ 75448 w 161925"/>
                <a:gd name="connsiteY9" fmla="*/ 98898 h 295275"/>
                <a:gd name="connsiteX10" fmla="*/ 75448 w 161925"/>
                <a:gd name="connsiteY10" fmla="*/ 208112 h 295275"/>
                <a:gd name="connsiteX11" fmla="*/ 85344 w 161925"/>
                <a:gd name="connsiteY11" fmla="*/ 247526 h 295275"/>
                <a:gd name="connsiteX12" fmla="*/ 117215 w 161925"/>
                <a:gd name="connsiteY12" fmla="*/ 259232 h 295275"/>
                <a:gd name="connsiteX13" fmla="*/ 150066 w 161925"/>
                <a:gd name="connsiteY13" fmla="*/ 251641 h 295275"/>
                <a:gd name="connsiteX14" fmla="*/ 156153 w 161925"/>
                <a:gd name="connsiteY14" fmla="*/ 285922 h 295275"/>
                <a:gd name="connsiteX15" fmla="*/ 99813 w 161925"/>
                <a:gd name="connsiteY15" fmla="*/ 292075 h 295275"/>
                <a:gd name="connsiteX16" fmla="*/ 53150 w 161925"/>
                <a:gd name="connsiteY16" fmla="*/ 272682 h 295275"/>
                <a:gd name="connsiteX17" fmla="*/ 34119 w 161925"/>
                <a:gd name="connsiteY17" fmla="*/ 223714 h 295275"/>
                <a:gd name="connsiteX18" fmla="*/ 34119 w 161925"/>
                <a:gd name="connsiteY18" fmla="*/ 98898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1925" h="295275">
                  <a:moveTo>
                    <a:pt x="34119" y="98898"/>
                  </a:moveTo>
                  <a:lnTo>
                    <a:pt x="7144" y="98898"/>
                  </a:lnTo>
                  <a:lnTo>
                    <a:pt x="7144" y="68113"/>
                  </a:lnTo>
                  <a:lnTo>
                    <a:pt x="34119" y="68113"/>
                  </a:lnTo>
                  <a:lnTo>
                    <a:pt x="34119" y="22127"/>
                  </a:lnTo>
                  <a:lnTo>
                    <a:pt x="75448" y="7144"/>
                  </a:lnTo>
                  <a:lnTo>
                    <a:pt x="75448" y="68113"/>
                  </a:lnTo>
                  <a:lnTo>
                    <a:pt x="139398" y="68113"/>
                  </a:lnTo>
                  <a:lnTo>
                    <a:pt x="139398" y="98898"/>
                  </a:lnTo>
                  <a:lnTo>
                    <a:pt x="75448" y="98898"/>
                  </a:lnTo>
                  <a:lnTo>
                    <a:pt x="75448" y="208112"/>
                  </a:lnTo>
                  <a:cubicBezTo>
                    <a:pt x="75448" y="226581"/>
                    <a:pt x="78743" y="239725"/>
                    <a:pt x="85344" y="247526"/>
                  </a:cubicBezTo>
                  <a:cubicBezTo>
                    <a:pt x="91945" y="255327"/>
                    <a:pt x="102565" y="259232"/>
                    <a:pt x="117215" y="259232"/>
                  </a:cubicBezTo>
                  <a:cubicBezTo>
                    <a:pt x="127797" y="259232"/>
                    <a:pt x="138751" y="256699"/>
                    <a:pt x="150066" y="251641"/>
                  </a:cubicBezTo>
                  <a:lnTo>
                    <a:pt x="156153" y="285922"/>
                  </a:lnTo>
                  <a:cubicBezTo>
                    <a:pt x="139046" y="290036"/>
                    <a:pt x="120263" y="292075"/>
                    <a:pt x="99813" y="292075"/>
                  </a:cubicBezTo>
                  <a:cubicBezTo>
                    <a:pt x="81391" y="292075"/>
                    <a:pt x="65837" y="285607"/>
                    <a:pt x="53150" y="272682"/>
                  </a:cubicBezTo>
                  <a:cubicBezTo>
                    <a:pt x="40453" y="259747"/>
                    <a:pt x="34119" y="243430"/>
                    <a:pt x="34119" y="223714"/>
                  </a:cubicBezTo>
                  <a:lnTo>
                    <a:pt x="34119" y="98898"/>
                  </a:lnTo>
                  <a:close/>
                </a:path>
              </a:pathLst>
            </a:custGeom>
            <a:solidFill>
              <a:srgbClr val="009740"/>
            </a:solidFill>
            <a:ln w="9525" cap="flat">
              <a:noFill/>
              <a:prstDash val="solid"/>
              <a:miter/>
            </a:ln>
          </p:spPr>
          <p:txBody>
            <a:bodyPr rtlCol="0" anchor="ctr"/>
            <a:lstStyle/>
            <a:p>
              <a:endParaRPr lang="en-US" dirty="0"/>
            </a:p>
          </p:txBody>
        </p:sp>
        <p:sp>
          <p:nvSpPr>
            <p:cNvPr id="38" name="Forme libre : forme 37">
              <a:extLst>
                <a:ext uri="{FF2B5EF4-FFF2-40B4-BE49-F238E27FC236}">
                  <a16:creationId xmlns:a16="http://schemas.microsoft.com/office/drawing/2014/main" id="{1136920C-BA8F-43C0-8C16-F1AAC39166BF}"/>
                </a:ext>
              </a:extLst>
            </p:cNvPr>
            <p:cNvSpPr/>
            <p:nvPr/>
          </p:nvSpPr>
          <p:spPr>
            <a:xfrm>
              <a:off x="3382273" y="3174823"/>
              <a:ext cx="228600" cy="238125"/>
            </a:xfrm>
            <a:custGeom>
              <a:avLst/>
              <a:gdLst>
                <a:gd name="connsiteX0" fmla="*/ 218570 w 228600"/>
                <a:gd name="connsiteY0" fmla="*/ 124977 h 238125"/>
                <a:gd name="connsiteX1" fmla="*/ 50635 w 228600"/>
                <a:gd name="connsiteY1" fmla="*/ 124977 h 238125"/>
                <a:gd name="connsiteX2" fmla="*/ 73047 w 228600"/>
                <a:gd name="connsiteY2" fmla="*/ 184309 h 238125"/>
                <a:gd name="connsiteX3" fmla="*/ 123949 w 228600"/>
                <a:gd name="connsiteY3" fmla="*/ 202368 h 238125"/>
                <a:gd name="connsiteX4" fmla="*/ 183118 w 228600"/>
                <a:gd name="connsiteY4" fmla="*/ 182870 h 238125"/>
                <a:gd name="connsiteX5" fmla="*/ 200520 w 228600"/>
                <a:gd name="connsiteY5" fmla="*/ 210988 h 238125"/>
                <a:gd name="connsiteX6" fmla="*/ 171155 w 228600"/>
                <a:gd name="connsiteY6" fmla="*/ 226590 h 238125"/>
                <a:gd name="connsiteX7" fmla="*/ 115900 w 228600"/>
                <a:gd name="connsiteY7" fmla="*/ 235210 h 238125"/>
                <a:gd name="connsiteX8" fmla="*/ 41291 w 228600"/>
                <a:gd name="connsiteY8" fmla="*/ 207092 h 238125"/>
                <a:gd name="connsiteX9" fmla="*/ 7144 w 228600"/>
                <a:gd name="connsiteY9" fmla="*/ 123749 h 238125"/>
                <a:gd name="connsiteX10" fmla="*/ 42167 w 228600"/>
                <a:gd name="connsiteY10" fmla="*/ 36500 h 238125"/>
                <a:gd name="connsiteX11" fmla="*/ 116348 w 228600"/>
                <a:gd name="connsiteY11" fmla="*/ 7144 h 238125"/>
                <a:gd name="connsiteX12" fmla="*/ 194443 w 228600"/>
                <a:gd name="connsiteY12" fmla="*/ 33623 h 238125"/>
                <a:gd name="connsiteX13" fmla="*/ 221856 w 228600"/>
                <a:gd name="connsiteY13" fmla="*/ 101165 h 238125"/>
                <a:gd name="connsiteX14" fmla="*/ 218570 w 228600"/>
                <a:gd name="connsiteY14" fmla="*/ 124977 h 238125"/>
                <a:gd name="connsiteX15" fmla="*/ 118281 w 228600"/>
                <a:gd name="connsiteY15" fmla="*/ 39995 h 238125"/>
                <a:gd name="connsiteX16" fmla="*/ 71952 w 228600"/>
                <a:gd name="connsiteY16" fmla="*/ 56826 h 238125"/>
                <a:gd name="connsiteX17" fmla="*/ 51721 w 228600"/>
                <a:gd name="connsiteY17" fmla="*/ 96660 h 238125"/>
                <a:gd name="connsiteX18" fmla="*/ 180718 w 228600"/>
                <a:gd name="connsiteY18" fmla="*/ 96660 h 238125"/>
                <a:gd name="connsiteX19" fmla="*/ 165049 w 228600"/>
                <a:gd name="connsiteY19" fmla="*/ 57236 h 238125"/>
                <a:gd name="connsiteX20" fmla="*/ 118281 w 228600"/>
                <a:gd name="connsiteY20" fmla="*/ 39995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8600" h="238125">
                  <a:moveTo>
                    <a:pt x="218570" y="124977"/>
                  </a:moveTo>
                  <a:lnTo>
                    <a:pt x="50635" y="124977"/>
                  </a:lnTo>
                  <a:cubicBezTo>
                    <a:pt x="50635" y="150704"/>
                    <a:pt x="58102" y="170478"/>
                    <a:pt x="73047" y="184309"/>
                  </a:cubicBezTo>
                  <a:cubicBezTo>
                    <a:pt x="86239" y="196358"/>
                    <a:pt x="103213" y="202368"/>
                    <a:pt x="123949" y="202368"/>
                  </a:cubicBezTo>
                  <a:cubicBezTo>
                    <a:pt x="147580" y="202368"/>
                    <a:pt x="167307" y="195872"/>
                    <a:pt x="183118" y="182870"/>
                  </a:cubicBezTo>
                  <a:lnTo>
                    <a:pt x="200520" y="210988"/>
                  </a:lnTo>
                  <a:cubicBezTo>
                    <a:pt x="194139" y="217018"/>
                    <a:pt x="184347" y="222218"/>
                    <a:pt x="171155" y="226590"/>
                  </a:cubicBezTo>
                  <a:cubicBezTo>
                    <a:pt x="154619" y="232343"/>
                    <a:pt x="136208" y="235210"/>
                    <a:pt x="115900" y="235210"/>
                  </a:cubicBezTo>
                  <a:cubicBezTo>
                    <a:pt x="86601" y="235210"/>
                    <a:pt x="61732" y="225847"/>
                    <a:pt x="41291" y="207092"/>
                  </a:cubicBezTo>
                  <a:cubicBezTo>
                    <a:pt x="18526" y="186423"/>
                    <a:pt x="7144" y="158648"/>
                    <a:pt x="7144" y="123749"/>
                  </a:cubicBezTo>
                  <a:cubicBezTo>
                    <a:pt x="7144" y="87478"/>
                    <a:pt x="18821" y="58398"/>
                    <a:pt x="42167" y="36500"/>
                  </a:cubicBezTo>
                  <a:cubicBezTo>
                    <a:pt x="63046" y="16935"/>
                    <a:pt x="87773" y="7144"/>
                    <a:pt x="116348" y="7144"/>
                  </a:cubicBezTo>
                  <a:cubicBezTo>
                    <a:pt x="149552" y="7144"/>
                    <a:pt x="175593" y="15973"/>
                    <a:pt x="194443" y="33623"/>
                  </a:cubicBezTo>
                  <a:cubicBezTo>
                    <a:pt x="212712" y="50597"/>
                    <a:pt x="221856" y="73114"/>
                    <a:pt x="221856" y="101165"/>
                  </a:cubicBezTo>
                  <a:cubicBezTo>
                    <a:pt x="221828" y="109795"/>
                    <a:pt x="220742" y="117738"/>
                    <a:pt x="218570" y="124977"/>
                  </a:cubicBezTo>
                  <a:close/>
                  <a:moveTo>
                    <a:pt x="118281" y="39995"/>
                  </a:moveTo>
                  <a:cubicBezTo>
                    <a:pt x="99860" y="39995"/>
                    <a:pt x="84420" y="45606"/>
                    <a:pt x="71952" y="56826"/>
                  </a:cubicBezTo>
                  <a:cubicBezTo>
                    <a:pt x="60055" y="67504"/>
                    <a:pt x="53311" y="80781"/>
                    <a:pt x="51721" y="96660"/>
                  </a:cubicBezTo>
                  <a:lnTo>
                    <a:pt x="180718" y="96660"/>
                  </a:lnTo>
                  <a:cubicBezTo>
                    <a:pt x="180718" y="80924"/>
                    <a:pt x="175498" y="67780"/>
                    <a:pt x="165049" y="57236"/>
                  </a:cubicBezTo>
                  <a:cubicBezTo>
                    <a:pt x="153600" y="45739"/>
                    <a:pt x="138008" y="39995"/>
                    <a:pt x="118281" y="39995"/>
                  </a:cubicBezTo>
                  <a:close/>
                </a:path>
              </a:pathLst>
            </a:custGeom>
            <a:solidFill>
              <a:srgbClr val="009740"/>
            </a:solidFill>
            <a:ln w="9525" cap="flat">
              <a:noFill/>
              <a:prstDash val="solid"/>
              <a:miter/>
            </a:ln>
          </p:spPr>
          <p:txBody>
            <a:bodyPr rtlCol="0" anchor="ctr"/>
            <a:lstStyle/>
            <a:p>
              <a:endParaRPr lang="en-US" dirty="0"/>
            </a:p>
          </p:txBody>
        </p:sp>
        <p:sp>
          <p:nvSpPr>
            <p:cNvPr id="39" name="Forme libre : forme 38">
              <a:extLst>
                <a:ext uri="{FF2B5EF4-FFF2-40B4-BE49-F238E27FC236}">
                  <a16:creationId xmlns:a16="http://schemas.microsoft.com/office/drawing/2014/main" id="{EFF788FD-AC32-46E7-9D4E-4BC36F5959B9}"/>
                </a:ext>
              </a:extLst>
            </p:cNvPr>
            <p:cNvSpPr/>
            <p:nvPr/>
          </p:nvSpPr>
          <p:spPr>
            <a:xfrm>
              <a:off x="3631171" y="3164774"/>
              <a:ext cx="200025" cy="333375"/>
            </a:xfrm>
            <a:custGeom>
              <a:avLst/>
              <a:gdLst>
                <a:gd name="connsiteX0" fmla="*/ 10620 w 200025"/>
                <a:gd name="connsiteY0" fmla="*/ 301304 h 333375"/>
                <a:gd name="connsiteX1" fmla="*/ 33033 w 200025"/>
                <a:gd name="connsiteY1" fmla="*/ 270110 h 333375"/>
                <a:gd name="connsiteX2" fmla="*/ 99593 w 200025"/>
                <a:gd name="connsiteY2" fmla="*/ 292894 h 333375"/>
                <a:gd name="connsiteX3" fmla="*/ 143856 w 200025"/>
                <a:gd name="connsiteY3" fmla="*/ 283759 h 333375"/>
                <a:gd name="connsiteX4" fmla="*/ 160058 w 200025"/>
                <a:gd name="connsiteY4" fmla="*/ 261080 h 333375"/>
                <a:gd name="connsiteX5" fmla="*/ 119167 w 200025"/>
                <a:gd name="connsiteY5" fmla="*/ 234391 h 333375"/>
                <a:gd name="connsiteX6" fmla="*/ 93936 w 200025"/>
                <a:gd name="connsiteY6" fmla="*/ 237677 h 333375"/>
                <a:gd name="connsiteX7" fmla="*/ 65437 w 200025"/>
                <a:gd name="connsiteY7" fmla="*/ 240963 h 333375"/>
                <a:gd name="connsiteX8" fmla="*/ 15840 w 200025"/>
                <a:gd name="connsiteY8" fmla="*/ 205654 h 333375"/>
                <a:gd name="connsiteX9" fmla="*/ 27480 w 200025"/>
                <a:gd name="connsiteY9" fmla="*/ 185947 h 333375"/>
                <a:gd name="connsiteX10" fmla="*/ 56302 w 200025"/>
                <a:gd name="connsiteY10" fmla="*/ 173222 h 333375"/>
                <a:gd name="connsiteX11" fmla="*/ 7144 w 200025"/>
                <a:gd name="connsiteY11" fmla="*/ 97679 h 333375"/>
                <a:gd name="connsiteX12" fmla="*/ 32595 w 200025"/>
                <a:gd name="connsiteY12" fmla="*/ 40196 h 333375"/>
                <a:gd name="connsiteX13" fmla="*/ 95460 w 200025"/>
                <a:gd name="connsiteY13" fmla="*/ 17202 h 333375"/>
                <a:gd name="connsiteX14" fmla="*/ 149190 w 200025"/>
                <a:gd name="connsiteY14" fmla="*/ 30547 h 333375"/>
                <a:gd name="connsiteX15" fmla="*/ 169859 w 200025"/>
                <a:gd name="connsiteY15" fmla="*/ 7144 h 333375"/>
                <a:gd name="connsiteX16" fmla="*/ 196834 w 200025"/>
                <a:gd name="connsiteY16" fmla="*/ 31156 h 333375"/>
                <a:gd name="connsiteX17" fmla="*/ 172031 w 200025"/>
                <a:gd name="connsiteY17" fmla="*/ 48816 h 333375"/>
                <a:gd name="connsiteX18" fmla="*/ 187909 w 200025"/>
                <a:gd name="connsiteY18" fmla="*/ 99727 h 333375"/>
                <a:gd name="connsiteX19" fmla="*/ 165935 w 200025"/>
                <a:gd name="connsiteY19" fmla="*/ 155562 h 333375"/>
                <a:gd name="connsiteX20" fmla="*/ 108290 w 200025"/>
                <a:gd name="connsiteY20" fmla="*/ 181432 h 333375"/>
                <a:gd name="connsiteX21" fmla="*/ 74143 w 200025"/>
                <a:gd name="connsiteY21" fmla="*/ 184718 h 333375"/>
                <a:gd name="connsiteX22" fmla="*/ 57826 w 200025"/>
                <a:gd name="connsiteY22" fmla="*/ 189128 h 333375"/>
                <a:gd name="connsiteX23" fmla="*/ 47606 w 200025"/>
                <a:gd name="connsiteY23" fmla="*/ 199092 h 333375"/>
                <a:gd name="connsiteX24" fmla="*/ 68923 w 200025"/>
                <a:gd name="connsiteY24" fmla="*/ 207512 h 333375"/>
                <a:gd name="connsiteX25" fmla="*/ 98069 w 200025"/>
                <a:gd name="connsiteY25" fmla="*/ 204330 h 333375"/>
                <a:gd name="connsiteX26" fmla="*/ 127435 w 200025"/>
                <a:gd name="connsiteY26" fmla="*/ 201139 h 333375"/>
                <a:gd name="connsiteX27" fmla="*/ 181051 w 200025"/>
                <a:gd name="connsiteY27" fmla="*/ 216646 h 333375"/>
                <a:gd name="connsiteX28" fmla="*/ 200301 w 200025"/>
                <a:gd name="connsiteY28" fmla="*/ 259651 h 333375"/>
                <a:gd name="connsiteX29" fmla="*/ 171479 w 200025"/>
                <a:gd name="connsiteY29" fmla="*/ 308715 h 333375"/>
                <a:gd name="connsiteX30" fmla="*/ 98498 w 200025"/>
                <a:gd name="connsiteY30" fmla="*/ 327393 h 333375"/>
                <a:gd name="connsiteX31" fmla="*/ 50863 w 200025"/>
                <a:gd name="connsiteY31" fmla="*/ 319802 h 333375"/>
                <a:gd name="connsiteX32" fmla="*/ 10620 w 200025"/>
                <a:gd name="connsiteY32" fmla="*/ 301304 h 333375"/>
                <a:gd name="connsiteX33" fmla="*/ 98288 w 200025"/>
                <a:gd name="connsiteY33" fmla="*/ 48606 h 333375"/>
                <a:gd name="connsiteX34" fmla="*/ 63160 w 200025"/>
                <a:gd name="connsiteY34" fmla="*/ 62979 h 333375"/>
                <a:gd name="connsiteX35" fmla="*/ 49568 w 200025"/>
                <a:gd name="connsiteY35" fmla="*/ 97879 h 333375"/>
                <a:gd name="connsiteX36" fmla="*/ 62732 w 200025"/>
                <a:gd name="connsiteY36" fmla="*/ 135950 h 333375"/>
                <a:gd name="connsiteX37" fmla="*/ 98298 w 200025"/>
                <a:gd name="connsiteY37" fmla="*/ 151047 h 333375"/>
                <a:gd name="connsiteX38" fmla="*/ 132664 w 200025"/>
                <a:gd name="connsiteY38" fmla="*/ 136369 h 333375"/>
                <a:gd name="connsiteX39" fmla="*/ 145066 w 200025"/>
                <a:gd name="connsiteY39" fmla="*/ 97879 h 333375"/>
                <a:gd name="connsiteX40" fmla="*/ 131683 w 200025"/>
                <a:gd name="connsiteY40" fmla="*/ 62979 h 333375"/>
                <a:gd name="connsiteX41" fmla="*/ 98288 w 200025"/>
                <a:gd name="connsiteY41" fmla="*/ 48606 h 333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00025" h="333375">
                  <a:moveTo>
                    <a:pt x="10620" y="301304"/>
                  </a:moveTo>
                  <a:lnTo>
                    <a:pt x="33033" y="270110"/>
                  </a:lnTo>
                  <a:cubicBezTo>
                    <a:pt x="57102" y="285302"/>
                    <a:pt x="79286" y="292894"/>
                    <a:pt x="99593" y="292894"/>
                  </a:cubicBezTo>
                  <a:cubicBezTo>
                    <a:pt x="118300" y="292894"/>
                    <a:pt x="133055" y="289855"/>
                    <a:pt x="143856" y="283759"/>
                  </a:cubicBezTo>
                  <a:cubicBezTo>
                    <a:pt x="154657" y="277673"/>
                    <a:pt x="160058" y="270110"/>
                    <a:pt x="160058" y="261080"/>
                  </a:cubicBezTo>
                  <a:cubicBezTo>
                    <a:pt x="160058" y="243288"/>
                    <a:pt x="146428" y="234391"/>
                    <a:pt x="119167" y="234391"/>
                  </a:cubicBezTo>
                  <a:cubicBezTo>
                    <a:pt x="114529" y="234391"/>
                    <a:pt x="106118" y="235487"/>
                    <a:pt x="93936" y="237677"/>
                  </a:cubicBezTo>
                  <a:cubicBezTo>
                    <a:pt x="81753" y="239859"/>
                    <a:pt x="72257" y="240963"/>
                    <a:pt x="65437" y="240963"/>
                  </a:cubicBezTo>
                  <a:cubicBezTo>
                    <a:pt x="32375" y="240963"/>
                    <a:pt x="15840" y="229200"/>
                    <a:pt x="15840" y="205654"/>
                  </a:cubicBezTo>
                  <a:cubicBezTo>
                    <a:pt x="15840" y="198396"/>
                    <a:pt x="19717" y="191834"/>
                    <a:pt x="27480" y="185947"/>
                  </a:cubicBezTo>
                  <a:cubicBezTo>
                    <a:pt x="35233" y="180070"/>
                    <a:pt x="44844" y="175822"/>
                    <a:pt x="56302" y="173222"/>
                  </a:cubicBezTo>
                  <a:cubicBezTo>
                    <a:pt x="23527" y="158725"/>
                    <a:pt x="7144" y="133531"/>
                    <a:pt x="7144" y="97679"/>
                  </a:cubicBezTo>
                  <a:cubicBezTo>
                    <a:pt x="7144" y="74686"/>
                    <a:pt x="15631" y="55521"/>
                    <a:pt x="32595" y="40196"/>
                  </a:cubicBezTo>
                  <a:cubicBezTo>
                    <a:pt x="49559" y="24879"/>
                    <a:pt x="70514" y="17202"/>
                    <a:pt x="95460" y="17202"/>
                  </a:cubicBezTo>
                  <a:cubicBezTo>
                    <a:pt x="118367" y="17202"/>
                    <a:pt x="136284" y="21660"/>
                    <a:pt x="149190" y="30547"/>
                  </a:cubicBezTo>
                  <a:lnTo>
                    <a:pt x="169859" y="7144"/>
                  </a:lnTo>
                  <a:lnTo>
                    <a:pt x="196834" y="31156"/>
                  </a:lnTo>
                  <a:lnTo>
                    <a:pt x="172031" y="48816"/>
                  </a:lnTo>
                  <a:cubicBezTo>
                    <a:pt x="182613" y="61817"/>
                    <a:pt x="187909" y="78781"/>
                    <a:pt x="187909" y="99727"/>
                  </a:cubicBezTo>
                  <a:cubicBezTo>
                    <a:pt x="187909" y="121901"/>
                    <a:pt x="180584" y="140513"/>
                    <a:pt x="165935" y="155562"/>
                  </a:cubicBezTo>
                  <a:cubicBezTo>
                    <a:pt x="151286" y="170621"/>
                    <a:pt x="132074" y="179242"/>
                    <a:pt x="108290" y="181432"/>
                  </a:cubicBezTo>
                  <a:lnTo>
                    <a:pt x="74143" y="184718"/>
                  </a:lnTo>
                  <a:cubicBezTo>
                    <a:pt x="70085" y="185128"/>
                    <a:pt x="64646" y="186595"/>
                    <a:pt x="57826" y="189128"/>
                  </a:cubicBezTo>
                  <a:cubicBezTo>
                    <a:pt x="51006" y="191672"/>
                    <a:pt x="47606" y="194977"/>
                    <a:pt x="47606" y="199092"/>
                  </a:cubicBezTo>
                  <a:cubicBezTo>
                    <a:pt x="47606" y="204702"/>
                    <a:pt x="54712" y="207512"/>
                    <a:pt x="68923" y="207512"/>
                  </a:cubicBezTo>
                  <a:cubicBezTo>
                    <a:pt x="75152" y="207512"/>
                    <a:pt x="84868" y="206454"/>
                    <a:pt x="98069" y="204330"/>
                  </a:cubicBezTo>
                  <a:cubicBezTo>
                    <a:pt x="111262" y="202206"/>
                    <a:pt x="121053" y="201139"/>
                    <a:pt x="127435" y="201139"/>
                  </a:cubicBezTo>
                  <a:cubicBezTo>
                    <a:pt x="150352" y="201139"/>
                    <a:pt x="168221" y="206312"/>
                    <a:pt x="181051" y="216646"/>
                  </a:cubicBezTo>
                  <a:cubicBezTo>
                    <a:pt x="193891" y="226981"/>
                    <a:pt x="200301" y="241306"/>
                    <a:pt x="200301" y="259651"/>
                  </a:cubicBezTo>
                  <a:cubicBezTo>
                    <a:pt x="200301" y="279911"/>
                    <a:pt x="190691" y="296266"/>
                    <a:pt x="171479" y="308715"/>
                  </a:cubicBezTo>
                  <a:cubicBezTo>
                    <a:pt x="152257" y="321164"/>
                    <a:pt x="127930" y="327393"/>
                    <a:pt x="98498" y="327393"/>
                  </a:cubicBezTo>
                  <a:cubicBezTo>
                    <a:pt x="83410" y="327393"/>
                    <a:pt x="67532" y="324860"/>
                    <a:pt x="50863" y="319802"/>
                  </a:cubicBezTo>
                  <a:cubicBezTo>
                    <a:pt x="34195" y="314725"/>
                    <a:pt x="20774" y="308562"/>
                    <a:pt x="10620" y="301304"/>
                  </a:cubicBezTo>
                  <a:close/>
                  <a:moveTo>
                    <a:pt x="98288" y="48606"/>
                  </a:moveTo>
                  <a:cubicBezTo>
                    <a:pt x="83934" y="48606"/>
                    <a:pt x="72219" y="53397"/>
                    <a:pt x="63160" y="62979"/>
                  </a:cubicBezTo>
                  <a:cubicBezTo>
                    <a:pt x="54102" y="72561"/>
                    <a:pt x="49568" y="84201"/>
                    <a:pt x="49568" y="97879"/>
                  </a:cubicBezTo>
                  <a:cubicBezTo>
                    <a:pt x="49568" y="113205"/>
                    <a:pt x="53950" y="125892"/>
                    <a:pt x="62732" y="135950"/>
                  </a:cubicBezTo>
                  <a:cubicBezTo>
                    <a:pt x="71504" y="146018"/>
                    <a:pt x="83363" y="151047"/>
                    <a:pt x="98298" y="151047"/>
                  </a:cubicBezTo>
                  <a:cubicBezTo>
                    <a:pt x="112947" y="151047"/>
                    <a:pt x="124406" y="146152"/>
                    <a:pt x="132664" y="136369"/>
                  </a:cubicBezTo>
                  <a:cubicBezTo>
                    <a:pt x="140922" y="126587"/>
                    <a:pt x="145066" y="113757"/>
                    <a:pt x="145066" y="97879"/>
                  </a:cubicBezTo>
                  <a:cubicBezTo>
                    <a:pt x="145066" y="84192"/>
                    <a:pt x="140608" y="72561"/>
                    <a:pt x="131683" y="62979"/>
                  </a:cubicBezTo>
                  <a:cubicBezTo>
                    <a:pt x="122758" y="53397"/>
                    <a:pt x="111624" y="48606"/>
                    <a:pt x="98288" y="48606"/>
                  </a:cubicBezTo>
                  <a:close/>
                </a:path>
              </a:pathLst>
            </a:custGeom>
            <a:solidFill>
              <a:srgbClr val="009740"/>
            </a:solidFill>
            <a:ln w="9525" cap="flat">
              <a:noFill/>
              <a:prstDash val="solid"/>
              <a:miter/>
            </a:ln>
          </p:spPr>
          <p:txBody>
            <a:bodyPr rtlCol="0" anchor="ctr"/>
            <a:lstStyle/>
            <a:p>
              <a:endParaRPr lang="en-US" dirty="0"/>
            </a:p>
          </p:txBody>
        </p:sp>
        <p:sp>
          <p:nvSpPr>
            <p:cNvPr id="40" name="Forme libre : forme 39">
              <a:extLst>
                <a:ext uri="{FF2B5EF4-FFF2-40B4-BE49-F238E27FC236}">
                  <a16:creationId xmlns:a16="http://schemas.microsoft.com/office/drawing/2014/main" id="{A3E8FC77-79BA-4BF6-9229-A50D8390B0B0}"/>
                </a:ext>
              </a:extLst>
            </p:cNvPr>
            <p:cNvSpPr/>
            <p:nvPr/>
          </p:nvSpPr>
          <p:spPr>
            <a:xfrm>
              <a:off x="3842673" y="3178937"/>
              <a:ext cx="228600" cy="314325"/>
            </a:xfrm>
            <a:custGeom>
              <a:avLst/>
              <a:gdLst>
                <a:gd name="connsiteX0" fmla="*/ 122872 w 228600"/>
                <a:gd name="connsiteY0" fmla="*/ 264366 h 314325"/>
                <a:gd name="connsiteX1" fmla="*/ 89049 w 228600"/>
                <a:gd name="connsiteY1" fmla="*/ 299256 h 314325"/>
                <a:gd name="connsiteX2" fmla="*/ 31509 w 228600"/>
                <a:gd name="connsiteY2" fmla="*/ 313220 h 314325"/>
                <a:gd name="connsiteX3" fmla="*/ 31509 w 228600"/>
                <a:gd name="connsiteY3" fmla="*/ 278321 h 314325"/>
                <a:gd name="connsiteX4" fmla="*/ 75886 w 228600"/>
                <a:gd name="connsiteY4" fmla="*/ 266929 h 314325"/>
                <a:gd name="connsiteX5" fmla="*/ 94374 w 228600"/>
                <a:gd name="connsiteY5" fmla="*/ 239116 h 314325"/>
                <a:gd name="connsiteX6" fmla="*/ 87630 w 228600"/>
                <a:gd name="connsiteY6" fmla="*/ 203502 h 314325"/>
                <a:gd name="connsiteX7" fmla="*/ 70228 w 228600"/>
                <a:gd name="connsiteY7" fmla="*/ 160077 h 314325"/>
                <a:gd name="connsiteX8" fmla="*/ 7144 w 228600"/>
                <a:gd name="connsiteY8" fmla="*/ 7144 h 314325"/>
                <a:gd name="connsiteX9" fmla="*/ 49349 w 228600"/>
                <a:gd name="connsiteY9" fmla="*/ 7144 h 314325"/>
                <a:gd name="connsiteX10" fmla="*/ 117872 w 228600"/>
                <a:gd name="connsiteY10" fmla="*/ 177117 h 314325"/>
                <a:gd name="connsiteX11" fmla="*/ 179432 w 228600"/>
                <a:gd name="connsiteY11" fmla="*/ 7144 h 314325"/>
                <a:gd name="connsiteX12" fmla="*/ 221637 w 228600"/>
                <a:gd name="connsiteY12" fmla="*/ 7144 h 314325"/>
                <a:gd name="connsiteX13" fmla="*/ 122872 w 228600"/>
                <a:gd name="connsiteY13" fmla="*/ 264366 h 31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8600" h="314325">
                  <a:moveTo>
                    <a:pt x="122872" y="264366"/>
                  </a:moveTo>
                  <a:cubicBezTo>
                    <a:pt x="117510" y="278321"/>
                    <a:pt x="106232" y="289960"/>
                    <a:pt x="89049" y="299256"/>
                  </a:cubicBezTo>
                  <a:cubicBezTo>
                    <a:pt x="71866" y="308572"/>
                    <a:pt x="52683" y="313220"/>
                    <a:pt x="31509" y="313220"/>
                  </a:cubicBezTo>
                  <a:lnTo>
                    <a:pt x="31509" y="278321"/>
                  </a:lnTo>
                  <a:cubicBezTo>
                    <a:pt x="48768" y="278321"/>
                    <a:pt x="63551" y="274530"/>
                    <a:pt x="75886" y="266929"/>
                  </a:cubicBezTo>
                  <a:cubicBezTo>
                    <a:pt x="88211" y="259337"/>
                    <a:pt x="94374" y="250060"/>
                    <a:pt x="94374" y="239116"/>
                  </a:cubicBezTo>
                  <a:cubicBezTo>
                    <a:pt x="94374" y="227067"/>
                    <a:pt x="92126" y="215198"/>
                    <a:pt x="87630" y="203502"/>
                  </a:cubicBezTo>
                  <a:cubicBezTo>
                    <a:pt x="83134" y="191795"/>
                    <a:pt x="77324" y="177327"/>
                    <a:pt x="70228" y="160077"/>
                  </a:cubicBezTo>
                  <a:lnTo>
                    <a:pt x="7144" y="7144"/>
                  </a:lnTo>
                  <a:lnTo>
                    <a:pt x="49349" y="7144"/>
                  </a:lnTo>
                  <a:lnTo>
                    <a:pt x="117872" y="177117"/>
                  </a:lnTo>
                  <a:lnTo>
                    <a:pt x="179432" y="7144"/>
                  </a:lnTo>
                  <a:lnTo>
                    <a:pt x="221637" y="7144"/>
                  </a:lnTo>
                  <a:lnTo>
                    <a:pt x="122872" y="264366"/>
                  </a:lnTo>
                  <a:close/>
                </a:path>
              </a:pathLst>
            </a:custGeom>
            <a:solidFill>
              <a:srgbClr val="009740"/>
            </a:solidFill>
            <a:ln w="9525" cap="flat">
              <a:noFill/>
              <a:prstDash val="solid"/>
              <a:miter/>
            </a:ln>
          </p:spPr>
          <p:txBody>
            <a:bodyPr rtlCol="0" anchor="ctr"/>
            <a:lstStyle/>
            <a:p>
              <a:endParaRPr lang="en-US" dirty="0"/>
            </a:p>
          </p:txBody>
        </p:sp>
        <p:sp>
          <p:nvSpPr>
            <p:cNvPr id="41" name="Forme libre : forme 40">
              <a:extLst>
                <a:ext uri="{FF2B5EF4-FFF2-40B4-BE49-F238E27FC236}">
                  <a16:creationId xmlns:a16="http://schemas.microsoft.com/office/drawing/2014/main" id="{0576C5B5-205F-4700-BDBA-CB236CF202E5}"/>
                </a:ext>
              </a:extLst>
            </p:cNvPr>
            <p:cNvSpPr/>
            <p:nvPr/>
          </p:nvSpPr>
          <p:spPr>
            <a:xfrm>
              <a:off x="4216730" y="3175851"/>
              <a:ext cx="209550" cy="238125"/>
            </a:xfrm>
            <a:custGeom>
              <a:avLst/>
              <a:gdLst>
                <a:gd name="connsiteX0" fmla="*/ 169859 w 209550"/>
                <a:gd name="connsiteY0" fmla="*/ 150228 h 238125"/>
                <a:gd name="connsiteX1" fmla="*/ 208359 w 209550"/>
                <a:gd name="connsiteY1" fmla="*/ 154953 h 238125"/>
                <a:gd name="connsiteX2" fmla="*/ 176051 w 209550"/>
                <a:gd name="connsiteY2" fmla="*/ 213760 h 238125"/>
                <a:gd name="connsiteX3" fmla="*/ 112204 w 209550"/>
                <a:gd name="connsiteY3" fmla="*/ 235010 h 238125"/>
                <a:gd name="connsiteX4" fmla="*/ 35966 w 209550"/>
                <a:gd name="connsiteY4" fmla="*/ 205759 h 238125"/>
                <a:gd name="connsiteX5" fmla="*/ 7144 w 209550"/>
                <a:gd name="connsiteY5" fmla="*/ 121892 h 238125"/>
                <a:gd name="connsiteX6" fmla="*/ 19545 w 209550"/>
                <a:gd name="connsiteY6" fmla="*/ 60112 h 238125"/>
                <a:gd name="connsiteX7" fmla="*/ 57283 w 209550"/>
                <a:gd name="connsiteY7" fmla="*/ 20383 h 238125"/>
                <a:gd name="connsiteX8" fmla="*/ 112424 w 209550"/>
                <a:gd name="connsiteY8" fmla="*/ 7144 h 238125"/>
                <a:gd name="connsiteX9" fmla="*/ 173984 w 209550"/>
                <a:gd name="connsiteY9" fmla="*/ 25108 h 238125"/>
                <a:gd name="connsiteX10" fmla="*/ 204654 w 209550"/>
                <a:gd name="connsiteY10" fmla="*/ 76114 h 238125"/>
                <a:gd name="connsiteX11" fmla="*/ 166583 w 209550"/>
                <a:gd name="connsiteY11" fmla="*/ 81658 h 238125"/>
                <a:gd name="connsiteX12" fmla="*/ 147333 w 209550"/>
                <a:gd name="connsiteY12" fmla="*/ 48606 h 238125"/>
                <a:gd name="connsiteX13" fmla="*/ 113938 w 209550"/>
                <a:gd name="connsiteY13" fmla="*/ 37519 h 238125"/>
                <a:gd name="connsiteX14" fmla="*/ 65865 w 209550"/>
                <a:gd name="connsiteY14" fmla="*/ 57541 h 238125"/>
                <a:gd name="connsiteX15" fmla="*/ 47377 w 209550"/>
                <a:gd name="connsiteY15" fmla="*/ 120863 h 238125"/>
                <a:gd name="connsiteX16" fmla="*/ 65218 w 209550"/>
                <a:gd name="connsiteY16" fmla="*/ 184709 h 238125"/>
                <a:gd name="connsiteX17" fmla="*/ 111766 w 209550"/>
                <a:gd name="connsiteY17" fmla="*/ 204616 h 238125"/>
                <a:gd name="connsiteX18" fmla="*/ 150266 w 209550"/>
                <a:gd name="connsiteY18" fmla="*/ 191281 h 238125"/>
                <a:gd name="connsiteX19" fmla="*/ 169859 w 209550"/>
                <a:gd name="connsiteY19" fmla="*/ 150228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09550" h="238125">
                  <a:moveTo>
                    <a:pt x="169859" y="150228"/>
                  </a:moveTo>
                  <a:lnTo>
                    <a:pt x="208359" y="154953"/>
                  </a:lnTo>
                  <a:cubicBezTo>
                    <a:pt x="204149" y="179994"/>
                    <a:pt x="193386" y="199606"/>
                    <a:pt x="176051" y="213760"/>
                  </a:cubicBezTo>
                  <a:cubicBezTo>
                    <a:pt x="158715" y="227924"/>
                    <a:pt x="137436" y="235010"/>
                    <a:pt x="112204" y="235010"/>
                  </a:cubicBezTo>
                  <a:cubicBezTo>
                    <a:pt x="80591" y="235010"/>
                    <a:pt x="55178" y="225257"/>
                    <a:pt x="35966" y="205759"/>
                  </a:cubicBezTo>
                  <a:cubicBezTo>
                    <a:pt x="16745" y="186252"/>
                    <a:pt x="7144" y="158306"/>
                    <a:pt x="7144" y="121892"/>
                  </a:cubicBezTo>
                  <a:cubicBezTo>
                    <a:pt x="7144" y="98355"/>
                    <a:pt x="11278" y="77762"/>
                    <a:pt x="19545" y="60112"/>
                  </a:cubicBezTo>
                  <a:cubicBezTo>
                    <a:pt x="27813" y="42453"/>
                    <a:pt x="40386" y="29213"/>
                    <a:pt x="57283" y="20383"/>
                  </a:cubicBezTo>
                  <a:cubicBezTo>
                    <a:pt x="74171" y="11554"/>
                    <a:pt x="92555" y="7144"/>
                    <a:pt x="112424" y="7144"/>
                  </a:cubicBezTo>
                  <a:cubicBezTo>
                    <a:pt x="137513" y="7144"/>
                    <a:pt x="158029" y="13135"/>
                    <a:pt x="173984" y="25108"/>
                  </a:cubicBezTo>
                  <a:cubicBezTo>
                    <a:pt x="189938" y="37081"/>
                    <a:pt x="200168" y="54083"/>
                    <a:pt x="204654" y="76114"/>
                  </a:cubicBezTo>
                  <a:lnTo>
                    <a:pt x="166583" y="81658"/>
                  </a:lnTo>
                  <a:cubicBezTo>
                    <a:pt x="162954" y="67018"/>
                    <a:pt x="156543" y="55998"/>
                    <a:pt x="147333" y="48606"/>
                  </a:cubicBezTo>
                  <a:cubicBezTo>
                    <a:pt x="138122" y="41215"/>
                    <a:pt x="126997" y="37519"/>
                    <a:pt x="113938" y="37519"/>
                  </a:cubicBezTo>
                  <a:cubicBezTo>
                    <a:pt x="94221" y="37519"/>
                    <a:pt x="78191" y="44187"/>
                    <a:pt x="65865" y="57541"/>
                  </a:cubicBezTo>
                  <a:cubicBezTo>
                    <a:pt x="53540" y="70876"/>
                    <a:pt x="47377" y="91992"/>
                    <a:pt x="47377" y="120863"/>
                  </a:cubicBezTo>
                  <a:cubicBezTo>
                    <a:pt x="47377" y="150152"/>
                    <a:pt x="53330" y="171441"/>
                    <a:pt x="65218" y="184709"/>
                  </a:cubicBezTo>
                  <a:cubicBezTo>
                    <a:pt x="77105" y="197987"/>
                    <a:pt x="92621" y="204616"/>
                    <a:pt x="111766" y="204616"/>
                  </a:cubicBezTo>
                  <a:cubicBezTo>
                    <a:pt x="127130" y="204616"/>
                    <a:pt x="139970" y="200168"/>
                    <a:pt x="150266" y="191281"/>
                  </a:cubicBezTo>
                  <a:cubicBezTo>
                    <a:pt x="160563" y="182394"/>
                    <a:pt x="167097" y="168707"/>
                    <a:pt x="169859" y="150228"/>
                  </a:cubicBezTo>
                  <a:close/>
                </a:path>
              </a:pathLst>
            </a:custGeom>
            <a:solidFill>
              <a:srgbClr val="009740"/>
            </a:solidFill>
            <a:ln w="9525" cap="flat">
              <a:noFill/>
              <a:prstDash val="solid"/>
              <a:miter/>
            </a:ln>
          </p:spPr>
          <p:txBody>
            <a:bodyPr rtlCol="0" anchor="ctr"/>
            <a:lstStyle/>
            <a:p>
              <a:endParaRPr lang="en-US" dirty="0"/>
            </a:p>
          </p:txBody>
        </p:sp>
        <p:sp>
          <p:nvSpPr>
            <p:cNvPr id="42" name="Forme libre : forme 41">
              <a:extLst>
                <a:ext uri="{FF2B5EF4-FFF2-40B4-BE49-F238E27FC236}">
                  <a16:creationId xmlns:a16="http://schemas.microsoft.com/office/drawing/2014/main" id="{10178595-DB31-448D-B26C-282499D9E2AB}"/>
                </a:ext>
              </a:extLst>
            </p:cNvPr>
            <p:cNvSpPr/>
            <p:nvPr/>
          </p:nvSpPr>
          <p:spPr>
            <a:xfrm>
              <a:off x="4439539" y="3175861"/>
              <a:ext cx="228600" cy="238125"/>
            </a:xfrm>
            <a:custGeom>
              <a:avLst/>
              <a:gdLst>
                <a:gd name="connsiteX0" fmla="*/ 7144 w 228600"/>
                <a:gd name="connsiteY0" fmla="*/ 121072 h 238125"/>
                <a:gd name="connsiteX1" fmla="*/ 42815 w 228600"/>
                <a:gd name="connsiteY1" fmla="*/ 31366 h 238125"/>
                <a:gd name="connsiteX2" fmla="*/ 115472 w 228600"/>
                <a:gd name="connsiteY2" fmla="*/ 7144 h 238125"/>
                <a:gd name="connsiteX3" fmla="*/ 193348 w 228600"/>
                <a:gd name="connsiteY3" fmla="*/ 36605 h 238125"/>
                <a:gd name="connsiteX4" fmla="*/ 223590 w 228600"/>
                <a:gd name="connsiteY4" fmla="*/ 117996 h 238125"/>
                <a:gd name="connsiteX5" fmla="*/ 210217 w 228600"/>
                <a:gd name="connsiteY5" fmla="*/ 184204 h 238125"/>
                <a:gd name="connsiteX6" fmla="*/ 171279 w 228600"/>
                <a:gd name="connsiteY6" fmla="*/ 221666 h 238125"/>
                <a:gd name="connsiteX7" fmla="*/ 115481 w 228600"/>
                <a:gd name="connsiteY7" fmla="*/ 235010 h 238125"/>
                <a:gd name="connsiteX8" fmla="*/ 37071 w 228600"/>
                <a:gd name="connsiteY8" fmla="*/ 205654 h 238125"/>
                <a:gd name="connsiteX9" fmla="*/ 7144 w 228600"/>
                <a:gd name="connsiteY9" fmla="*/ 121072 h 238125"/>
                <a:gd name="connsiteX10" fmla="*/ 47387 w 228600"/>
                <a:gd name="connsiteY10" fmla="*/ 121072 h 238125"/>
                <a:gd name="connsiteX11" fmla="*/ 66742 w 228600"/>
                <a:gd name="connsiteY11" fmla="*/ 183785 h 238125"/>
                <a:gd name="connsiteX12" fmla="*/ 115462 w 228600"/>
                <a:gd name="connsiteY12" fmla="*/ 204626 h 238125"/>
                <a:gd name="connsiteX13" fmla="*/ 163973 w 228600"/>
                <a:gd name="connsiteY13" fmla="*/ 183690 h 238125"/>
                <a:gd name="connsiteX14" fmla="*/ 183337 w 228600"/>
                <a:gd name="connsiteY14" fmla="*/ 119853 h 238125"/>
                <a:gd name="connsiteX15" fmla="*/ 163868 w 228600"/>
                <a:gd name="connsiteY15" fmla="*/ 58569 h 238125"/>
                <a:gd name="connsiteX16" fmla="*/ 115462 w 228600"/>
                <a:gd name="connsiteY16" fmla="*/ 37729 h 238125"/>
                <a:gd name="connsiteX17" fmla="*/ 66742 w 228600"/>
                <a:gd name="connsiteY17" fmla="*/ 58464 h 238125"/>
                <a:gd name="connsiteX18" fmla="*/ 47387 w 228600"/>
                <a:gd name="connsiteY18" fmla="*/ 121072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8600" h="238125">
                  <a:moveTo>
                    <a:pt x="7144" y="121072"/>
                  </a:moveTo>
                  <a:cubicBezTo>
                    <a:pt x="7144" y="80705"/>
                    <a:pt x="19031" y="50797"/>
                    <a:pt x="42815" y="31366"/>
                  </a:cubicBezTo>
                  <a:cubicBezTo>
                    <a:pt x="62684" y="15221"/>
                    <a:pt x="86906" y="7144"/>
                    <a:pt x="115472" y="7144"/>
                  </a:cubicBezTo>
                  <a:cubicBezTo>
                    <a:pt x="147238" y="7144"/>
                    <a:pt x="173193" y="16964"/>
                    <a:pt x="193348" y="36605"/>
                  </a:cubicBezTo>
                  <a:cubicBezTo>
                    <a:pt x="213503" y="56245"/>
                    <a:pt x="223590" y="83372"/>
                    <a:pt x="223590" y="117996"/>
                  </a:cubicBezTo>
                  <a:cubicBezTo>
                    <a:pt x="223590" y="146047"/>
                    <a:pt x="219132" y="168126"/>
                    <a:pt x="210217" y="184204"/>
                  </a:cubicBezTo>
                  <a:cubicBezTo>
                    <a:pt x="201301" y="200282"/>
                    <a:pt x="188319" y="212769"/>
                    <a:pt x="171279" y="221666"/>
                  </a:cubicBezTo>
                  <a:cubicBezTo>
                    <a:pt x="154238" y="230562"/>
                    <a:pt x="135636" y="235010"/>
                    <a:pt x="115481" y="235010"/>
                  </a:cubicBezTo>
                  <a:cubicBezTo>
                    <a:pt x="83144" y="235010"/>
                    <a:pt x="56998" y="225228"/>
                    <a:pt x="37071" y="205654"/>
                  </a:cubicBezTo>
                  <a:cubicBezTo>
                    <a:pt x="17117" y="186080"/>
                    <a:pt x="7144" y="157886"/>
                    <a:pt x="7144" y="121072"/>
                  </a:cubicBezTo>
                  <a:close/>
                  <a:moveTo>
                    <a:pt x="47387" y="121072"/>
                  </a:moveTo>
                  <a:cubicBezTo>
                    <a:pt x="47387" y="149000"/>
                    <a:pt x="53835" y="169897"/>
                    <a:pt x="66742" y="183785"/>
                  </a:cubicBezTo>
                  <a:cubicBezTo>
                    <a:pt x="79639" y="197682"/>
                    <a:pt x="95898" y="204626"/>
                    <a:pt x="115462" y="204626"/>
                  </a:cubicBezTo>
                  <a:cubicBezTo>
                    <a:pt x="134893" y="204626"/>
                    <a:pt x="151067" y="197653"/>
                    <a:pt x="163973" y="183690"/>
                  </a:cubicBezTo>
                  <a:cubicBezTo>
                    <a:pt x="176879" y="169736"/>
                    <a:pt x="183337" y="148457"/>
                    <a:pt x="183337" y="119853"/>
                  </a:cubicBezTo>
                  <a:cubicBezTo>
                    <a:pt x="183337" y="92888"/>
                    <a:pt x="176841" y="72466"/>
                    <a:pt x="163868" y="58569"/>
                  </a:cubicBezTo>
                  <a:cubicBezTo>
                    <a:pt x="150886" y="44682"/>
                    <a:pt x="134750" y="37729"/>
                    <a:pt x="115462" y="37729"/>
                  </a:cubicBezTo>
                  <a:cubicBezTo>
                    <a:pt x="95888" y="37729"/>
                    <a:pt x="79639" y="44644"/>
                    <a:pt x="66742" y="58464"/>
                  </a:cubicBezTo>
                  <a:cubicBezTo>
                    <a:pt x="53835" y="72285"/>
                    <a:pt x="47387" y="93154"/>
                    <a:pt x="47387" y="121072"/>
                  </a:cubicBezTo>
                  <a:close/>
                </a:path>
              </a:pathLst>
            </a:custGeom>
            <a:solidFill>
              <a:srgbClr val="009740"/>
            </a:solidFill>
            <a:ln w="9525" cap="flat">
              <a:noFill/>
              <a:prstDash val="solid"/>
              <a:miter/>
            </a:ln>
          </p:spPr>
          <p:txBody>
            <a:bodyPr rtlCol="0" anchor="ctr"/>
            <a:lstStyle/>
            <a:p>
              <a:endParaRPr lang="en-US" dirty="0"/>
            </a:p>
          </p:txBody>
        </p:sp>
        <p:sp>
          <p:nvSpPr>
            <p:cNvPr id="43" name="Forme libre : forme 42">
              <a:extLst>
                <a:ext uri="{FF2B5EF4-FFF2-40B4-BE49-F238E27FC236}">
                  <a16:creationId xmlns:a16="http://schemas.microsoft.com/office/drawing/2014/main" id="{7A99688D-221A-4009-B9DD-DA6C7D20F69E}"/>
                </a:ext>
              </a:extLst>
            </p:cNvPr>
            <p:cNvSpPr/>
            <p:nvPr/>
          </p:nvSpPr>
          <p:spPr>
            <a:xfrm>
              <a:off x="4704553" y="3175861"/>
              <a:ext cx="200025" cy="228600"/>
            </a:xfrm>
            <a:custGeom>
              <a:avLst/>
              <a:gdLst>
                <a:gd name="connsiteX0" fmla="*/ 7144 w 200025"/>
                <a:gd name="connsiteY0" fmla="*/ 230076 h 228600"/>
                <a:gd name="connsiteX1" fmla="*/ 7144 w 200025"/>
                <a:gd name="connsiteY1" fmla="*/ 12059 h 228600"/>
                <a:gd name="connsiteX2" fmla="*/ 42386 w 200025"/>
                <a:gd name="connsiteY2" fmla="*/ 12059 h 228600"/>
                <a:gd name="connsiteX3" fmla="*/ 42386 w 200025"/>
                <a:gd name="connsiteY3" fmla="*/ 43062 h 228600"/>
                <a:gd name="connsiteX4" fmla="*/ 115910 w 200025"/>
                <a:gd name="connsiteY4" fmla="*/ 7144 h 228600"/>
                <a:gd name="connsiteX5" fmla="*/ 154305 w 200025"/>
                <a:gd name="connsiteY5" fmla="*/ 14221 h 228600"/>
                <a:gd name="connsiteX6" fmla="*/ 180508 w 200025"/>
                <a:gd name="connsiteY6" fmla="*/ 32795 h 228600"/>
                <a:gd name="connsiteX7" fmla="*/ 192691 w 200025"/>
                <a:gd name="connsiteY7" fmla="*/ 60103 h 228600"/>
                <a:gd name="connsiteX8" fmla="*/ 194872 w 200025"/>
                <a:gd name="connsiteY8" fmla="*/ 96021 h 228600"/>
                <a:gd name="connsiteX9" fmla="*/ 194872 w 200025"/>
                <a:gd name="connsiteY9" fmla="*/ 230067 h 228600"/>
                <a:gd name="connsiteX10" fmla="*/ 155724 w 200025"/>
                <a:gd name="connsiteY10" fmla="*/ 230067 h 228600"/>
                <a:gd name="connsiteX11" fmla="*/ 155724 w 200025"/>
                <a:gd name="connsiteY11" fmla="*/ 97450 h 228600"/>
                <a:gd name="connsiteX12" fmla="*/ 151152 w 200025"/>
                <a:gd name="connsiteY12" fmla="*/ 63684 h 228600"/>
                <a:gd name="connsiteX13" fmla="*/ 134950 w 200025"/>
                <a:gd name="connsiteY13" fmla="*/ 45825 h 228600"/>
                <a:gd name="connsiteX14" fmla="*/ 107652 w 200025"/>
                <a:gd name="connsiteY14" fmla="*/ 39157 h 228600"/>
                <a:gd name="connsiteX15" fmla="*/ 64475 w 200025"/>
                <a:gd name="connsiteY15" fmla="*/ 54140 h 228600"/>
                <a:gd name="connsiteX16" fmla="*/ 46311 w 200025"/>
                <a:gd name="connsiteY16" fmla="*/ 111004 h 228600"/>
                <a:gd name="connsiteX17" fmla="*/ 46311 w 200025"/>
                <a:gd name="connsiteY17" fmla="*/ 230067 h 228600"/>
                <a:gd name="connsiteX18" fmla="*/ 7144 w 200025"/>
                <a:gd name="connsiteY18" fmla="*/ 230067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0025" h="228600">
                  <a:moveTo>
                    <a:pt x="7144" y="230076"/>
                  </a:moveTo>
                  <a:lnTo>
                    <a:pt x="7144" y="12059"/>
                  </a:lnTo>
                  <a:lnTo>
                    <a:pt x="42386" y="12059"/>
                  </a:lnTo>
                  <a:lnTo>
                    <a:pt x="42386" y="43062"/>
                  </a:lnTo>
                  <a:cubicBezTo>
                    <a:pt x="59350" y="19107"/>
                    <a:pt x="83858" y="7144"/>
                    <a:pt x="115910" y="7144"/>
                  </a:cubicBezTo>
                  <a:cubicBezTo>
                    <a:pt x="129835" y="7144"/>
                    <a:pt x="142627" y="9506"/>
                    <a:pt x="154305" y="14221"/>
                  </a:cubicBezTo>
                  <a:cubicBezTo>
                    <a:pt x="165973" y="18945"/>
                    <a:pt x="174717" y="25136"/>
                    <a:pt x="180508" y="32795"/>
                  </a:cubicBezTo>
                  <a:cubicBezTo>
                    <a:pt x="186309" y="40472"/>
                    <a:pt x="190376" y="49568"/>
                    <a:pt x="192691" y="60103"/>
                  </a:cubicBezTo>
                  <a:cubicBezTo>
                    <a:pt x="194138" y="66951"/>
                    <a:pt x="194872" y="78924"/>
                    <a:pt x="194872" y="96021"/>
                  </a:cubicBezTo>
                  <a:lnTo>
                    <a:pt x="194872" y="230067"/>
                  </a:lnTo>
                  <a:lnTo>
                    <a:pt x="155724" y="230067"/>
                  </a:lnTo>
                  <a:lnTo>
                    <a:pt x="155724" y="97450"/>
                  </a:lnTo>
                  <a:cubicBezTo>
                    <a:pt x="155724" y="82401"/>
                    <a:pt x="154200" y="71142"/>
                    <a:pt x="151152" y="63684"/>
                  </a:cubicBezTo>
                  <a:cubicBezTo>
                    <a:pt x="148114" y="56226"/>
                    <a:pt x="142704" y="50273"/>
                    <a:pt x="134950" y="45825"/>
                  </a:cubicBezTo>
                  <a:cubicBezTo>
                    <a:pt x="127197" y="41377"/>
                    <a:pt x="118091" y="39157"/>
                    <a:pt x="107652" y="39157"/>
                  </a:cubicBezTo>
                  <a:cubicBezTo>
                    <a:pt x="90973" y="39157"/>
                    <a:pt x="76581" y="44148"/>
                    <a:pt x="64475" y="54140"/>
                  </a:cubicBezTo>
                  <a:cubicBezTo>
                    <a:pt x="52368" y="64132"/>
                    <a:pt x="46311" y="83077"/>
                    <a:pt x="46311" y="111004"/>
                  </a:cubicBezTo>
                  <a:lnTo>
                    <a:pt x="46311" y="230067"/>
                  </a:lnTo>
                  <a:lnTo>
                    <a:pt x="7144" y="230067"/>
                  </a:lnTo>
                  <a:close/>
                </a:path>
              </a:pathLst>
            </a:custGeom>
            <a:solidFill>
              <a:srgbClr val="009740"/>
            </a:solidFill>
            <a:ln w="9525" cap="flat">
              <a:noFill/>
              <a:prstDash val="solid"/>
              <a:miter/>
            </a:ln>
          </p:spPr>
          <p:txBody>
            <a:bodyPr rtlCol="0" anchor="ctr"/>
            <a:lstStyle/>
            <a:p>
              <a:endParaRPr lang="en-US" dirty="0"/>
            </a:p>
          </p:txBody>
        </p:sp>
        <p:sp>
          <p:nvSpPr>
            <p:cNvPr id="44" name="Forme libre : forme 43">
              <a:extLst>
                <a:ext uri="{FF2B5EF4-FFF2-40B4-BE49-F238E27FC236}">
                  <a16:creationId xmlns:a16="http://schemas.microsoft.com/office/drawing/2014/main" id="{A821D0F1-6745-4FB4-960B-A65CD44A148F}"/>
                </a:ext>
              </a:extLst>
            </p:cNvPr>
            <p:cNvSpPr/>
            <p:nvPr/>
          </p:nvSpPr>
          <p:spPr>
            <a:xfrm>
              <a:off x="4939325" y="3175861"/>
              <a:ext cx="200025" cy="238125"/>
            </a:xfrm>
            <a:custGeom>
              <a:avLst/>
              <a:gdLst>
                <a:gd name="connsiteX0" fmla="*/ 7144 w 200025"/>
                <a:gd name="connsiteY0" fmla="*/ 165002 h 238125"/>
                <a:gd name="connsiteX1" fmla="*/ 45863 w 200025"/>
                <a:gd name="connsiteY1" fmla="*/ 159248 h 238125"/>
                <a:gd name="connsiteX2" fmla="*/ 64027 w 200025"/>
                <a:gd name="connsiteY2" fmla="*/ 192910 h 238125"/>
                <a:gd name="connsiteX3" fmla="*/ 105680 w 200025"/>
                <a:gd name="connsiteY3" fmla="*/ 204616 h 238125"/>
                <a:gd name="connsiteX4" fmla="*/ 145704 w 200025"/>
                <a:gd name="connsiteY4" fmla="*/ 194253 h 238125"/>
                <a:gd name="connsiteX5" fmla="*/ 158753 w 200025"/>
                <a:gd name="connsiteY5" fmla="*/ 169926 h 238125"/>
                <a:gd name="connsiteX6" fmla="*/ 147228 w 200025"/>
                <a:gd name="connsiteY6" fmla="*/ 150219 h 238125"/>
                <a:gd name="connsiteX7" fmla="*/ 107204 w 200025"/>
                <a:gd name="connsiteY7" fmla="*/ 137703 h 238125"/>
                <a:gd name="connsiteX8" fmla="*/ 47482 w 200025"/>
                <a:gd name="connsiteY8" fmla="*/ 119948 h 238125"/>
                <a:gd name="connsiteX9" fmla="*/ 22260 w 200025"/>
                <a:gd name="connsiteY9" fmla="*/ 99212 h 238125"/>
                <a:gd name="connsiteX10" fmla="*/ 13669 w 200025"/>
                <a:gd name="connsiteY10" fmla="*/ 69961 h 238125"/>
                <a:gd name="connsiteX11" fmla="*/ 20736 w 200025"/>
                <a:gd name="connsiteY11" fmla="*/ 42967 h 238125"/>
                <a:gd name="connsiteX12" fmla="*/ 39986 w 200025"/>
                <a:gd name="connsiteY12" fmla="*/ 22336 h 238125"/>
                <a:gd name="connsiteX13" fmla="*/ 64884 w 200025"/>
                <a:gd name="connsiteY13" fmla="*/ 11554 h 238125"/>
                <a:gd name="connsiteX14" fmla="*/ 98717 w 200025"/>
                <a:gd name="connsiteY14" fmla="*/ 7144 h 238125"/>
                <a:gd name="connsiteX15" fmla="*/ 146466 w 200025"/>
                <a:gd name="connsiteY15" fmla="*/ 14526 h 238125"/>
                <a:gd name="connsiteX16" fmla="*/ 176813 w 200025"/>
                <a:gd name="connsiteY16" fmla="*/ 34547 h 238125"/>
                <a:gd name="connsiteX17" fmla="*/ 190300 w 200025"/>
                <a:gd name="connsiteY17" fmla="*/ 68313 h 238125"/>
                <a:gd name="connsiteX18" fmla="*/ 152010 w 200025"/>
                <a:gd name="connsiteY18" fmla="*/ 73247 h 238125"/>
                <a:gd name="connsiteX19" fmla="*/ 136893 w 200025"/>
                <a:gd name="connsiteY19" fmla="*/ 46968 h 238125"/>
                <a:gd name="connsiteX20" fmla="*/ 101546 w 200025"/>
                <a:gd name="connsiteY20" fmla="*/ 37529 h 238125"/>
                <a:gd name="connsiteX21" fmla="*/ 63037 w 200025"/>
                <a:gd name="connsiteY21" fmla="*/ 45949 h 238125"/>
                <a:gd name="connsiteX22" fmla="*/ 51511 w 200025"/>
                <a:gd name="connsiteY22" fmla="*/ 65656 h 238125"/>
                <a:gd name="connsiteX23" fmla="*/ 56293 w 200025"/>
                <a:gd name="connsiteY23" fmla="*/ 78581 h 238125"/>
                <a:gd name="connsiteX24" fmla="*/ 71304 w 200025"/>
                <a:gd name="connsiteY24" fmla="*/ 88430 h 238125"/>
                <a:gd name="connsiteX25" fmla="*/ 105889 w 200025"/>
                <a:gd name="connsiteY25" fmla="*/ 97869 h 238125"/>
                <a:gd name="connsiteX26" fmla="*/ 163868 w 200025"/>
                <a:gd name="connsiteY26" fmla="*/ 115014 h 238125"/>
                <a:gd name="connsiteX27" fmla="*/ 189643 w 200025"/>
                <a:gd name="connsiteY27" fmla="*/ 134417 h 238125"/>
                <a:gd name="connsiteX28" fmla="*/ 198987 w 200025"/>
                <a:gd name="connsiteY28" fmla="*/ 166021 h 238125"/>
                <a:gd name="connsiteX29" fmla="*/ 187576 w 200025"/>
                <a:gd name="connsiteY29" fmla="*/ 200816 h 238125"/>
                <a:gd name="connsiteX30" fmla="*/ 154619 w 200025"/>
                <a:gd name="connsiteY30" fmla="*/ 226066 h 238125"/>
                <a:gd name="connsiteX31" fmla="*/ 105889 w 200025"/>
                <a:gd name="connsiteY31" fmla="*/ 235001 h 238125"/>
                <a:gd name="connsiteX32" fmla="*/ 37262 w 200025"/>
                <a:gd name="connsiteY32" fmla="*/ 217341 h 238125"/>
                <a:gd name="connsiteX33" fmla="*/ 7144 w 200025"/>
                <a:gd name="connsiteY33" fmla="*/ 165002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00025" h="238125">
                  <a:moveTo>
                    <a:pt x="7144" y="165002"/>
                  </a:moveTo>
                  <a:lnTo>
                    <a:pt x="45863" y="159248"/>
                  </a:lnTo>
                  <a:cubicBezTo>
                    <a:pt x="48044" y="173898"/>
                    <a:pt x="54093" y="185118"/>
                    <a:pt x="64027" y="192910"/>
                  </a:cubicBezTo>
                  <a:cubicBezTo>
                    <a:pt x="73952" y="200711"/>
                    <a:pt x="87840" y="204616"/>
                    <a:pt x="105680" y="204616"/>
                  </a:cubicBezTo>
                  <a:cubicBezTo>
                    <a:pt x="123663" y="204616"/>
                    <a:pt x="137008" y="201168"/>
                    <a:pt x="145704" y="194253"/>
                  </a:cubicBezTo>
                  <a:cubicBezTo>
                    <a:pt x="154400" y="187338"/>
                    <a:pt x="158753" y="179232"/>
                    <a:pt x="158753" y="169926"/>
                  </a:cubicBezTo>
                  <a:cubicBezTo>
                    <a:pt x="158753" y="161573"/>
                    <a:pt x="154915" y="155010"/>
                    <a:pt x="147228" y="150219"/>
                  </a:cubicBezTo>
                  <a:cubicBezTo>
                    <a:pt x="141865" y="146933"/>
                    <a:pt x="128521" y="142761"/>
                    <a:pt x="107204" y="137703"/>
                  </a:cubicBezTo>
                  <a:cubicBezTo>
                    <a:pt x="78486" y="130855"/>
                    <a:pt x="58588" y="124939"/>
                    <a:pt x="47482" y="119948"/>
                  </a:cubicBezTo>
                  <a:cubicBezTo>
                    <a:pt x="36395" y="114957"/>
                    <a:pt x="27975" y="108042"/>
                    <a:pt x="22260" y="99212"/>
                  </a:cubicBezTo>
                  <a:cubicBezTo>
                    <a:pt x="16526" y="90383"/>
                    <a:pt x="13669" y="80639"/>
                    <a:pt x="13669" y="69961"/>
                  </a:cubicBezTo>
                  <a:cubicBezTo>
                    <a:pt x="13669" y="60236"/>
                    <a:pt x="16021" y="51245"/>
                    <a:pt x="20736" y="42967"/>
                  </a:cubicBezTo>
                  <a:cubicBezTo>
                    <a:pt x="25441" y="34690"/>
                    <a:pt x="31861" y="27813"/>
                    <a:pt x="39986" y="22336"/>
                  </a:cubicBezTo>
                  <a:cubicBezTo>
                    <a:pt x="46072" y="18097"/>
                    <a:pt x="54378" y="14507"/>
                    <a:pt x="64884" y="11554"/>
                  </a:cubicBezTo>
                  <a:cubicBezTo>
                    <a:pt x="75400" y="8611"/>
                    <a:pt x="86668" y="7144"/>
                    <a:pt x="98717" y="7144"/>
                  </a:cubicBezTo>
                  <a:cubicBezTo>
                    <a:pt x="116834" y="7144"/>
                    <a:pt x="132760" y="9611"/>
                    <a:pt x="146466" y="14526"/>
                  </a:cubicBezTo>
                  <a:cubicBezTo>
                    <a:pt x="160163" y="19460"/>
                    <a:pt x="170288" y="26127"/>
                    <a:pt x="176813" y="34547"/>
                  </a:cubicBezTo>
                  <a:cubicBezTo>
                    <a:pt x="183347" y="42967"/>
                    <a:pt x="187833" y="54216"/>
                    <a:pt x="190300" y="68313"/>
                  </a:cubicBezTo>
                  <a:lnTo>
                    <a:pt x="152010" y="73247"/>
                  </a:lnTo>
                  <a:cubicBezTo>
                    <a:pt x="150266" y="62027"/>
                    <a:pt x="145228" y="53264"/>
                    <a:pt x="136893" y="46968"/>
                  </a:cubicBezTo>
                  <a:cubicBezTo>
                    <a:pt x="128549" y="40681"/>
                    <a:pt x="116777" y="37529"/>
                    <a:pt x="101546" y="37529"/>
                  </a:cubicBezTo>
                  <a:cubicBezTo>
                    <a:pt x="83553" y="37529"/>
                    <a:pt x="70733" y="40338"/>
                    <a:pt x="63037" y="45949"/>
                  </a:cubicBezTo>
                  <a:cubicBezTo>
                    <a:pt x="55350" y="51559"/>
                    <a:pt x="51511" y="58131"/>
                    <a:pt x="51511" y="65656"/>
                  </a:cubicBezTo>
                  <a:cubicBezTo>
                    <a:pt x="51511" y="70447"/>
                    <a:pt x="53102" y="74752"/>
                    <a:pt x="56293" y="78581"/>
                  </a:cubicBezTo>
                  <a:cubicBezTo>
                    <a:pt x="59484" y="82553"/>
                    <a:pt x="64484" y="85839"/>
                    <a:pt x="71304" y="88430"/>
                  </a:cubicBezTo>
                  <a:cubicBezTo>
                    <a:pt x="75219" y="89802"/>
                    <a:pt x="86744" y="92955"/>
                    <a:pt x="105889" y="97869"/>
                  </a:cubicBezTo>
                  <a:cubicBezTo>
                    <a:pt x="133588" y="104851"/>
                    <a:pt x="152915" y="110566"/>
                    <a:pt x="163868" y="115014"/>
                  </a:cubicBezTo>
                  <a:cubicBezTo>
                    <a:pt x="174813" y="119462"/>
                    <a:pt x="183404" y="125930"/>
                    <a:pt x="189643" y="134417"/>
                  </a:cubicBezTo>
                  <a:cubicBezTo>
                    <a:pt x="195872" y="142904"/>
                    <a:pt x="198987" y="153438"/>
                    <a:pt x="198987" y="166021"/>
                  </a:cubicBezTo>
                  <a:cubicBezTo>
                    <a:pt x="198987" y="178346"/>
                    <a:pt x="195186" y="189938"/>
                    <a:pt x="187576" y="200816"/>
                  </a:cubicBezTo>
                  <a:cubicBezTo>
                    <a:pt x="179956" y="211703"/>
                    <a:pt x="168974" y="220113"/>
                    <a:pt x="154619" y="226066"/>
                  </a:cubicBezTo>
                  <a:cubicBezTo>
                    <a:pt x="140256" y="232019"/>
                    <a:pt x="124016" y="235001"/>
                    <a:pt x="105889" y="235001"/>
                  </a:cubicBezTo>
                  <a:cubicBezTo>
                    <a:pt x="75876" y="235001"/>
                    <a:pt x="52997" y="229114"/>
                    <a:pt x="37262" y="217341"/>
                  </a:cubicBezTo>
                  <a:cubicBezTo>
                    <a:pt x="21527" y="205569"/>
                    <a:pt x="11497" y="188138"/>
                    <a:pt x="7144" y="165002"/>
                  </a:cubicBezTo>
                  <a:close/>
                </a:path>
              </a:pathLst>
            </a:custGeom>
            <a:solidFill>
              <a:srgbClr val="009740"/>
            </a:solidFill>
            <a:ln w="9525" cap="flat">
              <a:noFill/>
              <a:prstDash val="solid"/>
              <a:miter/>
            </a:ln>
          </p:spPr>
          <p:txBody>
            <a:bodyPr rtlCol="0" anchor="ctr"/>
            <a:lstStyle/>
            <a:p>
              <a:endParaRPr lang="en-US" dirty="0"/>
            </a:p>
          </p:txBody>
        </p:sp>
        <p:sp>
          <p:nvSpPr>
            <p:cNvPr id="45" name="Forme libre : forme 44">
              <a:extLst>
                <a:ext uri="{FF2B5EF4-FFF2-40B4-BE49-F238E27FC236}">
                  <a16:creationId xmlns:a16="http://schemas.microsoft.com/office/drawing/2014/main" id="{94585B0F-E803-4576-9DB3-FAF173D08F43}"/>
                </a:ext>
              </a:extLst>
            </p:cNvPr>
            <p:cNvSpPr/>
            <p:nvPr/>
          </p:nvSpPr>
          <p:spPr>
            <a:xfrm>
              <a:off x="5179536" y="3180766"/>
              <a:ext cx="200025" cy="228600"/>
            </a:xfrm>
            <a:custGeom>
              <a:avLst/>
              <a:gdLst>
                <a:gd name="connsiteX0" fmla="*/ 159420 w 200025"/>
                <a:gd name="connsiteY0" fmla="*/ 225171 h 228600"/>
                <a:gd name="connsiteX1" fmla="*/ 159420 w 200025"/>
                <a:gd name="connsiteY1" fmla="*/ 193148 h 228600"/>
                <a:gd name="connsiteX2" fmla="*/ 86115 w 200025"/>
                <a:gd name="connsiteY2" fmla="*/ 230105 h 228600"/>
                <a:gd name="connsiteX3" fmla="*/ 47930 w 200025"/>
                <a:gd name="connsiteY3" fmla="*/ 222714 h 228600"/>
                <a:gd name="connsiteX4" fmla="*/ 21612 w 200025"/>
                <a:gd name="connsiteY4" fmla="*/ 204140 h 228600"/>
                <a:gd name="connsiteX5" fmla="*/ 9534 w 200025"/>
                <a:gd name="connsiteY5" fmla="*/ 176736 h 228600"/>
                <a:gd name="connsiteX6" fmla="*/ 7144 w 200025"/>
                <a:gd name="connsiteY6" fmla="*/ 142246 h 228600"/>
                <a:gd name="connsiteX7" fmla="*/ 7144 w 200025"/>
                <a:gd name="connsiteY7" fmla="*/ 7163 h 228600"/>
                <a:gd name="connsiteX8" fmla="*/ 46291 w 200025"/>
                <a:gd name="connsiteY8" fmla="*/ 7163 h 228600"/>
                <a:gd name="connsiteX9" fmla="*/ 46291 w 200025"/>
                <a:gd name="connsiteY9" fmla="*/ 128073 h 228600"/>
                <a:gd name="connsiteX10" fmla="*/ 48682 w 200025"/>
                <a:gd name="connsiteY10" fmla="*/ 167078 h 228600"/>
                <a:gd name="connsiteX11" fmla="*/ 64351 w 200025"/>
                <a:gd name="connsiteY11" fmla="*/ 189967 h 228600"/>
                <a:gd name="connsiteX12" fmla="*/ 93926 w 200025"/>
                <a:gd name="connsiteY12" fmla="*/ 198282 h 228600"/>
                <a:gd name="connsiteX13" fmla="*/ 126997 w 200025"/>
                <a:gd name="connsiteY13" fmla="*/ 189757 h 228600"/>
                <a:gd name="connsiteX14" fmla="*/ 148857 w 200025"/>
                <a:gd name="connsiteY14" fmla="*/ 166554 h 228600"/>
                <a:gd name="connsiteX15" fmla="*/ 155277 w 200025"/>
                <a:gd name="connsiteY15" fmla="*/ 123958 h 228600"/>
                <a:gd name="connsiteX16" fmla="*/ 155277 w 200025"/>
                <a:gd name="connsiteY16" fmla="*/ 7144 h 228600"/>
                <a:gd name="connsiteX17" fmla="*/ 194434 w 200025"/>
                <a:gd name="connsiteY17" fmla="*/ 7144 h 228600"/>
                <a:gd name="connsiteX18" fmla="*/ 194434 w 200025"/>
                <a:gd name="connsiteY18" fmla="*/ 225162 h 228600"/>
                <a:gd name="connsiteX19" fmla="*/ 159420 w 200025"/>
                <a:gd name="connsiteY19" fmla="*/ 225162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00025" h="228600">
                  <a:moveTo>
                    <a:pt x="159420" y="225171"/>
                  </a:moveTo>
                  <a:lnTo>
                    <a:pt x="159420" y="193148"/>
                  </a:lnTo>
                  <a:cubicBezTo>
                    <a:pt x="141427" y="217789"/>
                    <a:pt x="116995" y="230105"/>
                    <a:pt x="86115" y="230105"/>
                  </a:cubicBezTo>
                  <a:cubicBezTo>
                    <a:pt x="72476" y="230105"/>
                    <a:pt x="59750" y="227638"/>
                    <a:pt x="47930" y="222714"/>
                  </a:cubicBezTo>
                  <a:cubicBezTo>
                    <a:pt x="36109" y="217789"/>
                    <a:pt x="27337" y="211598"/>
                    <a:pt x="21612" y="204140"/>
                  </a:cubicBezTo>
                  <a:cubicBezTo>
                    <a:pt x="15878" y="196682"/>
                    <a:pt x="11859" y="187547"/>
                    <a:pt x="9534" y="176736"/>
                  </a:cubicBezTo>
                  <a:cubicBezTo>
                    <a:pt x="7934" y="169478"/>
                    <a:pt x="7144" y="157982"/>
                    <a:pt x="7144" y="142246"/>
                  </a:cubicBezTo>
                  <a:lnTo>
                    <a:pt x="7144" y="7163"/>
                  </a:lnTo>
                  <a:lnTo>
                    <a:pt x="46291" y="7163"/>
                  </a:lnTo>
                  <a:lnTo>
                    <a:pt x="46291" y="128073"/>
                  </a:lnTo>
                  <a:cubicBezTo>
                    <a:pt x="46291" y="147371"/>
                    <a:pt x="47082" y="160382"/>
                    <a:pt x="48682" y="167078"/>
                  </a:cubicBezTo>
                  <a:cubicBezTo>
                    <a:pt x="51149" y="176803"/>
                    <a:pt x="56369" y="184423"/>
                    <a:pt x="64351" y="189967"/>
                  </a:cubicBezTo>
                  <a:cubicBezTo>
                    <a:pt x="72323" y="195510"/>
                    <a:pt x="82191" y="198282"/>
                    <a:pt x="93926" y="198282"/>
                  </a:cubicBezTo>
                  <a:cubicBezTo>
                    <a:pt x="105670" y="198282"/>
                    <a:pt x="116700" y="195443"/>
                    <a:pt x="126997" y="189757"/>
                  </a:cubicBezTo>
                  <a:cubicBezTo>
                    <a:pt x="137293" y="184080"/>
                    <a:pt x="144580" y="176346"/>
                    <a:pt x="148857" y="166554"/>
                  </a:cubicBezTo>
                  <a:cubicBezTo>
                    <a:pt x="153133" y="156763"/>
                    <a:pt x="155277" y="142570"/>
                    <a:pt x="155277" y="123958"/>
                  </a:cubicBezTo>
                  <a:lnTo>
                    <a:pt x="155277" y="7144"/>
                  </a:lnTo>
                  <a:lnTo>
                    <a:pt x="194434" y="7144"/>
                  </a:lnTo>
                  <a:lnTo>
                    <a:pt x="194434" y="225162"/>
                  </a:lnTo>
                  <a:lnTo>
                    <a:pt x="159420" y="225162"/>
                  </a:lnTo>
                  <a:close/>
                </a:path>
              </a:pathLst>
            </a:custGeom>
            <a:solidFill>
              <a:srgbClr val="009740"/>
            </a:solidFill>
            <a:ln w="9525" cap="flat">
              <a:noFill/>
              <a:prstDash val="solid"/>
              <a:miter/>
            </a:ln>
          </p:spPr>
          <p:txBody>
            <a:bodyPr rtlCol="0" anchor="ctr"/>
            <a:lstStyle/>
            <a:p>
              <a:endParaRPr lang="en-US" dirty="0"/>
            </a:p>
          </p:txBody>
        </p:sp>
        <p:sp>
          <p:nvSpPr>
            <p:cNvPr id="46" name="Forme libre : forme 45">
              <a:extLst>
                <a:ext uri="{FF2B5EF4-FFF2-40B4-BE49-F238E27FC236}">
                  <a16:creationId xmlns:a16="http://schemas.microsoft.com/office/drawing/2014/main" id="{60B47F91-9ED1-4064-B0F1-0F150436DBA4}"/>
                </a:ext>
              </a:extLst>
            </p:cNvPr>
            <p:cNvSpPr/>
            <p:nvPr/>
          </p:nvSpPr>
          <p:spPr>
            <a:xfrm>
              <a:off x="5429977" y="3097842"/>
              <a:ext cx="47625" cy="314325"/>
            </a:xfrm>
            <a:custGeom>
              <a:avLst/>
              <a:gdLst>
                <a:gd name="connsiteX0" fmla="*/ 7144 w 47625"/>
                <a:gd name="connsiteY0" fmla="*/ 308096 h 314325"/>
                <a:gd name="connsiteX1" fmla="*/ 7144 w 47625"/>
                <a:gd name="connsiteY1" fmla="*/ 7144 h 314325"/>
                <a:gd name="connsiteX2" fmla="*/ 46291 w 47625"/>
                <a:gd name="connsiteY2" fmla="*/ 7144 h 314325"/>
                <a:gd name="connsiteX3" fmla="*/ 46291 w 47625"/>
                <a:gd name="connsiteY3" fmla="*/ 308096 h 314325"/>
                <a:gd name="connsiteX4" fmla="*/ 7144 w 47625"/>
                <a:gd name="connsiteY4" fmla="*/ 308096 h 3143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314325">
                  <a:moveTo>
                    <a:pt x="7144" y="308096"/>
                  </a:moveTo>
                  <a:lnTo>
                    <a:pt x="7144" y="7144"/>
                  </a:lnTo>
                  <a:lnTo>
                    <a:pt x="46291" y="7144"/>
                  </a:lnTo>
                  <a:lnTo>
                    <a:pt x="46291" y="308096"/>
                  </a:lnTo>
                  <a:lnTo>
                    <a:pt x="7144" y="308096"/>
                  </a:lnTo>
                  <a:close/>
                </a:path>
              </a:pathLst>
            </a:custGeom>
            <a:solidFill>
              <a:srgbClr val="009740"/>
            </a:solidFill>
            <a:ln w="9525" cap="flat">
              <a:noFill/>
              <a:prstDash val="solid"/>
              <a:miter/>
            </a:ln>
          </p:spPr>
          <p:txBody>
            <a:bodyPr rtlCol="0" anchor="ctr"/>
            <a:lstStyle/>
            <a:p>
              <a:endParaRPr lang="en-US" dirty="0"/>
            </a:p>
          </p:txBody>
        </p:sp>
        <p:sp>
          <p:nvSpPr>
            <p:cNvPr id="47" name="Forme libre : forme 46">
              <a:extLst>
                <a:ext uri="{FF2B5EF4-FFF2-40B4-BE49-F238E27FC236}">
                  <a16:creationId xmlns:a16="http://schemas.microsoft.com/office/drawing/2014/main" id="{17468E73-86AE-459C-946F-AFFBB7E789DD}"/>
                </a:ext>
              </a:extLst>
            </p:cNvPr>
            <p:cNvSpPr/>
            <p:nvPr/>
          </p:nvSpPr>
          <p:spPr>
            <a:xfrm>
              <a:off x="5510958" y="3104623"/>
              <a:ext cx="123825" cy="304800"/>
            </a:xfrm>
            <a:custGeom>
              <a:avLst/>
              <a:gdLst>
                <a:gd name="connsiteX0" fmla="*/ 114167 w 123825"/>
                <a:gd name="connsiteY0" fmla="*/ 268262 h 304800"/>
                <a:gd name="connsiteX1" fmla="*/ 119825 w 123825"/>
                <a:gd name="connsiteY1" fmla="*/ 300904 h 304800"/>
                <a:gd name="connsiteX2" fmla="*/ 90240 w 123825"/>
                <a:gd name="connsiteY2" fmla="*/ 304190 h 304800"/>
                <a:gd name="connsiteX3" fmla="*/ 57178 w 123825"/>
                <a:gd name="connsiteY3" fmla="*/ 297828 h 304800"/>
                <a:gd name="connsiteX4" fmla="*/ 40643 w 123825"/>
                <a:gd name="connsiteY4" fmla="*/ 281092 h 304800"/>
                <a:gd name="connsiteX5" fmla="*/ 35862 w 123825"/>
                <a:gd name="connsiteY5" fmla="*/ 237468 h 304800"/>
                <a:gd name="connsiteX6" fmla="*/ 35862 w 123825"/>
                <a:gd name="connsiteY6" fmla="*/ 112043 h 304800"/>
                <a:gd name="connsiteX7" fmla="*/ 7144 w 123825"/>
                <a:gd name="connsiteY7" fmla="*/ 112043 h 304800"/>
                <a:gd name="connsiteX8" fmla="*/ 7144 w 123825"/>
                <a:gd name="connsiteY8" fmla="*/ 83296 h 304800"/>
                <a:gd name="connsiteX9" fmla="*/ 35862 w 123825"/>
                <a:gd name="connsiteY9" fmla="*/ 83296 h 304800"/>
                <a:gd name="connsiteX10" fmla="*/ 35862 w 123825"/>
                <a:gd name="connsiteY10" fmla="*/ 29309 h 304800"/>
                <a:gd name="connsiteX11" fmla="*/ 74800 w 123825"/>
                <a:gd name="connsiteY11" fmla="*/ 7144 h 304800"/>
                <a:gd name="connsiteX12" fmla="*/ 74800 w 123825"/>
                <a:gd name="connsiteY12" fmla="*/ 83296 h 304800"/>
                <a:gd name="connsiteX13" fmla="*/ 114176 w 123825"/>
                <a:gd name="connsiteY13" fmla="*/ 83296 h 304800"/>
                <a:gd name="connsiteX14" fmla="*/ 114176 w 123825"/>
                <a:gd name="connsiteY14" fmla="*/ 112043 h 304800"/>
                <a:gd name="connsiteX15" fmla="*/ 74800 w 123825"/>
                <a:gd name="connsiteY15" fmla="*/ 112043 h 304800"/>
                <a:gd name="connsiteX16" fmla="*/ 74800 w 123825"/>
                <a:gd name="connsiteY16" fmla="*/ 239525 h 304800"/>
                <a:gd name="connsiteX17" fmla="*/ 76867 w 123825"/>
                <a:gd name="connsiteY17" fmla="*/ 259852 h 304800"/>
                <a:gd name="connsiteX18" fmla="*/ 83611 w 123825"/>
                <a:gd name="connsiteY18" fmla="*/ 267033 h 304800"/>
                <a:gd name="connsiteX19" fmla="*/ 96984 w 123825"/>
                <a:gd name="connsiteY19" fmla="*/ 269700 h 304800"/>
                <a:gd name="connsiteX20" fmla="*/ 114167 w 123825"/>
                <a:gd name="connsiteY20" fmla="*/ 268262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23825" h="304800">
                  <a:moveTo>
                    <a:pt x="114167" y="268262"/>
                  </a:moveTo>
                  <a:lnTo>
                    <a:pt x="119825" y="300904"/>
                  </a:lnTo>
                  <a:cubicBezTo>
                    <a:pt x="108804" y="303086"/>
                    <a:pt x="98946" y="304190"/>
                    <a:pt x="90240" y="304190"/>
                  </a:cubicBezTo>
                  <a:cubicBezTo>
                    <a:pt x="76029" y="304190"/>
                    <a:pt x="65008" y="302066"/>
                    <a:pt x="57178" y="297828"/>
                  </a:cubicBezTo>
                  <a:cubicBezTo>
                    <a:pt x="49349" y="293589"/>
                    <a:pt x="43834" y="288007"/>
                    <a:pt x="40643" y="281092"/>
                  </a:cubicBezTo>
                  <a:cubicBezTo>
                    <a:pt x="37452" y="274177"/>
                    <a:pt x="35862" y="259642"/>
                    <a:pt x="35862" y="237468"/>
                  </a:cubicBezTo>
                  <a:lnTo>
                    <a:pt x="35862" y="112043"/>
                  </a:lnTo>
                  <a:lnTo>
                    <a:pt x="7144" y="112043"/>
                  </a:lnTo>
                  <a:lnTo>
                    <a:pt x="7144" y="83296"/>
                  </a:lnTo>
                  <a:lnTo>
                    <a:pt x="35862" y="83296"/>
                  </a:lnTo>
                  <a:lnTo>
                    <a:pt x="35862" y="29309"/>
                  </a:lnTo>
                  <a:lnTo>
                    <a:pt x="74800" y="7144"/>
                  </a:lnTo>
                  <a:lnTo>
                    <a:pt x="74800" y="83296"/>
                  </a:lnTo>
                  <a:lnTo>
                    <a:pt x="114176" y="83296"/>
                  </a:lnTo>
                  <a:lnTo>
                    <a:pt x="114176" y="112043"/>
                  </a:lnTo>
                  <a:lnTo>
                    <a:pt x="74800" y="112043"/>
                  </a:lnTo>
                  <a:lnTo>
                    <a:pt x="74800" y="239525"/>
                  </a:lnTo>
                  <a:cubicBezTo>
                    <a:pt x="74800" y="250060"/>
                    <a:pt x="75486" y="256842"/>
                    <a:pt x="76867" y="259852"/>
                  </a:cubicBezTo>
                  <a:cubicBezTo>
                    <a:pt x="78248" y="262861"/>
                    <a:pt x="80496" y="265252"/>
                    <a:pt x="83611" y="267033"/>
                  </a:cubicBezTo>
                  <a:cubicBezTo>
                    <a:pt x="86725" y="268824"/>
                    <a:pt x="91183" y="269700"/>
                    <a:pt x="96984" y="269700"/>
                  </a:cubicBezTo>
                  <a:cubicBezTo>
                    <a:pt x="101327" y="269700"/>
                    <a:pt x="107061" y="269224"/>
                    <a:pt x="114167" y="268262"/>
                  </a:cubicBezTo>
                  <a:close/>
                </a:path>
              </a:pathLst>
            </a:custGeom>
            <a:solidFill>
              <a:srgbClr val="009740"/>
            </a:solidFill>
            <a:ln w="9525" cap="flat">
              <a:noFill/>
              <a:prstDash val="solid"/>
              <a:miter/>
            </a:ln>
          </p:spPr>
          <p:txBody>
            <a:bodyPr rtlCol="0" anchor="ctr"/>
            <a:lstStyle/>
            <a:p>
              <a:endParaRPr lang="en-US" dirty="0"/>
            </a:p>
          </p:txBody>
        </p:sp>
        <p:sp>
          <p:nvSpPr>
            <p:cNvPr id="48" name="Forme libre : forme 47">
              <a:extLst>
                <a:ext uri="{FF2B5EF4-FFF2-40B4-BE49-F238E27FC236}">
                  <a16:creationId xmlns:a16="http://schemas.microsoft.com/office/drawing/2014/main" id="{44B8897D-6B27-465B-A723-BF615C31D100}"/>
                </a:ext>
              </a:extLst>
            </p:cNvPr>
            <p:cNvSpPr/>
            <p:nvPr/>
          </p:nvSpPr>
          <p:spPr>
            <a:xfrm>
              <a:off x="5645670" y="3175861"/>
              <a:ext cx="219075" cy="238125"/>
            </a:xfrm>
            <a:custGeom>
              <a:avLst/>
              <a:gdLst>
                <a:gd name="connsiteX0" fmla="*/ 171155 w 219075"/>
                <a:gd name="connsiteY0" fmla="*/ 203187 h 238125"/>
                <a:gd name="connsiteX1" fmla="*/ 129283 w 219075"/>
                <a:gd name="connsiteY1" fmla="*/ 227819 h 238125"/>
                <a:gd name="connsiteX2" fmla="*/ 86106 w 219075"/>
                <a:gd name="connsiteY2" fmla="*/ 235010 h 238125"/>
                <a:gd name="connsiteX3" fmla="*/ 27584 w 219075"/>
                <a:gd name="connsiteY3" fmla="*/ 217456 h 238125"/>
                <a:gd name="connsiteX4" fmla="*/ 7144 w 219075"/>
                <a:gd name="connsiteY4" fmla="*/ 172603 h 238125"/>
                <a:gd name="connsiteX5" fmla="*/ 14869 w 219075"/>
                <a:gd name="connsiteY5" fmla="*/ 143351 h 238125"/>
                <a:gd name="connsiteX6" fmla="*/ 35100 w 219075"/>
                <a:gd name="connsiteY6" fmla="*/ 122111 h 238125"/>
                <a:gd name="connsiteX7" fmla="*/ 63265 w 219075"/>
                <a:gd name="connsiteY7" fmla="*/ 109995 h 238125"/>
                <a:gd name="connsiteX8" fmla="*/ 98069 w 219075"/>
                <a:gd name="connsiteY8" fmla="*/ 104461 h 238125"/>
                <a:gd name="connsiteX9" fmla="*/ 167897 w 219075"/>
                <a:gd name="connsiteY9" fmla="*/ 91726 h 238125"/>
                <a:gd name="connsiteX10" fmla="*/ 168107 w 219075"/>
                <a:gd name="connsiteY10" fmla="*/ 82077 h 238125"/>
                <a:gd name="connsiteX11" fmla="*/ 157010 w 219075"/>
                <a:gd name="connsiteY11" fmla="*/ 50254 h 238125"/>
                <a:gd name="connsiteX12" fmla="*/ 112414 w 219075"/>
                <a:gd name="connsiteY12" fmla="*/ 37738 h 238125"/>
                <a:gd name="connsiteX13" fmla="*/ 71628 w 219075"/>
                <a:gd name="connsiteY13" fmla="*/ 46873 h 238125"/>
                <a:gd name="connsiteX14" fmla="*/ 52159 w 219075"/>
                <a:gd name="connsiteY14" fmla="*/ 79210 h 238125"/>
                <a:gd name="connsiteX15" fmla="*/ 13868 w 219075"/>
                <a:gd name="connsiteY15" fmla="*/ 74276 h 238125"/>
                <a:gd name="connsiteX16" fmla="*/ 31061 w 219075"/>
                <a:gd name="connsiteY16" fmla="*/ 36814 h 238125"/>
                <a:gd name="connsiteX17" fmla="*/ 65646 w 219075"/>
                <a:gd name="connsiteY17" fmla="*/ 14840 h 238125"/>
                <a:gd name="connsiteX18" fmla="*/ 118072 w 219075"/>
                <a:gd name="connsiteY18" fmla="*/ 7144 h 238125"/>
                <a:gd name="connsiteX19" fmla="*/ 166145 w 219075"/>
                <a:gd name="connsiteY19" fmla="*/ 13706 h 238125"/>
                <a:gd name="connsiteX20" fmla="*/ 193338 w 219075"/>
                <a:gd name="connsiteY20" fmla="*/ 30232 h 238125"/>
                <a:gd name="connsiteX21" fmla="*/ 205511 w 219075"/>
                <a:gd name="connsiteY21" fmla="*/ 55378 h 238125"/>
                <a:gd name="connsiteX22" fmla="*/ 207474 w 219075"/>
                <a:gd name="connsiteY22" fmla="*/ 89459 h 238125"/>
                <a:gd name="connsiteX23" fmla="*/ 207474 w 219075"/>
                <a:gd name="connsiteY23" fmla="*/ 138722 h 238125"/>
                <a:gd name="connsiteX24" fmla="*/ 209979 w 219075"/>
                <a:gd name="connsiteY24" fmla="*/ 203902 h 238125"/>
                <a:gd name="connsiteX25" fmla="*/ 219875 w 219075"/>
                <a:gd name="connsiteY25" fmla="*/ 230076 h 238125"/>
                <a:gd name="connsiteX26" fmla="*/ 178975 w 219075"/>
                <a:gd name="connsiteY26" fmla="*/ 230076 h 238125"/>
                <a:gd name="connsiteX27" fmla="*/ 171155 w 219075"/>
                <a:gd name="connsiteY27" fmla="*/ 203187 h 238125"/>
                <a:gd name="connsiteX28" fmla="*/ 167897 w 219075"/>
                <a:gd name="connsiteY28" fmla="*/ 120663 h 238125"/>
                <a:gd name="connsiteX29" fmla="*/ 103937 w 219075"/>
                <a:gd name="connsiteY29" fmla="*/ 134626 h 238125"/>
                <a:gd name="connsiteX30" fmla="*/ 69790 w 219075"/>
                <a:gd name="connsiteY30" fmla="*/ 142008 h 238125"/>
                <a:gd name="connsiteX31" fmla="*/ 54340 w 219075"/>
                <a:gd name="connsiteY31" fmla="*/ 154019 h 238125"/>
                <a:gd name="connsiteX32" fmla="*/ 48911 w 219075"/>
                <a:gd name="connsiteY32" fmla="*/ 171574 h 238125"/>
                <a:gd name="connsiteX33" fmla="*/ 60760 w 219075"/>
                <a:gd name="connsiteY33" fmla="*/ 196215 h 238125"/>
                <a:gd name="connsiteX34" fmla="*/ 95460 w 219075"/>
                <a:gd name="connsiteY34" fmla="*/ 206064 h 238125"/>
                <a:gd name="connsiteX35" fmla="*/ 135703 w 219075"/>
                <a:gd name="connsiteY35" fmla="*/ 196729 h 238125"/>
                <a:gd name="connsiteX36" fmla="*/ 161592 w 219075"/>
                <a:gd name="connsiteY36" fmla="*/ 171164 h 238125"/>
                <a:gd name="connsiteX37" fmla="*/ 167907 w 219075"/>
                <a:gd name="connsiteY37" fmla="*/ 134217 h 238125"/>
                <a:gd name="connsiteX38" fmla="*/ 167907 w 219075"/>
                <a:gd name="connsiteY38" fmla="*/ 120663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219075" h="238125">
                  <a:moveTo>
                    <a:pt x="171155" y="203187"/>
                  </a:moveTo>
                  <a:cubicBezTo>
                    <a:pt x="156658" y="214827"/>
                    <a:pt x="142694" y="223028"/>
                    <a:pt x="129283" y="227819"/>
                  </a:cubicBezTo>
                  <a:cubicBezTo>
                    <a:pt x="115862" y="232610"/>
                    <a:pt x="101470" y="235010"/>
                    <a:pt x="86106" y="235010"/>
                  </a:cubicBezTo>
                  <a:cubicBezTo>
                    <a:pt x="60722" y="235010"/>
                    <a:pt x="41215" y="229162"/>
                    <a:pt x="27584" y="217456"/>
                  </a:cubicBezTo>
                  <a:cubicBezTo>
                    <a:pt x="13944" y="205750"/>
                    <a:pt x="7144" y="190805"/>
                    <a:pt x="7144" y="172603"/>
                  </a:cubicBezTo>
                  <a:cubicBezTo>
                    <a:pt x="7144" y="161925"/>
                    <a:pt x="9715" y="152171"/>
                    <a:pt x="14869" y="143351"/>
                  </a:cubicBezTo>
                  <a:cubicBezTo>
                    <a:pt x="20012" y="134522"/>
                    <a:pt x="26756" y="127435"/>
                    <a:pt x="35100" y="122111"/>
                  </a:cubicBezTo>
                  <a:cubicBezTo>
                    <a:pt x="43434" y="116767"/>
                    <a:pt x="52826" y="112738"/>
                    <a:pt x="63265" y="109995"/>
                  </a:cubicBezTo>
                  <a:cubicBezTo>
                    <a:pt x="70952" y="108090"/>
                    <a:pt x="82544" y="106232"/>
                    <a:pt x="98069" y="104461"/>
                  </a:cubicBezTo>
                  <a:cubicBezTo>
                    <a:pt x="129673" y="100898"/>
                    <a:pt x="152962" y="96660"/>
                    <a:pt x="167897" y="91726"/>
                  </a:cubicBezTo>
                  <a:cubicBezTo>
                    <a:pt x="168040" y="86668"/>
                    <a:pt x="168107" y="83449"/>
                    <a:pt x="168107" y="82077"/>
                  </a:cubicBezTo>
                  <a:cubicBezTo>
                    <a:pt x="168107" y="67027"/>
                    <a:pt x="164402" y="56417"/>
                    <a:pt x="157010" y="50254"/>
                  </a:cubicBezTo>
                  <a:cubicBezTo>
                    <a:pt x="147009" y="41910"/>
                    <a:pt x="132140" y="37738"/>
                    <a:pt x="112414" y="37738"/>
                  </a:cubicBezTo>
                  <a:cubicBezTo>
                    <a:pt x="93993" y="37738"/>
                    <a:pt x="80410" y="40786"/>
                    <a:pt x="71628" y="46873"/>
                  </a:cubicBezTo>
                  <a:cubicBezTo>
                    <a:pt x="62855" y="52969"/>
                    <a:pt x="56359" y="63741"/>
                    <a:pt x="52159" y="79210"/>
                  </a:cubicBezTo>
                  <a:lnTo>
                    <a:pt x="13868" y="74276"/>
                  </a:lnTo>
                  <a:cubicBezTo>
                    <a:pt x="17354" y="58817"/>
                    <a:pt x="23079" y="46330"/>
                    <a:pt x="31061" y="36814"/>
                  </a:cubicBezTo>
                  <a:cubicBezTo>
                    <a:pt x="39033" y="27299"/>
                    <a:pt x="50568" y="19974"/>
                    <a:pt x="65646" y="14840"/>
                  </a:cubicBezTo>
                  <a:cubicBezTo>
                    <a:pt x="80734" y="9716"/>
                    <a:pt x="98203" y="7144"/>
                    <a:pt x="118072" y="7144"/>
                  </a:cubicBezTo>
                  <a:cubicBezTo>
                    <a:pt x="137789" y="7144"/>
                    <a:pt x="153819" y="9325"/>
                    <a:pt x="166145" y="13706"/>
                  </a:cubicBezTo>
                  <a:cubicBezTo>
                    <a:pt x="178470" y="18088"/>
                    <a:pt x="187538" y="23593"/>
                    <a:pt x="193338" y="30232"/>
                  </a:cubicBezTo>
                  <a:cubicBezTo>
                    <a:pt x="199130" y="36862"/>
                    <a:pt x="203197" y="45244"/>
                    <a:pt x="205511" y="55378"/>
                  </a:cubicBezTo>
                  <a:cubicBezTo>
                    <a:pt x="206826" y="61674"/>
                    <a:pt x="207474" y="73038"/>
                    <a:pt x="207474" y="89459"/>
                  </a:cubicBezTo>
                  <a:lnTo>
                    <a:pt x="207474" y="138722"/>
                  </a:lnTo>
                  <a:cubicBezTo>
                    <a:pt x="207474" y="173069"/>
                    <a:pt x="208302" y="194805"/>
                    <a:pt x="209979" y="203902"/>
                  </a:cubicBezTo>
                  <a:cubicBezTo>
                    <a:pt x="211646" y="213008"/>
                    <a:pt x="214941" y="221733"/>
                    <a:pt x="219875" y="230076"/>
                  </a:cubicBezTo>
                  <a:lnTo>
                    <a:pt x="178975" y="230076"/>
                  </a:lnTo>
                  <a:cubicBezTo>
                    <a:pt x="174927" y="222409"/>
                    <a:pt x="172317" y="213446"/>
                    <a:pt x="171155" y="203187"/>
                  </a:cubicBezTo>
                  <a:close/>
                  <a:moveTo>
                    <a:pt x="167897" y="120663"/>
                  </a:moveTo>
                  <a:cubicBezTo>
                    <a:pt x="153676" y="126140"/>
                    <a:pt x="132369" y="130788"/>
                    <a:pt x="103937" y="134626"/>
                  </a:cubicBezTo>
                  <a:cubicBezTo>
                    <a:pt x="87849" y="136808"/>
                    <a:pt x="76457" y="139275"/>
                    <a:pt x="69790" y="142008"/>
                  </a:cubicBezTo>
                  <a:cubicBezTo>
                    <a:pt x="63113" y="144751"/>
                    <a:pt x="57969" y="148752"/>
                    <a:pt x="54340" y="154019"/>
                  </a:cubicBezTo>
                  <a:cubicBezTo>
                    <a:pt x="50711" y="159296"/>
                    <a:pt x="48911" y="165144"/>
                    <a:pt x="48911" y="171574"/>
                  </a:cubicBezTo>
                  <a:cubicBezTo>
                    <a:pt x="48911" y="181432"/>
                    <a:pt x="52854" y="189633"/>
                    <a:pt x="60760" y="196215"/>
                  </a:cubicBezTo>
                  <a:cubicBezTo>
                    <a:pt x="68666" y="202778"/>
                    <a:pt x="80229" y="206064"/>
                    <a:pt x="95460" y="206064"/>
                  </a:cubicBezTo>
                  <a:cubicBezTo>
                    <a:pt x="110538" y="206064"/>
                    <a:pt x="123958" y="202949"/>
                    <a:pt x="135703" y="196729"/>
                  </a:cubicBezTo>
                  <a:cubicBezTo>
                    <a:pt x="147447" y="190500"/>
                    <a:pt x="156086" y="181985"/>
                    <a:pt x="161592" y="171164"/>
                  </a:cubicBezTo>
                  <a:cubicBezTo>
                    <a:pt x="165792" y="162820"/>
                    <a:pt x="167907" y="150504"/>
                    <a:pt x="167907" y="134217"/>
                  </a:cubicBezTo>
                  <a:lnTo>
                    <a:pt x="167907" y="120663"/>
                  </a:lnTo>
                  <a:close/>
                </a:path>
              </a:pathLst>
            </a:custGeom>
            <a:solidFill>
              <a:srgbClr val="009740"/>
            </a:solidFill>
            <a:ln w="9525" cap="flat">
              <a:noFill/>
              <a:prstDash val="solid"/>
              <a:miter/>
            </a:ln>
          </p:spPr>
          <p:txBody>
            <a:bodyPr rtlCol="0" anchor="ctr"/>
            <a:lstStyle/>
            <a:p>
              <a:endParaRPr lang="en-US" dirty="0"/>
            </a:p>
          </p:txBody>
        </p:sp>
        <p:sp>
          <p:nvSpPr>
            <p:cNvPr id="49" name="Forme libre : forme 48">
              <a:extLst>
                <a:ext uri="{FF2B5EF4-FFF2-40B4-BE49-F238E27FC236}">
                  <a16:creationId xmlns:a16="http://schemas.microsoft.com/office/drawing/2014/main" id="{3CAB94CE-464D-4A6D-BF0D-B9E076D55E68}"/>
                </a:ext>
              </a:extLst>
            </p:cNvPr>
            <p:cNvSpPr/>
            <p:nvPr/>
          </p:nvSpPr>
          <p:spPr>
            <a:xfrm>
              <a:off x="5909360" y="3175861"/>
              <a:ext cx="200025" cy="228600"/>
            </a:xfrm>
            <a:custGeom>
              <a:avLst/>
              <a:gdLst>
                <a:gd name="connsiteX0" fmla="*/ 7144 w 200025"/>
                <a:gd name="connsiteY0" fmla="*/ 230076 h 228600"/>
                <a:gd name="connsiteX1" fmla="*/ 7144 w 200025"/>
                <a:gd name="connsiteY1" fmla="*/ 12059 h 228600"/>
                <a:gd name="connsiteX2" fmla="*/ 42386 w 200025"/>
                <a:gd name="connsiteY2" fmla="*/ 12059 h 228600"/>
                <a:gd name="connsiteX3" fmla="*/ 42386 w 200025"/>
                <a:gd name="connsiteY3" fmla="*/ 43062 h 228600"/>
                <a:gd name="connsiteX4" fmla="*/ 115910 w 200025"/>
                <a:gd name="connsiteY4" fmla="*/ 7144 h 228600"/>
                <a:gd name="connsiteX5" fmla="*/ 154305 w 200025"/>
                <a:gd name="connsiteY5" fmla="*/ 14221 h 228600"/>
                <a:gd name="connsiteX6" fmla="*/ 180508 w 200025"/>
                <a:gd name="connsiteY6" fmla="*/ 32795 h 228600"/>
                <a:gd name="connsiteX7" fmla="*/ 192691 w 200025"/>
                <a:gd name="connsiteY7" fmla="*/ 60103 h 228600"/>
                <a:gd name="connsiteX8" fmla="*/ 194872 w 200025"/>
                <a:gd name="connsiteY8" fmla="*/ 96021 h 228600"/>
                <a:gd name="connsiteX9" fmla="*/ 194872 w 200025"/>
                <a:gd name="connsiteY9" fmla="*/ 230067 h 228600"/>
                <a:gd name="connsiteX10" fmla="*/ 155724 w 200025"/>
                <a:gd name="connsiteY10" fmla="*/ 230067 h 228600"/>
                <a:gd name="connsiteX11" fmla="*/ 155724 w 200025"/>
                <a:gd name="connsiteY11" fmla="*/ 97450 h 228600"/>
                <a:gd name="connsiteX12" fmla="*/ 151152 w 200025"/>
                <a:gd name="connsiteY12" fmla="*/ 63684 h 228600"/>
                <a:gd name="connsiteX13" fmla="*/ 134950 w 200025"/>
                <a:gd name="connsiteY13" fmla="*/ 45825 h 228600"/>
                <a:gd name="connsiteX14" fmla="*/ 107652 w 200025"/>
                <a:gd name="connsiteY14" fmla="*/ 39157 h 228600"/>
                <a:gd name="connsiteX15" fmla="*/ 64475 w 200025"/>
                <a:gd name="connsiteY15" fmla="*/ 54140 h 228600"/>
                <a:gd name="connsiteX16" fmla="*/ 46311 w 200025"/>
                <a:gd name="connsiteY16" fmla="*/ 111004 h 228600"/>
                <a:gd name="connsiteX17" fmla="*/ 46311 w 200025"/>
                <a:gd name="connsiteY17" fmla="*/ 230067 h 228600"/>
                <a:gd name="connsiteX18" fmla="*/ 7144 w 200025"/>
                <a:gd name="connsiteY18" fmla="*/ 230067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0025" h="228600">
                  <a:moveTo>
                    <a:pt x="7144" y="230076"/>
                  </a:moveTo>
                  <a:lnTo>
                    <a:pt x="7144" y="12059"/>
                  </a:lnTo>
                  <a:lnTo>
                    <a:pt x="42386" y="12059"/>
                  </a:lnTo>
                  <a:lnTo>
                    <a:pt x="42386" y="43062"/>
                  </a:lnTo>
                  <a:cubicBezTo>
                    <a:pt x="59350" y="19107"/>
                    <a:pt x="83858" y="7144"/>
                    <a:pt x="115910" y="7144"/>
                  </a:cubicBezTo>
                  <a:cubicBezTo>
                    <a:pt x="129835" y="7144"/>
                    <a:pt x="142627" y="9506"/>
                    <a:pt x="154305" y="14221"/>
                  </a:cubicBezTo>
                  <a:cubicBezTo>
                    <a:pt x="165973" y="18945"/>
                    <a:pt x="174717" y="25136"/>
                    <a:pt x="180508" y="32795"/>
                  </a:cubicBezTo>
                  <a:cubicBezTo>
                    <a:pt x="186309" y="40472"/>
                    <a:pt x="190376" y="49568"/>
                    <a:pt x="192691" y="60103"/>
                  </a:cubicBezTo>
                  <a:cubicBezTo>
                    <a:pt x="194139" y="66951"/>
                    <a:pt x="194872" y="78924"/>
                    <a:pt x="194872" y="96021"/>
                  </a:cubicBezTo>
                  <a:lnTo>
                    <a:pt x="194872" y="230067"/>
                  </a:lnTo>
                  <a:lnTo>
                    <a:pt x="155724" y="230067"/>
                  </a:lnTo>
                  <a:lnTo>
                    <a:pt x="155724" y="97450"/>
                  </a:lnTo>
                  <a:cubicBezTo>
                    <a:pt x="155724" y="82401"/>
                    <a:pt x="154200" y="71142"/>
                    <a:pt x="151152" y="63684"/>
                  </a:cubicBezTo>
                  <a:cubicBezTo>
                    <a:pt x="148114" y="56226"/>
                    <a:pt x="142704" y="50273"/>
                    <a:pt x="134950" y="45825"/>
                  </a:cubicBezTo>
                  <a:cubicBezTo>
                    <a:pt x="127197" y="41377"/>
                    <a:pt x="118091" y="39157"/>
                    <a:pt x="107652" y="39157"/>
                  </a:cubicBezTo>
                  <a:cubicBezTo>
                    <a:pt x="90973" y="39157"/>
                    <a:pt x="76581" y="44148"/>
                    <a:pt x="64475" y="54140"/>
                  </a:cubicBezTo>
                  <a:cubicBezTo>
                    <a:pt x="52369" y="64132"/>
                    <a:pt x="46311" y="83077"/>
                    <a:pt x="46311" y="111004"/>
                  </a:cubicBezTo>
                  <a:lnTo>
                    <a:pt x="46311" y="230067"/>
                  </a:lnTo>
                  <a:lnTo>
                    <a:pt x="7144" y="230067"/>
                  </a:lnTo>
                  <a:close/>
                </a:path>
              </a:pathLst>
            </a:custGeom>
            <a:solidFill>
              <a:srgbClr val="009740"/>
            </a:solidFill>
            <a:ln w="9525" cap="flat">
              <a:noFill/>
              <a:prstDash val="solid"/>
              <a:miter/>
            </a:ln>
          </p:spPr>
          <p:txBody>
            <a:bodyPr rtlCol="0" anchor="ctr"/>
            <a:lstStyle/>
            <a:p>
              <a:endParaRPr lang="en-US" dirty="0"/>
            </a:p>
          </p:txBody>
        </p:sp>
        <p:sp>
          <p:nvSpPr>
            <p:cNvPr id="50" name="Forme libre : forme 49">
              <a:extLst>
                <a:ext uri="{FF2B5EF4-FFF2-40B4-BE49-F238E27FC236}">
                  <a16:creationId xmlns:a16="http://schemas.microsoft.com/office/drawing/2014/main" id="{DB23E4EA-8CC3-4D51-8B49-7C52B0496041}"/>
                </a:ext>
              </a:extLst>
            </p:cNvPr>
            <p:cNvSpPr/>
            <p:nvPr/>
          </p:nvSpPr>
          <p:spPr>
            <a:xfrm>
              <a:off x="6138265" y="3104623"/>
              <a:ext cx="123825" cy="304800"/>
            </a:xfrm>
            <a:custGeom>
              <a:avLst/>
              <a:gdLst>
                <a:gd name="connsiteX0" fmla="*/ 114167 w 123825"/>
                <a:gd name="connsiteY0" fmla="*/ 268262 h 304800"/>
                <a:gd name="connsiteX1" fmla="*/ 119824 w 123825"/>
                <a:gd name="connsiteY1" fmla="*/ 300904 h 304800"/>
                <a:gd name="connsiteX2" fmla="*/ 90240 w 123825"/>
                <a:gd name="connsiteY2" fmla="*/ 304190 h 304800"/>
                <a:gd name="connsiteX3" fmla="*/ 57178 w 123825"/>
                <a:gd name="connsiteY3" fmla="*/ 297828 h 304800"/>
                <a:gd name="connsiteX4" fmla="*/ 40643 w 123825"/>
                <a:gd name="connsiteY4" fmla="*/ 281092 h 304800"/>
                <a:gd name="connsiteX5" fmla="*/ 35861 w 123825"/>
                <a:gd name="connsiteY5" fmla="*/ 237468 h 304800"/>
                <a:gd name="connsiteX6" fmla="*/ 35861 w 123825"/>
                <a:gd name="connsiteY6" fmla="*/ 112043 h 304800"/>
                <a:gd name="connsiteX7" fmla="*/ 7144 w 123825"/>
                <a:gd name="connsiteY7" fmla="*/ 112043 h 304800"/>
                <a:gd name="connsiteX8" fmla="*/ 7144 w 123825"/>
                <a:gd name="connsiteY8" fmla="*/ 83296 h 304800"/>
                <a:gd name="connsiteX9" fmla="*/ 35861 w 123825"/>
                <a:gd name="connsiteY9" fmla="*/ 83296 h 304800"/>
                <a:gd name="connsiteX10" fmla="*/ 35861 w 123825"/>
                <a:gd name="connsiteY10" fmla="*/ 29309 h 304800"/>
                <a:gd name="connsiteX11" fmla="*/ 74800 w 123825"/>
                <a:gd name="connsiteY11" fmla="*/ 7144 h 304800"/>
                <a:gd name="connsiteX12" fmla="*/ 74800 w 123825"/>
                <a:gd name="connsiteY12" fmla="*/ 83296 h 304800"/>
                <a:gd name="connsiteX13" fmla="*/ 114176 w 123825"/>
                <a:gd name="connsiteY13" fmla="*/ 83296 h 304800"/>
                <a:gd name="connsiteX14" fmla="*/ 114176 w 123825"/>
                <a:gd name="connsiteY14" fmla="*/ 112043 h 304800"/>
                <a:gd name="connsiteX15" fmla="*/ 74800 w 123825"/>
                <a:gd name="connsiteY15" fmla="*/ 112043 h 304800"/>
                <a:gd name="connsiteX16" fmla="*/ 74800 w 123825"/>
                <a:gd name="connsiteY16" fmla="*/ 239525 h 304800"/>
                <a:gd name="connsiteX17" fmla="*/ 76867 w 123825"/>
                <a:gd name="connsiteY17" fmla="*/ 259852 h 304800"/>
                <a:gd name="connsiteX18" fmla="*/ 83610 w 123825"/>
                <a:gd name="connsiteY18" fmla="*/ 267033 h 304800"/>
                <a:gd name="connsiteX19" fmla="*/ 96984 w 123825"/>
                <a:gd name="connsiteY19" fmla="*/ 269700 h 304800"/>
                <a:gd name="connsiteX20" fmla="*/ 114167 w 123825"/>
                <a:gd name="connsiteY20" fmla="*/ 268262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23825" h="304800">
                  <a:moveTo>
                    <a:pt x="114167" y="268262"/>
                  </a:moveTo>
                  <a:lnTo>
                    <a:pt x="119824" y="300904"/>
                  </a:lnTo>
                  <a:cubicBezTo>
                    <a:pt x="108804" y="303086"/>
                    <a:pt x="98946" y="304190"/>
                    <a:pt x="90240" y="304190"/>
                  </a:cubicBezTo>
                  <a:cubicBezTo>
                    <a:pt x="76029" y="304190"/>
                    <a:pt x="65008" y="302066"/>
                    <a:pt x="57178" y="297828"/>
                  </a:cubicBezTo>
                  <a:cubicBezTo>
                    <a:pt x="49349" y="293589"/>
                    <a:pt x="43834" y="288007"/>
                    <a:pt x="40643" y="281092"/>
                  </a:cubicBezTo>
                  <a:cubicBezTo>
                    <a:pt x="37452" y="274177"/>
                    <a:pt x="35861" y="259642"/>
                    <a:pt x="35861" y="237468"/>
                  </a:cubicBezTo>
                  <a:lnTo>
                    <a:pt x="35861" y="112043"/>
                  </a:lnTo>
                  <a:lnTo>
                    <a:pt x="7144" y="112043"/>
                  </a:lnTo>
                  <a:lnTo>
                    <a:pt x="7144" y="83296"/>
                  </a:lnTo>
                  <a:lnTo>
                    <a:pt x="35861" y="83296"/>
                  </a:lnTo>
                  <a:lnTo>
                    <a:pt x="35861" y="29309"/>
                  </a:lnTo>
                  <a:lnTo>
                    <a:pt x="74800" y="7144"/>
                  </a:lnTo>
                  <a:lnTo>
                    <a:pt x="74800" y="83296"/>
                  </a:lnTo>
                  <a:lnTo>
                    <a:pt x="114176" y="83296"/>
                  </a:lnTo>
                  <a:lnTo>
                    <a:pt x="114176" y="112043"/>
                  </a:lnTo>
                  <a:lnTo>
                    <a:pt x="74800" y="112043"/>
                  </a:lnTo>
                  <a:lnTo>
                    <a:pt x="74800" y="239525"/>
                  </a:lnTo>
                  <a:cubicBezTo>
                    <a:pt x="74800" y="250060"/>
                    <a:pt x="75486" y="256842"/>
                    <a:pt x="76867" y="259852"/>
                  </a:cubicBezTo>
                  <a:cubicBezTo>
                    <a:pt x="78248" y="262861"/>
                    <a:pt x="80496" y="265252"/>
                    <a:pt x="83610" y="267033"/>
                  </a:cubicBezTo>
                  <a:cubicBezTo>
                    <a:pt x="86725" y="268824"/>
                    <a:pt x="91183" y="269700"/>
                    <a:pt x="96984" y="269700"/>
                  </a:cubicBezTo>
                  <a:cubicBezTo>
                    <a:pt x="101327" y="269700"/>
                    <a:pt x="107061" y="269224"/>
                    <a:pt x="114167" y="268262"/>
                  </a:cubicBezTo>
                  <a:close/>
                </a:path>
              </a:pathLst>
            </a:custGeom>
            <a:solidFill>
              <a:srgbClr val="009740"/>
            </a:solidFill>
            <a:ln w="9525" cap="flat">
              <a:noFill/>
              <a:prstDash val="solid"/>
              <a:miter/>
            </a:ln>
          </p:spPr>
          <p:txBody>
            <a:bodyPr rtlCol="0" anchor="ctr"/>
            <a:lstStyle/>
            <a:p>
              <a:endParaRPr lang="en-US" dirty="0"/>
            </a:p>
          </p:txBody>
        </p:sp>
        <p:sp>
          <p:nvSpPr>
            <p:cNvPr id="51" name="Forme libre : forme 50">
              <a:extLst>
                <a:ext uri="{FF2B5EF4-FFF2-40B4-BE49-F238E27FC236}">
                  <a16:creationId xmlns:a16="http://schemas.microsoft.com/office/drawing/2014/main" id="{6EAF2701-A2C6-4614-9A6E-C85168C5E062}"/>
                </a:ext>
              </a:extLst>
            </p:cNvPr>
            <p:cNvSpPr/>
            <p:nvPr/>
          </p:nvSpPr>
          <p:spPr>
            <a:xfrm>
              <a:off x="6270577" y="3175861"/>
              <a:ext cx="200025" cy="238125"/>
            </a:xfrm>
            <a:custGeom>
              <a:avLst/>
              <a:gdLst>
                <a:gd name="connsiteX0" fmla="*/ 7144 w 200025"/>
                <a:gd name="connsiteY0" fmla="*/ 165002 h 238125"/>
                <a:gd name="connsiteX1" fmla="*/ 45863 w 200025"/>
                <a:gd name="connsiteY1" fmla="*/ 159248 h 238125"/>
                <a:gd name="connsiteX2" fmla="*/ 64027 w 200025"/>
                <a:gd name="connsiteY2" fmla="*/ 192910 h 238125"/>
                <a:gd name="connsiteX3" fmla="*/ 105680 w 200025"/>
                <a:gd name="connsiteY3" fmla="*/ 204616 h 238125"/>
                <a:gd name="connsiteX4" fmla="*/ 145704 w 200025"/>
                <a:gd name="connsiteY4" fmla="*/ 194253 h 238125"/>
                <a:gd name="connsiteX5" fmla="*/ 158753 w 200025"/>
                <a:gd name="connsiteY5" fmla="*/ 169926 h 238125"/>
                <a:gd name="connsiteX6" fmla="*/ 147228 w 200025"/>
                <a:gd name="connsiteY6" fmla="*/ 150219 h 238125"/>
                <a:gd name="connsiteX7" fmla="*/ 107204 w 200025"/>
                <a:gd name="connsiteY7" fmla="*/ 137703 h 238125"/>
                <a:gd name="connsiteX8" fmla="*/ 47482 w 200025"/>
                <a:gd name="connsiteY8" fmla="*/ 119948 h 238125"/>
                <a:gd name="connsiteX9" fmla="*/ 22260 w 200025"/>
                <a:gd name="connsiteY9" fmla="*/ 99212 h 238125"/>
                <a:gd name="connsiteX10" fmla="*/ 13668 w 200025"/>
                <a:gd name="connsiteY10" fmla="*/ 69961 h 238125"/>
                <a:gd name="connsiteX11" fmla="*/ 20736 w 200025"/>
                <a:gd name="connsiteY11" fmla="*/ 42967 h 238125"/>
                <a:gd name="connsiteX12" fmla="*/ 39986 w 200025"/>
                <a:gd name="connsiteY12" fmla="*/ 22336 h 238125"/>
                <a:gd name="connsiteX13" fmla="*/ 64884 w 200025"/>
                <a:gd name="connsiteY13" fmla="*/ 11554 h 238125"/>
                <a:gd name="connsiteX14" fmla="*/ 98717 w 200025"/>
                <a:gd name="connsiteY14" fmla="*/ 7144 h 238125"/>
                <a:gd name="connsiteX15" fmla="*/ 146466 w 200025"/>
                <a:gd name="connsiteY15" fmla="*/ 14526 h 238125"/>
                <a:gd name="connsiteX16" fmla="*/ 176813 w 200025"/>
                <a:gd name="connsiteY16" fmla="*/ 34547 h 238125"/>
                <a:gd name="connsiteX17" fmla="*/ 190300 w 200025"/>
                <a:gd name="connsiteY17" fmla="*/ 68313 h 238125"/>
                <a:gd name="connsiteX18" fmla="*/ 152010 w 200025"/>
                <a:gd name="connsiteY18" fmla="*/ 73247 h 238125"/>
                <a:gd name="connsiteX19" fmla="*/ 136893 w 200025"/>
                <a:gd name="connsiteY19" fmla="*/ 46968 h 238125"/>
                <a:gd name="connsiteX20" fmla="*/ 101546 w 200025"/>
                <a:gd name="connsiteY20" fmla="*/ 37529 h 238125"/>
                <a:gd name="connsiteX21" fmla="*/ 63037 w 200025"/>
                <a:gd name="connsiteY21" fmla="*/ 45949 h 238125"/>
                <a:gd name="connsiteX22" fmla="*/ 51511 w 200025"/>
                <a:gd name="connsiteY22" fmla="*/ 65656 h 238125"/>
                <a:gd name="connsiteX23" fmla="*/ 56293 w 200025"/>
                <a:gd name="connsiteY23" fmla="*/ 78581 h 238125"/>
                <a:gd name="connsiteX24" fmla="*/ 71304 w 200025"/>
                <a:gd name="connsiteY24" fmla="*/ 88430 h 238125"/>
                <a:gd name="connsiteX25" fmla="*/ 105889 w 200025"/>
                <a:gd name="connsiteY25" fmla="*/ 97869 h 238125"/>
                <a:gd name="connsiteX26" fmla="*/ 163868 w 200025"/>
                <a:gd name="connsiteY26" fmla="*/ 115014 h 238125"/>
                <a:gd name="connsiteX27" fmla="*/ 189643 w 200025"/>
                <a:gd name="connsiteY27" fmla="*/ 134417 h 238125"/>
                <a:gd name="connsiteX28" fmla="*/ 198987 w 200025"/>
                <a:gd name="connsiteY28" fmla="*/ 166021 h 238125"/>
                <a:gd name="connsiteX29" fmla="*/ 187576 w 200025"/>
                <a:gd name="connsiteY29" fmla="*/ 200816 h 238125"/>
                <a:gd name="connsiteX30" fmla="*/ 154619 w 200025"/>
                <a:gd name="connsiteY30" fmla="*/ 226066 h 238125"/>
                <a:gd name="connsiteX31" fmla="*/ 105889 w 200025"/>
                <a:gd name="connsiteY31" fmla="*/ 235001 h 238125"/>
                <a:gd name="connsiteX32" fmla="*/ 37262 w 200025"/>
                <a:gd name="connsiteY32" fmla="*/ 217341 h 238125"/>
                <a:gd name="connsiteX33" fmla="*/ 7144 w 200025"/>
                <a:gd name="connsiteY33" fmla="*/ 165002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00025" h="238125">
                  <a:moveTo>
                    <a:pt x="7144" y="165002"/>
                  </a:moveTo>
                  <a:lnTo>
                    <a:pt x="45863" y="159248"/>
                  </a:lnTo>
                  <a:cubicBezTo>
                    <a:pt x="48044" y="173898"/>
                    <a:pt x="54093" y="185118"/>
                    <a:pt x="64027" y="192910"/>
                  </a:cubicBezTo>
                  <a:cubicBezTo>
                    <a:pt x="73952" y="200711"/>
                    <a:pt x="87840" y="204616"/>
                    <a:pt x="105680" y="204616"/>
                  </a:cubicBezTo>
                  <a:cubicBezTo>
                    <a:pt x="123663" y="204616"/>
                    <a:pt x="137008" y="201168"/>
                    <a:pt x="145704" y="194253"/>
                  </a:cubicBezTo>
                  <a:cubicBezTo>
                    <a:pt x="154400" y="187338"/>
                    <a:pt x="158753" y="179232"/>
                    <a:pt x="158753" y="169926"/>
                  </a:cubicBezTo>
                  <a:cubicBezTo>
                    <a:pt x="158753" y="161573"/>
                    <a:pt x="154915" y="155010"/>
                    <a:pt x="147228" y="150219"/>
                  </a:cubicBezTo>
                  <a:cubicBezTo>
                    <a:pt x="141865" y="146933"/>
                    <a:pt x="128521" y="142761"/>
                    <a:pt x="107204" y="137703"/>
                  </a:cubicBezTo>
                  <a:cubicBezTo>
                    <a:pt x="78486" y="130855"/>
                    <a:pt x="58588" y="124939"/>
                    <a:pt x="47482" y="119948"/>
                  </a:cubicBezTo>
                  <a:cubicBezTo>
                    <a:pt x="36395" y="114957"/>
                    <a:pt x="27975" y="108042"/>
                    <a:pt x="22260" y="99212"/>
                  </a:cubicBezTo>
                  <a:cubicBezTo>
                    <a:pt x="16526" y="90383"/>
                    <a:pt x="13668" y="80639"/>
                    <a:pt x="13668" y="69961"/>
                  </a:cubicBezTo>
                  <a:cubicBezTo>
                    <a:pt x="13668" y="60236"/>
                    <a:pt x="16021" y="51245"/>
                    <a:pt x="20736" y="42967"/>
                  </a:cubicBezTo>
                  <a:cubicBezTo>
                    <a:pt x="25441" y="34690"/>
                    <a:pt x="31861" y="27813"/>
                    <a:pt x="39986" y="22336"/>
                  </a:cubicBezTo>
                  <a:cubicBezTo>
                    <a:pt x="46072" y="18097"/>
                    <a:pt x="54378" y="14507"/>
                    <a:pt x="64884" y="11554"/>
                  </a:cubicBezTo>
                  <a:cubicBezTo>
                    <a:pt x="75400" y="8611"/>
                    <a:pt x="86668" y="7144"/>
                    <a:pt x="98717" y="7144"/>
                  </a:cubicBezTo>
                  <a:cubicBezTo>
                    <a:pt x="116834" y="7144"/>
                    <a:pt x="132760" y="9611"/>
                    <a:pt x="146466" y="14526"/>
                  </a:cubicBezTo>
                  <a:cubicBezTo>
                    <a:pt x="160163" y="19460"/>
                    <a:pt x="170288" y="26127"/>
                    <a:pt x="176813" y="34547"/>
                  </a:cubicBezTo>
                  <a:cubicBezTo>
                    <a:pt x="183347" y="42967"/>
                    <a:pt x="187833" y="54216"/>
                    <a:pt x="190300" y="68313"/>
                  </a:cubicBezTo>
                  <a:lnTo>
                    <a:pt x="152010" y="73247"/>
                  </a:lnTo>
                  <a:cubicBezTo>
                    <a:pt x="150266" y="62027"/>
                    <a:pt x="145228" y="53264"/>
                    <a:pt x="136893" y="46968"/>
                  </a:cubicBezTo>
                  <a:cubicBezTo>
                    <a:pt x="128549" y="40681"/>
                    <a:pt x="116777" y="37529"/>
                    <a:pt x="101546" y="37529"/>
                  </a:cubicBezTo>
                  <a:cubicBezTo>
                    <a:pt x="83553" y="37529"/>
                    <a:pt x="70733" y="40338"/>
                    <a:pt x="63037" y="45949"/>
                  </a:cubicBezTo>
                  <a:cubicBezTo>
                    <a:pt x="55350" y="51559"/>
                    <a:pt x="51511" y="58131"/>
                    <a:pt x="51511" y="65656"/>
                  </a:cubicBezTo>
                  <a:cubicBezTo>
                    <a:pt x="51511" y="70447"/>
                    <a:pt x="53102" y="74752"/>
                    <a:pt x="56293" y="78581"/>
                  </a:cubicBezTo>
                  <a:cubicBezTo>
                    <a:pt x="59484" y="82553"/>
                    <a:pt x="64484" y="85839"/>
                    <a:pt x="71304" y="88430"/>
                  </a:cubicBezTo>
                  <a:cubicBezTo>
                    <a:pt x="75219" y="89802"/>
                    <a:pt x="86744" y="92955"/>
                    <a:pt x="105889" y="97869"/>
                  </a:cubicBezTo>
                  <a:cubicBezTo>
                    <a:pt x="133588" y="104851"/>
                    <a:pt x="152915" y="110566"/>
                    <a:pt x="163868" y="115014"/>
                  </a:cubicBezTo>
                  <a:cubicBezTo>
                    <a:pt x="174812" y="119462"/>
                    <a:pt x="183404" y="125930"/>
                    <a:pt x="189643" y="134417"/>
                  </a:cubicBezTo>
                  <a:cubicBezTo>
                    <a:pt x="195872" y="142904"/>
                    <a:pt x="198987" y="153438"/>
                    <a:pt x="198987" y="166021"/>
                  </a:cubicBezTo>
                  <a:cubicBezTo>
                    <a:pt x="198987" y="178346"/>
                    <a:pt x="195186" y="189938"/>
                    <a:pt x="187576" y="200816"/>
                  </a:cubicBezTo>
                  <a:cubicBezTo>
                    <a:pt x="179956" y="211703"/>
                    <a:pt x="168974" y="220113"/>
                    <a:pt x="154619" y="226066"/>
                  </a:cubicBezTo>
                  <a:cubicBezTo>
                    <a:pt x="140256" y="232019"/>
                    <a:pt x="124016" y="235001"/>
                    <a:pt x="105889" y="235001"/>
                  </a:cubicBezTo>
                  <a:cubicBezTo>
                    <a:pt x="75876" y="235001"/>
                    <a:pt x="52997" y="229114"/>
                    <a:pt x="37262" y="217341"/>
                  </a:cubicBezTo>
                  <a:cubicBezTo>
                    <a:pt x="21527" y="205569"/>
                    <a:pt x="11497" y="188138"/>
                    <a:pt x="7144" y="165002"/>
                  </a:cubicBezTo>
                  <a:close/>
                </a:path>
              </a:pathLst>
            </a:custGeom>
            <a:solidFill>
              <a:srgbClr val="009740"/>
            </a:solidFill>
            <a:ln w="9525" cap="flat">
              <a:noFill/>
              <a:prstDash val="solid"/>
              <a:miter/>
            </a:ln>
          </p:spPr>
          <p:txBody>
            <a:bodyPr rtlCol="0" anchor="ctr"/>
            <a:lstStyle/>
            <a:p>
              <a:endParaRPr lang="en-US" dirty="0"/>
            </a:p>
          </p:txBody>
        </p:sp>
      </p:grpSp>
      <p:sp>
        <p:nvSpPr>
          <p:cNvPr id="52" name="Rectangle : coins arrondis 51">
            <a:extLst>
              <a:ext uri="{FF2B5EF4-FFF2-40B4-BE49-F238E27FC236}">
                <a16:creationId xmlns:a16="http://schemas.microsoft.com/office/drawing/2014/main" id="{36F86B5A-B9D6-4986-AA8D-5F1BA392526B}"/>
              </a:ext>
            </a:extLst>
          </p:cNvPr>
          <p:cNvSpPr/>
          <p:nvPr/>
        </p:nvSpPr>
        <p:spPr>
          <a:xfrm>
            <a:off x="7032449" y="304189"/>
            <a:ext cx="2694039" cy="806361"/>
          </a:xfrm>
          <a:prstGeom prst="roundRect">
            <a:avLst/>
          </a:prstGeom>
          <a:solidFill>
            <a:schemeClr val="bg1">
              <a:alpha val="56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solidFill>
                  <a:schemeClr val="bg1">
                    <a:lumMod val="50000"/>
                  </a:schemeClr>
                </a:solidFill>
              </a:rPr>
              <a:t>CONFIDENTIAL</a:t>
            </a:r>
            <a:endParaRPr lang="en-US" sz="2000" dirty="0">
              <a:solidFill>
                <a:schemeClr val="bg1">
                  <a:lumMod val="50000"/>
                </a:schemeClr>
              </a:solidFill>
            </a:endParaRPr>
          </a:p>
        </p:txBody>
      </p:sp>
    </p:spTree>
    <p:extLst>
      <p:ext uri="{BB962C8B-B14F-4D97-AF65-F5344CB8AC3E}">
        <p14:creationId xmlns:p14="http://schemas.microsoft.com/office/powerpoint/2010/main" val="18334041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Ellipse 46">
            <a:extLst>
              <a:ext uri="{FF2B5EF4-FFF2-40B4-BE49-F238E27FC236}">
                <a16:creationId xmlns:a16="http://schemas.microsoft.com/office/drawing/2014/main" id="{A85ED436-2044-4CBB-8176-FA206D62E4CC}"/>
              </a:ext>
            </a:extLst>
          </p:cNvPr>
          <p:cNvSpPr/>
          <p:nvPr/>
        </p:nvSpPr>
        <p:spPr>
          <a:xfrm rot="18158633">
            <a:off x="3840059" y="1712422"/>
            <a:ext cx="2552206" cy="1286721"/>
          </a:xfrm>
          <a:prstGeom prst="ellipse">
            <a:avLst/>
          </a:prstGeom>
          <a:solidFill>
            <a:schemeClr val="accent4">
              <a:lumMod val="40000"/>
              <a:lumOff val="60000"/>
              <a:alpha val="6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Arial" panose="020B0604020202020204" pitchFamily="34" charset="0"/>
              <a:buChar char="•"/>
            </a:pPr>
            <a:endParaRPr lang="en-US" sz="1000" dirty="0">
              <a:solidFill>
                <a:schemeClr val="tx1"/>
              </a:solidFill>
            </a:endParaRPr>
          </a:p>
        </p:txBody>
      </p:sp>
      <p:sp>
        <p:nvSpPr>
          <p:cNvPr id="48" name="Ellipse 47">
            <a:extLst>
              <a:ext uri="{FF2B5EF4-FFF2-40B4-BE49-F238E27FC236}">
                <a16:creationId xmlns:a16="http://schemas.microsoft.com/office/drawing/2014/main" id="{B7C93D54-DB18-4357-B383-D4288FCD598B}"/>
              </a:ext>
            </a:extLst>
          </p:cNvPr>
          <p:cNvSpPr/>
          <p:nvPr/>
        </p:nvSpPr>
        <p:spPr>
          <a:xfrm rot="21330551">
            <a:off x="1877665" y="1788800"/>
            <a:ext cx="2955289" cy="1196502"/>
          </a:xfrm>
          <a:prstGeom prst="ellipse">
            <a:avLst/>
          </a:prstGeom>
          <a:solidFill>
            <a:schemeClr val="accent3">
              <a:lumMod val="40000"/>
              <a:lumOff val="60000"/>
              <a:alpha val="6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Arial" panose="020B0604020202020204" pitchFamily="34" charset="0"/>
              <a:buChar char="•"/>
            </a:pPr>
            <a:endParaRPr lang="en-US" sz="1000" dirty="0">
              <a:solidFill>
                <a:schemeClr val="tx1"/>
              </a:solidFill>
            </a:endParaRPr>
          </a:p>
        </p:txBody>
      </p:sp>
      <p:sp>
        <p:nvSpPr>
          <p:cNvPr id="50" name="Ellipse 49">
            <a:extLst>
              <a:ext uri="{FF2B5EF4-FFF2-40B4-BE49-F238E27FC236}">
                <a16:creationId xmlns:a16="http://schemas.microsoft.com/office/drawing/2014/main" id="{C97E20DE-197F-4C3E-8041-D69FD9B20A33}"/>
              </a:ext>
            </a:extLst>
          </p:cNvPr>
          <p:cNvSpPr/>
          <p:nvPr/>
        </p:nvSpPr>
        <p:spPr>
          <a:xfrm>
            <a:off x="4795053" y="4487852"/>
            <a:ext cx="2179348" cy="458830"/>
          </a:xfrm>
          <a:prstGeom prst="ellipse">
            <a:avLst/>
          </a:prstGeom>
          <a:solidFill>
            <a:schemeClr val="accent3">
              <a:lumMod val="40000"/>
              <a:lumOff val="60000"/>
              <a:alpha val="74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Arial" panose="020B0604020202020204" pitchFamily="34" charset="0"/>
              <a:buChar char="•"/>
            </a:pPr>
            <a:endParaRPr lang="en-US" sz="1000" dirty="0">
              <a:solidFill>
                <a:schemeClr val="tx1"/>
              </a:solidFill>
            </a:endParaRPr>
          </a:p>
        </p:txBody>
      </p:sp>
      <p:sp>
        <p:nvSpPr>
          <p:cNvPr id="15" name="Rectangle : coins arrondis 14">
            <a:extLst>
              <a:ext uri="{FF2B5EF4-FFF2-40B4-BE49-F238E27FC236}">
                <a16:creationId xmlns:a16="http://schemas.microsoft.com/office/drawing/2014/main" id="{C7CC0E72-2C4D-4227-BE31-58EBB8D10C2D}"/>
              </a:ext>
            </a:extLst>
          </p:cNvPr>
          <p:cNvSpPr/>
          <p:nvPr/>
        </p:nvSpPr>
        <p:spPr bwMode="auto">
          <a:xfrm>
            <a:off x="4946201" y="1270479"/>
            <a:ext cx="4659266" cy="2996721"/>
          </a:xfrm>
          <a:prstGeom prst="roundRect">
            <a:avLst>
              <a:gd name="adj" fmla="val 12520"/>
            </a:avLst>
          </a:prstGeom>
          <a:solidFill>
            <a:schemeClr val="bg1">
              <a:lumMod val="95000"/>
              <a:alpha val="22000"/>
            </a:schemeClr>
          </a:solidFill>
          <a:ln w="9525" cap="flat" cmpd="sng" algn="ctr">
            <a:solidFill>
              <a:schemeClr val="bg1">
                <a:lumMod val="50000"/>
              </a:schemeClr>
            </a:solidFill>
            <a:prstDash val="dash"/>
            <a:round/>
            <a:headEnd type="none" w="med" len="med"/>
            <a:tailEnd type="none" w="med" len="med"/>
          </a:ln>
          <a:effectLst/>
        </p:spPr>
        <p:txBody>
          <a:bodyPr vert="horz" wrap="square" lIns="42525" tIns="0" rIns="42525" bIns="54007" numCol="1" rtlCol="0" anchor="t" anchorCtr="0" compatLnSpc="1">
            <a:prstTxWarp prst="textNoShape">
              <a:avLst/>
            </a:prstTxWarp>
          </a:bodyPr>
          <a:lstStyle/>
          <a:p>
            <a:pPr algn="ctr" defTabSz="1080181" fontAlgn="base">
              <a:spcBef>
                <a:spcPct val="0"/>
              </a:spcBef>
              <a:spcAft>
                <a:spcPct val="0"/>
              </a:spcAft>
            </a:pPr>
            <a:endParaRPr lang="en-US" sz="1240" b="1" dirty="0">
              <a:solidFill>
                <a:schemeClr val="accent5"/>
              </a:solidFill>
              <a:latin typeface="+mj-lt"/>
            </a:endParaRPr>
          </a:p>
        </p:txBody>
      </p:sp>
      <p:sp>
        <p:nvSpPr>
          <p:cNvPr id="3" name="Ellipse 2">
            <a:extLst>
              <a:ext uri="{FF2B5EF4-FFF2-40B4-BE49-F238E27FC236}">
                <a16:creationId xmlns:a16="http://schemas.microsoft.com/office/drawing/2014/main" id="{48869A05-7BE3-4023-88EE-F61AB40F1A46}"/>
              </a:ext>
            </a:extLst>
          </p:cNvPr>
          <p:cNvSpPr/>
          <p:nvPr/>
        </p:nvSpPr>
        <p:spPr>
          <a:xfrm>
            <a:off x="6182173" y="2047875"/>
            <a:ext cx="3352352" cy="2148811"/>
          </a:xfrm>
          <a:prstGeom prst="ellipse">
            <a:avLst/>
          </a:prstGeom>
          <a:solidFill>
            <a:schemeClr val="accent1">
              <a:lumMod val="40000"/>
              <a:lumOff val="60000"/>
              <a:alpha val="6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Arial" panose="020B0604020202020204" pitchFamily="34" charset="0"/>
              <a:buChar char="•"/>
            </a:pPr>
            <a:endParaRPr lang="en-US" sz="1000" dirty="0">
              <a:solidFill>
                <a:schemeClr val="tx1"/>
              </a:solidFill>
            </a:endParaRPr>
          </a:p>
        </p:txBody>
      </p:sp>
      <p:graphicFrame>
        <p:nvGraphicFramePr>
          <p:cNvPr id="5" name="Object 4" hidden="1">
            <a:extLst>
              <a:ext uri="{FF2B5EF4-FFF2-40B4-BE49-F238E27FC236}">
                <a16:creationId xmlns:a16="http://schemas.microsoft.com/office/drawing/2014/main" id="{58F89C0C-E0E8-4876-A98A-438F18CAD392}"/>
              </a:ext>
            </a:extLst>
          </p:cNvPr>
          <p:cNvGraphicFramePr>
            <a:graphicFrameLocks noChangeAspect="1"/>
          </p:cNvGraphicFramePr>
          <p:nvPr>
            <p:custDataLst>
              <p:tags r:id="rId1"/>
            </p:custDataLst>
            <p:extLst>
              <p:ext uri="{D42A27DB-BD31-4B8C-83A1-F6EECF244321}">
                <p14:modId xmlns:p14="http://schemas.microsoft.com/office/powerpoint/2010/main" val="256687057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16" imgH="423" progId="TCLayout.ActiveDocument.1">
                  <p:embed/>
                </p:oleObj>
              </mc:Choice>
              <mc:Fallback>
                <p:oleObj name="think-cell Slide" r:id="rId3" imgW="416" imgH="423" progId="TCLayout.ActiveDocument.1">
                  <p:embed/>
                  <p:pic>
                    <p:nvPicPr>
                      <p:cNvPr id="5" name="Object 4" hidden="1">
                        <a:extLst>
                          <a:ext uri="{FF2B5EF4-FFF2-40B4-BE49-F238E27FC236}">
                            <a16:creationId xmlns:a16="http://schemas.microsoft.com/office/drawing/2014/main" id="{58F89C0C-E0E8-4876-A98A-438F18CAD392}"/>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4" name="Rectangle : coins arrondis 13">
            <a:extLst>
              <a:ext uri="{FF2B5EF4-FFF2-40B4-BE49-F238E27FC236}">
                <a16:creationId xmlns:a16="http://schemas.microsoft.com/office/drawing/2014/main" id="{79163A55-8253-4415-87E3-49B6AA0C98BF}"/>
              </a:ext>
            </a:extLst>
          </p:cNvPr>
          <p:cNvSpPr/>
          <p:nvPr/>
        </p:nvSpPr>
        <p:spPr bwMode="auto">
          <a:xfrm>
            <a:off x="1029741" y="1386744"/>
            <a:ext cx="3726408" cy="2438400"/>
          </a:xfrm>
          <a:prstGeom prst="roundRect">
            <a:avLst>
              <a:gd name="adj" fmla="val 12588"/>
            </a:avLst>
          </a:prstGeom>
          <a:solidFill>
            <a:schemeClr val="bg1">
              <a:lumMod val="95000"/>
              <a:alpha val="61000"/>
            </a:schemeClr>
          </a:solidFill>
          <a:ln w="9525" cap="flat" cmpd="sng" algn="ctr">
            <a:solidFill>
              <a:schemeClr val="bg1">
                <a:lumMod val="50000"/>
              </a:schemeClr>
            </a:solidFill>
            <a:prstDash val="dash"/>
            <a:round/>
            <a:headEnd type="none" w="med" len="med"/>
            <a:tailEnd type="none" w="med" len="med"/>
          </a:ln>
          <a:effectLst/>
        </p:spPr>
        <p:txBody>
          <a:bodyPr vert="horz" wrap="square" lIns="42525" tIns="0" rIns="42525" bIns="54007" numCol="1" rtlCol="0" anchor="t" anchorCtr="0" compatLnSpc="1">
            <a:prstTxWarp prst="textNoShape">
              <a:avLst/>
            </a:prstTxWarp>
          </a:bodyPr>
          <a:lstStyle/>
          <a:p>
            <a:pPr algn="ctr" defTabSz="1080181" fontAlgn="base">
              <a:spcBef>
                <a:spcPct val="0"/>
              </a:spcBef>
              <a:spcAft>
                <a:spcPct val="0"/>
              </a:spcAft>
            </a:pPr>
            <a:endParaRPr lang="en-US" sz="1240" b="1" dirty="0">
              <a:solidFill>
                <a:schemeClr val="tx2"/>
              </a:solidFill>
              <a:latin typeface="+mj-lt"/>
            </a:endParaRPr>
          </a:p>
        </p:txBody>
      </p:sp>
      <p:sp>
        <p:nvSpPr>
          <p:cNvPr id="16" name="Rectangle : coins arrondis 15">
            <a:extLst>
              <a:ext uri="{FF2B5EF4-FFF2-40B4-BE49-F238E27FC236}">
                <a16:creationId xmlns:a16="http://schemas.microsoft.com/office/drawing/2014/main" id="{D2E2D690-327F-4633-A872-ADB29F27F398}"/>
              </a:ext>
            </a:extLst>
          </p:cNvPr>
          <p:cNvSpPr/>
          <p:nvPr/>
        </p:nvSpPr>
        <p:spPr bwMode="auto">
          <a:xfrm>
            <a:off x="4855029" y="4379442"/>
            <a:ext cx="2460171" cy="813044"/>
          </a:xfrm>
          <a:prstGeom prst="roundRect">
            <a:avLst>
              <a:gd name="adj" fmla="val 12520"/>
            </a:avLst>
          </a:prstGeom>
          <a:solidFill>
            <a:schemeClr val="bg1">
              <a:lumMod val="95000"/>
              <a:alpha val="38000"/>
            </a:schemeClr>
          </a:solidFill>
          <a:ln w="9525" cap="flat" cmpd="sng" algn="ctr">
            <a:solidFill>
              <a:schemeClr val="bg1">
                <a:lumMod val="50000"/>
              </a:schemeClr>
            </a:solidFill>
            <a:prstDash val="dash"/>
            <a:round/>
            <a:headEnd type="none" w="med" len="med"/>
            <a:tailEnd type="none" w="med" len="med"/>
          </a:ln>
          <a:effectLst/>
        </p:spPr>
        <p:txBody>
          <a:bodyPr vert="horz" wrap="square" lIns="42525" tIns="0" rIns="42525" bIns="54007" numCol="1" rtlCol="0" anchor="t" anchorCtr="0" compatLnSpc="1">
            <a:prstTxWarp prst="textNoShape">
              <a:avLst/>
            </a:prstTxWarp>
          </a:bodyPr>
          <a:lstStyle/>
          <a:p>
            <a:pPr algn="ctr" defTabSz="1080181" fontAlgn="base">
              <a:spcBef>
                <a:spcPct val="0"/>
              </a:spcBef>
              <a:spcAft>
                <a:spcPct val="0"/>
              </a:spcAft>
            </a:pPr>
            <a:endParaRPr lang="en-US" sz="1240" b="1" dirty="0">
              <a:solidFill>
                <a:schemeClr val="accent5"/>
              </a:solidFill>
              <a:latin typeface="+mj-lt"/>
            </a:endParaRPr>
          </a:p>
        </p:txBody>
      </p:sp>
      <p:sp>
        <p:nvSpPr>
          <p:cNvPr id="2" name="Titre 1">
            <a:extLst>
              <a:ext uri="{FF2B5EF4-FFF2-40B4-BE49-F238E27FC236}">
                <a16:creationId xmlns:a16="http://schemas.microsoft.com/office/drawing/2014/main" id="{6141F854-3009-40D7-9038-56590105A49E}"/>
              </a:ext>
            </a:extLst>
          </p:cNvPr>
          <p:cNvSpPr>
            <a:spLocks noGrp="1"/>
          </p:cNvSpPr>
          <p:nvPr>
            <p:ph type="ctrTitle"/>
          </p:nvPr>
        </p:nvSpPr>
        <p:spPr>
          <a:xfrm>
            <a:off x="584516" y="116632"/>
            <a:ext cx="8529988" cy="576064"/>
          </a:xfrm>
        </p:spPr>
        <p:txBody>
          <a:bodyPr vert="horz"/>
          <a:lstStyle/>
          <a:p>
            <a:r>
              <a:rPr lang="en-US" sz="1300" b="0" dirty="0"/>
              <a:t>A first </a:t>
            </a:r>
            <a:r>
              <a:rPr lang="en-US" sz="1300" b="0" dirty="0" err="1"/>
              <a:t>priorization</a:t>
            </a:r>
            <a:r>
              <a:rPr lang="en-US" sz="1300" b="0" dirty="0"/>
              <a:t> of these use-cases can be carried out, depending on their complexity (capabilities, distance from core business) and their impact for repair-in-kind players, </a:t>
            </a:r>
            <a:r>
              <a:rPr lang="en-US" sz="1300" b="0" dirty="0">
                <a:solidFill>
                  <a:schemeClr val="accent5">
                    <a:lumMod val="75000"/>
                  </a:schemeClr>
                </a:solidFill>
              </a:rPr>
              <a:t>showing two priority clusters</a:t>
            </a:r>
          </a:p>
        </p:txBody>
      </p:sp>
      <p:graphicFrame>
        <p:nvGraphicFramePr>
          <p:cNvPr id="13" name="Graphique 12">
            <a:extLst>
              <a:ext uri="{FF2B5EF4-FFF2-40B4-BE49-F238E27FC236}">
                <a16:creationId xmlns:a16="http://schemas.microsoft.com/office/drawing/2014/main" id="{DA5795B9-898C-4C1A-A701-D345F5549D94}"/>
              </a:ext>
            </a:extLst>
          </p:cNvPr>
          <p:cNvGraphicFramePr>
            <a:graphicFrameLocks/>
          </p:cNvGraphicFramePr>
          <p:nvPr>
            <p:extLst>
              <p:ext uri="{D42A27DB-BD31-4B8C-83A1-F6EECF244321}">
                <p14:modId xmlns:p14="http://schemas.microsoft.com/office/powerpoint/2010/main" val="613041316"/>
              </p:ext>
            </p:extLst>
          </p:nvPr>
        </p:nvGraphicFramePr>
        <p:xfrm>
          <a:off x="459627" y="1132114"/>
          <a:ext cx="9323066" cy="4778830"/>
        </p:xfrm>
        <a:graphic>
          <a:graphicData uri="http://schemas.openxmlformats.org/drawingml/2006/chart">
            <c:chart xmlns:c="http://schemas.openxmlformats.org/drawingml/2006/chart" xmlns:r="http://schemas.openxmlformats.org/officeDocument/2006/relationships" r:id="rId5"/>
          </a:graphicData>
        </a:graphic>
      </p:graphicFrame>
      <p:cxnSp>
        <p:nvCxnSpPr>
          <p:cNvPr id="24" name="Connecteur droit 23">
            <a:extLst>
              <a:ext uri="{FF2B5EF4-FFF2-40B4-BE49-F238E27FC236}">
                <a16:creationId xmlns:a16="http://schemas.microsoft.com/office/drawing/2014/main" id="{328D9AA7-F8DB-470E-A57C-08ADB006C361}"/>
              </a:ext>
            </a:extLst>
          </p:cNvPr>
          <p:cNvCxnSpPr>
            <a:cxnSpLocks/>
          </p:cNvCxnSpPr>
          <p:nvPr/>
        </p:nvCxnSpPr>
        <p:spPr>
          <a:xfrm>
            <a:off x="291467" y="1132114"/>
            <a:ext cx="9323066" cy="0"/>
          </a:xfrm>
          <a:prstGeom prst="line">
            <a:avLst/>
          </a:prstGeom>
        </p:spPr>
        <p:style>
          <a:lnRef idx="1">
            <a:schemeClr val="accent1"/>
          </a:lnRef>
          <a:fillRef idx="0">
            <a:schemeClr val="accent1"/>
          </a:fillRef>
          <a:effectRef idx="0">
            <a:schemeClr val="accent1"/>
          </a:effectRef>
          <a:fontRef idx="minor">
            <a:schemeClr val="tx1"/>
          </a:fontRef>
        </p:style>
      </p:cxnSp>
      <p:sp>
        <p:nvSpPr>
          <p:cNvPr id="25" name="Rectangle : coins arrondis 24">
            <a:extLst>
              <a:ext uri="{FF2B5EF4-FFF2-40B4-BE49-F238E27FC236}">
                <a16:creationId xmlns:a16="http://schemas.microsoft.com/office/drawing/2014/main" id="{C509ABA6-0D56-4D9A-8217-F214397AC6C6}"/>
              </a:ext>
            </a:extLst>
          </p:cNvPr>
          <p:cNvSpPr/>
          <p:nvPr/>
        </p:nvSpPr>
        <p:spPr bwMode="auto">
          <a:xfrm>
            <a:off x="4035438" y="1029408"/>
            <a:ext cx="1835124" cy="170557"/>
          </a:xfrm>
          <a:prstGeom prst="roundRect">
            <a:avLst>
              <a:gd name="adj" fmla="val 12520"/>
            </a:avLst>
          </a:prstGeom>
          <a:solidFill>
            <a:schemeClr val="bg1"/>
          </a:solidFill>
          <a:ln w="9525" cap="flat" cmpd="sng" algn="ctr">
            <a:noFill/>
            <a:prstDash val="solid"/>
            <a:round/>
            <a:headEnd type="none" w="med" len="med"/>
            <a:tailEnd type="none" w="med" len="med"/>
          </a:ln>
          <a:effectLst/>
        </p:spPr>
        <p:txBody>
          <a:bodyPr vert="horz" wrap="square" lIns="42525" tIns="0" rIns="42525" bIns="54007" numCol="1" rtlCol="0" anchor="t" anchorCtr="0" compatLnSpc="1">
            <a:prstTxWarp prst="textNoShape">
              <a:avLst/>
            </a:prstTxWarp>
          </a:bodyPr>
          <a:lstStyle/>
          <a:p>
            <a:pPr algn="ctr" defTabSz="1080181" fontAlgn="base">
              <a:spcBef>
                <a:spcPct val="0"/>
              </a:spcBef>
              <a:spcAft>
                <a:spcPct val="0"/>
              </a:spcAft>
            </a:pPr>
            <a:r>
              <a:rPr lang="en-US" sz="1000" dirty="0">
                <a:latin typeface="+mj-lt"/>
              </a:rPr>
              <a:t>Mapping of use-cases</a:t>
            </a:r>
          </a:p>
        </p:txBody>
      </p:sp>
      <p:sp>
        <p:nvSpPr>
          <p:cNvPr id="26" name="Rectangle 25">
            <a:extLst>
              <a:ext uri="{FF2B5EF4-FFF2-40B4-BE49-F238E27FC236}">
                <a16:creationId xmlns:a16="http://schemas.microsoft.com/office/drawing/2014/main" id="{7214233D-03FD-4212-9D98-B0CAE1EA952D}"/>
              </a:ext>
            </a:extLst>
          </p:cNvPr>
          <p:cNvSpPr/>
          <p:nvPr/>
        </p:nvSpPr>
        <p:spPr>
          <a:xfrm>
            <a:off x="1445731" y="6523700"/>
            <a:ext cx="982689" cy="240676"/>
          </a:xfrm>
          <a:prstGeom prst="rect">
            <a:avLst/>
          </a:prstGeom>
          <a:solidFill>
            <a:srgbClr val="C6D9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rPr>
              <a:t>Workflow management</a:t>
            </a:r>
          </a:p>
        </p:txBody>
      </p:sp>
      <p:sp>
        <p:nvSpPr>
          <p:cNvPr id="27" name="Rectangle 26">
            <a:extLst>
              <a:ext uri="{FF2B5EF4-FFF2-40B4-BE49-F238E27FC236}">
                <a16:creationId xmlns:a16="http://schemas.microsoft.com/office/drawing/2014/main" id="{63FECFE8-77A5-4C8D-9A95-E5E89281A837}"/>
              </a:ext>
            </a:extLst>
          </p:cNvPr>
          <p:cNvSpPr/>
          <p:nvPr/>
        </p:nvSpPr>
        <p:spPr>
          <a:xfrm>
            <a:off x="2503006" y="6523700"/>
            <a:ext cx="982689" cy="240676"/>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rPr>
              <a:t>Operations’ efficiency</a:t>
            </a:r>
          </a:p>
        </p:txBody>
      </p:sp>
      <p:sp>
        <p:nvSpPr>
          <p:cNvPr id="28" name="Rectangle 27">
            <a:extLst>
              <a:ext uri="{FF2B5EF4-FFF2-40B4-BE49-F238E27FC236}">
                <a16:creationId xmlns:a16="http://schemas.microsoft.com/office/drawing/2014/main" id="{B4F1C8B4-203B-4299-B34E-7D33C44B7B71}"/>
              </a:ext>
            </a:extLst>
          </p:cNvPr>
          <p:cNvSpPr/>
          <p:nvPr/>
        </p:nvSpPr>
        <p:spPr>
          <a:xfrm>
            <a:off x="3560281" y="6523700"/>
            <a:ext cx="982689" cy="240676"/>
          </a:xfrm>
          <a:prstGeom prst="rect">
            <a:avLst/>
          </a:prstGeom>
          <a:solidFill>
            <a:srgbClr val="EBF1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rPr>
              <a:t>Client-facing services</a:t>
            </a:r>
          </a:p>
        </p:txBody>
      </p:sp>
      <p:sp>
        <p:nvSpPr>
          <p:cNvPr id="29" name="Rectangle 28">
            <a:extLst>
              <a:ext uri="{FF2B5EF4-FFF2-40B4-BE49-F238E27FC236}">
                <a16:creationId xmlns:a16="http://schemas.microsoft.com/office/drawing/2014/main" id="{8A165B1F-6634-43C5-A885-140265BE12E8}"/>
              </a:ext>
            </a:extLst>
          </p:cNvPr>
          <p:cNvSpPr/>
          <p:nvPr/>
        </p:nvSpPr>
        <p:spPr>
          <a:xfrm>
            <a:off x="704639" y="6523700"/>
            <a:ext cx="663943" cy="2406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1" dirty="0">
                <a:solidFill>
                  <a:schemeClr val="tx1"/>
                </a:solidFill>
              </a:rPr>
              <a:t>Legend</a:t>
            </a:r>
          </a:p>
        </p:txBody>
      </p:sp>
      <p:sp>
        <p:nvSpPr>
          <p:cNvPr id="30" name="Bulle narrative : rectangle 29">
            <a:extLst>
              <a:ext uri="{FF2B5EF4-FFF2-40B4-BE49-F238E27FC236}">
                <a16:creationId xmlns:a16="http://schemas.microsoft.com/office/drawing/2014/main" id="{52F7899A-6E23-45C9-AB1D-5A04E49DE8D3}"/>
              </a:ext>
            </a:extLst>
          </p:cNvPr>
          <p:cNvSpPr/>
          <p:nvPr/>
        </p:nvSpPr>
        <p:spPr>
          <a:xfrm>
            <a:off x="1535571" y="3945360"/>
            <a:ext cx="2326437" cy="685047"/>
          </a:xfrm>
          <a:prstGeom prst="wedgeRectCallout">
            <a:avLst>
              <a:gd name="adj1" fmla="val 11053"/>
              <a:gd name="adj2" fmla="val -77336"/>
            </a:avLst>
          </a:prstGeom>
          <a:solidFill>
            <a:schemeClr val="bg1">
              <a:lumMod val="85000"/>
            </a:schemeClr>
          </a:solidFill>
          <a:ln w="127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0181" fontAlgn="base">
              <a:spcBef>
                <a:spcPct val="0"/>
              </a:spcBef>
              <a:spcAft>
                <a:spcPct val="0"/>
              </a:spcAft>
            </a:pPr>
            <a:r>
              <a:rPr lang="en-US" sz="1000" b="1" i="1" dirty="0">
                <a:solidFill>
                  <a:schemeClr val="tx1"/>
                </a:solidFill>
                <a:latin typeface="+mj-lt"/>
              </a:rPr>
              <a:t>Priority 2:</a:t>
            </a:r>
            <a:r>
              <a:rPr lang="en-US" sz="1000" i="1" dirty="0">
                <a:solidFill>
                  <a:schemeClr val="tx1"/>
                </a:solidFill>
                <a:latin typeface="+mj-lt"/>
              </a:rPr>
              <a:t> Could-have</a:t>
            </a:r>
          </a:p>
          <a:p>
            <a:pPr algn="ctr" defTabSz="1080181" fontAlgn="base">
              <a:spcBef>
                <a:spcPct val="0"/>
              </a:spcBef>
              <a:spcAft>
                <a:spcPct val="0"/>
              </a:spcAft>
            </a:pPr>
            <a:r>
              <a:rPr lang="en-US" sz="1000" i="1" dirty="0">
                <a:solidFill>
                  <a:schemeClr val="tx1"/>
                </a:solidFill>
                <a:latin typeface="+mj-lt"/>
              </a:rPr>
              <a:t>High impact, requiring investment and capabilities</a:t>
            </a:r>
          </a:p>
        </p:txBody>
      </p:sp>
      <p:sp>
        <p:nvSpPr>
          <p:cNvPr id="31" name="Bulle narrative : rectangle 30">
            <a:extLst>
              <a:ext uri="{FF2B5EF4-FFF2-40B4-BE49-F238E27FC236}">
                <a16:creationId xmlns:a16="http://schemas.microsoft.com/office/drawing/2014/main" id="{39A4E537-6B70-42D6-B76D-22EBE99E5324}"/>
              </a:ext>
            </a:extLst>
          </p:cNvPr>
          <p:cNvSpPr/>
          <p:nvPr/>
        </p:nvSpPr>
        <p:spPr>
          <a:xfrm>
            <a:off x="7625635" y="4470738"/>
            <a:ext cx="1780598" cy="565304"/>
          </a:xfrm>
          <a:prstGeom prst="wedgeRectCallout">
            <a:avLst>
              <a:gd name="adj1" fmla="val 11053"/>
              <a:gd name="adj2" fmla="val -77336"/>
            </a:avLst>
          </a:prstGeom>
          <a:solidFill>
            <a:schemeClr val="bg1">
              <a:lumMod val="85000"/>
            </a:schemeClr>
          </a:solidFill>
          <a:ln w="127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0181" fontAlgn="base">
              <a:spcBef>
                <a:spcPct val="0"/>
              </a:spcBef>
              <a:spcAft>
                <a:spcPct val="0"/>
              </a:spcAft>
            </a:pPr>
            <a:r>
              <a:rPr lang="en-US" sz="1000" b="1" i="1" dirty="0">
                <a:solidFill>
                  <a:schemeClr val="tx1"/>
                </a:solidFill>
                <a:latin typeface="+mj-lt"/>
              </a:rPr>
              <a:t>Priority 1</a:t>
            </a:r>
            <a:r>
              <a:rPr lang="en-US" sz="1000" i="1" dirty="0">
                <a:solidFill>
                  <a:schemeClr val="tx1"/>
                </a:solidFill>
                <a:latin typeface="+mj-lt"/>
              </a:rPr>
              <a:t>: Must-have, use-cases to master</a:t>
            </a:r>
          </a:p>
        </p:txBody>
      </p:sp>
      <p:sp>
        <p:nvSpPr>
          <p:cNvPr id="32" name="Bulle narrative : rectangle 31">
            <a:extLst>
              <a:ext uri="{FF2B5EF4-FFF2-40B4-BE49-F238E27FC236}">
                <a16:creationId xmlns:a16="http://schemas.microsoft.com/office/drawing/2014/main" id="{E344EE6B-B062-4077-8C00-8A44A9ED2DC4}"/>
              </a:ext>
            </a:extLst>
          </p:cNvPr>
          <p:cNvSpPr/>
          <p:nvPr/>
        </p:nvSpPr>
        <p:spPr>
          <a:xfrm>
            <a:off x="3453175" y="4859006"/>
            <a:ext cx="1289253" cy="384505"/>
          </a:xfrm>
          <a:prstGeom prst="wedgeRectCallout">
            <a:avLst>
              <a:gd name="adj1" fmla="val 61795"/>
              <a:gd name="adj2" fmla="val -23418"/>
            </a:avLst>
          </a:prstGeom>
          <a:solidFill>
            <a:schemeClr val="bg1">
              <a:lumMod val="85000"/>
            </a:schemeClr>
          </a:solidFill>
          <a:ln w="127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0181" fontAlgn="base">
              <a:spcBef>
                <a:spcPct val="0"/>
              </a:spcBef>
              <a:spcAft>
                <a:spcPct val="0"/>
              </a:spcAft>
            </a:pPr>
            <a:r>
              <a:rPr lang="en-US" sz="1000" b="1" i="1" dirty="0">
                <a:solidFill>
                  <a:schemeClr val="tx1"/>
                </a:solidFill>
                <a:latin typeface="+mj-lt"/>
              </a:rPr>
              <a:t>Nice to have</a:t>
            </a:r>
          </a:p>
        </p:txBody>
      </p:sp>
      <p:grpSp>
        <p:nvGrpSpPr>
          <p:cNvPr id="33" name="Groupe 32">
            <a:extLst>
              <a:ext uri="{FF2B5EF4-FFF2-40B4-BE49-F238E27FC236}">
                <a16:creationId xmlns:a16="http://schemas.microsoft.com/office/drawing/2014/main" id="{905E66DD-D435-4BAC-A243-2E99A1B1B320}"/>
              </a:ext>
            </a:extLst>
          </p:cNvPr>
          <p:cNvGrpSpPr/>
          <p:nvPr/>
        </p:nvGrpSpPr>
        <p:grpSpPr>
          <a:xfrm>
            <a:off x="279137" y="6175942"/>
            <a:ext cx="288149" cy="288149"/>
            <a:chOff x="8611950" y="2143094"/>
            <a:chExt cx="288149" cy="288149"/>
          </a:xfrm>
        </p:grpSpPr>
        <p:pic>
          <p:nvPicPr>
            <p:cNvPr id="34" name="Graphic 30" descr="Magnifying glass with solid fill">
              <a:extLst>
                <a:ext uri="{FF2B5EF4-FFF2-40B4-BE49-F238E27FC236}">
                  <a16:creationId xmlns:a16="http://schemas.microsoft.com/office/drawing/2014/main" id="{796F6B83-5D44-4835-9589-3A5345E02839}"/>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611950" y="2143094"/>
              <a:ext cx="288149" cy="288149"/>
            </a:xfrm>
            <a:prstGeom prst="rect">
              <a:avLst/>
            </a:prstGeom>
          </p:spPr>
        </p:pic>
        <p:sp>
          <p:nvSpPr>
            <p:cNvPr id="35" name="Ellipse 34">
              <a:extLst>
                <a:ext uri="{FF2B5EF4-FFF2-40B4-BE49-F238E27FC236}">
                  <a16:creationId xmlns:a16="http://schemas.microsoft.com/office/drawing/2014/main" id="{6E4A10E1-DD55-4BBC-B8E8-2B3625C3D109}"/>
                </a:ext>
              </a:extLst>
            </p:cNvPr>
            <p:cNvSpPr/>
            <p:nvPr/>
          </p:nvSpPr>
          <p:spPr>
            <a:xfrm>
              <a:off x="8655657" y="2185810"/>
              <a:ext cx="144000" cy="144000"/>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rgbClr val="00B0F0"/>
                </a:solidFill>
              </a:endParaRPr>
            </a:p>
          </p:txBody>
        </p:sp>
      </p:grpSp>
      <p:sp>
        <p:nvSpPr>
          <p:cNvPr id="36" name="TextBox 25">
            <a:extLst>
              <a:ext uri="{FF2B5EF4-FFF2-40B4-BE49-F238E27FC236}">
                <a16:creationId xmlns:a16="http://schemas.microsoft.com/office/drawing/2014/main" id="{E88FEEFE-E9AA-4FA4-BD22-4477BCB96162}"/>
              </a:ext>
            </a:extLst>
          </p:cNvPr>
          <p:cNvSpPr txBox="1"/>
          <p:nvPr/>
        </p:nvSpPr>
        <p:spPr>
          <a:xfrm>
            <a:off x="572358" y="6223348"/>
            <a:ext cx="2102108" cy="230832"/>
          </a:xfrm>
          <a:prstGeom prst="rect">
            <a:avLst/>
          </a:prstGeom>
          <a:solidFill>
            <a:schemeClr val="bg1"/>
          </a:solidFill>
        </p:spPr>
        <p:txBody>
          <a:bodyPr wrap="square" rtlCol="0">
            <a:spAutoFit/>
          </a:bodyPr>
          <a:lstStyle/>
          <a:p>
            <a:pPr algn="ctr"/>
            <a:r>
              <a:rPr lang="en-US" sz="900" i="1" dirty="0"/>
              <a:t>More details in core document</a:t>
            </a:r>
          </a:p>
        </p:txBody>
      </p:sp>
      <p:sp>
        <p:nvSpPr>
          <p:cNvPr id="44" name="TextBox 25">
            <a:extLst>
              <a:ext uri="{FF2B5EF4-FFF2-40B4-BE49-F238E27FC236}">
                <a16:creationId xmlns:a16="http://schemas.microsoft.com/office/drawing/2014/main" id="{5B2A13CB-D242-4CEC-BD84-9421FD92C730}"/>
              </a:ext>
            </a:extLst>
          </p:cNvPr>
          <p:cNvSpPr txBox="1"/>
          <p:nvPr/>
        </p:nvSpPr>
        <p:spPr>
          <a:xfrm>
            <a:off x="1208247" y="5552498"/>
            <a:ext cx="1937304" cy="369332"/>
          </a:xfrm>
          <a:prstGeom prst="rect">
            <a:avLst/>
          </a:prstGeom>
          <a:noFill/>
        </p:spPr>
        <p:txBody>
          <a:bodyPr wrap="square" rtlCol="0">
            <a:spAutoFit/>
          </a:bodyPr>
          <a:lstStyle/>
          <a:p>
            <a:pPr algn="ctr"/>
            <a:r>
              <a:rPr lang="en-US" sz="900" i="1" dirty="0"/>
              <a:t>Complex (interfacing, skills required, investments…)</a:t>
            </a:r>
          </a:p>
        </p:txBody>
      </p:sp>
      <p:sp>
        <p:nvSpPr>
          <p:cNvPr id="45" name="TextBox 25">
            <a:extLst>
              <a:ext uri="{FF2B5EF4-FFF2-40B4-BE49-F238E27FC236}">
                <a16:creationId xmlns:a16="http://schemas.microsoft.com/office/drawing/2014/main" id="{C3F0F705-A049-4672-849F-319AB1731825}"/>
              </a:ext>
            </a:extLst>
          </p:cNvPr>
          <p:cNvSpPr txBox="1"/>
          <p:nvPr/>
        </p:nvSpPr>
        <p:spPr>
          <a:xfrm>
            <a:off x="8635699" y="5541612"/>
            <a:ext cx="1057752" cy="369332"/>
          </a:xfrm>
          <a:prstGeom prst="rect">
            <a:avLst/>
          </a:prstGeom>
          <a:noFill/>
        </p:spPr>
        <p:txBody>
          <a:bodyPr wrap="square" rtlCol="0">
            <a:spAutoFit/>
          </a:bodyPr>
          <a:lstStyle/>
          <a:p>
            <a:pPr algn="ctr"/>
            <a:r>
              <a:rPr lang="en-US" sz="900" i="1" dirty="0"/>
              <a:t>Simple (build-up…)</a:t>
            </a:r>
          </a:p>
        </p:txBody>
      </p:sp>
      <p:sp>
        <p:nvSpPr>
          <p:cNvPr id="46" name="TextBox 25">
            <a:extLst>
              <a:ext uri="{FF2B5EF4-FFF2-40B4-BE49-F238E27FC236}">
                <a16:creationId xmlns:a16="http://schemas.microsoft.com/office/drawing/2014/main" id="{133D97A8-1546-424C-9184-ED69A50C0630}"/>
              </a:ext>
            </a:extLst>
          </p:cNvPr>
          <p:cNvSpPr txBox="1"/>
          <p:nvPr/>
        </p:nvSpPr>
        <p:spPr>
          <a:xfrm>
            <a:off x="238140" y="5028294"/>
            <a:ext cx="692751" cy="369332"/>
          </a:xfrm>
          <a:prstGeom prst="rect">
            <a:avLst/>
          </a:prstGeom>
          <a:noFill/>
        </p:spPr>
        <p:txBody>
          <a:bodyPr wrap="square" rtlCol="0">
            <a:spAutoFit/>
          </a:bodyPr>
          <a:lstStyle/>
          <a:p>
            <a:pPr algn="ctr"/>
            <a:r>
              <a:rPr lang="en-US" sz="900" i="1" dirty="0"/>
              <a:t>Low impact</a:t>
            </a:r>
          </a:p>
        </p:txBody>
      </p:sp>
      <p:sp>
        <p:nvSpPr>
          <p:cNvPr id="49" name="TextBox 25">
            <a:extLst>
              <a:ext uri="{FF2B5EF4-FFF2-40B4-BE49-F238E27FC236}">
                <a16:creationId xmlns:a16="http://schemas.microsoft.com/office/drawing/2014/main" id="{FBEB6038-28B9-4622-A72B-871078F5D725}"/>
              </a:ext>
            </a:extLst>
          </p:cNvPr>
          <p:cNvSpPr txBox="1"/>
          <p:nvPr/>
        </p:nvSpPr>
        <p:spPr>
          <a:xfrm>
            <a:off x="279137" y="1449798"/>
            <a:ext cx="692751" cy="369332"/>
          </a:xfrm>
          <a:prstGeom prst="rect">
            <a:avLst/>
          </a:prstGeom>
          <a:noFill/>
        </p:spPr>
        <p:txBody>
          <a:bodyPr wrap="square" rtlCol="0">
            <a:spAutoFit/>
          </a:bodyPr>
          <a:lstStyle/>
          <a:p>
            <a:pPr algn="ctr"/>
            <a:r>
              <a:rPr lang="en-US" sz="900" i="1" dirty="0"/>
              <a:t>High impact</a:t>
            </a:r>
          </a:p>
        </p:txBody>
      </p:sp>
      <p:sp>
        <p:nvSpPr>
          <p:cNvPr id="54" name="ZoneTexte 53">
            <a:extLst>
              <a:ext uri="{FF2B5EF4-FFF2-40B4-BE49-F238E27FC236}">
                <a16:creationId xmlns:a16="http://schemas.microsoft.com/office/drawing/2014/main" id="{0430F2AF-1132-469B-87C0-1811AC4EE4A6}"/>
              </a:ext>
            </a:extLst>
          </p:cNvPr>
          <p:cNvSpPr txBox="1"/>
          <p:nvPr/>
        </p:nvSpPr>
        <p:spPr>
          <a:xfrm>
            <a:off x="5189828" y="6393455"/>
            <a:ext cx="3600000" cy="215444"/>
          </a:xfrm>
          <a:prstGeom prst="rect">
            <a:avLst/>
          </a:prstGeom>
          <a:noFill/>
        </p:spPr>
        <p:txBody>
          <a:bodyPr wrap="square">
            <a:spAutoFit/>
          </a:bodyPr>
          <a:lstStyle/>
          <a:p>
            <a:pPr marL="0" indent="0">
              <a:buNone/>
            </a:pPr>
            <a:r>
              <a:rPr lang="en-US" sz="800" i="1" dirty="0">
                <a:solidFill>
                  <a:schemeClr val="bg1"/>
                </a:solidFill>
              </a:rPr>
              <a:t>Sources: eleven research and analysis</a:t>
            </a:r>
          </a:p>
        </p:txBody>
      </p:sp>
      <p:sp>
        <p:nvSpPr>
          <p:cNvPr id="55" name="ZoneTexte 99">
            <a:extLst>
              <a:ext uri="{FF2B5EF4-FFF2-40B4-BE49-F238E27FC236}">
                <a16:creationId xmlns:a16="http://schemas.microsoft.com/office/drawing/2014/main" id="{8F49C6D1-BE00-4BD4-B114-2E2DE10B7B67}"/>
              </a:ext>
            </a:extLst>
          </p:cNvPr>
          <p:cNvSpPr txBox="1"/>
          <p:nvPr/>
        </p:nvSpPr>
        <p:spPr>
          <a:xfrm>
            <a:off x="8889682" y="462943"/>
            <a:ext cx="1016318" cy="415498"/>
          </a:xfrm>
          <a:prstGeom prst="rect">
            <a:avLst/>
          </a:prstGeom>
          <a:solidFill>
            <a:schemeClr val="bg1"/>
          </a:solidFill>
        </p:spPr>
        <p:txBody>
          <a:bodyPr wrap="square" lIns="144000" rIns="144000" bIns="0" anchor="ctr">
            <a:spAutoFit/>
          </a:bodyPr>
          <a:lstStyle>
            <a:defPPr>
              <a:defRPr lang="fr-FR"/>
            </a:defPPr>
            <a:lvl1pPr algn="ctr">
              <a:defRPr sz="1100" b="1">
                <a:solidFill>
                  <a:srgbClr val="009DB0"/>
                </a:solidFill>
                <a:latin typeface="+mj-lt"/>
              </a:defRPr>
            </a:lvl1p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800" i="1" u="none" strike="noStrike" cap="none" normalizeH="0" baseline="0" dirty="0">
                <a:ln>
                  <a:noFill/>
                </a:ln>
                <a:effectLst/>
                <a:latin typeface="+mj-lt"/>
              </a:rPr>
              <a:t>1. Digital projects’ assessment</a:t>
            </a:r>
          </a:p>
        </p:txBody>
      </p:sp>
      <p:sp>
        <p:nvSpPr>
          <p:cNvPr id="39" name="Arrow: Pentagon 13">
            <a:extLst>
              <a:ext uri="{FF2B5EF4-FFF2-40B4-BE49-F238E27FC236}">
                <a16:creationId xmlns:a16="http://schemas.microsoft.com/office/drawing/2014/main" id="{D1647B34-90C1-4C29-B580-9480E45107E8}"/>
              </a:ext>
            </a:extLst>
          </p:cNvPr>
          <p:cNvSpPr/>
          <p:nvPr/>
        </p:nvSpPr>
        <p:spPr bwMode="auto">
          <a:xfrm>
            <a:off x="9134818" y="79914"/>
            <a:ext cx="558633" cy="119285"/>
          </a:xfrm>
          <a:prstGeom prst="homePlate">
            <a:avLst>
              <a:gd name="adj" fmla="val 15026"/>
            </a:avLst>
          </a:prstGeom>
          <a:solidFill>
            <a:srgbClr val="009DB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900" i="0" u="none" strike="noStrike" cap="none" normalizeH="0" baseline="0" dirty="0">
                <a:ln>
                  <a:noFill/>
                </a:ln>
                <a:solidFill>
                  <a:schemeClr val="bg1"/>
                </a:solidFill>
                <a:effectLst/>
                <a:latin typeface="+mj-lt"/>
              </a:rPr>
              <a:t>1</a:t>
            </a:r>
          </a:p>
        </p:txBody>
      </p:sp>
      <p:sp>
        <p:nvSpPr>
          <p:cNvPr id="40" name="Arrow: Pentagon 13">
            <a:extLst>
              <a:ext uri="{FF2B5EF4-FFF2-40B4-BE49-F238E27FC236}">
                <a16:creationId xmlns:a16="http://schemas.microsoft.com/office/drawing/2014/main" id="{0486214C-6235-49DA-85D1-C93D9421B994}"/>
              </a:ext>
            </a:extLst>
          </p:cNvPr>
          <p:cNvSpPr/>
          <p:nvPr/>
        </p:nvSpPr>
        <p:spPr bwMode="auto">
          <a:xfrm>
            <a:off x="9134818" y="208635"/>
            <a:ext cx="558633" cy="119285"/>
          </a:xfrm>
          <a:prstGeom prst="homePlate">
            <a:avLst>
              <a:gd name="adj" fmla="val 15026"/>
            </a:avLst>
          </a:prstGeom>
          <a:solidFill>
            <a:schemeClr val="bg1">
              <a:lumMod val="85000"/>
            </a:schemeClr>
          </a:solidFill>
          <a:ln w="9525" cap="flat" cmpd="sng" algn="ctr">
            <a:noFill/>
            <a:prstDash val="solid"/>
            <a:round/>
            <a:headEnd type="none" w="med" len="med"/>
            <a:tailEnd type="none" w="med" len="med"/>
          </a:ln>
          <a:effectLst/>
        </p:spPr>
        <p:txBody>
          <a:bodyPr vert="horz" wrap="square" lIns="324000" tIns="45720" rIns="91440" bIns="45720" numCol="1" rtlCol="0" anchor="ctr" anchorCtr="0" compatLnSpc="1">
            <a:prstTxWarp prst="textNoShape">
              <a:avLst/>
            </a:prstTxWarp>
          </a:bodyPr>
          <a:lstStyle/>
          <a:p>
            <a:pPr marL="315912" indent="-228600">
              <a:spcAft>
                <a:spcPts val="600"/>
              </a:spcAft>
              <a:buFont typeface="+mj-lt"/>
              <a:buAutoNum type="arabicPeriod"/>
            </a:pPr>
            <a:endParaRPr lang="en-US" sz="1000" dirty="0">
              <a:solidFill>
                <a:srgbClr val="009DB0"/>
              </a:solidFill>
              <a:latin typeface="+mj-lt"/>
              <a:cs typeface="Arial"/>
            </a:endParaRPr>
          </a:p>
        </p:txBody>
      </p:sp>
      <p:sp>
        <p:nvSpPr>
          <p:cNvPr id="41" name="Arrow: Pentagon 13">
            <a:extLst>
              <a:ext uri="{FF2B5EF4-FFF2-40B4-BE49-F238E27FC236}">
                <a16:creationId xmlns:a16="http://schemas.microsoft.com/office/drawing/2014/main" id="{6A88B8B1-EE95-4CCC-A064-323BC70DFA00}"/>
              </a:ext>
            </a:extLst>
          </p:cNvPr>
          <p:cNvSpPr/>
          <p:nvPr/>
        </p:nvSpPr>
        <p:spPr bwMode="auto">
          <a:xfrm>
            <a:off x="9134818" y="336315"/>
            <a:ext cx="558633" cy="119285"/>
          </a:xfrm>
          <a:prstGeom prst="homePlate">
            <a:avLst>
              <a:gd name="adj" fmla="val 15026"/>
            </a:avLst>
          </a:prstGeom>
          <a:solidFill>
            <a:schemeClr val="bg1">
              <a:lumMod val="85000"/>
            </a:schemeClr>
          </a:solidFill>
          <a:ln w="9525" cap="flat" cmpd="sng" algn="ctr">
            <a:noFill/>
            <a:prstDash val="solid"/>
            <a:round/>
            <a:headEnd type="none" w="med" len="med"/>
            <a:tailEnd type="none" w="med" len="med"/>
          </a:ln>
          <a:effectLst/>
        </p:spPr>
        <p:txBody>
          <a:bodyPr vert="horz" wrap="square" lIns="324000" tIns="45720" rIns="91440" bIns="45720" numCol="1" rtlCol="0" anchor="ctr" anchorCtr="0" compatLnSpc="1">
            <a:prstTxWarp prst="textNoShape">
              <a:avLst/>
            </a:prstTxWarp>
          </a:bodyPr>
          <a:lstStyle/>
          <a:p>
            <a:pPr marL="315912" indent="-228600">
              <a:spcAft>
                <a:spcPts val="600"/>
              </a:spcAft>
              <a:buFont typeface="+mj-lt"/>
              <a:buAutoNum type="arabicPeriod"/>
            </a:pPr>
            <a:endParaRPr lang="en-US" sz="1000" dirty="0">
              <a:solidFill>
                <a:srgbClr val="009DB0"/>
              </a:solidFill>
              <a:latin typeface="+mj-lt"/>
              <a:cs typeface="Arial"/>
            </a:endParaRPr>
          </a:p>
        </p:txBody>
      </p:sp>
    </p:spTree>
    <p:extLst>
      <p:ext uri="{BB962C8B-B14F-4D97-AF65-F5344CB8AC3E}">
        <p14:creationId xmlns:p14="http://schemas.microsoft.com/office/powerpoint/2010/main" val="7189265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58F89C0C-E0E8-4876-A98A-438F18CAD392}"/>
              </a:ext>
            </a:extLst>
          </p:cNvPr>
          <p:cNvGraphicFramePr>
            <a:graphicFrameLocks noChangeAspect="1"/>
          </p:cNvGraphicFramePr>
          <p:nvPr>
            <p:custDataLst>
              <p:tags r:id="rId1"/>
            </p:custDataLst>
            <p:extLst>
              <p:ext uri="{D42A27DB-BD31-4B8C-83A1-F6EECF244321}">
                <p14:modId xmlns:p14="http://schemas.microsoft.com/office/powerpoint/2010/main" val="12531314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26" imgW="416" imgH="423" progId="TCLayout.ActiveDocument.1">
                  <p:embed/>
                </p:oleObj>
              </mc:Choice>
              <mc:Fallback>
                <p:oleObj name="think-cell Slide" r:id="rId26" imgW="416" imgH="423" progId="TCLayout.ActiveDocument.1">
                  <p:embed/>
                  <p:pic>
                    <p:nvPicPr>
                      <p:cNvPr id="5" name="Object 4" hidden="1">
                        <a:extLst>
                          <a:ext uri="{FF2B5EF4-FFF2-40B4-BE49-F238E27FC236}">
                            <a16:creationId xmlns:a16="http://schemas.microsoft.com/office/drawing/2014/main" id="{58F89C0C-E0E8-4876-A98A-438F18CAD392}"/>
                          </a:ext>
                        </a:extLst>
                      </p:cNvPr>
                      <p:cNvPicPr/>
                      <p:nvPr/>
                    </p:nvPicPr>
                    <p:blipFill>
                      <a:blip r:embed="rId27"/>
                      <a:stretch>
                        <a:fillRect/>
                      </a:stretch>
                    </p:blipFill>
                    <p:spPr>
                      <a:xfrm>
                        <a:off x="1588" y="1588"/>
                        <a:ext cx="1588" cy="1588"/>
                      </a:xfrm>
                      <a:prstGeom prst="rect">
                        <a:avLst/>
                      </a:prstGeom>
                    </p:spPr>
                  </p:pic>
                </p:oleObj>
              </mc:Fallback>
            </mc:AlternateContent>
          </a:graphicData>
        </a:graphic>
      </p:graphicFrame>
      <p:sp>
        <p:nvSpPr>
          <p:cNvPr id="16" name="Rectangle : coins arrondis 15">
            <a:extLst>
              <a:ext uri="{FF2B5EF4-FFF2-40B4-BE49-F238E27FC236}">
                <a16:creationId xmlns:a16="http://schemas.microsoft.com/office/drawing/2014/main" id="{D2E2D690-327F-4633-A872-ADB29F27F398}"/>
              </a:ext>
            </a:extLst>
          </p:cNvPr>
          <p:cNvSpPr/>
          <p:nvPr/>
        </p:nvSpPr>
        <p:spPr bwMode="auto">
          <a:xfrm>
            <a:off x="4855029" y="4582281"/>
            <a:ext cx="2460171" cy="813044"/>
          </a:xfrm>
          <a:prstGeom prst="roundRect">
            <a:avLst>
              <a:gd name="adj" fmla="val 12520"/>
            </a:avLst>
          </a:prstGeom>
          <a:solidFill>
            <a:schemeClr val="bg1">
              <a:lumMod val="95000"/>
            </a:schemeClr>
          </a:solidFill>
          <a:ln w="9525" cap="flat" cmpd="sng" algn="ctr">
            <a:noFill/>
            <a:prstDash val="solid"/>
            <a:round/>
            <a:headEnd type="none" w="med" len="med"/>
            <a:tailEnd type="none" w="med" len="med"/>
          </a:ln>
          <a:effectLst/>
        </p:spPr>
        <p:txBody>
          <a:bodyPr vert="horz" wrap="square" lIns="42525" tIns="0" rIns="42525" bIns="54007" numCol="1" rtlCol="0" anchor="t" anchorCtr="0" compatLnSpc="1">
            <a:prstTxWarp prst="textNoShape">
              <a:avLst/>
            </a:prstTxWarp>
          </a:bodyPr>
          <a:lstStyle/>
          <a:p>
            <a:pPr algn="ctr" defTabSz="1080181" fontAlgn="base">
              <a:spcBef>
                <a:spcPct val="0"/>
              </a:spcBef>
              <a:spcAft>
                <a:spcPct val="0"/>
              </a:spcAft>
            </a:pPr>
            <a:endParaRPr lang="en-US" sz="1240" b="1" dirty="0">
              <a:solidFill>
                <a:schemeClr val="accent5"/>
              </a:solidFill>
              <a:latin typeface="+mj-lt"/>
            </a:endParaRPr>
          </a:p>
        </p:txBody>
      </p:sp>
      <p:sp>
        <p:nvSpPr>
          <p:cNvPr id="15" name="Rectangle : coins arrondis 14">
            <a:extLst>
              <a:ext uri="{FF2B5EF4-FFF2-40B4-BE49-F238E27FC236}">
                <a16:creationId xmlns:a16="http://schemas.microsoft.com/office/drawing/2014/main" id="{C7CC0E72-2C4D-4227-BE31-58EBB8D10C2D}"/>
              </a:ext>
            </a:extLst>
          </p:cNvPr>
          <p:cNvSpPr/>
          <p:nvPr/>
        </p:nvSpPr>
        <p:spPr bwMode="auto">
          <a:xfrm>
            <a:off x="5674368" y="1386744"/>
            <a:ext cx="3850632" cy="2880456"/>
          </a:xfrm>
          <a:prstGeom prst="roundRect">
            <a:avLst>
              <a:gd name="adj" fmla="val 12520"/>
            </a:avLst>
          </a:prstGeom>
          <a:solidFill>
            <a:schemeClr val="bg1">
              <a:lumMod val="95000"/>
            </a:schemeClr>
          </a:solidFill>
          <a:ln w="9525" cap="flat" cmpd="sng" algn="ctr">
            <a:noFill/>
            <a:prstDash val="solid"/>
            <a:round/>
            <a:headEnd type="none" w="med" len="med"/>
            <a:tailEnd type="none" w="med" len="med"/>
          </a:ln>
          <a:effectLst/>
        </p:spPr>
        <p:txBody>
          <a:bodyPr vert="horz" wrap="square" lIns="42525" tIns="0" rIns="42525" bIns="54007" numCol="1" rtlCol="0" anchor="t" anchorCtr="0" compatLnSpc="1">
            <a:prstTxWarp prst="textNoShape">
              <a:avLst/>
            </a:prstTxWarp>
          </a:bodyPr>
          <a:lstStyle/>
          <a:p>
            <a:pPr algn="ctr" defTabSz="1080181" fontAlgn="base">
              <a:spcBef>
                <a:spcPct val="0"/>
              </a:spcBef>
              <a:spcAft>
                <a:spcPct val="0"/>
              </a:spcAft>
            </a:pPr>
            <a:endParaRPr lang="en-US" sz="1240" b="1" dirty="0">
              <a:solidFill>
                <a:schemeClr val="accent5"/>
              </a:solidFill>
              <a:latin typeface="+mj-lt"/>
            </a:endParaRPr>
          </a:p>
        </p:txBody>
      </p:sp>
      <p:sp>
        <p:nvSpPr>
          <p:cNvPr id="14" name="Rectangle : coins arrondis 13">
            <a:extLst>
              <a:ext uri="{FF2B5EF4-FFF2-40B4-BE49-F238E27FC236}">
                <a16:creationId xmlns:a16="http://schemas.microsoft.com/office/drawing/2014/main" id="{79163A55-8253-4415-87E3-49B6AA0C98BF}"/>
              </a:ext>
            </a:extLst>
          </p:cNvPr>
          <p:cNvSpPr/>
          <p:nvPr/>
        </p:nvSpPr>
        <p:spPr bwMode="auto">
          <a:xfrm>
            <a:off x="1535571" y="1386744"/>
            <a:ext cx="4099049" cy="2438400"/>
          </a:xfrm>
          <a:prstGeom prst="roundRect">
            <a:avLst>
              <a:gd name="adj" fmla="val 12588"/>
            </a:avLst>
          </a:prstGeom>
          <a:solidFill>
            <a:schemeClr val="bg1">
              <a:lumMod val="95000"/>
              <a:alpha val="61000"/>
            </a:schemeClr>
          </a:solidFill>
          <a:ln w="9525" cap="flat" cmpd="sng" algn="ctr">
            <a:noFill/>
            <a:prstDash val="solid"/>
            <a:round/>
            <a:headEnd type="none" w="med" len="med"/>
            <a:tailEnd type="none" w="med" len="med"/>
          </a:ln>
          <a:effectLst/>
        </p:spPr>
        <p:txBody>
          <a:bodyPr vert="horz" wrap="square" lIns="42525" tIns="0" rIns="42525" bIns="54007" numCol="1" rtlCol="0" anchor="t" anchorCtr="0" compatLnSpc="1">
            <a:prstTxWarp prst="textNoShape">
              <a:avLst/>
            </a:prstTxWarp>
          </a:bodyPr>
          <a:lstStyle/>
          <a:p>
            <a:pPr algn="ctr" defTabSz="1080181" fontAlgn="base">
              <a:spcBef>
                <a:spcPct val="0"/>
              </a:spcBef>
              <a:spcAft>
                <a:spcPct val="0"/>
              </a:spcAft>
            </a:pPr>
            <a:endParaRPr lang="en-US" sz="1240" b="1" dirty="0">
              <a:solidFill>
                <a:schemeClr val="tx2"/>
              </a:solidFill>
              <a:latin typeface="+mj-lt"/>
            </a:endParaRPr>
          </a:p>
        </p:txBody>
      </p:sp>
      <p:sp>
        <p:nvSpPr>
          <p:cNvPr id="2" name="Titre 1">
            <a:extLst>
              <a:ext uri="{FF2B5EF4-FFF2-40B4-BE49-F238E27FC236}">
                <a16:creationId xmlns:a16="http://schemas.microsoft.com/office/drawing/2014/main" id="{6141F854-3009-40D7-9038-56590105A49E}"/>
              </a:ext>
            </a:extLst>
          </p:cNvPr>
          <p:cNvSpPr>
            <a:spLocks noGrp="1"/>
          </p:cNvSpPr>
          <p:nvPr>
            <p:ph type="ctrTitle"/>
          </p:nvPr>
        </p:nvSpPr>
        <p:spPr>
          <a:xfrm>
            <a:off x="584516" y="116632"/>
            <a:ext cx="8411540" cy="576064"/>
          </a:xfrm>
        </p:spPr>
        <p:txBody>
          <a:bodyPr vert="horz"/>
          <a:lstStyle/>
          <a:p>
            <a:r>
              <a:rPr lang="en-US" sz="1300" b="0" dirty="0"/>
              <a:t>Hestia demonstrates </a:t>
            </a:r>
            <a:r>
              <a:rPr lang="en-US" sz="1300" b="0" dirty="0">
                <a:solidFill>
                  <a:schemeClr val="accent5">
                    <a:lumMod val="75000"/>
                  </a:schemeClr>
                </a:solidFill>
              </a:rPr>
              <a:t>significant ambition </a:t>
            </a:r>
            <a:r>
              <a:rPr lang="en-US" sz="1300" b="0" dirty="0"/>
              <a:t>by covering main use-cases, yet </a:t>
            </a:r>
            <a:r>
              <a:rPr lang="en-US" sz="1300" b="0" dirty="0">
                <a:solidFill>
                  <a:schemeClr val="accent5">
                    <a:lumMod val="75000"/>
                  </a:schemeClr>
                </a:solidFill>
              </a:rPr>
              <a:t>few are fully deployed </a:t>
            </a:r>
            <a:r>
              <a:rPr lang="en-US" sz="1300" b="0" dirty="0"/>
              <a:t>to date</a:t>
            </a:r>
            <a:endParaRPr lang="en-US" sz="1300" b="0" dirty="0">
              <a:solidFill>
                <a:schemeClr val="accent5">
                  <a:lumMod val="75000"/>
                </a:schemeClr>
              </a:solidFill>
            </a:endParaRPr>
          </a:p>
        </p:txBody>
      </p:sp>
      <p:pic>
        <p:nvPicPr>
          <p:cNvPr id="8" name="Picture 7">
            <a:extLst>
              <a:ext uri="{FF2B5EF4-FFF2-40B4-BE49-F238E27FC236}">
                <a16:creationId xmlns:a16="http://schemas.microsoft.com/office/drawing/2014/main" id="{666E72B1-D90F-4F97-9FAF-645EACF8EA70}"/>
              </a:ext>
            </a:extLst>
          </p:cNvPr>
          <p:cNvPicPr>
            <a:picLocks noChangeAspect="1"/>
          </p:cNvPicPr>
          <p:nvPr/>
        </p:nvPicPr>
        <p:blipFill>
          <a:blip r:embed="rId28"/>
          <a:stretch>
            <a:fillRect/>
          </a:stretch>
        </p:blipFill>
        <p:spPr>
          <a:xfrm>
            <a:off x="18253451" y="732366"/>
            <a:ext cx="4590119" cy="3140919"/>
          </a:xfrm>
          <a:prstGeom prst="rect">
            <a:avLst/>
          </a:prstGeom>
        </p:spPr>
      </p:pic>
      <p:graphicFrame>
        <p:nvGraphicFramePr>
          <p:cNvPr id="13" name="Graphique 12">
            <a:extLst>
              <a:ext uri="{FF2B5EF4-FFF2-40B4-BE49-F238E27FC236}">
                <a16:creationId xmlns:a16="http://schemas.microsoft.com/office/drawing/2014/main" id="{DA5795B9-898C-4C1A-A701-D345F5549D94}"/>
              </a:ext>
            </a:extLst>
          </p:cNvPr>
          <p:cNvGraphicFramePr>
            <a:graphicFrameLocks/>
          </p:cNvGraphicFramePr>
          <p:nvPr>
            <p:extLst>
              <p:ext uri="{D42A27DB-BD31-4B8C-83A1-F6EECF244321}">
                <p14:modId xmlns:p14="http://schemas.microsoft.com/office/powerpoint/2010/main" val="234900631"/>
              </p:ext>
            </p:extLst>
          </p:nvPr>
        </p:nvGraphicFramePr>
        <p:xfrm>
          <a:off x="291467" y="1360714"/>
          <a:ext cx="9323066" cy="4778830"/>
        </p:xfrm>
        <a:graphic>
          <a:graphicData uri="http://schemas.openxmlformats.org/drawingml/2006/chart">
            <c:chart xmlns:c="http://schemas.openxmlformats.org/drawingml/2006/chart" xmlns:r="http://schemas.openxmlformats.org/officeDocument/2006/relationships" r:id="rId29"/>
          </a:graphicData>
        </a:graphic>
      </p:graphicFrame>
      <p:cxnSp>
        <p:nvCxnSpPr>
          <p:cNvPr id="24" name="Connecteur droit 23">
            <a:extLst>
              <a:ext uri="{FF2B5EF4-FFF2-40B4-BE49-F238E27FC236}">
                <a16:creationId xmlns:a16="http://schemas.microsoft.com/office/drawing/2014/main" id="{328D9AA7-F8DB-470E-A57C-08ADB006C361}"/>
              </a:ext>
            </a:extLst>
          </p:cNvPr>
          <p:cNvCxnSpPr>
            <a:cxnSpLocks/>
          </p:cNvCxnSpPr>
          <p:nvPr/>
        </p:nvCxnSpPr>
        <p:spPr>
          <a:xfrm>
            <a:off x="291467" y="1132114"/>
            <a:ext cx="9323066" cy="0"/>
          </a:xfrm>
          <a:prstGeom prst="line">
            <a:avLst/>
          </a:prstGeom>
        </p:spPr>
        <p:style>
          <a:lnRef idx="1">
            <a:schemeClr val="accent1"/>
          </a:lnRef>
          <a:fillRef idx="0">
            <a:schemeClr val="accent1"/>
          </a:fillRef>
          <a:effectRef idx="0">
            <a:schemeClr val="accent1"/>
          </a:effectRef>
          <a:fontRef idx="minor">
            <a:schemeClr val="tx1"/>
          </a:fontRef>
        </p:style>
      </p:cxnSp>
      <p:sp>
        <p:nvSpPr>
          <p:cNvPr id="25" name="Rectangle : coins arrondis 24">
            <a:extLst>
              <a:ext uri="{FF2B5EF4-FFF2-40B4-BE49-F238E27FC236}">
                <a16:creationId xmlns:a16="http://schemas.microsoft.com/office/drawing/2014/main" id="{C509ABA6-0D56-4D9A-8217-F214397AC6C6}"/>
              </a:ext>
            </a:extLst>
          </p:cNvPr>
          <p:cNvSpPr/>
          <p:nvPr/>
        </p:nvSpPr>
        <p:spPr bwMode="auto">
          <a:xfrm>
            <a:off x="4035437" y="1029408"/>
            <a:ext cx="2437825" cy="206289"/>
          </a:xfrm>
          <a:prstGeom prst="roundRect">
            <a:avLst>
              <a:gd name="adj" fmla="val 12520"/>
            </a:avLst>
          </a:prstGeom>
          <a:solidFill>
            <a:schemeClr val="bg1"/>
          </a:solidFill>
          <a:ln w="9525" cap="flat" cmpd="sng" algn="ctr">
            <a:noFill/>
            <a:prstDash val="solid"/>
            <a:round/>
            <a:headEnd type="none" w="med" len="med"/>
            <a:tailEnd type="none" w="med" len="med"/>
          </a:ln>
          <a:effectLst/>
        </p:spPr>
        <p:txBody>
          <a:bodyPr vert="horz" wrap="square" lIns="42525" tIns="0" rIns="42525" bIns="54007" numCol="1" rtlCol="0" anchor="t" anchorCtr="0" compatLnSpc="1">
            <a:prstTxWarp prst="textNoShape">
              <a:avLst/>
            </a:prstTxWarp>
          </a:bodyPr>
          <a:lstStyle/>
          <a:p>
            <a:pPr algn="ctr" defTabSz="1080181" fontAlgn="base">
              <a:spcBef>
                <a:spcPct val="0"/>
              </a:spcBef>
              <a:spcAft>
                <a:spcPct val="0"/>
              </a:spcAft>
            </a:pPr>
            <a:r>
              <a:rPr lang="en-US" sz="1000" dirty="0">
                <a:latin typeface="+mj-lt"/>
              </a:rPr>
              <a:t>Hestia’s answer to key use-cases</a:t>
            </a:r>
          </a:p>
        </p:txBody>
      </p:sp>
      <p:sp>
        <p:nvSpPr>
          <p:cNvPr id="30" name="Bulle narrative : rectangle 29">
            <a:extLst>
              <a:ext uri="{FF2B5EF4-FFF2-40B4-BE49-F238E27FC236}">
                <a16:creationId xmlns:a16="http://schemas.microsoft.com/office/drawing/2014/main" id="{52F7899A-6E23-45C9-AB1D-5A04E49DE8D3}"/>
              </a:ext>
            </a:extLst>
          </p:cNvPr>
          <p:cNvSpPr/>
          <p:nvPr/>
        </p:nvSpPr>
        <p:spPr>
          <a:xfrm>
            <a:off x="1277616" y="3443965"/>
            <a:ext cx="2326437" cy="685047"/>
          </a:xfrm>
          <a:prstGeom prst="wedgeRectCallout">
            <a:avLst>
              <a:gd name="adj1" fmla="val 11053"/>
              <a:gd name="adj2" fmla="val -77336"/>
            </a:avLst>
          </a:prstGeom>
          <a:solidFill>
            <a:schemeClr val="bg1">
              <a:lumMod val="85000"/>
            </a:schemeClr>
          </a:solidFill>
          <a:ln w="127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0181" fontAlgn="base">
              <a:spcBef>
                <a:spcPct val="0"/>
              </a:spcBef>
              <a:spcAft>
                <a:spcPct val="0"/>
              </a:spcAft>
            </a:pPr>
            <a:r>
              <a:rPr lang="en-US" sz="1000" b="1" i="1" dirty="0">
                <a:solidFill>
                  <a:schemeClr val="tx1"/>
                </a:solidFill>
                <a:latin typeface="+mj-lt"/>
              </a:rPr>
              <a:t>Priority 2:</a:t>
            </a:r>
            <a:r>
              <a:rPr lang="en-US" sz="1000" i="1" dirty="0">
                <a:solidFill>
                  <a:schemeClr val="tx1"/>
                </a:solidFill>
                <a:latin typeface="+mj-lt"/>
              </a:rPr>
              <a:t> High impact, requiring investment and capabilities</a:t>
            </a:r>
          </a:p>
        </p:txBody>
      </p:sp>
      <p:sp>
        <p:nvSpPr>
          <p:cNvPr id="31" name="Bulle narrative : rectangle 30">
            <a:extLst>
              <a:ext uri="{FF2B5EF4-FFF2-40B4-BE49-F238E27FC236}">
                <a16:creationId xmlns:a16="http://schemas.microsoft.com/office/drawing/2014/main" id="{39A4E537-6B70-42D6-B76D-22EBE99E5324}"/>
              </a:ext>
            </a:extLst>
          </p:cNvPr>
          <p:cNvSpPr/>
          <p:nvPr/>
        </p:nvSpPr>
        <p:spPr>
          <a:xfrm>
            <a:off x="5069782" y="2036881"/>
            <a:ext cx="1780598" cy="565304"/>
          </a:xfrm>
          <a:prstGeom prst="wedgeRectCallout">
            <a:avLst>
              <a:gd name="adj1" fmla="val 11053"/>
              <a:gd name="adj2" fmla="val -77336"/>
            </a:avLst>
          </a:prstGeom>
          <a:solidFill>
            <a:schemeClr val="bg1">
              <a:lumMod val="85000"/>
            </a:schemeClr>
          </a:solidFill>
          <a:ln w="127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0181" fontAlgn="base">
              <a:spcBef>
                <a:spcPct val="0"/>
              </a:spcBef>
              <a:spcAft>
                <a:spcPct val="0"/>
              </a:spcAft>
            </a:pPr>
            <a:r>
              <a:rPr lang="en-US" sz="1000" b="1" i="1" dirty="0">
                <a:solidFill>
                  <a:schemeClr val="tx1"/>
                </a:solidFill>
                <a:latin typeface="+mj-lt"/>
              </a:rPr>
              <a:t>Priority 1</a:t>
            </a:r>
            <a:r>
              <a:rPr lang="en-US" sz="1000" i="1" dirty="0">
                <a:solidFill>
                  <a:schemeClr val="tx1"/>
                </a:solidFill>
                <a:latin typeface="+mj-lt"/>
              </a:rPr>
              <a:t>: Must-have, use-cases to master</a:t>
            </a:r>
          </a:p>
        </p:txBody>
      </p:sp>
      <p:sp>
        <p:nvSpPr>
          <p:cNvPr id="32" name="Bulle narrative : rectangle 31">
            <a:extLst>
              <a:ext uri="{FF2B5EF4-FFF2-40B4-BE49-F238E27FC236}">
                <a16:creationId xmlns:a16="http://schemas.microsoft.com/office/drawing/2014/main" id="{E344EE6B-B062-4077-8C00-8A44A9ED2DC4}"/>
              </a:ext>
            </a:extLst>
          </p:cNvPr>
          <p:cNvSpPr/>
          <p:nvPr/>
        </p:nvSpPr>
        <p:spPr>
          <a:xfrm>
            <a:off x="3453175" y="4859006"/>
            <a:ext cx="1289253" cy="384505"/>
          </a:xfrm>
          <a:prstGeom prst="wedgeRectCallout">
            <a:avLst>
              <a:gd name="adj1" fmla="val 61795"/>
              <a:gd name="adj2" fmla="val -23418"/>
            </a:avLst>
          </a:prstGeom>
          <a:solidFill>
            <a:schemeClr val="bg1">
              <a:lumMod val="85000"/>
            </a:schemeClr>
          </a:solidFill>
          <a:ln w="127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0181" fontAlgn="base">
              <a:spcBef>
                <a:spcPct val="0"/>
              </a:spcBef>
              <a:spcAft>
                <a:spcPct val="0"/>
              </a:spcAft>
            </a:pPr>
            <a:r>
              <a:rPr lang="en-US" sz="1000" b="1" i="1" dirty="0">
                <a:solidFill>
                  <a:schemeClr val="tx1"/>
                </a:solidFill>
                <a:latin typeface="+mj-lt"/>
              </a:rPr>
              <a:t>Question mark</a:t>
            </a:r>
          </a:p>
        </p:txBody>
      </p:sp>
      <p:sp>
        <p:nvSpPr>
          <p:cNvPr id="21" name="Rectangle 20">
            <a:extLst>
              <a:ext uri="{FF2B5EF4-FFF2-40B4-BE49-F238E27FC236}">
                <a16:creationId xmlns:a16="http://schemas.microsoft.com/office/drawing/2014/main" id="{AF93235F-7D4B-4DEB-B632-8AD82BB62757}"/>
              </a:ext>
            </a:extLst>
          </p:cNvPr>
          <p:cNvSpPr/>
          <p:nvPr/>
        </p:nvSpPr>
        <p:spPr>
          <a:xfrm>
            <a:off x="349849" y="1288523"/>
            <a:ext cx="9425521" cy="4970764"/>
          </a:xfrm>
          <a:prstGeom prst="rect">
            <a:avLst/>
          </a:prstGeom>
          <a:solidFill>
            <a:schemeClr val="bg1">
              <a:alpha val="72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1000" dirty="0">
              <a:solidFill>
                <a:schemeClr val="tx1"/>
              </a:solidFill>
            </a:endParaRPr>
          </a:p>
        </p:txBody>
      </p:sp>
      <p:sp>
        <p:nvSpPr>
          <p:cNvPr id="44" name="Bulle narrative : rectangle 43">
            <a:extLst>
              <a:ext uri="{FF2B5EF4-FFF2-40B4-BE49-F238E27FC236}">
                <a16:creationId xmlns:a16="http://schemas.microsoft.com/office/drawing/2014/main" id="{477526AF-EDB0-4811-B55E-5B4DBA8CB600}"/>
              </a:ext>
            </a:extLst>
          </p:cNvPr>
          <p:cNvSpPr/>
          <p:nvPr/>
        </p:nvSpPr>
        <p:spPr>
          <a:xfrm>
            <a:off x="4144141" y="1515886"/>
            <a:ext cx="5270753" cy="2853327"/>
          </a:xfrm>
          <a:prstGeom prst="wedgeRectCallout">
            <a:avLst>
              <a:gd name="adj1" fmla="val 31918"/>
              <a:gd name="adj2" fmla="val -54926"/>
            </a:avLst>
          </a:prstGeom>
          <a:solidFill>
            <a:schemeClr val="bg1"/>
          </a:solidFill>
          <a:ln w="12700">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0181" fontAlgn="base">
              <a:spcBef>
                <a:spcPct val="0"/>
              </a:spcBef>
              <a:spcAft>
                <a:spcPct val="0"/>
              </a:spcAft>
            </a:pPr>
            <a:endParaRPr lang="en-US" sz="1000" i="1" dirty="0">
              <a:solidFill>
                <a:schemeClr val="tx1"/>
              </a:solidFill>
              <a:latin typeface="+mj-lt"/>
            </a:endParaRPr>
          </a:p>
        </p:txBody>
      </p:sp>
      <p:sp>
        <p:nvSpPr>
          <p:cNvPr id="45" name="Rectangle 44">
            <a:extLst>
              <a:ext uri="{FF2B5EF4-FFF2-40B4-BE49-F238E27FC236}">
                <a16:creationId xmlns:a16="http://schemas.microsoft.com/office/drawing/2014/main" id="{2BA6CE4E-7982-4D26-9262-C56F0898C5E2}"/>
              </a:ext>
            </a:extLst>
          </p:cNvPr>
          <p:cNvSpPr/>
          <p:nvPr/>
        </p:nvSpPr>
        <p:spPr>
          <a:xfrm>
            <a:off x="4366815" y="1999441"/>
            <a:ext cx="736600" cy="26077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Hestia’s answer</a:t>
            </a:r>
          </a:p>
        </p:txBody>
      </p:sp>
      <p:sp>
        <p:nvSpPr>
          <p:cNvPr id="46" name="Rectangle 45">
            <a:extLst>
              <a:ext uri="{FF2B5EF4-FFF2-40B4-BE49-F238E27FC236}">
                <a16:creationId xmlns:a16="http://schemas.microsoft.com/office/drawing/2014/main" id="{78000759-D0F4-4489-B0F9-BB8EC55A1191}"/>
              </a:ext>
            </a:extLst>
          </p:cNvPr>
          <p:cNvSpPr/>
          <p:nvPr/>
        </p:nvSpPr>
        <p:spPr>
          <a:xfrm>
            <a:off x="5178382" y="1999441"/>
            <a:ext cx="826733" cy="26077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Use-case coverage</a:t>
            </a:r>
          </a:p>
        </p:txBody>
      </p:sp>
      <p:sp>
        <p:nvSpPr>
          <p:cNvPr id="47" name="Rectangle 46">
            <a:extLst>
              <a:ext uri="{FF2B5EF4-FFF2-40B4-BE49-F238E27FC236}">
                <a16:creationId xmlns:a16="http://schemas.microsoft.com/office/drawing/2014/main" id="{0D2666E1-A6F4-409F-9431-C0A5F6D79FC6}"/>
              </a:ext>
            </a:extLst>
          </p:cNvPr>
          <p:cNvSpPr/>
          <p:nvPr/>
        </p:nvSpPr>
        <p:spPr>
          <a:xfrm>
            <a:off x="6098221" y="1999441"/>
            <a:ext cx="826733" cy="26077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Status</a:t>
            </a:r>
          </a:p>
        </p:txBody>
      </p:sp>
      <p:pic>
        <p:nvPicPr>
          <p:cNvPr id="48" name="Picture 11">
            <a:extLst>
              <a:ext uri="{FF2B5EF4-FFF2-40B4-BE49-F238E27FC236}">
                <a16:creationId xmlns:a16="http://schemas.microsoft.com/office/drawing/2014/main" id="{F390DF62-7306-40AD-88B3-1423869F0A5B}"/>
              </a:ext>
            </a:extLst>
          </p:cNvPr>
          <p:cNvPicPr>
            <a:picLocks noChangeAspect="1"/>
          </p:cNvPicPr>
          <p:nvPr/>
        </p:nvPicPr>
        <p:blipFill rotWithShape="1">
          <a:blip r:embed="rId30">
            <a:clrChange>
              <a:clrFrom>
                <a:srgbClr val="FFFFFF"/>
              </a:clrFrom>
              <a:clrTo>
                <a:srgbClr val="FFFFFF">
                  <a:alpha val="0"/>
                </a:srgbClr>
              </a:clrTo>
            </a:clrChange>
          </a:blip>
          <a:srcRect t="5262"/>
          <a:stretch/>
        </p:blipFill>
        <p:spPr>
          <a:xfrm>
            <a:off x="4391511" y="2335878"/>
            <a:ext cx="634395" cy="204173"/>
          </a:xfrm>
          <a:prstGeom prst="rect">
            <a:avLst/>
          </a:prstGeom>
        </p:spPr>
      </p:pic>
      <p:grpSp>
        <p:nvGrpSpPr>
          <p:cNvPr id="49" name="Group 201">
            <a:extLst>
              <a:ext uri="{FF2B5EF4-FFF2-40B4-BE49-F238E27FC236}">
                <a16:creationId xmlns:a16="http://schemas.microsoft.com/office/drawing/2014/main" id="{9FA9453A-89CB-43CD-9149-24125A34D943}"/>
              </a:ext>
            </a:extLst>
          </p:cNvPr>
          <p:cNvGrpSpPr/>
          <p:nvPr/>
        </p:nvGrpSpPr>
        <p:grpSpPr>
          <a:xfrm>
            <a:off x="4352973" y="2895976"/>
            <a:ext cx="543206" cy="417591"/>
            <a:chOff x="7078698" y="1758345"/>
            <a:chExt cx="569137" cy="502126"/>
          </a:xfrm>
        </p:grpSpPr>
        <p:pic>
          <p:nvPicPr>
            <p:cNvPr id="50" name="Graphic 191" descr="Call center with solid fill">
              <a:extLst>
                <a:ext uri="{FF2B5EF4-FFF2-40B4-BE49-F238E27FC236}">
                  <a16:creationId xmlns:a16="http://schemas.microsoft.com/office/drawing/2014/main" id="{35301418-8B61-4FAD-B6F8-3656C8AFA86B}"/>
                </a:ext>
              </a:extLst>
            </p:cNvPr>
            <p:cNvPicPr>
              <a:picLocks noChangeAspect="1"/>
            </p:cNvPicPr>
            <p:nvPr/>
          </p:nvPicPr>
          <p:blipFill>
            <a:blip r:embed="rId31" cstate="print">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7195987" y="1758345"/>
              <a:ext cx="320492" cy="320492"/>
            </a:xfrm>
            <a:prstGeom prst="rect">
              <a:avLst/>
            </a:prstGeom>
          </p:spPr>
        </p:pic>
        <p:sp>
          <p:nvSpPr>
            <p:cNvPr id="51" name="TextBox 200">
              <a:extLst>
                <a:ext uri="{FF2B5EF4-FFF2-40B4-BE49-F238E27FC236}">
                  <a16:creationId xmlns:a16="http://schemas.microsoft.com/office/drawing/2014/main" id="{60050807-8211-434C-BE82-707449B0447B}"/>
                </a:ext>
              </a:extLst>
            </p:cNvPr>
            <p:cNvSpPr txBox="1"/>
            <p:nvPr/>
          </p:nvSpPr>
          <p:spPr>
            <a:xfrm>
              <a:off x="7078698" y="2001414"/>
              <a:ext cx="569137" cy="259057"/>
            </a:xfrm>
            <a:prstGeom prst="rect">
              <a:avLst/>
            </a:prstGeom>
            <a:noFill/>
          </p:spPr>
          <p:txBody>
            <a:bodyPr wrap="square" rtlCol="0">
              <a:spAutoFit/>
            </a:bodyPr>
            <a:lstStyle/>
            <a:p>
              <a:pPr algn="ctr"/>
              <a:r>
                <a:rPr lang="en-US" sz="800" dirty="0"/>
                <a:t>CEREN</a:t>
              </a:r>
            </a:p>
          </p:txBody>
        </p:sp>
      </p:grpSp>
      <p:pic>
        <p:nvPicPr>
          <p:cNvPr id="59" name="Picture 248">
            <a:extLst>
              <a:ext uri="{FF2B5EF4-FFF2-40B4-BE49-F238E27FC236}">
                <a16:creationId xmlns:a16="http://schemas.microsoft.com/office/drawing/2014/main" id="{7716B71C-C240-49D0-B2AC-B29C3CE7A9EB}"/>
              </a:ext>
            </a:extLst>
          </p:cNvPr>
          <p:cNvPicPr>
            <a:picLocks noChangeAspect="1"/>
          </p:cNvPicPr>
          <p:nvPr/>
        </p:nvPicPr>
        <p:blipFill>
          <a:blip r:embed="rId33">
            <a:clrChange>
              <a:clrFrom>
                <a:srgbClr val="FFFFFF"/>
              </a:clrFrom>
              <a:clrTo>
                <a:srgbClr val="FFFFFF">
                  <a:alpha val="0"/>
                </a:srgbClr>
              </a:clrTo>
            </a:clrChange>
          </a:blip>
          <a:stretch>
            <a:fillRect/>
          </a:stretch>
        </p:blipFill>
        <p:spPr>
          <a:xfrm>
            <a:off x="4234898" y="3341749"/>
            <a:ext cx="834884" cy="190338"/>
          </a:xfrm>
          <a:prstGeom prst="rect">
            <a:avLst/>
          </a:prstGeom>
        </p:spPr>
      </p:pic>
      <p:pic>
        <p:nvPicPr>
          <p:cNvPr id="60" name="Picture 232">
            <a:extLst>
              <a:ext uri="{FF2B5EF4-FFF2-40B4-BE49-F238E27FC236}">
                <a16:creationId xmlns:a16="http://schemas.microsoft.com/office/drawing/2014/main" id="{1C0F3B35-A6B7-4C3F-BC1E-AEFA39D25F4B}"/>
              </a:ext>
            </a:extLst>
          </p:cNvPr>
          <p:cNvPicPr>
            <a:picLocks noChangeAspect="1"/>
          </p:cNvPicPr>
          <p:nvPr/>
        </p:nvPicPr>
        <p:blipFill>
          <a:blip r:embed="rId34"/>
          <a:stretch>
            <a:fillRect/>
          </a:stretch>
        </p:blipFill>
        <p:spPr>
          <a:xfrm>
            <a:off x="4352974" y="2566074"/>
            <a:ext cx="719872" cy="260770"/>
          </a:xfrm>
          <a:prstGeom prst="rect">
            <a:avLst/>
          </a:prstGeom>
        </p:spPr>
      </p:pic>
      <p:grpSp>
        <p:nvGrpSpPr>
          <p:cNvPr id="61" name="Group 19">
            <a:extLst>
              <a:ext uri="{FF2B5EF4-FFF2-40B4-BE49-F238E27FC236}">
                <a16:creationId xmlns:a16="http://schemas.microsoft.com/office/drawing/2014/main" id="{CF037D44-CACE-40C1-8AF2-36281C90BEC7}"/>
              </a:ext>
            </a:extLst>
          </p:cNvPr>
          <p:cNvGrpSpPr/>
          <p:nvPr/>
        </p:nvGrpSpPr>
        <p:grpSpPr>
          <a:xfrm>
            <a:off x="4782334" y="2956694"/>
            <a:ext cx="155097" cy="205824"/>
            <a:chOff x="12263100" y="3011039"/>
            <a:chExt cx="624715" cy="848215"/>
          </a:xfrm>
          <a:solidFill>
            <a:srgbClr val="00B0F0"/>
          </a:solidFill>
        </p:grpSpPr>
        <p:sp>
          <p:nvSpPr>
            <p:cNvPr id="62" name="Graphic 11">
              <a:extLst>
                <a:ext uri="{FF2B5EF4-FFF2-40B4-BE49-F238E27FC236}">
                  <a16:creationId xmlns:a16="http://schemas.microsoft.com/office/drawing/2014/main" id="{7D8F5ED0-E7B3-4EAD-A092-DD77FEE8ABC5}"/>
                </a:ext>
              </a:extLst>
            </p:cNvPr>
            <p:cNvSpPr/>
            <p:nvPr/>
          </p:nvSpPr>
          <p:spPr>
            <a:xfrm>
              <a:off x="12385687" y="3111132"/>
              <a:ext cx="356454" cy="356435"/>
            </a:xfrm>
            <a:custGeom>
              <a:avLst/>
              <a:gdLst>
                <a:gd name="connsiteX0" fmla="*/ 178222 w 356454"/>
                <a:gd name="connsiteY0" fmla="*/ 0 h 356435"/>
                <a:gd name="connsiteX1" fmla="*/ 0 w 356454"/>
                <a:gd name="connsiteY1" fmla="*/ 178222 h 356435"/>
                <a:gd name="connsiteX2" fmla="*/ 178222 w 356454"/>
                <a:gd name="connsiteY2" fmla="*/ 356435 h 356435"/>
                <a:gd name="connsiteX3" fmla="*/ 356454 w 356454"/>
                <a:gd name="connsiteY3" fmla="*/ 178222 h 356435"/>
                <a:gd name="connsiteX4" fmla="*/ 178222 w 356454"/>
                <a:gd name="connsiteY4" fmla="*/ 0 h 356435"/>
                <a:gd name="connsiteX5" fmla="*/ 153581 w 356454"/>
                <a:gd name="connsiteY5" fmla="*/ 272425 h 356435"/>
                <a:gd name="connsiteX6" fmla="*/ 70037 w 356454"/>
                <a:gd name="connsiteY6" fmla="*/ 188890 h 356435"/>
                <a:gd name="connsiteX7" fmla="*/ 104899 w 356454"/>
                <a:gd name="connsiteY7" fmla="*/ 154067 h 356435"/>
                <a:gd name="connsiteX8" fmla="*/ 153581 w 356454"/>
                <a:gd name="connsiteY8" fmla="*/ 202768 h 356435"/>
                <a:gd name="connsiteX9" fmla="*/ 272320 w 356454"/>
                <a:gd name="connsiteY9" fmla="*/ 84039 h 356435"/>
                <a:gd name="connsiteX10" fmla="*/ 307134 w 356454"/>
                <a:gd name="connsiteY10" fmla="*/ 118872 h 356435"/>
                <a:gd name="connsiteX11" fmla="*/ 153581 w 356454"/>
                <a:gd name="connsiteY11" fmla="*/ 272425 h 356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6454" h="356435">
                  <a:moveTo>
                    <a:pt x="178222" y="0"/>
                  </a:moveTo>
                  <a:cubicBezTo>
                    <a:pt x="79943" y="0"/>
                    <a:pt x="0" y="79953"/>
                    <a:pt x="0" y="178222"/>
                  </a:cubicBezTo>
                  <a:cubicBezTo>
                    <a:pt x="0" y="276492"/>
                    <a:pt x="79943" y="356435"/>
                    <a:pt x="178222" y="356435"/>
                  </a:cubicBezTo>
                  <a:cubicBezTo>
                    <a:pt x="276501" y="356435"/>
                    <a:pt x="356454" y="276482"/>
                    <a:pt x="356454" y="178222"/>
                  </a:cubicBezTo>
                  <a:cubicBezTo>
                    <a:pt x="356454" y="79953"/>
                    <a:pt x="276511" y="0"/>
                    <a:pt x="178222" y="0"/>
                  </a:cubicBezTo>
                  <a:close/>
                  <a:moveTo>
                    <a:pt x="153581" y="272425"/>
                  </a:moveTo>
                  <a:lnTo>
                    <a:pt x="70037" y="188890"/>
                  </a:lnTo>
                  <a:lnTo>
                    <a:pt x="104899" y="154067"/>
                  </a:lnTo>
                  <a:lnTo>
                    <a:pt x="153581" y="202768"/>
                  </a:lnTo>
                  <a:lnTo>
                    <a:pt x="272320" y="84039"/>
                  </a:lnTo>
                  <a:lnTo>
                    <a:pt x="307134" y="118872"/>
                  </a:lnTo>
                  <a:lnTo>
                    <a:pt x="153581" y="272425"/>
                  </a:lnTo>
                  <a:close/>
                </a:path>
              </a:pathLst>
            </a:custGeom>
            <a:grpFill/>
            <a:ln w="9525" cap="flat">
              <a:noFill/>
              <a:prstDash val="solid"/>
              <a:miter/>
            </a:ln>
          </p:spPr>
          <p:txBody>
            <a:bodyPr rtlCol="0" anchor="ctr"/>
            <a:lstStyle/>
            <a:p>
              <a:endParaRPr lang="en-US" dirty="0"/>
            </a:p>
          </p:txBody>
        </p:sp>
        <p:sp>
          <p:nvSpPr>
            <p:cNvPr id="63" name="Graphic 11">
              <a:extLst>
                <a:ext uri="{FF2B5EF4-FFF2-40B4-BE49-F238E27FC236}">
                  <a16:creationId xmlns:a16="http://schemas.microsoft.com/office/drawing/2014/main" id="{A827C968-C9A3-42BF-9067-1B9B7FACBBE1}"/>
                </a:ext>
              </a:extLst>
            </p:cNvPr>
            <p:cNvSpPr/>
            <p:nvPr/>
          </p:nvSpPr>
          <p:spPr>
            <a:xfrm>
              <a:off x="12285084" y="3011039"/>
              <a:ext cx="558043" cy="559706"/>
            </a:xfrm>
            <a:custGeom>
              <a:avLst/>
              <a:gdLst>
                <a:gd name="connsiteX0" fmla="*/ 526065 w 558043"/>
                <a:gd name="connsiteY0" fmla="*/ 244711 h 559706"/>
                <a:gd name="connsiteX1" fmla="*/ 525170 w 558043"/>
                <a:gd name="connsiteY1" fmla="*/ 134688 h 559706"/>
                <a:gd name="connsiteX2" fmla="*/ 429901 w 558043"/>
                <a:gd name="connsiteY2" fmla="*/ 79719 h 559706"/>
                <a:gd name="connsiteX3" fmla="*/ 351472 w 558043"/>
                <a:gd name="connsiteY3" fmla="*/ 2567 h 559706"/>
                <a:gd name="connsiteX4" fmla="*/ 245230 w 558043"/>
                <a:gd name="connsiteY4" fmla="*/ 31085 h 559706"/>
                <a:gd name="connsiteX5" fmla="*/ 135226 w 558043"/>
                <a:gd name="connsiteY5" fmla="*/ 31971 h 559706"/>
                <a:gd name="connsiteX6" fmla="*/ 80247 w 558043"/>
                <a:gd name="connsiteY6" fmla="*/ 127259 h 559706"/>
                <a:gd name="connsiteX7" fmla="*/ 3076 w 558043"/>
                <a:gd name="connsiteY7" fmla="*/ 205659 h 559706"/>
                <a:gd name="connsiteX8" fmla="*/ 31584 w 558043"/>
                <a:gd name="connsiteY8" fmla="*/ 311910 h 559706"/>
                <a:gd name="connsiteX9" fmla="*/ 32479 w 558043"/>
                <a:gd name="connsiteY9" fmla="*/ 421924 h 559706"/>
                <a:gd name="connsiteX10" fmla="*/ 127768 w 558043"/>
                <a:gd name="connsiteY10" fmla="*/ 476893 h 559706"/>
                <a:gd name="connsiteX11" fmla="*/ 206177 w 558043"/>
                <a:gd name="connsiteY11" fmla="*/ 554064 h 559706"/>
                <a:gd name="connsiteX12" fmla="*/ 312438 w 558043"/>
                <a:gd name="connsiteY12" fmla="*/ 525566 h 559706"/>
                <a:gd name="connsiteX13" fmla="*/ 422452 w 558043"/>
                <a:gd name="connsiteY13" fmla="*/ 524680 h 559706"/>
                <a:gd name="connsiteX14" fmla="*/ 477421 w 558043"/>
                <a:gd name="connsiteY14" fmla="*/ 429373 h 559706"/>
                <a:gd name="connsiteX15" fmla="*/ 554573 w 558043"/>
                <a:gd name="connsiteY15" fmla="*/ 350972 h 559706"/>
                <a:gd name="connsiteX16" fmla="*/ 526065 w 558043"/>
                <a:gd name="connsiteY16" fmla="*/ 244711 h 559706"/>
                <a:gd name="connsiteX17" fmla="*/ 226628 w 558043"/>
                <a:gd name="connsiteY17" fmla="*/ 476502 h 559706"/>
                <a:gd name="connsiteX18" fmla="*/ 80638 w 558043"/>
                <a:gd name="connsiteY18" fmla="*/ 226109 h 559706"/>
                <a:gd name="connsiteX19" fmla="*/ 331050 w 558043"/>
                <a:gd name="connsiteY19" fmla="*/ 80119 h 559706"/>
                <a:gd name="connsiteX20" fmla="*/ 477011 w 558043"/>
                <a:gd name="connsiteY20" fmla="*/ 330541 h 559706"/>
                <a:gd name="connsiteX21" fmla="*/ 226628 w 558043"/>
                <a:gd name="connsiteY21" fmla="*/ 476502 h 559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58043" h="559706">
                  <a:moveTo>
                    <a:pt x="526065" y="244711"/>
                  </a:moveTo>
                  <a:cubicBezTo>
                    <a:pt x="520683" y="190609"/>
                    <a:pt x="545544" y="175331"/>
                    <a:pt x="525170" y="134688"/>
                  </a:cubicBezTo>
                  <a:cubicBezTo>
                    <a:pt x="504796" y="94064"/>
                    <a:pt x="469010" y="109104"/>
                    <a:pt x="429901" y="79719"/>
                  </a:cubicBezTo>
                  <a:cubicBezTo>
                    <a:pt x="390772" y="50363"/>
                    <a:pt x="403631" y="14473"/>
                    <a:pt x="351472" y="2567"/>
                  </a:cubicBezTo>
                  <a:cubicBezTo>
                    <a:pt x="299294" y="-9320"/>
                    <a:pt x="298046" y="23512"/>
                    <a:pt x="245230" y="31085"/>
                  </a:cubicBezTo>
                  <a:cubicBezTo>
                    <a:pt x="192414" y="38657"/>
                    <a:pt x="177679" y="4700"/>
                    <a:pt x="135226" y="31971"/>
                  </a:cubicBezTo>
                  <a:cubicBezTo>
                    <a:pt x="92773" y="59241"/>
                    <a:pt x="121052" y="72719"/>
                    <a:pt x="80247" y="127259"/>
                  </a:cubicBezTo>
                  <a:cubicBezTo>
                    <a:pt x="39442" y="181799"/>
                    <a:pt x="17163" y="152243"/>
                    <a:pt x="3076" y="205659"/>
                  </a:cubicBezTo>
                  <a:cubicBezTo>
                    <a:pt x="-10983" y="259094"/>
                    <a:pt x="27479" y="259999"/>
                    <a:pt x="31584" y="311910"/>
                  </a:cubicBezTo>
                  <a:cubicBezTo>
                    <a:pt x="35718" y="363831"/>
                    <a:pt x="3590" y="371661"/>
                    <a:pt x="32479" y="421924"/>
                  </a:cubicBezTo>
                  <a:cubicBezTo>
                    <a:pt x="61369" y="472178"/>
                    <a:pt x="85296" y="439279"/>
                    <a:pt x="127768" y="476893"/>
                  </a:cubicBezTo>
                  <a:cubicBezTo>
                    <a:pt x="170240" y="514526"/>
                    <a:pt x="137693" y="534176"/>
                    <a:pt x="206177" y="554064"/>
                  </a:cubicBezTo>
                  <a:cubicBezTo>
                    <a:pt x="274653" y="573953"/>
                    <a:pt x="255269" y="535653"/>
                    <a:pt x="312438" y="525566"/>
                  </a:cubicBezTo>
                  <a:cubicBezTo>
                    <a:pt x="369607" y="515450"/>
                    <a:pt x="371722" y="555293"/>
                    <a:pt x="422452" y="524680"/>
                  </a:cubicBezTo>
                  <a:cubicBezTo>
                    <a:pt x="473154" y="494047"/>
                    <a:pt x="447598" y="470216"/>
                    <a:pt x="477421" y="429373"/>
                  </a:cubicBezTo>
                  <a:cubicBezTo>
                    <a:pt x="507234" y="388539"/>
                    <a:pt x="539572" y="407827"/>
                    <a:pt x="554573" y="350972"/>
                  </a:cubicBezTo>
                  <a:cubicBezTo>
                    <a:pt x="569566" y="294080"/>
                    <a:pt x="531447" y="298804"/>
                    <a:pt x="526065" y="244711"/>
                  </a:cubicBezTo>
                  <a:close/>
                  <a:moveTo>
                    <a:pt x="226628" y="476502"/>
                  </a:moveTo>
                  <a:cubicBezTo>
                    <a:pt x="117147" y="447670"/>
                    <a:pt x="51796" y="335551"/>
                    <a:pt x="80638" y="226109"/>
                  </a:cubicBezTo>
                  <a:cubicBezTo>
                    <a:pt x="109461" y="116648"/>
                    <a:pt x="221589" y="51297"/>
                    <a:pt x="331050" y="80119"/>
                  </a:cubicBezTo>
                  <a:cubicBezTo>
                    <a:pt x="440502" y="108961"/>
                    <a:pt x="505853" y="221070"/>
                    <a:pt x="477011" y="330541"/>
                  </a:cubicBezTo>
                  <a:cubicBezTo>
                    <a:pt x="448170" y="439993"/>
                    <a:pt x="336089" y="505354"/>
                    <a:pt x="226628" y="476502"/>
                  </a:cubicBezTo>
                  <a:close/>
                </a:path>
              </a:pathLst>
            </a:custGeom>
            <a:grpFill/>
            <a:ln w="9525" cap="flat">
              <a:noFill/>
              <a:prstDash val="solid"/>
              <a:miter/>
            </a:ln>
          </p:spPr>
          <p:txBody>
            <a:bodyPr rtlCol="0" anchor="ctr"/>
            <a:lstStyle/>
            <a:p>
              <a:endParaRPr lang="en-US" dirty="0"/>
            </a:p>
          </p:txBody>
        </p:sp>
        <p:sp>
          <p:nvSpPr>
            <p:cNvPr id="64" name="Graphic 11">
              <a:extLst>
                <a:ext uri="{FF2B5EF4-FFF2-40B4-BE49-F238E27FC236}">
                  <a16:creationId xmlns:a16="http://schemas.microsoft.com/office/drawing/2014/main" id="{936D48D8-1ACB-4C16-905F-95AF33ADDFE8}"/>
                </a:ext>
              </a:extLst>
            </p:cNvPr>
            <p:cNvSpPr/>
            <p:nvPr/>
          </p:nvSpPr>
          <p:spPr>
            <a:xfrm>
              <a:off x="12263100" y="3570866"/>
              <a:ext cx="275177" cy="288388"/>
            </a:xfrm>
            <a:custGeom>
              <a:avLst/>
              <a:gdLst>
                <a:gd name="connsiteX0" fmla="*/ 92869 w 275177"/>
                <a:gd name="connsiteY0" fmla="*/ 0 h 288388"/>
                <a:gd name="connsiteX1" fmla="*/ 0 w 275177"/>
                <a:gd name="connsiteY1" fmla="*/ 206483 h 288388"/>
                <a:gd name="connsiteX2" fmla="*/ 136684 w 275177"/>
                <a:gd name="connsiteY2" fmla="*/ 141932 h 288388"/>
                <a:gd name="connsiteX3" fmla="*/ 180308 w 275177"/>
                <a:gd name="connsiteY3" fmla="*/ 288388 h 288388"/>
                <a:gd name="connsiteX4" fmla="*/ 275177 w 275177"/>
                <a:gd name="connsiteY4" fmla="*/ 71199 h 288388"/>
                <a:gd name="connsiteX5" fmla="*/ 92869 w 275177"/>
                <a:gd name="connsiteY5" fmla="*/ 0 h 288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5177" h="288388">
                  <a:moveTo>
                    <a:pt x="92869" y="0"/>
                  </a:moveTo>
                  <a:lnTo>
                    <a:pt x="0" y="206483"/>
                  </a:lnTo>
                  <a:lnTo>
                    <a:pt x="136684" y="141932"/>
                  </a:lnTo>
                  <a:lnTo>
                    <a:pt x="180308" y="288388"/>
                  </a:lnTo>
                  <a:lnTo>
                    <a:pt x="275177" y="71199"/>
                  </a:lnTo>
                  <a:cubicBezTo>
                    <a:pt x="205616" y="62198"/>
                    <a:pt x="154534" y="47387"/>
                    <a:pt x="92869" y="0"/>
                  </a:cubicBezTo>
                  <a:close/>
                </a:path>
              </a:pathLst>
            </a:custGeom>
            <a:grpFill/>
            <a:ln w="9525" cap="flat">
              <a:noFill/>
              <a:prstDash val="solid"/>
              <a:miter/>
            </a:ln>
          </p:spPr>
          <p:txBody>
            <a:bodyPr rtlCol="0" anchor="ctr"/>
            <a:lstStyle/>
            <a:p>
              <a:endParaRPr lang="en-US" dirty="0"/>
            </a:p>
          </p:txBody>
        </p:sp>
        <p:sp>
          <p:nvSpPr>
            <p:cNvPr id="65" name="Graphic 11">
              <a:extLst>
                <a:ext uri="{FF2B5EF4-FFF2-40B4-BE49-F238E27FC236}">
                  <a16:creationId xmlns:a16="http://schemas.microsoft.com/office/drawing/2014/main" id="{280CB374-1003-4E64-B285-3AD939EEEBA9}"/>
                </a:ext>
              </a:extLst>
            </p:cNvPr>
            <p:cNvSpPr/>
            <p:nvPr/>
          </p:nvSpPr>
          <p:spPr>
            <a:xfrm>
              <a:off x="12610943" y="3561303"/>
              <a:ext cx="276872" cy="297951"/>
            </a:xfrm>
            <a:custGeom>
              <a:avLst/>
              <a:gdLst>
                <a:gd name="connsiteX0" fmla="*/ 183985 w 276872"/>
                <a:gd name="connsiteY0" fmla="*/ 0 h 297951"/>
                <a:gd name="connsiteX1" fmla="*/ 0 w 276872"/>
                <a:gd name="connsiteY1" fmla="*/ 75829 h 297951"/>
                <a:gd name="connsiteX2" fmla="*/ 96507 w 276872"/>
                <a:gd name="connsiteY2" fmla="*/ 297952 h 297951"/>
                <a:gd name="connsiteX3" fmla="*/ 140179 w 276872"/>
                <a:gd name="connsiteY3" fmla="*/ 151495 h 297951"/>
                <a:gd name="connsiteX4" fmla="*/ 276873 w 276872"/>
                <a:gd name="connsiteY4" fmla="*/ 216046 h 297951"/>
                <a:gd name="connsiteX5" fmla="*/ 183985 w 276872"/>
                <a:gd name="connsiteY5" fmla="*/ 0 h 297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6872" h="297951">
                  <a:moveTo>
                    <a:pt x="183985" y="0"/>
                  </a:moveTo>
                  <a:cubicBezTo>
                    <a:pt x="123501" y="45530"/>
                    <a:pt x="74400" y="66199"/>
                    <a:pt x="0" y="75829"/>
                  </a:cubicBezTo>
                  <a:lnTo>
                    <a:pt x="96507" y="297952"/>
                  </a:lnTo>
                  <a:lnTo>
                    <a:pt x="140179" y="151495"/>
                  </a:lnTo>
                  <a:lnTo>
                    <a:pt x="276873" y="216046"/>
                  </a:lnTo>
                  <a:lnTo>
                    <a:pt x="183985" y="0"/>
                  </a:lnTo>
                  <a:close/>
                </a:path>
              </a:pathLst>
            </a:custGeom>
            <a:grpFill/>
            <a:ln w="9525" cap="flat">
              <a:noFill/>
              <a:prstDash val="solid"/>
              <a:miter/>
            </a:ln>
          </p:spPr>
          <p:txBody>
            <a:bodyPr rtlCol="0" anchor="ctr"/>
            <a:lstStyle/>
            <a:p>
              <a:endParaRPr lang="en-US" dirty="0"/>
            </a:p>
          </p:txBody>
        </p:sp>
      </p:grpSp>
      <p:sp>
        <p:nvSpPr>
          <p:cNvPr id="97" name="Bulle narrative : rectangle 96">
            <a:extLst>
              <a:ext uri="{FF2B5EF4-FFF2-40B4-BE49-F238E27FC236}">
                <a16:creationId xmlns:a16="http://schemas.microsoft.com/office/drawing/2014/main" id="{6E066559-1B4D-4775-A03B-28E34099AAD8}"/>
              </a:ext>
            </a:extLst>
          </p:cNvPr>
          <p:cNvSpPr/>
          <p:nvPr/>
        </p:nvSpPr>
        <p:spPr>
          <a:xfrm>
            <a:off x="477342" y="1223378"/>
            <a:ext cx="3389949" cy="3377169"/>
          </a:xfrm>
          <a:prstGeom prst="wedgeRectCallout">
            <a:avLst>
              <a:gd name="adj1" fmla="val 54447"/>
              <a:gd name="adj2" fmla="val -28247"/>
            </a:avLst>
          </a:prstGeom>
          <a:solidFill>
            <a:schemeClr val="bg1"/>
          </a:solidFill>
          <a:ln w="12700">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0181" fontAlgn="base">
              <a:spcBef>
                <a:spcPct val="0"/>
              </a:spcBef>
              <a:spcAft>
                <a:spcPct val="0"/>
              </a:spcAft>
            </a:pPr>
            <a:endParaRPr lang="en-US" sz="1000" i="1" dirty="0">
              <a:solidFill>
                <a:schemeClr val="tx1"/>
              </a:solidFill>
              <a:latin typeface="+mj-lt"/>
            </a:endParaRPr>
          </a:p>
        </p:txBody>
      </p:sp>
      <p:sp>
        <p:nvSpPr>
          <p:cNvPr id="98" name="Rectangle 97">
            <a:extLst>
              <a:ext uri="{FF2B5EF4-FFF2-40B4-BE49-F238E27FC236}">
                <a16:creationId xmlns:a16="http://schemas.microsoft.com/office/drawing/2014/main" id="{F900BD09-AFFE-497B-B047-11FEDC423513}"/>
              </a:ext>
            </a:extLst>
          </p:cNvPr>
          <p:cNvSpPr/>
          <p:nvPr/>
        </p:nvSpPr>
        <p:spPr>
          <a:xfrm>
            <a:off x="735167" y="1733910"/>
            <a:ext cx="736600" cy="26077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Hestia’s answer</a:t>
            </a:r>
          </a:p>
        </p:txBody>
      </p:sp>
      <p:sp>
        <p:nvSpPr>
          <p:cNvPr id="99" name="Rectangle 98">
            <a:extLst>
              <a:ext uri="{FF2B5EF4-FFF2-40B4-BE49-F238E27FC236}">
                <a16:creationId xmlns:a16="http://schemas.microsoft.com/office/drawing/2014/main" id="{DC487871-5C77-464A-96E3-EB8F962B5B65}"/>
              </a:ext>
            </a:extLst>
          </p:cNvPr>
          <p:cNvSpPr/>
          <p:nvPr/>
        </p:nvSpPr>
        <p:spPr>
          <a:xfrm>
            <a:off x="1546734" y="1733910"/>
            <a:ext cx="826733" cy="26077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Use-case coverage</a:t>
            </a:r>
          </a:p>
        </p:txBody>
      </p:sp>
      <p:sp>
        <p:nvSpPr>
          <p:cNvPr id="100" name="Rectangle 99">
            <a:extLst>
              <a:ext uri="{FF2B5EF4-FFF2-40B4-BE49-F238E27FC236}">
                <a16:creationId xmlns:a16="http://schemas.microsoft.com/office/drawing/2014/main" id="{E861CDD7-D84C-4719-BEF7-4DE00D716D3B}"/>
              </a:ext>
            </a:extLst>
          </p:cNvPr>
          <p:cNvSpPr/>
          <p:nvPr/>
        </p:nvSpPr>
        <p:spPr>
          <a:xfrm>
            <a:off x="2448434" y="1733910"/>
            <a:ext cx="826733" cy="26077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Status</a:t>
            </a:r>
          </a:p>
        </p:txBody>
      </p:sp>
      <p:pic>
        <p:nvPicPr>
          <p:cNvPr id="101" name="Picture 166">
            <a:extLst>
              <a:ext uri="{FF2B5EF4-FFF2-40B4-BE49-F238E27FC236}">
                <a16:creationId xmlns:a16="http://schemas.microsoft.com/office/drawing/2014/main" id="{1907BEC5-38AF-4731-98CF-C6F99205870B}"/>
              </a:ext>
            </a:extLst>
          </p:cNvPr>
          <p:cNvPicPr>
            <a:picLocks noChangeAspect="1"/>
          </p:cNvPicPr>
          <p:nvPr/>
        </p:nvPicPr>
        <p:blipFill>
          <a:blip r:embed="rId35">
            <a:clrChange>
              <a:clrFrom>
                <a:srgbClr val="FFFFFF"/>
              </a:clrFrom>
              <a:clrTo>
                <a:srgbClr val="FFFFFF">
                  <a:alpha val="0"/>
                </a:srgbClr>
              </a:clrTo>
            </a:clrChange>
          </a:blip>
          <a:stretch>
            <a:fillRect/>
          </a:stretch>
        </p:blipFill>
        <p:spPr>
          <a:xfrm>
            <a:off x="4456987" y="3830523"/>
            <a:ext cx="498629" cy="415524"/>
          </a:xfrm>
          <a:prstGeom prst="rect">
            <a:avLst/>
          </a:prstGeom>
        </p:spPr>
      </p:pic>
      <p:pic>
        <p:nvPicPr>
          <p:cNvPr id="102" name="Picture 131">
            <a:extLst>
              <a:ext uri="{FF2B5EF4-FFF2-40B4-BE49-F238E27FC236}">
                <a16:creationId xmlns:a16="http://schemas.microsoft.com/office/drawing/2014/main" id="{C2BA409A-BD92-4FF6-A8D1-C4E08C5E9844}"/>
              </a:ext>
            </a:extLst>
          </p:cNvPr>
          <p:cNvPicPr>
            <a:picLocks noChangeAspect="1"/>
          </p:cNvPicPr>
          <p:nvPr/>
        </p:nvPicPr>
        <p:blipFill>
          <a:blip r:embed="rId36">
            <a:clrChange>
              <a:clrFrom>
                <a:srgbClr val="FFFFFF"/>
              </a:clrFrom>
              <a:clrTo>
                <a:srgbClr val="FFFFFF">
                  <a:alpha val="0"/>
                </a:srgbClr>
              </a:clrTo>
            </a:clrChange>
          </a:blip>
          <a:stretch>
            <a:fillRect/>
          </a:stretch>
        </p:blipFill>
        <p:spPr>
          <a:xfrm>
            <a:off x="4521589" y="3632100"/>
            <a:ext cx="424043" cy="279260"/>
          </a:xfrm>
          <a:prstGeom prst="rect">
            <a:avLst/>
          </a:prstGeom>
        </p:spPr>
      </p:pic>
      <p:pic>
        <p:nvPicPr>
          <p:cNvPr id="103" name="Picture 254">
            <a:extLst>
              <a:ext uri="{FF2B5EF4-FFF2-40B4-BE49-F238E27FC236}">
                <a16:creationId xmlns:a16="http://schemas.microsoft.com/office/drawing/2014/main" id="{08B68E32-6CC5-48AE-847D-EDF423AAE264}"/>
              </a:ext>
            </a:extLst>
          </p:cNvPr>
          <p:cNvPicPr>
            <a:picLocks noChangeAspect="1"/>
          </p:cNvPicPr>
          <p:nvPr/>
        </p:nvPicPr>
        <p:blipFill>
          <a:blip r:embed="rId37">
            <a:clrChange>
              <a:clrFrom>
                <a:srgbClr val="FFFFFF"/>
              </a:clrFrom>
              <a:clrTo>
                <a:srgbClr val="FFFFFF">
                  <a:alpha val="0"/>
                </a:srgbClr>
              </a:clrTo>
            </a:clrChange>
          </a:blip>
          <a:stretch>
            <a:fillRect/>
          </a:stretch>
        </p:blipFill>
        <p:spPr>
          <a:xfrm>
            <a:off x="839574" y="2096538"/>
            <a:ext cx="475908" cy="271627"/>
          </a:xfrm>
          <a:prstGeom prst="rect">
            <a:avLst/>
          </a:prstGeom>
        </p:spPr>
      </p:pic>
      <p:grpSp>
        <p:nvGrpSpPr>
          <p:cNvPr id="104" name="Group 19">
            <a:extLst>
              <a:ext uri="{FF2B5EF4-FFF2-40B4-BE49-F238E27FC236}">
                <a16:creationId xmlns:a16="http://schemas.microsoft.com/office/drawing/2014/main" id="{4A1FB31B-9720-43CB-AE60-5541DADFB35A}"/>
              </a:ext>
            </a:extLst>
          </p:cNvPr>
          <p:cNvGrpSpPr/>
          <p:nvPr/>
        </p:nvGrpSpPr>
        <p:grpSpPr>
          <a:xfrm>
            <a:off x="1358609" y="2044871"/>
            <a:ext cx="140915" cy="183396"/>
            <a:chOff x="12263100" y="3011039"/>
            <a:chExt cx="624715" cy="848215"/>
          </a:xfrm>
          <a:solidFill>
            <a:srgbClr val="00B0F0"/>
          </a:solidFill>
        </p:grpSpPr>
        <p:sp>
          <p:nvSpPr>
            <p:cNvPr id="105" name="Graphic 11">
              <a:extLst>
                <a:ext uri="{FF2B5EF4-FFF2-40B4-BE49-F238E27FC236}">
                  <a16:creationId xmlns:a16="http://schemas.microsoft.com/office/drawing/2014/main" id="{4E53DF95-5458-4785-8AB8-BA8F7CC5269E}"/>
                </a:ext>
              </a:extLst>
            </p:cNvPr>
            <p:cNvSpPr/>
            <p:nvPr/>
          </p:nvSpPr>
          <p:spPr>
            <a:xfrm>
              <a:off x="12385687" y="3111132"/>
              <a:ext cx="356454" cy="356435"/>
            </a:xfrm>
            <a:custGeom>
              <a:avLst/>
              <a:gdLst>
                <a:gd name="connsiteX0" fmla="*/ 178222 w 356454"/>
                <a:gd name="connsiteY0" fmla="*/ 0 h 356435"/>
                <a:gd name="connsiteX1" fmla="*/ 0 w 356454"/>
                <a:gd name="connsiteY1" fmla="*/ 178222 h 356435"/>
                <a:gd name="connsiteX2" fmla="*/ 178222 w 356454"/>
                <a:gd name="connsiteY2" fmla="*/ 356435 h 356435"/>
                <a:gd name="connsiteX3" fmla="*/ 356454 w 356454"/>
                <a:gd name="connsiteY3" fmla="*/ 178222 h 356435"/>
                <a:gd name="connsiteX4" fmla="*/ 178222 w 356454"/>
                <a:gd name="connsiteY4" fmla="*/ 0 h 356435"/>
                <a:gd name="connsiteX5" fmla="*/ 153581 w 356454"/>
                <a:gd name="connsiteY5" fmla="*/ 272425 h 356435"/>
                <a:gd name="connsiteX6" fmla="*/ 70037 w 356454"/>
                <a:gd name="connsiteY6" fmla="*/ 188890 h 356435"/>
                <a:gd name="connsiteX7" fmla="*/ 104899 w 356454"/>
                <a:gd name="connsiteY7" fmla="*/ 154067 h 356435"/>
                <a:gd name="connsiteX8" fmla="*/ 153581 w 356454"/>
                <a:gd name="connsiteY8" fmla="*/ 202768 h 356435"/>
                <a:gd name="connsiteX9" fmla="*/ 272320 w 356454"/>
                <a:gd name="connsiteY9" fmla="*/ 84039 h 356435"/>
                <a:gd name="connsiteX10" fmla="*/ 307134 w 356454"/>
                <a:gd name="connsiteY10" fmla="*/ 118872 h 356435"/>
                <a:gd name="connsiteX11" fmla="*/ 153581 w 356454"/>
                <a:gd name="connsiteY11" fmla="*/ 272425 h 356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6454" h="356435">
                  <a:moveTo>
                    <a:pt x="178222" y="0"/>
                  </a:moveTo>
                  <a:cubicBezTo>
                    <a:pt x="79943" y="0"/>
                    <a:pt x="0" y="79953"/>
                    <a:pt x="0" y="178222"/>
                  </a:cubicBezTo>
                  <a:cubicBezTo>
                    <a:pt x="0" y="276492"/>
                    <a:pt x="79943" y="356435"/>
                    <a:pt x="178222" y="356435"/>
                  </a:cubicBezTo>
                  <a:cubicBezTo>
                    <a:pt x="276501" y="356435"/>
                    <a:pt x="356454" y="276482"/>
                    <a:pt x="356454" y="178222"/>
                  </a:cubicBezTo>
                  <a:cubicBezTo>
                    <a:pt x="356454" y="79953"/>
                    <a:pt x="276511" y="0"/>
                    <a:pt x="178222" y="0"/>
                  </a:cubicBezTo>
                  <a:close/>
                  <a:moveTo>
                    <a:pt x="153581" y="272425"/>
                  </a:moveTo>
                  <a:lnTo>
                    <a:pt x="70037" y="188890"/>
                  </a:lnTo>
                  <a:lnTo>
                    <a:pt x="104899" y="154067"/>
                  </a:lnTo>
                  <a:lnTo>
                    <a:pt x="153581" y="202768"/>
                  </a:lnTo>
                  <a:lnTo>
                    <a:pt x="272320" y="84039"/>
                  </a:lnTo>
                  <a:lnTo>
                    <a:pt x="307134" y="118872"/>
                  </a:lnTo>
                  <a:lnTo>
                    <a:pt x="153581" y="272425"/>
                  </a:lnTo>
                  <a:close/>
                </a:path>
              </a:pathLst>
            </a:custGeom>
            <a:grpFill/>
            <a:ln w="9525" cap="flat">
              <a:noFill/>
              <a:prstDash val="solid"/>
              <a:miter/>
            </a:ln>
          </p:spPr>
          <p:txBody>
            <a:bodyPr rtlCol="0" anchor="ctr"/>
            <a:lstStyle/>
            <a:p>
              <a:endParaRPr lang="en-US" dirty="0"/>
            </a:p>
          </p:txBody>
        </p:sp>
        <p:sp>
          <p:nvSpPr>
            <p:cNvPr id="106" name="Graphic 11">
              <a:extLst>
                <a:ext uri="{FF2B5EF4-FFF2-40B4-BE49-F238E27FC236}">
                  <a16:creationId xmlns:a16="http://schemas.microsoft.com/office/drawing/2014/main" id="{E56D1CA8-2FB9-43F1-A907-EB7C2D369A11}"/>
                </a:ext>
              </a:extLst>
            </p:cNvPr>
            <p:cNvSpPr/>
            <p:nvPr/>
          </p:nvSpPr>
          <p:spPr>
            <a:xfrm>
              <a:off x="12285084" y="3011039"/>
              <a:ext cx="558043" cy="559706"/>
            </a:xfrm>
            <a:custGeom>
              <a:avLst/>
              <a:gdLst>
                <a:gd name="connsiteX0" fmla="*/ 526065 w 558043"/>
                <a:gd name="connsiteY0" fmla="*/ 244711 h 559706"/>
                <a:gd name="connsiteX1" fmla="*/ 525170 w 558043"/>
                <a:gd name="connsiteY1" fmla="*/ 134688 h 559706"/>
                <a:gd name="connsiteX2" fmla="*/ 429901 w 558043"/>
                <a:gd name="connsiteY2" fmla="*/ 79719 h 559706"/>
                <a:gd name="connsiteX3" fmla="*/ 351472 w 558043"/>
                <a:gd name="connsiteY3" fmla="*/ 2567 h 559706"/>
                <a:gd name="connsiteX4" fmla="*/ 245230 w 558043"/>
                <a:gd name="connsiteY4" fmla="*/ 31085 h 559706"/>
                <a:gd name="connsiteX5" fmla="*/ 135226 w 558043"/>
                <a:gd name="connsiteY5" fmla="*/ 31971 h 559706"/>
                <a:gd name="connsiteX6" fmla="*/ 80247 w 558043"/>
                <a:gd name="connsiteY6" fmla="*/ 127259 h 559706"/>
                <a:gd name="connsiteX7" fmla="*/ 3076 w 558043"/>
                <a:gd name="connsiteY7" fmla="*/ 205659 h 559706"/>
                <a:gd name="connsiteX8" fmla="*/ 31584 w 558043"/>
                <a:gd name="connsiteY8" fmla="*/ 311910 h 559706"/>
                <a:gd name="connsiteX9" fmla="*/ 32479 w 558043"/>
                <a:gd name="connsiteY9" fmla="*/ 421924 h 559706"/>
                <a:gd name="connsiteX10" fmla="*/ 127768 w 558043"/>
                <a:gd name="connsiteY10" fmla="*/ 476893 h 559706"/>
                <a:gd name="connsiteX11" fmla="*/ 206177 w 558043"/>
                <a:gd name="connsiteY11" fmla="*/ 554064 h 559706"/>
                <a:gd name="connsiteX12" fmla="*/ 312438 w 558043"/>
                <a:gd name="connsiteY12" fmla="*/ 525566 h 559706"/>
                <a:gd name="connsiteX13" fmla="*/ 422452 w 558043"/>
                <a:gd name="connsiteY13" fmla="*/ 524680 h 559706"/>
                <a:gd name="connsiteX14" fmla="*/ 477421 w 558043"/>
                <a:gd name="connsiteY14" fmla="*/ 429373 h 559706"/>
                <a:gd name="connsiteX15" fmla="*/ 554573 w 558043"/>
                <a:gd name="connsiteY15" fmla="*/ 350972 h 559706"/>
                <a:gd name="connsiteX16" fmla="*/ 526065 w 558043"/>
                <a:gd name="connsiteY16" fmla="*/ 244711 h 559706"/>
                <a:gd name="connsiteX17" fmla="*/ 226628 w 558043"/>
                <a:gd name="connsiteY17" fmla="*/ 476502 h 559706"/>
                <a:gd name="connsiteX18" fmla="*/ 80638 w 558043"/>
                <a:gd name="connsiteY18" fmla="*/ 226109 h 559706"/>
                <a:gd name="connsiteX19" fmla="*/ 331050 w 558043"/>
                <a:gd name="connsiteY19" fmla="*/ 80119 h 559706"/>
                <a:gd name="connsiteX20" fmla="*/ 477011 w 558043"/>
                <a:gd name="connsiteY20" fmla="*/ 330541 h 559706"/>
                <a:gd name="connsiteX21" fmla="*/ 226628 w 558043"/>
                <a:gd name="connsiteY21" fmla="*/ 476502 h 559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58043" h="559706">
                  <a:moveTo>
                    <a:pt x="526065" y="244711"/>
                  </a:moveTo>
                  <a:cubicBezTo>
                    <a:pt x="520683" y="190609"/>
                    <a:pt x="545544" y="175331"/>
                    <a:pt x="525170" y="134688"/>
                  </a:cubicBezTo>
                  <a:cubicBezTo>
                    <a:pt x="504796" y="94064"/>
                    <a:pt x="469010" y="109104"/>
                    <a:pt x="429901" y="79719"/>
                  </a:cubicBezTo>
                  <a:cubicBezTo>
                    <a:pt x="390772" y="50363"/>
                    <a:pt x="403631" y="14473"/>
                    <a:pt x="351472" y="2567"/>
                  </a:cubicBezTo>
                  <a:cubicBezTo>
                    <a:pt x="299294" y="-9320"/>
                    <a:pt x="298046" y="23512"/>
                    <a:pt x="245230" y="31085"/>
                  </a:cubicBezTo>
                  <a:cubicBezTo>
                    <a:pt x="192414" y="38657"/>
                    <a:pt x="177679" y="4700"/>
                    <a:pt x="135226" y="31971"/>
                  </a:cubicBezTo>
                  <a:cubicBezTo>
                    <a:pt x="92773" y="59241"/>
                    <a:pt x="121052" y="72719"/>
                    <a:pt x="80247" y="127259"/>
                  </a:cubicBezTo>
                  <a:cubicBezTo>
                    <a:pt x="39442" y="181799"/>
                    <a:pt x="17163" y="152243"/>
                    <a:pt x="3076" y="205659"/>
                  </a:cubicBezTo>
                  <a:cubicBezTo>
                    <a:pt x="-10983" y="259094"/>
                    <a:pt x="27479" y="259999"/>
                    <a:pt x="31584" y="311910"/>
                  </a:cubicBezTo>
                  <a:cubicBezTo>
                    <a:pt x="35718" y="363831"/>
                    <a:pt x="3590" y="371661"/>
                    <a:pt x="32479" y="421924"/>
                  </a:cubicBezTo>
                  <a:cubicBezTo>
                    <a:pt x="61369" y="472178"/>
                    <a:pt x="85296" y="439279"/>
                    <a:pt x="127768" y="476893"/>
                  </a:cubicBezTo>
                  <a:cubicBezTo>
                    <a:pt x="170240" y="514526"/>
                    <a:pt x="137693" y="534176"/>
                    <a:pt x="206177" y="554064"/>
                  </a:cubicBezTo>
                  <a:cubicBezTo>
                    <a:pt x="274653" y="573953"/>
                    <a:pt x="255269" y="535653"/>
                    <a:pt x="312438" y="525566"/>
                  </a:cubicBezTo>
                  <a:cubicBezTo>
                    <a:pt x="369607" y="515450"/>
                    <a:pt x="371722" y="555293"/>
                    <a:pt x="422452" y="524680"/>
                  </a:cubicBezTo>
                  <a:cubicBezTo>
                    <a:pt x="473154" y="494047"/>
                    <a:pt x="447598" y="470216"/>
                    <a:pt x="477421" y="429373"/>
                  </a:cubicBezTo>
                  <a:cubicBezTo>
                    <a:pt x="507234" y="388539"/>
                    <a:pt x="539572" y="407827"/>
                    <a:pt x="554573" y="350972"/>
                  </a:cubicBezTo>
                  <a:cubicBezTo>
                    <a:pt x="569566" y="294080"/>
                    <a:pt x="531447" y="298804"/>
                    <a:pt x="526065" y="244711"/>
                  </a:cubicBezTo>
                  <a:close/>
                  <a:moveTo>
                    <a:pt x="226628" y="476502"/>
                  </a:moveTo>
                  <a:cubicBezTo>
                    <a:pt x="117147" y="447670"/>
                    <a:pt x="51796" y="335551"/>
                    <a:pt x="80638" y="226109"/>
                  </a:cubicBezTo>
                  <a:cubicBezTo>
                    <a:pt x="109461" y="116648"/>
                    <a:pt x="221589" y="51297"/>
                    <a:pt x="331050" y="80119"/>
                  </a:cubicBezTo>
                  <a:cubicBezTo>
                    <a:pt x="440502" y="108961"/>
                    <a:pt x="505853" y="221070"/>
                    <a:pt x="477011" y="330541"/>
                  </a:cubicBezTo>
                  <a:cubicBezTo>
                    <a:pt x="448170" y="439993"/>
                    <a:pt x="336089" y="505354"/>
                    <a:pt x="226628" y="476502"/>
                  </a:cubicBezTo>
                  <a:close/>
                </a:path>
              </a:pathLst>
            </a:custGeom>
            <a:grpFill/>
            <a:ln w="9525" cap="flat">
              <a:noFill/>
              <a:prstDash val="solid"/>
              <a:miter/>
            </a:ln>
          </p:spPr>
          <p:txBody>
            <a:bodyPr rtlCol="0" anchor="ctr"/>
            <a:lstStyle/>
            <a:p>
              <a:endParaRPr lang="en-US" dirty="0"/>
            </a:p>
          </p:txBody>
        </p:sp>
        <p:sp>
          <p:nvSpPr>
            <p:cNvPr id="107" name="Graphic 11">
              <a:extLst>
                <a:ext uri="{FF2B5EF4-FFF2-40B4-BE49-F238E27FC236}">
                  <a16:creationId xmlns:a16="http://schemas.microsoft.com/office/drawing/2014/main" id="{051E6C51-8EC8-4D80-924E-5F5E3BC36BE1}"/>
                </a:ext>
              </a:extLst>
            </p:cNvPr>
            <p:cNvSpPr/>
            <p:nvPr/>
          </p:nvSpPr>
          <p:spPr>
            <a:xfrm>
              <a:off x="12263100" y="3570866"/>
              <a:ext cx="275177" cy="288388"/>
            </a:xfrm>
            <a:custGeom>
              <a:avLst/>
              <a:gdLst>
                <a:gd name="connsiteX0" fmla="*/ 92869 w 275177"/>
                <a:gd name="connsiteY0" fmla="*/ 0 h 288388"/>
                <a:gd name="connsiteX1" fmla="*/ 0 w 275177"/>
                <a:gd name="connsiteY1" fmla="*/ 206483 h 288388"/>
                <a:gd name="connsiteX2" fmla="*/ 136684 w 275177"/>
                <a:gd name="connsiteY2" fmla="*/ 141932 h 288388"/>
                <a:gd name="connsiteX3" fmla="*/ 180308 w 275177"/>
                <a:gd name="connsiteY3" fmla="*/ 288388 h 288388"/>
                <a:gd name="connsiteX4" fmla="*/ 275177 w 275177"/>
                <a:gd name="connsiteY4" fmla="*/ 71199 h 288388"/>
                <a:gd name="connsiteX5" fmla="*/ 92869 w 275177"/>
                <a:gd name="connsiteY5" fmla="*/ 0 h 288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5177" h="288388">
                  <a:moveTo>
                    <a:pt x="92869" y="0"/>
                  </a:moveTo>
                  <a:lnTo>
                    <a:pt x="0" y="206483"/>
                  </a:lnTo>
                  <a:lnTo>
                    <a:pt x="136684" y="141932"/>
                  </a:lnTo>
                  <a:lnTo>
                    <a:pt x="180308" y="288388"/>
                  </a:lnTo>
                  <a:lnTo>
                    <a:pt x="275177" y="71199"/>
                  </a:lnTo>
                  <a:cubicBezTo>
                    <a:pt x="205616" y="62198"/>
                    <a:pt x="154534" y="47387"/>
                    <a:pt x="92869" y="0"/>
                  </a:cubicBezTo>
                  <a:close/>
                </a:path>
              </a:pathLst>
            </a:custGeom>
            <a:grpFill/>
            <a:ln w="9525" cap="flat">
              <a:noFill/>
              <a:prstDash val="solid"/>
              <a:miter/>
            </a:ln>
          </p:spPr>
          <p:txBody>
            <a:bodyPr rtlCol="0" anchor="ctr"/>
            <a:lstStyle/>
            <a:p>
              <a:endParaRPr lang="en-US" dirty="0"/>
            </a:p>
          </p:txBody>
        </p:sp>
        <p:sp>
          <p:nvSpPr>
            <p:cNvPr id="108" name="Graphic 11">
              <a:extLst>
                <a:ext uri="{FF2B5EF4-FFF2-40B4-BE49-F238E27FC236}">
                  <a16:creationId xmlns:a16="http://schemas.microsoft.com/office/drawing/2014/main" id="{952E5143-D5F8-491F-ACA6-DBB69B23DBC2}"/>
                </a:ext>
              </a:extLst>
            </p:cNvPr>
            <p:cNvSpPr/>
            <p:nvPr/>
          </p:nvSpPr>
          <p:spPr>
            <a:xfrm>
              <a:off x="12610943" y="3561303"/>
              <a:ext cx="276872" cy="297951"/>
            </a:xfrm>
            <a:custGeom>
              <a:avLst/>
              <a:gdLst>
                <a:gd name="connsiteX0" fmla="*/ 183985 w 276872"/>
                <a:gd name="connsiteY0" fmla="*/ 0 h 297951"/>
                <a:gd name="connsiteX1" fmla="*/ 0 w 276872"/>
                <a:gd name="connsiteY1" fmla="*/ 75829 h 297951"/>
                <a:gd name="connsiteX2" fmla="*/ 96507 w 276872"/>
                <a:gd name="connsiteY2" fmla="*/ 297952 h 297951"/>
                <a:gd name="connsiteX3" fmla="*/ 140179 w 276872"/>
                <a:gd name="connsiteY3" fmla="*/ 151495 h 297951"/>
                <a:gd name="connsiteX4" fmla="*/ 276873 w 276872"/>
                <a:gd name="connsiteY4" fmla="*/ 216046 h 297951"/>
                <a:gd name="connsiteX5" fmla="*/ 183985 w 276872"/>
                <a:gd name="connsiteY5" fmla="*/ 0 h 297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6872" h="297951">
                  <a:moveTo>
                    <a:pt x="183985" y="0"/>
                  </a:moveTo>
                  <a:cubicBezTo>
                    <a:pt x="123501" y="45530"/>
                    <a:pt x="74400" y="66199"/>
                    <a:pt x="0" y="75829"/>
                  </a:cubicBezTo>
                  <a:lnTo>
                    <a:pt x="96507" y="297952"/>
                  </a:lnTo>
                  <a:lnTo>
                    <a:pt x="140179" y="151495"/>
                  </a:lnTo>
                  <a:lnTo>
                    <a:pt x="276873" y="216046"/>
                  </a:lnTo>
                  <a:lnTo>
                    <a:pt x="183985" y="0"/>
                  </a:lnTo>
                  <a:close/>
                </a:path>
              </a:pathLst>
            </a:custGeom>
            <a:grpFill/>
            <a:ln w="9525" cap="flat">
              <a:noFill/>
              <a:prstDash val="solid"/>
              <a:miter/>
            </a:ln>
          </p:spPr>
          <p:txBody>
            <a:bodyPr rtlCol="0" anchor="ctr"/>
            <a:lstStyle/>
            <a:p>
              <a:endParaRPr lang="en-US" dirty="0"/>
            </a:p>
          </p:txBody>
        </p:sp>
      </p:grpSp>
      <p:pic>
        <p:nvPicPr>
          <p:cNvPr id="109" name="Graphic 124" descr="Quadcopter with solid fill">
            <a:extLst>
              <a:ext uri="{FF2B5EF4-FFF2-40B4-BE49-F238E27FC236}">
                <a16:creationId xmlns:a16="http://schemas.microsoft.com/office/drawing/2014/main" id="{A2699CDE-57F5-49C6-8121-8DC37371DDEA}"/>
              </a:ext>
            </a:extLst>
          </p:cNvPr>
          <p:cNvPicPr>
            <a:picLocks noChangeAspect="1"/>
          </p:cNvPicPr>
          <p:nvPr/>
        </p:nvPicPr>
        <p:blipFill>
          <a:blip r:embed="rId38" cstate="print">
            <a:extLst>
              <a:ext uri="{28A0092B-C50C-407E-A947-70E740481C1C}">
                <a14:useLocalDpi xmlns:a14="http://schemas.microsoft.com/office/drawing/2010/main" val="0"/>
              </a:ext>
              <a:ext uri="{96DAC541-7B7A-43D3-8B79-37D633B846F1}">
                <asvg:svgBlip xmlns:asvg="http://schemas.microsoft.com/office/drawing/2016/SVG/main" r:embed="rId39"/>
              </a:ext>
            </a:extLst>
          </a:blip>
          <a:stretch>
            <a:fillRect/>
          </a:stretch>
        </p:blipFill>
        <p:spPr>
          <a:xfrm>
            <a:off x="877121" y="2356696"/>
            <a:ext cx="387795" cy="387795"/>
          </a:xfrm>
          <a:prstGeom prst="rect">
            <a:avLst/>
          </a:prstGeom>
        </p:spPr>
      </p:pic>
      <p:pic>
        <p:nvPicPr>
          <p:cNvPr id="110" name="Picture 147">
            <a:extLst>
              <a:ext uri="{FF2B5EF4-FFF2-40B4-BE49-F238E27FC236}">
                <a16:creationId xmlns:a16="http://schemas.microsoft.com/office/drawing/2014/main" id="{EACA0370-F359-40ED-A8B0-E41ABBDFBFD3}"/>
              </a:ext>
            </a:extLst>
          </p:cNvPr>
          <p:cNvPicPr>
            <a:picLocks noChangeAspect="1"/>
          </p:cNvPicPr>
          <p:nvPr/>
        </p:nvPicPr>
        <p:blipFill>
          <a:blip r:embed="rId40">
            <a:clrChange>
              <a:clrFrom>
                <a:srgbClr val="FFFFFF"/>
              </a:clrFrom>
              <a:clrTo>
                <a:srgbClr val="FFFFFF">
                  <a:alpha val="0"/>
                </a:srgbClr>
              </a:clrTo>
            </a:clrChange>
          </a:blip>
          <a:stretch>
            <a:fillRect/>
          </a:stretch>
        </p:blipFill>
        <p:spPr>
          <a:xfrm>
            <a:off x="783838" y="2727266"/>
            <a:ext cx="558268" cy="275460"/>
          </a:xfrm>
          <a:prstGeom prst="rect">
            <a:avLst/>
          </a:prstGeom>
        </p:spPr>
      </p:pic>
      <p:sp>
        <p:nvSpPr>
          <p:cNvPr id="111" name="Bulle narrative : rectangle 110">
            <a:extLst>
              <a:ext uri="{FF2B5EF4-FFF2-40B4-BE49-F238E27FC236}">
                <a16:creationId xmlns:a16="http://schemas.microsoft.com/office/drawing/2014/main" id="{120AA726-0FF6-4209-BB20-1BA916108E4E}"/>
              </a:ext>
            </a:extLst>
          </p:cNvPr>
          <p:cNvSpPr/>
          <p:nvPr/>
        </p:nvSpPr>
        <p:spPr>
          <a:xfrm>
            <a:off x="4197941" y="4600547"/>
            <a:ext cx="5300580" cy="1630260"/>
          </a:xfrm>
          <a:prstGeom prst="wedgeRectCallout">
            <a:avLst>
              <a:gd name="adj1" fmla="val -51161"/>
              <a:gd name="adj2" fmla="val -31334"/>
            </a:avLst>
          </a:prstGeom>
          <a:solidFill>
            <a:schemeClr val="bg1"/>
          </a:solidFill>
          <a:ln w="12700">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0181" fontAlgn="base">
              <a:spcBef>
                <a:spcPct val="0"/>
              </a:spcBef>
              <a:spcAft>
                <a:spcPct val="0"/>
              </a:spcAft>
            </a:pPr>
            <a:endParaRPr lang="en-US" sz="1000" i="1" dirty="0">
              <a:solidFill>
                <a:schemeClr val="tx1"/>
              </a:solidFill>
              <a:latin typeface="+mj-lt"/>
            </a:endParaRPr>
          </a:p>
        </p:txBody>
      </p:sp>
      <p:grpSp>
        <p:nvGrpSpPr>
          <p:cNvPr id="112" name="Group 216">
            <a:extLst>
              <a:ext uri="{FF2B5EF4-FFF2-40B4-BE49-F238E27FC236}">
                <a16:creationId xmlns:a16="http://schemas.microsoft.com/office/drawing/2014/main" id="{BCAF6075-5A0A-426C-BE07-730C814D8929}"/>
              </a:ext>
            </a:extLst>
          </p:cNvPr>
          <p:cNvGrpSpPr/>
          <p:nvPr/>
        </p:nvGrpSpPr>
        <p:grpSpPr>
          <a:xfrm>
            <a:off x="613235" y="2972776"/>
            <a:ext cx="824105" cy="581492"/>
            <a:chOff x="7152305" y="4449816"/>
            <a:chExt cx="708238" cy="476605"/>
          </a:xfrm>
        </p:grpSpPr>
        <p:sp>
          <p:nvSpPr>
            <p:cNvPr id="113" name="TextBox 212">
              <a:extLst>
                <a:ext uri="{FF2B5EF4-FFF2-40B4-BE49-F238E27FC236}">
                  <a16:creationId xmlns:a16="http://schemas.microsoft.com/office/drawing/2014/main" id="{BF24D132-C786-48A4-9A3E-983BFF02BDDA}"/>
                </a:ext>
              </a:extLst>
            </p:cNvPr>
            <p:cNvSpPr txBox="1"/>
            <p:nvPr/>
          </p:nvSpPr>
          <p:spPr>
            <a:xfrm>
              <a:off x="7152305" y="4749838"/>
              <a:ext cx="708238" cy="176583"/>
            </a:xfrm>
            <a:prstGeom prst="rect">
              <a:avLst/>
            </a:prstGeom>
            <a:noFill/>
          </p:spPr>
          <p:txBody>
            <a:bodyPr wrap="square" rtlCol="0">
              <a:spAutoFit/>
            </a:bodyPr>
            <a:lstStyle/>
            <a:p>
              <a:pPr algn="ctr"/>
              <a:r>
                <a:rPr lang="en-US" sz="800" dirty="0" err="1"/>
                <a:t>Prodapps</a:t>
              </a:r>
              <a:endParaRPr lang="en-US" sz="800" dirty="0"/>
            </a:p>
          </p:txBody>
        </p:sp>
        <p:pic>
          <p:nvPicPr>
            <p:cNvPr id="114" name="Graphic 214" descr="Smart Phone with solid fill">
              <a:extLst>
                <a:ext uri="{FF2B5EF4-FFF2-40B4-BE49-F238E27FC236}">
                  <a16:creationId xmlns:a16="http://schemas.microsoft.com/office/drawing/2014/main" id="{89B17123-4FE4-481C-BAA2-FBBD26C853F1}"/>
                </a:ext>
              </a:extLst>
            </p:cNvPr>
            <p:cNvPicPr>
              <a:picLocks noChangeAspect="1"/>
            </p:cNvPicPr>
            <p:nvPr/>
          </p:nvPicPr>
          <p:blipFill>
            <a:blip r:embed="rId41" cstate="print">
              <a:extLst>
                <a:ext uri="{28A0092B-C50C-407E-A947-70E740481C1C}">
                  <a14:useLocalDpi xmlns:a14="http://schemas.microsoft.com/office/drawing/2010/main" val="0"/>
                </a:ext>
                <a:ext uri="{96DAC541-7B7A-43D3-8B79-37D633B846F1}">
                  <asvg:svgBlip xmlns:asvg="http://schemas.microsoft.com/office/drawing/2016/SVG/main" r:embed="rId42"/>
                </a:ext>
              </a:extLst>
            </a:blip>
            <a:stretch>
              <a:fillRect/>
            </a:stretch>
          </p:blipFill>
          <p:spPr>
            <a:xfrm>
              <a:off x="7340830" y="4449816"/>
              <a:ext cx="320492" cy="320492"/>
            </a:xfrm>
            <a:prstGeom prst="rect">
              <a:avLst/>
            </a:prstGeom>
          </p:spPr>
        </p:pic>
      </p:grpSp>
      <p:grpSp>
        <p:nvGrpSpPr>
          <p:cNvPr id="120" name="Group 19">
            <a:extLst>
              <a:ext uri="{FF2B5EF4-FFF2-40B4-BE49-F238E27FC236}">
                <a16:creationId xmlns:a16="http://schemas.microsoft.com/office/drawing/2014/main" id="{98F4A28E-2E49-4796-8789-4D7AB3B6CFD2}"/>
              </a:ext>
            </a:extLst>
          </p:cNvPr>
          <p:cNvGrpSpPr/>
          <p:nvPr/>
        </p:nvGrpSpPr>
        <p:grpSpPr>
          <a:xfrm>
            <a:off x="1168756" y="3050189"/>
            <a:ext cx="140915" cy="183396"/>
            <a:chOff x="12263100" y="3011039"/>
            <a:chExt cx="624715" cy="848215"/>
          </a:xfrm>
          <a:solidFill>
            <a:srgbClr val="00B0F0"/>
          </a:solidFill>
        </p:grpSpPr>
        <p:sp>
          <p:nvSpPr>
            <p:cNvPr id="121" name="Graphic 11">
              <a:extLst>
                <a:ext uri="{FF2B5EF4-FFF2-40B4-BE49-F238E27FC236}">
                  <a16:creationId xmlns:a16="http://schemas.microsoft.com/office/drawing/2014/main" id="{0CF79484-111D-4568-AFFF-3CBDCB38027C}"/>
                </a:ext>
              </a:extLst>
            </p:cNvPr>
            <p:cNvSpPr/>
            <p:nvPr/>
          </p:nvSpPr>
          <p:spPr>
            <a:xfrm>
              <a:off x="12385687" y="3111132"/>
              <a:ext cx="356454" cy="356435"/>
            </a:xfrm>
            <a:custGeom>
              <a:avLst/>
              <a:gdLst>
                <a:gd name="connsiteX0" fmla="*/ 178222 w 356454"/>
                <a:gd name="connsiteY0" fmla="*/ 0 h 356435"/>
                <a:gd name="connsiteX1" fmla="*/ 0 w 356454"/>
                <a:gd name="connsiteY1" fmla="*/ 178222 h 356435"/>
                <a:gd name="connsiteX2" fmla="*/ 178222 w 356454"/>
                <a:gd name="connsiteY2" fmla="*/ 356435 h 356435"/>
                <a:gd name="connsiteX3" fmla="*/ 356454 w 356454"/>
                <a:gd name="connsiteY3" fmla="*/ 178222 h 356435"/>
                <a:gd name="connsiteX4" fmla="*/ 178222 w 356454"/>
                <a:gd name="connsiteY4" fmla="*/ 0 h 356435"/>
                <a:gd name="connsiteX5" fmla="*/ 153581 w 356454"/>
                <a:gd name="connsiteY5" fmla="*/ 272425 h 356435"/>
                <a:gd name="connsiteX6" fmla="*/ 70037 w 356454"/>
                <a:gd name="connsiteY6" fmla="*/ 188890 h 356435"/>
                <a:gd name="connsiteX7" fmla="*/ 104899 w 356454"/>
                <a:gd name="connsiteY7" fmla="*/ 154067 h 356435"/>
                <a:gd name="connsiteX8" fmla="*/ 153581 w 356454"/>
                <a:gd name="connsiteY8" fmla="*/ 202768 h 356435"/>
                <a:gd name="connsiteX9" fmla="*/ 272320 w 356454"/>
                <a:gd name="connsiteY9" fmla="*/ 84039 h 356435"/>
                <a:gd name="connsiteX10" fmla="*/ 307134 w 356454"/>
                <a:gd name="connsiteY10" fmla="*/ 118872 h 356435"/>
                <a:gd name="connsiteX11" fmla="*/ 153581 w 356454"/>
                <a:gd name="connsiteY11" fmla="*/ 272425 h 356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6454" h="356435">
                  <a:moveTo>
                    <a:pt x="178222" y="0"/>
                  </a:moveTo>
                  <a:cubicBezTo>
                    <a:pt x="79943" y="0"/>
                    <a:pt x="0" y="79953"/>
                    <a:pt x="0" y="178222"/>
                  </a:cubicBezTo>
                  <a:cubicBezTo>
                    <a:pt x="0" y="276492"/>
                    <a:pt x="79943" y="356435"/>
                    <a:pt x="178222" y="356435"/>
                  </a:cubicBezTo>
                  <a:cubicBezTo>
                    <a:pt x="276501" y="356435"/>
                    <a:pt x="356454" y="276482"/>
                    <a:pt x="356454" y="178222"/>
                  </a:cubicBezTo>
                  <a:cubicBezTo>
                    <a:pt x="356454" y="79953"/>
                    <a:pt x="276511" y="0"/>
                    <a:pt x="178222" y="0"/>
                  </a:cubicBezTo>
                  <a:close/>
                  <a:moveTo>
                    <a:pt x="153581" y="272425"/>
                  </a:moveTo>
                  <a:lnTo>
                    <a:pt x="70037" y="188890"/>
                  </a:lnTo>
                  <a:lnTo>
                    <a:pt x="104899" y="154067"/>
                  </a:lnTo>
                  <a:lnTo>
                    <a:pt x="153581" y="202768"/>
                  </a:lnTo>
                  <a:lnTo>
                    <a:pt x="272320" y="84039"/>
                  </a:lnTo>
                  <a:lnTo>
                    <a:pt x="307134" y="118872"/>
                  </a:lnTo>
                  <a:lnTo>
                    <a:pt x="153581" y="272425"/>
                  </a:lnTo>
                  <a:close/>
                </a:path>
              </a:pathLst>
            </a:custGeom>
            <a:grpFill/>
            <a:ln w="9525" cap="flat">
              <a:noFill/>
              <a:prstDash val="solid"/>
              <a:miter/>
            </a:ln>
          </p:spPr>
          <p:txBody>
            <a:bodyPr rtlCol="0" anchor="ctr"/>
            <a:lstStyle/>
            <a:p>
              <a:endParaRPr lang="en-US" dirty="0"/>
            </a:p>
          </p:txBody>
        </p:sp>
        <p:sp>
          <p:nvSpPr>
            <p:cNvPr id="122" name="Graphic 11">
              <a:extLst>
                <a:ext uri="{FF2B5EF4-FFF2-40B4-BE49-F238E27FC236}">
                  <a16:creationId xmlns:a16="http://schemas.microsoft.com/office/drawing/2014/main" id="{CE6AD5A9-0724-4E52-8533-36B2B7A8E8FB}"/>
                </a:ext>
              </a:extLst>
            </p:cNvPr>
            <p:cNvSpPr/>
            <p:nvPr/>
          </p:nvSpPr>
          <p:spPr>
            <a:xfrm>
              <a:off x="12285084" y="3011039"/>
              <a:ext cx="558043" cy="559706"/>
            </a:xfrm>
            <a:custGeom>
              <a:avLst/>
              <a:gdLst>
                <a:gd name="connsiteX0" fmla="*/ 526065 w 558043"/>
                <a:gd name="connsiteY0" fmla="*/ 244711 h 559706"/>
                <a:gd name="connsiteX1" fmla="*/ 525170 w 558043"/>
                <a:gd name="connsiteY1" fmla="*/ 134688 h 559706"/>
                <a:gd name="connsiteX2" fmla="*/ 429901 w 558043"/>
                <a:gd name="connsiteY2" fmla="*/ 79719 h 559706"/>
                <a:gd name="connsiteX3" fmla="*/ 351472 w 558043"/>
                <a:gd name="connsiteY3" fmla="*/ 2567 h 559706"/>
                <a:gd name="connsiteX4" fmla="*/ 245230 w 558043"/>
                <a:gd name="connsiteY4" fmla="*/ 31085 h 559706"/>
                <a:gd name="connsiteX5" fmla="*/ 135226 w 558043"/>
                <a:gd name="connsiteY5" fmla="*/ 31971 h 559706"/>
                <a:gd name="connsiteX6" fmla="*/ 80247 w 558043"/>
                <a:gd name="connsiteY6" fmla="*/ 127259 h 559706"/>
                <a:gd name="connsiteX7" fmla="*/ 3076 w 558043"/>
                <a:gd name="connsiteY7" fmla="*/ 205659 h 559706"/>
                <a:gd name="connsiteX8" fmla="*/ 31584 w 558043"/>
                <a:gd name="connsiteY8" fmla="*/ 311910 h 559706"/>
                <a:gd name="connsiteX9" fmla="*/ 32479 w 558043"/>
                <a:gd name="connsiteY9" fmla="*/ 421924 h 559706"/>
                <a:gd name="connsiteX10" fmla="*/ 127768 w 558043"/>
                <a:gd name="connsiteY10" fmla="*/ 476893 h 559706"/>
                <a:gd name="connsiteX11" fmla="*/ 206177 w 558043"/>
                <a:gd name="connsiteY11" fmla="*/ 554064 h 559706"/>
                <a:gd name="connsiteX12" fmla="*/ 312438 w 558043"/>
                <a:gd name="connsiteY12" fmla="*/ 525566 h 559706"/>
                <a:gd name="connsiteX13" fmla="*/ 422452 w 558043"/>
                <a:gd name="connsiteY13" fmla="*/ 524680 h 559706"/>
                <a:gd name="connsiteX14" fmla="*/ 477421 w 558043"/>
                <a:gd name="connsiteY14" fmla="*/ 429373 h 559706"/>
                <a:gd name="connsiteX15" fmla="*/ 554573 w 558043"/>
                <a:gd name="connsiteY15" fmla="*/ 350972 h 559706"/>
                <a:gd name="connsiteX16" fmla="*/ 526065 w 558043"/>
                <a:gd name="connsiteY16" fmla="*/ 244711 h 559706"/>
                <a:gd name="connsiteX17" fmla="*/ 226628 w 558043"/>
                <a:gd name="connsiteY17" fmla="*/ 476502 h 559706"/>
                <a:gd name="connsiteX18" fmla="*/ 80638 w 558043"/>
                <a:gd name="connsiteY18" fmla="*/ 226109 h 559706"/>
                <a:gd name="connsiteX19" fmla="*/ 331050 w 558043"/>
                <a:gd name="connsiteY19" fmla="*/ 80119 h 559706"/>
                <a:gd name="connsiteX20" fmla="*/ 477011 w 558043"/>
                <a:gd name="connsiteY20" fmla="*/ 330541 h 559706"/>
                <a:gd name="connsiteX21" fmla="*/ 226628 w 558043"/>
                <a:gd name="connsiteY21" fmla="*/ 476502 h 559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58043" h="559706">
                  <a:moveTo>
                    <a:pt x="526065" y="244711"/>
                  </a:moveTo>
                  <a:cubicBezTo>
                    <a:pt x="520683" y="190609"/>
                    <a:pt x="545544" y="175331"/>
                    <a:pt x="525170" y="134688"/>
                  </a:cubicBezTo>
                  <a:cubicBezTo>
                    <a:pt x="504796" y="94064"/>
                    <a:pt x="469010" y="109104"/>
                    <a:pt x="429901" y="79719"/>
                  </a:cubicBezTo>
                  <a:cubicBezTo>
                    <a:pt x="390772" y="50363"/>
                    <a:pt x="403631" y="14473"/>
                    <a:pt x="351472" y="2567"/>
                  </a:cubicBezTo>
                  <a:cubicBezTo>
                    <a:pt x="299294" y="-9320"/>
                    <a:pt x="298046" y="23512"/>
                    <a:pt x="245230" y="31085"/>
                  </a:cubicBezTo>
                  <a:cubicBezTo>
                    <a:pt x="192414" y="38657"/>
                    <a:pt x="177679" y="4700"/>
                    <a:pt x="135226" y="31971"/>
                  </a:cubicBezTo>
                  <a:cubicBezTo>
                    <a:pt x="92773" y="59241"/>
                    <a:pt x="121052" y="72719"/>
                    <a:pt x="80247" y="127259"/>
                  </a:cubicBezTo>
                  <a:cubicBezTo>
                    <a:pt x="39442" y="181799"/>
                    <a:pt x="17163" y="152243"/>
                    <a:pt x="3076" y="205659"/>
                  </a:cubicBezTo>
                  <a:cubicBezTo>
                    <a:pt x="-10983" y="259094"/>
                    <a:pt x="27479" y="259999"/>
                    <a:pt x="31584" y="311910"/>
                  </a:cubicBezTo>
                  <a:cubicBezTo>
                    <a:pt x="35718" y="363831"/>
                    <a:pt x="3590" y="371661"/>
                    <a:pt x="32479" y="421924"/>
                  </a:cubicBezTo>
                  <a:cubicBezTo>
                    <a:pt x="61369" y="472178"/>
                    <a:pt x="85296" y="439279"/>
                    <a:pt x="127768" y="476893"/>
                  </a:cubicBezTo>
                  <a:cubicBezTo>
                    <a:pt x="170240" y="514526"/>
                    <a:pt x="137693" y="534176"/>
                    <a:pt x="206177" y="554064"/>
                  </a:cubicBezTo>
                  <a:cubicBezTo>
                    <a:pt x="274653" y="573953"/>
                    <a:pt x="255269" y="535653"/>
                    <a:pt x="312438" y="525566"/>
                  </a:cubicBezTo>
                  <a:cubicBezTo>
                    <a:pt x="369607" y="515450"/>
                    <a:pt x="371722" y="555293"/>
                    <a:pt x="422452" y="524680"/>
                  </a:cubicBezTo>
                  <a:cubicBezTo>
                    <a:pt x="473154" y="494047"/>
                    <a:pt x="447598" y="470216"/>
                    <a:pt x="477421" y="429373"/>
                  </a:cubicBezTo>
                  <a:cubicBezTo>
                    <a:pt x="507234" y="388539"/>
                    <a:pt x="539572" y="407827"/>
                    <a:pt x="554573" y="350972"/>
                  </a:cubicBezTo>
                  <a:cubicBezTo>
                    <a:pt x="569566" y="294080"/>
                    <a:pt x="531447" y="298804"/>
                    <a:pt x="526065" y="244711"/>
                  </a:cubicBezTo>
                  <a:close/>
                  <a:moveTo>
                    <a:pt x="226628" y="476502"/>
                  </a:moveTo>
                  <a:cubicBezTo>
                    <a:pt x="117147" y="447670"/>
                    <a:pt x="51796" y="335551"/>
                    <a:pt x="80638" y="226109"/>
                  </a:cubicBezTo>
                  <a:cubicBezTo>
                    <a:pt x="109461" y="116648"/>
                    <a:pt x="221589" y="51297"/>
                    <a:pt x="331050" y="80119"/>
                  </a:cubicBezTo>
                  <a:cubicBezTo>
                    <a:pt x="440502" y="108961"/>
                    <a:pt x="505853" y="221070"/>
                    <a:pt x="477011" y="330541"/>
                  </a:cubicBezTo>
                  <a:cubicBezTo>
                    <a:pt x="448170" y="439993"/>
                    <a:pt x="336089" y="505354"/>
                    <a:pt x="226628" y="476502"/>
                  </a:cubicBezTo>
                  <a:close/>
                </a:path>
              </a:pathLst>
            </a:custGeom>
            <a:grpFill/>
            <a:ln w="9525" cap="flat">
              <a:noFill/>
              <a:prstDash val="solid"/>
              <a:miter/>
            </a:ln>
          </p:spPr>
          <p:txBody>
            <a:bodyPr rtlCol="0" anchor="ctr"/>
            <a:lstStyle/>
            <a:p>
              <a:endParaRPr lang="en-US" dirty="0"/>
            </a:p>
          </p:txBody>
        </p:sp>
        <p:sp>
          <p:nvSpPr>
            <p:cNvPr id="123" name="Graphic 11">
              <a:extLst>
                <a:ext uri="{FF2B5EF4-FFF2-40B4-BE49-F238E27FC236}">
                  <a16:creationId xmlns:a16="http://schemas.microsoft.com/office/drawing/2014/main" id="{AB25344D-A8FC-4A5C-A43F-4B01CA4A8800}"/>
                </a:ext>
              </a:extLst>
            </p:cNvPr>
            <p:cNvSpPr/>
            <p:nvPr/>
          </p:nvSpPr>
          <p:spPr>
            <a:xfrm>
              <a:off x="12263100" y="3570866"/>
              <a:ext cx="275177" cy="288388"/>
            </a:xfrm>
            <a:custGeom>
              <a:avLst/>
              <a:gdLst>
                <a:gd name="connsiteX0" fmla="*/ 92869 w 275177"/>
                <a:gd name="connsiteY0" fmla="*/ 0 h 288388"/>
                <a:gd name="connsiteX1" fmla="*/ 0 w 275177"/>
                <a:gd name="connsiteY1" fmla="*/ 206483 h 288388"/>
                <a:gd name="connsiteX2" fmla="*/ 136684 w 275177"/>
                <a:gd name="connsiteY2" fmla="*/ 141932 h 288388"/>
                <a:gd name="connsiteX3" fmla="*/ 180308 w 275177"/>
                <a:gd name="connsiteY3" fmla="*/ 288388 h 288388"/>
                <a:gd name="connsiteX4" fmla="*/ 275177 w 275177"/>
                <a:gd name="connsiteY4" fmla="*/ 71199 h 288388"/>
                <a:gd name="connsiteX5" fmla="*/ 92869 w 275177"/>
                <a:gd name="connsiteY5" fmla="*/ 0 h 288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5177" h="288388">
                  <a:moveTo>
                    <a:pt x="92869" y="0"/>
                  </a:moveTo>
                  <a:lnTo>
                    <a:pt x="0" y="206483"/>
                  </a:lnTo>
                  <a:lnTo>
                    <a:pt x="136684" y="141932"/>
                  </a:lnTo>
                  <a:lnTo>
                    <a:pt x="180308" y="288388"/>
                  </a:lnTo>
                  <a:lnTo>
                    <a:pt x="275177" y="71199"/>
                  </a:lnTo>
                  <a:cubicBezTo>
                    <a:pt x="205616" y="62198"/>
                    <a:pt x="154534" y="47387"/>
                    <a:pt x="92869" y="0"/>
                  </a:cubicBezTo>
                  <a:close/>
                </a:path>
              </a:pathLst>
            </a:custGeom>
            <a:grpFill/>
            <a:ln w="9525" cap="flat">
              <a:noFill/>
              <a:prstDash val="solid"/>
              <a:miter/>
            </a:ln>
          </p:spPr>
          <p:txBody>
            <a:bodyPr rtlCol="0" anchor="ctr"/>
            <a:lstStyle/>
            <a:p>
              <a:endParaRPr lang="en-US" dirty="0"/>
            </a:p>
          </p:txBody>
        </p:sp>
        <p:sp>
          <p:nvSpPr>
            <p:cNvPr id="124" name="Graphic 11">
              <a:extLst>
                <a:ext uri="{FF2B5EF4-FFF2-40B4-BE49-F238E27FC236}">
                  <a16:creationId xmlns:a16="http://schemas.microsoft.com/office/drawing/2014/main" id="{5980143D-7AF7-4D97-8D06-A50037CCB903}"/>
                </a:ext>
              </a:extLst>
            </p:cNvPr>
            <p:cNvSpPr/>
            <p:nvPr/>
          </p:nvSpPr>
          <p:spPr>
            <a:xfrm>
              <a:off x="12610943" y="3561303"/>
              <a:ext cx="276872" cy="297951"/>
            </a:xfrm>
            <a:custGeom>
              <a:avLst/>
              <a:gdLst>
                <a:gd name="connsiteX0" fmla="*/ 183985 w 276872"/>
                <a:gd name="connsiteY0" fmla="*/ 0 h 297951"/>
                <a:gd name="connsiteX1" fmla="*/ 0 w 276872"/>
                <a:gd name="connsiteY1" fmla="*/ 75829 h 297951"/>
                <a:gd name="connsiteX2" fmla="*/ 96507 w 276872"/>
                <a:gd name="connsiteY2" fmla="*/ 297952 h 297951"/>
                <a:gd name="connsiteX3" fmla="*/ 140179 w 276872"/>
                <a:gd name="connsiteY3" fmla="*/ 151495 h 297951"/>
                <a:gd name="connsiteX4" fmla="*/ 276873 w 276872"/>
                <a:gd name="connsiteY4" fmla="*/ 216046 h 297951"/>
                <a:gd name="connsiteX5" fmla="*/ 183985 w 276872"/>
                <a:gd name="connsiteY5" fmla="*/ 0 h 297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6872" h="297951">
                  <a:moveTo>
                    <a:pt x="183985" y="0"/>
                  </a:moveTo>
                  <a:cubicBezTo>
                    <a:pt x="123501" y="45530"/>
                    <a:pt x="74400" y="66199"/>
                    <a:pt x="0" y="75829"/>
                  </a:cubicBezTo>
                  <a:lnTo>
                    <a:pt x="96507" y="297952"/>
                  </a:lnTo>
                  <a:lnTo>
                    <a:pt x="140179" y="151495"/>
                  </a:lnTo>
                  <a:lnTo>
                    <a:pt x="276873" y="216046"/>
                  </a:lnTo>
                  <a:lnTo>
                    <a:pt x="183985" y="0"/>
                  </a:lnTo>
                  <a:close/>
                </a:path>
              </a:pathLst>
            </a:custGeom>
            <a:grpFill/>
            <a:ln w="9525" cap="flat">
              <a:noFill/>
              <a:prstDash val="solid"/>
              <a:miter/>
            </a:ln>
          </p:spPr>
          <p:txBody>
            <a:bodyPr rtlCol="0" anchor="ctr"/>
            <a:lstStyle/>
            <a:p>
              <a:endParaRPr lang="en-US" dirty="0"/>
            </a:p>
          </p:txBody>
        </p:sp>
      </p:grpSp>
      <p:grpSp>
        <p:nvGrpSpPr>
          <p:cNvPr id="125" name="Group 295">
            <a:extLst>
              <a:ext uri="{FF2B5EF4-FFF2-40B4-BE49-F238E27FC236}">
                <a16:creationId xmlns:a16="http://schemas.microsoft.com/office/drawing/2014/main" id="{452908AA-902F-4A7E-AB73-9F52D786B6C4}"/>
              </a:ext>
            </a:extLst>
          </p:cNvPr>
          <p:cNvGrpSpPr/>
          <p:nvPr/>
        </p:nvGrpSpPr>
        <p:grpSpPr>
          <a:xfrm>
            <a:off x="4272943" y="5314077"/>
            <a:ext cx="687101" cy="441581"/>
            <a:chOff x="7528173" y="5911186"/>
            <a:chExt cx="687101" cy="441581"/>
          </a:xfrm>
        </p:grpSpPr>
        <p:pic>
          <p:nvPicPr>
            <p:cNvPr id="126" name="Picture 264">
              <a:extLst>
                <a:ext uri="{FF2B5EF4-FFF2-40B4-BE49-F238E27FC236}">
                  <a16:creationId xmlns:a16="http://schemas.microsoft.com/office/drawing/2014/main" id="{267C8206-7439-45C3-BED1-A9926A9C8466}"/>
                </a:ext>
              </a:extLst>
            </p:cNvPr>
            <p:cNvPicPr>
              <a:picLocks noChangeAspect="1"/>
            </p:cNvPicPr>
            <p:nvPr/>
          </p:nvPicPr>
          <p:blipFill>
            <a:blip r:embed="rId43">
              <a:clrChange>
                <a:clrFrom>
                  <a:srgbClr val="F2F2F2"/>
                </a:clrFrom>
                <a:clrTo>
                  <a:srgbClr val="F2F2F2">
                    <a:alpha val="0"/>
                  </a:srgbClr>
                </a:clrTo>
              </a:clrChange>
            </a:blip>
            <a:stretch>
              <a:fillRect/>
            </a:stretch>
          </p:blipFill>
          <p:spPr>
            <a:xfrm>
              <a:off x="7606412" y="5911186"/>
              <a:ext cx="459070" cy="366253"/>
            </a:xfrm>
            <a:prstGeom prst="rect">
              <a:avLst/>
            </a:prstGeom>
          </p:spPr>
        </p:pic>
        <p:pic>
          <p:nvPicPr>
            <p:cNvPr id="127" name="Picture 266">
              <a:extLst>
                <a:ext uri="{FF2B5EF4-FFF2-40B4-BE49-F238E27FC236}">
                  <a16:creationId xmlns:a16="http://schemas.microsoft.com/office/drawing/2014/main" id="{08A43A2F-3ACE-4CEA-8051-C2D273E4BAF4}"/>
                </a:ext>
              </a:extLst>
            </p:cNvPr>
            <p:cNvPicPr>
              <a:picLocks noChangeAspect="1"/>
            </p:cNvPicPr>
            <p:nvPr/>
          </p:nvPicPr>
          <p:blipFill>
            <a:blip r:embed="rId44">
              <a:clrChange>
                <a:clrFrom>
                  <a:srgbClr val="F2F2F2"/>
                </a:clrFrom>
                <a:clrTo>
                  <a:srgbClr val="F2F2F2">
                    <a:alpha val="0"/>
                  </a:srgbClr>
                </a:clrTo>
              </a:clrChange>
            </a:blip>
            <a:stretch>
              <a:fillRect/>
            </a:stretch>
          </p:blipFill>
          <p:spPr>
            <a:xfrm>
              <a:off x="7528173" y="6192720"/>
              <a:ext cx="687101" cy="160047"/>
            </a:xfrm>
            <a:prstGeom prst="rect">
              <a:avLst/>
            </a:prstGeom>
          </p:spPr>
        </p:pic>
      </p:grpSp>
      <p:pic>
        <p:nvPicPr>
          <p:cNvPr id="128" name="Picture 2" descr="Home - Genuine ELIDE FIRE ® extinguishing ball : Global Business and  Partnership">
            <a:extLst>
              <a:ext uri="{FF2B5EF4-FFF2-40B4-BE49-F238E27FC236}">
                <a16:creationId xmlns:a16="http://schemas.microsoft.com/office/drawing/2014/main" id="{FD43D956-7F15-4C6E-A0DE-30024A1A0CEF}"/>
              </a:ext>
            </a:extLst>
          </p:cNvPr>
          <p:cNvPicPr>
            <a:picLocks noChangeAspect="1" noChangeArrowheads="1"/>
          </p:cNvPicPr>
          <p:nvPr/>
        </p:nvPicPr>
        <p:blipFill>
          <a:blip r:embed="rId45" cstate="print">
            <a:extLst>
              <a:ext uri="{28A0092B-C50C-407E-A947-70E740481C1C}">
                <a14:useLocalDpi xmlns:a14="http://schemas.microsoft.com/office/drawing/2010/main" val="0"/>
              </a:ext>
            </a:extLst>
          </a:blip>
          <a:srcRect/>
          <a:stretch>
            <a:fillRect/>
          </a:stretch>
        </p:blipFill>
        <p:spPr bwMode="auto">
          <a:xfrm>
            <a:off x="4319193" y="5791754"/>
            <a:ext cx="570279" cy="255735"/>
          </a:xfrm>
          <a:prstGeom prst="rect">
            <a:avLst/>
          </a:prstGeom>
          <a:noFill/>
          <a:extLst>
            <a:ext uri="{909E8E84-426E-40DD-AFC4-6F175D3DCCD1}">
              <a14:hiddenFill xmlns:a14="http://schemas.microsoft.com/office/drawing/2010/main">
                <a:solidFill>
                  <a:srgbClr val="FFFFFF"/>
                </a:solidFill>
              </a14:hiddenFill>
            </a:ext>
          </a:extLst>
        </p:spPr>
      </p:pic>
      <p:sp>
        <p:nvSpPr>
          <p:cNvPr id="129" name="Rectangle 128">
            <a:extLst>
              <a:ext uri="{FF2B5EF4-FFF2-40B4-BE49-F238E27FC236}">
                <a16:creationId xmlns:a16="http://schemas.microsoft.com/office/drawing/2014/main" id="{555638A0-D999-4327-A4A7-179DEE0BEA1B}"/>
              </a:ext>
            </a:extLst>
          </p:cNvPr>
          <p:cNvSpPr/>
          <p:nvPr/>
        </p:nvSpPr>
        <p:spPr>
          <a:xfrm>
            <a:off x="4285685" y="5054652"/>
            <a:ext cx="736600" cy="26077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Hestia’s answer</a:t>
            </a:r>
          </a:p>
        </p:txBody>
      </p:sp>
      <p:sp>
        <p:nvSpPr>
          <p:cNvPr id="130" name="Rectangle 129">
            <a:extLst>
              <a:ext uri="{FF2B5EF4-FFF2-40B4-BE49-F238E27FC236}">
                <a16:creationId xmlns:a16="http://schemas.microsoft.com/office/drawing/2014/main" id="{D30FFD4A-C467-4F1C-A4DF-BCB3EB71D32F}"/>
              </a:ext>
            </a:extLst>
          </p:cNvPr>
          <p:cNvSpPr/>
          <p:nvPr/>
        </p:nvSpPr>
        <p:spPr>
          <a:xfrm>
            <a:off x="5097252" y="5054652"/>
            <a:ext cx="826733" cy="26077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Use-case coverage</a:t>
            </a:r>
          </a:p>
        </p:txBody>
      </p:sp>
      <p:sp>
        <p:nvSpPr>
          <p:cNvPr id="131" name="Rectangle 130">
            <a:extLst>
              <a:ext uri="{FF2B5EF4-FFF2-40B4-BE49-F238E27FC236}">
                <a16:creationId xmlns:a16="http://schemas.microsoft.com/office/drawing/2014/main" id="{93EEF8DD-E42C-4C2B-94DD-89C3DDAF9A59}"/>
              </a:ext>
            </a:extLst>
          </p:cNvPr>
          <p:cNvSpPr/>
          <p:nvPr/>
        </p:nvSpPr>
        <p:spPr>
          <a:xfrm>
            <a:off x="5998952" y="5054652"/>
            <a:ext cx="826733" cy="26077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Status</a:t>
            </a:r>
          </a:p>
        </p:txBody>
      </p:sp>
      <p:sp>
        <p:nvSpPr>
          <p:cNvPr id="132" name="Oval 390">
            <a:extLst>
              <a:ext uri="{FF2B5EF4-FFF2-40B4-BE49-F238E27FC236}">
                <a16:creationId xmlns:a16="http://schemas.microsoft.com/office/drawing/2014/main" id="{37866BA4-BF7F-46F4-9BDC-A7E6E551D6F2}"/>
              </a:ext>
            </a:extLst>
          </p:cNvPr>
          <p:cNvSpPr/>
          <p:nvPr>
            <p:custDataLst>
              <p:tags r:id="rId2"/>
            </p:custDataLst>
          </p:nvPr>
        </p:nvSpPr>
        <p:spPr bwMode="auto">
          <a:xfrm>
            <a:off x="5498086" y="2353819"/>
            <a:ext cx="187325" cy="187325"/>
          </a:xfrm>
          <a:prstGeom prst="ellipse">
            <a:avLst/>
          </a:prstGeom>
          <a:solidFill>
            <a:schemeClr val="tx2"/>
          </a:solidFill>
          <a:ln w="9525" cap="flat" cmpd="sng" algn="ctr">
            <a:solidFill>
              <a:schemeClr val="tx2"/>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144" name="Oval 228">
            <a:extLst>
              <a:ext uri="{FF2B5EF4-FFF2-40B4-BE49-F238E27FC236}">
                <a16:creationId xmlns:a16="http://schemas.microsoft.com/office/drawing/2014/main" id="{433FC52C-1389-4204-AEEB-C9CA9E418A00}"/>
              </a:ext>
            </a:extLst>
          </p:cNvPr>
          <p:cNvSpPr/>
          <p:nvPr>
            <p:custDataLst>
              <p:tags r:id="rId3"/>
            </p:custDataLst>
          </p:nvPr>
        </p:nvSpPr>
        <p:spPr bwMode="auto">
          <a:xfrm>
            <a:off x="5419090" y="5792834"/>
            <a:ext cx="187325" cy="187325"/>
          </a:xfrm>
          <a:prstGeom prst="ellipse">
            <a:avLst/>
          </a:prstGeom>
          <a:solidFill>
            <a:schemeClr val="bg1"/>
          </a:solidFill>
          <a:ln w="9525" cap="flat" cmpd="sng" algn="ctr">
            <a:solidFill>
              <a:schemeClr val="tx2"/>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145" name="Arc 144">
            <a:extLst>
              <a:ext uri="{FF2B5EF4-FFF2-40B4-BE49-F238E27FC236}">
                <a16:creationId xmlns:a16="http://schemas.microsoft.com/office/drawing/2014/main" id="{6A96C0AC-EDD4-48F7-A707-F61145038153}"/>
              </a:ext>
            </a:extLst>
          </p:cNvPr>
          <p:cNvSpPr/>
          <p:nvPr>
            <p:custDataLst>
              <p:tags r:id="rId4"/>
            </p:custDataLst>
          </p:nvPr>
        </p:nvSpPr>
        <p:spPr bwMode="gray">
          <a:xfrm>
            <a:off x="5419090" y="5792834"/>
            <a:ext cx="187324" cy="187324"/>
          </a:xfrm>
          <a:prstGeom prst="arc">
            <a:avLst>
              <a:gd name="adj1" fmla="val 16200000"/>
              <a:gd name="adj2" fmla="val 0"/>
            </a:avLst>
          </a:prstGeom>
          <a:solidFill>
            <a:schemeClr val="tx2"/>
          </a:solidFill>
          <a:ln w="9525" cap="flat" cmpd="sng" algn="ctr">
            <a:solidFill>
              <a:schemeClr val="tx2"/>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46" name="Oval 228">
            <a:extLst>
              <a:ext uri="{FF2B5EF4-FFF2-40B4-BE49-F238E27FC236}">
                <a16:creationId xmlns:a16="http://schemas.microsoft.com/office/drawing/2014/main" id="{054F79DE-098B-4A1C-93C7-642B122E7D15}"/>
              </a:ext>
            </a:extLst>
          </p:cNvPr>
          <p:cNvSpPr/>
          <p:nvPr>
            <p:custDataLst>
              <p:tags r:id="rId5"/>
            </p:custDataLst>
          </p:nvPr>
        </p:nvSpPr>
        <p:spPr bwMode="auto">
          <a:xfrm>
            <a:off x="5419090" y="5406531"/>
            <a:ext cx="187325" cy="187325"/>
          </a:xfrm>
          <a:prstGeom prst="ellipse">
            <a:avLst/>
          </a:prstGeom>
          <a:solidFill>
            <a:schemeClr val="bg1"/>
          </a:solidFill>
          <a:ln w="9525" cap="flat" cmpd="sng" algn="ctr">
            <a:solidFill>
              <a:schemeClr val="tx2"/>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147" name="Arc 146">
            <a:extLst>
              <a:ext uri="{FF2B5EF4-FFF2-40B4-BE49-F238E27FC236}">
                <a16:creationId xmlns:a16="http://schemas.microsoft.com/office/drawing/2014/main" id="{C050FFFB-6045-4F5E-B830-458E17DA18F1}"/>
              </a:ext>
            </a:extLst>
          </p:cNvPr>
          <p:cNvSpPr/>
          <p:nvPr>
            <p:custDataLst>
              <p:tags r:id="rId6"/>
            </p:custDataLst>
          </p:nvPr>
        </p:nvSpPr>
        <p:spPr bwMode="gray">
          <a:xfrm>
            <a:off x="5419090" y="5406531"/>
            <a:ext cx="187324" cy="187324"/>
          </a:xfrm>
          <a:prstGeom prst="arc">
            <a:avLst>
              <a:gd name="adj1" fmla="val 16200000"/>
              <a:gd name="adj2" fmla="val 0"/>
            </a:avLst>
          </a:prstGeom>
          <a:solidFill>
            <a:schemeClr val="tx2"/>
          </a:solidFill>
          <a:ln w="9525" cap="flat" cmpd="sng" algn="ctr">
            <a:solidFill>
              <a:schemeClr val="tx2"/>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50" name="Oval 204">
            <a:extLst>
              <a:ext uri="{FF2B5EF4-FFF2-40B4-BE49-F238E27FC236}">
                <a16:creationId xmlns:a16="http://schemas.microsoft.com/office/drawing/2014/main" id="{8EAE2B76-2313-4656-A866-046474D9996A}"/>
              </a:ext>
            </a:extLst>
          </p:cNvPr>
          <p:cNvSpPr/>
          <p:nvPr>
            <p:custDataLst>
              <p:tags r:id="rId7"/>
            </p:custDataLst>
          </p:nvPr>
        </p:nvSpPr>
        <p:spPr bwMode="auto">
          <a:xfrm>
            <a:off x="1881931" y="2434036"/>
            <a:ext cx="187325" cy="187325"/>
          </a:xfrm>
          <a:prstGeom prst="ellipse">
            <a:avLst/>
          </a:prstGeom>
          <a:solidFill>
            <a:schemeClr val="bg1"/>
          </a:solidFill>
          <a:ln w="9525" cap="flat" cmpd="sng" algn="ctr">
            <a:solidFill>
              <a:schemeClr val="tx2"/>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151" name="Arc 150">
            <a:extLst>
              <a:ext uri="{FF2B5EF4-FFF2-40B4-BE49-F238E27FC236}">
                <a16:creationId xmlns:a16="http://schemas.microsoft.com/office/drawing/2014/main" id="{1EC6A59F-072B-4B31-95CB-BE3AA5E1AF39}"/>
              </a:ext>
            </a:extLst>
          </p:cNvPr>
          <p:cNvSpPr/>
          <p:nvPr>
            <p:custDataLst>
              <p:tags r:id="rId8"/>
            </p:custDataLst>
          </p:nvPr>
        </p:nvSpPr>
        <p:spPr bwMode="gray">
          <a:xfrm>
            <a:off x="1881931" y="2434036"/>
            <a:ext cx="187324" cy="187325"/>
          </a:xfrm>
          <a:prstGeom prst="arc">
            <a:avLst>
              <a:gd name="adj1" fmla="val 16200000"/>
              <a:gd name="adj2" fmla="val 1960334"/>
            </a:avLst>
          </a:prstGeom>
          <a:solidFill>
            <a:schemeClr val="tx2"/>
          </a:solidFill>
          <a:ln w="9525" cap="flat" cmpd="sng" algn="ctr">
            <a:solidFill>
              <a:schemeClr val="tx2"/>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52" name="Oval 226">
            <a:extLst>
              <a:ext uri="{FF2B5EF4-FFF2-40B4-BE49-F238E27FC236}">
                <a16:creationId xmlns:a16="http://schemas.microsoft.com/office/drawing/2014/main" id="{EF73B3A9-E91B-41E1-8986-2718E25E62D9}"/>
              </a:ext>
            </a:extLst>
          </p:cNvPr>
          <p:cNvSpPr/>
          <p:nvPr>
            <p:custDataLst>
              <p:tags r:id="rId9"/>
            </p:custDataLst>
          </p:nvPr>
        </p:nvSpPr>
        <p:spPr bwMode="auto">
          <a:xfrm>
            <a:off x="1881931" y="2080545"/>
            <a:ext cx="187325" cy="187325"/>
          </a:xfrm>
          <a:prstGeom prst="ellipse">
            <a:avLst/>
          </a:prstGeom>
          <a:solidFill>
            <a:schemeClr val="bg1"/>
          </a:solidFill>
          <a:ln w="9525" cap="flat" cmpd="sng" algn="ctr">
            <a:solidFill>
              <a:schemeClr val="tx2"/>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153" name="Arc 152">
            <a:extLst>
              <a:ext uri="{FF2B5EF4-FFF2-40B4-BE49-F238E27FC236}">
                <a16:creationId xmlns:a16="http://schemas.microsoft.com/office/drawing/2014/main" id="{6326A5C1-03CF-4303-91D8-855CCFCB6188}"/>
              </a:ext>
            </a:extLst>
          </p:cNvPr>
          <p:cNvSpPr/>
          <p:nvPr>
            <p:custDataLst>
              <p:tags r:id="rId10"/>
            </p:custDataLst>
          </p:nvPr>
        </p:nvSpPr>
        <p:spPr bwMode="gray">
          <a:xfrm>
            <a:off x="1881931" y="2080545"/>
            <a:ext cx="187324" cy="187325"/>
          </a:xfrm>
          <a:prstGeom prst="arc">
            <a:avLst>
              <a:gd name="adj1" fmla="val 16200000"/>
              <a:gd name="adj2" fmla="val 12389885"/>
            </a:avLst>
          </a:prstGeom>
          <a:solidFill>
            <a:schemeClr val="tx2"/>
          </a:solidFill>
          <a:ln w="9525" cap="flat" cmpd="sng" algn="ctr">
            <a:solidFill>
              <a:schemeClr val="tx2"/>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54" name="Oval 204">
            <a:extLst>
              <a:ext uri="{FF2B5EF4-FFF2-40B4-BE49-F238E27FC236}">
                <a16:creationId xmlns:a16="http://schemas.microsoft.com/office/drawing/2014/main" id="{94C8C856-D1CB-4225-A7D9-CA0FD6CF89C6}"/>
              </a:ext>
            </a:extLst>
          </p:cNvPr>
          <p:cNvSpPr/>
          <p:nvPr>
            <p:custDataLst>
              <p:tags r:id="rId11"/>
            </p:custDataLst>
          </p:nvPr>
        </p:nvSpPr>
        <p:spPr bwMode="auto">
          <a:xfrm>
            <a:off x="5498086" y="3689888"/>
            <a:ext cx="187325" cy="187325"/>
          </a:xfrm>
          <a:prstGeom prst="ellipse">
            <a:avLst/>
          </a:prstGeom>
          <a:solidFill>
            <a:schemeClr val="bg1"/>
          </a:solidFill>
          <a:ln w="9525" cap="flat" cmpd="sng" algn="ctr">
            <a:solidFill>
              <a:schemeClr val="tx2"/>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155" name="Arc 154">
            <a:extLst>
              <a:ext uri="{FF2B5EF4-FFF2-40B4-BE49-F238E27FC236}">
                <a16:creationId xmlns:a16="http://schemas.microsoft.com/office/drawing/2014/main" id="{54C742CD-5C48-4EB7-99B5-8A28818C5366}"/>
              </a:ext>
            </a:extLst>
          </p:cNvPr>
          <p:cNvSpPr/>
          <p:nvPr>
            <p:custDataLst>
              <p:tags r:id="rId12"/>
            </p:custDataLst>
          </p:nvPr>
        </p:nvSpPr>
        <p:spPr bwMode="gray">
          <a:xfrm>
            <a:off x="5498086" y="3689888"/>
            <a:ext cx="187324" cy="187325"/>
          </a:xfrm>
          <a:prstGeom prst="arc">
            <a:avLst>
              <a:gd name="adj1" fmla="val 16200000"/>
              <a:gd name="adj2" fmla="val 5578934"/>
            </a:avLst>
          </a:prstGeom>
          <a:solidFill>
            <a:schemeClr val="tx2"/>
          </a:solidFill>
          <a:ln w="9525" cap="flat" cmpd="sng" algn="ctr">
            <a:solidFill>
              <a:schemeClr val="tx2"/>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56" name="Oval 204">
            <a:extLst>
              <a:ext uri="{FF2B5EF4-FFF2-40B4-BE49-F238E27FC236}">
                <a16:creationId xmlns:a16="http://schemas.microsoft.com/office/drawing/2014/main" id="{1F440329-79EC-471D-BDCF-46FA131899D6}"/>
              </a:ext>
            </a:extLst>
          </p:cNvPr>
          <p:cNvSpPr/>
          <p:nvPr>
            <p:custDataLst>
              <p:tags r:id="rId13"/>
            </p:custDataLst>
          </p:nvPr>
        </p:nvSpPr>
        <p:spPr bwMode="auto">
          <a:xfrm>
            <a:off x="5498086" y="3962147"/>
            <a:ext cx="187325" cy="187325"/>
          </a:xfrm>
          <a:prstGeom prst="ellipse">
            <a:avLst/>
          </a:prstGeom>
          <a:solidFill>
            <a:schemeClr val="bg1"/>
          </a:solidFill>
          <a:ln w="9525" cap="flat" cmpd="sng" algn="ctr">
            <a:solidFill>
              <a:schemeClr val="tx2"/>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157" name="Arc 156">
            <a:extLst>
              <a:ext uri="{FF2B5EF4-FFF2-40B4-BE49-F238E27FC236}">
                <a16:creationId xmlns:a16="http://schemas.microsoft.com/office/drawing/2014/main" id="{12F4AF09-179E-4827-BED1-C78EB213DC6B}"/>
              </a:ext>
            </a:extLst>
          </p:cNvPr>
          <p:cNvSpPr/>
          <p:nvPr>
            <p:custDataLst>
              <p:tags r:id="rId14"/>
            </p:custDataLst>
          </p:nvPr>
        </p:nvSpPr>
        <p:spPr bwMode="gray">
          <a:xfrm>
            <a:off x="5498086" y="3962147"/>
            <a:ext cx="187324" cy="187325"/>
          </a:xfrm>
          <a:prstGeom prst="arc">
            <a:avLst>
              <a:gd name="adj1" fmla="val 16200000"/>
              <a:gd name="adj2" fmla="val 5400000"/>
            </a:avLst>
          </a:prstGeom>
          <a:solidFill>
            <a:schemeClr val="tx2"/>
          </a:solidFill>
          <a:ln w="9525" cap="flat" cmpd="sng" algn="ctr">
            <a:solidFill>
              <a:schemeClr val="tx2"/>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Rectangle 3">
            <a:extLst>
              <a:ext uri="{FF2B5EF4-FFF2-40B4-BE49-F238E27FC236}">
                <a16:creationId xmlns:a16="http://schemas.microsoft.com/office/drawing/2014/main" id="{8F15B80F-09DF-4F44-A671-16DAD8DB32D1}"/>
              </a:ext>
            </a:extLst>
          </p:cNvPr>
          <p:cNvSpPr/>
          <p:nvPr/>
        </p:nvSpPr>
        <p:spPr>
          <a:xfrm>
            <a:off x="6098221" y="3612164"/>
            <a:ext cx="826733" cy="274705"/>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Deployed</a:t>
            </a:r>
          </a:p>
        </p:txBody>
      </p:sp>
      <p:sp>
        <p:nvSpPr>
          <p:cNvPr id="159" name="Rectangle 158">
            <a:extLst>
              <a:ext uri="{FF2B5EF4-FFF2-40B4-BE49-F238E27FC236}">
                <a16:creationId xmlns:a16="http://schemas.microsoft.com/office/drawing/2014/main" id="{B80AF701-FD02-4A49-AF04-0D717773F8CE}"/>
              </a:ext>
            </a:extLst>
          </p:cNvPr>
          <p:cNvSpPr/>
          <p:nvPr/>
        </p:nvSpPr>
        <p:spPr>
          <a:xfrm>
            <a:off x="6098221" y="3907869"/>
            <a:ext cx="826733" cy="274705"/>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Deployed</a:t>
            </a:r>
          </a:p>
        </p:txBody>
      </p:sp>
      <p:sp>
        <p:nvSpPr>
          <p:cNvPr id="160" name="Rectangle 159">
            <a:extLst>
              <a:ext uri="{FF2B5EF4-FFF2-40B4-BE49-F238E27FC236}">
                <a16:creationId xmlns:a16="http://schemas.microsoft.com/office/drawing/2014/main" id="{6794BF10-E356-4CFA-A5D2-64019521185A}"/>
              </a:ext>
            </a:extLst>
          </p:cNvPr>
          <p:cNvSpPr/>
          <p:nvPr/>
        </p:nvSpPr>
        <p:spPr>
          <a:xfrm>
            <a:off x="2500322" y="2082948"/>
            <a:ext cx="826733" cy="274705"/>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Work in progress</a:t>
            </a:r>
          </a:p>
        </p:txBody>
      </p:sp>
      <p:sp>
        <p:nvSpPr>
          <p:cNvPr id="161" name="Rectangle 160">
            <a:extLst>
              <a:ext uri="{FF2B5EF4-FFF2-40B4-BE49-F238E27FC236}">
                <a16:creationId xmlns:a16="http://schemas.microsoft.com/office/drawing/2014/main" id="{98B95108-A1D7-406A-9437-35CC8389273C}"/>
              </a:ext>
            </a:extLst>
          </p:cNvPr>
          <p:cNvSpPr/>
          <p:nvPr/>
        </p:nvSpPr>
        <p:spPr>
          <a:xfrm>
            <a:off x="2500322" y="2413241"/>
            <a:ext cx="826733" cy="274705"/>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Work in progress</a:t>
            </a:r>
          </a:p>
        </p:txBody>
      </p:sp>
      <p:sp>
        <p:nvSpPr>
          <p:cNvPr id="162" name="Rectangle 161">
            <a:extLst>
              <a:ext uri="{FF2B5EF4-FFF2-40B4-BE49-F238E27FC236}">
                <a16:creationId xmlns:a16="http://schemas.microsoft.com/office/drawing/2014/main" id="{E1AEBA31-2AB3-475A-A9D4-798F713EEFD7}"/>
              </a:ext>
            </a:extLst>
          </p:cNvPr>
          <p:cNvSpPr/>
          <p:nvPr/>
        </p:nvSpPr>
        <p:spPr>
          <a:xfrm>
            <a:off x="2500322" y="2727644"/>
            <a:ext cx="826733" cy="274705"/>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Work in progress</a:t>
            </a:r>
          </a:p>
        </p:txBody>
      </p:sp>
      <p:sp>
        <p:nvSpPr>
          <p:cNvPr id="163" name="Rectangle 162">
            <a:extLst>
              <a:ext uri="{FF2B5EF4-FFF2-40B4-BE49-F238E27FC236}">
                <a16:creationId xmlns:a16="http://schemas.microsoft.com/office/drawing/2014/main" id="{A02BA35A-F494-480F-8210-97DCAE0F40D4}"/>
              </a:ext>
            </a:extLst>
          </p:cNvPr>
          <p:cNvSpPr/>
          <p:nvPr/>
        </p:nvSpPr>
        <p:spPr>
          <a:xfrm>
            <a:off x="2500322" y="3092976"/>
            <a:ext cx="826733" cy="274705"/>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Not started</a:t>
            </a:r>
          </a:p>
        </p:txBody>
      </p:sp>
      <p:sp>
        <p:nvSpPr>
          <p:cNvPr id="164" name="Rectangle 163">
            <a:extLst>
              <a:ext uri="{FF2B5EF4-FFF2-40B4-BE49-F238E27FC236}">
                <a16:creationId xmlns:a16="http://schemas.microsoft.com/office/drawing/2014/main" id="{96799BBD-9716-4675-B816-A24F8B182973}"/>
              </a:ext>
            </a:extLst>
          </p:cNvPr>
          <p:cNvSpPr/>
          <p:nvPr/>
        </p:nvSpPr>
        <p:spPr>
          <a:xfrm>
            <a:off x="5998952" y="5345355"/>
            <a:ext cx="838065" cy="671694"/>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Under study</a:t>
            </a:r>
          </a:p>
        </p:txBody>
      </p:sp>
      <p:sp>
        <p:nvSpPr>
          <p:cNvPr id="168" name="Rectangle 167">
            <a:extLst>
              <a:ext uri="{FF2B5EF4-FFF2-40B4-BE49-F238E27FC236}">
                <a16:creationId xmlns:a16="http://schemas.microsoft.com/office/drawing/2014/main" id="{F93FCD89-38BE-4A9F-89B4-7F9F1F03E6AA}"/>
              </a:ext>
            </a:extLst>
          </p:cNvPr>
          <p:cNvSpPr/>
          <p:nvPr/>
        </p:nvSpPr>
        <p:spPr>
          <a:xfrm>
            <a:off x="6098221" y="3257382"/>
            <a:ext cx="826733" cy="274705"/>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Spec phase</a:t>
            </a:r>
          </a:p>
        </p:txBody>
      </p:sp>
      <p:sp>
        <p:nvSpPr>
          <p:cNvPr id="171" name="Rectangle 170">
            <a:extLst>
              <a:ext uri="{FF2B5EF4-FFF2-40B4-BE49-F238E27FC236}">
                <a16:creationId xmlns:a16="http://schemas.microsoft.com/office/drawing/2014/main" id="{1C8173C6-5E3A-4216-8804-5399B6AA31C6}"/>
              </a:ext>
            </a:extLst>
          </p:cNvPr>
          <p:cNvSpPr/>
          <p:nvPr/>
        </p:nvSpPr>
        <p:spPr>
          <a:xfrm>
            <a:off x="6098221" y="2600962"/>
            <a:ext cx="826733" cy="274705"/>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Spec. phase</a:t>
            </a:r>
          </a:p>
        </p:txBody>
      </p:sp>
      <p:sp>
        <p:nvSpPr>
          <p:cNvPr id="172" name="Rectangle 171">
            <a:extLst>
              <a:ext uri="{FF2B5EF4-FFF2-40B4-BE49-F238E27FC236}">
                <a16:creationId xmlns:a16="http://schemas.microsoft.com/office/drawing/2014/main" id="{863FD84C-845E-42CC-B2EE-54140523C6B3}"/>
              </a:ext>
            </a:extLst>
          </p:cNvPr>
          <p:cNvSpPr/>
          <p:nvPr/>
        </p:nvSpPr>
        <p:spPr>
          <a:xfrm>
            <a:off x="6098221" y="2298696"/>
            <a:ext cx="826733" cy="274705"/>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Work in progress</a:t>
            </a:r>
          </a:p>
        </p:txBody>
      </p:sp>
      <p:sp>
        <p:nvSpPr>
          <p:cNvPr id="173" name="Rectangle 172">
            <a:extLst>
              <a:ext uri="{FF2B5EF4-FFF2-40B4-BE49-F238E27FC236}">
                <a16:creationId xmlns:a16="http://schemas.microsoft.com/office/drawing/2014/main" id="{1DD71EE6-7E10-4444-888A-89EBA3A5DBED}"/>
              </a:ext>
            </a:extLst>
          </p:cNvPr>
          <p:cNvSpPr/>
          <p:nvPr/>
        </p:nvSpPr>
        <p:spPr>
          <a:xfrm>
            <a:off x="6098221" y="2926076"/>
            <a:ext cx="826733" cy="274705"/>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Work in progress</a:t>
            </a:r>
          </a:p>
        </p:txBody>
      </p:sp>
      <p:sp>
        <p:nvSpPr>
          <p:cNvPr id="176" name="Oval 226">
            <a:extLst>
              <a:ext uri="{FF2B5EF4-FFF2-40B4-BE49-F238E27FC236}">
                <a16:creationId xmlns:a16="http://schemas.microsoft.com/office/drawing/2014/main" id="{04D2C6B9-3B58-4E34-BE83-8AA3849160DE}"/>
              </a:ext>
            </a:extLst>
          </p:cNvPr>
          <p:cNvSpPr/>
          <p:nvPr>
            <p:custDataLst>
              <p:tags r:id="rId15"/>
            </p:custDataLst>
          </p:nvPr>
        </p:nvSpPr>
        <p:spPr bwMode="auto">
          <a:xfrm>
            <a:off x="5498086" y="2639625"/>
            <a:ext cx="187325" cy="187325"/>
          </a:xfrm>
          <a:prstGeom prst="ellipse">
            <a:avLst/>
          </a:prstGeom>
          <a:solidFill>
            <a:schemeClr val="bg1"/>
          </a:solidFill>
          <a:ln w="9525" cap="flat" cmpd="sng" algn="ctr">
            <a:solidFill>
              <a:schemeClr val="tx2"/>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177" name="Arc 176">
            <a:extLst>
              <a:ext uri="{FF2B5EF4-FFF2-40B4-BE49-F238E27FC236}">
                <a16:creationId xmlns:a16="http://schemas.microsoft.com/office/drawing/2014/main" id="{93AA6B9B-95A6-4425-A52D-B73C84CE1796}"/>
              </a:ext>
            </a:extLst>
          </p:cNvPr>
          <p:cNvSpPr/>
          <p:nvPr>
            <p:custDataLst>
              <p:tags r:id="rId16"/>
            </p:custDataLst>
          </p:nvPr>
        </p:nvSpPr>
        <p:spPr bwMode="gray">
          <a:xfrm>
            <a:off x="5498086" y="2639625"/>
            <a:ext cx="187324" cy="187325"/>
          </a:xfrm>
          <a:prstGeom prst="arc">
            <a:avLst>
              <a:gd name="adj1" fmla="val 16200000"/>
              <a:gd name="adj2" fmla="val 10800000"/>
            </a:avLst>
          </a:prstGeom>
          <a:solidFill>
            <a:schemeClr val="tx2"/>
          </a:solidFill>
          <a:ln w="9525" cap="flat" cmpd="sng" algn="ctr">
            <a:solidFill>
              <a:schemeClr val="tx2"/>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pic>
        <p:nvPicPr>
          <p:cNvPr id="178" name="Graphic 167" descr="Checkmark with solid fill">
            <a:extLst>
              <a:ext uri="{FF2B5EF4-FFF2-40B4-BE49-F238E27FC236}">
                <a16:creationId xmlns:a16="http://schemas.microsoft.com/office/drawing/2014/main" id="{CFA1B83C-B2C6-4B1D-900A-1D46370EB1C0}"/>
              </a:ext>
            </a:extLst>
          </p:cNvPr>
          <p:cNvPicPr>
            <a:picLocks noChangeAspect="1"/>
          </p:cNvPicPr>
          <p:nvPr/>
        </p:nvPicPr>
        <p:blipFill>
          <a:blip r:embed="rId46" cstate="print">
            <a:extLst>
              <a:ext uri="{28A0092B-C50C-407E-A947-70E740481C1C}">
                <a14:useLocalDpi xmlns:a14="http://schemas.microsoft.com/office/drawing/2010/main" val="0"/>
              </a:ext>
              <a:ext uri="{96DAC541-7B7A-43D3-8B79-37D633B846F1}">
                <asvg:svgBlip xmlns:asvg="http://schemas.microsoft.com/office/drawing/2016/SVG/main" r:embed="rId47"/>
              </a:ext>
            </a:extLst>
          </a:blip>
          <a:stretch>
            <a:fillRect/>
          </a:stretch>
        </p:blipFill>
        <p:spPr>
          <a:xfrm>
            <a:off x="6037776" y="3704173"/>
            <a:ext cx="124466" cy="124466"/>
          </a:xfrm>
          <a:prstGeom prst="rect">
            <a:avLst/>
          </a:prstGeom>
        </p:spPr>
      </p:pic>
      <p:pic>
        <p:nvPicPr>
          <p:cNvPr id="179" name="Graphic 167" descr="Checkmark with solid fill">
            <a:extLst>
              <a:ext uri="{FF2B5EF4-FFF2-40B4-BE49-F238E27FC236}">
                <a16:creationId xmlns:a16="http://schemas.microsoft.com/office/drawing/2014/main" id="{6523B893-D49E-4120-ADE3-34969903A352}"/>
              </a:ext>
            </a:extLst>
          </p:cNvPr>
          <p:cNvPicPr>
            <a:picLocks noChangeAspect="1"/>
          </p:cNvPicPr>
          <p:nvPr/>
        </p:nvPicPr>
        <p:blipFill>
          <a:blip r:embed="rId46" cstate="print">
            <a:extLst>
              <a:ext uri="{28A0092B-C50C-407E-A947-70E740481C1C}">
                <a14:useLocalDpi xmlns:a14="http://schemas.microsoft.com/office/drawing/2010/main" val="0"/>
              </a:ext>
              <a:ext uri="{96DAC541-7B7A-43D3-8B79-37D633B846F1}">
                <asvg:svgBlip xmlns:asvg="http://schemas.microsoft.com/office/drawing/2016/SVG/main" r:embed="rId47"/>
              </a:ext>
            </a:extLst>
          </a:blip>
          <a:stretch>
            <a:fillRect/>
          </a:stretch>
        </p:blipFill>
        <p:spPr>
          <a:xfrm>
            <a:off x="6037776" y="3993804"/>
            <a:ext cx="124466" cy="124466"/>
          </a:xfrm>
          <a:prstGeom prst="rect">
            <a:avLst/>
          </a:prstGeom>
        </p:spPr>
      </p:pic>
      <p:pic>
        <p:nvPicPr>
          <p:cNvPr id="180" name="Graphic 167" descr="Checkmark with solid fill">
            <a:extLst>
              <a:ext uri="{FF2B5EF4-FFF2-40B4-BE49-F238E27FC236}">
                <a16:creationId xmlns:a16="http://schemas.microsoft.com/office/drawing/2014/main" id="{C12BF57E-C00E-406B-8E6A-8E384CE705BD}"/>
              </a:ext>
            </a:extLst>
          </p:cNvPr>
          <p:cNvPicPr>
            <a:picLocks noChangeAspect="1"/>
          </p:cNvPicPr>
          <p:nvPr/>
        </p:nvPicPr>
        <p:blipFill>
          <a:blip r:embed="rId48" cstate="print">
            <a:extLst>
              <a:ext uri="{28A0092B-C50C-407E-A947-70E740481C1C}">
                <a14:useLocalDpi xmlns:a14="http://schemas.microsoft.com/office/drawing/2010/main" val="0"/>
              </a:ext>
              <a:ext uri="{96DAC541-7B7A-43D3-8B79-37D633B846F1}">
                <asvg:svgBlip xmlns:asvg="http://schemas.microsoft.com/office/drawing/2016/SVG/main" r:embed="rId49"/>
              </a:ext>
            </a:extLst>
          </a:blip>
          <a:stretch>
            <a:fillRect/>
          </a:stretch>
        </p:blipFill>
        <p:spPr>
          <a:xfrm>
            <a:off x="2444007" y="2152550"/>
            <a:ext cx="124466" cy="124466"/>
          </a:xfrm>
          <a:prstGeom prst="rect">
            <a:avLst/>
          </a:prstGeom>
        </p:spPr>
      </p:pic>
      <p:pic>
        <p:nvPicPr>
          <p:cNvPr id="181" name="Graphic 167" descr="Checkmark with solid fill">
            <a:extLst>
              <a:ext uri="{FF2B5EF4-FFF2-40B4-BE49-F238E27FC236}">
                <a16:creationId xmlns:a16="http://schemas.microsoft.com/office/drawing/2014/main" id="{1256FA07-658A-4C04-952C-F3CA36CA4BF8}"/>
              </a:ext>
            </a:extLst>
          </p:cNvPr>
          <p:cNvPicPr>
            <a:picLocks noChangeAspect="1"/>
          </p:cNvPicPr>
          <p:nvPr/>
        </p:nvPicPr>
        <p:blipFill>
          <a:blip r:embed="rId48" cstate="print">
            <a:extLst>
              <a:ext uri="{28A0092B-C50C-407E-A947-70E740481C1C}">
                <a14:useLocalDpi xmlns:a14="http://schemas.microsoft.com/office/drawing/2010/main" val="0"/>
              </a:ext>
              <a:ext uri="{96DAC541-7B7A-43D3-8B79-37D633B846F1}">
                <asvg:svgBlip xmlns:asvg="http://schemas.microsoft.com/office/drawing/2016/SVG/main" r:embed="rId49"/>
              </a:ext>
            </a:extLst>
          </a:blip>
          <a:stretch>
            <a:fillRect/>
          </a:stretch>
        </p:blipFill>
        <p:spPr>
          <a:xfrm>
            <a:off x="2444007" y="2488360"/>
            <a:ext cx="124466" cy="124466"/>
          </a:xfrm>
          <a:prstGeom prst="rect">
            <a:avLst/>
          </a:prstGeom>
        </p:spPr>
      </p:pic>
      <p:pic>
        <p:nvPicPr>
          <p:cNvPr id="182" name="Graphic 167" descr="Checkmark with solid fill">
            <a:extLst>
              <a:ext uri="{FF2B5EF4-FFF2-40B4-BE49-F238E27FC236}">
                <a16:creationId xmlns:a16="http://schemas.microsoft.com/office/drawing/2014/main" id="{DF485F4D-B144-4BD6-998E-B2095A225123}"/>
              </a:ext>
            </a:extLst>
          </p:cNvPr>
          <p:cNvPicPr>
            <a:picLocks noChangeAspect="1"/>
          </p:cNvPicPr>
          <p:nvPr/>
        </p:nvPicPr>
        <p:blipFill>
          <a:blip r:embed="rId48" cstate="print">
            <a:extLst>
              <a:ext uri="{28A0092B-C50C-407E-A947-70E740481C1C}">
                <a14:useLocalDpi xmlns:a14="http://schemas.microsoft.com/office/drawing/2010/main" val="0"/>
              </a:ext>
              <a:ext uri="{96DAC541-7B7A-43D3-8B79-37D633B846F1}">
                <asvg:svgBlip xmlns:asvg="http://schemas.microsoft.com/office/drawing/2016/SVG/main" r:embed="rId49"/>
              </a:ext>
            </a:extLst>
          </a:blip>
          <a:stretch>
            <a:fillRect/>
          </a:stretch>
        </p:blipFill>
        <p:spPr>
          <a:xfrm>
            <a:off x="2444007" y="2802763"/>
            <a:ext cx="124466" cy="124466"/>
          </a:xfrm>
          <a:prstGeom prst="rect">
            <a:avLst/>
          </a:prstGeom>
        </p:spPr>
      </p:pic>
      <p:sp>
        <p:nvSpPr>
          <p:cNvPr id="17" name="Freeform 5">
            <a:extLst>
              <a:ext uri="{FF2B5EF4-FFF2-40B4-BE49-F238E27FC236}">
                <a16:creationId xmlns:a16="http://schemas.microsoft.com/office/drawing/2014/main" id="{A2D0F004-7BB1-4CB7-8D0B-42321F6A5542}"/>
              </a:ext>
            </a:extLst>
          </p:cNvPr>
          <p:cNvSpPr>
            <a:spLocks/>
          </p:cNvSpPr>
          <p:nvPr/>
        </p:nvSpPr>
        <p:spPr bwMode="auto">
          <a:xfrm>
            <a:off x="2454646" y="3193278"/>
            <a:ext cx="116285" cy="117207"/>
          </a:xfrm>
          <a:custGeom>
            <a:avLst/>
            <a:gdLst>
              <a:gd name="T0" fmla="*/ 37 w 51"/>
              <a:gd name="T1" fmla="*/ 26 h 52"/>
              <a:gd name="T2" fmla="*/ 49 w 51"/>
              <a:gd name="T3" fmla="*/ 13 h 52"/>
              <a:gd name="T4" fmla="*/ 49 w 51"/>
              <a:gd name="T5" fmla="*/ 8 h 52"/>
              <a:gd name="T6" fmla="*/ 44 w 51"/>
              <a:gd name="T7" fmla="*/ 2 h 52"/>
              <a:gd name="T8" fmla="*/ 38 w 51"/>
              <a:gd name="T9" fmla="*/ 2 h 52"/>
              <a:gd name="T10" fmla="*/ 25 w 51"/>
              <a:gd name="T11" fmla="*/ 15 h 52"/>
              <a:gd name="T12" fmla="*/ 13 w 51"/>
              <a:gd name="T13" fmla="*/ 2 h 52"/>
              <a:gd name="T14" fmla="*/ 7 w 51"/>
              <a:gd name="T15" fmla="*/ 2 h 52"/>
              <a:gd name="T16" fmla="*/ 1 w 51"/>
              <a:gd name="T17" fmla="*/ 8 h 52"/>
              <a:gd name="T18" fmla="*/ 1 w 51"/>
              <a:gd name="T19" fmla="*/ 13 h 52"/>
              <a:gd name="T20" fmla="*/ 14 w 51"/>
              <a:gd name="T21" fmla="*/ 26 h 52"/>
              <a:gd name="T22" fmla="*/ 1 w 51"/>
              <a:gd name="T23" fmla="*/ 39 h 52"/>
              <a:gd name="T24" fmla="*/ 1 w 51"/>
              <a:gd name="T25" fmla="*/ 44 h 52"/>
              <a:gd name="T26" fmla="*/ 7 w 51"/>
              <a:gd name="T27" fmla="*/ 50 h 52"/>
              <a:gd name="T28" fmla="*/ 13 w 51"/>
              <a:gd name="T29" fmla="*/ 50 h 52"/>
              <a:gd name="T30" fmla="*/ 25 w 51"/>
              <a:gd name="T31" fmla="*/ 37 h 52"/>
              <a:gd name="T32" fmla="*/ 38 w 51"/>
              <a:gd name="T33" fmla="*/ 50 h 52"/>
              <a:gd name="T34" fmla="*/ 44 w 51"/>
              <a:gd name="T35" fmla="*/ 50 h 52"/>
              <a:gd name="T36" fmla="*/ 49 w 51"/>
              <a:gd name="T37" fmla="*/ 44 h 52"/>
              <a:gd name="T38" fmla="*/ 49 w 51"/>
              <a:gd name="T39" fmla="*/ 39 h 52"/>
              <a:gd name="T40" fmla="*/ 37 w 51"/>
              <a:gd name="T41" fmla="*/ 26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52">
                <a:moveTo>
                  <a:pt x="37" y="26"/>
                </a:moveTo>
                <a:cubicBezTo>
                  <a:pt x="49" y="13"/>
                  <a:pt x="49" y="13"/>
                  <a:pt x="49" y="13"/>
                </a:cubicBezTo>
                <a:cubicBezTo>
                  <a:pt x="51" y="12"/>
                  <a:pt x="51" y="9"/>
                  <a:pt x="49" y="8"/>
                </a:cubicBezTo>
                <a:cubicBezTo>
                  <a:pt x="44" y="2"/>
                  <a:pt x="44" y="2"/>
                  <a:pt x="44" y="2"/>
                </a:cubicBezTo>
                <a:cubicBezTo>
                  <a:pt x="42" y="0"/>
                  <a:pt x="40" y="0"/>
                  <a:pt x="38" y="2"/>
                </a:cubicBezTo>
                <a:cubicBezTo>
                  <a:pt x="25" y="15"/>
                  <a:pt x="25" y="15"/>
                  <a:pt x="25" y="15"/>
                </a:cubicBezTo>
                <a:cubicBezTo>
                  <a:pt x="13" y="2"/>
                  <a:pt x="13" y="2"/>
                  <a:pt x="13" y="2"/>
                </a:cubicBezTo>
                <a:cubicBezTo>
                  <a:pt x="11" y="0"/>
                  <a:pt x="9" y="0"/>
                  <a:pt x="7" y="2"/>
                </a:cubicBezTo>
                <a:cubicBezTo>
                  <a:pt x="1" y="8"/>
                  <a:pt x="1" y="8"/>
                  <a:pt x="1" y="8"/>
                </a:cubicBezTo>
                <a:cubicBezTo>
                  <a:pt x="0" y="9"/>
                  <a:pt x="0" y="12"/>
                  <a:pt x="1" y="13"/>
                </a:cubicBezTo>
                <a:cubicBezTo>
                  <a:pt x="14" y="26"/>
                  <a:pt x="14" y="26"/>
                  <a:pt x="14" y="26"/>
                </a:cubicBezTo>
                <a:cubicBezTo>
                  <a:pt x="1" y="39"/>
                  <a:pt x="1" y="39"/>
                  <a:pt x="1" y="39"/>
                </a:cubicBezTo>
                <a:cubicBezTo>
                  <a:pt x="0" y="40"/>
                  <a:pt x="0" y="43"/>
                  <a:pt x="1" y="44"/>
                </a:cubicBezTo>
                <a:cubicBezTo>
                  <a:pt x="7" y="50"/>
                  <a:pt x="7" y="50"/>
                  <a:pt x="7" y="50"/>
                </a:cubicBezTo>
                <a:cubicBezTo>
                  <a:pt x="9" y="52"/>
                  <a:pt x="11" y="52"/>
                  <a:pt x="13" y="50"/>
                </a:cubicBezTo>
                <a:cubicBezTo>
                  <a:pt x="25" y="37"/>
                  <a:pt x="25" y="37"/>
                  <a:pt x="25" y="37"/>
                </a:cubicBezTo>
                <a:cubicBezTo>
                  <a:pt x="38" y="50"/>
                  <a:pt x="38" y="50"/>
                  <a:pt x="38" y="50"/>
                </a:cubicBezTo>
                <a:cubicBezTo>
                  <a:pt x="40" y="52"/>
                  <a:pt x="42" y="52"/>
                  <a:pt x="44" y="50"/>
                </a:cubicBezTo>
                <a:cubicBezTo>
                  <a:pt x="49" y="44"/>
                  <a:pt x="49" y="44"/>
                  <a:pt x="49" y="44"/>
                </a:cubicBezTo>
                <a:cubicBezTo>
                  <a:pt x="51" y="43"/>
                  <a:pt x="51" y="40"/>
                  <a:pt x="49" y="39"/>
                </a:cubicBezTo>
                <a:lnTo>
                  <a:pt x="37" y="26"/>
                </a:lnTo>
                <a:close/>
              </a:path>
            </a:pathLst>
          </a:custGeom>
          <a:solidFill>
            <a:schemeClr val="bg1">
              <a:lumMod val="5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83" name="Freeform 5">
            <a:extLst>
              <a:ext uri="{FF2B5EF4-FFF2-40B4-BE49-F238E27FC236}">
                <a16:creationId xmlns:a16="http://schemas.microsoft.com/office/drawing/2014/main" id="{289DFA16-857A-412F-9C0A-278A9227568F}"/>
              </a:ext>
            </a:extLst>
          </p:cNvPr>
          <p:cNvSpPr>
            <a:spLocks/>
          </p:cNvSpPr>
          <p:nvPr/>
        </p:nvSpPr>
        <p:spPr bwMode="auto">
          <a:xfrm>
            <a:off x="6056234" y="5639659"/>
            <a:ext cx="116285" cy="117207"/>
          </a:xfrm>
          <a:custGeom>
            <a:avLst/>
            <a:gdLst>
              <a:gd name="T0" fmla="*/ 37 w 51"/>
              <a:gd name="T1" fmla="*/ 26 h 52"/>
              <a:gd name="T2" fmla="*/ 49 w 51"/>
              <a:gd name="T3" fmla="*/ 13 h 52"/>
              <a:gd name="T4" fmla="*/ 49 w 51"/>
              <a:gd name="T5" fmla="*/ 8 h 52"/>
              <a:gd name="T6" fmla="*/ 44 w 51"/>
              <a:gd name="T7" fmla="*/ 2 h 52"/>
              <a:gd name="T8" fmla="*/ 38 w 51"/>
              <a:gd name="T9" fmla="*/ 2 h 52"/>
              <a:gd name="T10" fmla="*/ 25 w 51"/>
              <a:gd name="T11" fmla="*/ 15 h 52"/>
              <a:gd name="T12" fmla="*/ 13 w 51"/>
              <a:gd name="T13" fmla="*/ 2 h 52"/>
              <a:gd name="T14" fmla="*/ 7 w 51"/>
              <a:gd name="T15" fmla="*/ 2 h 52"/>
              <a:gd name="T16" fmla="*/ 1 w 51"/>
              <a:gd name="T17" fmla="*/ 8 h 52"/>
              <a:gd name="T18" fmla="*/ 1 w 51"/>
              <a:gd name="T19" fmla="*/ 13 h 52"/>
              <a:gd name="T20" fmla="*/ 14 w 51"/>
              <a:gd name="T21" fmla="*/ 26 h 52"/>
              <a:gd name="T22" fmla="*/ 1 w 51"/>
              <a:gd name="T23" fmla="*/ 39 h 52"/>
              <a:gd name="T24" fmla="*/ 1 w 51"/>
              <a:gd name="T25" fmla="*/ 44 h 52"/>
              <a:gd name="T26" fmla="*/ 7 w 51"/>
              <a:gd name="T27" fmla="*/ 50 h 52"/>
              <a:gd name="T28" fmla="*/ 13 w 51"/>
              <a:gd name="T29" fmla="*/ 50 h 52"/>
              <a:gd name="T30" fmla="*/ 25 w 51"/>
              <a:gd name="T31" fmla="*/ 37 h 52"/>
              <a:gd name="T32" fmla="*/ 38 w 51"/>
              <a:gd name="T33" fmla="*/ 50 h 52"/>
              <a:gd name="T34" fmla="*/ 44 w 51"/>
              <a:gd name="T35" fmla="*/ 50 h 52"/>
              <a:gd name="T36" fmla="*/ 49 w 51"/>
              <a:gd name="T37" fmla="*/ 44 h 52"/>
              <a:gd name="T38" fmla="*/ 49 w 51"/>
              <a:gd name="T39" fmla="*/ 39 h 52"/>
              <a:gd name="T40" fmla="*/ 37 w 51"/>
              <a:gd name="T41" fmla="*/ 26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52">
                <a:moveTo>
                  <a:pt x="37" y="26"/>
                </a:moveTo>
                <a:cubicBezTo>
                  <a:pt x="49" y="13"/>
                  <a:pt x="49" y="13"/>
                  <a:pt x="49" y="13"/>
                </a:cubicBezTo>
                <a:cubicBezTo>
                  <a:pt x="51" y="12"/>
                  <a:pt x="51" y="9"/>
                  <a:pt x="49" y="8"/>
                </a:cubicBezTo>
                <a:cubicBezTo>
                  <a:pt x="44" y="2"/>
                  <a:pt x="44" y="2"/>
                  <a:pt x="44" y="2"/>
                </a:cubicBezTo>
                <a:cubicBezTo>
                  <a:pt x="42" y="0"/>
                  <a:pt x="40" y="0"/>
                  <a:pt x="38" y="2"/>
                </a:cubicBezTo>
                <a:cubicBezTo>
                  <a:pt x="25" y="15"/>
                  <a:pt x="25" y="15"/>
                  <a:pt x="25" y="15"/>
                </a:cubicBezTo>
                <a:cubicBezTo>
                  <a:pt x="13" y="2"/>
                  <a:pt x="13" y="2"/>
                  <a:pt x="13" y="2"/>
                </a:cubicBezTo>
                <a:cubicBezTo>
                  <a:pt x="11" y="0"/>
                  <a:pt x="9" y="0"/>
                  <a:pt x="7" y="2"/>
                </a:cubicBezTo>
                <a:cubicBezTo>
                  <a:pt x="1" y="8"/>
                  <a:pt x="1" y="8"/>
                  <a:pt x="1" y="8"/>
                </a:cubicBezTo>
                <a:cubicBezTo>
                  <a:pt x="0" y="9"/>
                  <a:pt x="0" y="12"/>
                  <a:pt x="1" y="13"/>
                </a:cubicBezTo>
                <a:cubicBezTo>
                  <a:pt x="14" y="26"/>
                  <a:pt x="14" y="26"/>
                  <a:pt x="14" y="26"/>
                </a:cubicBezTo>
                <a:cubicBezTo>
                  <a:pt x="1" y="39"/>
                  <a:pt x="1" y="39"/>
                  <a:pt x="1" y="39"/>
                </a:cubicBezTo>
                <a:cubicBezTo>
                  <a:pt x="0" y="40"/>
                  <a:pt x="0" y="43"/>
                  <a:pt x="1" y="44"/>
                </a:cubicBezTo>
                <a:cubicBezTo>
                  <a:pt x="7" y="50"/>
                  <a:pt x="7" y="50"/>
                  <a:pt x="7" y="50"/>
                </a:cubicBezTo>
                <a:cubicBezTo>
                  <a:pt x="9" y="52"/>
                  <a:pt x="11" y="52"/>
                  <a:pt x="13" y="50"/>
                </a:cubicBezTo>
                <a:cubicBezTo>
                  <a:pt x="25" y="37"/>
                  <a:pt x="25" y="37"/>
                  <a:pt x="25" y="37"/>
                </a:cubicBezTo>
                <a:cubicBezTo>
                  <a:pt x="38" y="50"/>
                  <a:pt x="38" y="50"/>
                  <a:pt x="38" y="50"/>
                </a:cubicBezTo>
                <a:cubicBezTo>
                  <a:pt x="40" y="52"/>
                  <a:pt x="42" y="52"/>
                  <a:pt x="44" y="50"/>
                </a:cubicBezTo>
                <a:cubicBezTo>
                  <a:pt x="49" y="44"/>
                  <a:pt x="49" y="44"/>
                  <a:pt x="49" y="44"/>
                </a:cubicBezTo>
                <a:cubicBezTo>
                  <a:pt x="51" y="43"/>
                  <a:pt x="51" y="40"/>
                  <a:pt x="49" y="39"/>
                </a:cubicBezTo>
                <a:lnTo>
                  <a:pt x="37" y="26"/>
                </a:lnTo>
                <a:close/>
              </a:path>
            </a:pathLst>
          </a:custGeom>
          <a:solidFill>
            <a:schemeClr val="bg1">
              <a:lumMod val="50000"/>
            </a:schemeClr>
          </a:solidFill>
          <a:ln>
            <a:noFill/>
          </a:ln>
        </p:spPr>
        <p:txBody>
          <a:bodyPr vert="horz" wrap="square" lIns="91440" tIns="45720" rIns="91440" bIns="45720" numCol="1" anchor="t" anchorCtr="0" compatLnSpc="1">
            <a:prstTxWarp prst="textNoShape">
              <a:avLst/>
            </a:prstTxWarp>
          </a:bodyPr>
          <a:lstStyle/>
          <a:p>
            <a:endParaRPr lang="en-US" dirty="0"/>
          </a:p>
        </p:txBody>
      </p:sp>
      <p:pic>
        <p:nvPicPr>
          <p:cNvPr id="185" name="Graphic 167" descr="Checkmark with solid fill">
            <a:extLst>
              <a:ext uri="{FF2B5EF4-FFF2-40B4-BE49-F238E27FC236}">
                <a16:creationId xmlns:a16="http://schemas.microsoft.com/office/drawing/2014/main" id="{08AD47D6-31A1-4605-8942-B21036D8E1C0}"/>
              </a:ext>
            </a:extLst>
          </p:cNvPr>
          <p:cNvPicPr>
            <a:picLocks noChangeAspect="1"/>
          </p:cNvPicPr>
          <p:nvPr/>
        </p:nvPicPr>
        <p:blipFill>
          <a:blip r:embed="rId48" cstate="print">
            <a:extLst>
              <a:ext uri="{28A0092B-C50C-407E-A947-70E740481C1C}">
                <a14:useLocalDpi xmlns:a14="http://schemas.microsoft.com/office/drawing/2010/main" val="0"/>
              </a:ext>
              <a:ext uri="{96DAC541-7B7A-43D3-8B79-37D633B846F1}">
                <asvg:svgBlip xmlns:asvg="http://schemas.microsoft.com/office/drawing/2016/SVG/main" r:embed="rId49"/>
              </a:ext>
            </a:extLst>
          </a:blip>
          <a:stretch>
            <a:fillRect/>
          </a:stretch>
        </p:blipFill>
        <p:spPr>
          <a:xfrm>
            <a:off x="6037776" y="2398926"/>
            <a:ext cx="124466" cy="124466"/>
          </a:xfrm>
          <a:prstGeom prst="rect">
            <a:avLst/>
          </a:prstGeom>
        </p:spPr>
      </p:pic>
      <p:pic>
        <p:nvPicPr>
          <p:cNvPr id="186" name="Graphic 167" descr="Checkmark with solid fill">
            <a:extLst>
              <a:ext uri="{FF2B5EF4-FFF2-40B4-BE49-F238E27FC236}">
                <a16:creationId xmlns:a16="http://schemas.microsoft.com/office/drawing/2014/main" id="{ECB5203F-6D4A-4FEE-9394-3CF3F86734AB}"/>
              </a:ext>
            </a:extLst>
          </p:cNvPr>
          <p:cNvPicPr>
            <a:picLocks noChangeAspect="1"/>
          </p:cNvPicPr>
          <p:nvPr/>
        </p:nvPicPr>
        <p:blipFill>
          <a:blip r:embed="rId48" cstate="print">
            <a:extLst>
              <a:ext uri="{28A0092B-C50C-407E-A947-70E740481C1C}">
                <a14:useLocalDpi xmlns:a14="http://schemas.microsoft.com/office/drawing/2010/main" val="0"/>
              </a:ext>
              <a:ext uri="{96DAC541-7B7A-43D3-8B79-37D633B846F1}">
                <asvg:svgBlip xmlns:asvg="http://schemas.microsoft.com/office/drawing/2016/SVG/main" r:embed="rId49"/>
              </a:ext>
            </a:extLst>
          </a:blip>
          <a:stretch>
            <a:fillRect/>
          </a:stretch>
        </p:blipFill>
        <p:spPr>
          <a:xfrm>
            <a:off x="6037776" y="3027986"/>
            <a:ext cx="124466" cy="124466"/>
          </a:xfrm>
          <a:prstGeom prst="rect">
            <a:avLst/>
          </a:prstGeom>
        </p:spPr>
      </p:pic>
      <p:pic>
        <p:nvPicPr>
          <p:cNvPr id="187" name="Graphic 167" descr="Checkmark with solid fill">
            <a:extLst>
              <a:ext uri="{FF2B5EF4-FFF2-40B4-BE49-F238E27FC236}">
                <a16:creationId xmlns:a16="http://schemas.microsoft.com/office/drawing/2014/main" id="{6B0BE353-35DD-407F-BEC6-294E6077B590}"/>
              </a:ext>
            </a:extLst>
          </p:cNvPr>
          <p:cNvPicPr>
            <a:picLocks noChangeAspect="1"/>
          </p:cNvPicPr>
          <p:nvPr/>
        </p:nvPicPr>
        <p:blipFill>
          <a:blip r:embed="rId50" cstate="print">
            <a:extLst>
              <a:ext uri="{28A0092B-C50C-407E-A947-70E740481C1C}">
                <a14:useLocalDpi xmlns:a14="http://schemas.microsoft.com/office/drawing/2010/main" val="0"/>
              </a:ext>
              <a:ext uri="{96DAC541-7B7A-43D3-8B79-37D633B846F1}">
                <asvg:svgBlip xmlns:asvg="http://schemas.microsoft.com/office/drawing/2016/SVG/main" r:embed="rId51"/>
              </a:ext>
            </a:extLst>
          </a:blip>
          <a:stretch>
            <a:fillRect/>
          </a:stretch>
        </p:blipFill>
        <p:spPr>
          <a:xfrm>
            <a:off x="6037776" y="3341749"/>
            <a:ext cx="124466" cy="124466"/>
          </a:xfrm>
          <a:prstGeom prst="rect">
            <a:avLst/>
          </a:prstGeom>
        </p:spPr>
      </p:pic>
      <p:pic>
        <p:nvPicPr>
          <p:cNvPr id="188" name="Graphic 167" descr="Checkmark with solid fill">
            <a:extLst>
              <a:ext uri="{FF2B5EF4-FFF2-40B4-BE49-F238E27FC236}">
                <a16:creationId xmlns:a16="http://schemas.microsoft.com/office/drawing/2014/main" id="{5FA28EE2-C979-4388-9ED2-DA6542A7AF67}"/>
              </a:ext>
            </a:extLst>
          </p:cNvPr>
          <p:cNvPicPr>
            <a:picLocks noChangeAspect="1"/>
          </p:cNvPicPr>
          <p:nvPr/>
        </p:nvPicPr>
        <p:blipFill>
          <a:blip r:embed="rId50" cstate="print">
            <a:extLst>
              <a:ext uri="{28A0092B-C50C-407E-A947-70E740481C1C}">
                <a14:useLocalDpi xmlns:a14="http://schemas.microsoft.com/office/drawing/2010/main" val="0"/>
              </a:ext>
              <a:ext uri="{96DAC541-7B7A-43D3-8B79-37D633B846F1}">
                <asvg:svgBlip xmlns:asvg="http://schemas.microsoft.com/office/drawing/2016/SVG/main" r:embed="rId51"/>
              </a:ext>
            </a:extLst>
          </a:blip>
          <a:stretch>
            <a:fillRect/>
          </a:stretch>
        </p:blipFill>
        <p:spPr>
          <a:xfrm>
            <a:off x="6037776" y="2664360"/>
            <a:ext cx="124466" cy="124466"/>
          </a:xfrm>
          <a:prstGeom prst="rect">
            <a:avLst/>
          </a:prstGeom>
        </p:spPr>
      </p:pic>
      <p:sp>
        <p:nvSpPr>
          <p:cNvPr id="193" name="Bulle narrative : rectangle 192">
            <a:extLst>
              <a:ext uri="{FF2B5EF4-FFF2-40B4-BE49-F238E27FC236}">
                <a16:creationId xmlns:a16="http://schemas.microsoft.com/office/drawing/2014/main" id="{915FFD09-509D-4ABE-A16F-AF3093003B4D}"/>
              </a:ext>
            </a:extLst>
          </p:cNvPr>
          <p:cNvSpPr/>
          <p:nvPr/>
        </p:nvSpPr>
        <p:spPr>
          <a:xfrm>
            <a:off x="432946" y="1244537"/>
            <a:ext cx="2921633" cy="425070"/>
          </a:xfrm>
          <a:prstGeom prst="wedgeRectCallout">
            <a:avLst>
              <a:gd name="adj1" fmla="val 11053"/>
              <a:gd name="adj2" fmla="val -77336"/>
            </a:avLst>
          </a:prstGeom>
          <a:no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0181" fontAlgn="base">
              <a:spcBef>
                <a:spcPct val="0"/>
              </a:spcBef>
              <a:spcAft>
                <a:spcPct val="0"/>
              </a:spcAft>
            </a:pPr>
            <a:r>
              <a:rPr lang="en-US" sz="1000" b="1" i="1" dirty="0">
                <a:solidFill>
                  <a:schemeClr val="tx1"/>
                </a:solidFill>
                <a:latin typeface="+mj-lt"/>
              </a:rPr>
              <a:t>Priority 2:</a:t>
            </a:r>
            <a:r>
              <a:rPr lang="en-US" sz="1000" i="1" dirty="0">
                <a:solidFill>
                  <a:schemeClr val="tx1"/>
                </a:solidFill>
                <a:latin typeface="+mj-lt"/>
              </a:rPr>
              <a:t> Could have. High impact, requiring investment and capabilities</a:t>
            </a:r>
          </a:p>
        </p:txBody>
      </p:sp>
      <p:sp>
        <p:nvSpPr>
          <p:cNvPr id="194" name="Bulle narrative : rectangle 193">
            <a:extLst>
              <a:ext uri="{FF2B5EF4-FFF2-40B4-BE49-F238E27FC236}">
                <a16:creationId xmlns:a16="http://schemas.microsoft.com/office/drawing/2014/main" id="{7EB2B24B-10F1-4463-82D8-A136B9B73716}"/>
              </a:ext>
            </a:extLst>
          </p:cNvPr>
          <p:cNvSpPr/>
          <p:nvPr/>
        </p:nvSpPr>
        <p:spPr>
          <a:xfrm>
            <a:off x="5195959" y="1556835"/>
            <a:ext cx="3167116" cy="423187"/>
          </a:xfrm>
          <a:prstGeom prst="wedgeRectCallout">
            <a:avLst>
              <a:gd name="adj1" fmla="val 11053"/>
              <a:gd name="adj2" fmla="val -77336"/>
            </a:avLst>
          </a:prstGeom>
          <a:no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0181" fontAlgn="base">
              <a:spcBef>
                <a:spcPct val="0"/>
              </a:spcBef>
              <a:spcAft>
                <a:spcPct val="0"/>
              </a:spcAft>
            </a:pPr>
            <a:r>
              <a:rPr lang="en-US" sz="1000" b="1" i="1" dirty="0">
                <a:solidFill>
                  <a:schemeClr val="tx1"/>
                </a:solidFill>
                <a:latin typeface="+mj-lt"/>
              </a:rPr>
              <a:t>Priority 1</a:t>
            </a:r>
            <a:r>
              <a:rPr lang="en-US" sz="1000" i="1" dirty="0">
                <a:solidFill>
                  <a:schemeClr val="tx1"/>
                </a:solidFill>
                <a:latin typeface="+mj-lt"/>
              </a:rPr>
              <a:t>: Must-have, use-cases to master</a:t>
            </a:r>
          </a:p>
        </p:txBody>
      </p:sp>
      <p:sp>
        <p:nvSpPr>
          <p:cNvPr id="195" name="Bulle narrative : rectangle 194">
            <a:extLst>
              <a:ext uri="{FF2B5EF4-FFF2-40B4-BE49-F238E27FC236}">
                <a16:creationId xmlns:a16="http://schemas.microsoft.com/office/drawing/2014/main" id="{47138FD4-27DF-40DB-BAE0-23F8E66AD89B}"/>
              </a:ext>
            </a:extLst>
          </p:cNvPr>
          <p:cNvSpPr/>
          <p:nvPr/>
        </p:nvSpPr>
        <p:spPr>
          <a:xfrm>
            <a:off x="4960044" y="4708482"/>
            <a:ext cx="1289253" cy="384505"/>
          </a:xfrm>
          <a:prstGeom prst="wedgeRectCallout">
            <a:avLst>
              <a:gd name="adj1" fmla="val 61795"/>
              <a:gd name="adj2" fmla="val -23418"/>
            </a:avLst>
          </a:prstGeom>
          <a:no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0181" fontAlgn="base">
              <a:spcBef>
                <a:spcPct val="0"/>
              </a:spcBef>
              <a:spcAft>
                <a:spcPct val="0"/>
              </a:spcAft>
            </a:pPr>
            <a:r>
              <a:rPr lang="en-US" sz="1000" b="1" i="1" dirty="0">
                <a:solidFill>
                  <a:schemeClr val="tx1"/>
                </a:solidFill>
                <a:latin typeface="+mj-lt"/>
              </a:rPr>
              <a:t>Nice to have</a:t>
            </a:r>
          </a:p>
        </p:txBody>
      </p:sp>
      <p:sp>
        <p:nvSpPr>
          <p:cNvPr id="196" name="Oval 226">
            <a:extLst>
              <a:ext uri="{FF2B5EF4-FFF2-40B4-BE49-F238E27FC236}">
                <a16:creationId xmlns:a16="http://schemas.microsoft.com/office/drawing/2014/main" id="{4FB2EC28-4905-4CA5-BF08-392B3782DA49}"/>
              </a:ext>
            </a:extLst>
          </p:cNvPr>
          <p:cNvSpPr/>
          <p:nvPr>
            <p:custDataLst>
              <p:tags r:id="rId17"/>
            </p:custDataLst>
          </p:nvPr>
        </p:nvSpPr>
        <p:spPr bwMode="auto">
          <a:xfrm>
            <a:off x="5498086" y="2977661"/>
            <a:ext cx="187325" cy="187325"/>
          </a:xfrm>
          <a:prstGeom prst="ellipse">
            <a:avLst/>
          </a:prstGeom>
          <a:solidFill>
            <a:schemeClr val="bg1"/>
          </a:solidFill>
          <a:ln w="9525" cap="flat" cmpd="sng" algn="ctr">
            <a:solidFill>
              <a:schemeClr val="tx2"/>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197" name="Arc 196">
            <a:extLst>
              <a:ext uri="{FF2B5EF4-FFF2-40B4-BE49-F238E27FC236}">
                <a16:creationId xmlns:a16="http://schemas.microsoft.com/office/drawing/2014/main" id="{3A832681-45CF-4B0A-B698-69DF86F8325C}"/>
              </a:ext>
            </a:extLst>
          </p:cNvPr>
          <p:cNvSpPr/>
          <p:nvPr>
            <p:custDataLst>
              <p:tags r:id="rId18"/>
            </p:custDataLst>
          </p:nvPr>
        </p:nvSpPr>
        <p:spPr bwMode="gray">
          <a:xfrm>
            <a:off x="5498086" y="2977661"/>
            <a:ext cx="187324" cy="187325"/>
          </a:xfrm>
          <a:prstGeom prst="arc">
            <a:avLst>
              <a:gd name="adj1" fmla="val 16200000"/>
              <a:gd name="adj2" fmla="val 10800000"/>
            </a:avLst>
          </a:prstGeom>
          <a:solidFill>
            <a:schemeClr val="tx2"/>
          </a:solidFill>
          <a:ln w="9525" cap="flat" cmpd="sng" algn="ctr">
            <a:solidFill>
              <a:schemeClr val="tx2"/>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98" name="Oval 204">
            <a:extLst>
              <a:ext uri="{FF2B5EF4-FFF2-40B4-BE49-F238E27FC236}">
                <a16:creationId xmlns:a16="http://schemas.microsoft.com/office/drawing/2014/main" id="{E0927A02-123E-4F6E-A17B-48818630B8DA}"/>
              </a:ext>
            </a:extLst>
          </p:cNvPr>
          <p:cNvSpPr/>
          <p:nvPr>
            <p:custDataLst>
              <p:tags r:id="rId19"/>
            </p:custDataLst>
          </p:nvPr>
        </p:nvSpPr>
        <p:spPr bwMode="auto">
          <a:xfrm>
            <a:off x="1890109" y="2771334"/>
            <a:ext cx="187325" cy="187325"/>
          </a:xfrm>
          <a:prstGeom prst="ellipse">
            <a:avLst/>
          </a:prstGeom>
          <a:solidFill>
            <a:schemeClr val="bg1"/>
          </a:solidFill>
          <a:ln w="9525" cap="flat" cmpd="sng" algn="ctr">
            <a:solidFill>
              <a:schemeClr val="tx2"/>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199" name="Arc 198">
            <a:extLst>
              <a:ext uri="{FF2B5EF4-FFF2-40B4-BE49-F238E27FC236}">
                <a16:creationId xmlns:a16="http://schemas.microsoft.com/office/drawing/2014/main" id="{8CA4A8A4-2C34-4930-B088-A9E050673F3D}"/>
              </a:ext>
            </a:extLst>
          </p:cNvPr>
          <p:cNvSpPr/>
          <p:nvPr>
            <p:custDataLst>
              <p:tags r:id="rId20"/>
            </p:custDataLst>
          </p:nvPr>
        </p:nvSpPr>
        <p:spPr bwMode="gray">
          <a:xfrm>
            <a:off x="1890109" y="2771334"/>
            <a:ext cx="187324" cy="187325"/>
          </a:xfrm>
          <a:prstGeom prst="arc">
            <a:avLst>
              <a:gd name="adj1" fmla="val 16200000"/>
              <a:gd name="adj2" fmla="val 10825179"/>
            </a:avLst>
          </a:prstGeom>
          <a:solidFill>
            <a:schemeClr val="tx2"/>
          </a:solidFill>
          <a:ln w="9525" cap="flat" cmpd="sng" algn="ctr">
            <a:solidFill>
              <a:schemeClr val="tx2"/>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01" name="Oval 226">
            <a:extLst>
              <a:ext uri="{FF2B5EF4-FFF2-40B4-BE49-F238E27FC236}">
                <a16:creationId xmlns:a16="http://schemas.microsoft.com/office/drawing/2014/main" id="{22C293ED-3457-456B-B33E-9B30D283EC28}"/>
              </a:ext>
            </a:extLst>
          </p:cNvPr>
          <p:cNvSpPr/>
          <p:nvPr>
            <p:custDataLst>
              <p:tags r:id="rId21"/>
            </p:custDataLst>
          </p:nvPr>
        </p:nvSpPr>
        <p:spPr bwMode="auto">
          <a:xfrm>
            <a:off x="1881931" y="3173658"/>
            <a:ext cx="187325" cy="187325"/>
          </a:xfrm>
          <a:prstGeom prst="ellipse">
            <a:avLst/>
          </a:prstGeom>
          <a:solidFill>
            <a:schemeClr val="bg1"/>
          </a:solidFill>
          <a:ln w="9525" cap="flat" cmpd="sng" algn="ctr">
            <a:solidFill>
              <a:schemeClr val="tx2"/>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202" name="Arc 201">
            <a:extLst>
              <a:ext uri="{FF2B5EF4-FFF2-40B4-BE49-F238E27FC236}">
                <a16:creationId xmlns:a16="http://schemas.microsoft.com/office/drawing/2014/main" id="{2C411495-2DDE-4ED8-87D0-24644C529575}"/>
              </a:ext>
            </a:extLst>
          </p:cNvPr>
          <p:cNvSpPr/>
          <p:nvPr>
            <p:custDataLst>
              <p:tags r:id="rId22"/>
            </p:custDataLst>
          </p:nvPr>
        </p:nvSpPr>
        <p:spPr bwMode="gray">
          <a:xfrm>
            <a:off x="1881931" y="3170080"/>
            <a:ext cx="187324" cy="187325"/>
          </a:xfrm>
          <a:prstGeom prst="arc">
            <a:avLst>
              <a:gd name="adj1" fmla="val 16200000"/>
              <a:gd name="adj2" fmla="val 5365613"/>
            </a:avLst>
          </a:prstGeom>
          <a:solidFill>
            <a:schemeClr val="tx2"/>
          </a:solidFill>
          <a:ln w="9525" cap="flat" cmpd="sng" algn="ctr">
            <a:solidFill>
              <a:schemeClr val="tx2"/>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03" name="Rectangle 202">
            <a:extLst>
              <a:ext uri="{FF2B5EF4-FFF2-40B4-BE49-F238E27FC236}">
                <a16:creationId xmlns:a16="http://schemas.microsoft.com/office/drawing/2014/main" id="{7A291F4F-8749-4061-BCD8-D0352D5BBAFA}"/>
              </a:ext>
            </a:extLst>
          </p:cNvPr>
          <p:cNvSpPr/>
          <p:nvPr/>
        </p:nvSpPr>
        <p:spPr>
          <a:xfrm>
            <a:off x="242866" y="6179730"/>
            <a:ext cx="5096049" cy="270698"/>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sz="1000" b="1" dirty="0">
                <a:solidFill>
                  <a:schemeClr val="accent5">
                    <a:lumMod val="75000"/>
                  </a:schemeClr>
                </a:solidFill>
              </a:rPr>
              <a:t>NB: </a:t>
            </a:r>
            <a:r>
              <a:rPr lang="en-US" sz="1000" dirty="0">
                <a:solidFill>
                  <a:schemeClr val="accent5">
                    <a:lumMod val="75000"/>
                  </a:schemeClr>
                </a:solidFill>
              </a:rPr>
              <a:t>Hestia’s answer with </a:t>
            </a:r>
            <a:r>
              <a:rPr lang="en-US" sz="1000" dirty="0" err="1">
                <a:solidFill>
                  <a:schemeClr val="accent5">
                    <a:lumMod val="75000"/>
                  </a:schemeClr>
                </a:solidFill>
              </a:rPr>
              <a:t>Frizbiz</a:t>
            </a:r>
            <a:r>
              <a:rPr lang="en-US" sz="1000" dirty="0">
                <a:solidFill>
                  <a:schemeClr val="accent5">
                    <a:lumMod val="75000"/>
                  </a:schemeClr>
                </a:solidFill>
              </a:rPr>
              <a:t> will be addressed in the following section</a:t>
            </a:r>
          </a:p>
        </p:txBody>
      </p:sp>
      <p:sp>
        <p:nvSpPr>
          <p:cNvPr id="204" name="ZoneTexte 525">
            <a:extLst>
              <a:ext uri="{FF2B5EF4-FFF2-40B4-BE49-F238E27FC236}">
                <a16:creationId xmlns:a16="http://schemas.microsoft.com/office/drawing/2014/main" id="{333F5019-7477-45B2-9491-F98E8A940981}"/>
              </a:ext>
            </a:extLst>
          </p:cNvPr>
          <p:cNvSpPr txBox="1"/>
          <p:nvPr/>
        </p:nvSpPr>
        <p:spPr>
          <a:xfrm>
            <a:off x="2884184" y="6541691"/>
            <a:ext cx="1436628" cy="230832"/>
          </a:xfrm>
          <a:prstGeom prst="rect">
            <a:avLst/>
          </a:prstGeom>
          <a:noFill/>
        </p:spPr>
        <p:txBody>
          <a:bodyPr wrap="square">
            <a:spAutoFit/>
          </a:bodyPr>
          <a:lstStyle/>
          <a:p>
            <a:pPr algn="ctr"/>
            <a:r>
              <a:rPr lang="en-US" sz="900" i="1" dirty="0"/>
              <a:t>Internal solutions</a:t>
            </a:r>
          </a:p>
        </p:txBody>
      </p:sp>
      <p:grpSp>
        <p:nvGrpSpPr>
          <p:cNvPr id="205" name="Group 19">
            <a:extLst>
              <a:ext uri="{FF2B5EF4-FFF2-40B4-BE49-F238E27FC236}">
                <a16:creationId xmlns:a16="http://schemas.microsoft.com/office/drawing/2014/main" id="{215F3318-CF1F-4F50-A0F5-7132899C0BF0}"/>
              </a:ext>
            </a:extLst>
          </p:cNvPr>
          <p:cNvGrpSpPr/>
          <p:nvPr/>
        </p:nvGrpSpPr>
        <p:grpSpPr>
          <a:xfrm>
            <a:off x="2873140" y="6535910"/>
            <a:ext cx="140915" cy="183396"/>
            <a:chOff x="12263100" y="3011039"/>
            <a:chExt cx="624715" cy="848215"/>
          </a:xfrm>
          <a:solidFill>
            <a:srgbClr val="00B0F0"/>
          </a:solidFill>
        </p:grpSpPr>
        <p:sp>
          <p:nvSpPr>
            <p:cNvPr id="206" name="Graphic 11">
              <a:extLst>
                <a:ext uri="{FF2B5EF4-FFF2-40B4-BE49-F238E27FC236}">
                  <a16:creationId xmlns:a16="http://schemas.microsoft.com/office/drawing/2014/main" id="{ADD53EE2-BB87-4918-A4B7-FBC3599F15EC}"/>
                </a:ext>
              </a:extLst>
            </p:cNvPr>
            <p:cNvSpPr/>
            <p:nvPr/>
          </p:nvSpPr>
          <p:spPr>
            <a:xfrm>
              <a:off x="12385687" y="3111132"/>
              <a:ext cx="356454" cy="356435"/>
            </a:xfrm>
            <a:custGeom>
              <a:avLst/>
              <a:gdLst>
                <a:gd name="connsiteX0" fmla="*/ 178222 w 356454"/>
                <a:gd name="connsiteY0" fmla="*/ 0 h 356435"/>
                <a:gd name="connsiteX1" fmla="*/ 0 w 356454"/>
                <a:gd name="connsiteY1" fmla="*/ 178222 h 356435"/>
                <a:gd name="connsiteX2" fmla="*/ 178222 w 356454"/>
                <a:gd name="connsiteY2" fmla="*/ 356435 h 356435"/>
                <a:gd name="connsiteX3" fmla="*/ 356454 w 356454"/>
                <a:gd name="connsiteY3" fmla="*/ 178222 h 356435"/>
                <a:gd name="connsiteX4" fmla="*/ 178222 w 356454"/>
                <a:gd name="connsiteY4" fmla="*/ 0 h 356435"/>
                <a:gd name="connsiteX5" fmla="*/ 153581 w 356454"/>
                <a:gd name="connsiteY5" fmla="*/ 272425 h 356435"/>
                <a:gd name="connsiteX6" fmla="*/ 70037 w 356454"/>
                <a:gd name="connsiteY6" fmla="*/ 188890 h 356435"/>
                <a:gd name="connsiteX7" fmla="*/ 104899 w 356454"/>
                <a:gd name="connsiteY7" fmla="*/ 154067 h 356435"/>
                <a:gd name="connsiteX8" fmla="*/ 153581 w 356454"/>
                <a:gd name="connsiteY8" fmla="*/ 202768 h 356435"/>
                <a:gd name="connsiteX9" fmla="*/ 272320 w 356454"/>
                <a:gd name="connsiteY9" fmla="*/ 84039 h 356435"/>
                <a:gd name="connsiteX10" fmla="*/ 307134 w 356454"/>
                <a:gd name="connsiteY10" fmla="*/ 118872 h 356435"/>
                <a:gd name="connsiteX11" fmla="*/ 153581 w 356454"/>
                <a:gd name="connsiteY11" fmla="*/ 272425 h 356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6454" h="356435">
                  <a:moveTo>
                    <a:pt x="178222" y="0"/>
                  </a:moveTo>
                  <a:cubicBezTo>
                    <a:pt x="79943" y="0"/>
                    <a:pt x="0" y="79953"/>
                    <a:pt x="0" y="178222"/>
                  </a:cubicBezTo>
                  <a:cubicBezTo>
                    <a:pt x="0" y="276492"/>
                    <a:pt x="79943" y="356435"/>
                    <a:pt x="178222" y="356435"/>
                  </a:cubicBezTo>
                  <a:cubicBezTo>
                    <a:pt x="276501" y="356435"/>
                    <a:pt x="356454" y="276482"/>
                    <a:pt x="356454" y="178222"/>
                  </a:cubicBezTo>
                  <a:cubicBezTo>
                    <a:pt x="356454" y="79953"/>
                    <a:pt x="276511" y="0"/>
                    <a:pt x="178222" y="0"/>
                  </a:cubicBezTo>
                  <a:close/>
                  <a:moveTo>
                    <a:pt x="153581" y="272425"/>
                  </a:moveTo>
                  <a:lnTo>
                    <a:pt x="70037" y="188890"/>
                  </a:lnTo>
                  <a:lnTo>
                    <a:pt x="104899" y="154067"/>
                  </a:lnTo>
                  <a:lnTo>
                    <a:pt x="153581" y="202768"/>
                  </a:lnTo>
                  <a:lnTo>
                    <a:pt x="272320" y="84039"/>
                  </a:lnTo>
                  <a:lnTo>
                    <a:pt x="307134" y="118872"/>
                  </a:lnTo>
                  <a:lnTo>
                    <a:pt x="153581" y="272425"/>
                  </a:lnTo>
                  <a:close/>
                </a:path>
              </a:pathLst>
            </a:custGeom>
            <a:grpFill/>
            <a:ln w="9525" cap="flat">
              <a:noFill/>
              <a:prstDash val="solid"/>
              <a:miter/>
            </a:ln>
          </p:spPr>
          <p:txBody>
            <a:bodyPr rtlCol="0" anchor="ctr"/>
            <a:lstStyle/>
            <a:p>
              <a:endParaRPr lang="en-US" dirty="0"/>
            </a:p>
          </p:txBody>
        </p:sp>
        <p:sp>
          <p:nvSpPr>
            <p:cNvPr id="207" name="Graphic 11">
              <a:extLst>
                <a:ext uri="{FF2B5EF4-FFF2-40B4-BE49-F238E27FC236}">
                  <a16:creationId xmlns:a16="http://schemas.microsoft.com/office/drawing/2014/main" id="{EE59E0A7-A0EB-4AA2-91E2-F7A50124575E}"/>
                </a:ext>
              </a:extLst>
            </p:cNvPr>
            <p:cNvSpPr/>
            <p:nvPr/>
          </p:nvSpPr>
          <p:spPr>
            <a:xfrm>
              <a:off x="12285084" y="3011039"/>
              <a:ext cx="558043" cy="559706"/>
            </a:xfrm>
            <a:custGeom>
              <a:avLst/>
              <a:gdLst>
                <a:gd name="connsiteX0" fmla="*/ 526065 w 558043"/>
                <a:gd name="connsiteY0" fmla="*/ 244711 h 559706"/>
                <a:gd name="connsiteX1" fmla="*/ 525170 w 558043"/>
                <a:gd name="connsiteY1" fmla="*/ 134688 h 559706"/>
                <a:gd name="connsiteX2" fmla="*/ 429901 w 558043"/>
                <a:gd name="connsiteY2" fmla="*/ 79719 h 559706"/>
                <a:gd name="connsiteX3" fmla="*/ 351472 w 558043"/>
                <a:gd name="connsiteY3" fmla="*/ 2567 h 559706"/>
                <a:gd name="connsiteX4" fmla="*/ 245230 w 558043"/>
                <a:gd name="connsiteY4" fmla="*/ 31085 h 559706"/>
                <a:gd name="connsiteX5" fmla="*/ 135226 w 558043"/>
                <a:gd name="connsiteY5" fmla="*/ 31971 h 559706"/>
                <a:gd name="connsiteX6" fmla="*/ 80247 w 558043"/>
                <a:gd name="connsiteY6" fmla="*/ 127259 h 559706"/>
                <a:gd name="connsiteX7" fmla="*/ 3076 w 558043"/>
                <a:gd name="connsiteY7" fmla="*/ 205659 h 559706"/>
                <a:gd name="connsiteX8" fmla="*/ 31584 w 558043"/>
                <a:gd name="connsiteY8" fmla="*/ 311910 h 559706"/>
                <a:gd name="connsiteX9" fmla="*/ 32479 w 558043"/>
                <a:gd name="connsiteY9" fmla="*/ 421924 h 559706"/>
                <a:gd name="connsiteX10" fmla="*/ 127768 w 558043"/>
                <a:gd name="connsiteY10" fmla="*/ 476893 h 559706"/>
                <a:gd name="connsiteX11" fmla="*/ 206177 w 558043"/>
                <a:gd name="connsiteY11" fmla="*/ 554064 h 559706"/>
                <a:gd name="connsiteX12" fmla="*/ 312438 w 558043"/>
                <a:gd name="connsiteY12" fmla="*/ 525566 h 559706"/>
                <a:gd name="connsiteX13" fmla="*/ 422452 w 558043"/>
                <a:gd name="connsiteY13" fmla="*/ 524680 h 559706"/>
                <a:gd name="connsiteX14" fmla="*/ 477421 w 558043"/>
                <a:gd name="connsiteY14" fmla="*/ 429373 h 559706"/>
                <a:gd name="connsiteX15" fmla="*/ 554573 w 558043"/>
                <a:gd name="connsiteY15" fmla="*/ 350972 h 559706"/>
                <a:gd name="connsiteX16" fmla="*/ 526065 w 558043"/>
                <a:gd name="connsiteY16" fmla="*/ 244711 h 559706"/>
                <a:gd name="connsiteX17" fmla="*/ 226628 w 558043"/>
                <a:gd name="connsiteY17" fmla="*/ 476502 h 559706"/>
                <a:gd name="connsiteX18" fmla="*/ 80638 w 558043"/>
                <a:gd name="connsiteY18" fmla="*/ 226109 h 559706"/>
                <a:gd name="connsiteX19" fmla="*/ 331050 w 558043"/>
                <a:gd name="connsiteY19" fmla="*/ 80119 h 559706"/>
                <a:gd name="connsiteX20" fmla="*/ 477011 w 558043"/>
                <a:gd name="connsiteY20" fmla="*/ 330541 h 559706"/>
                <a:gd name="connsiteX21" fmla="*/ 226628 w 558043"/>
                <a:gd name="connsiteY21" fmla="*/ 476502 h 559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58043" h="559706">
                  <a:moveTo>
                    <a:pt x="526065" y="244711"/>
                  </a:moveTo>
                  <a:cubicBezTo>
                    <a:pt x="520683" y="190609"/>
                    <a:pt x="545544" y="175331"/>
                    <a:pt x="525170" y="134688"/>
                  </a:cubicBezTo>
                  <a:cubicBezTo>
                    <a:pt x="504796" y="94064"/>
                    <a:pt x="469010" y="109104"/>
                    <a:pt x="429901" y="79719"/>
                  </a:cubicBezTo>
                  <a:cubicBezTo>
                    <a:pt x="390772" y="50363"/>
                    <a:pt x="403631" y="14473"/>
                    <a:pt x="351472" y="2567"/>
                  </a:cubicBezTo>
                  <a:cubicBezTo>
                    <a:pt x="299294" y="-9320"/>
                    <a:pt x="298046" y="23512"/>
                    <a:pt x="245230" y="31085"/>
                  </a:cubicBezTo>
                  <a:cubicBezTo>
                    <a:pt x="192414" y="38657"/>
                    <a:pt x="177679" y="4700"/>
                    <a:pt x="135226" y="31971"/>
                  </a:cubicBezTo>
                  <a:cubicBezTo>
                    <a:pt x="92773" y="59241"/>
                    <a:pt x="121052" y="72719"/>
                    <a:pt x="80247" y="127259"/>
                  </a:cubicBezTo>
                  <a:cubicBezTo>
                    <a:pt x="39442" y="181799"/>
                    <a:pt x="17163" y="152243"/>
                    <a:pt x="3076" y="205659"/>
                  </a:cubicBezTo>
                  <a:cubicBezTo>
                    <a:pt x="-10983" y="259094"/>
                    <a:pt x="27479" y="259999"/>
                    <a:pt x="31584" y="311910"/>
                  </a:cubicBezTo>
                  <a:cubicBezTo>
                    <a:pt x="35718" y="363831"/>
                    <a:pt x="3590" y="371661"/>
                    <a:pt x="32479" y="421924"/>
                  </a:cubicBezTo>
                  <a:cubicBezTo>
                    <a:pt x="61369" y="472178"/>
                    <a:pt x="85296" y="439279"/>
                    <a:pt x="127768" y="476893"/>
                  </a:cubicBezTo>
                  <a:cubicBezTo>
                    <a:pt x="170240" y="514526"/>
                    <a:pt x="137693" y="534176"/>
                    <a:pt x="206177" y="554064"/>
                  </a:cubicBezTo>
                  <a:cubicBezTo>
                    <a:pt x="274653" y="573953"/>
                    <a:pt x="255269" y="535653"/>
                    <a:pt x="312438" y="525566"/>
                  </a:cubicBezTo>
                  <a:cubicBezTo>
                    <a:pt x="369607" y="515450"/>
                    <a:pt x="371722" y="555293"/>
                    <a:pt x="422452" y="524680"/>
                  </a:cubicBezTo>
                  <a:cubicBezTo>
                    <a:pt x="473154" y="494047"/>
                    <a:pt x="447598" y="470216"/>
                    <a:pt x="477421" y="429373"/>
                  </a:cubicBezTo>
                  <a:cubicBezTo>
                    <a:pt x="507234" y="388539"/>
                    <a:pt x="539572" y="407827"/>
                    <a:pt x="554573" y="350972"/>
                  </a:cubicBezTo>
                  <a:cubicBezTo>
                    <a:pt x="569566" y="294080"/>
                    <a:pt x="531447" y="298804"/>
                    <a:pt x="526065" y="244711"/>
                  </a:cubicBezTo>
                  <a:close/>
                  <a:moveTo>
                    <a:pt x="226628" y="476502"/>
                  </a:moveTo>
                  <a:cubicBezTo>
                    <a:pt x="117147" y="447670"/>
                    <a:pt x="51796" y="335551"/>
                    <a:pt x="80638" y="226109"/>
                  </a:cubicBezTo>
                  <a:cubicBezTo>
                    <a:pt x="109461" y="116648"/>
                    <a:pt x="221589" y="51297"/>
                    <a:pt x="331050" y="80119"/>
                  </a:cubicBezTo>
                  <a:cubicBezTo>
                    <a:pt x="440502" y="108961"/>
                    <a:pt x="505853" y="221070"/>
                    <a:pt x="477011" y="330541"/>
                  </a:cubicBezTo>
                  <a:cubicBezTo>
                    <a:pt x="448170" y="439993"/>
                    <a:pt x="336089" y="505354"/>
                    <a:pt x="226628" y="476502"/>
                  </a:cubicBezTo>
                  <a:close/>
                </a:path>
              </a:pathLst>
            </a:custGeom>
            <a:grpFill/>
            <a:ln w="9525" cap="flat">
              <a:noFill/>
              <a:prstDash val="solid"/>
              <a:miter/>
            </a:ln>
          </p:spPr>
          <p:txBody>
            <a:bodyPr rtlCol="0" anchor="ctr"/>
            <a:lstStyle/>
            <a:p>
              <a:endParaRPr lang="en-US" dirty="0"/>
            </a:p>
          </p:txBody>
        </p:sp>
        <p:sp>
          <p:nvSpPr>
            <p:cNvPr id="208" name="Graphic 11">
              <a:extLst>
                <a:ext uri="{FF2B5EF4-FFF2-40B4-BE49-F238E27FC236}">
                  <a16:creationId xmlns:a16="http://schemas.microsoft.com/office/drawing/2014/main" id="{0363F8E2-3219-4530-BBCF-E04F28BC621F}"/>
                </a:ext>
              </a:extLst>
            </p:cNvPr>
            <p:cNvSpPr/>
            <p:nvPr/>
          </p:nvSpPr>
          <p:spPr>
            <a:xfrm>
              <a:off x="12263100" y="3570866"/>
              <a:ext cx="275177" cy="288388"/>
            </a:xfrm>
            <a:custGeom>
              <a:avLst/>
              <a:gdLst>
                <a:gd name="connsiteX0" fmla="*/ 92869 w 275177"/>
                <a:gd name="connsiteY0" fmla="*/ 0 h 288388"/>
                <a:gd name="connsiteX1" fmla="*/ 0 w 275177"/>
                <a:gd name="connsiteY1" fmla="*/ 206483 h 288388"/>
                <a:gd name="connsiteX2" fmla="*/ 136684 w 275177"/>
                <a:gd name="connsiteY2" fmla="*/ 141932 h 288388"/>
                <a:gd name="connsiteX3" fmla="*/ 180308 w 275177"/>
                <a:gd name="connsiteY3" fmla="*/ 288388 h 288388"/>
                <a:gd name="connsiteX4" fmla="*/ 275177 w 275177"/>
                <a:gd name="connsiteY4" fmla="*/ 71199 h 288388"/>
                <a:gd name="connsiteX5" fmla="*/ 92869 w 275177"/>
                <a:gd name="connsiteY5" fmla="*/ 0 h 288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5177" h="288388">
                  <a:moveTo>
                    <a:pt x="92869" y="0"/>
                  </a:moveTo>
                  <a:lnTo>
                    <a:pt x="0" y="206483"/>
                  </a:lnTo>
                  <a:lnTo>
                    <a:pt x="136684" y="141932"/>
                  </a:lnTo>
                  <a:lnTo>
                    <a:pt x="180308" y="288388"/>
                  </a:lnTo>
                  <a:lnTo>
                    <a:pt x="275177" y="71199"/>
                  </a:lnTo>
                  <a:cubicBezTo>
                    <a:pt x="205616" y="62198"/>
                    <a:pt x="154534" y="47387"/>
                    <a:pt x="92869" y="0"/>
                  </a:cubicBezTo>
                  <a:close/>
                </a:path>
              </a:pathLst>
            </a:custGeom>
            <a:grpFill/>
            <a:ln w="9525" cap="flat">
              <a:noFill/>
              <a:prstDash val="solid"/>
              <a:miter/>
            </a:ln>
          </p:spPr>
          <p:txBody>
            <a:bodyPr rtlCol="0" anchor="ctr"/>
            <a:lstStyle/>
            <a:p>
              <a:endParaRPr lang="en-US" dirty="0"/>
            </a:p>
          </p:txBody>
        </p:sp>
        <p:sp>
          <p:nvSpPr>
            <p:cNvPr id="209" name="Graphic 11">
              <a:extLst>
                <a:ext uri="{FF2B5EF4-FFF2-40B4-BE49-F238E27FC236}">
                  <a16:creationId xmlns:a16="http://schemas.microsoft.com/office/drawing/2014/main" id="{31F9DB55-FB49-48A9-829D-19B3145A727D}"/>
                </a:ext>
              </a:extLst>
            </p:cNvPr>
            <p:cNvSpPr/>
            <p:nvPr/>
          </p:nvSpPr>
          <p:spPr>
            <a:xfrm>
              <a:off x="12610943" y="3561303"/>
              <a:ext cx="276872" cy="297951"/>
            </a:xfrm>
            <a:custGeom>
              <a:avLst/>
              <a:gdLst>
                <a:gd name="connsiteX0" fmla="*/ 183985 w 276872"/>
                <a:gd name="connsiteY0" fmla="*/ 0 h 297951"/>
                <a:gd name="connsiteX1" fmla="*/ 0 w 276872"/>
                <a:gd name="connsiteY1" fmla="*/ 75829 h 297951"/>
                <a:gd name="connsiteX2" fmla="*/ 96507 w 276872"/>
                <a:gd name="connsiteY2" fmla="*/ 297952 h 297951"/>
                <a:gd name="connsiteX3" fmla="*/ 140179 w 276872"/>
                <a:gd name="connsiteY3" fmla="*/ 151495 h 297951"/>
                <a:gd name="connsiteX4" fmla="*/ 276873 w 276872"/>
                <a:gd name="connsiteY4" fmla="*/ 216046 h 297951"/>
                <a:gd name="connsiteX5" fmla="*/ 183985 w 276872"/>
                <a:gd name="connsiteY5" fmla="*/ 0 h 297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6872" h="297951">
                  <a:moveTo>
                    <a:pt x="183985" y="0"/>
                  </a:moveTo>
                  <a:cubicBezTo>
                    <a:pt x="123501" y="45530"/>
                    <a:pt x="74400" y="66199"/>
                    <a:pt x="0" y="75829"/>
                  </a:cubicBezTo>
                  <a:lnTo>
                    <a:pt x="96507" y="297952"/>
                  </a:lnTo>
                  <a:lnTo>
                    <a:pt x="140179" y="151495"/>
                  </a:lnTo>
                  <a:lnTo>
                    <a:pt x="276873" y="216046"/>
                  </a:lnTo>
                  <a:lnTo>
                    <a:pt x="183985" y="0"/>
                  </a:lnTo>
                  <a:close/>
                </a:path>
              </a:pathLst>
            </a:custGeom>
            <a:grpFill/>
            <a:ln w="9525" cap="flat">
              <a:noFill/>
              <a:prstDash val="solid"/>
              <a:miter/>
            </a:ln>
          </p:spPr>
          <p:txBody>
            <a:bodyPr rtlCol="0" anchor="ctr"/>
            <a:lstStyle/>
            <a:p>
              <a:endParaRPr lang="en-US" dirty="0"/>
            </a:p>
          </p:txBody>
        </p:sp>
      </p:grpSp>
      <p:sp>
        <p:nvSpPr>
          <p:cNvPr id="210" name="Rectangle 209">
            <a:extLst>
              <a:ext uri="{FF2B5EF4-FFF2-40B4-BE49-F238E27FC236}">
                <a16:creationId xmlns:a16="http://schemas.microsoft.com/office/drawing/2014/main" id="{02DFB263-4201-4CE5-9E34-D9E8F5DCEF68}"/>
              </a:ext>
            </a:extLst>
          </p:cNvPr>
          <p:cNvSpPr/>
          <p:nvPr/>
        </p:nvSpPr>
        <p:spPr>
          <a:xfrm>
            <a:off x="7026662" y="2028027"/>
            <a:ext cx="2256757" cy="2230227"/>
          </a:xfrm>
          <a:prstGeom prst="rect">
            <a:avLst/>
          </a:prstGeom>
          <a:solidFill>
            <a:schemeClr val="accent5">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spcAft>
                <a:spcPts val="600"/>
              </a:spcAft>
            </a:pPr>
            <a:r>
              <a:rPr lang="en-US" sz="1000" dirty="0">
                <a:solidFill>
                  <a:schemeClr val="tx1"/>
                </a:solidFill>
              </a:rPr>
              <a:t>Hestia has well grasped all the </a:t>
            </a:r>
            <a:r>
              <a:rPr lang="en-US" sz="1000" dirty="0">
                <a:solidFill>
                  <a:schemeClr val="accent5">
                    <a:lumMod val="75000"/>
                  </a:schemeClr>
                </a:solidFill>
              </a:rPr>
              <a:t>“must-have” use cases</a:t>
            </a:r>
            <a:r>
              <a:rPr lang="en-US" sz="1000" dirty="0">
                <a:solidFill>
                  <a:schemeClr val="tx1"/>
                </a:solidFill>
              </a:rPr>
              <a:t>, in line with market standards and what competitors have for most already answered ; yet still in deployment or in spec phase</a:t>
            </a:r>
          </a:p>
          <a:p>
            <a:pPr algn="l">
              <a:spcAft>
                <a:spcPts val="600"/>
              </a:spcAft>
            </a:pPr>
            <a:r>
              <a:rPr lang="en-US" sz="1000" dirty="0">
                <a:solidFill>
                  <a:schemeClr val="tx1"/>
                </a:solidFill>
              </a:rPr>
              <a:t>Facing the </a:t>
            </a:r>
            <a:r>
              <a:rPr lang="en-US" sz="1000" dirty="0">
                <a:solidFill>
                  <a:schemeClr val="accent5">
                    <a:lumMod val="75000"/>
                  </a:schemeClr>
                </a:solidFill>
              </a:rPr>
              <a:t>issue of scalability </a:t>
            </a:r>
            <a:r>
              <a:rPr lang="en-US" sz="1000" dirty="0">
                <a:solidFill>
                  <a:schemeClr val="tx1"/>
                </a:solidFill>
              </a:rPr>
              <a:t>with the use of small and localized tools (</a:t>
            </a:r>
            <a:r>
              <a:rPr lang="en-US" sz="1000" dirty="0" err="1">
                <a:solidFill>
                  <a:schemeClr val="tx1"/>
                </a:solidFill>
              </a:rPr>
              <a:t>Mobiloutils</a:t>
            </a:r>
            <a:r>
              <a:rPr lang="en-US" sz="1000" dirty="0">
                <a:solidFill>
                  <a:schemeClr val="tx1"/>
                </a:solidFill>
              </a:rPr>
              <a:t>), the question of </a:t>
            </a:r>
            <a:r>
              <a:rPr lang="en-US" sz="1000" dirty="0">
                <a:solidFill>
                  <a:schemeClr val="accent5">
                    <a:lumMod val="75000"/>
                  </a:schemeClr>
                </a:solidFill>
              </a:rPr>
              <a:t>integrating these different solutions together</a:t>
            </a:r>
            <a:r>
              <a:rPr lang="en-US" sz="1000" dirty="0">
                <a:solidFill>
                  <a:schemeClr val="tx1"/>
                </a:solidFill>
              </a:rPr>
              <a:t> seems essential and must be addressed in further analysis</a:t>
            </a:r>
          </a:p>
        </p:txBody>
      </p:sp>
      <p:sp>
        <p:nvSpPr>
          <p:cNvPr id="213" name="Rectangle 212">
            <a:extLst>
              <a:ext uri="{FF2B5EF4-FFF2-40B4-BE49-F238E27FC236}">
                <a16:creationId xmlns:a16="http://schemas.microsoft.com/office/drawing/2014/main" id="{5EE59935-F88B-4713-91C2-CDA6D67F98C8}"/>
              </a:ext>
            </a:extLst>
          </p:cNvPr>
          <p:cNvSpPr/>
          <p:nvPr/>
        </p:nvSpPr>
        <p:spPr>
          <a:xfrm>
            <a:off x="564289" y="3606351"/>
            <a:ext cx="3167042" cy="908998"/>
          </a:xfrm>
          <a:prstGeom prst="rect">
            <a:avLst/>
          </a:prstGeom>
          <a:solidFill>
            <a:schemeClr val="accent5">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Aft>
                <a:spcPts val="600"/>
              </a:spcAft>
            </a:pPr>
            <a:r>
              <a:rPr lang="en-US" sz="1000" dirty="0">
                <a:solidFill>
                  <a:schemeClr val="tx1"/>
                </a:solidFill>
              </a:rPr>
              <a:t>Hestia addresses most of use cases, with </a:t>
            </a:r>
            <a:r>
              <a:rPr lang="en-US" sz="1000" dirty="0">
                <a:solidFill>
                  <a:schemeClr val="accent5">
                    <a:lumMod val="75000"/>
                  </a:schemeClr>
                </a:solidFill>
              </a:rPr>
              <a:t>low complexity yet effective tools and projects</a:t>
            </a:r>
            <a:r>
              <a:rPr lang="en-US" sz="1000" dirty="0">
                <a:solidFill>
                  <a:schemeClr val="tx1"/>
                </a:solidFill>
              </a:rPr>
              <a:t>, adapted to its level of digital maturity</a:t>
            </a:r>
          </a:p>
          <a:p>
            <a:pPr>
              <a:spcAft>
                <a:spcPts val="600"/>
              </a:spcAft>
            </a:pPr>
            <a:r>
              <a:rPr lang="en-US" sz="1000" dirty="0">
                <a:solidFill>
                  <a:schemeClr val="tx1"/>
                </a:solidFill>
              </a:rPr>
              <a:t>Many questions remain undetermined with the </a:t>
            </a:r>
            <a:r>
              <a:rPr lang="en-US" sz="1000" dirty="0" err="1">
                <a:solidFill>
                  <a:schemeClr val="tx1"/>
                </a:solidFill>
              </a:rPr>
              <a:t>Prodapps</a:t>
            </a:r>
            <a:r>
              <a:rPr lang="en-US" sz="1000" dirty="0">
                <a:solidFill>
                  <a:schemeClr val="tx1"/>
                </a:solidFill>
              </a:rPr>
              <a:t> project not yet launched </a:t>
            </a:r>
          </a:p>
        </p:txBody>
      </p:sp>
      <p:sp>
        <p:nvSpPr>
          <p:cNvPr id="214" name="Rectangle 213">
            <a:extLst>
              <a:ext uri="{FF2B5EF4-FFF2-40B4-BE49-F238E27FC236}">
                <a16:creationId xmlns:a16="http://schemas.microsoft.com/office/drawing/2014/main" id="{BE823D1E-AA34-4C5D-A606-17F7CE404F90}"/>
              </a:ext>
            </a:extLst>
          </p:cNvPr>
          <p:cNvSpPr/>
          <p:nvPr/>
        </p:nvSpPr>
        <p:spPr>
          <a:xfrm>
            <a:off x="6931786" y="4659211"/>
            <a:ext cx="2068667" cy="1529620"/>
          </a:xfrm>
          <a:prstGeom prst="rect">
            <a:avLst/>
          </a:prstGeom>
          <a:solidFill>
            <a:schemeClr val="accent5">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spcAft>
                <a:spcPts val="600"/>
              </a:spcAft>
            </a:pPr>
            <a:r>
              <a:rPr lang="en-US" sz="1000" dirty="0">
                <a:solidFill>
                  <a:schemeClr val="tx1"/>
                </a:solidFill>
              </a:rPr>
              <a:t>Complementary projects to core business </a:t>
            </a:r>
            <a:r>
              <a:rPr lang="en-US" sz="1000" dirty="0">
                <a:solidFill>
                  <a:schemeClr val="accent5">
                    <a:lumMod val="75000"/>
                  </a:schemeClr>
                </a:solidFill>
              </a:rPr>
              <a:t>could help promote cross-selling opportunities </a:t>
            </a:r>
            <a:r>
              <a:rPr lang="en-US" sz="1000" dirty="0">
                <a:solidFill>
                  <a:schemeClr val="tx1"/>
                </a:solidFill>
              </a:rPr>
              <a:t>but the </a:t>
            </a:r>
            <a:r>
              <a:rPr lang="en-US" sz="1000" dirty="0">
                <a:solidFill>
                  <a:schemeClr val="accent5">
                    <a:lumMod val="75000"/>
                  </a:schemeClr>
                </a:solidFill>
              </a:rPr>
              <a:t>model is still to be explored, particularly in view of insurers’ needs </a:t>
            </a:r>
            <a:r>
              <a:rPr lang="en-US" sz="1000" dirty="0">
                <a:solidFill>
                  <a:schemeClr val="tx1"/>
                </a:solidFill>
              </a:rPr>
              <a:t>(integration in client portal? Commission-based? ...)</a:t>
            </a:r>
          </a:p>
        </p:txBody>
      </p:sp>
      <p:grpSp>
        <p:nvGrpSpPr>
          <p:cNvPr id="217" name="Group 4">
            <a:extLst>
              <a:ext uri="{FF2B5EF4-FFF2-40B4-BE49-F238E27FC236}">
                <a16:creationId xmlns:a16="http://schemas.microsoft.com/office/drawing/2014/main" id="{2DA9897F-FC7A-4D48-AE60-71C4207C2B24}"/>
              </a:ext>
            </a:extLst>
          </p:cNvPr>
          <p:cNvGrpSpPr>
            <a:grpSpLocks noChangeAspect="1"/>
          </p:cNvGrpSpPr>
          <p:nvPr/>
        </p:nvGrpSpPr>
        <p:grpSpPr bwMode="auto">
          <a:xfrm>
            <a:off x="8343396" y="1590988"/>
            <a:ext cx="238997" cy="283420"/>
            <a:chOff x="811" y="719"/>
            <a:chExt cx="694" cy="823"/>
          </a:xfrm>
          <a:solidFill>
            <a:schemeClr val="accent3"/>
          </a:solidFill>
        </p:grpSpPr>
        <p:sp>
          <p:nvSpPr>
            <p:cNvPr id="218" name="Freeform 5">
              <a:extLst>
                <a:ext uri="{FF2B5EF4-FFF2-40B4-BE49-F238E27FC236}">
                  <a16:creationId xmlns:a16="http://schemas.microsoft.com/office/drawing/2014/main" id="{C5EF3539-3D1C-4F7D-A6E1-7379A4E12F0D}"/>
                </a:ext>
              </a:extLst>
            </p:cNvPr>
            <p:cNvSpPr>
              <a:spLocks/>
            </p:cNvSpPr>
            <p:nvPr/>
          </p:nvSpPr>
          <p:spPr bwMode="auto">
            <a:xfrm>
              <a:off x="811" y="800"/>
              <a:ext cx="93" cy="742"/>
            </a:xfrm>
            <a:custGeom>
              <a:avLst/>
              <a:gdLst>
                <a:gd name="T0" fmla="*/ 4 w 8"/>
                <a:gd name="T1" fmla="*/ 0 h 64"/>
                <a:gd name="T2" fmla="*/ 0 w 8"/>
                <a:gd name="T3" fmla="*/ 4 h 64"/>
                <a:gd name="T4" fmla="*/ 0 w 8"/>
                <a:gd name="T5" fmla="*/ 64 h 64"/>
                <a:gd name="T6" fmla="*/ 8 w 8"/>
                <a:gd name="T7" fmla="*/ 64 h 64"/>
                <a:gd name="T8" fmla="*/ 8 w 8"/>
                <a:gd name="T9" fmla="*/ 4 h 64"/>
                <a:gd name="T10" fmla="*/ 4 w 8"/>
                <a:gd name="T11" fmla="*/ 0 h 64"/>
              </a:gdLst>
              <a:ahLst/>
              <a:cxnLst>
                <a:cxn ang="0">
                  <a:pos x="T0" y="T1"/>
                </a:cxn>
                <a:cxn ang="0">
                  <a:pos x="T2" y="T3"/>
                </a:cxn>
                <a:cxn ang="0">
                  <a:pos x="T4" y="T5"/>
                </a:cxn>
                <a:cxn ang="0">
                  <a:pos x="T6" y="T7"/>
                </a:cxn>
                <a:cxn ang="0">
                  <a:pos x="T8" y="T9"/>
                </a:cxn>
                <a:cxn ang="0">
                  <a:pos x="T10" y="T11"/>
                </a:cxn>
              </a:cxnLst>
              <a:rect l="0" t="0" r="r" b="b"/>
              <a:pathLst>
                <a:path w="8" h="64">
                  <a:moveTo>
                    <a:pt x="4" y="0"/>
                  </a:moveTo>
                  <a:cubicBezTo>
                    <a:pt x="2" y="0"/>
                    <a:pt x="0" y="2"/>
                    <a:pt x="0" y="4"/>
                  </a:cubicBezTo>
                  <a:cubicBezTo>
                    <a:pt x="0" y="64"/>
                    <a:pt x="0" y="64"/>
                    <a:pt x="0" y="64"/>
                  </a:cubicBezTo>
                  <a:cubicBezTo>
                    <a:pt x="8" y="64"/>
                    <a:pt x="8" y="64"/>
                    <a:pt x="8" y="64"/>
                  </a:cubicBezTo>
                  <a:cubicBezTo>
                    <a:pt x="8" y="4"/>
                    <a:pt x="8" y="4"/>
                    <a:pt x="8" y="4"/>
                  </a:cubicBezTo>
                  <a:cubicBezTo>
                    <a:pt x="8" y="2"/>
                    <a:pt x="7"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9" name="Freeform 6">
              <a:extLst>
                <a:ext uri="{FF2B5EF4-FFF2-40B4-BE49-F238E27FC236}">
                  <a16:creationId xmlns:a16="http://schemas.microsoft.com/office/drawing/2014/main" id="{3FDFBAB4-2EE0-4057-A2C7-2331C9EBB3A3}"/>
                </a:ext>
              </a:extLst>
            </p:cNvPr>
            <p:cNvSpPr>
              <a:spLocks/>
            </p:cNvSpPr>
            <p:nvPr/>
          </p:nvSpPr>
          <p:spPr bwMode="auto">
            <a:xfrm>
              <a:off x="950" y="719"/>
              <a:ext cx="555" cy="741"/>
            </a:xfrm>
            <a:custGeom>
              <a:avLst/>
              <a:gdLst>
                <a:gd name="T0" fmla="*/ 0 w 48"/>
                <a:gd name="T1" fmla="*/ 16 h 64"/>
                <a:gd name="T2" fmla="*/ 0 w 48"/>
                <a:gd name="T3" fmla="*/ 48 h 64"/>
                <a:gd name="T4" fmla="*/ 48 w 48"/>
                <a:gd name="T5" fmla="*/ 44 h 64"/>
                <a:gd name="T6" fmla="*/ 48 w 48"/>
                <a:gd name="T7" fmla="*/ 12 h 64"/>
                <a:gd name="T8" fmla="*/ 0 w 48"/>
                <a:gd name="T9" fmla="*/ 16 h 64"/>
              </a:gdLst>
              <a:ahLst/>
              <a:cxnLst>
                <a:cxn ang="0">
                  <a:pos x="T0" y="T1"/>
                </a:cxn>
                <a:cxn ang="0">
                  <a:pos x="T2" y="T3"/>
                </a:cxn>
                <a:cxn ang="0">
                  <a:pos x="T4" y="T5"/>
                </a:cxn>
                <a:cxn ang="0">
                  <a:pos x="T6" y="T7"/>
                </a:cxn>
                <a:cxn ang="0">
                  <a:pos x="T8" y="T9"/>
                </a:cxn>
              </a:cxnLst>
              <a:rect l="0" t="0" r="r" b="b"/>
              <a:pathLst>
                <a:path w="48" h="64">
                  <a:moveTo>
                    <a:pt x="0" y="16"/>
                  </a:moveTo>
                  <a:cubicBezTo>
                    <a:pt x="0" y="48"/>
                    <a:pt x="0" y="48"/>
                    <a:pt x="0" y="48"/>
                  </a:cubicBezTo>
                  <a:cubicBezTo>
                    <a:pt x="24" y="32"/>
                    <a:pt x="24" y="64"/>
                    <a:pt x="48" y="44"/>
                  </a:cubicBezTo>
                  <a:cubicBezTo>
                    <a:pt x="48" y="12"/>
                    <a:pt x="48" y="12"/>
                    <a:pt x="48" y="12"/>
                  </a:cubicBezTo>
                  <a:cubicBezTo>
                    <a:pt x="24" y="32"/>
                    <a:pt x="24" y="0"/>
                    <a:pt x="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220" name="Group 4">
            <a:extLst>
              <a:ext uri="{FF2B5EF4-FFF2-40B4-BE49-F238E27FC236}">
                <a16:creationId xmlns:a16="http://schemas.microsoft.com/office/drawing/2014/main" id="{60C270A4-4F70-4D44-9130-58E087F2547A}"/>
              </a:ext>
            </a:extLst>
          </p:cNvPr>
          <p:cNvGrpSpPr>
            <a:grpSpLocks noChangeAspect="1"/>
          </p:cNvGrpSpPr>
          <p:nvPr/>
        </p:nvGrpSpPr>
        <p:grpSpPr bwMode="auto">
          <a:xfrm>
            <a:off x="3181050" y="1312796"/>
            <a:ext cx="238997" cy="283420"/>
            <a:chOff x="811" y="719"/>
            <a:chExt cx="694" cy="823"/>
          </a:xfrm>
          <a:solidFill>
            <a:srgbClr val="FFC000"/>
          </a:solidFill>
        </p:grpSpPr>
        <p:sp>
          <p:nvSpPr>
            <p:cNvPr id="221" name="Freeform 5">
              <a:extLst>
                <a:ext uri="{FF2B5EF4-FFF2-40B4-BE49-F238E27FC236}">
                  <a16:creationId xmlns:a16="http://schemas.microsoft.com/office/drawing/2014/main" id="{EE7607F0-4F39-4335-9266-F10C12A764C8}"/>
                </a:ext>
              </a:extLst>
            </p:cNvPr>
            <p:cNvSpPr>
              <a:spLocks/>
            </p:cNvSpPr>
            <p:nvPr/>
          </p:nvSpPr>
          <p:spPr bwMode="auto">
            <a:xfrm>
              <a:off x="811" y="800"/>
              <a:ext cx="93" cy="742"/>
            </a:xfrm>
            <a:custGeom>
              <a:avLst/>
              <a:gdLst>
                <a:gd name="T0" fmla="*/ 4 w 8"/>
                <a:gd name="T1" fmla="*/ 0 h 64"/>
                <a:gd name="T2" fmla="*/ 0 w 8"/>
                <a:gd name="T3" fmla="*/ 4 h 64"/>
                <a:gd name="T4" fmla="*/ 0 w 8"/>
                <a:gd name="T5" fmla="*/ 64 h 64"/>
                <a:gd name="T6" fmla="*/ 8 w 8"/>
                <a:gd name="T7" fmla="*/ 64 h 64"/>
                <a:gd name="T8" fmla="*/ 8 w 8"/>
                <a:gd name="T9" fmla="*/ 4 h 64"/>
                <a:gd name="T10" fmla="*/ 4 w 8"/>
                <a:gd name="T11" fmla="*/ 0 h 64"/>
              </a:gdLst>
              <a:ahLst/>
              <a:cxnLst>
                <a:cxn ang="0">
                  <a:pos x="T0" y="T1"/>
                </a:cxn>
                <a:cxn ang="0">
                  <a:pos x="T2" y="T3"/>
                </a:cxn>
                <a:cxn ang="0">
                  <a:pos x="T4" y="T5"/>
                </a:cxn>
                <a:cxn ang="0">
                  <a:pos x="T6" y="T7"/>
                </a:cxn>
                <a:cxn ang="0">
                  <a:pos x="T8" y="T9"/>
                </a:cxn>
                <a:cxn ang="0">
                  <a:pos x="T10" y="T11"/>
                </a:cxn>
              </a:cxnLst>
              <a:rect l="0" t="0" r="r" b="b"/>
              <a:pathLst>
                <a:path w="8" h="64">
                  <a:moveTo>
                    <a:pt x="4" y="0"/>
                  </a:moveTo>
                  <a:cubicBezTo>
                    <a:pt x="2" y="0"/>
                    <a:pt x="0" y="2"/>
                    <a:pt x="0" y="4"/>
                  </a:cubicBezTo>
                  <a:cubicBezTo>
                    <a:pt x="0" y="64"/>
                    <a:pt x="0" y="64"/>
                    <a:pt x="0" y="64"/>
                  </a:cubicBezTo>
                  <a:cubicBezTo>
                    <a:pt x="8" y="64"/>
                    <a:pt x="8" y="64"/>
                    <a:pt x="8" y="64"/>
                  </a:cubicBezTo>
                  <a:cubicBezTo>
                    <a:pt x="8" y="4"/>
                    <a:pt x="8" y="4"/>
                    <a:pt x="8" y="4"/>
                  </a:cubicBezTo>
                  <a:cubicBezTo>
                    <a:pt x="8" y="2"/>
                    <a:pt x="7"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2" name="Freeform 6">
              <a:extLst>
                <a:ext uri="{FF2B5EF4-FFF2-40B4-BE49-F238E27FC236}">
                  <a16:creationId xmlns:a16="http://schemas.microsoft.com/office/drawing/2014/main" id="{62A0F709-C64C-49D4-B7C3-A4046DA2A523}"/>
                </a:ext>
              </a:extLst>
            </p:cNvPr>
            <p:cNvSpPr>
              <a:spLocks/>
            </p:cNvSpPr>
            <p:nvPr/>
          </p:nvSpPr>
          <p:spPr bwMode="auto">
            <a:xfrm>
              <a:off x="950" y="719"/>
              <a:ext cx="555" cy="741"/>
            </a:xfrm>
            <a:custGeom>
              <a:avLst/>
              <a:gdLst>
                <a:gd name="T0" fmla="*/ 0 w 48"/>
                <a:gd name="T1" fmla="*/ 16 h 64"/>
                <a:gd name="T2" fmla="*/ 0 w 48"/>
                <a:gd name="T3" fmla="*/ 48 h 64"/>
                <a:gd name="T4" fmla="*/ 48 w 48"/>
                <a:gd name="T5" fmla="*/ 44 h 64"/>
                <a:gd name="T6" fmla="*/ 48 w 48"/>
                <a:gd name="T7" fmla="*/ 12 h 64"/>
                <a:gd name="T8" fmla="*/ 0 w 48"/>
                <a:gd name="T9" fmla="*/ 16 h 64"/>
              </a:gdLst>
              <a:ahLst/>
              <a:cxnLst>
                <a:cxn ang="0">
                  <a:pos x="T0" y="T1"/>
                </a:cxn>
                <a:cxn ang="0">
                  <a:pos x="T2" y="T3"/>
                </a:cxn>
                <a:cxn ang="0">
                  <a:pos x="T4" y="T5"/>
                </a:cxn>
                <a:cxn ang="0">
                  <a:pos x="T6" y="T7"/>
                </a:cxn>
                <a:cxn ang="0">
                  <a:pos x="T8" y="T9"/>
                </a:cxn>
              </a:cxnLst>
              <a:rect l="0" t="0" r="r" b="b"/>
              <a:pathLst>
                <a:path w="48" h="64">
                  <a:moveTo>
                    <a:pt x="0" y="16"/>
                  </a:moveTo>
                  <a:cubicBezTo>
                    <a:pt x="0" y="48"/>
                    <a:pt x="0" y="48"/>
                    <a:pt x="0" y="48"/>
                  </a:cubicBezTo>
                  <a:cubicBezTo>
                    <a:pt x="24" y="32"/>
                    <a:pt x="24" y="64"/>
                    <a:pt x="48" y="44"/>
                  </a:cubicBezTo>
                  <a:cubicBezTo>
                    <a:pt x="48" y="12"/>
                    <a:pt x="48" y="12"/>
                    <a:pt x="48" y="12"/>
                  </a:cubicBezTo>
                  <a:cubicBezTo>
                    <a:pt x="24" y="32"/>
                    <a:pt x="24" y="0"/>
                    <a:pt x="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223" name="Group 4">
            <a:extLst>
              <a:ext uri="{FF2B5EF4-FFF2-40B4-BE49-F238E27FC236}">
                <a16:creationId xmlns:a16="http://schemas.microsoft.com/office/drawing/2014/main" id="{00C63843-1C3F-4D88-ABCE-CBEBDCDA08F0}"/>
              </a:ext>
            </a:extLst>
          </p:cNvPr>
          <p:cNvGrpSpPr>
            <a:grpSpLocks noChangeAspect="1"/>
          </p:cNvGrpSpPr>
          <p:nvPr/>
        </p:nvGrpSpPr>
        <p:grpSpPr bwMode="auto">
          <a:xfrm>
            <a:off x="9151856" y="4702561"/>
            <a:ext cx="238997" cy="283420"/>
            <a:chOff x="811" y="719"/>
            <a:chExt cx="694" cy="823"/>
          </a:xfrm>
          <a:solidFill>
            <a:srgbClr val="FFC000"/>
          </a:solidFill>
        </p:grpSpPr>
        <p:sp>
          <p:nvSpPr>
            <p:cNvPr id="224" name="Freeform 5">
              <a:extLst>
                <a:ext uri="{FF2B5EF4-FFF2-40B4-BE49-F238E27FC236}">
                  <a16:creationId xmlns:a16="http://schemas.microsoft.com/office/drawing/2014/main" id="{34FD904E-0698-4BCD-82F7-A1E0B8F5A3AE}"/>
                </a:ext>
              </a:extLst>
            </p:cNvPr>
            <p:cNvSpPr>
              <a:spLocks/>
            </p:cNvSpPr>
            <p:nvPr/>
          </p:nvSpPr>
          <p:spPr bwMode="auto">
            <a:xfrm>
              <a:off x="811" y="800"/>
              <a:ext cx="93" cy="742"/>
            </a:xfrm>
            <a:custGeom>
              <a:avLst/>
              <a:gdLst>
                <a:gd name="T0" fmla="*/ 4 w 8"/>
                <a:gd name="T1" fmla="*/ 0 h 64"/>
                <a:gd name="T2" fmla="*/ 0 w 8"/>
                <a:gd name="T3" fmla="*/ 4 h 64"/>
                <a:gd name="T4" fmla="*/ 0 w 8"/>
                <a:gd name="T5" fmla="*/ 64 h 64"/>
                <a:gd name="T6" fmla="*/ 8 w 8"/>
                <a:gd name="T7" fmla="*/ 64 h 64"/>
                <a:gd name="T8" fmla="*/ 8 w 8"/>
                <a:gd name="T9" fmla="*/ 4 h 64"/>
                <a:gd name="T10" fmla="*/ 4 w 8"/>
                <a:gd name="T11" fmla="*/ 0 h 64"/>
              </a:gdLst>
              <a:ahLst/>
              <a:cxnLst>
                <a:cxn ang="0">
                  <a:pos x="T0" y="T1"/>
                </a:cxn>
                <a:cxn ang="0">
                  <a:pos x="T2" y="T3"/>
                </a:cxn>
                <a:cxn ang="0">
                  <a:pos x="T4" y="T5"/>
                </a:cxn>
                <a:cxn ang="0">
                  <a:pos x="T6" y="T7"/>
                </a:cxn>
                <a:cxn ang="0">
                  <a:pos x="T8" y="T9"/>
                </a:cxn>
                <a:cxn ang="0">
                  <a:pos x="T10" y="T11"/>
                </a:cxn>
              </a:cxnLst>
              <a:rect l="0" t="0" r="r" b="b"/>
              <a:pathLst>
                <a:path w="8" h="64">
                  <a:moveTo>
                    <a:pt x="4" y="0"/>
                  </a:moveTo>
                  <a:cubicBezTo>
                    <a:pt x="2" y="0"/>
                    <a:pt x="0" y="2"/>
                    <a:pt x="0" y="4"/>
                  </a:cubicBezTo>
                  <a:cubicBezTo>
                    <a:pt x="0" y="64"/>
                    <a:pt x="0" y="64"/>
                    <a:pt x="0" y="64"/>
                  </a:cubicBezTo>
                  <a:cubicBezTo>
                    <a:pt x="8" y="64"/>
                    <a:pt x="8" y="64"/>
                    <a:pt x="8" y="64"/>
                  </a:cubicBezTo>
                  <a:cubicBezTo>
                    <a:pt x="8" y="4"/>
                    <a:pt x="8" y="4"/>
                    <a:pt x="8" y="4"/>
                  </a:cubicBezTo>
                  <a:cubicBezTo>
                    <a:pt x="8" y="2"/>
                    <a:pt x="7"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5" name="Freeform 6">
              <a:extLst>
                <a:ext uri="{FF2B5EF4-FFF2-40B4-BE49-F238E27FC236}">
                  <a16:creationId xmlns:a16="http://schemas.microsoft.com/office/drawing/2014/main" id="{E1B5BF2C-BC0B-4185-9CA0-0D1612963785}"/>
                </a:ext>
              </a:extLst>
            </p:cNvPr>
            <p:cNvSpPr>
              <a:spLocks/>
            </p:cNvSpPr>
            <p:nvPr/>
          </p:nvSpPr>
          <p:spPr bwMode="auto">
            <a:xfrm>
              <a:off x="950" y="719"/>
              <a:ext cx="555" cy="741"/>
            </a:xfrm>
            <a:custGeom>
              <a:avLst/>
              <a:gdLst>
                <a:gd name="T0" fmla="*/ 0 w 48"/>
                <a:gd name="T1" fmla="*/ 16 h 64"/>
                <a:gd name="T2" fmla="*/ 0 w 48"/>
                <a:gd name="T3" fmla="*/ 48 h 64"/>
                <a:gd name="T4" fmla="*/ 48 w 48"/>
                <a:gd name="T5" fmla="*/ 44 h 64"/>
                <a:gd name="T6" fmla="*/ 48 w 48"/>
                <a:gd name="T7" fmla="*/ 12 h 64"/>
                <a:gd name="T8" fmla="*/ 0 w 48"/>
                <a:gd name="T9" fmla="*/ 16 h 64"/>
              </a:gdLst>
              <a:ahLst/>
              <a:cxnLst>
                <a:cxn ang="0">
                  <a:pos x="T0" y="T1"/>
                </a:cxn>
                <a:cxn ang="0">
                  <a:pos x="T2" y="T3"/>
                </a:cxn>
                <a:cxn ang="0">
                  <a:pos x="T4" y="T5"/>
                </a:cxn>
                <a:cxn ang="0">
                  <a:pos x="T6" y="T7"/>
                </a:cxn>
                <a:cxn ang="0">
                  <a:pos x="T8" y="T9"/>
                </a:cxn>
              </a:cxnLst>
              <a:rect l="0" t="0" r="r" b="b"/>
              <a:pathLst>
                <a:path w="48" h="64">
                  <a:moveTo>
                    <a:pt x="0" y="16"/>
                  </a:moveTo>
                  <a:cubicBezTo>
                    <a:pt x="0" y="48"/>
                    <a:pt x="0" y="48"/>
                    <a:pt x="0" y="48"/>
                  </a:cubicBezTo>
                  <a:cubicBezTo>
                    <a:pt x="24" y="32"/>
                    <a:pt x="24" y="64"/>
                    <a:pt x="48" y="44"/>
                  </a:cubicBezTo>
                  <a:cubicBezTo>
                    <a:pt x="48" y="12"/>
                    <a:pt x="48" y="12"/>
                    <a:pt x="48" y="12"/>
                  </a:cubicBezTo>
                  <a:cubicBezTo>
                    <a:pt x="24" y="32"/>
                    <a:pt x="24" y="0"/>
                    <a:pt x="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226" name="Groupe 225">
            <a:extLst>
              <a:ext uri="{FF2B5EF4-FFF2-40B4-BE49-F238E27FC236}">
                <a16:creationId xmlns:a16="http://schemas.microsoft.com/office/drawing/2014/main" id="{21E52D82-B063-424B-A4AF-C8BE8CAE0492}"/>
              </a:ext>
            </a:extLst>
          </p:cNvPr>
          <p:cNvGrpSpPr/>
          <p:nvPr/>
        </p:nvGrpSpPr>
        <p:grpSpPr>
          <a:xfrm>
            <a:off x="279137" y="6483062"/>
            <a:ext cx="288149" cy="288149"/>
            <a:chOff x="8611950" y="2143094"/>
            <a:chExt cx="288149" cy="288149"/>
          </a:xfrm>
        </p:grpSpPr>
        <p:pic>
          <p:nvPicPr>
            <p:cNvPr id="227" name="Graphic 30" descr="Magnifying glass with solid fill">
              <a:extLst>
                <a:ext uri="{FF2B5EF4-FFF2-40B4-BE49-F238E27FC236}">
                  <a16:creationId xmlns:a16="http://schemas.microsoft.com/office/drawing/2014/main" id="{27A32C9B-775D-4DC4-A911-AF5C3E07C6C7}"/>
                </a:ext>
              </a:extLst>
            </p:cNvPr>
            <p:cNvPicPr>
              <a:picLocks noChangeAspect="1"/>
            </p:cNvPicPr>
            <p:nvPr/>
          </p:nvPicPr>
          <p:blipFill>
            <a:blip r:embed="rId52" cstate="print">
              <a:extLst>
                <a:ext uri="{28A0092B-C50C-407E-A947-70E740481C1C}">
                  <a14:useLocalDpi xmlns:a14="http://schemas.microsoft.com/office/drawing/2010/main" val="0"/>
                </a:ext>
                <a:ext uri="{96DAC541-7B7A-43D3-8B79-37D633B846F1}">
                  <asvg:svgBlip xmlns:asvg="http://schemas.microsoft.com/office/drawing/2016/SVG/main" r:embed="rId53"/>
                </a:ext>
              </a:extLst>
            </a:blip>
            <a:stretch>
              <a:fillRect/>
            </a:stretch>
          </p:blipFill>
          <p:spPr>
            <a:xfrm>
              <a:off x="8611950" y="2143094"/>
              <a:ext cx="288149" cy="288149"/>
            </a:xfrm>
            <a:prstGeom prst="rect">
              <a:avLst/>
            </a:prstGeom>
          </p:spPr>
        </p:pic>
        <p:sp>
          <p:nvSpPr>
            <p:cNvPr id="228" name="Ellipse 227">
              <a:extLst>
                <a:ext uri="{FF2B5EF4-FFF2-40B4-BE49-F238E27FC236}">
                  <a16:creationId xmlns:a16="http://schemas.microsoft.com/office/drawing/2014/main" id="{C5E41BFB-BA58-4B75-B52C-2FED687832D0}"/>
                </a:ext>
              </a:extLst>
            </p:cNvPr>
            <p:cNvSpPr/>
            <p:nvPr/>
          </p:nvSpPr>
          <p:spPr>
            <a:xfrm>
              <a:off x="8655657" y="2185810"/>
              <a:ext cx="144000" cy="144000"/>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rgbClr val="00B0F0"/>
                </a:solidFill>
              </a:endParaRPr>
            </a:p>
          </p:txBody>
        </p:sp>
      </p:grpSp>
      <p:sp>
        <p:nvSpPr>
          <p:cNvPr id="229" name="TextBox 25">
            <a:extLst>
              <a:ext uri="{FF2B5EF4-FFF2-40B4-BE49-F238E27FC236}">
                <a16:creationId xmlns:a16="http://schemas.microsoft.com/office/drawing/2014/main" id="{CBB51DE1-A100-48E7-817E-76CD6A70193B}"/>
              </a:ext>
            </a:extLst>
          </p:cNvPr>
          <p:cNvSpPr txBox="1"/>
          <p:nvPr/>
        </p:nvSpPr>
        <p:spPr>
          <a:xfrm>
            <a:off x="572358" y="6530468"/>
            <a:ext cx="2102108" cy="230832"/>
          </a:xfrm>
          <a:prstGeom prst="rect">
            <a:avLst/>
          </a:prstGeom>
          <a:solidFill>
            <a:schemeClr val="bg1"/>
          </a:solidFill>
        </p:spPr>
        <p:txBody>
          <a:bodyPr wrap="square" rtlCol="0">
            <a:spAutoFit/>
          </a:bodyPr>
          <a:lstStyle/>
          <a:p>
            <a:pPr algn="ctr"/>
            <a:r>
              <a:rPr lang="en-US" sz="900" i="1" dirty="0"/>
              <a:t>More details in core document</a:t>
            </a:r>
          </a:p>
        </p:txBody>
      </p:sp>
      <p:grpSp>
        <p:nvGrpSpPr>
          <p:cNvPr id="148" name="Group 19">
            <a:extLst>
              <a:ext uri="{FF2B5EF4-FFF2-40B4-BE49-F238E27FC236}">
                <a16:creationId xmlns:a16="http://schemas.microsoft.com/office/drawing/2014/main" id="{A45CC702-29E9-42FD-987C-424344FC61DA}"/>
              </a:ext>
            </a:extLst>
          </p:cNvPr>
          <p:cNvGrpSpPr/>
          <p:nvPr/>
        </p:nvGrpSpPr>
        <p:grpSpPr>
          <a:xfrm>
            <a:off x="1358608" y="2773298"/>
            <a:ext cx="140915" cy="183396"/>
            <a:chOff x="12263100" y="3011039"/>
            <a:chExt cx="624715" cy="848215"/>
          </a:xfrm>
          <a:solidFill>
            <a:srgbClr val="00B0F0"/>
          </a:solidFill>
        </p:grpSpPr>
        <p:sp>
          <p:nvSpPr>
            <p:cNvPr id="149" name="Graphic 11">
              <a:extLst>
                <a:ext uri="{FF2B5EF4-FFF2-40B4-BE49-F238E27FC236}">
                  <a16:creationId xmlns:a16="http://schemas.microsoft.com/office/drawing/2014/main" id="{51177F13-2291-4C01-AEE0-FF9DC1F9FBC4}"/>
                </a:ext>
              </a:extLst>
            </p:cNvPr>
            <p:cNvSpPr/>
            <p:nvPr/>
          </p:nvSpPr>
          <p:spPr>
            <a:xfrm>
              <a:off x="12385687" y="3111132"/>
              <a:ext cx="356454" cy="356435"/>
            </a:xfrm>
            <a:custGeom>
              <a:avLst/>
              <a:gdLst>
                <a:gd name="connsiteX0" fmla="*/ 178222 w 356454"/>
                <a:gd name="connsiteY0" fmla="*/ 0 h 356435"/>
                <a:gd name="connsiteX1" fmla="*/ 0 w 356454"/>
                <a:gd name="connsiteY1" fmla="*/ 178222 h 356435"/>
                <a:gd name="connsiteX2" fmla="*/ 178222 w 356454"/>
                <a:gd name="connsiteY2" fmla="*/ 356435 h 356435"/>
                <a:gd name="connsiteX3" fmla="*/ 356454 w 356454"/>
                <a:gd name="connsiteY3" fmla="*/ 178222 h 356435"/>
                <a:gd name="connsiteX4" fmla="*/ 178222 w 356454"/>
                <a:gd name="connsiteY4" fmla="*/ 0 h 356435"/>
                <a:gd name="connsiteX5" fmla="*/ 153581 w 356454"/>
                <a:gd name="connsiteY5" fmla="*/ 272425 h 356435"/>
                <a:gd name="connsiteX6" fmla="*/ 70037 w 356454"/>
                <a:gd name="connsiteY6" fmla="*/ 188890 h 356435"/>
                <a:gd name="connsiteX7" fmla="*/ 104899 w 356454"/>
                <a:gd name="connsiteY7" fmla="*/ 154067 h 356435"/>
                <a:gd name="connsiteX8" fmla="*/ 153581 w 356454"/>
                <a:gd name="connsiteY8" fmla="*/ 202768 h 356435"/>
                <a:gd name="connsiteX9" fmla="*/ 272320 w 356454"/>
                <a:gd name="connsiteY9" fmla="*/ 84039 h 356435"/>
                <a:gd name="connsiteX10" fmla="*/ 307134 w 356454"/>
                <a:gd name="connsiteY10" fmla="*/ 118872 h 356435"/>
                <a:gd name="connsiteX11" fmla="*/ 153581 w 356454"/>
                <a:gd name="connsiteY11" fmla="*/ 272425 h 356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6454" h="356435">
                  <a:moveTo>
                    <a:pt x="178222" y="0"/>
                  </a:moveTo>
                  <a:cubicBezTo>
                    <a:pt x="79943" y="0"/>
                    <a:pt x="0" y="79953"/>
                    <a:pt x="0" y="178222"/>
                  </a:cubicBezTo>
                  <a:cubicBezTo>
                    <a:pt x="0" y="276492"/>
                    <a:pt x="79943" y="356435"/>
                    <a:pt x="178222" y="356435"/>
                  </a:cubicBezTo>
                  <a:cubicBezTo>
                    <a:pt x="276501" y="356435"/>
                    <a:pt x="356454" y="276482"/>
                    <a:pt x="356454" y="178222"/>
                  </a:cubicBezTo>
                  <a:cubicBezTo>
                    <a:pt x="356454" y="79953"/>
                    <a:pt x="276511" y="0"/>
                    <a:pt x="178222" y="0"/>
                  </a:cubicBezTo>
                  <a:close/>
                  <a:moveTo>
                    <a:pt x="153581" y="272425"/>
                  </a:moveTo>
                  <a:lnTo>
                    <a:pt x="70037" y="188890"/>
                  </a:lnTo>
                  <a:lnTo>
                    <a:pt x="104899" y="154067"/>
                  </a:lnTo>
                  <a:lnTo>
                    <a:pt x="153581" y="202768"/>
                  </a:lnTo>
                  <a:lnTo>
                    <a:pt x="272320" y="84039"/>
                  </a:lnTo>
                  <a:lnTo>
                    <a:pt x="307134" y="118872"/>
                  </a:lnTo>
                  <a:lnTo>
                    <a:pt x="153581" y="272425"/>
                  </a:lnTo>
                  <a:close/>
                </a:path>
              </a:pathLst>
            </a:custGeom>
            <a:grpFill/>
            <a:ln w="9525" cap="flat">
              <a:noFill/>
              <a:prstDash val="solid"/>
              <a:miter/>
            </a:ln>
          </p:spPr>
          <p:txBody>
            <a:bodyPr rtlCol="0" anchor="ctr"/>
            <a:lstStyle/>
            <a:p>
              <a:endParaRPr lang="en-US" dirty="0"/>
            </a:p>
          </p:txBody>
        </p:sp>
        <p:sp>
          <p:nvSpPr>
            <p:cNvPr id="158" name="Graphic 11">
              <a:extLst>
                <a:ext uri="{FF2B5EF4-FFF2-40B4-BE49-F238E27FC236}">
                  <a16:creationId xmlns:a16="http://schemas.microsoft.com/office/drawing/2014/main" id="{940755A0-54AE-46D5-A1E6-19420F62A0B1}"/>
                </a:ext>
              </a:extLst>
            </p:cNvPr>
            <p:cNvSpPr/>
            <p:nvPr/>
          </p:nvSpPr>
          <p:spPr>
            <a:xfrm>
              <a:off x="12285084" y="3011039"/>
              <a:ext cx="558043" cy="559706"/>
            </a:xfrm>
            <a:custGeom>
              <a:avLst/>
              <a:gdLst>
                <a:gd name="connsiteX0" fmla="*/ 526065 w 558043"/>
                <a:gd name="connsiteY0" fmla="*/ 244711 h 559706"/>
                <a:gd name="connsiteX1" fmla="*/ 525170 w 558043"/>
                <a:gd name="connsiteY1" fmla="*/ 134688 h 559706"/>
                <a:gd name="connsiteX2" fmla="*/ 429901 w 558043"/>
                <a:gd name="connsiteY2" fmla="*/ 79719 h 559706"/>
                <a:gd name="connsiteX3" fmla="*/ 351472 w 558043"/>
                <a:gd name="connsiteY3" fmla="*/ 2567 h 559706"/>
                <a:gd name="connsiteX4" fmla="*/ 245230 w 558043"/>
                <a:gd name="connsiteY4" fmla="*/ 31085 h 559706"/>
                <a:gd name="connsiteX5" fmla="*/ 135226 w 558043"/>
                <a:gd name="connsiteY5" fmla="*/ 31971 h 559706"/>
                <a:gd name="connsiteX6" fmla="*/ 80247 w 558043"/>
                <a:gd name="connsiteY6" fmla="*/ 127259 h 559706"/>
                <a:gd name="connsiteX7" fmla="*/ 3076 w 558043"/>
                <a:gd name="connsiteY7" fmla="*/ 205659 h 559706"/>
                <a:gd name="connsiteX8" fmla="*/ 31584 w 558043"/>
                <a:gd name="connsiteY8" fmla="*/ 311910 h 559706"/>
                <a:gd name="connsiteX9" fmla="*/ 32479 w 558043"/>
                <a:gd name="connsiteY9" fmla="*/ 421924 h 559706"/>
                <a:gd name="connsiteX10" fmla="*/ 127768 w 558043"/>
                <a:gd name="connsiteY10" fmla="*/ 476893 h 559706"/>
                <a:gd name="connsiteX11" fmla="*/ 206177 w 558043"/>
                <a:gd name="connsiteY11" fmla="*/ 554064 h 559706"/>
                <a:gd name="connsiteX12" fmla="*/ 312438 w 558043"/>
                <a:gd name="connsiteY12" fmla="*/ 525566 h 559706"/>
                <a:gd name="connsiteX13" fmla="*/ 422452 w 558043"/>
                <a:gd name="connsiteY13" fmla="*/ 524680 h 559706"/>
                <a:gd name="connsiteX14" fmla="*/ 477421 w 558043"/>
                <a:gd name="connsiteY14" fmla="*/ 429373 h 559706"/>
                <a:gd name="connsiteX15" fmla="*/ 554573 w 558043"/>
                <a:gd name="connsiteY15" fmla="*/ 350972 h 559706"/>
                <a:gd name="connsiteX16" fmla="*/ 526065 w 558043"/>
                <a:gd name="connsiteY16" fmla="*/ 244711 h 559706"/>
                <a:gd name="connsiteX17" fmla="*/ 226628 w 558043"/>
                <a:gd name="connsiteY17" fmla="*/ 476502 h 559706"/>
                <a:gd name="connsiteX18" fmla="*/ 80638 w 558043"/>
                <a:gd name="connsiteY18" fmla="*/ 226109 h 559706"/>
                <a:gd name="connsiteX19" fmla="*/ 331050 w 558043"/>
                <a:gd name="connsiteY19" fmla="*/ 80119 h 559706"/>
                <a:gd name="connsiteX20" fmla="*/ 477011 w 558043"/>
                <a:gd name="connsiteY20" fmla="*/ 330541 h 559706"/>
                <a:gd name="connsiteX21" fmla="*/ 226628 w 558043"/>
                <a:gd name="connsiteY21" fmla="*/ 476502 h 559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58043" h="559706">
                  <a:moveTo>
                    <a:pt x="526065" y="244711"/>
                  </a:moveTo>
                  <a:cubicBezTo>
                    <a:pt x="520683" y="190609"/>
                    <a:pt x="545544" y="175331"/>
                    <a:pt x="525170" y="134688"/>
                  </a:cubicBezTo>
                  <a:cubicBezTo>
                    <a:pt x="504796" y="94064"/>
                    <a:pt x="469010" y="109104"/>
                    <a:pt x="429901" y="79719"/>
                  </a:cubicBezTo>
                  <a:cubicBezTo>
                    <a:pt x="390772" y="50363"/>
                    <a:pt x="403631" y="14473"/>
                    <a:pt x="351472" y="2567"/>
                  </a:cubicBezTo>
                  <a:cubicBezTo>
                    <a:pt x="299294" y="-9320"/>
                    <a:pt x="298046" y="23512"/>
                    <a:pt x="245230" y="31085"/>
                  </a:cubicBezTo>
                  <a:cubicBezTo>
                    <a:pt x="192414" y="38657"/>
                    <a:pt x="177679" y="4700"/>
                    <a:pt x="135226" y="31971"/>
                  </a:cubicBezTo>
                  <a:cubicBezTo>
                    <a:pt x="92773" y="59241"/>
                    <a:pt x="121052" y="72719"/>
                    <a:pt x="80247" y="127259"/>
                  </a:cubicBezTo>
                  <a:cubicBezTo>
                    <a:pt x="39442" y="181799"/>
                    <a:pt x="17163" y="152243"/>
                    <a:pt x="3076" y="205659"/>
                  </a:cubicBezTo>
                  <a:cubicBezTo>
                    <a:pt x="-10983" y="259094"/>
                    <a:pt x="27479" y="259999"/>
                    <a:pt x="31584" y="311910"/>
                  </a:cubicBezTo>
                  <a:cubicBezTo>
                    <a:pt x="35718" y="363831"/>
                    <a:pt x="3590" y="371661"/>
                    <a:pt x="32479" y="421924"/>
                  </a:cubicBezTo>
                  <a:cubicBezTo>
                    <a:pt x="61369" y="472178"/>
                    <a:pt x="85296" y="439279"/>
                    <a:pt x="127768" y="476893"/>
                  </a:cubicBezTo>
                  <a:cubicBezTo>
                    <a:pt x="170240" y="514526"/>
                    <a:pt x="137693" y="534176"/>
                    <a:pt x="206177" y="554064"/>
                  </a:cubicBezTo>
                  <a:cubicBezTo>
                    <a:pt x="274653" y="573953"/>
                    <a:pt x="255269" y="535653"/>
                    <a:pt x="312438" y="525566"/>
                  </a:cubicBezTo>
                  <a:cubicBezTo>
                    <a:pt x="369607" y="515450"/>
                    <a:pt x="371722" y="555293"/>
                    <a:pt x="422452" y="524680"/>
                  </a:cubicBezTo>
                  <a:cubicBezTo>
                    <a:pt x="473154" y="494047"/>
                    <a:pt x="447598" y="470216"/>
                    <a:pt x="477421" y="429373"/>
                  </a:cubicBezTo>
                  <a:cubicBezTo>
                    <a:pt x="507234" y="388539"/>
                    <a:pt x="539572" y="407827"/>
                    <a:pt x="554573" y="350972"/>
                  </a:cubicBezTo>
                  <a:cubicBezTo>
                    <a:pt x="569566" y="294080"/>
                    <a:pt x="531447" y="298804"/>
                    <a:pt x="526065" y="244711"/>
                  </a:cubicBezTo>
                  <a:close/>
                  <a:moveTo>
                    <a:pt x="226628" y="476502"/>
                  </a:moveTo>
                  <a:cubicBezTo>
                    <a:pt x="117147" y="447670"/>
                    <a:pt x="51796" y="335551"/>
                    <a:pt x="80638" y="226109"/>
                  </a:cubicBezTo>
                  <a:cubicBezTo>
                    <a:pt x="109461" y="116648"/>
                    <a:pt x="221589" y="51297"/>
                    <a:pt x="331050" y="80119"/>
                  </a:cubicBezTo>
                  <a:cubicBezTo>
                    <a:pt x="440502" y="108961"/>
                    <a:pt x="505853" y="221070"/>
                    <a:pt x="477011" y="330541"/>
                  </a:cubicBezTo>
                  <a:cubicBezTo>
                    <a:pt x="448170" y="439993"/>
                    <a:pt x="336089" y="505354"/>
                    <a:pt x="226628" y="476502"/>
                  </a:cubicBezTo>
                  <a:close/>
                </a:path>
              </a:pathLst>
            </a:custGeom>
            <a:grpFill/>
            <a:ln w="9525" cap="flat">
              <a:noFill/>
              <a:prstDash val="solid"/>
              <a:miter/>
            </a:ln>
          </p:spPr>
          <p:txBody>
            <a:bodyPr rtlCol="0" anchor="ctr"/>
            <a:lstStyle/>
            <a:p>
              <a:endParaRPr lang="en-US" dirty="0"/>
            </a:p>
          </p:txBody>
        </p:sp>
        <p:sp>
          <p:nvSpPr>
            <p:cNvPr id="165" name="Graphic 11">
              <a:extLst>
                <a:ext uri="{FF2B5EF4-FFF2-40B4-BE49-F238E27FC236}">
                  <a16:creationId xmlns:a16="http://schemas.microsoft.com/office/drawing/2014/main" id="{D4EDE54C-EDC4-47FA-8DE8-CB94D6B5C6A5}"/>
                </a:ext>
              </a:extLst>
            </p:cNvPr>
            <p:cNvSpPr/>
            <p:nvPr/>
          </p:nvSpPr>
          <p:spPr>
            <a:xfrm>
              <a:off x="12263100" y="3570866"/>
              <a:ext cx="275177" cy="288388"/>
            </a:xfrm>
            <a:custGeom>
              <a:avLst/>
              <a:gdLst>
                <a:gd name="connsiteX0" fmla="*/ 92869 w 275177"/>
                <a:gd name="connsiteY0" fmla="*/ 0 h 288388"/>
                <a:gd name="connsiteX1" fmla="*/ 0 w 275177"/>
                <a:gd name="connsiteY1" fmla="*/ 206483 h 288388"/>
                <a:gd name="connsiteX2" fmla="*/ 136684 w 275177"/>
                <a:gd name="connsiteY2" fmla="*/ 141932 h 288388"/>
                <a:gd name="connsiteX3" fmla="*/ 180308 w 275177"/>
                <a:gd name="connsiteY3" fmla="*/ 288388 h 288388"/>
                <a:gd name="connsiteX4" fmla="*/ 275177 w 275177"/>
                <a:gd name="connsiteY4" fmla="*/ 71199 h 288388"/>
                <a:gd name="connsiteX5" fmla="*/ 92869 w 275177"/>
                <a:gd name="connsiteY5" fmla="*/ 0 h 288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5177" h="288388">
                  <a:moveTo>
                    <a:pt x="92869" y="0"/>
                  </a:moveTo>
                  <a:lnTo>
                    <a:pt x="0" y="206483"/>
                  </a:lnTo>
                  <a:lnTo>
                    <a:pt x="136684" y="141932"/>
                  </a:lnTo>
                  <a:lnTo>
                    <a:pt x="180308" y="288388"/>
                  </a:lnTo>
                  <a:lnTo>
                    <a:pt x="275177" y="71199"/>
                  </a:lnTo>
                  <a:cubicBezTo>
                    <a:pt x="205616" y="62198"/>
                    <a:pt x="154534" y="47387"/>
                    <a:pt x="92869" y="0"/>
                  </a:cubicBezTo>
                  <a:close/>
                </a:path>
              </a:pathLst>
            </a:custGeom>
            <a:grpFill/>
            <a:ln w="9525" cap="flat">
              <a:noFill/>
              <a:prstDash val="solid"/>
              <a:miter/>
            </a:ln>
          </p:spPr>
          <p:txBody>
            <a:bodyPr rtlCol="0" anchor="ctr"/>
            <a:lstStyle/>
            <a:p>
              <a:endParaRPr lang="en-US" dirty="0"/>
            </a:p>
          </p:txBody>
        </p:sp>
        <p:sp>
          <p:nvSpPr>
            <p:cNvPr id="166" name="Graphic 11">
              <a:extLst>
                <a:ext uri="{FF2B5EF4-FFF2-40B4-BE49-F238E27FC236}">
                  <a16:creationId xmlns:a16="http://schemas.microsoft.com/office/drawing/2014/main" id="{B6AA02B5-624F-48CC-968A-ED55D21C1D4B}"/>
                </a:ext>
              </a:extLst>
            </p:cNvPr>
            <p:cNvSpPr/>
            <p:nvPr/>
          </p:nvSpPr>
          <p:spPr>
            <a:xfrm>
              <a:off x="12610943" y="3561303"/>
              <a:ext cx="276872" cy="297951"/>
            </a:xfrm>
            <a:custGeom>
              <a:avLst/>
              <a:gdLst>
                <a:gd name="connsiteX0" fmla="*/ 183985 w 276872"/>
                <a:gd name="connsiteY0" fmla="*/ 0 h 297951"/>
                <a:gd name="connsiteX1" fmla="*/ 0 w 276872"/>
                <a:gd name="connsiteY1" fmla="*/ 75829 h 297951"/>
                <a:gd name="connsiteX2" fmla="*/ 96507 w 276872"/>
                <a:gd name="connsiteY2" fmla="*/ 297952 h 297951"/>
                <a:gd name="connsiteX3" fmla="*/ 140179 w 276872"/>
                <a:gd name="connsiteY3" fmla="*/ 151495 h 297951"/>
                <a:gd name="connsiteX4" fmla="*/ 276873 w 276872"/>
                <a:gd name="connsiteY4" fmla="*/ 216046 h 297951"/>
                <a:gd name="connsiteX5" fmla="*/ 183985 w 276872"/>
                <a:gd name="connsiteY5" fmla="*/ 0 h 297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6872" h="297951">
                  <a:moveTo>
                    <a:pt x="183985" y="0"/>
                  </a:moveTo>
                  <a:cubicBezTo>
                    <a:pt x="123501" y="45530"/>
                    <a:pt x="74400" y="66199"/>
                    <a:pt x="0" y="75829"/>
                  </a:cubicBezTo>
                  <a:lnTo>
                    <a:pt x="96507" y="297952"/>
                  </a:lnTo>
                  <a:lnTo>
                    <a:pt x="140179" y="151495"/>
                  </a:lnTo>
                  <a:lnTo>
                    <a:pt x="276873" y="216046"/>
                  </a:lnTo>
                  <a:lnTo>
                    <a:pt x="183985" y="0"/>
                  </a:lnTo>
                  <a:close/>
                </a:path>
              </a:pathLst>
            </a:custGeom>
            <a:grpFill/>
            <a:ln w="9525" cap="flat">
              <a:noFill/>
              <a:prstDash val="solid"/>
              <a:miter/>
            </a:ln>
          </p:spPr>
          <p:txBody>
            <a:bodyPr rtlCol="0" anchor="ctr"/>
            <a:lstStyle/>
            <a:p>
              <a:endParaRPr lang="en-US" dirty="0"/>
            </a:p>
          </p:txBody>
        </p:sp>
      </p:grpSp>
      <p:sp>
        <p:nvSpPr>
          <p:cNvPr id="167" name="Oval 390">
            <a:extLst>
              <a:ext uri="{FF2B5EF4-FFF2-40B4-BE49-F238E27FC236}">
                <a16:creationId xmlns:a16="http://schemas.microsoft.com/office/drawing/2014/main" id="{AABEE270-608F-479B-8CA5-B82D4B6E27AA}"/>
              </a:ext>
            </a:extLst>
          </p:cNvPr>
          <p:cNvSpPr/>
          <p:nvPr>
            <p:custDataLst>
              <p:tags r:id="rId23"/>
            </p:custDataLst>
          </p:nvPr>
        </p:nvSpPr>
        <p:spPr bwMode="auto">
          <a:xfrm>
            <a:off x="5498086" y="3331972"/>
            <a:ext cx="187325" cy="187325"/>
          </a:xfrm>
          <a:prstGeom prst="ellipse">
            <a:avLst/>
          </a:prstGeom>
          <a:solidFill>
            <a:schemeClr val="tx2"/>
          </a:solidFill>
          <a:ln w="9525" cap="flat" cmpd="sng" algn="ctr">
            <a:solidFill>
              <a:schemeClr val="tx2"/>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238" name="ZoneTexte 99">
            <a:extLst>
              <a:ext uri="{FF2B5EF4-FFF2-40B4-BE49-F238E27FC236}">
                <a16:creationId xmlns:a16="http://schemas.microsoft.com/office/drawing/2014/main" id="{F826A47F-757C-409C-BEA6-01FCBF8A383B}"/>
              </a:ext>
            </a:extLst>
          </p:cNvPr>
          <p:cNvSpPr txBox="1"/>
          <p:nvPr/>
        </p:nvSpPr>
        <p:spPr>
          <a:xfrm>
            <a:off x="8889682" y="462943"/>
            <a:ext cx="1016318" cy="415498"/>
          </a:xfrm>
          <a:prstGeom prst="rect">
            <a:avLst/>
          </a:prstGeom>
          <a:solidFill>
            <a:schemeClr val="bg1"/>
          </a:solidFill>
        </p:spPr>
        <p:txBody>
          <a:bodyPr wrap="square" lIns="144000" rIns="144000" bIns="0" anchor="ctr">
            <a:spAutoFit/>
          </a:bodyPr>
          <a:lstStyle>
            <a:defPPr>
              <a:defRPr lang="fr-FR"/>
            </a:defPPr>
            <a:lvl1pPr algn="ctr">
              <a:defRPr sz="1100" b="1">
                <a:solidFill>
                  <a:srgbClr val="009DB0"/>
                </a:solidFill>
                <a:latin typeface="+mj-lt"/>
              </a:defRPr>
            </a:lvl1p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800" i="1" u="none" strike="noStrike" cap="none" normalizeH="0" baseline="0" dirty="0">
                <a:ln>
                  <a:noFill/>
                </a:ln>
                <a:effectLst/>
                <a:latin typeface="+mj-lt"/>
              </a:rPr>
              <a:t>1. Digital projects’ assessment</a:t>
            </a:r>
          </a:p>
        </p:txBody>
      </p:sp>
      <p:sp>
        <p:nvSpPr>
          <p:cNvPr id="169" name="ZoneTexte 168">
            <a:extLst>
              <a:ext uri="{FF2B5EF4-FFF2-40B4-BE49-F238E27FC236}">
                <a16:creationId xmlns:a16="http://schemas.microsoft.com/office/drawing/2014/main" id="{01F3BF53-D1F7-4A33-B6FA-94F3E4805773}"/>
              </a:ext>
            </a:extLst>
          </p:cNvPr>
          <p:cNvSpPr txBox="1"/>
          <p:nvPr/>
        </p:nvSpPr>
        <p:spPr>
          <a:xfrm>
            <a:off x="5189828" y="6393455"/>
            <a:ext cx="3600000" cy="215444"/>
          </a:xfrm>
          <a:prstGeom prst="rect">
            <a:avLst/>
          </a:prstGeom>
          <a:noFill/>
        </p:spPr>
        <p:txBody>
          <a:bodyPr wrap="square">
            <a:spAutoFit/>
          </a:bodyPr>
          <a:lstStyle/>
          <a:p>
            <a:pPr marL="0" indent="0">
              <a:buNone/>
            </a:pPr>
            <a:r>
              <a:rPr lang="en-US" sz="800" i="1" dirty="0">
                <a:solidFill>
                  <a:schemeClr val="bg1"/>
                </a:solidFill>
              </a:rPr>
              <a:t>Sources: eleven research and analysis, Hestia’s VDD, Hestia’s IM</a:t>
            </a:r>
          </a:p>
        </p:txBody>
      </p:sp>
      <p:sp>
        <p:nvSpPr>
          <p:cNvPr id="175" name="Arrow: Pentagon 13">
            <a:extLst>
              <a:ext uri="{FF2B5EF4-FFF2-40B4-BE49-F238E27FC236}">
                <a16:creationId xmlns:a16="http://schemas.microsoft.com/office/drawing/2014/main" id="{B6151360-4C3B-4926-8A80-73D55AF3ADD6}"/>
              </a:ext>
            </a:extLst>
          </p:cNvPr>
          <p:cNvSpPr/>
          <p:nvPr/>
        </p:nvSpPr>
        <p:spPr bwMode="auto">
          <a:xfrm>
            <a:off x="9134818" y="79914"/>
            <a:ext cx="558633" cy="119285"/>
          </a:xfrm>
          <a:prstGeom prst="homePlate">
            <a:avLst>
              <a:gd name="adj" fmla="val 15026"/>
            </a:avLst>
          </a:prstGeom>
          <a:solidFill>
            <a:srgbClr val="009DB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900" i="0" u="none" strike="noStrike" cap="none" normalizeH="0" baseline="0" dirty="0">
                <a:ln>
                  <a:noFill/>
                </a:ln>
                <a:solidFill>
                  <a:schemeClr val="bg1"/>
                </a:solidFill>
                <a:effectLst/>
                <a:latin typeface="+mj-lt"/>
              </a:rPr>
              <a:t>1</a:t>
            </a:r>
          </a:p>
        </p:txBody>
      </p:sp>
      <p:sp>
        <p:nvSpPr>
          <p:cNvPr id="184" name="Arrow: Pentagon 13">
            <a:extLst>
              <a:ext uri="{FF2B5EF4-FFF2-40B4-BE49-F238E27FC236}">
                <a16:creationId xmlns:a16="http://schemas.microsoft.com/office/drawing/2014/main" id="{DF9017A1-87B5-47BF-980F-88AE8D9EFEBC}"/>
              </a:ext>
            </a:extLst>
          </p:cNvPr>
          <p:cNvSpPr/>
          <p:nvPr/>
        </p:nvSpPr>
        <p:spPr bwMode="auto">
          <a:xfrm>
            <a:off x="9134818" y="208635"/>
            <a:ext cx="558633" cy="119285"/>
          </a:xfrm>
          <a:prstGeom prst="homePlate">
            <a:avLst>
              <a:gd name="adj" fmla="val 15026"/>
            </a:avLst>
          </a:prstGeom>
          <a:solidFill>
            <a:schemeClr val="bg1">
              <a:lumMod val="85000"/>
            </a:schemeClr>
          </a:solidFill>
          <a:ln w="9525" cap="flat" cmpd="sng" algn="ctr">
            <a:noFill/>
            <a:prstDash val="solid"/>
            <a:round/>
            <a:headEnd type="none" w="med" len="med"/>
            <a:tailEnd type="none" w="med" len="med"/>
          </a:ln>
          <a:effectLst/>
        </p:spPr>
        <p:txBody>
          <a:bodyPr vert="horz" wrap="square" lIns="324000" tIns="45720" rIns="91440" bIns="45720" numCol="1" rtlCol="0" anchor="ctr" anchorCtr="0" compatLnSpc="1">
            <a:prstTxWarp prst="textNoShape">
              <a:avLst/>
            </a:prstTxWarp>
          </a:bodyPr>
          <a:lstStyle/>
          <a:p>
            <a:pPr marL="315912" indent="-228600">
              <a:spcAft>
                <a:spcPts val="600"/>
              </a:spcAft>
              <a:buFont typeface="+mj-lt"/>
              <a:buAutoNum type="arabicPeriod"/>
            </a:pPr>
            <a:endParaRPr lang="en-US" sz="1000" dirty="0">
              <a:solidFill>
                <a:srgbClr val="009DB0"/>
              </a:solidFill>
              <a:latin typeface="+mj-lt"/>
              <a:cs typeface="Arial"/>
            </a:endParaRPr>
          </a:p>
        </p:txBody>
      </p:sp>
      <p:sp>
        <p:nvSpPr>
          <p:cNvPr id="190" name="Arrow: Pentagon 13">
            <a:extLst>
              <a:ext uri="{FF2B5EF4-FFF2-40B4-BE49-F238E27FC236}">
                <a16:creationId xmlns:a16="http://schemas.microsoft.com/office/drawing/2014/main" id="{DA8DD1D5-D78F-473A-9071-2505FC3D8F8E}"/>
              </a:ext>
            </a:extLst>
          </p:cNvPr>
          <p:cNvSpPr/>
          <p:nvPr/>
        </p:nvSpPr>
        <p:spPr bwMode="auto">
          <a:xfrm>
            <a:off x="9134818" y="336315"/>
            <a:ext cx="558633" cy="119285"/>
          </a:xfrm>
          <a:prstGeom prst="homePlate">
            <a:avLst>
              <a:gd name="adj" fmla="val 15026"/>
            </a:avLst>
          </a:prstGeom>
          <a:solidFill>
            <a:schemeClr val="bg1">
              <a:lumMod val="85000"/>
            </a:schemeClr>
          </a:solidFill>
          <a:ln w="9525" cap="flat" cmpd="sng" algn="ctr">
            <a:noFill/>
            <a:prstDash val="solid"/>
            <a:round/>
            <a:headEnd type="none" w="med" len="med"/>
            <a:tailEnd type="none" w="med" len="med"/>
          </a:ln>
          <a:effectLst/>
        </p:spPr>
        <p:txBody>
          <a:bodyPr vert="horz" wrap="square" lIns="324000" tIns="45720" rIns="91440" bIns="45720" numCol="1" rtlCol="0" anchor="ctr" anchorCtr="0" compatLnSpc="1">
            <a:prstTxWarp prst="textNoShape">
              <a:avLst/>
            </a:prstTxWarp>
          </a:bodyPr>
          <a:lstStyle/>
          <a:p>
            <a:pPr marL="315912" indent="-228600">
              <a:spcAft>
                <a:spcPts val="600"/>
              </a:spcAft>
              <a:buFont typeface="+mj-lt"/>
              <a:buAutoNum type="arabicPeriod"/>
            </a:pPr>
            <a:endParaRPr lang="en-US" sz="1000" dirty="0">
              <a:solidFill>
                <a:srgbClr val="009DB0"/>
              </a:solidFill>
              <a:latin typeface="+mj-lt"/>
              <a:cs typeface="Arial"/>
            </a:endParaRPr>
          </a:p>
        </p:txBody>
      </p:sp>
      <p:sp>
        <p:nvSpPr>
          <p:cNvPr id="191" name="Bulle narrative : rectangle 190">
            <a:extLst>
              <a:ext uri="{FF2B5EF4-FFF2-40B4-BE49-F238E27FC236}">
                <a16:creationId xmlns:a16="http://schemas.microsoft.com/office/drawing/2014/main" id="{7F91FB9F-8162-4A56-A275-1FAC63ED8765}"/>
              </a:ext>
            </a:extLst>
          </p:cNvPr>
          <p:cNvSpPr/>
          <p:nvPr/>
        </p:nvSpPr>
        <p:spPr>
          <a:xfrm>
            <a:off x="477343" y="5112980"/>
            <a:ext cx="3389948" cy="674110"/>
          </a:xfrm>
          <a:prstGeom prst="wedgeRectCallout">
            <a:avLst>
              <a:gd name="adj1" fmla="val 38047"/>
              <a:gd name="adj2" fmla="val -11864"/>
            </a:avLst>
          </a:prstGeom>
          <a:solidFill>
            <a:schemeClr val="bg1">
              <a:lumMod val="95000"/>
            </a:schemeClr>
          </a:solidFill>
          <a:ln w="12700">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432000" rtlCol="0" anchor="ctr"/>
          <a:lstStyle/>
          <a:p>
            <a:pPr defTabSz="1080181" fontAlgn="base">
              <a:spcBef>
                <a:spcPct val="0"/>
              </a:spcBef>
              <a:spcAft>
                <a:spcPct val="0"/>
              </a:spcAft>
            </a:pPr>
            <a:r>
              <a:rPr lang="en-US" sz="1000" i="1" dirty="0">
                <a:solidFill>
                  <a:schemeClr val="tx1"/>
                </a:solidFill>
                <a:latin typeface="+mj-lt"/>
              </a:rPr>
              <a:t>Further DD assessment: what organization to deliver these projects in the 3 BUs? What integration with existing tools?  </a:t>
            </a:r>
          </a:p>
        </p:txBody>
      </p:sp>
      <p:pic>
        <p:nvPicPr>
          <p:cNvPr id="192" name="Graphic 7" descr="Question Mark with solid fill">
            <a:extLst>
              <a:ext uri="{FF2B5EF4-FFF2-40B4-BE49-F238E27FC236}">
                <a16:creationId xmlns:a16="http://schemas.microsoft.com/office/drawing/2014/main" id="{E975B35A-034B-46E9-A9ED-0E64D26035A0}"/>
              </a:ext>
            </a:extLst>
          </p:cNvPr>
          <p:cNvPicPr>
            <a:picLocks noChangeAspect="1"/>
          </p:cNvPicPr>
          <p:nvPr/>
        </p:nvPicPr>
        <p:blipFill>
          <a:blip r:embed="rId54" cstate="print">
            <a:extLst>
              <a:ext uri="{28A0092B-C50C-407E-A947-70E740481C1C}">
                <a14:useLocalDpi xmlns:a14="http://schemas.microsoft.com/office/drawing/2010/main" val="0"/>
              </a:ext>
              <a:ext uri="{96DAC541-7B7A-43D3-8B79-37D633B846F1}">
                <asvg:svgBlip xmlns:asvg="http://schemas.microsoft.com/office/drawing/2016/SVG/main" r:embed="rId55"/>
              </a:ext>
            </a:extLst>
          </a:blip>
          <a:stretch>
            <a:fillRect/>
          </a:stretch>
        </p:blipFill>
        <p:spPr>
          <a:xfrm>
            <a:off x="511213" y="5263015"/>
            <a:ext cx="343501" cy="343501"/>
          </a:xfrm>
          <a:prstGeom prst="rect">
            <a:avLst/>
          </a:prstGeom>
        </p:spPr>
      </p:pic>
    </p:spTree>
    <p:extLst>
      <p:ext uri="{BB962C8B-B14F-4D97-AF65-F5344CB8AC3E}">
        <p14:creationId xmlns:p14="http://schemas.microsoft.com/office/powerpoint/2010/main" val="37816870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Object 17" hidden="1">
            <a:extLst>
              <a:ext uri="{FF2B5EF4-FFF2-40B4-BE49-F238E27FC236}">
                <a16:creationId xmlns:a16="http://schemas.microsoft.com/office/drawing/2014/main" id="{CF7417D0-0B74-4D85-B813-1CC9F37E5F04}"/>
              </a:ext>
            </a:extLst>
          </p:cNvPr>
          <p:cNvGraphicFramePr>
            <a:graphicFrameLocks noChangeAspect="1"/>
          </p:cNvGraphicFramePr>
          <p:nvPr>
            <p:custDataLst>
              <p:tags r:id="rId1"/>
            </p:custDataLst>
            <p:extLst>
              <p:ext uri="{D42A27DB-BD31-4B8C-83A1-F6EECF244321}">
                <p14:modId xmlns:p14="http://schemas.microsoft.com/office/powerpoint/2010/main" val="410847742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501" imgH="502" progId="TCLayout.ActiveDocument.1">
                  <p:embed/>
                </p:oleObj>
              </mc:Choice>
              <mc:Fallback>
                <p:oleObj name="think-cell Slide" r:id="rId3" imgW="501" imgH="502" progId="TCLayout.ActiveDocument.1">
                  <p:embed/>
                  <p:pic>
                    <p:nvPicPr>
                      <p:cNvPr id="18" name="Object 17" hidden="1">
                        <a:extLst>
                          <a:ext uri="{FF2B5EF4-FFF2-40B4-BE49-F238E27FC236}">
                            <a16:creationId xmlns:a16="http://schemas.microsoft.com/office/drawing/2014/main" id="{CF7417D0-0B74-4D85-B813-1CC9F37E5F04}"/>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873006D4-BF82-4F00-B534-5D28B2DDCEF5}"/>
              </a:ext>
            </a:extLst>
          </p:cNvPr>
          <p:cNvSpPr>
            <a:spLocks noGrp="1"/>
          </p:cNvSpPr>
          <p:nvPr>
            <p:ph type="ctrTitle"/>
          </p:nvPr>
        </p:nvSpPr>
        <p:spPr>
          <a:xfrm>
            <a:off x="584516" y="116632"/>
            <a:ext cx="8397560" cy="576064"/>
          </a:xfrm>
        </p:spPr>
        <p:txBody>
          <a:bodyPr vert="horz"/>
          <a:lstStyle/>
          <a:p>
            <a:r>
              <a:rPr lang="en-US" sz="1300" b="0" dirty="0"/>
              <a:t>Digital maturity seems to be a key factor in the growth of market players and in the consolidation of competitive position, </a:t>
            </a:r>
            <a:r>
              <a:rPr lang="en-US" sz="1300" b="0" dirty="0">
                <a:solidFill>
                  <a:schemeClr val="accent5">
                    <a:lumMod val="75000"/>
                  </a:schemeClr>
                </a:solidFill>
              </a:rPr>
              <a:t>especially when they reach a critical size </a:t>
            </a:r>
            <a:r>
              <a:rPr lang="en-US" sz="1300" b="0" dirty="0"/>
              <a:t>through peers’ acquisitions</a:t>
            </a:r>
          </a:p>
        </p:txBody>
      </p:sp>
      <p:sp>
        <p:nvSpPr>
          <p:cNvPr id="3" name="Rectangle 2">
            <a:extLst>
              <a:ext uri="{FF2B5EF4-FFF2-40B4-BE49-F238E27FC236}">
                <a16:creationId xmlns:a16="http://schemas.microsoft.com/office/drawing/2014/main" id="{79D8092C-AC66-484C-9645-EEB08D4A59C6}"/>
              </a:ext>
            </a:extLst>
          </p:cNvPr>
          <p:cNvSpPr/>
          <p:nvPr/>
        </p:nvSpPr>
        <p:spPr>
          <a:xfrm>
            <a:off x="5373351" y="2253474"/>
            <a:ext cx="4265949" cy="646690"/>
          </a:xfrm>
          <a:prstGeom prst="rect">
            <a:avLst/>
          </a:prstGeom>
          <a:solidFill>
            <a:schemeClr val="accent5">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sz="900" b="1" dirty="0">
                <a:solidFill>
                  <a:schemeClr val="tx1"/>
                </a:solidFill>
              </a:rPr>
              <a:t>Best-in-class players </a:t>
            </a:r>
            <a:r>
              <a:rPr lang="en-US" sz="900" dirty="0">
                <a:solidFill>
                  <a:schemeClr val="tx1"/>
                </a:solidFill>
              </a:rPr>
              <a:t>have started their digitalization several years ago, with the objective of offering a 100% digitalized and omnichannel experience to insurers and insured customers</a:t>
            </a:r>
          </a:p>
        </p:txBody>
      </p:sp>
      <p:sp>
        <p:nvSpPr>
          <p:cNvPr id="4" name="Rectangle 3">
            <a:extLst>
              <a:ext uri="{FF2B5EF4-FFF2-40B4-BE49-F238E27FC236}">
                <a16:creationId xmlns:a16="http://schemas.microsoft.com/office/drawing/2014/main" id="{02BD46C9-B279-482D-89B3-4956B609E15C}"/>
              </a:ext>
            </a:extLst>
          </p:cNvPr>
          <p:cNvSpPr/>
          <p:nvPr/>
        </p:nvSpPr>
        <p:spPr>
          <a:xfrm>
            <a:off x="5373351" y="3867313"/>
            <a:ext cx="4265949" cy="640559"/>
          </a:xfrm>
          <a:prstGeom prst="rect">
            <a:avLst/>
          </a:prstGeom>
          <a:solidFill>
            <a:schemeClr val="accent6">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b="1" dirty="0">
                <a:solidFill>
                  <a:schemeClr val="tx1"/>
                </a:solidFill>
              </a:rPr>
              <a:t>Increasingly digitalizing players </a:t>
            </a:r>
            <a:r>
              <a:rPr lang="en-US" sz="900" dirty="0">
                <a:solidFill>
                  <a:schemeClr val="tx1"/>
                </a:solidFill>
              </a:rPr>
              <a:t>are catching up with market standards, in terms of process and industrialization, while innovating on some distinct projects</a:t>
            </a:r>
          </a:p>
        </p:txBody>
      </p:sp>
      <p:sp>
        <p:nvSpPr>
          <p:cNvPr id="5" name="Rectangle 4">
            <a:extLst>
              <a:ext uri="{FF2B5EF4-FFF2-40B4-BE49-F238E27FC236}">
                <a16:creationId xmlns:a16="http://schemas.microsoft.com/office/drawing/2014/main" id="{661F72E1-48F0-44F4-A92A-E722B8B95227}"/>
              </a:ext>
            </a:extLst>
          </p:cNvPr>
          <p:cNvSpPr/>
          <p:nvPr/>
        </p:nvSpPr>
        <p:spPr>
          <a:xfrm>
            <a:off x="5373351" y="3063459"/>
            <a:ext cx="4265949" cy="640559"/>
          </a:xfrm>
          <a:prstGeom prst="rect">
            <a:avLst/>
          </a:prstGeom>
          <a:solidFill>
            <a:schemeClr val="accent4">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b="1" dirty="0">
                <a:solidFill>
                  <a:schemeClr val="tx1"/>
                </a:solidFill>
              </a:rPr>
              <a:t>Digital early adopters </a:t>
            </a:r>
            <a:r>
              <a:rPr lang="en-US" sz="900" dirty="0">
                <a:solidFill>
                  <a:schemeClr val="tx1"/>
                </a:solidFill>
              </a:rPr>
              <a:t>have relied on digitalization in the first place, rather than acquiring other companies to support their growth </a:t>
            </a:r>
          </a:p>
        </p:txBody>
      </p:sp>
      <p:cxnSp>
        <p:nvCxnSpPr>
          <p:cNvPr id="7" name="Straight Connector 6">
            <a:extLst>
              <a:ext uri="{FF2B5EF4-FFF2-40B4-BE49-F238E27FC236}">
                <a16:creationId xmlns:a16="http://schemas.microsoft.com/office/drawing/2014/main" id="{AF3CF7A6-A6B8-49A8-A70B-EB8E29B7E57A}"/>
              </a:ext>
            </a:extLst>
          </p:cNvPr>
          <p:cNvCxnSpPr>
            <a:cxnSpLocks/>
          </p:cNvCxnSpPr>
          <p:nvPr/>
        </p:nvCxnSpPr>
        <p:spPr>
          <a:xfrm>
            <a:off x="4953000" y="1193800"/>
            <a:ext cx="0" cy="3987862"/>
          </a:xfrm>
          <a:prstGeom prst="line">
            <a:avLst/>
          </a:prstGeom>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20444DA5-5894-4095-8895-C57452F8E45B}"/>
              </a:ext>
            </a:extLst>
          </p:cNvPr>
          <p:cNvSpPr/>
          <p:nvPr/>
        </p:nvSpPr>
        <p:spPr>
          <a:xfrm>
            <a:off x="5373351" y="4675136"/>
            <a:ext cx="4265949" cy="640559"/>
          </a:xfrm>
          <a:prstGeom prst="rect">
            <a:avLst/>
          </a:prstGeom>
          <a:solidFill>
            <a:schemeClr val="bg1">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b="1" dirty="0">
                <a:solidFill>
                  <a:schemeClr val="tx1"/>
                </a:solidFill>
              </a:rPr>
              <a:t>Traditional players </a:t>
            </a:r>
            <a:r>
              <a:rPr lang="en-US" sz="900" dirty="0">
                <a:solidFill>
                  <a:schemeClr val="tx1"/>
                </a:solidFill>
              </a:rPr>
              <a:t>with little digitalization have remained in their historical business without investing in technologies, partnerships or building customer-first solutions</a:t>
            </a:r>
          </a:p>
        </p:txBody>
      </p:sp>
      <p:sp>
        <p:nvSpPr>
          <p:cNvPr id="6" name="Ellipse 5">
            <a:extLst>
              <a:ext uri="{FF2B5EF4-FFF2-40B4-BE49-F238E27FC236}">
                <a16:creationId xmlns:a16="http://schemas.microsoft.com/office/drawing/2014/main" id="{70B52D0E-DC9C-4722-916E-D6FDF79A7420}"/>
              </a:ext>
            </a:extLst>
          </p:cNvPr>
          <p:cNvSpPr/>
          <p:nvPr/>
        </p:nvSpPr>
        <p:spPr>
          <a:xfrm>
            <a:off x="5286375" y="2175703"/>
            <a:ext cx="161922" cy="152400"/>
          </a:xfrm>
          <a:prstGeom prst="ellipse">
            <a:avLst/>
          </a:prstGeom>
          <a:solidFill>
            <a:srgbClr val="DBEEF4"/>
          </a:solidFill>
          <a:ln w="1270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accent5"/>
                </a:solidFill>
              </a:rPr>
              <a:t>1</a:t>
            </a:r>
          </a:p>
        </p:txBody>
      </p:sp>
      <p:sp>
        <p:nvSpPr>
          <p:cNvPr id="42" name="Ellipse 41">
            <a:extLst>
              <a:ext uri="{FF2B5EF4-FFF2-40B4-BE49-F238E27FC236}">
                <a16:creationId xmlns:a16="http://schemas.microsoft.com/office/drawing/2014/main" id="{1247795D-0072-40BA-AF93-9C1D019692A8}"/>
              </a:ext>
            </a:extLst>
          </p:cNvPr>
          <p:cNvSpPr/>
          <p:nvPr/>
        </p:nvSpPr>
        <p:spPr>
          <a:xfrm>
            <a:off x="5286375" y="2964560"/>
            <a:ext cx="161922" cy="152400"/>
          </a:xfrm>
          <a:prstGeom prst="ellipse">
            <a:avLst/>
          </a:prstGeom>
          <a:solidFill>
            <a:schemeClr val="accent4">
              <a:lumMod val="20000"/>
              <a:lumOff val="80000"/>
            </a:schemeClr>
          </a:solidFill>
          <a:ln w="1270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accent4">
                    <a:lumMod val="60000"/>
                    <a:lumOff val="40000"/>
                  </a:schemeClr>
                </a:solidFill>
              </a:rPr>
              <a:t>2</a:t>
            </a:r>
          </a:p>
        </p:txBody>
      </p:sp>
      <p:sp>
        <p:nvSpPr>
          <p:cNvPr id="43" name="Ellipse 42">
            <a:extLst>
              <a:ext uri="{FF2B5EF4-FFF2-40B4-BE49-F238E27FC236}">
                <a16:creationId xmlns:a16="http://schemas.microsoft.com/office/drawing/2014/main" id="{36DDE4C0-A9E6-441D-96A4-45A7DBB77394}"/>
              </a:ext>
            </a:extLst>
          </p:cNvPr>
          <p:cNvSpPr/>
          <p:nvPr/>
        </p:nvSpPr>
        <p:spPr>
          <a:xfrm>
            <a:off x="5286375" y="3771911"/>
            <a:ext cx="161922" cy="152400"/>
          </a:xfrm>
          <a:prstGeom prst="ellipse">
            <a:avLst/>
          </a:prstGeom>
          <a:solidFill>
            <a:srgbClr val="FDEADA"/>
          </a:solidFill>
          <a:ln w="1270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accent6">
                    <a:lumMod val="75000"/>
                  </a:schemeClr>
                </a:solidFill>
              </a:rPr>
              <a:t>3</a:t>
            </a:r>
          </a:p>
        </p:txBody>
      </p:sp>
      <p:sp>
        <p:nvSpPr>
          <p:cNvPr id="44" name="Ellipse 43">
            <a:extLst>
              <a:ext uri="{FF2B5EF4-FFF2-40B4-BE49-F238E27FC236}">
                <a16:creationId xmlns:a16="http://schemas.microsoft.com/office/drawing/2014/main" id="{2F8E33B2-FF7C-48A6-A801-E93B48683090}"/>
              </a:ext>
            </a:extLst>
          </p:cNvPr>
          <p:cNvSpPr/>
          <p:nvPr/>
        </p:nvSpPr>
        <p:spPr>
          <a:xfrm>
            <a:off x="5286375" y="4590817"/>
            <a:ext cx="161922" cy="152400"/>
          </a:xfrm>
          <a:prstGeom prst="ellipse">
            <a:avLst/>
          </a:prstGeom>
          <a:solidFill>
            <a:srgbClr val="D9D9D9"/>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lumMod val="50000"/>
                  </a:schemeClr>
                </a:solidFill>
              </a:rPr>
              <a:t>4</a:t>
            </a:r>
          </a:p>
        </p:txBody>
      </p:sp>
      <p:cxnSp>
        <p:nvCxnSpPr>
          <p:cNvPr id="13" name="Connecteur droit 12">
            <a:extLst>
              <a:ext uri="{FF2B5EF4-FFF2-40B4-BE49-F238E27FC236}">
                <a16:creationId xmlns:a16="http://schemas.microsoft.com/office/drawing/2014/main" id="{9532A7BA-EE69-4131-985A-96EB55748FF6}"/>
              </a:ext>
            </a:extLst>
          </p:cNvPr>
          <p:cNvCxnSpPr>
            <a:cxnSpLocks/>
          </p:cNvCxnSpPr>
          <p:nvPr/>
        </p:nvCxnSpPr>
        <p:spPr>
          <a:xfrm>
            <a:off x="704850" y="1142797"/>
            <a:ext cx="3827800" cy="0"/>
          </a:xfrm>
          <a:prstGeom prst="line">
            <a:avLst/>
          </a:prstGeom>
        </p:spPr>
        <p:style>
          <a:lnRef idx="1">
            <a:schemeClr val="accent1"/>
          </a:lnRef>
          <a:fillRef idx="0">
            <a:schemeClr val="accent1"/>
          </a:fillRef>
          <a:effectRef idx="0">
            <a:schemeClr val="accent1"/>
          </a:effectRef>
          <a:fontRef idx="minor">
            <a:schemeClr val="tx1"/>
          </a:fontRef>
        </p:style>
      </p:cxnSp>
      <p:sp>
        <p:nvSpPr>
          <p:cNvPr id="51" name="TextBox 25">
            <a:extLst>
              <a:ext uri="{FF2B5EF4-FFF2-40B4-BE49-F238E27FC236}">
                <a16:creationId xmlns:a16="http://schemas.microsoft.com/office/drawing/2014/main" id="{30907CB5-2327-4812-BF4E-80ADB62C119C}"/>
              </a:ext>
            </a:extLst>
          </p:cNvPr>
          <p:cNvSpPr txBox="1"/>
          <p:nvPr/>
        </p:nvSpPr>
        <p:spPr>
          <a:xfrm>
            <a:off x="1183871" y="948424"/>
            <a:ext cx="2869759" cy="369332"/>
          </a:xfrm>
          <a:prstGeom prst="rect">
            <a:avLst/>
          </a:prstGeom>
          <a:solidFill>
            <a:schemeClr val="bg1"/>
          </a:solidFill>
        </p:spPr>
        <p:txBody>
          <a:bodyPr wrap="square" rtlCol="0">
            <a:spAutoFit/>
          </a:bodyPr>
          <a:lstStyle/>
          <a:p>
            <a:pPr algn="ctr"/>
            <a:r>
              <a:rPr lang="en-US" sz="900" i="1" dirty="0"/>
              <a:t>Hestia and peers’ positioning according to their digital maturity</a:t>
            </a:r>
          </a:p>
        </p:txBody>
      </p:sp>
      <p:grpSp>
        <p:nvGrpSpPr>
          <p:cNvPr id="16" name="Groupe 15">
            <a:extLst>
              <a:ext uri="{FF2B5EF4-FFF2-40B4-BE49-F238E27FC236}">
                <a16:creationId xmlns:a16="http://schemas.microsoft.com/office/drawing/2014/main" id="{2B629D0B-225A-4659-A4FB-E81B6B3C437E}"/>
              </a:ext>
            </a:extLst>
          </p:cNvPr>
          <p:cNvGrpSpPr/>
          <p:nvPr/>
        </p:nvGrpSpPr>
        <p:grpSpPr>
          <a:xfrm>
            <a:off x="279137" y="6483062"/>
            <a:ext cx="288149" cy="288149"/>
            <a:chOff x="8611950" y="2143094"/>
            <a:chExt cx="288149" cy="288149"/>
          </a:xfrm>
        </p:grpSpPr>
        <p:pic>
          <p:nvPicPr>
            <p:cNvPr id="57" name="Graphic 30" descr="Magnifying glass with solid fill">
              <a:extLst>
                <a:ext uri="{FF2B5EF4-FFF2-40B4-BE49-F238E27FC236}">
                  <a16:creationId xmlns:a16="http://schemas.microsoft.com/office/drawing/2014/main" id="{E11A49DF-54FD-412B-9D45-09C7130B06F6}"/>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611950" y="2143094"/>
              <a:ext cx="288149" cy="288149"/>
            </a:xfrm>
            <a:prstGeom prst="rect">
              <a:avLst/>
            </a:prstGeom>
          </p:spPr>
        </p:pic>
        <p:sp>
          <p:nvSpPr>
            <p:cNvPr id="15" name="Ellipse 14">
              <a:extLst>
                <a:ext uri="{FF2B5EF4-FFF2-40B4-BE49-F238E27FC236}">
                  <a16:creationId xmlns:a16="http://schemas.microsoft.com/office/drawing/2014/main" id="{371FD0C6-BD25-4B85-8EAD-0502F14E088E}"/>
                </a:ext>
              </a:extLst>
            </p:cNvPr>
            <p:cNvSpPr/>
            <p:nvPr/>
          </p:nvSpPr>
          <p:spPr>
            <a:xfrm>
              <a:off x="8655657" y="2185810"/>
              <a:ext cx="144000" cy="144000"/>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rgbClr val="00B0F0"/>
                </a:solidFill>
              </a:endParaRPr>
            </a:p>
          </p:txBody>
        </p:sp>
      </p:grpSp>
      <p:cxnSp>
        <p:nvCxnSpPr>
          <p:cNvPr id="76" name="Connecteur droit 75">
            <a:extLst>
              <a:ext uri="{FF2B5EF4-FFF2-40B4-BE49-F238E27FC236}">
                <a16:creationId xmlns:a16="http://schemas.microsoft.com/office/drawing/2014/main" id="{10887835-A80E-4111-9EB8-3E7079FC9AB9}"/>
              </a:ext>
            </a:extLst>
          </p:cNvPr>
          <p:cNvCxnSpPr>
            <a:cxnSpLocks/>
          </p:cNvCxnSpPr>
          <p:nvPr/>
        </p:nvCxnSpPr>
        <p:spPr>
          <a:xfrm>
            <a:off x="5373351" y="1142797"/>
            <a:ext cx="4265949" cy="0"/>
          </a:xfrm>
          <a:prstGeom prst="line">
            <a:avLst/>
          </a:prstGeom>
        </p:spPr>
        <p:style>
          <a:lnRef idx="1">
            <a:schemeClr val="accent1"/>
          </a:lnRef>
          <a:fillRef idx="0">
            <a:schemeClr val="accent1"/>
          </a:fillRef>
          <a:effectRef idx="0">
            <a:schemeClr val="accent1"/>
          </a:effectRef>
          <a:fontRef idx="minor">
            <a:schemeClr val="tx1"/>
          </a:fontRef>
        </p:style>
      </p:cxnSp>
      <p:sp>
        <p:nvSpPr>
          <p:cNvPr id="77" name="TextBox 25">
            <a:extLst>
              <a:ext uri="{FF2B5EF4-FFF2-40B4-BE49-F238E27FC236}">
                <a16:creationId xmlns:a16="http://schemas.microsoft.com/office/drawing/2014/main" id="{34FF3F00-6BF4-4528-85CB-44C6EF344C99}"/>
              </a:ext>
            </a:extLst>
          </p:cNvPr>
          <p:cNvSpPr txBox="1"/>
          <p:nvPr/>
        </p:nvSpPr>
        <p:spPr>
          <a:xfrm>
            <a:off x="6758258" y="990306"/>
            <a:ext cx="1496135" cy="230832"/>
          </a:xfrm>
          <a:prstGeom prst="rect">
            <a:avLst/>
          </a:prstGeom>
          <a:solidFill>
            <a:schemeClr val="bg1"/>
          </a:solidFill>
        </p:spPr>
        <p:txBody>
          <a:bodyPr wrap="square" rtlCol="0">
            <a:spAutoFit/>
          </a:bodyPr>
          <a:lstStyle/>
          <a:p>
            <a:pPr algn="ctr"/>
            <a:r>
              <a:rPr lang="en-US" sz="900" i="1" dirty="0"/>
              <a:t>Comments</a:t>
            </a:r>
          </a:p>
        </p:txBody>
      </p:sp>
      <p:pic>
        <p:nvPicPr>
          <p:cNvPr id="78" name="Graphique 77">
            <a:extLst>
              <a:ext uri="{FF2B5EF4-FFF2-40B4-BE49-F238E27FC236}">
                <a16:creationId xmlns:a16="http://schemas.microsoft.com/office/drawing/2014/main" id="{320ECDFC-0DEB-4C2C-8A0E-84447713719B}"/>
              </a:ext>
            </a:extLst>
          </p:cNvPr>
          <p:cNvPicPr>
            <a:picLocks noChangeAspect="1"/>
          </p:cNvPicPr>
          <p:nvPr/>
        </p:nvPicPr>
        <p:blipFill rotWithShape="1">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b="23252"/>
          <a:stretch/>
        </p:blipFill>
        <p:spPr>
          <a:xfrm>
            <a:off x="6854734" y="947955"/>
            <a:ext cx="345333" cy="331293"/>
          </a:xfrm>
          <a:prstGeom prst="rect">
            <a:avLst/>
          </a:prstGeom>
        </p:spPr>
      </p:pic>
      <p:sp>
        <p:nvSpPr>
          <p:cNvPr id="35" name="Rectangle 34">
            <a:extLst>
              <a:ext uri="{FF2B5EF4-FFF2-40B4-BE49-F238E27FC236}">
                <a16:creationId xmlns:a16="http://schemas.microsoft.com/office/drawing/2014/main" id="{6458FF84-438E-4544-91C9-92CD6839FCA3}"/>
              </a:ext>
            </a:extLst>
          </p:cNvPr>
          <p:cNvSpPr/>
          <p:nvPr/>
        </p:nvSpPr>
        <p:spPr>
          <a:xfrm>
            <a:off x="1096147" y="3108424"/>
            <a:ext cx="3250351" cy="1589516"/>
          </a:xfrm>
          <a:prstGeom prst="rect">
            <a:avLst/>
          </a:prstGeom>
          <a:solidFill>
            <a:schemeClr val="bg1">
              <a:lumMod val="85000"/>
              <a:alpha val="58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000" dirty="0">
              <a:solidFill>
                <a:schemeClr val="tx1"/>
              </a:solidFill>
            </a:endParaRPr>
          </a:p>
        </p:txBody>
      </p:sp>
      <p:sp>
        <p:nvSpPr>
          <p:cNvPr id="32" name="Rectangle 31">
            <a:extLst>
              <a:ext uri="{FF2B5EF4-FFF2-40B4-BE49-F238E27FC236}">
                <a16:creationId xmlns:a16="http://schemas.microsoft.com/office/drawing/2014/main" id="{9D4D3A71-F2C6-47DF-BD49-C3D7BFBF9438}"/>
              </a:ext>
            </a:extLst>
          </p:cNvPr>
          <p:cNvSpPr/>
          <p:nvPr/>
        </p:nvSpPr>
        <p:spPr>
          <a:xfrm>
            <a:off x="1096147" y="1491988"/>
            <a:ext cx="1590385" cy="1537645"/>
          </a:xfrm>
          <a:prstGeom prst="rect">
            <a:avLst/>
          </a:prstGeom>
          <a:solidFill>
            <a:schemeClr val="accent4">
              <a:lumMod val="20000"/>
              <a:lumOff val="80000"/>
              <a:alpha val="58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000" dirty="0">
              <a:solidFill>
                <a:schemeClr val="tx1"/>
              </a:solidFill>
            </a:endParaRPr>
          </a:p>
        </p:txBody>
      </p:sp>
      <p:sp>
        <p:nvSpPr>
          <p:cNvPr id="29" name="Rectangle 28">
            <a:extLst>
              <a:ext uri="{FF2B5EF4-FFF2-40B4-BE49-F238E27FC236}">
                <a16:creationId xmlns:a16="http://schemas.microsoft.com/office/drawing/2014/main" id="{89FB3B56-79F8-4EBD-967A-A373F7652C6A}"/>
              </a:ext>
            </a:extLst>
          </p:cNvPr>
          <p:cNvSpPr/>
          <p:nvPr/>
        </p:nvSpPr>
        <p:spPr>
          <a:xfrm>
            <a:off x="2787555" y="1491988"/>
            <a:ext cx="1573934" cy="1537645"/>
          </a:xfrm>
          <a:prstGeom prst="rect">
            <a:avLst/>
          </a:prstGeom>
          <a:solidFill>
            <a:schemeClr val="accent5">
              <a:lumMod val="20000"/>
              <a:lumOff val="80000"/>
              <a:alpha val="58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1000" dirty="0">
              <a:solidFill>
                <a:schemeClr val="tx1"/>
              </a:solidFill>
            </a:endParaRPr>
          </a:p>
        </p:txBody>
      </p:sp>
      <p:cxnSp>
        <p:nvCxnSpPr>
          <p:cNvPr id="9" name="Straight Arrow Connector 8">
            <a:extLst>
              <a:ext uri="{FF2B5EF4-FFF2-40B4-BE49-F238E27FC236}">
                <a16:creationId xmlns:a16="http://schemas.microsoft.com/office/drawing/2014/main" id="{654B3665-6198-4BDA-9256-CA77026CBFE3}"/>
              </a:ext>
            </a:extLst>
          </p:cNvPr>
          <p:cNvCxnSpPr>
            <a:cxnSpLocks/>
          </p:cNvCxnSpPr>
          <p:nvPr/>
        </p:nvCxnSpPr>
        <p:spPr>
          <a:xfrm>
            <a:off x="1045634" y="4764721"/>
            <a:ext cx="338281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443F2953-4748-4B7B-ABF3-0603C06976E9}"/>
              </a:ext>
            </a:extLst>
          </p:cNvPr>
          <p:cNvCxnSpPr>
            <a:cxnSpLocks/>
          </p:cNvCxnSpPr>
          <p:nvPr/>
        </p:nvCxnSpPr>
        <p:spPr>
          <a:xfrm flipV="1">
            <a:off x="1045634" y="1380721"/>
            <a:ext cx="0" cy="3384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89092" name="Picture 4" descr="Coren">
            <a:extLst>
              <a:ext uri="{FF2B5EF4-FFF2-40B4-BE49-F238E27FC236}">
                <a16:creationId xmlns:a16="http://schemas.microsoft.com/office/drawing/2014/main" id="{75B84383-2A3D-4981-9D34-B4C3755397DA}"/>
              </a:ext>
            </a:extLst>
          </p:cNvPr>
          <p:cNvPicPr>
            <a:picLocks noChangeAspect="1" noChangeArrowheads="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156604" y="4447625"/>
            <a:ext cx="555255" cy="141590"/>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Straight Connector 13">
            <a:extLst>
              <a:ext uri="{FF2B5EF4-FFF2-40B4-BE49-F238E27FC236}">
                <a16:creationId xmlns:a16="http://schemas.microsoft.com/office/drawing/2014/main" id="{65BE5749-D7E3-4D58-B85B-0EF18CE0768E}"/>
              </a:ext>
            </a:extLst>
          </p:cNvPr>
          <p:cNvCxnSpPr>
            <a:cxnSpLocks/>
          </p:cNvCxnSpPr>
          <p:nvPr/>
        </p:nvCxnSpPr>
        <p:spPr>
          <a:xfrm>
            <a:off x="2737043" y="1473085"/>
            <a:ext cx="0" cy="3291636"/>
          </a:xfrm>
          <a:prstGeom prst="line">
            <a:avLst/>
          </a:prstGeom>
          <a:ln w="12700">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F462D31B-94B9-4080-A746-AF9B3A424279}"/>
              </a:ext>
            </a:extLst>
          </p:cNvPr>
          <p:cNvCxnSpPr>
            <a:cxnSpLocks/>
          </p:cNvCxnSpPr>
          <p:nvPr/>
        </p:nvCxnSpPr>
        <p:spPr>
          <a:xfrm flipH="1">
            <a:off x="1045634" y="3072721"/>
            <a:ext cx="3315855" cy="0"/>
          </a:xfrm>
          <a:prstGeom prst="line">
            <a:avLst/>
          </a:prstGeom>
          <a:ln w="12700">
            <a:prstDash val="sysDot"/>
          </a:ln>
        </p:spPr>
        <p:style>
          <a:lnRef idx="1">
            <a:schemeClr val="accent1"/>
          </a:lnRef>
          <a:fillRef idx="0">
            <a:schemeClr val="accent1"/>
          </a:fillRef>
          <a:effectRef idx="0">
            <a:schemeClr val="accent1"/>
          </a:effectRef>
          <a:fontRef idx="minor">
            <a:schemeClr val="tx1"/>
          </a:fontRef>
        </p:style>
      </p:cxnSp>
      <p:pic>
        <p:nvPicPr>
          <p:cNvPr id="89098" name="Picture 10" descr="HomeServe : assistance, dépannage, petits travaux pour la maison">
            <a:extLst>
              <a:ext uri="{FF2B5EF4-FFF2-40B4-BE49-F238E27FC236}">
                <a16:creationId xmlns:a16="http://schemas.microsoft.com/office/drawing/2014/main" id="{C7DCC30C-3A00-4326-A5B0-A4C92ED9DC27}"/>
              </a:ext>
            </a:extLst>
          </p:cNvPr>
          <p:cNvPicPr>
            <a:picLocks noChangeAspect="1" noChangeArrowheads="1"/>
          </p:cNvPicPr>
          <p:nvPr/>
        </p:nvPicPr>
        <p:blipFill>
          <a:blip r:embed="rId10"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434457" y="1491988"/>
            <a:ext cx="939661" cy="495671"/>
          </a:xfrm>
          <a:prstGeom prst="rect">
            <a:avLst/>
          </a:prstGeom>
          <a:noFill/>
          <a:extLst>
            <a:ext uri="{909E8E84-426E-40DD-AFC4-6F175D3DCCD1}">
              <a14:hiddenFill xmlns:a14="http://schemas.microsoft.com/office/drawing/2010/main">
                <a:solidFill>
                  <a:srgbClr val="FFFFFF"/>
                </a:solidFill>
              </a14:hiddenFill>
            </a:ext>
          </a:extLst>
        </p:spPr>
      </p:pic>
      <p:pic>
        <p:nvPicPr>
          <p:cNvPr id="89100" name="Picture 12" descr="Entreprises du groupe Multiasistencia – Multiassistance">
            <a:extLst>
              <a:ext uri="{FF2B5EF4-FFF2-40B4-BE49-F238E27FC236}">
                <a16:creationId xmlns:a16="http://schemas.microsoft.com/office/drawing/2014/main" id="{14D802B6-E892-4636-962C-02CD3123AD15}"/>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118501" y="1610007"/>
            <a:ext cx="649849" cy="305036"/>
          </a:xfrm>
          <a:prstGeom prst="rect">
            <a:avLst/>
          </a:prstGeom>
          <a:noFill/>
        </p:spPr>
      </p:pic>
      <p:sp>
        <p:nvSpPr>
          <p:cNvPr id="17" name="TextBox 16">
            <a:extLst>
              <a:ext uri="{FF2B5EF4-FFF2-40B4-BE49-F238E27FC236}">
                <a16:creationId xmlns:a16="http://schemas.microsoft.com/office/drawing/2014/main" id="{A9119019-F679-42BB-B49F-4E0DCA81AB7E}"/>
              </a:ext>
            </a:extLst>
          </p:cNvPr>
          <p:cNvSpPr txBox="1"/>
          <p:nvPr/>
        </p:nvSpPr>
        <p:spPr>
          <a:xfrm>
            <a:off x="304398" y="2884489"/>
            <a:ext cx="784834" cy="369332"/>
          </a:xfrm>
          <a:prstGeom prst="rect">
            <a:avLst/>
          </a:prstGeom>
          <a:noFill/>
        </p:spPr>
        <p:txBody>
          <a:bodyPr wrap="square" rtlCol="0">
            <a:spAutoFit/>
          </a:bodyPr>
          <a:lstStyle/>
          <a:p>
            <a:pPr algn="ctr"/>
            <a:r>
              <a:rPr lang="en-US" sz="900" b="1" dirty="0"/>
              <a:t>Digital maturity</a:t>
            </a:r>
          </a:p>
        </p:txBody>
      </p:sp>
      <p:pic>
        <p:nvPicPr>
          <p:cNvPr id="89102" name="Picture 14" descr="Carglass Maison : Travaux, Rénovation &amp; Dépannage d'urgence">
            <a:extLst>
              <a:ext uri="{FF2B5EF4-FFF2-40B4-BE49-F238E27FC236}">
                <a16:creationId xmlns:a16="http://schemas.microsoft.com/office/drawing/2014/main" id="{8FF65DB1-BFE7-41A3-AE18-8D0D3864E405}"/>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413488" y="4212575"/>
            <a:ext cx="464579" cy="185449"/>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id="{D02F1702-75A2-41D0-81F2-2BFAC3621779}"/>
              </a:ext>
            </a:extLst>
          </p:cNvPr>
          <p:cNvSpPr txBox="1"/>
          <p:nvPr/>
        </p:nvSpPr>
        <p:spPr>
          <a:xfrm>
            <a:off x="1804097" y="4845906"/>
            <a:ext cx="1865892" cy="507831"/>
          </a:xfrm>
          <a:prstGeom prst="rect">
            <a:avLst/>
          </a:prstGeom>
          <a:noFill/>
        </p:spPr>
        <p:txBody>
          <a:bodyPr wrap="square" rtlCol="0">
            <a:spAutoFit/>
          </a:bodyPr>
          <a:lstStyle/>
          <a:p>
            <a:pPr algn="ctr"/>
            <a:r>
              <a:rPr lang="en-US" sz="900" b="1" dirty="0"/>
              <a:t>Competitors’ size </a:t>
            </a:r>
            <a:r>
              <a:rPr lang="en-US" sz="900" dirty="0"/>
              <a:t>(including international presence)</a:t>
            </a:r>
          </a:p>
        </p:txBody>
      </p:sp>
      <p:sp>
        <p:nvSpPr>
          <p:cNvPr id="31" name="Rectangle 30">
            <a:extLst>
              <a:ext uri="{FF2B5EF4-FFF2-40B4-BE49-F238E27FC236}">
                <a16:creationId xmlns:a16="http://schemas.microsoft.com/office/drawing/2014/main" id="{A8ABB57D-9FC1-44C5-8530-23D192F77D78}"/>
              </a:ext>
            </a:extLst>
          </p:cNvPr>
          <p:cNvSpPr/>
          <p:nvPr/>
        </p:nvSpPr>
        <p:spPr>
          <a:xfrm>
            <a:off x="1540718" y="3108424"/>
            <a:ext cx="2118669" cy="815684"/>
          </a:xfrm>
          <a:prstGeom prst="rect">
            <a:avLst/>
          </a:prstGeom>
          <a:solidFill>
            <a:schemeClr val="accent6">
              <a:lumMod val="20000"/>
              <a:lumOff val="80000"/>
              <a:alpha val="74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000" dirty="0">
              <a:solidFill>
                <a:schemeClr val="tx1"/>
              </a:solidFill>
            </a:endParaRPr>
          </a:p>
        </p:txBody>
      </p:sp>
      <p:pic>
        <p:nvPicPr>
          <p:cNvPr id="89108" name="Picture 20" descr="Inter Mutuelles Habitat | LinkedIn">
            <a:extLst>
              <a:ext uri="{FF2B5EF4-FFF2-40B4-BE49-F238E27FC236}">
                <a16:creationId xmlns:a16="http://schemas.microsoft.com/office/drawing/2014/main" id="{30C019D9-C0B9-43DC-A027-2B1D0305588B}"/>
              </a:ext>
            </a:extLst>
          </p:cNvPr>
          <p:cNvPicPr>
            <a:picLocks noChangeAspect="1" noChangeArrowheads="1"/>
          </p:cNvPicPr>
          <p:nvPr/>
        </p:nvPicPr>
        <p:blipFill>
          <a:blip r:embed="rId1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495456" y="3667071"/>
            <a:ext cx="525130" cy="52513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920AAF5D-A79E-467F-A00F-2D1B31F83672}"/>
              </a:ext>
            </a:extLst>
          </p:cNvPr>
          <p:cNvPicPr>
            <a:picLocks noChangeAspect="1"/>
          </p:cNvPicPr>
          <p:nvPr/>
        </p:nvPicPr>
        <p:blipFill>
          <a:blip r:embed="rId14">
            <a:clrChange>
              <a:clrFrom>
                <a:srgbClr val="FFFFFF"/>
              </a:clrFrom>
              <a:clrTo>
                <a:srgbClr val="FFFFFF">
                  <a:alpha val="0"/>
                </a:srgbClr>
              </a:clrTo>
            </a:clrChange>
          </a:blip>
          <a:stretch>
            <a:fillRect/>
          </a:stretch>
        </p:blipFill>
        <p:spPr>
          <a:xfrm>
            <a:off x="3127578" y="2521366"/>
            <a:ext cx="919750" cy="510763"/>
          </a:xfrm>
          <a:prstGeom prst="rect">
            <a:avLst/>
          </a:prstGeom>
        </p:spPr>
      </p:pic>
      <p:pic>
        <p:nvPicPr>
          <p:cNvPr id="89094" name="Picture 6" descr="CED | Vernieuwd-CED-waardemanagement">
            <a:extLst>
              <a:ext uri="{FF2B5EF4-FFF2-40B4-BE49-F238E27FC236}">
                <a16:creationId xmlns:a16="http://schemas.microsoft.com/office/drawing/2014/main" id="{DCEBADD2-8F10-4602-B402-2F8A28E3A0B5}"/>
              </a:ext>
            </a:extLst>
          </p:cNvPr>
          <p:cNvPicPr>
            <a:picLocks noChangeAspect="1" noChangeArrowheads="1"/>
          </p:cNvPicPr>
          <p:nvPr/>
        </p:nvPicPr>
        <p:blipFill>
          <a:blip r:embed="rId15"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885994" y="2290777"/>
            <a:ext cx="488076" cy="238719"/>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16" descr="QUALISIN | LA solution après sinistre – LES PARTENAIRES QUI S'ENGAGENT À  VOS CÔTÉS">
            <a:extLst>
              <a:ext uri="{FF2B5EF4-FFF2-40B4-BE49-F238E27FC236}">
                <a16:creationId xmlns:a16="http://schemas.microsoft.com/office/drawing/2014/main" id="{17AF9461-69BF-41F6-98B1-518FFCB32CAE}"/>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1798566" y="4076175"/>
            <a:ext cx="467326" cy="227274"/>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BELFOR United Kingdom Logo">
            <a:extLst>
              <a:ext uri="{FF2B5EF4-FFF2-40B4-BE49-F238E27FC236}">
                <a16:creationId xmlns:a16="http://schemas.microsoft.com/office/drawing/2014/main" id="{0CF16C34-6BF9-4B73-A6F1-84491B48E63B}"/>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2976109" y="3368068"/>
            <a:ext cx="565661" cy="128559"/>
          </a:xfrm>
          <a:prstGeom prst="rect">
            <a:avLst/>
          </a:prstGeom>
          <a:noFill/>
          <a:extLst>
            <a:ext uri="{909E8E84-426E-40DD-AFC4-6F175D3DCCD1}">
              <a14:hiddenFill xmlns:a14="http://schemas.microsoft.com/office/drawing/2010/main">
                <a:solidFill>
                  <a:srgbClr val="FFFFFF"/>
                </a:solidFill>
              </a14:hiddenFill>
            </a:ext>
          </a:extLst>
        </p:spPr>
      </p:pic>
      <p:sp>
        <p:nvSpPr>
          <p:cNvPr id="37" name="TextBox 25">
            <a:extLst>
              <a:ext uri="{FF2B5EF4-FFF2-40B4-BE49-F238E27FC236}">
                <a16:creationId xmlns:a16="http://schemas.microsoft.com/office/drawing/2014/main" id="{6503BBF8-FED4-48DE-A886-460FB05439F0}"/>
              </a:ext>
            </a:extLst>
          </p:cNvPr>
          <p:cNvSpPr txBox="1"/>
          <p:nvPr/>
        </p:nvSpPr>
        <p:spPr>
          <a:xfrm>
            <a:off x="619720" y="4845906"/>
            <a:ext cx="851826" cy="507831"/>
          </a:xfrm>
          <a:prstGeom prst="rect">
            <a:avLst/>
          </a:prstGeom>
          <a:noFill/>
        </p:spPr>
        <p:txBody>
          <a:bodyPr wrap="square" rtlCol="0">
            <a:spAutoFit/>
          </a:bodyPr>
          <a:lstStyle/>
          <a:p>
            <a:pPr algn="ctr"/>
            <a:r>
              <a:rPr lang="en-US" sz="900" i="1" dirty="0"/>
              <a:t>Localized or minority  players</a:t>
            </a:r>
          </a:p>
        </p:txBody>
      </p:sp>
      <p:sp>
        <p:nvSpPr>
          <p:cNvPr id="38" name="TextBox 25">
            <a:extLst>
              <a:ext uri="{FF2B5EF4-FFF2-40B4-BE49-F238E27FC236}">
                <a16:creationId xmlns:a16="http://schemas.microsoft.com/office/drawing/2014/main" id="{3F11B4ED-9D89-44C6-97B5-84A9B88A28A0}"/>
              </a:ext>
            </a:extLst>
          </p:cNvPr>
          <p:cNvSpPr txBox="1"/>
          <p:nvPr/>
        </p:nvSpPr>
        <p:spPr>
          <a:xfrm>
            <a:off x="3669989" y="4845906"/>
            <a:ext cx="959894" cy="646331"/>
          </a:xfrm>
          <a:prstGeom prst="rect">
            <a:avLst/>
          </a:prstGeom>
          <a:noFill/>
        </p:spPr>
        <p:txBody>
          <a:bodyPr wrap="square" rtlCol="0">
            <a:spAutoFit/>
          </a:bodyPr>
          <a:lstStyle/>
          <a:p>
            <a:pPr algn="ctr"/>
            <a:r>
              <a:rPr lang="en-US" sz="900" i="1" dirty="0"/>
              <a:t>International players or market leaders</a:t>
            </a:r>
          </a:p>
        </p:txBody>
      </p:sp>
      <p:sp>
        <p:nvSpPr>
          <p:cNvPr id="39" name="TextBox 16">
            <a:extLst>
              <a:ext uri="{FF2B5EF4-FFF2-40B4-BE49-F238E27FC236}">
                <a16:creationId xmlns:a16="http://schemas.microsoft.com/office/drawing/2014/main" id="{8D6F807D-093C-4031-8B72-64CF391C111D}"/>
              </a:ext>
            </a:extLst>
          </p:cNvPr>
          <p:cNvSpPr txBox="1"/>
          <p:nvPr/>
        </p:nvSpPr>
        <p:spPr>
          <a:xfrm>
            <a:off x="304398" y="4354936"/>
            <a:ext cx="784834" cy="507831"/>
          </a:xfrm>
          <a:prstGeom prst="rect">
            <a:avLst/>
          </a:prstGeom>
          <a:noFill/>
        </p:spPr>
        <p:txBody>
          <a:bodyPr wrap="square" rtlCol="0">
            <a:spAutoFit/>
          </a:bodyPr>
          <a:lstStyle/>
          <a:p>
            <a:pPr algn="ctr"/>
            <a:r>
              <a:rPr lang="en-US" sz="900" i="1" dirty="0"/>
              <a:t>Few digital initiatives</a:t>
            </a:r>
          </a:p>
        </p:txBody>
      </p:sp>
      <p:sp>
        <p:nvSpPr>
          <p:cNvPr id="40" name="TextBox 16">
            <a:extLst>
              <a:ext uri="{FF2B5EF4-FFF2-40B4-BE49-F238E27FC236}">
                <a16:creationId xmlns:a16="http://schemas.microsoft.com/office/drawing/2014/main" id="{E671D48A-B1A4-4B26-B60F-65E19EB4D45B}"/>
              </a:ext>
            </a:extLst>
          </p:cNvPr>
          <p:cNvSpPr txBox="1"/>
          <p:nvPr/>
        </p:nvSpPr>
        <p:spPr>
          <a:xfrm>
            <a:off x="304398" y="1424718"/>
            <a:ext cx="784834" cy="369332"/>
          </a:xfrm>
          <a:prstGeom prst="rect">
            <a:avLst/>
          </a:prstGeom>
          <a:noFill/>
        </p:spPr>
        <p:txBody>
          <a:bodyPr wrap="square" rtlCol="0">
            <a:spAutoFit/>
          </a:bodyPr>
          <a:lstStyle/>
          <a:p>
            <a:pPr algn="ctr"/>
            <a:r>
              <a:rPr lang="en-US" sz="900" i="1" dirty="0"/>
              <a:t>Fully digitalized</a:t>
            </a:r>
          </a:p>
        </p:txBody>
      </p:sp>
      <p:pic>
        <p:nvPicPr>
          <p:cNvPr id="82" name="Picture 8" descr="Polygon Annual Report 2019">
            <a:extLst>
              <a:ext uri="{FF2B5EF4-FFF2-40B4-BE49-F238E27FC236}">
                <a16:creationId xmlns:a16="http://schemas.microsoft.com/office/drawing/2014/main" id="{898A0C52-5BEC-4267-B17F-A5376452ED79}"/>
              </a:ext>
            </a:extLst>
          </p:cNvPr>
          <p:cNvPicPr>
            <a:picLocks noChangeAspect="1" noChangeArrowheads="1"/>
          </p:cNvPicPr>
          <p:nvPr/>
        </p:nvPicPr>
        <p:blipFill>
          <a:blip r:embed="rId1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753610" y="3127446"/>
            <a:ext cx="764279" cy="198713"/>
          </a:xfrm>
          <a:prstGeom prst="rect">
            <a:avLst/>
          </a:prstGeom>
          <a:noFill/>
          <a:extLst>
            <a:ext uri="{909E8E84-426E-40DD-AFC4-6F175D3DCCD1}">
              <a14:hiddenFill xmlns:a14="http://schemas.microsoft.com/office/drawing/2010/main">
                <a:solidFill>
                  <a:srgbClr val="FFFFFF"/>
                </a:solidFill>
              </a14:hiddenFill>
            </a:ext>
          </a:extLst>
        </p:spPr>
      </p:pic>
      <p:sp>
        <p:nvSpPr>
          <p:cNvPr id="87" name="Ellipse 11">
            <a:extLst>
              <a:ext uri="{FF2B5EF4-FFF2-40B4-BE49-F238E27FC236}">
                <a16:creationId xmlns:a16="http://schemas.microsoft.com/office/drawing/2014/main" id="{969B0457-9AFB-478C-83F9-279061671C83}"/>
              </a:ext>
            </a:extLst>
          </p:cNvPr>
          <p:cNvSpPr/>
          <p:nvPr/>
        </p:nvSpPr>
        <p:spPr>
          <a:xfrm>
            <a:off x="1759997" y="3419421"/>
            <a:ext cx="863909" cy="386360"/>
          </a:xfrm>
          <a:prstGeom prst="ellipse">
            <a:avLst/>
          </a:prstGeom>
          <a:solidFill>
            <a:schemeClr val="accent1">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Hestia</a:t>
            </a:r>
          </a:p>
        </p:txBody>
      </p:sp>
      <p:sp>
        <p:nvSpPr>
          <p:cNvPr id="61" name="Isosceles Triangle 60">
            <a:extLst>
              <a:ext uri="{FF2B5EF4-FFF2-40B4-BE49-F238E27FC236}">
                <a16:creationId xmlns:a16="http://schemas.microsoft.com/office/drawing/2014/main" id="{6AD76FA3-6E7D-4573-94F3-B77C5EE0163C}"/>
              </a:ext>
            </a:extLst>
          </p:cNvPr>
          <p:cNvSpPr/>
          <p:nvPr/>
        </p:nvSpPr>
        <p:spPr>
          <a:xfrm>
            <a:off x="2734948" y="3082006"/>
            <a:ext cx="1611551" cy="1692000"/>
          </a:xfrm>
          <a:prstGeom prst="triangle">
            <a:avLst>
              <a:gd name="adj" fmla="val 100000"/>
            </a:avLst>
          </a:prstGeom>
          <a:solidFill>
            <a:schemeClr val="tx1">
              <a:lumMod val="50000"/>
              <a:lumOff val="5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1000" dirty="0">
              <a:solidFill>
                <a:schemeClr val="tx1"/>
              </a:solidFill>
            </a:endParaRPr>
          </a:p>
        </p:txBody>
      </p:sp>
      <p:sp>
        <p:nvSpPr>
          <p:cNvPr id="102" name="TextBox 101">
            <a:extLst>
              <a:ext uri="{FF2B5EF4-FFF2-40B4-BE49-F238E27FC236}">
                <a16:creationId xmlns:a16="http://schemas.microsoft.com/office/drawing/2014/main" id="{E0A3228D-D7F4-4A30-B4B2-A7E4D2315ACB}"/>
              </a:ext>
            </a:extLst>
          </p:cNvPr>
          <p:cNvSpPr txBox="1"/>
          <p:nvPr/>
        </p:nvSpPr>
        <p:spPr>
          <a:xfrm rot="18786033">
            <a:off x="3000375" y="3998913"/>
            <a:ext cx="1385675" cy="254000"/>
          </a:xfrm>
          <a:prstGeom prst="rect">
            <a:avLst/>
          </a:prstGeom>
          <a:noFill/>
        </p:spPr>
        <p:txBody>
          <a:bodyPr wrap="square" rtlCol="0">
            <a:spAutoFit/>
          </a:bodyPr>
          <a:lstStyle/>
          <a:p>
            <a:pPr algn="ctr"/>
            <a:r>
              <a:rPr lang="en-US" sz="1050" dirty="0">
                <a:solidFill>
                  <a:schemeClr val="bg1"/>
                </a:solidFill>
              </a:rPr>
              <a:t>Impractical area</a:t>
            </a:r>
          </a:p>
        </p:txBody>
      </p:sp>
      <p:sp>
        <p:nvSpPr>
          <p:cNvPr id="103" name="Rectangle 102">
            <a:extLst>
              <a:ext uri="{FF2B5EF4-FFF2-40B4-BE49-F238E27FC236}">
                <a16:creationId xmlns:a16="http://schemas.microsoft.com/office/drawing/2014/main" id="{60955DD5-4169-4F04-B2BF-2D2A64980A04}"/>
              </a:ext>
            </a:extLst>
          </p:cNvPr>
          <p:cNvSpPr/>
          <p:nvPr/>
        </p:nvSpPr>
        <p:spPr bwMode="auto">
          <a:xfrm>
            <a:off x="419099" y="5605567"/>
            <a:ext cx="1272048" cy="592034"/>
          </a:xfrm>
          <a:prstGeom prst="rect">
            <a:avLst/>
          </a:prstGeom>
          <a:solidFill>
            <a:srgbClr val="F2F2F2"/>
          </a:solidFill>
          <a:ln w="9525" cap="flat" cmpd="sng" algn="ctr">
            <a:solidFill>
              <a:schemeClr val="bg2">
                <a:lumMod val="40000"/>
                <a:lumOff val="6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179388" marR="0" indent="93663" algn="ctr" defTabSz="914400" rtl="0" eaLnBrk="1" fontAlgn="base" latinLnBrk="0" hangingPunct="1">
              <a:lnSpc>
                <a:spcPct val="100000"/>
              </a:lnSpc>
              <a:spcBef>
                <a:spcPct val="0"/>
              </a:spcBef>
              <a:spcAft>
                <a:spcPct val="0"/>
              </a:spcAft>
              <a:buClrTx/>
              <a:buSzTx/>
              <a:buFontTx/>
              <a:buNone/>
              <a:tabLst>
                <a:tab pos="179388" algn="l"/>
              </a:tabLst>
            </a:pPr>
            <a:r>
              <a:rPr lang="en-US" sz="1050" b="1" dirty="0">
                <a:solidFill>
                  <a:srgbClr val="009DB0"/>
                </a:solidFill>
                <a:latin typeface="+mj-lt"/>
              </a:rPr>
              <a:t>Key Take-aways</a:t>
            </a:r>
            <a:endParaRPr kumimoji="0" lang="en-US" sz="1050" b="1" i="0" u="none" strike="noStrike" cap="none" normalizeH="0" baseline="0" dirty="0">
              <a:ln>
                <a:noFill/>
              </a:ln>
              <a:solidFill>
                <a:srgbClr val="009DB0"/>
              </a:solidFill>
              <a:effectLst/>
              <a:latin typeface="+mj-lt"/>
            </a:endParaRPr>
          </a:p>
        </p:txBody>
      </p:sp>
      <p:sp>
        <p:nvSpPr>
          <p:cNvPr id="104" name="Rectangle 103">
            <a:extLst>
              <a:ext uri="{FF2B5EF4-FFF2-40B4-BE49-F238E27FC236}">
                <a16:creationId xmlns:a16="http://schemas.microsoft.com/office/drawing/2014/main" id="{4A968F88-0BEE-4D26-A5E9-83CB21CDAC4E}"/>
              </a:ext>
            </a:extLst>
          </p:cNvPr>
          <p:cNvSpPr/>
          <p:nvPr/>
        </p:nvSpPr>
        <p:spPr bwMode="auto">
          <a:xfrm>
            <a:off x="1805495" y="5605567"/>
            <a:ext cx="7776653" cy="592034"/>
          </a:xfrm>
          <a:prstGeom prst="rect">
            <a:avLst/>
          </a:prstGeom>
          <a:no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171450" indent="-171450">
              <a:buClr>
                <a:schemeClr val="tx1"/>
              </a:buClr>
              <a:buFont typeface="Arial" panose="020B0604020202020204" pitchFamily="34" charset="0"/>
              <a:buChar char="•"/>
            </a:pPr>
            <a:r>
              <a:rPr lang="en-US" sz="1000" dirty="0">
                <a:latin typeface="+mj-lt"/>
              </a:rPr>
              <a:t>Hestia faces two challenges in the coming years: first to </a:t>
            </a:r>
            <a:r>
              <a:rPr lang="en-US" sz="1000" dirty="0">
                <a:solidFill>
                  <a:schemeClr val="accent5">
                    <a:lumMod val="75000"/>
                  </a:schemeClr>
                </a:solidFill>
                <a:latin typeface="+mj-lt"/>
              </a:rPr>
              <a:t>finalize its digital transformation </a:t>
            </a:r>
            <a:r>
              <a:rPr lang="en-US" sz="1000" dirty="0">
                <a:latin typeface="+mj-lt"/>
              </a:rPr>
              <a:t>to integrate all companies under the group and then to </a:t>
            </a:r>
            <a:r>
              <a:rPr lang="en-US" sz="1000" dirty="0">
                <a:solidFill>
                  <a:schemeClr val="accent5">
                    <a:lumMod val="75000"/>
                  </a:schemeClr>
                </a:solidFill>
                <a:latin typeface="+mj-lt"/>
              </a:rPr>
              <a:t>digitalize its operational tools </a:t>
            </a:r>
            <a:r>
              <a:rPr lang="en-US" sz="1000" dirty="0">
                <a:latin typeface="+mj-lt"/>
              </a:rPr>
              <a:t>to compete against international players and market leaders </a:t>
            </a:r>
          </a:p>
        </p:txBody>
      </p:sp>
      <p:sp>
        <p:nvSpPr>
          <p:cNvPr id="105" name="Triangle isocèle 11">
            <a:extLst>
              <a:ext uri="{FF2B5EF4-FFF2-40B4-BE49-F238E27FC236}">
                <a16:creationId xmlns:a16="http://schemas.microsoft.com/office/drawing/2014/main" id="{8CE0D118-0AFC-408B-A2A2-0061AEB48222}"/>
              </a:ext>
            </a:extLst>
          </p:cNvPr>
          <p:cNvSpPr/>
          <p:nvPr/>
        </p:nvSpPr>
        <p:spPr bwMode="auto">
          <a:xfrm rot="5400000">
            <a:off x="178906" y="5819123"/>
            <a:ext cx="645220" cy="164833"/>
          </a:xfrm>
          <a:prstGeom prst="triangle">
            <a:avLst/>
          </a:prstGeom>
          <a:solidFill>
            <a:srgbClr val="009DB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50" b="0" i="0" u="none" strike="noStrike" cap="none" normalizeH="0" baseline="0" dirty="0">
              <a:ln>
                <a:noFill/>
              </a:ln>
              <a:solidFill>
                <a:schemeClr val="tx1"/>
              </a:solidFill>
              <a:effectLst/>
              <a:latin typeface="+mj-lt"/>
            </a:endParaRPr>
          </a:p>
        </p:txBody>
      </p:sp>
      <p:sp>
        <p:nvSpPr>
          <p:cNvPr id="120" name="TextBox 25">
            <a:extLst>
              <a:ext uri="{FF2B5EF4-FFF2-40B4-BE49-F238E27FC236}">
                <a16:creationId xmlns:a16="http://schemas.microsoft.com/office/drawing/2014/main" id="{C57198B3-D8BE-4D70-B9B4-2277FF73857B}"/>
              </a:ext>
            </a:extLst>
          </p:cNvPr>
          <p:cNvSpPr txBox="1"/>
          <p:nvPr/>
        </p:nvSpPr>
        <p:spPr>
          <a:xfrm>
            <a:off x="572358" y="6530468"/>
            <a:ext cx="2102108" cy="230832"/>
          </a:xfrm>
          <a:prstGeom prst="rect">
            <a:avLst/>
          </a:prstGeom>
          <a:solidFill>
            <a:schemeClr val="bg1"/>
          </a:solidFill>
        </p:spPr>
        <p:txBody>
          <a:bodyPr wrap="square" rtlCol="0">
            <a:spAutoFit/>
          </a:bodyPr>
          <a:lstStyle/>
          <a:p>
            <a:pPr algn="ctr"/>
            <a:r>
              <a:rPr lang="en-US" sz="900" i="1" dirty="0"/>
              <a:t>More details in core document</a:t>
            </a:r>
          </a:p>
        </p:txBody>
      </p:sp>
      <p:sp>
        <p:nvSpPr>
          <p:cNvPr id="69" name="Rectangle 68">
            <a:extLst>
              <a:ext uri="{FF2B5EF4-FFF2-40B4-BE49-F238E27FC236}">
                <a16:creationId xmlns:a16="http://schemas.microsoft.com/office/drawing/2014/main" id="{01D1152F-DC04-47F3-B3E6-FE427477534B}"/>
              </a:ext>
            </a:extLst>
          </p:cNvPr>
          <p:cNvSpPr/>
          <p:nvPr/>
        </p:nvSpPr>
        <p:spPr>
          <a:xfrm>
            <a:off x="5373351" y="1393639"/>
            <a:ext cx="4265949" cy="687334"/>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dirty="0">
                <a:solidFill>
                  <a:schemeClr val="accent5">
                    <a:lumMod val="75000"/>
                  </a:schemeClr>
                </a:solidFill>
              </a:rPr>
              <a:t>Digital</a:t>
            </a:r>
            <a:r>
              <a:rPr lang="en-US" sz="900" dirty="0">
                <a:solidFill>
                  <a:schemeClr val="tx1"/>
                </a:solidFill>
              </a:rPr>
              <a:t> appears to be a </a:t>
            </a:r>
            <a:r>
              <a:rPr lang="en-US" sz="900" dirty="0">
                <a:solidFill>
                  <a:schemeClr val="accent5">
                    <a:lumMod val="75000"/>
                  </a:schemeClr>
                </a:solidFill>
              </a:rPr>
              <a:t>prerogative of the best </a:t>
            </a:r>
            <a:r>
              <a:rPr lang="en-US" sz="900" dirty="0">
                <a:solidFill>
                  <a:schemeClr val="tx1"/>
                </a:solidFill>
              </a:rPr>
              <a:t>for it helps major companies to </a:t>
            </a:r>
            <a:r>
              <a:rPr lang="en-US" sz="900" dirty="0">
                <a:solidFill>
                  <a:schemeClr val="accent5">
                    <a:lumMod val="75000"/>
                  </a:schemeClr>
                </a:solidFill>
              </a:rPr>
              <a:t>strengthen their position in the competitive landscape </a:t>
            </a:r>
            <a:r>
              <a:rPr lang="en-US" sz="900" dirty="0">
                <a:solidFill>
                  <a:schemeClr val="tx1"/>
                </a:solidFill>
              </a:rPr>
              <a:t>and to grow significantly allowing them to </a:t>
            </a:r>
            <a:r>
              <a:rPr lang="en-US" sz="900" dirty="0">
                <a:solidFill>
                  <a:schemeClr val="accent5">
                    <a:lumMod val="75000"/>
                  </a:schemeClr>
                </a:solidFill>
              </a:rPr>
              <a:t>make differentiating investments</a:t>
            </a:r>
          </a:p>
        </p:txBody>
      </p:sp>
      <p:pic>
        <p:nvPicPr>
          <p:cNvPr id="70" name="Graphic 30" descr="Magnifying glass with solid fill">
            <a:extLst>
              <a:ext uri="{FF2B5EF4-FFF2-40B4-BE49-F238E27FC236}">
                <a16:creationId xmlns:a16="http://schemas.microsoft.com/office/drawing/2014/main" id="{17CE572B-6001-4C14-A3A7-E6908DCE20D9}"/>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865726" y="1605345"/>
            <a:ext cx="233892" cy="242335"/>
          </a:xfrm>
          <a:prstGeom prst="rect">
            <a:avLst/>
          </a:prstGeom>
        </p:spPr>
      </p:pic>
      <p:sp>
        <p:nvSpPr>
          <p:cNvPr id="71" name="ZoneTexte 99">
            <a:extLst>
              <a:ext uri="{FF2B5EF4-FFF2-40B4-BE49-F238E27FC236}">
                <a16:creationId xmlns:a16="http://schemas.microsoft.com/office/drawing/2014/main" id="{1110DCA5-C0ED-4E32-B622-D42F7E75F087}"/>
              </a:ext>
            </a:extLst>
          </p:cNvPr>
          <p:cNvSpPr txBox="1"/>
          <p:nvPr/>
        </p:nvSpPr>
        <p:spPr>
          <a:xfrm>
            <a:off x="8889682" y="462943"/>
            <a:ext cx="1016318" cy="415498"/>
          </a:xfrm>
          <a:prstGeom prst="rect">
            <a:avLst/>
          </a:prstGeom>
          <a:solidFill>
            <a:schemeClr val="bg1"/>
          </a:solidFill>
        </p:spPr>
        <p:txBody>
          <a:bodyPr wrap="square" lIns="144000" rIns="144000" bIns="0" anchor="ctr">
            <a:spAutoFit/>
          </a:bodyPr>
          <a:lstStyle>
            <a:defPPr>
              <a:defRPr lang="fr-FR"/>
            </a:defPPr>
            <a:lvl1pPr algn="ctr">
              <a:defRPr sz="1100" b="1">
                <a:solidFill>
                  <a:srgbClr val="009DB0"/>
                </a:solidFill>
                <a:latin typeface="+mj-lt"/>
              </a:defRPr>
            </a:lvl1p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800" i="1" u="none" strike="noStrike" cap="none" normalizeH="0" baseline="0" dirty="0">
                <a:ln>
                  <a:noFill/>
                </a:ln>
                <a:effectLst/>
                <a:latin typeface="+mj-lt"/>
              </a:rPr>
              <a:t>1. Digital projects’ assessment</a:t>
            </a:r>
          </a:p>
        </p:txBody>
      </p:sp>
      <p:sp>
        <p:nvSpPr>
          <p:cNvPr id="63" name="ZoneTexte 62">
            <a:extLst>
              <a:ext uri="{FF2B5EF4-FFF2-40B4-BE49-F238E27FC236}">
                <a16:creationId xmlns:a16="http://schemas.microsoft.com/office/drawing/2014/main" id="{68579EF2-D9C9-42A6-9EFA-D329BA498B2D}"/>
              </a:ext>
            </a:extLst>
          </p:cNvPr>
          <p:cNvSpPr txBox="1"/>
          <p:nvPr/>
        </p:nvSpPr>
        <p:spPr>
          <a:xfrm>
            <a:off x="5189828" y="6393455"/>
            <a:ext cx="3600000" cy="215444"/>
          </a:xfrm>
          <a:prstGeom prst="rect">
            <a:avLst/>
          </a:prstGeom>
          <a:noFill/>
        </p:spPr>
        <p:txBody>
          <a:bodyPr wrap="square">
            <a:spAutoFit/>
          </a:bodyPr>
          <a:lstStyle/>
          <a:p>
            <a:pPr marL="0" indent="0">
              <a:buNone/>
            </a:pPr>
            <a:r>
              <a:rPr lang="en-US" sz="800" i="1" dirty="0">
                <a:solidFill>
                  <a:schemeClr val="bg1"/>
                </a:solidFill>
              </a:rPr>
              <a:t>Sources: eleven research and analysis, expert calls</a:t>
            </a:r>
          </a:p>
        </p:txBody>
      </p:sp>
      <p:sp>
        <p:nvSpPr>
          <p:cNvPr id="68" name="Ellipse 67">
            <a:extLst>
              <a:ext uri="{FF2B5EF4-FFF2-40B4-BE49-F238E27FC236}">
                <a16:creationId xmlns:a16="http://schemas.microsoft.com/office/drawing/2014/main" id="{31C670E6-F1C0-4932-930D-13E6ADDAD434}"/>
              </a:ext>
            </a:extLst>
          </p:cNvPr>
          <p:cNvSpPr/>
          <p:nvPr/>
        </p:nvSpPr>
        <p:spPr>
          <a:xfrm>
            <a:off x="2837395" y="1537345"/>
            <a:ext cx="161922" cy="152400"/>
          </a:xfrm>
          <a:prstGeom prst="ellipse">
            <a:avLst/>
          </a:prstGeom>
          <a:solidFill>
            <a:srgbClr val="DBEEF4"/>
          </a:solidFill>
          <a:ln w="12700">
            <a:solidFill>
              <a:schemeClr val="accent5">
                <a:lumMod val="60000"/>
                <a:lumOff val="40000"/>
              </a:schemeClr>
            </a:solidFill>
          </a:ln>
          <a:effectLst>
            <a:outerShdw blurRad="50800" dist="38100" dir="2700000" algn="tl" rotWithShape="0">
              <a:schemeClr val="bg1">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accent5"/>
                </a:solidFill>
              </a:rPr>
              <a:t>1</a:t>
            </a:r>
          </a:p>
        </p:txBody>
      </p:sp>
      <p:sp>
        <p:nvSpPr>
          <p:cNvPr id="84" name="Ellipse 83">
            <a:extLst>
              <a:ext uri="{FF2B5EF4-FFF2-40B4-BE49-F238E27FC236}">
                <a16:creationId xmlns:a16="http://schemas.microsoft.com/office/drawing/2014/main" id="{4ECD5616-AFDF-414F-8A88-7F94A5251900}"/>
              </a:ext>
            </a:extLst>
          </p:cNvPr>
          <p:cNvSpPr/>
          <p:nvPr/>
        </p:nvSpPr>
        <p:spPr>
          <a:xfrm>
            <a:off x="1132674" y="1540955"/>
            <a:ext cx="161922" cy="152400"/>
          </a:xfrm>
          <a:prstGeom prst="ellipse">
            <a:avLst/>
          </a:prstGeom>
          <a:solidFill>
            <a:schemeClr val="accent4">
              <a:lumMod val="20000"/>
              <a:lumOff val="80000"/>
            </a:schemeClr>
          </a:solidFill>
          <a:ln w="12700">
            <a:solidFill>
              <a:schemeClr val="accent4">
                <a:lumMod val="60000"/>
                <a:lumOff val="40000"/>
              </a:schemeClr>
            </a:solidFill>
          </a:ln>
          <a:effectLst>
            <a:outerShdw blurRad="50800" dist="38100" dir="2700000" algn="tl" rotWithShape="0">
              <a:schemeClr val="bg1">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accent4">
                    <a:lumMod val="60000"/>
                    <a:lumOff val="40000"/>
                  </a:schemeClr>
                </a:solidFill>
              </a:rPr>
              <a:t>2</a:t>
            </a:r>
          </a:p>
        </p:txBody>
      </p:sp>
      <p:sp>
        <p:nvSpPr>
          <p:cNvPr id="85" name="Ellipse 65">
            <a:extLst>
              <a:ext uri="{FF2B5EF4-FFF2-40B4-BE49-F238E27FC236}">
                <a16:creationId xmlns:a16="http://schemas.microsoft.com/office/drawing/2014/main" id="{B82744E7-0816-4214-84A2-D10A9FA55958}"/>
              </a:ext>
            </a:extLst>
          </p:cNvPr>
          <p:cNvSpPr/>
          <p:nvPr/>
        </p:nvSpPr>
        <p:spPr>
          <a:xfrm>
            <a:off x="1514691" y="3086322"/>
            <a:ext cx="161922" cy="152400"/>
          </a:xfrm>
          <a:prstGeom prst="ellipse">
            <a:avLst/>
          </a:prstGeom>
          <a:solidFill>
            <a:srgbClr val="FDEADA"/>
          </a:solidFill>
          <a:ln w="12700">
            <a:solidFill>
              <a:schemeClr val="accent6">
                <a:lumMod val="60000"/>
                <a:lumOff val="40000"/>
              </a:schemeClr>
            </a:solidFill>
          </a:ln>
          <a:effectLst>
            <a:outerShdw blurRad="50800" dist="38100" dir="2700000" algn="tl" rotWithShape="0">
              <a:schemeClr val="bg1">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accent6">
                    <a:lumMod val="75000"/>
                  </a:schemeClr>
                </a:solidFill>
              </a:rPr>
              <a:t>3</a:t>
            </a:r>
          </a:p>
        </p:txBody>
      </p:sp>
      <p:sp>
        <p:nvSpPr>
          <p:cNvPr id="86" name="Ellipse 66">
            <a:extLst>
              <a:ext uri="{FF2B5EF4-FFF2-40B4-BE49-F238E27FC236}">
                <a16:creationId xmlns:a16="http://schemas.microsoft.com/office/drawing/2014/main" id="{3D784052-28C0-4EEB-8D75-162017EFEF8A}"/>
              </a:ext>
            </a:extLst>
          </p:cNvPr>
          <p:cNvSpPr/>
          <p:nvPr/>
        </p:nvSpPr>
        <p:spPr>
          <a:xfrm>
            <a:off x="1095718" y="3076705"/>
            <a:ext cx="161922" cy="152400"/>
          </a:xfrm>
          <a:prstGeom prst="ellipse">
            <a:avLst/>
          </a:prstGeom>
          <a:solidFill>
            <a:srgbClr val="D9D9D9"/>
          </a:solidFill>
          <a:ln w="12700">
            <a:solidFill>
              <a:schemeClr val="bg1">
                <a:lumMod val="75000"/>
              </a:schemeClr>
            </a:solidFill>
          </a:ln>
          <a:effectLst>
            <a:outerShdw blurRad="50800" dist="38100" dir="2700000" algn="tl" rotWithShape="0">
              <a:schemeClr val="bg1">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lumMod val="50000"/>
                  </a:schemeClr>
                </a:solidFill>
              </a:rPr>
              <a:t>4</a:t>
            </a:r>
          </a:p>
        </p:txBody>
      </p:sp>
      <p:sp>
        <p:nvSpPr>
          <p:cNvPr id="88" name="Arrow: Pentagon 13">
            <a:extLst>
              <a:ext uri="{FF2B5EF4-FFF2-40B4-BE49-F238E27FC236}">
                <a16:creationId xmlns:a16="http://schemas.microsoft.com/office/drawing/2014/main" id="{84C437B2-41A7-4B1D-B6B5-C74D7F2007C4}"/>
              </a:ext>
            </a:extLst>
          </p:cNvPr>
          <p:cNvSpPr/>
          <p:nvPr/>
        </p:nvSpPr>
        <p:spPr bwMode="auto">
          <a:xfrm>
            <a:off x="9134818" y="79914"/>
            <a:ext cx="558633" cy="119285"/>
          </a:xfrm>
          <a:prstGeom prst="homePlate">
            <a:avLst>
              <a:gd name="adj" fmla="val 15026"/>
            </a:avLst>
          </a:prstGeom>
          <a:solidFill>
            <a:srgbClr val="009DB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900" i="0" u="none" strike="noStrike" cap="none" normalizeH="0" baseline="0" dirty="0">
                <a:ln>
                  <a:noFill/>
                </a:ln>
                <a:solidFill>
                  <a:schemeClr val="bg1"/>
                </a:solidFill>
                <a:effectLst/>
                <a:latin typeface="+mj-lt"/>
              </a:rPr>
              <a:t>1</a:t>
            </a:r>
          </a:p>
        </p:txBody>
      </p:sp>
      <p:sp>
        <p:nvSpPr>
          <p:cNvPr id="89" name="Arrow: Pentagon 13">
            <a:extLst>
              <a:ext uri="{FF2B5EF4-FFF2-40B4-BE49-F238E27FC236}">
                <a16:creationId xmlns:a16="http://schemas.microsoft.com/office/drawing/2014/main" id="{7573E8A5-F804-4A0F-B74E-6A94AC2B01B9}"/>
              </a:ext>
            </a:extLst>
          </p:cNvPr>
          <p:cNvSpPr/>
          <p:nvPr/>
        </p:nvSpPr>
        <p:spPr bwMode="auto">
          <a:xfrm>
            <a:off x="9134818" y="208635"/>
            <a:ext cx="558633" cy="119285"/>
          </a:xfrm>
          <a:prstGeom prst="homePlate">
            <a:avLst>
              <a:gd name="adj" fmla="val 15026"/>
            </a:avLst>
          </a:prstGeom>
          <a:solidFill>
            <a:schemeClr val="bg1">
              <a:lumMod val="85000"/>
            </a:schemeClr>
          </a:solidFill>
          <a:ln w="9525" cap="flat" cmpd="sng" algn="ctr">
            <a:noFill/>
            <a:prstDash val="solid"/>
            <a:round/>
            <a:headEnd type="none" w="med" len="med"/>
            <a:tailEnd type="none" w="med" len="med"/>
          </a:ln>
          <a:effectLst/>
        </p:spPr>
        <p:txBody>
          <a:bodyPr vert="horz" wrap="square" lIns="324000" tIns="45720" rIns="91440" bIns="45720" numCol="1" rtlCol="0" anchor="ctr" anchorCtr="0" compatLnSpc="1">
            <a:prstTxWarp prst="textNoShape">
              <a:avLst/>
            </a:prstTxWarp>
          </a:bodyPr>
          <a:lstStyle/>
          <a:p>
            <a:pPr marL="315912" indent="-228600">
              <a:spcAft>
                <a:spcPts val="600"/>
              </a:spcAft>
              <a:buFont typeface="+mj-lt"/>
              <a:buAutoNum type="arabicPeriod"/>
            </a:pPr>
            <a:endParaRPr lang="en-US" sz="1000" dirty="0">
              <a:solidFill>
                <a:srgbClr val="009DB0"/>
              </a:solidFill>
              <a:latin typeface="+mj-lt"/>
              <a:cs typeface="Arial"/>
            </a:endParaRPr>
          </a:p>
        </p:txBody>
      </p:sp>
      <p:sp>
        <p:nvSpPr>
          <p:cNvPr id="90" name="Arrow: Pentagon 13">
            <a:extLst>
              <a:ext uri="{FF2B5EF4-FFF2-40B4-BE49-F238E27FC236}">
                <a16:creationId xmlns:a16="http://schemas.microsoft.com/office/drawing/2014/main" id="{F2D1466A-128D-4CB3-8881-8422DBD50FD9}"/>
              </a:ext>
            </a:extLst>
          </p:cNvPr>
          <p:cNvSpPr/>
          <p:nvPr/>
        </p:nvSpPr>
        <p:spPr bwMode="auto">
          <a:xfrm>
            <a:off x="9134818" y="336315"/>
            <a:ext cx="558633" cy="119285"/>
          </a:xfrm>
          <a:prstGeom prst="homePlate">
            <a:avLst>
              <a:gd name="adj" fmla="val 15026"/>
            </a:avLst>
          </a:prstGeom>
          <a:solidFill>
            <a:schemeClr val="bg1">
              <a:lumMod val="85000"/>
            </a:schemeClr>
          </a:solidFill>
          <a:ln w="9525" cap="flat" cmpd="sng" algn="ctr">
            <a:noFill/>
            <a:prstDash val="solid"/>
            <a:round/>
            <a:headEnd type="none" w="med" len="med"/>
            <a:tailEnd type="none" w="med" len="med"/>
          </a:ln>
          <a:effectLst/>
        </p:spPr>
        <p:txBody>
          <a:bodyPr vert="horz" wrap="square" lIns="324000" tIns="45720" rIns="91440" bIns="45720" numCol="1" rtlCol="0" anchor="ctr" anchorCtr="0" compatLnSpc="1">
            <a:prstTxWarp prst="textNoShape">
              <a:avLst/>
            </a:prstTxWarp>
          </a:bodyPr>
          <a:lstStyle/>
          <a:p>
            <a:pPr marL="315912" indent="-228600">
              <a:spcAft>
                <a:spcPts val="600"/>
              </a:spcAft>
              <a:buFont typeface="+mj-lt"/>
              <a:buAutoNum type="arabicPeriod"/>
            </a:pPr>
            <a:endParaRPr lang="en-US" sz="1000" dirty="0">
              <a:solidFill>
                <a:srgbClr val="009DB0"/>
              </a:solidFill>
              <a:latin typeface="+mj-lt"/>
              <a:cs typeface="Arial"/>
            </a:endParaRPr>
          </a:p>
        </p:txBody>
      </p:sp>
    </p:spTree>
    <p:extLst>
      <p:ext uri="{BB962C8B-B14F-4D97-AF65-F5344CB8AC3E}">
        <p14:creationId xmlns:p14="http://schemas.microsoft.com/office/powerpoint/2010/main" val="18808394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44A8661F-A698-4B3A-8522-3EA11ED55901}"/>
              </a:ext>
            </a:extLst>
          </p:cNvPr>
          <p:cNvGraphicFramePr>
            <a:graphicFrameLocks noChangeAspect="1"/>
          </p:cNvGraphicFramePr>
          <p:nvPr>
            <p:custDataLst>
              <p:tags r:id="rId1"/>
            </p:custDataLst>
            <p:extLst>
              <p:ext uri="{D42A27DB-BD31-4B8C-83A1-F6EECF244321}">
                <p14:modId xmlns:p14="http://schemas.microsoft.com/office/powerpoint/2010/main" val="350470769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501" imgH="502" progId="TCLayout.ActiveDocument.1">
                  <p:embed/>
                </p:oleObj>
              </mc:Choice>
              <mc:Fallback>
                <p:oleObj name="think-cell Slide" r:id="rId4" imgW="501" imgH="502" progId="TCLayout.ActiveDocument.1">
                  <p:embed/>
                  <p:pic>
                    <p:nvPicPr>
                      <p:cNvPr id="3" name="Object 2" hidden="1">
                        <a:extLst>
                          <a:ext uri="{FF2B5EF4-FFF2-40B4-BE49-F238E27FC236}">
                            <a16:creationId xmlns:a16="http://schemas.microsoft.com/office/drawing/2014/main" id="{44A8661F-A698-4B3A-8522-3EA11ED55901}"/>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22CE637A-08CD-4B57-9E43-4D794A97D425}"/>
              </a:ext>
            </a:extLst>
          </p:cNvPr>
          <p:cNvSpPr>
            <a:spLocks noGrp="1"/>
          </p:cNvSpPr>
          <p:nvPr>
            <p:ph type="ctrTitle"/>
          </p:nvPr>
        </p:nvSpPr>
        <p:spPr>
          <a:xfrm>
            <a:off x="584515" y="116632"/>
            <a:ext cx="8397555" cy="576064"/>
          </a:xfrm>
        </p:spPr>
        <p:txBody>
          <a:bodyPr vert="horz"/>
          <a:lstStyle/>
          <a:p>
            <a:r>
              <a:rPr lang="en-US" sz="1300" dirty="0"/>
              <a:t>Peers / Competitors – </a:t>
            </a:r>
            <a:r>
              <a:rPr lang="en-US" sz="1300" dirty="0" err="1"/>
              <a:t>Multiasistencia</a:t>
            </a:r>
            <a:br>
              <a:rPr lang="en-US" sz="1300" b="0" dirty="0"/>
            </a:br>
            <a:r>
              <a:rPr lang="en-US" sz="1300" b="0" dirty="0" err="1">
                <a:latin typeface="+mj-lt"/>
              </a:rPr>
              <a:t>Multiasistencia</a:t>
            </a:r>
            <a:r>
              <a:rPr lang="en-US" sz="1300" b="0" dirty="0">
                <a:latin typeface="+mj-lt"/>
              </a:rPr>
              <a:t> has chosen to focus on digital early on and provide a set of self-managing and personalized solutions to the customer, by automating its workflow</a:t>
            </a:r>
            <a:endParaRPr lang="en-US" sz="1300" b="0" dirty="0"/>
          </a:p>
        </p:txBody>
      </p:sp>
      <p:pic>
        <p:nvPicPr>
          <p:cNvPr id="5" name="Picture 4">
            <a:extLst>
              <a:ext uri="{FF2B5EF4-FFF2-40B4-BE49-F238E27FC236}">
                <a16:creationId xmlns:a16="http://schemas.microsoft.com/office/drawing/2014/main" id="{D2F1D639-27C1-48E1-A2DC-A3E4628C0CBD}"/>
              </a:ext>
            </a:extLst>
          </p:cNvPr>
          <p:cNvPicPr>
            <a:picLocks noChangeAspect="1"/>
          </p:cNvPicPr>
          <p:nvPr/>
        </p:nvPicPr>
        <p:blipFill>
          <a:blip r:embed="rId6"/>
          <a:stretch>
            <a:fillRect/>
          </a:stretch>
        </p:blipFill>
        <p:spPr>
          <a:xfrm>
            <a:off x="1381924" y="3558110"/>
            <a:ext cx="2389271" cy="1307981"/>
          </a:xfrm>
          <a:prstGeom prst="rect">
            <a:avLst/>
          </a:prstGeom>
        </p:spPr>
      </p:pic>
      <p:pic>
        <p:nvPicPr>
          <p:cNvPr id="16" name="Graphic 30" descr="Magnifying glass with solid fill">
            <a:extLst>
              <a:ext uri="{FF2B5EF4-FFF2-40B4-BE49-F238E27FC236}">
                <a16:creationId xmlns:a16="http://schemas.microsoft.com/office/drawing/2014/main" id="{2DC48CB1-B484-4678-9BCB-CFAE41D95B86}"/>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8952" y="132639"/>
            <a:ext cx="461578" cy="478240"/>
          </a:xfrm>
          <a:prstGeom prst="rect">
            <a:avLst/>
          </a:prstGeom>
        </p:spPr>
      </p:pic>
      <p:cxnSp>
        <p:nvCxnSpPr>
          <p:cNvPr id="21" name="Straight Connector 71">
            <a:extLst>
              <a:ext uri="{FF2B5EF4-FFF2-40B4-BE49-F238E27FC236}">
                <a16:creationId xmlns:a16="http://schemas.microsoft.com/office/drawing/2014/main" id="{B1A639F8-5359-4D66-AB82-E0FEB65FEEE7}"/>
              </a:ext>
            </a:extLst>
          </p:cNvPr>
          <p:cNvCxnSpPr>
            <a:cxnSpLocks/>
          </p:cNvCxnSpPr>
          <p:nvPr/>
        </p:nvCxnSpPr>
        <p:spPr>
          <a:xfrm>
            <a:off x="4963626" y="1428707"/>
            <a:ext cx="0" cy="397898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Connecteur droit 75">
            <a:extLst>
              <a:ext uri="{FF2B5EF4-FFF2-40B4-BE49-F238E27FC236}">
                <a16:creationId xmlns:a16="http://schemas.microsoft.com/office/drawing/2014/main" id="{9B929B12-AFBA-450E-9525-BA9E595B4D56}"/>
              </a:ext>
            </a:extLst>
          </p:cNvPr>
          <p:cNvCxnSpPr>
            <a:cxnSpLocks/>
          </p:cNvCxnSpPr>
          <p:nvPr/>
        </p:nvCxnSpPr>
        <p:spPr>
          <a:xfrm>
            <a:off x="448081" y="1117397"/>
            <a:ext cx="4265949" cy="0"/>
          </a:xfrm>
          <a:prstGeom prst="line">
            <a:avLst/>
          </a:prstGeom>
        </p:spPr>
        <p:style>
          <a:lnRef idx="1">
            <a:schemeClr val="accent1"/>
          </a:lnRef>
          <a:fillRef idx="0">
            <a:schemeClr val="accent1"/>
          </a:fillRef>
          <a:effectRef idx="0">
            <a:schemeClr val="accent1"/>
          </a:effectRef>
          <a:fontRef idx="minor">
            <a:schemeClr val="tx1"/>
          </a:fontRef>
        </p:style>
      </p:cxnSp>
      <p:sp>
        <p:nvSpPr>
          <p:cNvPr id="23" name="TextBox 25">
            <a:extLst>
              <a:ext uri="{FF2B5EF4-FFF2-40B4-BE49-F238E27FC236}">
                <a16:creationId xmlns:a16="http://schemas.microsoft.com/office/drawing/2014/main" id="{0C95EF0E-C411-407B-BF74-3CD0A42FA4B6}"/>
              </a:ext>
            </a:extLst>
          </p:cNvPr>
          <p:cNvSpPr txBox="1"/>
          <p:nvPr/>
        </p:nvSpPr>
        <p:spPr>
          <a:xfrm>
            <a:off x="1354168" y="990306"/>
            <a:ext cx="2453774" cy="246221"/>
          </a:xfrm>
          <a:prstGeom prst="rect">
            <a:avLst/>
          </a:prstGeom>
          <a:solidFill>
            <a:schemeClr val="bg1"/>
          </a:solidFill>
        </p:spPr>
        <p:txBody>
          <a:bodyPr wrap="square" rtlCol="0">
            <a:spAutoFit/>
          </a:bodyPr>
          <a:lstStyle/>
          <a:p>
            <a:pPr algn="ctr"/>
            <a:r>
              <a:rPr lang="en-US" sz="1000" i="1" dirty="0" err="1"/>
              <a:t>Multiasistencia</a:t>
            </a:r>
            <a:r>
              <a:rPr lang="en-US" sz="1000" i="1" dirty="0"/>
              <a:t> digital chronology</a:t>
            </a:r>
          </a:p>
        </p:txBody>
      </p:sp>
      <p:sp>
        <p:nvSpPr>
          <p:cNvPr id="18" name="Arrow: Right 17">
            <a:extLst>
              <a:ext uri="{FF2B5EF4-FFF2-40B4-BE49-F238E27FC236}">
                <a16:creationId xmlns:a16="http://schemas.microsoft.com/office/drawing/2014/main" id="{B77F2001-EECC-4091-A46F-B13C297AFD91}"/>
              </a:ext>
            </a:extLst>
          </p:cNvPr>
          <p:cNvSpPr/>
          <p:nvPr/>
        </p:nvSpPr>
        <p:spPr>
          <a:xfrm>
            <a:off x="389635" y="2040457"/>
            <a:ext cx="4382843" cy="644858"/>
          </a:xfrm>
          <a:prstGeom prst="rightArrow">
            <a:avLst/>
          </a:prstGeom>
          <a:solidFill>
            <a:schemeClr val="accent1">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Arial" panose="020B0604020202020204" pitchFamily="34" charset="0"/>
              <a:buChar char="•"/>
            </a:pPr>
            <a:endParaRPr lang="en-US" sz="1000" dirty="0">
              <a:solidFill>
                <a:schemeClr val="tx1"/>
              </a:solidFill>
            </a:endParaRPr>
          </a:p>
        </p:txBody>
      </p:sp>
      <p:sp>
        <p:nvSpPr>
          <p:cNvPr id="26" name="TextBox 25">
            <a:extLst>
              <a:ext uri="{FF2B5EF4-FFF2-40B4-BE49-F238E27FC236}">
                <a16:creationId xmlns:a16="http://schemas.microsoft.com/office/drawing/2014/main" id="{1467DC4C-D91B-4890-86E8-8B6B324D9380}"/>
              </a:ext>
            </a:extLst>
          </p:cNvPr>
          <p:cNvSpPr txBox="1"/>
          <p:nvPr/>
        </p:nvSpPr>
        <p:spPr>
          <a:xfrm>
            <a:off x="631804" y="2247470"/>
            <a:ext cx="509281" cy="230832"/>
          </a:xfrm>
          <a:prstGeom prst="rect">
            <a:avLst/>
          </a:prstGeom>
          <a:noFill/>
        </p:spPr>
        <p:txBody>
          <a:bodyPr wrap="square" rtlCol="0">
            <a:spAutoFit/>
          </a:bodyPr>
          <a:lstStyle/>
          <a:p>
            <a:pPr algn="ctr"/>
            <a:r>
              <a:rPr lang="en-US" sz="900" dirty="0"/>
              <a:t>2014</a:t>
            </a:r>
          </a:p>
        </p:txBody>
      </p:sp>
      <p:sp>
        <p:nvSpPr>
          <p:cNvPr id="29" name="TextBox 28">
            <a:extLst>
              <a:ext uri="{FF2B5EF4-FFF2-40B4-BE49-F238E27FC236}">
                <a16:creationId xmlns:a16="http://schemas.microsoft.com/office/drawing/2014/main" id="{D49177BB-F71C-42AC-9A8C-812D68405634}"/>
              </a:ext>
            </a:extLst>
          </p:cNvPr>
          <p:cNvSpPr txBox="1"/>
          <p:nvPr/>
        </p:nvSpPr>
        <p:spPr>
          <a:xfrm>
            <a:off x="1411113" y="2247470"/>
            <a:ext cx="509281" cy="230832"/>
          </a:xfrm>
          <a:prstGeom prst="rect">
            <a:avLst/>
          </a:prstGeom>
          <a:noFill/>
        </p:spPr>
        <p:txBody>
          <a:bodyPr wrap="square" rtlCol="0">
            <a:spAutoFit/>
          </a:bodyPr>
          <a:lstStyle/>
          <a:p>
            <a:pPr algn="ctr"/>
            <a:r>
              <a:rPr lang="en-US" sz="900" dirty="0"/>
              <a:t>2015</a:t>
            </a:r>
          </a:p>
        </p:txBody>
      </p:sp>
      <p:sp>
        <p:nvSpPr>
          <p:cNvPr id="30" name="TextBox 29">
            <a:extLst>
              <a:ext uri="{FF2B5EF4-FFF2-40B4-BE49-F238E27FC236}">
                <a16:creationId xmlns:a16="http://schemas.microsoft.com/office/drawing/2014/main" id="{990B3219-5A14-48A6-A29D-258D28CA817A}"/>
              </a:ext>
            </a:extLst>
          </p:cNvPr>
          <p:cNvSpPr txBox="1"/>
          <p:nvPr/>
        </p:nvSpPr>
        <p:spPr>
          <a:xfrm>
            <a:off x="2205595" y="2247470"/>
            <a:ext cx="509281" cy="230832"/>
          </a:xfrm>
          <a:prstGeom prst="rect">
            <a:avLst/>
          </a:prstGeom>
          <a:noFill/>
        </p:spPr>
        <p:txBody>
          <a:bodyPr wrap="square" rtlCol="0">
            <a:spAutoFit/>
          </a:bodyPr>
          <a:lstStyle/>
          <a:p>
            <a:pPr algn="ctr"/>
            <a:r>
              <a:rPr lang="en-US" sz="900" dirty="0"/>
              <a:t>2016</a:t>
            </a:r>
          </a:p>
        </p:txBody>
      </p:sp>
      <p:sp>
        <p:nvSpPr>
          <p:cNvPr id="31" name="TextBox 30">
            <a:extLst>
              <a:ext uri="{FF2B5EF4-FFF2-40B4-BE49-F238E27FC236}">
                <a16:creationId xmlns:a16="http://schemas.microsoft.com/office/drawing/2014/main" id="{98270023-57CC-4644-A288-9156D3D5FBCE}"/>
              </a:ext>
            </a:extLst>
          </p:cNvPr>
          <p:cNvSpPr txBox="1"/>
          <p:nvPr/>
        </p:nvSpPr>
        <p:spPr>
          <a:xfrm>
            <a:off x="2969731" y="2247470"/>
            <a:ext cx="509281" cy="230832"/>
          </a:xfrm>
          <a:prstGeom prst="rect">
            <a:avLst/>
          </a:prstGeom>
          <a:noFill/>
        </p:spPr>
        <p:txBody>
          <a:bodyPr wrap="square" rtlCol="0">
            <a:spAutoFit/>
          </a:bodyPr>
          <a:lstStyle/>
          <a:p>
            <a:pPr algn="ctr"/>
            <a:r>
              <a:rPr lang="en-US" sz="900" dirty="0"/>
              <a:t>2017</a:t>
            </a:r>
          </a:p>
        </p:txBody>
      </p:sp>
      <p:sp>
        <p:nvSpPr>
          <p:cNvPr id="32" name="TextBox 31">
            <a:extLst>
              <a:ext uri="{FF2B5EF4-FFF2-40B4-BE49-F238E27FC236}">
                <a16:creationId xmlns:a16="http://schemas.microsoft.com/office/drawing/2014/main" id="{9E722F19-F936-4688-BE29-34529CE98CFB}"/>
              </a:ext>
            </a:extLst>
          </p:cNvPr>
          <p:cNvSpPr txBox="1"/>
          <p:nvPr/>
        </p:nvSpPr>
        <p:spPr>
          <a:xfrm>
            <a:off x="3749040" y="2247470"/>
            <a:ext cx="509281" cy="230832"/>
          </a:xfrm>
          <a:prstGeom prst="rect">
            <a:avLst/>
          </a:prstGeom>
          <a:noFill/>
        </p:spPr>
        <p:txBody>
          <a:bodyPr wrap="square" rtlCol="0">
            <a:spAutoFit/>
          </a:bodyPr>
          <a:lstStyle/>
          <a:p>
            <a:pPr algn="ctr"/>
            <a:r>
              <a:rPr lang="en-US" sz="900" dirty="0"/>
              <a:t>2019</a:t>
            </a:r>
          </a:p>
        </p:txBody>
      </p:sp>
      <p:cxnSp>
        <p:nvCxnSpPr>
          <p:cNvPr id="28" name="Straight Arrow Connector 27">
            <a:extLst>
              <a:ext uri="{FF2B5EF4-FFF2-40B4-BE49-F238E27FC236}">
                <a16:creationId xmlns:a16="http://schemas.microsoft.com/office/drawing/2014/main" id="{B3CE31BC-34D4-4E73-A2F9-1ECCA4A3CF50}"/>
              </a:ext>
            </a:extLst>
          </p:cNvPr>
          <p:cNvCxnSpPr>
            <a:cxnSpLocks/>
          </p:cNvCxnSpPr>
          <p:nvPr/>
        </p:nvCxnSpPr>
        <p:spPr>
          <a:xfrm flipV="1">
            <a:off x="886444" y="1960247"/>
            <a:ext cx="0" cy="2990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C53EA0FF-6AC0-4C1C-BF35-72009DE55036}"/>
              </a:ext>
            </a:extLst>
          </p:cNvPr>
          <p:cNvCxnSpPr>
            <a:cxnSpLocks/>
            <a:stCxn id="29" idx="2"/>
          </p:cNvCxnSpPr>
          <p:nvPr/>
        </p:nvCxnSpPr>
        <p:spPr>
          <a:xfrm>
            <a:off x="1665754" y="2478302"/>
            <a:ext cx="0" cy="2990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39BD55F9-6A97-42C2-93FE-FDED86807A94}"/>
              </a:ext>
            </a:extLst>
          </p:cNvPr>
          <p:cNvCxnSpPr>
            <a:cxnSpLocks/>
          </p:cNvCxnSpPr>
          <p:nvPr/>
        </p:nvCxnSpPr>
        <p:spPr>
          <a:xfrm flipV="1">
            <a:off x="2460235" y="1960247"/>
            <a:ext cx="0" cy="2990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27B309F8-220B-46A7-9D33-E986C5BD862B}"/>
              </a:ext>
            </a:extLst>
          </p:cNvPr>
          <p:cNvCxnSpPr>
            <a:cxnSpLocks/>
          </p:cNvCxnSpPr>
          <p:nvPr/>
        </p:nvCxnSpPr>
        <p:spPr>
          <a:xfrm flipH="1" flipV="1">
            <a:off x="4003680" y="1960247"/>
            <a:ext cx="1" cy="2990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9D02EFEF-CAD6-47B0-9CDC-B01BC87D4886}"/>
              </a:ext>
            </a:extLst>
          </p:cNvPr>
          <p:cNvCxnSpPr>
            <a:cxnSpLocks/>
          </p:cNvCxnSpPr>
          <p:nvPr/>
        </p:nvCxnSpPr>
        <p:spPr>
          <a:xfrm flipH="1">
            <a:off x="3230153" y="2486636"/>
            <a:ext cx="1976" cy="2990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013DFE0D-012C-4AE2-A406-883249D468BC}"/>
              </a:ext>
            </a:extLst>
          </p:cNvPr>
          <p:cNvSpPr txBox="1"/>
          <p:nvPr/>
        </p:nvSpPr>
        <p:spPr>
          <a:xfrm>
            <a:off x="324314" y="1303053"/>
            <a:ext cx="1034673" cy="666918"/>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a:defRPr sz="900">
                <a:solidFill>
                  <a:srgbClr val="000000"/>
                </a:soli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ctr"/>
            <a:r>
              <a:rPr lang="en-US" dirty="0"/>
              <a:t>Focus on digital solution for operational efficiency</a:t>
            </a:r>
          </a:p>
        </p:txBody>
      </p:sp>
      <p:sp>
        <p:nvSpPr>
          <p:cNvPr id="45" name="TextBox 44">
            <a:extLst>
              <a:ext uri="{FF2B5EF4-FFF2-40B4-BE49-F238E27FC236}">
                <a16:creationId xmlns:a16="http://schemas.microsoft.com/office/drawing/2014/main" id="{81D23D10-6232-4D82-8BCF-13B9525E1855}"/>
              </a:ext>
            </a:extLst>
          </p:cNvPr>
          <p:cNvSpPr txBox="1"/>
          <p:nvPr/>
        </p:nvSpPr>
        <p:spPr>
          <a:xfrm>
            <a:off x="1431865" y="1308511"/>
            <a:ext cx="1907929" cy="666919"/>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defPPr>
              <a:defRPr lang="fr-FR"/>
            </a:defPPr>
            <a:lvl1pPr algn="ctr">
              <a:defRPr sz="1000">
                <a:solidFill>
                  <a:srgbClr val="000000"/>
                </a:soli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900" dirty="0"/>
              <a:t>New digital channel that allows end-users to communicate and interact during the management of their claim</a:t>
            </a:r>
          </a:p>
        </p:txBody>
      </p:sp>
      <p:sp>
        <p:nvSpPr>
          <p:cNvPr id="46" name="TextBox 45">
            <a:extLst>
              <a:ext uri="{FF2B5EF4-FFF2-40B4-BE49-F238E27FC236}">
                <a16:creationId xmlns:a16="http://schemas.microsoft.com/office/drawing/2014/main" id="{041E4A41-5EFF-4E8D-82D0-B598CD53AEB6}"/>
              </a:ext>
            </a:extLst>
          </p:cNvPr>
          <p:cNvSpPr txBox="1"/>
          <p:nvPr/>
        </p:nvSpPr>
        <p:spPr>
          <a:xfrm>
            <a:off x="3386858" y="1300022"/>
            <a:ext cx="1529703" cy="666918"/>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defPPr>
              <a:defRPr lang="fr-FR"/>
            </a:defPPr>
            <a:lvl1pPr algn="ctr">
              <a:defRPr sz="1000">
                <a:solidFill>
                  <a:srgbClr val="000000"/>
                </a:soli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900" dirty="0"/>
              <a:t>Macarena, an AI </a:t>
            </a:r>
            <a:r>
              <a:rPr lang="en-US" sz="900" dirty="0" err="1"/>
              <a:t>voicebot</a:t>
            </a:r>
            <a:r>
              <a:rPr lang="en-US" sz="900" dirty="0"/>
              <a:t> for a fully automated home claims FNOL and steering</a:t>
            </a:r>
          </a:p>
        </p:txBody>
      </p:sp>
      <p:sp>
        <p:nvSpPr>
          <p:cNvPr id="49" name="TextBox 48">
            <a:extLst>
              <a:ext uri="{FF2B5EF4-FFF2-40B4-BE49-F238E27FC236}">
                <a16:creationId xmlns:a16="http://schemas.microsoft.com/office/drawing/2014/main" id="{9FC58EF0-5CD6-4A71-8940-F6C8C883FBD1}"/>
              </a:ext>
            </a:extLst>
          </p:cNvPr>
          <p:cNvSpPr txBox="1"/>
          <p:nvPr/>
        </p:nvSpPr>
        <p:spPr>
          <a:xfrm>
            <a:off x="389636" y="2773901"/>
            <a:ext cx="2155676" cy="699343"/>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algn="ctr">
              <a:defRPr sz="900">
                <a:solidFill>
                  <a:srgbClr val="000000"/>
                </a:soli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t>Renewal of </a:t>
            </a:r>
            <a:r>
              <a:rPr lang="en-US" dirty="0" err="1"/>
              <a:t>SysteMA</a:t>
            </a:r>
            <a:r>
              <a:rPr lang="en-US" dirty="0"/>
              <a:t> (technology platform to improve the performance, power, adaptability and safety of systems)</a:t>
            </a:r>
          </a:p>
        </p:txBody>
      </p:sp>
      <p:sp>
        <p:nvSpPr>
          <p:cNvPr id="50" name="TextBox 49">
            <a:extLst>
              <a:ext uri="{FF2B5EF4-FFF2-40B4-BE49-F238E27FC236}">
                <a16:creationId xmlns:a16="http://schemas.microsoft.com/office/drawing/2014/main" id="{0B6C5844-4A3E-4824-8EAE-60D3B3E1BFF5}"/>
              </a:ext>
            </a:extLst>
          </p:cNvPr>
          <p:cNvSpPr txBox="1"/>
          <p:nvPr/>
        </p:nvSpPr>
        <p:spPr>
          <a:xfrm>
            <a:off x="2657380" y="2773901"/>
            <a:ext cx="1695753" cy="699343"/>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algn="ctr">
              <a:defRPr sz="900">
                <a:solidFill>
                  <a:srgbClr val="000000"/>
                </a:soli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t>Birth of Digital Solutions to improve the claim management process</a:t>
            </a:r>
          </a:p>
        </p:txBody>
      </p:sp>
      <p:sp>
        <p:nvSpPr>
          <p:cNvPr id="51" name="Rectangle 50">
            <a:extLst>
              <a:ext uri="{FF2B5EF4-FFF2-40B4-BE49-F238E27FC236}">
                <a16:creationId xmlns:a16="http://schemas.microsoft.com/office/drawing/2014/main" id="{8F8A1894-627E-4A77-8FEF-2E5519D9FC48}"/>
              </a:ext>
            </a:extLst>
          </p:cNvPr>
          <p:cNvSpPr/>
          <p:nvPr/>
        </p:nvSpPr>
        <p:spPr bwMode="auto">
          <a:xfrm>
            <a:off x="325664" y="5692374"/>
            <a:ext cx="1272048" cy="645219"/>
          </a:xfrm>
          <a:prstGeom prst="rect">
            <a:avLst/>
          </a:prstGeom>
          <a:solidFill>
            <a:srgbClr val="F2F2F2"/>
          </a:solidFill>
          <a:ln w="9525" cap="flat" cmpd="sng" algn="ctr">
            <a:solidFill>
              <a:schemeClr val="bg2">
                <a:lumMod val="40000"/>
                <a:lumOff val="6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179388" marR="0" indent="93663" algn="ctr" defTabSz="914400" rtl="0" eaLnBrk="1" fontAlgn="base" latinLnBrk="0" hangingPunct="1">
              <a:lnSpc>
                <a:spcPct val="100000"/>
              </a:lnSpc>
              <a:spcBef>
                <a:spcPct val="0"/>
              </a:spcBef>
              <a:spcAft>
                <a:spcPct val="0"/>
              </a:spcAft>
              <a:buClrTx/>
              <a:buSzTx/>
              <a:buFontTx/>
              <a:buNone/>
              <a:tabLst>
                <a:tab pos="179388" algn="l"/>
              </a:tabLst>
            </a:pPr>
            <a:r>
              <a:rPr lang="en-US" sz="1050" b="1" dirty="0">
                <a:solidFill>
                  <a:srgbClr val="009DB0"/>
                </a:solidFill>
                <a:latin typeface="+mj-lt"/>
              </a:rPr>
              <a:t>Key Take-aways</a:t>
            </a:r>
            <a:endParaRPr kumimoji="0" lang="en-US" sz="1050" b="1" i="0" u="none" strike="noStrike" cap="none" normalizeH="0" baseline="0" dirty="0">
              <a:ln>
                <a:noFill/>
              </a:ln>
              <a:solidFill>
                <a:srgbClr val="009DB0"/>
              </a:solidFill>
              <a:effectLst/>
              <a:latin typeface="+mj-lt"/>
            </a:endParaRPr>
          </a:p>
        </p:txBody>
      </p:sp>
      <p:sp>
        <p:nvSpPr>
          <p:cNvPr id="52" name="Rectangle 51">
            <a:extLst>
              <a:ext uri="{FF2B5EF4-FFF2-40B4-BE49-F238E27FC236}">
                <a16:creationId xmlns:a16="http://schemas.microsoft.com/office/drawing/2014/main" id="{76A2D6C4-57ED-451A-A7F1-033FE34AB68E}"/>
              </a:ext>
            </a:extLst>
          </p:cNvPr>
          <p:cNvSpPr/>
          <p:nvPr/>
        </p:nvSpPr>
        <p:spPr bwMode="auto">
          <a:xfrm>
            <a:off x="1712060" y="5689410"/>
            <a:ext cx="7776653" cy="651237"/>
          </a:xfrm>
          <a:prstGeom prst="rect">
            <a:avLst/>
          </a:prstGeom>
          <a:no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171450" indent="-171450">
              <a:buClr>
                <a:schemeClr val="tx1"/>
              </a:buClr>
              <a:buFont typeface="Arial" panose="020B0604020202020204" pitchFamily="34" charset="0"/>
              <a:buChar char="•"/>
            </a:pPr>
            <a:r>
              <a:rPr lang="en-US" sz="1000" b="0" dirty="0" err="1">
                <a:latin typeface="+mj-lt"/>
              </a:rPr>
              <a:t>Multiasistencia’s</a:t>
            </a:r>
            <a:r>
              <a:rPr lang="en-US" sz="1000" b="0" dirty="0">
                <a:latin typeface="+mj-lt"/>
              </a:rPr>
              <a:t> solutions allow to </a:t>
            </a:r>
            <a:r>
              <a:rPr lang="en-US" sz="1000" b="0" dirty="0">
                <a:solidFill>
                  <a:schemeClr val="accent5">
                    <a:lumMod val="75000"/>
                  </a:schemeClr>
                </a:solidFill>
                <a:latin typeface="+mj-lt"/>
              </a:rPr>
              <a:t>customize the offer, apply decision-making algorithms </a:t>
            </a:r>
            <a:r>
              <a:rPr lang="en-US" sz="1000" b="0" dirty="0">
                <a:latin typeface="+mj-lt"/>
              </a:rPr>
              <a:t>that weigh the value of the client, automate decisions… For the insured, it allows to </a:t>
            </a:r>
            <a:r>
              <a:rPr lang="en-US" sz="1000" b="0" dirty="0">
                <a:solidFill>
                  <a:schemeClr val="accent5">
                    <a:lumMod val="75000"/>
                  </a:schemeClr>
                </a:solidFill>
                <a:latin typeface="+mj-lt"/>
              </a:rPr>
              <a:t>control the process end-to-end </a:t>
            </a:r>
            <a:r>
              <a:rPr lang="en-US" sz="1000" b="0" dirty="0">
                <a:latin typeface="+mj-lt"/>
              </a:rPr>
              <a:t>(getting </a:t>
            </a:r>
            <a:r>
              <a:rPr lang="en-US" sz="1000" dirty="0">
                <a:latin typeface="+mj-lt"/>
              </a:rPr>
              <a:t>information, contracting, giving notice of the claim, managing visits online) …</a:t>
            </a:r>
          </a:p>
          <a:p>
            <a:pPr marL="171450" indent="-171450">
              <a:buClr>
                <a:schemeClr val="tx1"/>
              </a:buClr>
              <a:buFont typeface="Arial" panose="020B0604020202020204" pitchFamily="34" charset="0"/>
              <a:buChar char="•"/>
            </a:pPr>
            <a:r>
              <a:rPr lang="en-US" sz="1000" dirty="0">
                <a:latin typeface="+mj-lt"/>
              </a:rPr>
              <a:t>… all </a:t>
            </a:r>
            <a:r>
              <a:rPr lang="en-US" sz="1000" b="0" dirty="0">
                <a:latin typeface="+mj-lt"/>
              </a:rPr>
              <a:t>reinforcing Hestia’s will to </a:t>
            </a:r>
            <a:r>
              <a:rPr lang="en-US" sz="1000" b="0" dirty="0">
                <a:solidFill>
                  <a:schemeClr val="accent5">
                    <a:lumMod val="75000"/>
                  </a:schemeClr>
                </a:solidFill>
                <a:latin typeface="+mj-lt"/>
              </a:rPr>
              <a:t>be customer centric </a:t>
            </a:r>
            <a:r>
              <a:rPr lang="en-US" sz="1000" b="0" dirty="0">
                <a:latin typeface="+mj-lt"/>
              </a:rPr>
              <a:t>(transparency, communication…) and </a:t>
            </a:r>
            <a:r>
              <a:rPr lang="en-US" sz="1000" b="0" dirty="0">
                <a:solidFill>
                  <a:schemeClr val="accent5">
                    <a:lumMod val="75000"/>
                  </a:schemeClr>
                </a:solidFill>
                <a:latin typeface="+mj-lt"/>
              </a:rPr>
              <a:t>operationally efficient</a:t>
            </a:r>
            <a:endParaRPr lang="en-US" sz="1000" dirty="0">
              <a:solidFill>
                <a:schemeClr val="accent5">
                  <a:lumMod val="75000"/>
                </a:schemeClr>
              </a:solidFill>
              <a:latin typeface="+mj-lt"/>
            </a:endParaRPr>
          </a:p>
        </p:txBody>
      </p:sp>
      <p:sp>
        <p:nvSpPr>
          <p:cNvPr id="53" name="Triangle isocèle 11">
            <a:extLst>
              <a:ext uri="{FF2B5EF4-FFF2-40B4-BE49-F238E27FC236}">
                <a16:creationId xmlns:a16="http://schemas.microsoft.com/office/drawing/2014/main" id="{1D696651-4ADA-4682-8B2D-872B8258B7F2}"/>
              </a:ext>
            </a:extLst>
          </p:cNvPr>
          <p:cNvSpPr/>
          <p:nvPr/>
        </p:nvSpPr>
        <p:spPr bwMode="auto">
          <a:xfrm rot="5400000">
            <a:off x="85471" y="5932567"/>
            <a:ext cx="645220" cy="164833"/>
          </a:xfrm>
          <a:prstGeom prst="triangle">
            <a:avLst/>
          </a:prstGeom>
          <a:solidFill>
            <a:srgbClr val="009DB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50" b="0" i="0" u="none" strike="noStrike" cap="none" normalizeH="0" baseline="0" dirty="0">
              <a:ln>
                <a:noFill/>
              </a:ln>
              <a:solidFill>
                <a:schemeClr val="tx1"/>
              </a:solidFill>
              <a:effectLst/>
              <a:latin typeface="+mj-lt"/>
            </a:endParaRPr>
          </a:p>
        </p:txBody>
      </p:sp>
      <p:cxnSp>
        <p:nvCxnSpPr>
          <p:cNvPr id="58" name="Connecteur droit 75">
            <a:extLst>
              <a:ext uri="{FF2B5EF4-FFF2-40B4-BE49-F238E27FC236}">
                <a16:creationId xmlns:a16="http://schemas.microsoft.com/office/drawing/2014/main" id="{7D5D11B0-EE80-4972-AB9B-FE160081EFC9}"/>
              </a:ext>
            </a:extLst>
          </p:cNvPr>
          <p:cNvCxnSpPr>
            <a:cxnSpLocks/>
          </p:cNvCxnSpPr>
          <p:nvPr/>
        </p:nvCxnSpPr>
        <p:spPr>
          <a:xfrm>
            <a:off x="5373351" y="1117397"/>
            <a:ext cx="4116381" cy="0"/>
          </a:xfrm>
          <a:prstGeom prst="line">
            <a:avLst/>
          </a:prstGeom>
        </p:spPr>
        <p:style>
          <a:lnRef idx="1">
            <a:schemeClr val="accent1"/>
          </a:lnRef>
          <a:fillRef idx="0">
            <a:schemeClr val="accent1"/>
          </a:fillRef>
          <a:effectRef idx="0">
            <a:schemeClr val="accent1"/>
          </a:effectRef>
          <a:fontRef idx="minor">
            <a:schemeClr val="tx1"/>
          </a:fontRef>
        </p:style>
      </p:cxnSp>
      <p:sp>
        <p:nvSpPr>
          <p:cNvPr id="59" name="TextBox 25">
            <a:extLst>
              <a:ext uri="{FF2B5EF4-FFF2-40B4-BE49-F238E27FC236}">
                <a16:creationId xmlns:a16="http://schemas.microsoft.com/office/drawing/2014/main" id="{3DAFC222-EE91-423E-A279-AC68BF7E5200}"/>
              </a:ext>
            </a:extLst>
          </p:cNvPr>
          <p:cNvSpPr txBox="1"/>
          <p:nvPr/>
        </p:nvSpPr>
        <p:spPr>
          <a:xfrm>
            <a:off x="6301555" y="990306"/>
            <a:ext cx="2409541" cy="230832"/>
          </a:xfrm>
          <a:prstGeom prst="rect">
            <a:avLst/>
          </a:prstGeom>
          <a:solidFill>
            <a:schemeClr val="bg1"/>
          </a:solidFill>
        </p:spPr>
        <p:txBody>
          <a:bodyPr wrap="square" rtlCol="0">
            <a:spAutoFit/>
          </a:bodyPr>
          <a:lstStyle/>
          <a:p>
            <a:pPr algn="ctr"/>
            <a:r>
              <a:rPr lang="en-US" sz="900" i="1" dirty="0"/>
              <a:t>                   Digital tool –</a:t>
            </a:r>
            <a:r>
              <a:rPr lang="en-US" sz="900" i="1" dirty="0" err="1"/>
              <a:t>Voicebot</a:t>
            </a:r>
            <a:endParaRPr lang="en-US" sz="900" i="1" dirty="0"/>
          </a:p>
        </p:txBody>
      </p:sp>
      <p:pic>
        <p:nvPicPr>
          <p:cNvPr id="43" name="Graphic 42" descr="Handshake with solid fill">
            <a:extLst>
              <a:ext uri="{FF2B5EF4-FFF2-40B4-BE49-F238E27FC236}">
                <a16:creationId xmlns:a16="http://schemas.microsoft.com/office/drawing/2014/main" id="{0581F7B7-2060-46C8-8A4E-3CA430EA55BF}"/>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144580" y="3874015"/>
            <a:ext cx="324000" cy="324000"/>
          </a:xfrm>
          <a:prstGeom prst="rect">
            <a:avLst/>
          </a:prstGeom>
        </p:spPr>
      </p:pic>
      <p:pic>
        <p:nvPicPr>
          <p:cNvPr id="1024" name="Graphic 1023" descr="Daily calendar with solid fill">
            <a:extLst>
              <a:ext uri="{FF2B5EF4-FFF2-40B4-BE49-F238E27FC236}">
                <a16:creationId xmlns:a16="http://schemas.microsoft.com/office/drawing/2014/main" id="{3DBDD6D3-592B-41B4-BB2A-CD25085483A2}"/>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144580" y="3073289"/>
            <a:ext cx="324000" cy="324000"/>
          </a:xfrm>
          <a:prstGeom prst="rect">
            <a:avLst/>
          </a:prstGeom>
        </p:spPr>
      </p:pic>
      <p:pic>
        <p:nvPicPr>
          <p:cNvPr id="1026" name="Graphic 1025" descr="Badge Tick with solid fill">
            <a:extLst>
              <a:ext uri="{FF2B5EF4-FFF2-40B4-BE49-F238E27FC236}">
                <a16:creationId xmlns:a16="http://schemas.microsoft.com/office/drawing/2014/main" id="{D7CFE2EB-ABED-4516-9E4E-851665E3F28B}"/>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144580" y="3473652"/>
            <a:ext cx="324000" cy="324000"/>
          </a:xfrm>
          <a:prstGeom prst="rect">
            <a:avLst/>
          </a:prstGeom>
        </p:spPr>
      </p:pic>
      <p:pic>
        <p:nvPicPr>
          <p:cNvPr id="1029" name="Graphic 1028" descr="Lost with solid fill">
            <a:extLst>
              <a:ext uri="{FF2B5EF4-FFF2-40B4-BE49-F238E27FC236}">
                <a16:creationId xmlns:a16="http://schemas.microsoft.com/office/drawing/2014/main" id="{CDC34624-35B4-4A8F-A88D-63CBB70EC502}"/>
              </a:ext>
            </a:extLst>
          </p:cNvPr>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5144580" y="2672926"/>
            <a:ext cx="324000" cy="324000"/>
          </a:xfrm>
          <a:prstGeom prst="rect">
            <a:avLst/>
          </a:prstGeom>
        </p:spPr>
      </p:pic>
      <p:pic>
        <p:nvPicPr>
          <p:cNvPr id="1031" name="Graphic 1030" descr="Call center with solid fill">
            <a:extLst>
              <a:ext uri="{FF2B5EF4-FFF2-40B4-BE49-F238E27FC236}">
                <a16:creationId xmlns:a16="http://schemas.microsoft.com/office/drawing/2014/main" id="{AFCC9A41-2772-4AF8-A6B2-899ABAB27131}"/>
              </a:ext>
            </a:extLst>
          </p:cNvPr>
          <p:cNvPicPr>
            <a:picLocks noChangeAspect="1"/>
          </p:cNvPicPr>
          <p:nvPr/>
        </p:nvPicPr>
        <p:blipFill>
          <a:blip r:embed="rId17" cstate="print">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5144580" y="2272563"/>
            <a:ext cx="324000" cy="324000"/>
          </a:xfrm>
          <a:prstGeom prst="rect">
            <a:avLst/>
          </a:prstGeom>
        </p:spPr>
      </p:pic>
      <p:pic>
        <p:nvPicPr>
          <p:cNvPr id="1047" name="Graphic 1046" descr="Completed with solid fill">
            <a:extLst>
              <a:ext uri="{FF2B5EF4-FFF2-40B4-BE49-F238E27FC236}">
                <a16:creationId xmlns:a16="http://schemas.microsoft.com/office/drawing/2014/main" id="{7C57E807-8480-4449-95A6-F9293D6E3669}"/>
              </a:ext>
            </a:extLst>
          </p:cNvPr>
          <p:cNvPicPr>
            <a:picLocks noChangeAspect="1"/>
          </p:cNvPicPr>
          <p:nvPr/>
        </p:nvPicPr>
        <p:blipFill>
          <a:blip r:embed="rId19" cstate="print">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5144580" y="1484229"/>
            <a:ext cx="352541" cy="352541"/>
          </a:xfrm>
          <a:prstGeom prst="rect">
            <a:avLst/>
          </a:prstGeom>
        </p:spPr>
      </p:pic>
      <p:sp>
        <p:nvSpPr>
          <p:cNvPr id="94" name="Rectangle 93">
            <a:extLst>
              <a:ext uri="{FF2B5EF4-FFF2-40B4-BE49-F238E27FC236}">
                <a16:creationId xmlns:a16="http://schemas.microsoft.com/office/drawing/2014/main" id="{BF59A564-3768-4FD0-BB89-C2C9D89D7D6F}"/>
              </a:ext>
            </a:extLst>
          </p:cNvPr>
          <p:cNvSpPr/>
          <p:nvPr/>
        </p:nvSpPr>
        <p:spPr>
          <a:xfrm>
            <a:off x="5574120" y="1404285"/>
            <a:ext cx="3914594" cy="549615"/>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rPr>
              <a:t>Introduced in February 2019, Macarena is the first </a:t>
            </a:r>
            <a:r>
              <a:rPr lang="en-US" sz="900" dirty="0" err="1">
                <a:solidFill>
                  <a:schemeClr val="tx1"/>
                </a:solidFill>
              </a:rPr>
              <a:t>voicebot</a:t>
            </a:r>
            <a:r>
              <a:rPr lang="en-US" sz="900" dirty="0">
                <a:solidFill>
                  <a:schemeClr val="tx1"/>
                </a:solidFill>
              </a:rPr>
              <a:t> capable of handling a claim repair all the way without any human assistance other than the repair itself </a:t>
            </a:r>
          </a:p>
        </p:txBody>
      </p:sp>
      <p:pic>
        <p:nvPicPr>
          <p:cNvPr id="1049" name="Graphic 1048" descr="Presentation with pie chart with solid fill">
            <a:extLst>
              <a:ext uri="{FF2B5EF4-FFF2-40B4-BE49-F238E27FC236}">
                <a16:creationId xmlns:a16="http://schemas.microsoft.com/office/drawing/2014/main" id="{B62FF67A-0317-4C03-8BAE-DCF23D0F186B}"/>
              </a:ext>
            </a:extLst>
          </p:cNvPr>
          <p:cNvPicPr>
            <a:picLocks noChangeAspect="1"/>
          </p:cNvPicPr>
          <p:nvPr/>
        </p:nvPicPr>
        <p:blipFill>
          <a:blip r:embed="rId21" cstate="print">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5144580" y="4755247"/>
            <a:ext cx="352541" cy="352541"/>
          </a:xfrm>
          <a:prstGeom prst="rect">
            <a:avLst/>
          </a:prstGeom>
        </p:spPr>
      </p:pic>
      <p:sp>
        <p:nvSpPr>
          <p:cNvPr id="97" name="Rectangle 96">
            <a:extLst>
              <a:ext uri="{FF2B5EF4-FFF2-40B4-BE49-F238E27FC236}">
                <a16:creationId xmlns:a16="http://schemas.microsoft.com/office/drawing/2014/main" id="{8FC70572-4538-4FAA-BEC9-F74E3EC477C1}"/>
              </a:ext>
            </a:extLst>
          </p:cNvPr>
          <p:cNvSpPr/>
          <p:nvPr/>
        </p:nvSpPr>
        <p:spPr>
          <a:xfrm>
            <a:off x="5574120" y="4569384"/>
            <a:ext cx="3914594" cy="835624"/>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rPr>
              <a:t>Between January and August 2020, </a:t>
            </a:r>
            <a:r>
              <a:rPr lang="en-US" sz="900" dirty="0" err="1">
                <a:solidFill>
                  <a:schemeClr val="tx1"/>
                </a:solidFill>
              </a:rPr>
              <a:t>Macarana</a:t>
            </a:r>
            <a:r>
              <a:rPr lang="en-US" sz="900" dirty="0">
                <a:solidFill>
                  <a:schemeClr val="tx1"/>
                </a:solidFill>
              </a:rPr>
              <a:t> answered 500,000 calls and could resolve </a:t>
            </a:r>
            <a:r>
              <a:rPr lang="en-US" sz="900" dirty="0">
                <a:solidFill>
                  <a:schemeClr val="accent5">
                    <a:lumMod val="75000"/>
                  </a:schemeClr>
                </a:solidFill>
              </a:rPr>
              <a:t>30% of claims without human assistance</a:t>
            </a:r>
            <a:r>
              <a:rPr lang="en-US" sz="900" dirty="0">
                <a:solidFill>
                  <a:schemeClr val="tx1"/>
                </a:solidFill>
              </a:rPr>
              <a:t>. </a:t>
            </a:r>
          </a:p>
          <a:p>
            <a:pPr algn="ctr"/>
            <a:r>
              <a:rPr lang="en-US" sz="900" dirty="0">
                <a:solidFill>
                  <a:schemeClr val="tx1"/>
                </a:solidFill>
              </a:rPr>
              <a:t>More generally, being connected to </a:t>
            </a:r>
            <a:r>
              <a:rPr lang="en-US" sz="900" dirty="0" err="1">
                <a:solidFill>
                  <a:schemeClr val="tx1"/>
                </a:solidFill>
              </a:rPr>
              <a:t>sMArt</a:t>
            </a:r>
            <a:r>
              <a:rPr lang="en-US" sz="900" dirty="0">
                <a:solidFill>
                  <a:schemeClr val="tx1"/>
                </a:solidFill>
              </a:rPr>
              <a:t> (digital solutions) it </a:t>
            </a:r>
            <a:r>
              <a:rPr lang="en-US" sz="900" dirty="0">
                <a:solidFill>
                  <a:schemeClr val="accent5">
                    <a:lumMod val="75000"/>
                  </a:schemeClr>
                </a:solidFill>
              </a:rPr>
              <a:t>automizes 86% of files registration</a:t>
            </a:r>
          </a:p>
        </p:txBody>
      </p:sp>
      <p:sp>
        <p:nvSpPr>
          <p:cNvPr id="98" name="ZoneTexte 79">
            <a:extLst>
              <a:ext uri="{FF2B5EF4-FFF2-40B4-BE49-F238E27FC236}">
                <a16:creationId xmlns:a16="http://schemas.microsoft.com/office/drawing/2014/main" id="{FC1F4A9D-DB6A-4376-88B8-66395C2A5202}"/>
              </a:ext>
            </a:extLst>
          </p:cNvPr>
          <p:cNvSpPr txBox="1"/>
          <p:nvPr/>
        </p:nvSpPr>
        <p:spPr>
          <a:xfrm>
            <a:off x="319741" y="4901481"/>
            <a:ext cx="4526926" cy="598532"/>
          </a:xfrm>
          <a:prstGeom prst="rect">
            <a:avLst/>
          </a:prstGeom>
          <a:noFill/>
        </p:spPr>
        <p:txBody>
          <a:bodyPr wrap="square" lIns="36000" rIns="36000">
            <a:noAutofit/>
          </a:bodyPr>
          <a:lstStyle/>
          <a:p>
            <a:pPr marL="95250">
              <a:spcAft>
                <a:spcPts val="300"/>
              </a:spcAft>
              <a:buClr>
                <a:schemeClr val="tx1"/>
              </a:buClr>
              <a:defRPr/>
            </a:pPr>
            <a:r>
              <a:rPr lang="en-US" sz="1000" dirty="0">
                <a:latin typeface="+mj-lt"/>
              </a:rPr>
              <a:t>“</a:t>
            </a:r>
            <a:r>
              <a:rPr lang="en-US" sz="1000" i="1" dirty="0">
                <a:latin typeface="+mj-lt"/>
              </a:rPr>
              <a:t>The development of a digital platform was a strategic issue and a potential business opportunity, so it was necessary to develop it ourselves. Today it is even sold to some of its competitors.</a:t>
            </a:r>
            <a:r>
              <a:rPr lang="en-US" sz="1000" dirty="0">
                <a:latin typeface="+mj-lt"/>
              </a:rPr>
              <a:t>” </a:t>
            </a:r>
          </a:p>
          <a:p>
            <a:pPr marL="95250" algn="r">
              <a:spcAft>
                <a:spcPts val="300"/>
              </a:spcAft>
              <a:buClr>
                <a:schemeClr val="tx1"/>
              </a:buClr>
              <a:defRPr/>
            </a:pPr>
            <a:r>
              <a:rPr lang="en-US" sz="1000" dirty="0">
                <a:latin typeface="+mj-lt"/>
              </a:rPr>
              <a:t>– </a:t>
            </a:r>
            <a:r>
              <a:rPr lang="en-US" sz="1000" dirty="0">
                <a:solidFill>
                  <a:schemeClr val="tx2"/>
                </a:solidFill>
                <a:latin typeface="+mj-lt"/>
              </a:rPr>
              <a:t>Former Director of Board at </a:t>
            </a:r>
            <a:r>
              <a:rPr lang="en-US" sz="1000" dirty="0" err="1">
                <a:solidFill>
                  <a:schemeClr val="tx2"/>
                </a:solidFill>
                <a:latin typeface="+mj-lt"/>
              </a:rPr>
              <a:t>Multiasistencia</a:t>
            </a:r>
            <a:endParaRPr lang="en-US" sz="1000" dirty="0">
              <a:solidFill>
                <a:schemeClr val="tx2"/>
              </a:solidFill>
              <a:latin typeface="+mj-lt"/>
            </a:endParaRPr>
          </a:p>
        </p:txBody>
      </p:sp>
      <p:pic>
        <p:nvPicPr>
          <p:cNvPr id="54" name="Picture 12" descr="Entreprises du groupe Multiasistencia – Multiassistance">
            <a:extLst>
              <a:ext uri="{FF2B5EF4-FFF2-40B4-BE49-F238E27FC236}">
                <a16:creationId xmlns:a16="http://schemas.microsoft.com/office/drawing/2014/main" id="{59A14BDB-B1A6-4486-9B90-B044F141A9A7}"/>
              </a:ext>
            </a:extLst>
          </p:cNvPr>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6424000" y="953754"/>
            <a:ext cx="748144" cy="351175"/>
          </a:xfrm>
          <a:prstGeom prst="rect">
            <a:avLst/>
          </a:prstGeom>
          <a:noFill/>
        </p:spPr>
      </p:pic>
      <p:sp>
        <p:nvSpPr>
          <p:cNvPr id="75" name="Rectangle 74">
            <a:extLst>
              <a:ext uri="{FF2B5EF4-FFF2-40B4-BE49-F238E27FC236}">
                <a16:creationId xmlns:a16="http://schemas.microsoft.com/office/drawing/2014/main" id="{3B90C99E-5118-46A1-8F4B-BC0DCBD5F532}"/>
              </a:ext>
            </a:extLst>
          </p:cNvPr>
          <p:cNvSpPr/>
          <p:nvPr/>
        </p:nvSpPr>
        <p:spPr>
          <a:xfrm>
            <a:off x="5574119" y="2287736"/>
            <a:ext cx="3914594" cy="333410"/>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rPr>
              <a:t>Replaces an agent from the call center, available 24/7</a:t>
            </a:r>
          </a:p>
        </p:txBody>
      </p:sp>
      <p:sp>
        <p:nvSpPr>
          <p:cNvPr id="78" name="Rectangle 77">
            <a:extLst>
              <a:ext uri="{FF2B5EF4-FFF2-40B4-BE49-F238E27FC236}">
                <a16:creationId xmlns:a16="http://schemas.microsoft.com/office/drawing/2014/main" id="{29A37347-61AA-4078-80BD-C960E43A81AF}"/>
              </a:ext>
            </a:extLst>
          </p:cNvPr>
          <p:cNvSpPr/>
          <p:nvPr/>
        </p:nvSpPr>
        <p:spPr>
          <a:xfrm>
            <a:off x="5574119" y="3096612"/>
            <a:ext cx="3914594" cy="333410"/>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rPr>
              <a:t>Schedules an appointment for claim reparation</a:t>
            </a:r>
          </a:p>
        </p:txBody>
      </p:sp>
      <p:sp>
        <p:nvSpPr>
          <p:cNvPr id="87" name="Rectangle 86">
            <a:extLst>
              <a:ext uri="{FF2B5EF4-FFF2-40B4-BE49-F238E27FC236}">
                <a16:creationId xmlns:a16="http://schemas.microsoft.com/office/drawing/2014/main" id="{011A9D4A-70AD-43A5-9A8B-1BA37B50CD90}"/>
              </a:ext>
            </a:extLst>
          </p:cNvPr>
          <p:cNvSpPr/>
          <p:nvPr/>
        </p:nvSpPr>
        <p:spPr>
          <a:xfrm>
            <a:off x="5574119" y="3501050"/>
            <a:ext cx="3914594" cy="333410"/>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rPr>
              <a:t>Verifies craftsman’s arrival on site</a:t>
            </a:r>
          </a:p>
        </p:txBody>
      </p:sp>
      <p:sp>
        <p:nvSpPr>
          <p:cNvPr id="92" name="Rectangle 91">
            <a:extLst>
              <a:ext uri="{FF2B5EF4-FFF2-40B4-BE49-F238E27FC236}">
                <a16:creationId xmlns:a16="http://schemas.microsoft.com/office/drawing/2014/main" id="{8AB39739-AED6-4791-9E02-58EE9F6AB505}"/>
              </a:ext>
            </a:extLst>
          </p:cNvPr>
          <p:cNvSpPr/>
          <p:nvPr/>
        </p:nvSpPr>
        <p:spPr>
          <a:xfrm>
            <a:off x="5574119" y="3905489"/>
            <a:ext cx="3914594" cy="333410"/>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rPr>
              <a:t>Handles the closing of the claim file directly</a:t>
            </a:r>
          </a:p>
        </p:txBody>
      </p:sp>
      <p:sp>
        <p:nvSpPr>
          <p:cNvPr id="81" name="Triangle isocèle 80">
            <a:extLst>
              <a:ext uri="{FF2B5EF4-FFF2-40B4-BE49-F238E27FC236}">
                <a16:creationId xmlns:a16="http://schemas.microsoft.com/office/drawing/2014/main" id="{21CC608C-B99A-4A42-9697-626D17010014}"/>
              </a:ext>
            </a:extLst>
          </p:cNvPr>
          <p:cNvSpPr/>
          <p:nvPr/>
        </p:nvSpPr>
        <p:spPr>
          <a:xfrm flipV="1">
            <a:off x="6576956" y="2074696"/>
            <a:ext cx="1908922" cy="118341"/>
          </a:xfrm>
          <a:prstGeom prst="triangle">
            <a:avLst/>
          </a:prstGeom>
          <a:solidFill>
            <a:schemeClr val="accent5">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Arial" panose="020B0604020202020204" pitchFamily="34" charset="0"/>
              <a:buChar char="•"/>
            </a:pPr>
            <a:endParaRPr lang="en-US" sz="1000" dirty="0">
              <a:solidFill>
                <a:schemeClr val="tx1"/>
              </a:solidFill>
            </a:endParaRPr>
          </a:p>
        </p:txBody>
      </p:sp>
      <p:sp>
        <p:nvSpPr>
          <p:cNvPr id="96" name="Rectangle 95">
            <a:extLst>
              <a:ext uri="{FF2B5EF4-FFF2-40B4-BE49-F238E27FC236}">
                <a16:creationId xmlns:a16="http://schemas.microsoft.com/office/drawing/2014/main" id="{CE4E2441-955C-4882-BD20-B9505DC3A971}"/>
              </a:ext>
            </a:extLst>
          </p:cNvPr>
          <p:cNvSpPr/>
          <p:nvPr/>
        </p:nvSpPr>
        <p:spPr>
          <a:xfrm>
            <a:off x="5574119" y="2692174"/>
            <a:ext cx="3914594" cy="333410"/>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rPr>
              <a:t>Identifies more than 1,300 combination of cause and damages</a:t>
            </a:r>
          </a:p>
        </p:txBody>
      </p:sp>
      <p:sp>
        <p:nvSpPr>
          <p:cNvPr id="99" name="Triangle isocèle 98">
            <a:extLst>
              <a:ext uri="{FF2B5EF4-FFF2-40B4-BE49-F238E27FC236}">
                <a16:creationId xmlns:a16="http://schemas.microsoft.com/office/drawing/2014/main" id="{A3D680AA-841F-4FE7-9115-FEE6A855B5C5}"/>
              </a:ext>
            </a:extLst>
          </p:cNvPr>
          <p:cNvSpPr/>
          <p:nvPr/>
        </p:nvSpPr>
        <p:spPr>
          <a:xfrm flipV="1">
            <a:off x="6576956" y="4334622"/>
            <a:ext cx="1908922" cy="118341"/>
          </a:xfrm>
          <a:prstGeom prst="triangle">
            <a:avLst/>
          </a:prstGeom>
          <a:solidFill>
            <a:schemeClr val="accent5">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Arial" panose="020B0604020202020204" pitchFamily="34" charset="0"/>
              <a:buChar char="•"/>
            </a:pPr>
            <a:endParaRPr lang="en-US" sz="1000" dirty="0">
              <a:solidFill>
                <a:schemeClr val="tx1"/>
              </a:solidFill>
            </a:endParaRPr>
          </a:p>
        </p:txBody>
      </p:sp>
      <p:sp>
        <p:nvSpPr>
          <p:cNvPr id="77" name="ZoneTexte 99">
            <a:extLst>
              <a:ext uri="{FF2B5EF4-FFF2-40B4-BE49-F238E27FC236}">
                <a16:creationId xmlns:a16="http://schemas.microsoft.com/office/drawing/2014/main" id="{BC4455CD-3F6E-4577-AC5C-0ACD067A5D2E}"/>
              </a:ext>
            </a:extLst>
          </p:cNvPr>
          <p:cNvSpPr txBox="1"/>
          <p:nvPr/>
        </p:nvSpPr>
        <p:spPr>
          <a:xfrm>
            <a:off x="8889682" y="462943"/>
            <a:ext cx="1016318" cy="415498"/>
          </a:xfrm>
          <a:prstGeom prst="rect">
            <a:avLst/>
          </a:prstGeom>
          <a:solidFill>
            <a:schemeClr val="bg1"/>
          </a:solidFill>
        </p:spPr>
        <p:txBody>
          <a:bodyPr wrap="square" lIns="144000" rIns="144000" bIns="0" anchor="ctr">
            <a:spAutoFit/>
          </a:bodyPr>
          <a:lstStyle>
            <a:defPPr>
              <a:defRPr lang="fr-FR"/>
            </a:defPPr>
            <a:lvl1pPr algn="ctr">
              <a:defRPr sz="1100" b="1">
                <a:solidFill>
                  <a:srgbClr val="009DB0"/>
                </a:solidFill>
                <a:latin typeface="+mj-lt"/>
              </a:defRPr>
            </a:lvl1p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800" i="1" u="none" strike="noStrike" cap="none" normalizeH="0" baseline="0" dirty="0">
                <a:ln>
                  <a:noFill/>
                </a:ln>
                <a:effectLst/>
                <a:latin typeface="+mj-lt"/>
              </a:rPr>
              <a:t>1. Digital projects’ assessment</a:t>
            </a:r>
          </a:p>
        </p:txBody>
      </p:sp>
      <p:sp>
        <p:nvSpPr>
          <p:cNvPr id="57" name="ZoneTexte 56">
            <a:extLst>
              <a:ext uri="{FF2B5EF4-FFF2-40B4-BE49-F238E27FC236}">
                <a16:creationId xmlns:a16="http://schemas.microsoft.com/office/drawing/2014/main" id="{3CD06849-19BD-4D03-B457-9CAEE36515EE}"/>
              </a:ext>
            </a:extLst>
          </p:cNvPr>
          <p:cNvSpPr txBox="1"/>
          <p:nvPr/>
        </p:nvSpPr>
        <p:spPr>
          <a:xfrm>
            <a:off x="5189828" y="6393455"/>
            <a:ext cx="3600000" cy="215444"/>
          </a:xfrm>
          <a:prstGeom prst="rect">
            <a:avLst/>
          </a:prstGeom>
          <a:noFill/>
        </p:spPr>
        <p:txBody>
          <a:bodyPr wrap="square">
            <a:spAutoFit/>
          </a:bodyPr>
          <a:lstStyle/>
          <a:p>
            <a:pPr marL="0" indent="0">
              <a:buNone/>
            </a:pPr>
            <a:r>
              <a:rPr lang="en-US" sz="800" i="1" dirty="0">
                <a:solidFill>
                  <a:schemeClr val="bg1"/>
                </a:solidFill>
              </a:rPr>
              <a:t>Sources: eleven research and analysis, expert calls</a:t>
            </a:r>
          </a:p>
        </p:txBody>
      </p:sp>
      <p:sp>
        <p:nvSpPr>
          <p:cNvPr id="60" name="Arrow: Pentagon 13">
            <a:extLst>
              <a:ext uri="{FF2B5EF4-FFF2-40B4-BE49-F238E27FC236}">
                <a16:creationId xmlns:a16="http://schemas.microsoft.com/office/drawing/2014/main" id="{FED185D1-0646-4D42-BE32-1FFB44D7F8B2}"/>
              </a:ext>
            </a:extLst>
          </p:cNvPr>
          <p:cNvSpPr/>
          <p:nvPr/>
        </p:nvSpPr>
        <p:spPr bwMode="auto">
          <a:xfrm>
            <a:off x="9134818" y="79914"/>
            <a:ext cx="558633" cy="119285"/>
          </a:xfrm>
          <a:prstGeom prst="homePlate">
            <a:avLst>
              <a:gd name="adj" fmla="val 15026"/>
            </a:avLst>
          </a:prstGeom>
          <a:solidFill>
            <a:srgbClr val="009DB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900" i="0" u="none" strike="noStrike" cap="none" normalizeH="0" baseline="0" dirty="0">
                <a:ln>
                  <a:noFill/>
                </a:ln>
                <a:solidFill>
                  <a:schemeClr val="bg1"/>
                </a:solidFill>
                <a:effectLst/>
                <a:latin typeface="+mj-lt"/>
              </a:rPr>
              <a:t>1</a:t>
            </a:r>
          </a:p>
        </p:txBody>
      </p:sp>
      <p:sp>
        <p:nvSpPr>
          <p:cNvPr id="61" name="Arrow: Pentagon 13">
            <a:extLst>
              <a:ext uri="{FF2B5EF4-FFF2-40B4-BE49-F238E27FC236}">
                <a16:creationId xmlns:a16="http://schemas.microsoft.com/office/drawing/2014/main" id="{4E517523-BD87-4EA5-9774-D37BE602A52D}"/>
              </a:ext>
            </a:extLst>
          </p:cNvPr>
          <p:cNvSpPr/>
          <p:nvPr/>
        </p:nvSpPr>
        <p:spPr bwMode="auto">
          <a:xfrm>
            <a:off x="9134818" y="208635"/>
            <a:ext cx="558633" cy="119285"/>
          </a:xfrm>
          <a:prstGeom prst="homePlate">
            <a:avLst>
              <a:gd name="adj" fmla="val 15026"/>
            </a:avLst>
          </a:prstGeom>
          <a:solidFill>
            <a:schemeClr val="bg1">
              <a:lumMod val="85000"/>
            </a:schemeClr>
          </a:solidFill>
          <a:ln w="9525" cap="flat" cmpd="sng" algn="ctr">
            <a:noFill/>
            <a:prstDash val="solid"/>
            <a:round/>
            <a:headEnd type="none" w="med" len="med"/>
            <a:tailEnd type="none" w="med" len="med"/>
          </a:ln>
          <a:effectLst/>
        </p:spPr>
        <p:txBody>
          <a:bodyPr vert="horz" wrap="square" lIns="324000" tIns="45720" rIns="91440" bIns="45720" numCol="1" rtlCol="0" anchor="ctr" anchorCtr="0" compatLnSpc="1">
            <a:prstTxWarp prst="textNoShape">
              <a:avLst/>
            </a:prstTxWarp>
          </a:bodyPr>
          <a:lstStyle/>
          <a:p>
            <a:pPr marL="315912" indent="-228600">
              <a:spcAft>
                <a:spcPts val="600"/>
              </a:spcAft>
              <a:buFont typeface="+mj-lt"/>
              <a:buAutoNum type="arabicPeriod"/>
            </a:pPr>
            <a:endParaRPr lang="en-US" sz="1000" dirty="0">
              <a:solidFill>
                <a:srgbClr val="009DB0"/>
              </a:solidFill>
              <a:latin typeface="+mj-lt"/>
              <a:cs typeface="Arial"/>
            </a:endParaRPr>
          </a:p>
        </p:txBody>
      </p:sp>
      <p:sp>
        <p:nvSpPr>
          <p:cNvPr id="62" name="Arrow: Pentagon 13">
            <a:extLst>
              <a:ext uri="{FF2B5EF4-FFF2-40B4-BE49-F238E27FC236}">
                <a16:creationId xmlns:a16="http://schemas.microsoft.com/office/drawing/2014/main" id="{7FDD9C11-CF24-4E30-9796-2BB708C41E55}"/>
              </a:ext>
            </a:extLst>
          </p:cNvPr>
          <p:cNvSpPr/>
          <p:nvPr/>
        </p:nvSpPr>
        <p:spPr bwMode="auto">
          <a:xfrm>
            <a:off x="9134818" y="336315"/>
            <a:ext cx="558633" cy="119285"/>
          </a:xfrm>
          <a:prstGeom prst="homePlate">
            <a:avLst>
              <a:gd name="adj" fmla="val 15026"/>
            </a:avLst>
          </a:prstGeom>
          <a:solidFill>
            <a:schemeClr val="bg1">
              <a:lumMod val="85000"/>
            </a:schemeClr>
          </a:solidFill>
          <a:ln w="9525" cap="flat" cmpd="sng" algn="ctr">
            <a:noFill/>
            <a:prstDash val="solid"/>
            <a:round/>
            <a:headEnd type="none" w="med" len="med"/>
            <a:tailEnd type="none" w="med" len="med"/>
          </a:ln>
          <a:effectLst/>
        </p:spPr>
        <p:txBody>
          <a:bodyPr vert="horz" wrap="square" lIns="324000" tIns="45720" rIns="91440" bIns="45720" numCol="1" rtlCol="0" anchor="ctr" anchorCtr="0" compatLnSpc="1">
            <a:prstTxWarp prst="textNoShape">
              <a:avLst/>
            </a:prstTxWarp>
          </a:bodyPr>
          <a:lstStyle/>
          <a:p>
            <a:pPr marL="315912" indent="-228600">
              <a:spcAft>
                <a:spcPts val="600"/>
              </a:spcAft>
              <a:buFont typeface="+mj-lt"/>
              <a:buAutoNum type="arabicPeriod"/>
            </a:pPr>
            <a:endParaRPr lang="en-US" sz="1000" dirty="0">
              <a:solidFill>
                <a:srgbClr val="009DB0"/>
              </a:solidFill>
              <a:latin typeface="+mj-lt"/>
              <a:cs typeface="Arial"/>
            </a:endParaRPr>
          </a:p>
        </p:txBody>
      </p:sp>
    </p:spTree>
    <p:extLst>
      <p:ext uri="{BB962C8B-B14F-4D97-AF65-F5344CB8AC3E}">
        <p14:creationId xmlns:p14="http://schemas.microsoft.com/office/powerpoint/2010/main" val="39683683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Objet 12" hidden="1">
            <a:extLst>
              <a:ext uri="{FF2B5EF4-FFF2-40B4-BE49-F238E27FC236}">
                <a16:creationId xmlns:a16="http://schemas.microsoft.com/office/drawing/2014/main" id="{9407379A-9B01-4AE4-98E8-CA428D86DF00}"/>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15" imgH="416" progId="TCLayout.ActiveDocument.1">
                  <p:embed/>
                </p:oleObj>
              </mc:Choice>
              <mc:Fallback>
                <p:oleObj name="think-cell Slide" r:id="rId3" imgW="415" imgH="416" progId="TCLayout.ActiveDocument.1">
                  <p:embed/>
                  <p:pic>
                    <p:nvPicPr>
                      <p:cNvPr id="13" name="Objet 12" hidden="1">
                        <a:extLst>
                          <a:ext uri="{FF2B5EF4-FFF2-40B4-BE49-F238E27FC236}">
                            <a16:creationId xmlns:a16="http://schemas.microsoft.com/office/drawing/2014/main" id="{9407379A-9B01-4AE4-98E8-CA428D86DF00}"/>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re 1">
            <a:extLst>
              <a:ext uri="{FF2B5EF4-FFF2-40B4-BE49-F238E27FC236}">
                <a16:creationId xmlns:a16="http://schemas.microsoft.com/office/drawing/2014/main" id="{F603210B-1675-4AF7-9A14-5F2A22C81270}"/>
              </a:ext>
            </a:extLst>
          </p:cNvPr>
          <p:cNvSpPr>
            <a:spLocks noGrp="1"/>
          </p:cNvSpPr>
          <p:nvPr>
            <p:ph type="ctrTitle"/>
          </p:nvPr>
        </p:nvSpPr>
        <p:spPr/>
        <p:txBody>
          <a:bodyPr vert="horz"/>
          <a:lstStyle/>
          <a:p>
            <a:r>
              <a:rPr lang="en-US" sz="1300" b="0" dirty="0"/>
              <a:t>Hestia wishes to overcome the first barriers to entry with its digital transformation while </a:t>
            </a:r>
            <a:r>
              <a:rPr lang="en-US" sz="1300" b="0" dirty="0">
                <a:solidFill>
                  <a:schemeClr val="accent5">
                    <a:lumMod val="75000"/>
                  </a:schemeClr>
                </a:solidFill>
              </a:rPr>
              <a:t>anticipating</a:t>
            </a:r>
            <a:r>
              <a:rPr lang="en-US" sz="1300" b="0" dirty="0"/>
              <a:t> the incoming one </a:t>
            </a:r>
            <a:r>
              <a:rPr lang="en-US" sz="1300" b="0" dirty="0">
                <a:solidFill>
                  <a:schemeClr val="accent5">
                    <a:lumMod val="75000"/>
                  </a:schemeClr>
                </a:solidFill>
              </a:rPr>
              <a:t>regarding operational tools </a:t>
            </a:r>
          </a:p>
        </p:txBody>
      </p:sp>
      <p:sp>
        <p:nvSpPr>
          <p:cNvPr id="4" name="Rectangle 3">
            <a:extLst>
              <a:ext uri="{FF2B5EF4-FFF2-40B4-BE49-F238E27FC236}">
                <a16:creationId xmlns:a16="http://schemas.microsoft.com/office/drawing/2014/main" id="{74ADDBE6-49E4-4049-B7BF-EE415633C5F5}"/>
              </a:ext>
            </a:extLst>
          </p:cNvPr>
          <p:cNvSpPr/>
          <p:nvPr/>
        </p:nvSpPr>
        <p:spPr bwMode="auto">
          <a:xfrm>
            <a:off x="419099" y="5543404"/>
            <a:ext cx="1272048" cy="716361"/>
          </a:xfrm>
          <a:prstGeom prst="rect">
            <a:avLst/>
          </a:prstGeom>
          <a:solidFill>
            <a:srgbClr val="F2F2F2"/>
          </a:solidFill>
          <a:ln w="9525" cap="flat" cmpd="sng" algn="ctr">
            <a:solidFill>
              <a:srgbClr val="F2F2F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179388" marR="0" indent="93663" algn="ctr" defTabSz="914400" rtl="0" eaLnBrk="1" fontAlgn="base" latinLnBrk="0" hangingPunct="1">
              <a:lnSpc>
                <a:spcPct val="100000"/>
              </a:lnSpc>
              <a:spcBef>
                <a:spcPct val="0"/>
              </a:spcBef>
              <a:spcAft>
                <a:spcPct val="0"/>
              </a:spcAft>
              <a:buClrTx/>
              <a:buSzTx/>
              <a:buFontTx/>
              <a:buNone/>
              <a:tabLst>
                <a:tab pos="179388" algn="l"/>
              </a:tabLst>
            </a:pPr>
            <a:r>
              <a:rPr lang="en-US" sz="1050" b="1" dirty="0">
                <a:solidFill>
                  <a:srgbClr val="009DB0"/>
                </a:solidFill>
                <a:latin typeface="+mj-lt"/>
              </a:rPr>
              <a:t>Key Take-aways</a:t>
            </a:r>
            <a:endParaRPr kumimoji="0" lang="en-US" sz="1050" b="1" i="0" u="none" strike="noStrike" cap="none" normalizeH="0" baseline="0" dirty="0">
              <a:ln>
                <a:noFill/>
              </a:ln>
              <a:solidFill>
                <a:srgbClr val="009DB0"/>
              </a:solidFill>
              <a:effectLst/>
              <a:latin typeface="+mj-lt"/>
            </a:endParaRPr>
          </a:p>
        </p:txBody>
      </p:sp>
      <p:sp>
        <p:nvSpPr>
          <p:cNvPr id="5" name="Rectangle 4">
            <a:extLst>
              <a:ext uri="{FF2B5EF4-FFF2-40B4-BE49-F238E27FC236}">
                <a16:creationId xmlns:a16="http://schemas.microsoft.com/office/drawing/2014/main" id="{B0DA252B-E0E1-4EDA-AD43-C3699C200482}"/>
              </a:ext>
            </a:extLst>
          </p:cNvPr>
          <p:cNvSpPr/>
          <p:nvPr/>
        </p:nvSpPr>
        <p:spPr bwMode="auto">
          <a:xfrm>
            <a:off x="1805495" y="5543404"/>
            <a:ext cx="7776653" cy="716361"/>
          </a:xfrm>
          <a:prstGeom prst="rect">
            <a:avLst/>
          </a:prstGeom>
          <a:no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171450" indent="-171450">
              <a:buClr>
                <a:schemeClr val="tx1"/>
              </a:buClr>
              <a:buFont typeface="Arial" panose="020B0604020202020204" pitchFamily="34" charset="0"/>
              <a:buChar char="•"/>
            </a:pPr>
            <a:r>
              <a:rPr lang="en-US" sz="1000" dirty="0">
                <a:latin typeface="+mj-lt"/>
              </a:rPr>
              <a:t>Hestia needs to focus its efforts on overcoming the first barrier before expanding into priority 2 use cases and integration of other tools or partnerships, given an already ambitious digital roadmap</a:t>
            </a:r>
            <a:endParaRPr lang="en-US" sz="1000" dirty="0">
              <a:highlight>
                <a:srgbClr val="FFFF00"/>
              </a:highlight>
              <a:latin typeface="+mj-lt"/>
            </a:endParaRPr>
          </a:p>
          <a:p>
            <a:pPr marL="171450" indent="-171450">
              <a:buClr>
                <a:schemeClr val="tx1"/>
              </a:buClr>
              <a:buFont typeface="Arial" panose="020B0604020202020204" pitchFamily="34" charset="0"/>
              <a:buChar char="•"/>
            </a:pPr>
            <a:r>
              <a:rPr lang="en-US" sz="1000" dirty="0">
                <a:latin typeface="+mj-lt"/>
              </a:rPr>
              <a:t>Indeed, digitalizing all the process appears as a growing necessity as a company grows and wishes to create group </a:t>
            </a:r>
            <a:r>
              <a:rPr lang="en-US" sz="1000" dirty="0">
                <a:solidFill>
                  <a:schemeClr val="accent5">
                    <a:lumMod val="75000"/>
                  </a:schemeClr>
                </a:solidFill>
                <a:latin typeface="+mj-lt"/>
              </a:rPr>
              <a:t>synergies</a:t>
            </a:r>
            <a:r>
              <a:rPr lang="en-US" sz="1000" dirty="0">
                <a:latin typeface="+mj-lt"/>
              </a:rPr>
              <a:t> and </a:t>
            </a:r>
            <a:r>
              <a:rPr lang="en-US" sz="1000" dirty="0">
                <a:solidFill>
                  <a:schemeClr val="accent5">
                    <a:lumMod val="75000"/>
                  </a:schemeClr>
                </a:solidFill>
                <a:latin typeface="+mj-lt"/>
              </a:rPr>
              <a:t>consistency</a:t>
            </a:r>
            <a:r>
              <a:rPr lang="en-US" sz="1000" dirty="0">
                <a:latin typeface="+mj-lt"/>
              </a:rPr>
              <a:t> </a:t>
            </a:r>
          </a:p>
        </p:txBody>
      </p:sp>
      <p:sp>
        <p:nvSpPr>
          <p:cNvPr id="6" name="Triangle isocèle 11">
            <a:extLst>
              <a:ext uri="{FF2B5EF4-FFF2-40B4-BE49-F238E27FC236}">
                <a16:creationId xmlns:a16="http://schemas.microsoft.com/office/drawing/2014/main" id="{459DE8FF-F3A0-454B-89BD-EA7D3F0085F4}"/>
              </a:ext>
            </a:extLst>
          </p:cNvPr>
          <p:cNvSpPr/>
          <p:nvPr/>
        </p:nvSpPr>
        <p:spPr bwMode="auto">
          <a:xfrm rot="5400000">
            <a:off x="144967" y="5820801"/>
            <a:ext cx="713098" cy="164833"/>
          </a:xfrm>
          <a:prstGeom prst="triangle">
            <a:avLst/>
          </a:prstGeom>
          <a:solidFill>
            <a:srgbClr val="009DB0"/>
          </a:solidFill>
          <a:ln w="9525" cap="flat" cmpd="sng" algn="ctr">
            <a:solidFill>
              <a:srgbClr val="009DB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50" b="0" i="0" u="none" strike="noStrike" cap="none" normalizeH="0" baseline="0" dirty="0">
              <a:ln>
                <a:noFill/>
              </a:ln>
              <a:solidFill>
                <a:schemeClr val="tx1"/>
              </a:solidFill>
              <a:effectLst/>
              <a:latin typeface="+mj-lt"/>
            </a:endParaRPr>
          </a:p>
        </p:txBody>
      </p:sp>
      <p:sp>
        <p:nvSpPr>
          <p:cNvPr id="8" name="Ellipse 7">
            <a:extLst>
              <a:ext uri="{FF2B5EF4-FFF2-40B4-BE49-F238E27FC236}">
                <a16:creationId xmlns:a16="http://schemas.microsoft.com/office/drawing/2014/main" id="{A6584CFE-199B-42FA-9B02-35D30052E24D}"/>
              </a:ext>
            </a:extLst>
          </p:cNvPr>
          <p:cNvSpPr/>
          <p:nvPr/>
        </p:nvSpPr>
        <p:spPr>
          <a:xfrm>
            <a:off x="3130241" y="1734978"/>
            <a:ext cx="1357155" cy="736706"/>
          </a:xfrm>
          <a:prstGeom prst="ellipse">
            <a:avLst/>
          </a:prstGeom>
          <a:solidFill>
            <a:schemeClr val="accent1">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sz="900" i="1" dirty="0">
                <a:solidFill>
                  <a:schemeClr val="tx1"/>
                </a:solidFill>
              </a:rPr>
              <a:t>International players or market leaders</a:t>
            </a:r>
          </a:p>
        </p:txBody>
      </p:sp>
      <p:sp>
        <p:nvSpPr>
          <p:cNvPr id="9" name="Ellipse 8">
            <a:extLst>
              <a:ext uri="{FF2B5EF4-FFF2-40B4-BE49-F238E27FC236}">
                <a16:creationId xmlns:a16="http://schemas.microsoft.com/office/drawing/2014/main" id="{5513411E-B0D4-4A2B-B16E-9DD5102ED097}"/>
              </a:ext>
            </a:extLst>
          </p:cNvPr>
          <p:cNvSpPr/>
          <p:nvPr/>
        </p:nvSpPr>
        <p:spPr>
          <a:xfrm>
            <a:off x="1327902" y="3916867"/>
            <a:ext cx="968252" cy="585795"/>
          </a:xfrm>
          <a:prstGeom prst="ellipse">
            <a:avLst/>
          </a:prstGeom>
          <a:solidFill>
            <a:schemeClr val="accent1">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900" i="1" dirty="0">
                <a:solidFill>
                  <a:schemeClr val="tx1"/>
                </a:solidFill>
              </a:rPr>
              <a:t>Localized or minority  players</a:t>
            </a:r>
          </a:p>
        </p:txBody>
      </p:sp>
      <p:cxnSp>
        <p:nvCxnSpPr>
          <p:cNvPr id="14" name="Connecteur droit avec flèche 13">
            <a:extLst>
              <a:ext uri="{FF2B5EF4-FFF2-40B4-BE49-F238E27FC236}">
                <a16:creationId xmlns:a16="http://schemas.microsoft.com/office/drawing/2014/main" id="{027BDF1F-00AE-49D6-9301-B731DA5A3EB2}"/>
              </a:ext>
            </a:extLst>
          </p:cNvPr>
          <p:cNvCxnSpPr>
            <a:cxnSpLocks/>
          </p:cNvCxnSpPr>
          <p:nvPr/>
        </p:nvCxnSpPr>
        <p:spPr>
          <a:xfrm flipV="1">
            <a:off x="2086262" y="3457211"/>
            <a:ext cx="431759" cy="488488"/>
          </a:xfrm>
          <a:prstGeom prst="straightConnector1">
            <a:avLst/>
          </a:prstGeom>
          <a:ln w="28575">
            <a:solidFill>
              <a:srgbClr val="FFC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0" name="Connecteur droit avec flèche 13">
            <a:extLst>
              <a:ext uri="{FF2B5EF4-FFF2-40B4-BE49-F238E27FC236}">
                <a16:creationId xmlns:a16="http://schemas.microsoft.com/office/drawing/2014/main" id="{F6CB3505-2878-42A3-B954-E9F849AE36F0}"/>
              </a:ext>
            </a:extLst>
          </p:cNvPr>
          <p:cNvCxnSpPr>
            <a:cxnSpLocks/>
          </p:cNvCxnSpPr>
          <p:nvPr/>
        </p:nvCxnSpPr>
        <p:spPr>
          <a:xfrm flipV="1">
            <a:off x="2965793" y="2512276"/>
            <a:ext cx="431759" cy="488488"/>
          </a:xfrm>
          <a:prstGeom prst="straightConnector1">
            <a:avLst/>
          </a:prstGeom>
          <a:ln w="28575">
            <a:solidFill>
              <a:schemeClr val="accent5"/>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2" name="Flowchart: Connector 42">
            <a:extLst>
              <a:ext uri="{FF2B5EF4-FFF2-40B4-BE49-F238E27FC236}">
                <a16:creationId xmlns:a16="http://schemas.microsoft.com/office/drawing/2014/main" id="{72E4FA22-5F72-4B8A-966C-5EAB2962F5DE}"/>
              </a:ext>
            </a:extLst>
          </p:cNvPr>
          <p:cNvSpPr/>
          <p:nvPr/>
        </p:nvSpPr>
        <p:spPr>
          <a:xfrm>
            <a:off x="1128653" y="1886180"/>
            <a:ext cx="246740" cy="261867"/>
          </a:xfrm>
          <a:prstGeom prst="flowChartConnector">
            <a:avLst/>
          </a:prstGeom>
          <a:solidFill>
            <a:schemeClr val="accent3">
              <a:lumMod val="40000"/>
              <a:lumOff val="6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solidFill>
              </a:rPr>
              <a:t>2</a:t>
            </a:r>
          </a:p>
        </p:txBody>
      </p:sp>
      <p:sp>
        <p:nvSpPr>
          <p:cNvPr id="33" name="TextBox 54">
            <a:extLst>
              <a:ext uri="{FF2B5EF4-FFF2-40B4-BE49-F238E27FC236}">
                <a16:creationId xmlns:a16="http://schemas.microsoft.com/office/drawing/2014/main" id="{BC847A98-E385-4268-A8B8-68418B0916EB}"/>
              </a:ext>
            </a:extLst>
          </p:cNvPr>
          <p:cNvSpPr txBox="1"/>
          <p:nvPr/>
        </p:nvSpPr>
        <p:spPr>
          <a:xfrm>
            <a:off x="5456631" y="1286806"/>
            <a:ext cx="4167799" cy="2013836"/>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72000" rIns="36000" rtlCol="0" anchor="ctr">
            <a:noAutofit/>
          </a:bodyPr>
          <a:lstStyle>
            <a:defPPr>
              <a:defRPr lang="fr-FR"/>
            </a:defPPr>
            <a:lvl1pPr marL="171450" indent="-171450">
              <a:buFont typeface="Arial" panose="020B0604020202020204" pitchFamily="34" charset="0"/>
              <a:buChar char="•"/>
              <a:defRPr sz="1000">
                <a:solidFill>
                  <a:srgbClr val="000000"/>
                </a:soli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indent="0" algn="ctr">
              <a:buNone/>
            </a:pPr>
            <a:r>
              <a:rPr lang="en-US" dirty="0">
                <a:solidFill>
                  <a:schemeClr val="accent1"/>
                </a:solidFill>
              </a:rPr>
              <a:t>Digital barrier to integrate the complex insurance ecosystem</a:t>
            </a:r>
          </a:p>
          <a:p>
            <a:pPr marL="0" indent="0">
              <a:buNone/>
            </a:pPr>
            <a:endParaRPr lang="en-US" dirty="0"/>
          </a:p>
          <a:p>
            <a:r>
              <a:rPr lang="en-US" dirty="0"/>
              <a:t>Building an efficient platform for both insurance company and end clients takes about 3-4 years</a:t>
            </a:r>
          </a:p>
          <a:p>
            <a:endParaRPr lang="en-US" dirty="0"/>
          </a:p>
          <a:p>
            <a:r>
              <a:rPr lang="en-US" dirty="0"/>
              <a:t>Digitalizing its workflow management is a must-have in this market for it optimizes the process and delivers a higher quality of service to all stakeholders</a:t>
            </a:r>
          </a:p>
          <a:p>
            <a:endParaRPr lang="en-US" dirty="0"/>
          </a:p>
          <a:p>
            <a:r>
              <a:rPr lang="en-US" dirty="0"/>
              <a:t>Digitalizing its workflow management appears as a necessity to integrate various companies</a:t>
            </a:r>
          </a:p>
        </p:txBody>
      </p:sp>
      <p:sp>
        <p:nvSpPr>
          <p:cNvPr id="34" name="Flowchart: Connector 42">
            <a:extLst>
              <a:ext uri="{FF2B5EF4-FFF2-40B4-BE49-F238E27FC236}">
                <a16:creationId xmlns:a16="http://schemas.microsoft.com/office/drawing/2014/main" id="{98055D65-32A6-4AE6-AA0E-584E4895BE34}"/>
              </a:ext>
            </a:extLst>
          </p:cNvPr>
          <p:cNvSpPr/>
          <p:nvPr/>
        </p:nvSpPr>
        <p:spPr>
          <a:xfrm>
            <a:off x="5143131" y="2162791"/>
            <a:ext cx="246740" cy="261867"/>
          </a:xfrm>
          <a:prstGeom prst="flowChartConnector">
            <a:avLst/>
          </a:prstGeom>
          <a:solidFill>
            <a:schemeClr val="accent6">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1</a:t>
            </a:r>
          </a:p>
        </p:txBody>
      </p:sp>
      <p:sp>
        <p:nvSpPr>
          <p:cNvPr id="35" name="TextBox 54">
            <a:extLst>
              <a:ext uri="{FF2B5EF4-FFF2-40B4-BE49-F238E27FC236}">
                <a16:creationId xmlns:a16="http://schemas.microsoft.com/office/drawing/2014/main" id="{81BD3286-79C1-4AD5-827B-F5E96A7F940D}"/>
              </a:ext>
            </a:extLst>
          </p:cNvPr>
          <p:cNvSpPr txBox="1"/>
          <p:nvPr/>
        </p:nvSpPr>
        <p:spPr>
          <a:xfrm>
            <a:off x="5456631" y="3373573"/>
            <a:ext cx="4167799" cy="2013834"/>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72000" rIns="36000" rtlCol="0" anchor="ctr">
            <a:noAutofit/>
          </a:bodyPr>
          <a:lstStyle>
            <a:defPPr>
              <a:defRPr lang="fr-FR"/>
            </a:defPPr>
            <a:lvl1pPr marL="171450" indent="-171450">
              <a:buFont typeface="Arial" panose="020B0604020202020204" pitchFamily="34" charset="0"/>
              <a:buChar char="•"/>
              <a:defRPr sz="1000">
                <a:solidFill>
                  <a:srgbClr val="000000"/>
                </a:soli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indent="0" algn="ctr">
              <a:buNone/>
            </a:pPr>
            <a:r>
              <a:rPr lang="en-US" dirty="0">
                <a:solidFill>
                  <a:schemeClr val="accent1"/>
                </a:solidFill>
              </a:rPr>
              <a:t>Digital as a differentiation tool</a:t>
            </a:r>
          </a:p>
          <a:p>
            <a:pPr marL="0" indent="0">
              <a:buNone/>
            </a:pPr>
            <a:endParaRPr lang="en-US" dirty="0"/>
          </a:p>
          <a:p>
            <a:r>
              <a:rPr lang="en-US" dirty="0"/>
              <a:t>Operations advanced tools monitoring operations in the field and workforce management</a:t>
            </a:r>
          </a:p>
          <a:p>
            <a:endParaRPr lang="en-US" dirty="0"/>
          </a:p>
          <a:p>
            <a:r>
              <a:rPr lang="en-US" dirty="0"/>
              <a:t>Competitors are developing IA tools and deep learning algorithms to optimize various steps in the global process such as drafting quotation with price optimization</a:t>
            </a:r>
          </a:p>
          <a:p>
            <a:endParaRPr lang="en-US" dirty="0"/>
          </a:p>
          <a:p>
            <a:r>
              <a:rPr lang="en-US" dirty="0"/>
              <a:t>Digitalizing tools used by workers in the field could be the next significant evolution and could create a new barrier to entry in the coming years </a:t>
            </a:r>
          </a:p>
        </p:txBody>
      </p:sp>
      <p:sp>
        <p:nvSpPr>
          <p:cNvPr id="36" name="Flowchart: Connector 42">
            <a:extLst>
              <a:ext uri="{FF2B5EF4-FFF2-40B4-BE49-F238E27FC236}">
                <a16:creationId xmlns:a16="http://schemas.microsoft.com/office/drawing/2014/main" id="{9D0D108D-E040-46E8-9D27-8421B7B8A6B6}"/>
              </a:ext>
            </a:extLst>
          </p:cNvPr>
          <p:cNvSpPr/>
          <p:nvPr/>
        </p:nvSpPr>
        <p:spPr>
          <a:xfrm>
            <a:off x="5143105" y="4249557"/>
            <a:ext cx="246740" cy="261867"/>
          </a:xfrm>
          <a:prstGeom prst="flowChartConnector">
            <a:avLst/>
          </a:prstGeom>
          <a:solidFill>
            <a:schemeClr val="accent3">
              <a:lumMod val="40000"/>
              <a:lumOff val="6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solidFill>
              </a:rPr>
              <a:t>2</a:t>
            </a:r>
          </a:p>
        </p:txBody>
      </p:sp>
      <p:sp>
        <p:nvSpPr>
          <p:cNvPr id="37" name="TextBox 24">
            <a:extLst>
              <a:ext uri="{FF2B5EF4-FFF2-40B4-BE49-F238E27FC236}">
                <a16:creationId xmlns:a16="http://schemas.microsoft.com/office/drawing/2014/main" id="{685DD430-D135-4898-B681-DADA54449406}"/>
              </a:ext>
            </a:extLst>
          </p:cNvPr>
          <p:cNvSpPr txBox="1"/>
          <p:nvPr/>
        </p:nvSpPr>
        <p:spPr>
          <a:xfrm>
            <a:off x="986296" y="3315647"/>
            <a:ext cx="838283" cy="369317"/>
          </a:xfrm>
          <a:prstGeom prst="rect">
            <a:avLst/>
          </a:prstGeom>
          <a:noFill/>
        </p:spPr>
        <p:txBody>
          <a:bodyPr wrap="square" rtlCol="0">
            <a:spAutoFit/>
          </a:bodyPr>
          <a:lstStyle/>
          <a:p>
            <a:pPr algn="ctr"/>
            <a:r>
              <a:rPr lang="en-US" sz="900" i="1" dirty="0"/>
              <a:t>Barriers to entry #1</a:t>
            </a:r>
          </a:p>
        </p:txBody>
      </p:sp>
      <p:sp>
        <p:nvSpPr>
          <p:cNvPr id="38" name="TextBox 24">
            <a:extLst>
              <a:ext uri="{FF2B5EF4-FFF2-40B4-BE49-F238E27FC236}">
                <a16:creationId xmlns:a16="http://schemas.microsoft.com/office/drawing/2014/main" id="{33227BCF-594C-48FC-A668-E9496B25076E}"/>
              </a:ext>
            </a:extLst>
          </p:cNvPr>
          <p:cNvSpPr txBox="1"/>
          <p:nvPr/>
        </p:nvSpPr>
        <p:spPr>
          <a:xfrm>
            <a:off x="987428" y="2345246"/>
            <a:ext cx="843801" cy="369332"/>
          </a:xfrm>
          <a:prstGeom prst="rect">
            <a:avLst/>
          </a:prstGeom>
          <a:noFill/>
        </p:spPr>
        <p:txBody>
          <a:bodyPr wrap="square" rtlCol="0">
            <a:spAutoFit/>
          </a:bodyPr>
          <a:lstStyle/>
          <a:p>
            <a:pPr algn="ctr"/>
            <a:r>
              <a:rPr lang="en-US" sz="900" i="1" dirty="0"/>
              <a:t>Barriers to entry #2</a:t>
            </a:r>
          </a:p>
        </p:txBody>
      </p:sp>
      <p:sp>
        <p:nvSpPr>
          <p:cNvPr id="42" name="Block Arc 41">
            <a:extLst>
              <a:ext uri="{FF2B5EF4-FFF2-40B4-BE49-F238E27FC236}">
                <a16:creationId xmlns:a16="http://schemas.microsoft.com/office/drawing/2014/main" id="{FB53C860-4349-483B-9A2E-4EA3FEEC44A4}"/>
              </a:ext>
            </a:extLst>
          </p:cNvPr>
          <p:cNvSpPr/>
          <p:nvPr/>
        </p:nvSpPr>
        <p:spPr>
          <a:xfrm>
            <a:off x="-1234679" y="3193875"/>
            <a:ext cx="4567463" cy="3349758"/>
          </a:xfrm>
          <a:prstGeom prst="blockArc">
            <a:avLst>
              <a:gd name="adj1" fmla="val 16197454"/>
              <a:gd name="adj2" fmla="val 21423244"/>
              <a:gd name="adj3" fmla="val 3237"/>
            </a:avLst>
          </a:prstGeom>
          <a:pattFill prst="dkUpDiag">
            <a:fgClr>
              <a:srgbClr val="FFC000"/>
            </a:fgClr>
            <a:bgClr>
              <a:schemeClr val="bg1"/>
            </a:bgClr>
          </a:patt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Arial" panose="020B0604020202020204" pitchFamily="34" charset="0"/>
              <a:buChar char="•"/>
            </a:pPr>
            <a:endParaRPr lang="en-US" sz="1000" dirty="0">
              <a:solidFill>
                <a:schemeClr val="tx1"/>
              </a:solidFill>
            </a:endParaRPr>
          </a:p>
        </p:txBody>
      </p:sp>
      <p:sp>
        <p:nvSpPr>
          <p:cNvPr id="43" name="Block Arc 42">
            <a:extLst>
              <a:ext uri="{FF2B5EF4-FFF2-40B4-BE49-F238E27FC236}">
                <a16:creationId xmlns:a16="http://schemas.microsoft.com/office/drawing/2014/main" id="{9BAD9349-B578-4C93-89B0-5E143458F95D}"/>
              </a:ext>
            </a:extLst>
          </p:cNvPr>
          <p:cNvSpPr/>
          <p:nvPr/>
        </p:nvSpPr>
        <p:spPr>
          <a:xfrm>
            <a:off x="-1849993" y="2177695"/>
            <a:ext cx="6015592" cy="5394459"/>
          </a:xfrm>
          <a:prstGeom prst="blockArc">
            <a:avLst>
              <a:gd name="adj1" fmla="val 16085267"/>
              <a:gd name="adj2" fmla="val 21467001"/>
              <a:gd name="adj3" fmla="val 2565"/>
            </a:avLst>
          </a:prstGeom>
          <a:pattFill prst="dkUpDiag">
            <a:fgClr>
              <a:schemeClr val="accent3">
                <a:lumMod val="40000"/>
                <a:lumOff val="60000"/>
              </a:schemeClr>
            </a:fgClr>
            <a:bgClr>
              <a:schemeClr val="bg1"/>
            </a:bgClr>
          </a:patt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Arial" panose="020B0604020202020204" pitchFamily="34" charset="0"/>
              <a:buChar char="•"/>
            </a:pPr>
            <a:endParaRPr lang="en-US" sz="1000" dirty="0">
              <a:solidFill>
                <a:schemeClr val="tx1"/>
              </a:solidFill>
            </a:endParaRPr>
          </a:p>
        </p:txBody>
      </p:sp>
      <p:cxnSp>
        <p:nvCxnSpPr>
          <p:cNvPr id="51" name="Straight Arrow Connector 50">
            <a:extLst>
              <a:ext uri="{FF2B5EF4-FFF2-40B4-BE49-F238E27FC236}">
                <a16:creationId xmlns:a16="http://schemas.microsoft.com/office/drawing/2014/main" id="{F09F8B1E-87B5-4282-A359-B1B456BFF684}"/>
              </a:ext>
            </a:extLst>
          </p:cNvPr>
          <p:cNvCxnSpPr>
            <a:cxnSpLocks/>
          </p:cNvCxnSpPr>
          <p:nvPr/>
        </p:nvCxnSpPr>
        <p:spPr>
          <a:xfrm>
            <a:off x="1045634" y="4764721"/>
            <a:ext cx="338281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6489A9A4-0173-4BEF-9252-B36F86A03E4E}"/>
              </a:ext>
            </a:extLst>
          </p:cNvPr>
          <p:cNvCxnSpPr>
            <a:cxnSpLocks/>
          </p:cNvCxnSpPr>
          <p:nvPr/>
        </p:nvCxnSpPr>
        <p:spPr>
          <a:xfrm flipV="1">
            <a:off x="1045634" y="1380721"/>
            <a:ext cx="0" cy="3384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05EDC811-BAE9-4BCE-AF2C-E65C22652953}"/>
              </a:ext>
            </a:extLst>
          </p:cNvPr>
          <p:cNvCxnSpPr>
            <a:cxnSpLocks/>
          </p:cNvCxnSpPr>
          <p:nvPr/>
        </p:nvCxnSpPr>
        <p:spPr>
          <a:xfrm>
            <a:off x="2737043" y="1473085"/>
            <a:ext cx="0" cy="3291636"/>
          </a:xfrm>
          <a:prstGeom prst="line">
            <a:avLst/>
          </a:prstGeom>
          <a:ln w="12700">
            <a:prstDash val="sysDot"/>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76B7E1B6-7961-485B-B8AC-E96543802284}"/>
              </a:ext>
            </a:extLst>
          </p:cNvPr>
          <p:cNvCxnSpPr>
            <a:cxnSpLocks/>
          </p:cNvCxnSpPr>
          <p:nvPr/>
        </p:nvCxnSpPr>
        <p:spPr>
          <a:xfrm flipH="1">
            <a:off x="1045634" y="3072721"/>
            <a:ext cx="3315855" cy="0"/>
          </a:xfrm>
          <a:prstGeom prst="line">
            <a:avLst/>
          </a:prstGeom>
          <a:ln w="12700">
            <a:prstDash val="sysDot"/>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F3BBC108-E3A8-4285-8482-6573BB5A9BFA}"/>
              </a:ext>
            </a:extLst>
          </p:cNvPr>
          <p:cNvSpPr txBox="1"/>
          <p:nvPr/>
        </p:nvSpPr>
        <p:spPr>
          <a:xfrm>
            <a:off x="304398" y="2884489"/>
            <a:ext cx="784834" cy="369332"/>
          </a:xfrm>
          <a:prstGeom prst="rect">
            <a:avLst/>
          </a:prstGeom>
          <a:noFill/>
        </p:spPr>
        <p:txBody>
          <a:bodyPr wrap="square" rtlCol="0">
            <a:spAutoFit/>
          </a:bodyPr>
          <a:lstStyle/>
          <a:p>
            <a:pPr algn="ctr"/>
            <a:r>
              <a:rPr lang="en-US" sz="900" b="1" dirty="0"/>
              <a:t>Digital maturity</a:t>
            </a:r>
          </a:p>
        </p:txBody>
      </p:sp>
      <p:sp>
        <p:nvSpPr>
          <p:cNvPr id="60" name="TextBox 59">
            <a:extLst>
              <a:ext uri="{FF2B5EF4-FFF2-40B4-BE49-F238E27FC236}">
                <a16:creationId xmlns:a16="http://schemas.microsoft.com/office/drawing/2014/main" id="{502A1A2A-5BE4-4CEC-87C8-F81B82FE17A0}"/>
              </a:ext>
            </a:extLst>
          </p:cNvPr>
          <p:cNvSpPr txBox="1"/>
          <p:nvPr/>
        </p:nvSpPr>
        <p:spPr>
          <a:xfrm>
            <a:off x="1804097" y="4845906"/>
            <a:ext cx="1865892" cy="507831"/>
          </a:xfrm>
          <a:prstGeom prst="rect">
            <a:avLst/>
          </a:prstGeom>
          <a:noFill/>
        </p:spPr>
        <p:txBody>
          <a:bodyPr wrap="square" rtlCol="0">
            <a:spAutoFit/>
          </a:bodyPr>
          <a:lstStyle/>
          <a:p>
            <a:pPr algn="ctr"/>
            <a:r>
              <a:rPr lang="en-US" sz="900" b="1" dirty="0"/>
              <a:t>Competitors’ size </a:t>
            </a:r>
            <a:r>
              <a:rPr lang="en-US" sz="900" dirty="0"/>
              <a:t>(including international presence)</a:t>
            </a:r>
          </a:p>
        </p:txBody>
      </p:sp>
      <p:sp>
        <p:nvSpPr>
          <p:cNvPr id="69" name="TextBox 16">
            <a:extLst>
              <a:ext uri="{FF2B5EF4-FFF2-40B4-BE49-F238E27FC236}">
                <a16:creationId xmlns:a16="http://schemas.microsoft.com/office/drawing/2014/main" id="{19F48430-90DF-40FF-A00A-84E93A59C005}"/>
              </a:ext>
            </a:extLst>
          </p:cNvPr>
          <p:cNvSpPr txBox="1"/>
          <p:nvPr/>
        </p:nvSpPr>
        <p:spPr>
          <a:xfrm>
            <a:off x="304398" y="4354936"/>
            <a:ext cx="784834" cy="507831"/>
          </a:xfrm>
          <a:prstGeom prst="rect">
            <a:avLst/>
          </a:prstGeom>
          <a:noFill/>
        </p:spPr>
        <p:txBody>
          <a:bodyPr wrap="square" rtlCol="0">
            <a:spAutoFit/>
          </a:bodyPr>
          <a:lstStyle/>
          <a:p>
            <a:pPr algn="ctr"/>
            <a:r>
              <a:rPr lang="en-US" sz="900" i="1" dirty="0"/>
              <a:t>Few digital initiatives</a:t>
            </a:r>
          </a:p>
        </p:txBody>
      </p:sp>
      <p:sp>
        <p:nvSpPr>
          <p:cNvPr id="70" name="TextBox 16">
            <a:extLst>
              <a:ext uri="{FF2B5EF4-FFF2-40B4-BE49-F238E27FC236}">
                <a16:creationId xmlns:a16="http://schemas.microsoft.com/office/drawing/2014/main" id="{712AF8AD-F5B4-45E9-AA35-3836D1A918F9}"/>
              </a:ext>
            </a:extLst>
          </p:cNvPr>
          <p:cNvSpPr txBox="1"/>
          <p:nvPr/>
        </p:nvSpPr>
        <p:spPr>
          <a:xfrm>
            <a:off x="304398" y="1424718"/>
            <a:ext cx="784834" cy="369332"/>
          </a:xfrm>
          <a:prstGeom prst="rect">
            <a:avLst/>
          </a:prstGeom>
          <a:noFill/>
        </p:spPr>
        <p:txBody>
          <a:bodyPr wrap="square" rtlCol="0">
            <a:spAutoFit/>
          </a:bodyPr>
          <a:lstStyle/>
          <a:p>
            <a:pPr algn="ctr"/>
            <a:r>
              <a:rPr lang="en-US" sz="900" i="1" dirty="0"/>
              <a:t>Fully digitalized</a:t>
            </a:r>
          </a:p>
        </p:txBody>
      </p:sp>
      <p:sp>
        <p:nvSpPr>
          <p:cNvPr id="73" name="Isosceles Triangle 72">
            <a:extLst>
              <a:ext uri="{FF2B5EF4-FFF2-40B4-BE49-F238E27FC236}">
                <a16:creationId xmlns:a16="http://schemas.microsoft.com/office/drawing/2014/main" id="{37CE42CA-0196-4A12-823E-1A27C547E4D3}"/>
              </a:ext>
            </a:extLst>
          </p:cNvPr>
          <p:cNvSpPr/>
          <p:nvPr/>
        </p:nvSpPr>
        <p:spPr>
          <a:xfrm>
            <a:off x="2734948" y="3082006"/>
            <a:ext cx="1611551" cy="1692000"/>
          </a:xfrm>
          <a:prstGeom prst="triangle">
            <a:avLst>
              <a:gd name="adj" fmla="val 100000"/>
            </a:avLst>
          </a:prstGeom>
          <a:solidFill>
            <a:schemeClr val="tx1">
              <a:lumMod val="50000"/>
              <a:lumOff val="5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1000" dirty="0">
              <a:solidFill>
                <a:schemeClr val="tx1"/>
              </a:solidFill>
            </a:endParaRPr>
          </a:p>
        </p:txBody>
      </p:sp>
      <p:sp>
        <p:nvSpPr>
          <p:cNvPr id="12" name="Ellipse 11">
            <a:extLst>
              <a:ext uri="{FF2B5EF4-FFF2-40B4-BE49-F238E27FC236}">
                <a16:creationId xmlns:a16="http://schemas.microsoft.com/office/drawing/2014/main" id="{C7013414-76D7-4268-AAD2-A87055DAACA5}"/>
              </a:ext>
            </a:extLst>
          </p:cNvPr>
          <p:cNvSpPr/>
          <p:nvPr/>
        </p:nvSpPr>
        <p:spPr>
          <a:xfrm rot="1998724">
            <a:off x="2250633" y="2946879"/>
            <a:ext cx="1007604" cy="565671"/>
          </a:xfrm>
          <a:prstGeom prst="ellipse">
            <a:avLst/>
          </a:prstGeom>
          <a:solidFill>
            <a:schemeClr val="accent1">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rPr>
              <a:t>Hestia</a:t>
            </a:r>
          </a:p>
        </p:txBody>
      </p:sp>
      <p:sp>
        <p:nvSpPr>
          <p:cNvPr id="11" name="TextBox 10">
            <a:extLst>
              <a:ext uri="{FF2B5EF4-FFF2-40B4-BE49-F238E27FC236}">
                <a16:creationId xmlns:a16="http://schemas.microsoft.com/office/drawing/2014/main" id="{E7BC247D-1E44-429A-AF83-8E39E9FFE026}"/>
              </a:ext>
            </a:extLst>
          </p:cNvPr>
          <p:cNvSpPr txBox="1"/>
          <p:nvPr/>
        </p:nvSpPr>
        <p:spPr>
          <a:xfrm rot="18786033">
            <a:off x="2999830" y="4001281"/>
            <a:ext cx="1385675" cy="253916"/>
          </a:xfrm>
          <a:prstGeom prst="rect">
            <a:avLst/>
          </a:prstGeom>
          <a:noFill/>
        </p:spPr>
        <p:txBody>
          <a:bodyPr wrap="square" rtlCol="0">
            <a:spAutoFit/>
          </a:bodyPr>
          <a:lstStyle/>
          <a:p>
            <a:pPr algn="ctr"/>
            <a:r>
              <a:rPr lang="en-US" sz="1050" dirty="0">
                <a:solidFill>
                  <a:schemeClr val="bg1"/>
                </a:solidFill>
              </a:rPr>
              <a:t>Impractical area</a:t>
            </a:r>
          </a:p>
        </p:txBody>
      </p:sp>
      <p:cxnSp>
        <p:nvCxnSpPr>
          <p:cNvPr id="74" name="Straight Connector 73">
            <a:extLst>
              <a:ext uri="{FF2B5EF4-FFF2-40B4-BE49-F238E27FC236}">
                <a16:creationId xmlns:a16="http://schemas.microsoft.com/office/drawing/2014/main" id="{4362A970-9ACB-47E7-B377-F833A9F0E5B7}"/>
              </a:ext>
            </a:extLst>
          </p:cNvPr>
          <p:cNvCxnSpPr>
            <a:cxnSpLocks/>
          </p:cNvCxnSpPr>
          <p:nvPr/>
        </p:nvCxnSpPr>
        <p:spPr>
          <a:xfrm>
            <a:off x="4953000" y="1184275"/>
            <a:ext cx="0" cy="3987862"/>
          </a:xfrm>
          <a:prstGeom prst="line">
            <a:avLst/>
          </a:prstGeom>
        </p:spPr>
        <p:style>
          <a:lnRef idx="1">
            <a:schemeClr val="accent1"/>
          </a:lnRef>
          <a:fillRef idx="0">
            <a:schemeClr val="accent1"/>
          </a:fillRef>
          <a:effectRef idx="0">
            <a:schemeClr val="accent1"/>
          </a:effectRef>
          <a:fontRef idx="minor">
            <a:schemeClr val="tx1"/>
          </a:fontRef>
        </p:style>
      </p:cxnSp>
      <p:sp>
        <p:nvSpPr>
          <p:cNvPr id="31" name="Flowchart: Connector 42">
            <a:extLst>
              <a:ext uri="{FF2B5EF4-FFF2-40B4-BE49-F238E27FC236}">
                <a16:creationId xmlns:a16="http://schemas.microsoft.com/office/drawing/2014/main" id="{97E5D4A5-0DD4-47F0-90BC-7FD43285E269}"/>
              </a:ext>
            </a:extLst>
          </p:cNvPr>
          <p:cNvSpPr/>
          <p:nvPr/>
        </p:nvSpPr>
        <p:spPr>
          <a:xfrm>
            <a:off x="1128653" y="2902360"/>
            <a:ext cx="246740" cy="261867"/>
          </a:xfrm>
          <a:prstGeom prst="flowChartConnector">
            <a:avLst/>
          </a:prstGeom>
          <a:solidFill>
            <a:schemeClr val="accent6">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1</a:t>
            </a:r>
          </a:p>
        </p:txBody>
      </p:sp>
      <p:cxnSp>
        <p:nvCxnSpPr>
          <p:cNvPr id="77" name="Connecteur droit 12">
            <a:extLst>
              <a:ext uri="{FF2B5EF4-FFF2-40B4-BE49-F238E27FC236}">
                <a16:creationId xmlns:a16="http://schemas.microsoft.com/office/drawing/2014/main" id="{85E36AD1-B1A5-484B-BD96-6ED227EFC15F}"/>
              </a:ext>
            </a:extLst>
          </p:cNvPr>
          <p:cNvCxnSpPr>
            <a:cxnSpLocks/>
          </p:cNvCxnSpPr>
          <p:nvPr/>
        </p:nvCxnSpPr>
        <p:spPr>
          <a:xfrm>
            <a:off x="704850" y="1142797"/>
            <a:ext cx="3827800" cy="0"/>
          </a:xfrm>
          <a:prstGeom prst="line">
            <a:avLst/>
          </a:prstGeom>
        </p:spPr>
        <p:style>
          <a:lnRef idx="1">
            <a:schemeClr val="accent1"/>
          </a:lnRef>
          <a:fillRef idx="0">
            <a:schemeClr val="accent1"/>
          </a:fillRef>
          <a:effectRef idx="0">
            <a:schemeClr val="accent1"/>
          </a:effectRef>
          <a:fontRef idx="minor">
            <a:schemeClr val="tx1"/>
          </a:fontRef>
        </p:style>
      </p:cxnSp>
      <p:sp>
        <p:nvSpPr>
          <p:cNvPr id="78" name="TextBox 25">
            <a:extLst>
              <a:ext uri="{FF2B5EF4-FFF2-40B4-BE49-F238E27FC236}">
                <a16:creationId xmlns:a16="http://schemas.microsoft.com/office/drawing/2014/main" id="{9A9481B5-737E-45DE-81D8-2F715985CC57}"/>
              </a:ext>
            </a:extLst>
          </p:cNvPr>
          <p:cNvSpPr txBox="1"/>
          <p:nvPr/>
        </p:nvSpPr>
        <p:spPr>
          <a:xfrm>
            <a:off x="1183871" y="948424"/>
            <a:ext cx="2869759" cy="369332"/>
          </a:xfrm>
          <a:prstGeom prst="rect">
            <a:avLst/>
          </a:prstGeom>
          <a:solidFill>
            <a:schemeClr val="bg1"/>
          </a:solidFill>
        </p:spPr>
        <p:txBody>
          <a:bodyPr wrap="square" rtlCol="0">
            <a:spAutoFit/>
          </a:bodyPr>
          <a:lstStyle/>
          <a:p>
            <a:pPr algn="ctr"/>
            <a:r>
              <a:rPr lang="en-US" sz="900" i="1" dirty="0"/>
              <a:t>Hestia positioning according to its digital maturity and barriers to entry</a:t>
            </a:r>
          </a:p>
        </p:txBody>
      </p:sp>
      <p:cxnSp>
        <p:nvCxnSpPr>
          <p:cNvPr id="79" name="Connecteur droit 75">
            <a:extLst>
              <a:ext uri="{FF2B5EF4-FFF2-40B4-BE49-F238E27FC236}">
                <a16:creationId xmlns:a16="http://schemas.microsoft.com/office/drawing/2014/main" id="{AE426CEC-2A09-4C91-8FBE-865D28C5DD53}"/>
              </a:ext>
            </a:extLst>
          </p:cNvPr>
          <p:cNvCxnSpPr>
            <a:cxnSpLocks/>
          </p:cNvCxnSpPr>
          <p:nvPr/>
        </p:nvCxnSpPr>
        <p:spPr>
          <a:xfrm>
            <a:off x="5373351" y="1142797"/>
            <a:ext cx="4265949" cy="0"/>
          </a:xfrm>
          <a:prstGeom prst="line">
            <a:avLst/>
          </a:prstGeom>
        </p:spPr>
        <p:style>
          <a:lnRef idx="1">
            <a:schemeClr val="accent1"/>
          </a:lnRef>
          <a:fillRef idx="0">
            <a:schemeClr val="accent1"/>
          </a:fillRef>
          <a:effectRef idx="0">
            <a:schemeClr val="accent1"/>
          </a:effectRef>
          <a:fontRef idx="minor">
            <a:schemeClr val="tx1"/>
          </a:fontRef>
        </p:style>
      </p:cxnSp>
      <p:sp>
        <p:nvSpPr>
          <p:cNvPr id="80" name="TextBox 25">
            <a:extLst>
              <a:ext uri="{FF2B5EF4-FFF2-40B4-BE49-F238E27FC236}">
                <a16:creationId xmlns:a16="http://schemas.microsoft.com/office/drawing/2014/main" id="{53EEF4E9-317D-4996-82F1-5D806F6EA3E2}"/>
              </a:ext>
            </a:extLst>
          </p:cNvPr>
          <p:cNvSpPr txBox="1"/>
          <p:nvPr/>
        </p:nvSpPr>
        <p:spPr>
          <a:xfrm>
            <a:off x="6758258" y="990306"/>
            <a:ext cx="1496135" cy="230832"/>
          </a:xfrm>
          <a:prstGeom prst="rect">
            <a:avLst/>
          </a:prstGeom>
          <a:solidFill>
            <a:schemeClr val="bg1"/>
          </a:solidFill>
        </p:spPr>
        <p:txBody>
          <a:bodyPr wrap="square" rtlCol="0">
            <a:spAutoFit/>
          </a:bodyPr>
          <a:lstStyle/>
          <a:p>
            <a:pPr algn="ctr"/>
            <a:r>
              <a:rPr lang="en-US" sz="900" i="1" dirty="0"/>
              <a:t>Comments</a:t>
            </a:r>
          </a:p>
        </p:txBody>
      </p:sp>
      <p:pic>
        <p:nvPicPr>
          <p:cNvPr id="81" name="Graphique 77">
            <a:extLst>
              <a:ext uri="{FF2B5EF4-FFF2-40B4-BE49-F238E27FC236}">
                <a16:creationId xmlns:a16="http://schemas.microsoft.com/office/drawing/2014/main" id="{C22BDE06-36EF-4236-AE09-783F05499C1C}"/>
              </a:ext>
            </a:extLst>
          </p:cNvPr>
          <p:cNvPicPr>
            <a:picLocks noChangeAspect="1"/>
          </p:cNvPicPr>
          <p:nvPr/>
        </p:nvPicPr>
        <p:blipFill rotWithShape="1">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b="23252"/>
          <a:stretch/>
        </p:blipFill>
        <p:spPr>
          <a:xfrm>
            <a:off x="6854734" y="947955"/>
            <a:ext cx="345333" cy="331293"/>
          </a:xfrm>
          <a:prstGeom prst="rect">
            <a:avLst/>
          </a:prstGeom>
        </p:spPr>
      </p:pic>
      <p:grpSp>
        <p:nvGrpSpPr>
          <p:cNvPr id="82" name="Groupe 81">
            <a:extLst>
              <a:ext uri="{FF2B5EF4-FFF2-40B4-BE49-F238E27FC236}">
                <a16:creationId xmlns:a16="http://schemas.microsoft.com/office/drawing/2014/main" id="{9CC8FE8A-ECD1-4248-A2C7-4991AC62D493}"/>
              </a:ext>
            </a:extLst>
          </p:cNvPr>
          <p:cNvGrpSpPr/>
          <p:nvPr/>
        </p:nvGrpSpPr>
        <p:grpSpPr>
          <a:xfrm>
            <a:off x="279137" y="6483062"/>
            <a:ext cx="288149" cy="288149"/>
            <a:chOff x="8611950" y="2143094"/>
            <a:chExt cx="288149" cy="288149"/>
          </a:xfrm>
        </p:grpSpPr>
        <p:pic>
          <p:nvPicPr>
            <p:cNvPr id="83" name="Graphic 30" descr="Magnifying glass with solid fill">
              <a:extLst>
                <a:ext uri="{FF2B5EF4-FFF2-40B4-BE49-F238E27FC236}">
                  <a16:creationId xmlns:a16="http://schemas.microsoft.com/office/drawing/2014/main" id="{F4AEBF9A-53FE-4F8B-8C8D-FDB28654DFF8}"/>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611950" y="2143094"/>
              <a:ext cx="288149" cy="288149"/>
            </a:xfrm>
            <a:prstGeom prst="rect">
              <a:avLst/>
            </a:prstGeom>
          </p:spPr>
        </p:pic>
        <p:sp>
          <p:nvSpPr>
            <p:cNvPr id="84" name="Ellipse 83">
              <a:extLst>
                <a:ext uri="{FF2B5EF4-FFF2-40B4-BE49-F238E27FC236}">
                  <a16:creationId xmlns:a16="http://schemas.microsoft.com/office/drawing/2014/main" id="{4A5E7AB0-2297-4CD5-A92F-B96EE98B1D1A}"/>
                </a:ext>
              </a:extLst>
            </p:cNvPr>
            <p:cNvSpPr/>
            <p:nvPr/>
          </p:nvSpPr>
          <p:spPr>
            <a:xfrm>
              <a:off x="8655657" y="2185810"/>
              <a:ext cx="144000" cy="144000"/>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rgbClr val="00B0F0"/>
                </a:solidFill>
              </a:endParaRPr>
            </a:p>
          </p:txBody>
        </p:sp>
      </p:grpSp>
      <p:sp>
        <p:nvSpPr>
          <p:cNvPr id="85" name="TextBox 25">
            <a:extLst>
              <a:ext uri="{FF2B5EF4-FFF2-40B4-BE49-F238E27FC236}">
                <a16:creationId xmlns:a16="http://schemas.microsoft.com/office/drawing/2014/main" id="{1A835908-83BB-404C-AE36-6D07AE32C2A9}"/>
              </a:ext>
            </a:extLst>
          </p:cNvPr>
          <p:cNvSpPr txBox="1"/>
          <p:nvPr/>
        </p:nvSpPr>
        <p:spPr>
          <a:xfrm>
            <a:off x="572358" y="6530468"/>
            <a:ext cx="2102108" cy="230832"/>
          </a:xfrm>
          <a:prstGeom prst="rect">
            <a:avLst/>
          </a:prstGeom>
          <a:solidFill>
            <a:schemeClr val="bg1"/>
          </a:solidFill>
        </p:spPr>
        <p:txBody>
          <a:bodyPr wrap="square" rtlCol="0">
            <a:spAutoFit/>
          </a:bodyPr>
          <a:lstStyle/>
          <a:p>
            <a:pPr algn="ctr"/>
            <a:r>
              <a:rPr lang="en-US" sz="900" i="1" dirty="0"/>
              <a:t>More details in core document</a:t>
            </a:r>
          </a:p>
        </p:txBody>
      </p:sp>
      <p:sp>
        <p:nvSpPr>
          <p:cNvPr id="44" name="Text Placeholder 38">
            <a:extLst>
              <a:ext uri="{FF2B5EF4-FFF2-40B4-BE49-F238E27FC236}">
                <a16:creationId xmlns:a16="http://schemas.microsoft.com/office/drawing/2014/main" id="{E5EF6BB7-12AD-4BED-BE01-7621431FB3E1}"/>
              </a:ext>
            </a:extLst>
          </p:cNvPr>
          <p:cNvSpPr txBox="1">
            <a:spLocks/>
          </p:cNvSpPr>
          <p:nvPr/>
        </p:nvSpPr>
        <p:spPr>
          <a:xfrm>
            <a:off x="5172051" y="6371796"/>
            <a:ext cx="3365367" cy="255341"/>
          </a:xfrm>
        </p:spPr>
        <p:txBody>
          <a:bodyPr/>
          <a:lstStyle>
            <a:lvl1pPr marL="371464" indent="-371464" algn="l" defTabSz="990570" rtl="0" eaLnBrk="1" latinLnBrk="0" hangingPunct="1">
              <a:spcBef>
                <a:spcPct val="20000"/>
              </a:spcBef>
              <a:buFont typeface="Arial" pitchFamily="34" charset="0"/>
              <a:buChar char="•"/>
              <a:defRPr sz="3467" kern="1200">
                <a:solidFill>
                  <a:schemeClr val="tx1"/>
                </a:solidFill>
                <a:latin typeface="+mn-lt"/>
                <a:ea typeface="+mn-ea"/>
                <a:cs typeface="+mn-cs"/>
              </a:defRPr>
            </a:lvl1pPr>
            <a:lvl2pPr marL="804838" indent="-309553" algn="l" defTabSz="990570" rtl="0" eaLnBrk="1" latinLnBrk="0" hangingPunct="1">
              <a:spcBef>
                <a:spcPct val="20000"/>
              </a:spcBef>
              <a:buFont typeface="Arial" pitchFamily="34" charset="0"/>
              <a:buChar char="–"/>
              <a:defRPr sz="3033" kern="1200">
                <a:solidFill>
                  <a:schemeClr val="tx1"/>
                </a:solidFill>
                <a:latin typeface="+mn-lt"/>
                <a:ea typeface="+mn-ea"/>
                <a:cs typeface="+mn-cs"/>
              </a:defRPr>
            </a:lvl2pPr>
            <a:lvl3pPr marL="1238212" indent="-247642" algn="l" defTabSz="990570" rtl="0" eaLnBrk="1" latinLnBrk="0" hangingPunct="1">
              <a:spcBef>
                <a:spcPct val="20000"/>
              </a:spcBef>
              <a:buFont typeface="Arial" pitchFamily="34" charset="0"/>
              <a:buChar char="•"/>
              <a:defRPr sz="2600" kern="1200">
                <a:solidFill>
                  <a:schemeClr val="tx1"/>
                </a:solidFill>
                <a:latin typeface="+mn-lt"/>
                <a:ea typeface="+mn-ea"/>
                <a:cs typeface="+mn-cs"/>
              </a:defRPr>
            </a:lvl3pPr>
            <a:lvl4pPr marL="1733497"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4pPr>
            <a:lvl5pPr marL="2228781"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5pPr>
            <a:lvl6pPr marL="2724066"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6pPr>
            <a:lvl7pPr marL="3219351"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7pPr>
            <a:lvl8pPr marL="3714636"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8pPr>
            <a:lvl9pPr marL="4209920"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9pPr>
          </a:lstStyle>
          <a:p>
            <a:pPr marL="0" indent="0">
              <a:buNone/>
            </a:pPr>
            <a:r>
              <a:rPr lang="en-US" sz="800" i="1" dirty="0">
                <a:solidFill>
                  <a:schemeClr val="bg1"/>
                </a:solidFill>
                <a:latin typeface="+mj-lt"/>
              </a:rPr>
              <a:t>Sources: eleven research and analysis, expert calls</a:t>
            </a:r>
          </a:p>
        </p:txBody>
      </p:sp>
      <p:sp>
        <p:nvSpPr>
          <p:cNvPr id="45" name="ZoneTexte 99">
            <a:extLst>
              <a:ext uri="{FF2B5EF4-FFF2-40B4-BE49-F238E27FC236}">
                <a16:creationId xmlns:a16="http://schemas.microsoft.com/office/drawing/2014/main" id="{B755D15D-2E07-447A-958B-8658277D8637}"/>
              </a:ext>
            </a:extLst>
          </p:cNvPr>
          <p:cNvSpPr txBox="1"/>
          <p:nvPr/>
        </p:nvSpPr>
        <p:spPr>
          <a:xfrm>
            <a:off x="8889682" y="462943"/>
            <a:ext cx="1016318" cy="415498"/>
          </a:xfrm>
          <a:prstGeom prst="rect">
            <a:avLst/>
          </a:prstGeom>
          <a:solidFill>
            <a:schemeClr val="bg1"/>
          </a:solidFill>
        </p:spPr>
        <p:txBody>
          <a:bodyPr wrap="square" lIns="144000" rIns="144000" bIns="0" anchor="ctr">
            <a:spAutoFit/>
          </a:bodyPr>
          <a:lstStyle>
            <a:defPPr>
              <a:defRPr lang="fr-FR"/>
            </a:defPPr>
            <a:lvl1pPr algn="ctr">
              <a:defRPr sz="1100" b="1">
                <a:solidFill>
                  <a:srgbClr val="009DB0"/>
                </a:solidFill>
                <a:latin typeface="+mj-lt"/>
              </a:defRPr>
            </a:lvl1p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800" i="1" u="none" strike="noStrike" cap="none" normalizeH="0" baseline="0" dirty="0">
                <a:ln>
                  <a:noFill/>
                </a:ln>
                <a:effectLst/>
                <a:latin typeface="+mj-lt"/>
              </a:rPr>
              <a:t>1. Digital projects’ assessment</a:t>
            </a:r>
          </a:p>
        </p:txBody>
      </p:sp>
      <p:sp>
        <p:nvSpPr>
          <p:cNvPr id="59" name="Arrow: Pentagon 13">
            <a:extLst>
              <a:ext uri="{FF2B5EF4-FFF2-40B4-BE49-F238E27FC236}">
                <a16:creationId xmlns:a16="http://schemas.microsoft.com/office/drawing/2014/main" id="{920D7B0A-7E23-4237-9E9D-A6715DEB7288}"/>
              </a:ext>
            </a:extLst>
          </p:cNvPr>
          <p:cNvSpPr/>
          <p:nvPr/>
        </p:nvSpPr>
        <p:spPr bwMode="auto">
          <a:xfrm>
            <a:off x="9134818" y="79914"/>
            <a:ext cx="558633" cy="119285"/>
          </a:xfrm>
          <a:prstGeom prst="homePlate">
            <a:avLst>
              <a:gd name="adj" fmla="val 15026"/>
            </a:avLst>
          </a:prstGeom>
          <a:solidFill>
            <a:srgbClr val="009DB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900" i="0" u="none" strike="noStrike" cap="none" normalizeH="0" baseline="0" dirty="0">
                <a:ln>
                  <a:noFill/>
                </a:ln>
                <a:solidFill>
                  <a:schemeClr val="bg1"/>
                </a:solidFill>
                <a:effectLst/>
                <a:latin typeface="+mj-lt"/>
              </a:rPr>
              <a:t>1</a:t>
            </a:r>
          </a:p>
        </p:txBody>
      </p:sp>
      <p:sp>
        <p:nvSpPr>
          <p:cNvPr id="61" name="Arrow: Pentagon 13">
            <a:extLst>
              <a:ext uri="{FF2B5EF4-FFF2-40B4-BE49-F238E27FC236}">
                <a16:creationId xmlns:a16="http://schemas.microsoft.com/office/drawing/2014/main" id="{5AB5BCB0-E886-44CB-8E18-F97060661843}"/>
              </a:ext>
            </a:extLst>
          </p:cNvPr>
          <p:cNvSpPr/>
          <p:nvPr/>
        </p:nvSpPr>
        <p:spPr bwMode="auto">
          <a:xfrm>
            <a:off x="9134818" y="208635"/>
            <a:ext cx="558633" cy="119285"/>
          </a:xfrm>
          <a:prstGeom prst="homePlate">
            <a:avLst>
              <a:gd name="adj" fmla="val 15026"/>
            </a:avLst>
          </a:prstGeom>
          <a:solidFill>
            <a:schemeClr val="bg1">
              <a:lumMod val="85000"/>
            </a:schemeClr>
          </a:solidFill>
          <a:ln w="9525" cap="flat" cmpd="sng" algn="ctr">
            <a:noFill/>
            <a:prstDash val="solid"/>
            <a:round/>
            <a:headEnd type="none" w="med" len="med"/>
            <a:tailEnd type="none" w="med" len="med"/>
          </a:ln>
          <a:effectLst/>
        </p:spPr>
        <p:txBody>
          <a:bodyPr vert="horz" wrap="square" lIns="324000" tIns="45720" rIns="91440" bIns="45720" numCol="1" rtlCol="0" anchor="ctr" anchorCtr="0" compatLnSpc="1">
            <a:prstTxWarp prst="textNoShape">
              <a:avLst/>
            </a:prstTxWarp>
          </a:bodyPr>
          <a:lstStyle/>
          <a:p>
            <a:pPr marL="315912" indent="-228600">
              <a:spcAft>
                <a:spcPts val="600"/>
              </a:spcAft>
              <a:buFont typeface="+mj-lt"/>
              <a:buAutoNum type="arabicPeriod"/>
            </a:pPr>
            <a:endParaRPr lang="en-US" sz="1000" dirty="0">
              <a:solidFill>
                <a:srgbClr val="009DB0"/>
              </a:solidFill>
              <a:latin typeface="+mj-lt"/>
              <a:cs typeface="Arial"/>
            </a:endParaRPr>
          </a:p>
        </p:txBody>
      </p:sp>
      <p:sp>
        <p:nvSpPr>
          <p:cNvPr id="62" name="Arrow: Pentagon 13">
            <a:extLst>
              <a:ext uri="{FF2B5EF4-FFF2-40B4-BE49-F238E27FC236}">
                <a16:creationId xmlns:a16="http://schemas.microsoft.com/office/drawing/2014/main" id="{9C67B2AF-E78A-4D15-B5A0-ACE957480B8F}"/>
              </a:ext>
            </a:extLst>
          </p:cNvPr>
          <p:cNvSpPr/>
          <p:nvPr/>
        </p:nvSpPr>
        <p:spPr bwMode="auto">
          <a:xfrm>
            <a:off x="9134818" y="336315"/>
            <a:ext cx="558633" cy="119285"/>
          </a:xfrm>
          <a:prstGeom prst="homePlate">
            <a:avLst>
              <a:gd name="adj" fmla="val 15026"/>
            </a:avLst>
          </a:prstGeom>
          <a:solidFill>
            <a:schemeClr val="bg1">
              <a:lumMod val="85000"/>
            </a:schemeClr>
          </a:solidFill>
          <a:ln w="9525" cap="flat" cmpd="sng" algn="ctr">
            <a:noFill/>
            <a:prstDash val="solid"/>
            <a:round/>
            <a:headEnd type="none" w="med" len="med"/>
            <a:tailEnd type="none" w="med" len="med"/>
          </a:ln>
          <a:effectLst/>
        </p:spPr>
        <p:txBody>
          <a:bodyPr vert="horz" wrap="square" lIns="324000" tIns="45720" rIns="91440" bIns="45720" numCol="1" rtlCol="0" anchor="ctr" anchorCtr="0" compatLnSpc="1">
            <a:prstTxWarp prst="textNoShape">
              <a:avLst/>
            </a:prstTxWarp>
          </a:bodyPr>
          <a:lstStyle/>
          <a:p>
            <a:pPr marL="315912" indent="-228600">
              <a:spcAft>
                <a:spcPts val="600"/>
              </a:spcAft>
              <a:buFont typeface="+mj-lt"/>
              <a:buAutoNum type="arabicPeriod"/>
            </a:pPr>
            <a:endParaRPr lang="en-US" sz="1000" dirty="0">
              <a:solidFill>
                <a:srgbClr val="009DB0"/>
              </a:solidFill>
              <a:latin typeface="+mj-lt"/>
              <a:cs typeface="Arial"/>
            </a:endParaRPr>
          </a:p>
        </p:txBody>
      </p:sp>
    </p:spTree>
    <p:extLst>
      <p:ext uri="{BB962C8B-B14F-4D97-AF65-F5344CB8AC3E}">
        <p14:creationId xmlns:p14="http://schemas.microsoft.com/office/powerpoint/2010/main" val="7879672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Objet 16" hidden="1">
            <a:extLst>
              <a:ext uri="{FF2B5EF4-FFF2-40B4-BE49-F238E27FC236}">
                <a16:creationId xmlns:a16="http://schemas.microsoft.com/office/drawing/2014/main" id="{FF44A7FF-DA1D-48E9-88AF-BFA57A1D74D1}"/>
              </a:ext>
            </a:extLst>
          </p:cNvPr>
          <p:cNvGraphicFramePr>
            <a:graphicFrameLocks noChangeAspect="1"/>
          </p:cNvGraphicFramePr>
          <p:nvPr>
            <p:custDataLst>
              <p:tags r:id="rId1"/>
            </p:custDataLst>
            <p:extLst>
              <p:ext uri="{D42A27DB-BD31-4B8C-83A1-F6EECF244321}">
                <p14:modId xmlns:p14="http://schemas.microsoft.com/office/powerpoint/2010/main" val="395523311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15" imgH="416" progId="TCLayout.ActiveDocument.1">
                  <p:embed/>
                </p:oleObj>
              </mc:Choice>
              <mc:Fallback>
                <p:oleObj name="think-cell Slide" r:id="rId4" imgW="415" imgH="416" progId="TCLayout.ActiveDocument.1">
                  <p:embed/>
                  <p:pic>
                    <p:nvPicPr>
                      <p:cNvPr id="17" name="Objet 16" hidden="1">
                        <a:extLst>
                          <a:ext uri="{FF2B5EF4-FFF2-40B4-BE49-F238E27FC236}">
                            <a16:creationId xmlns:a16="http://schemas.microsoft.com/office/drawing/2014/main" id="{FF44A7FF-DA1D-48E9-88AF-BFA57A1D74D1}"/>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 name="Rectangle 2">
            <a:extLst>
              <a:ext uri="{FF2B5EF4-FFF2-40B4-BE49-F238E27FC236}">
                <a16:creationId xmlns:a16="http://schemas.microsoft.com/office/drawing/2014/main" id="{F2961EB7-FC0B-4AEF-8BF3-7969101BE0A7}"/>
              </a:ext>
            </a:extLst>
          </p:cNvPr>
          <p:cNvSpPr/>
          <p:nvPr/>
        </p:nvSpPr>
        <p:spPr>
          <a:xfrm>
            <a:off x="5017196" y="2974731"/>
            <a:ext cx="4633435" cy="2221109"/>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900" dirty="0">
                <a:solidFill>
                  <a:schemeClr val="accent3">
                    <a:lumMod val="50000"/>
                  </a:schemeClr>
                </a:solidFill>
              </a:rPr>
              <a:t>On-demand renovation platforms</a:t>
            </a:r>
          </a:p>
        </p:txBody>
      </p:sp>
      <p:sp>
        <p:nvSpPr>
          <p:cNvPr id="4" name="Rectangle 3">
            <a:extLst>
              <a:ext uri="{FF2B5EF4-FFF2-40B4-BE49-F238E27FC236}">
                <a16:creationId xmlns:a16="http://schemas.microsoft.com/office/drawing/2014/main" id="{43E0D5C7-0986-42B1-8E8C-7B58D0CBD773}"/>
              </a:ext>
            </a:extLst>
          </p:cNvPr>
          <p:cNvSpPr/>
          <p:nvPr/>
        </p:nvSpPr>
        <p:spPr>
          <a:xfrm>
            <a:off x="896983" y="2284572"/>
            <a:ext cx="2831451" cy="39948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0" rtlCol="0" anchor="ctr"/>
          <a:lstStyle/>
          <a:p>
            <a:r>
              <a:rPr lang="en-US" sz="900" dirty="0">
                <a:solidFill>
                  <a:schemeClr val="accent5"/>
                </a:solidFill>
              </a:rPr>
              <a:t>Insurers</a:t>
            </a:r>
          </a:p>
        </p:txBody>
      </p:sp>
      <p:sp>
        <p:nvSpPr>
          <p:cNvPr id="107" name="Rectangle 106">
            <a:extLst>
              <a:ext uri="{FF2B5EF4-FFF2-40B4-BE49-F238E27FC236}">
                <a16:creationId xmlns:a16="http://schemas.microsoft.com/office/drawing/2014/main" id="{31D0AEAA-51DD-4312-8DD3-D5664A3B479D}"/>
              </a:ext>
            </a:extLst>
          </p:cNvPr>
          <p:cNvSpPr/>
          <p:nvPr/>
        </p:nvSpPr>
        <p:spPr>
          <a:xfrm>
            <a:off x="73392" y="2825729"/>
            <a:ext cx="1174745" cy="2432072"/>
          </a:xfrm>
          <a:prstGeom prst="rect">
            <a:avLst/>
          </a:prstGeom>
          <a:solidFill>
            <a:schemeClr val="accent4">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900" dirty="0">
                <a:solidFill>
                  <a:schemeClr val="tx1"/>
                </a:solidFill>
              </a:rPr>
              <a:t>Technical solutions providers </a:t>
            </a:r>
          </a:p>
        </p:txBody>
      </p:sp>
      <p:sp>
        <p:nvSpPr>
          <p:cNvPr id="4107" name="Rectangle 4106">
            <a:extLst>
              <a:ext uri="{FF2B5EF4-FFF2-40B4-BE49-F238E27FC236}">
                <a16:creationId xmlns:a16="http://schemas.microsoft.com/office/drawing/2014/main" id="{EBC573C8-C4E3-432A-81F7-B99236DF594A}"/>
              </a:ext>
            </a:extLst>
          </p:cNvPr>
          <p:cNvSpPr/>
          <p:nvPr/>
        </p:nvSpPr>
        <p:spPr>
          <a:xfrm>
            <a:off x="3304439" y="5453707"/>
            <a:ext cx="417955" cy="219092"/>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Arial" panose="020B0604020202020204" pitchFamily="34" charset="0"/>
              <a:buChar char="•"/>
            </a:pPr>
            <a:endParaRPr lang="en-US" sz="900" dirty="0">
              <a:solidFill>
                <a:schemeClr val="tx1"/>
              </a:solidFill>
            </a:endParaRPr>
          </a:p>
        </p:txBody>
      </p:sp>
      <p:sp>
        <p:nvSpPr>
          <p:cNvPr id="12" name="Rectangle 11">
            <a:extLst>
              <a:ext uri="{FF2B5EF4-FFF2-40B4-BE49-F238E27FC236}">
                <a16:creationId xmlns:a16="http://schemas.microsoft.com/office/drawing/2014/main" id="{06146879-726F-492D-B854-B9E140208671}"/>
              </a:ext>
            </a:extLst>
          </p:cNvPr>
          <p:cNvSpPr/>
          <p:nvPr/>
        </p:nvSpPr>
        <p:spPr>
          <a:xfrm>
            <a:off x="5154454" y="3274445"/>
            <a:ext cx="2866611" cy="1781615"/>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900" dirty="0">
                <a:solidFill>
                  <a:schemeClr val="tx1"/>
                </a:solidFill>
              </a:rPr>
              <a:t>B2C</a:t>
            </a:r>
          </a:p>
        </p:txBody>
      </p:sp>
      <p:sp>
        <p:nvSpPr>
          <p:cNvPr id="50" name="Rectangle 49">
            <a:extLst>
              <a:ext uri="{FF2B5EF4-FFF2-40B4-BE49-F238E27FC236}">
                <a16:creationId xmlns:a16="http://schemas.microsoft.com/office/drawing/2014/main" id="{06AD3339-7557-4559-B2EA-6A391CF2BF0C}"/>
              </a:ext>
            </a:extLst>
          </p:cNvPr>
          <p:cNvSpPr/>
          <p:nvPr/>
        </p:nvSpPr>
        <p:spPr>
          <a:xfrm>
            <a:off x="8157498" y="3274445"/>
            <a:ext cx="1338096" cy="1781615"/>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900" dirty="0">
                <a:solidFill>
                  <a:schemeClr val="tx1"/>
                </a:solidFill>
              </a:rPr>
              <a:t>C2C</a:t>
            </a:r>
          </a:p>
        </p:txBody>
      </p:sp>
      <p:sp>
        <p:nvSpPr>
          <p:cNvPr id="7" name="Rectangle 6">
            <a:extLst>
              <a:ext uri="{FF2B5EF4-FFF2-40B4-BE49-F238E27FC236}">
                <a16:creationId xmlns:a16="http://schemas.microsoft.com/office/drawing/2014/main" id="{064EAC16-1947-4EB5-B699-F79BA984701D}"/>
              </a:ext>
            </a:extLst>
          </p:cNvPr>
          <p:cNvSpPr/>
          <p:nvPr/>
        </p:nvSpPr>
        <p:spPr>
          <a:xfrm>
            <a:off x="896855" y="5582558"/>
            <a:ext cx="2831579" cy="39948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accent5"/>
                </a:solidFill>
              </a:rPr>
              <a:t>Employed professionals</a:t>
            </a:r>
          </a:p>
        </p:txBody>
      </p:sp>
      <p:sp>
        <p:nvSpPr>
          <p:cNvPr id="8" name="Rectangle 7">
            <a:extLst>
              <a:ext uri="{FF2B5EF4-FFF2-40B4-BE49-F238E27FC236}">
                <a16:creationId xmlns:a16="http://schemas.microsoft.com/office/drawing/2014/main" id="{17235FB0-B480-4F11-BAB2-ECCE97A0AE35}"/>
              </a:ext>
            </a:extLst>
          </p:cNvPr>
          <p:cNvSpPr/>
          <p:nvPr/>
        </p:nvSpPr>
        <p:spPr>
          <a:xfrm>
            <a:off x="3796752" y="5582558"/>
            <a:ext cx="4224313" cy="39948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accent5"/>
                </a:solidFill>
              </a:rPr>
              <a:t>External professionals</a:t>
            </a:r>
          </a:p>
        </p:txBody>
      </p:sp>
      <p:sp>
        <p:nvSpPr>
          <p:cNvPr id="5" name="Rectangle 4">
            <a:extLst>
              <a:ext uri="{FF2B5EF4-FFF2-40B4-BE49-F238E27FC236}">
                <a16:creationId xmlns:a16="http://schemas.microsoft.com/office/drawing/2014/main" id="{32E0BE14-B2E8-4A96-ADE4-0BE247A47D79}"/>
              </a:ext>
            </a:extLst>
          </p:cNvPr>
          <p:cNvSpPr/>
          <p:nvPr/>
        </p:nvSpPr>
        <p:spPr>
          <a:xfrm>
            <a:off x="3796751" y="2284572"/>
            <a:ext cx="2016000" cy="39948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82563" algn="ctr"/>
            <a:r>
              <a:rPr lang="en-US" sz="900" dirty="0">
                <a:solidFill>
                  <a:schemeClr val="accent5"/>
                </a:solidFill>
              </a:rPr>
              <a:t>Companies (e.g. condominium syndicate)</a:t>
            </a:r>
          </a:p>
        </p:txBody>
      </p:sp>
      <p:sp>
        <p:nvSpPr>
          <p:cNvPr id="6" name="Rectangle 5">
            <a:extLst>
              <a:ext uri="{FF2B5EF4-FFF2-40B4-BE49-F238E27FC236}">
                <a16:creationId xmlns:a16="http://schemas.microsoft.com/office/drawing/2014/main" id="{8AEA1672-C0F9-4DB2-A6F4-76831980F749}"/>
              </a:ext>
            </a:extLst>
          </p:cNvPr>
          <p:cNvSpPr/>
          <p:nvPr/>
        </p:nvSpPr>
        <p:spPr>
          <a:xfrm>
            <a:off x="5889461" y="2284572"/>
            <a:ext cx="3761171" cy="39948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accent5"/>
                </a:solidFill>
              </a:rPr>
              <a:t>Individuals</a:t>
            </a:r>
          </a:p>
        </p:txBody>
      </p:sp>
      <p:sp>
        <p:nvSpPr>
          <p:cNvPr id="9" name="Rectangle 8">
            <a:extLst>
              <a:ext uri="{FF2B5EF4-FFF2-40B4-BE49-F238E27FC236}">
                <a16:creationId xmlns:a16="http://schemas.microsoft.com/office/drawing/2014/main" id="{E57AC7D2-FC03-4826-B2B4-B86B10C8A912}"/>
              </a:ext>
            </a:extLst>
          </p:cNvPr>
          <p:cNvSpPr/>
          <p:nvPr/>
        </p:nvSpPr>
        <p:spPr>
          <a:xfrm>
            <a:off x="8157498" y="5582558"/>
            <a:ext cx="1493134" cy="39948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accent5"/>
                </a:solidFill>
              </a:rPr>
              <a:t>Individuals</a:t>
            </a:r>
          </a:p>
        </p:txBody>
      </p:sp>
      <p:sp>
        <p:nvSpPr>
          <p:cNvPr id="19" name="Rectangle 18">
            <a:extLst>
              <a:ext uri="{FF2B5EF4-FFF2-40B4-BE49-F238E27FC236}">
                <a16:creationId xmlns:a16="http://schemas.microsoft.com/office/drawing/2014/main" id="{D183DC4A-A310-4818-8DE5-DD81DA31ACA2}"/>
              </a:ext>
            </a:extLst>
          </p:cNvPr>
          <p:cNvSpPr/>
          <p:nvPr/>
        </p:nvSpPr>
        <p:spPr>
          <a:xfrm>
            <a:off x="816335" y="5446094"/>
            <a:ext cx="7268665" cy="662350"/>
          </a:xfrm>
          <a:prstGeom prst="rect">
            <a:avLst/>
          </a:prstGeom>
          <a:noFill/>
          <a:ln w="127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p>
        </p:txBody>
      </p:sp>
      <p:sp>
        <p:nvSpPr>
          <p:cNvPr id="20" name="Rectangle 19">
            <a:extLst>
              <a:ext uri="{FF2B5EF4-FFF2-40B4-BE49-F238E27FC236}">
                <a16:creationId xmlns:a16="http://schemas.microsoft.com/office/drawing/2014/main" id="{54E8F179-87EF-4A92-9C29-92D7E20EB946}"/>
              </a:ext>
            </a:extLst>
          </p:cNvPr>
          <p:cNvSpPr/>
          <p:nvPr/>
        </p:nvSpPr>
        <p:spPr>
          <a:xfrm>
            <a:off x="896855" y="1783273"/>
            <a:ext cx="2825539" cy="292737"/>
          </a:xfrm>
          <a:prstGeom prst="rect">
            <a:avLst/>
          </a:prstGeom>
          <a:noFill/>
          <a:ln w="127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accent5"/>
                </a:solidFill>
              </a:rPr>
              <a:t>Beneficiaries</a:t>
            </a:r>
          </a:p>
        </p:txBody>
      </p:sp>
      <p:sp>
        <p:nvSpPr>
          <p:cNvPr id="21" name="ZoneTexte 20">
            <a:extLst>
              <a:ext uri="{FF2B5EF4-FFF2-40B4-BE49-F238E27FC236}">
                <a16:creationId xmlns:a16="http://schemas.microsoft.com/office/drawing/2014/main" id="{44BA4EC0-19D7-41DC-B319-396D8267BC37}"/>
              </a:ext>
            </a:extLst>
          </p:cNvPr>
          <p:cNvSpPr txBox="1"/>
          <p:nvPr/>
        </p:nvSpPr>
        <p:spPr>
          <a:xfrm>
            <a:off x="0" y="2276566"/>
            <a:ext cx="830687" cy="369332"/>
          </a:xfrm>
          <a:prstGeom prst="rect">
            <a:avLst/>
          </a:prstGeom>
          <a:noFill/>
        </p:spPr>
        <p:txBody>
          <a:bodyPr wrap="square" rtlCol="0">
            <a:spAutoFit/>
          </a:bodyPr>
          <a:lstStyle/>
          <a:p>
            <a:pPr algn="ctr"/>
            <a:r>
              <a:rPr lang="en-US" sz="900" i="1" dirty="0"/>
              <a:t>Demand side</a:t>
            </a:r>
          </a:p>
        </p:txBody>
      </p:sp>
      <p:sp>
        <p:nvSpPr>
          <p:cNvPr id="22" name="ZoneTexte 21">
            <a:extLst>
              <a:ext uri="{FF2B5EF4-FFF2-40B4-BE49-F238E27FC236}">
                <a16:creationId xmlns:a16="http://schemas.microsoft.com/office/drawing/2014/main" id="{43B8FABF-5816-42AC-8939-29224794884E}"/>
              </a:ext>
            </a:extLst>
          </p:cNvPr>
          <p:cNvSpPr txBox="1"/>
          <p:nvPr/>
        </p:nvSpPr>
        <p:spPr>
          <a:xfrm>
            <a:off x="0" y="5558460"/>
            <a:ext cx="830687" cy="369332"/>
          </a:xfrm>
          <a:prstGeom prst="rect">
            <a:avLst/>
          </a:prstGeom>
          <a:noFill/>
        </p:spPr>
        <p:txBody>
          <a:bodyPr wrap="square" rtlCol="0">
            <a:spAutoFit/>
          </a:bodyPr>
          <a:lstStyle/>
          <a:p>
            <a:pPr algn="ctr"/>
            <a:r>
              <a:rPr lang="en-US" sz="900" i="1" dirty="0"/>
              <a:t>Supply side</a:t>
            </a:r>
          </a:p>
        </p:txBody>
      </p:sp>
      <p:sp>
        <p:nvSpPr>
          <p:cNvPr id="47" name="Rectangle 46">
            <a:extLst>
              <a:ext uri="{FF2B5EF4-FFF2-40B4-BE49-F238E27FC236}">
                <a16:creationId xmlns:a16="http://schemas.microsoft.com/office/drawing/2014/main" id="{9E10C541-E455-4AF2-AA1A-715E3DF2DDC1}"/>
              </a:ext>
            </a:extLst>
          </p:cNvPr>
          <p:cNvSpPr/>
          <p:nvPr/>
        </p:nvSpPr>
        <p:spPr>
          <a:xfrm>
            <a:off x="896983" y="1434677"/>
            <a:ext cx="2831451" cy="292737"/>
          </a:xfrm>
          <a:prstGeom prst="rect">
            <a:avLst/>
          </a:prstGeom>
          <a:solidFill>
            <a:schemeClr val="bg1">
              <a:lumMod val="6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solidFill>
              </a:rPr>
              <a:t>In-kind compensation</a:t>
            </a:r>
          </a:p>
        </p:txBody>
      </p:sp>
      <p:sp>
        <p:nvSpPr>
          <p:cNvPr id="49" name="Rectangle 48">
            <a:extLst>
              <a:ext uri="{FF2B5EF4-FFF2-40B4-BE49-F238E27FC236}">
                <a16:creationId xmlns:a16="http://schemas.microsoft.com/office/drawing/2014/main" id="{B10468A4-1BAC-4153-BC9A-99B8715C0AD1}"/>
              </a:ext>
            </a:extLst>
          </p:cNvPr>
          <p:cNvSpPr/>
          <p:nvPr/>
        </p:nvSpPr>
        <p:spPr>
          <a:xfrm>
            <a:off x="3805851" y="1434677"/>
            <a:ext cx="5844781" cy="292737"/>
          </a:xfrm>
          <a:prstGeom prst="rect">
            <a:avLst/>
          </a:prstGeom>
          <a:solidFill>
            <a:schemeClr val="bg1">
              <a:lumMod val="6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solidFill>
              </a:rPr>
              <a:t>Over-the-counter compensation + On-estimate compensation</a:t>
            </a:r>
          </a:p>
        </p:txBody>
      </p:sp>
      <p:pic>
        <p:nvPicPr>
          <p:cNvPr id="60" name="Image 59">
            <a:extLst>
              <a:ext uri="{FF2B5EF4-FFF2-40B4-BE49-F238E27FC236}">
                <a16:creationId xmlns:a16="http://schemas.microsoft.com/office/drawing/2014/main" id="{7AEB38C8-2556-4BC2-9E79-6253524A0CCD}"/>
              </a:ext>
            </a:extLst>
          </p:cNvPr>
          <p:cNvPicPr>
            <a:picLocks noChangeAspect="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264964" y="4738474"/>
            <a:ext cx="1139286" cy="135440"/>
          </a:xfrm>
          <a:prstGeom prst="rect">
            <a:avLst/>
          </a:prstGeom>
        </p:spPr>
      </p:pic>
      <p:pic>
        <p:nvPicPr>
          <p:cNvPr id="61" name="Image 60">
            <a:extLst>
              <a:ext uri="{FF2B5EF4-FFF2-40B4-BE49-F238E27FC236}">
                <a16:creationId xmlns:a16="http://schemas.microsoft.com/office/drawing/2014/main" id="{FF1C9A56-12FF-44D7-90CE-6B642AC09E3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665509" y="4030485"/>
            <a:ext cx="773146" cy="224081"/>
          </a:xfrm>
          <a:prstGeom prst="rect">
            <a:avLst/>
          </a:prstGeom>
        </p:spPr>
      </p:pic>
      <p:pic>
        <p:nvPicPr>
          <p:cNvPr id="1034" name="Picture 10" descr="BRICOCO Paris - Fournisseurs d'accès internet (adresse)">
            <a:extLst>
              <a:ext uri="{FF2B5EF4-FFF2-40B4-BE49-F238E27FC236}">
                <a16:creationId xmlns:a16="http://schemas.microsoft.com/office/drawing/2014/main" id="{6AD63904-CC83-445F-AEAA-4856B3E8FEC2}"/>
              </a:ext>
            </a:extLst>
          </p:cNvPr>
          <p:cNvPicPr>
            <a:picLocks noChangeAspect="1" noChangeArrowheads="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546457" y="4441337"/>
            <a:ext cx="642136" cy="110366"/>
          </a:xfrm>
          <a:prstGeom prst="rect">
            <a:avLst/>
          </a:prstGeom>
          <a:noFill/>
          <a:extLst>
            <a:ext uri="{909E8E84-426E-40DD-AFC4-6F175D3DCCD1}">
              <a14:hiddenFill xmlns:a14="http://schemas.microsoft.com/office/drawing/2010/main">
                <a:solidFill>
                  <a:srgbClr val="FFFFFF"/>
                </a:solidFill>
              </a14:hiddenFill>
            </a:ext>
          </a:extLst>
        </p:spPr>
      </p:pic>
      <p:pic>
        <p:nvPicPr>
          <p:cNvPr id="57" name="Image 56">
            <a:extLst>
              <a:ext uri="{FF2B5EF4-FFF2-40B4-BE49-F238E27FC236}">
                <a16:creationId xmlns:a16="http://schemas.microsoft.com/office/drawing/2014/main" id="{7942C9D1-CC4E-494E-B1BA-B41C956CB05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787954" y="3653567"/>
            <a:ext cx="447096" cy="190147"/>
          </a:xfrm>
          <a:prstGeom prst="rect">
            <a:avLst/>
          </a:prstGeom>
        </p:spPr>
      </p:pic>
      <p:cxnSp>
        <p:nvCxnSpPr>
          <p:cNvPr id="99" name="Connecteur droit 98">
            <a:extLst>
              <a:ext uri="{FF2B5EF4-FFF2-40B4-BE49-F238E27FC236}">
                <a16:creationId xmlns:a16="http://schemas.microsoft.com/office/drawing/2014/main" id="{FA4D10C6-B565-4FB9-A5A3-2BBB57BBDE42}"/>
              </a:ext>
            </a:extLst>
          </p:cNvPr>
          <p:cNvCxnSpPr>
            <a:cxnSpLocks/>
          </p:cNvCxnSpPr>
          <p:nvPr/>
        </p:nvCxnSpPr>
        <p:spPr>
          <a:xfrm>
            <a:off x="209006" y="1097459"/>
            <a:ext cx="9441625" cy="0"/>
          </a:xfrm>
          <a:prstGeom prst="line">
            <a:avLst/>
          </a:prstGeom>
          <a:solidFill>
            <a:schemeClr val="accent1"/>
          </a:solidFill>
          <a:ln w="9525" cap="flat" cmpd="sng" algn="ctr">
            <a:solidFill>
              <a:srgbClr val="009DB0"/>
            </a:solidFill>
            <a:prstDash val="solid"/>
            <a:round/>
            <a:headEnd type="none" w="med" len="med"/>
            <a:tailEnd type="none" w="med" len="med"/>
          </a:ln>
          <a:effectLst/>
        </p:spPr>
      </p:cxnSp>
      <p:sp>
        <p:nvSpPr>
          <p:cNvPr id="100" name="ZoneTexte 99">
            <a:extLst>
              <a:ext uri="{FF2B5EF4-FFF2-40B4-BE49-F238E27FC236}">
                <a16:creationId xmlns:a16="http://schemas.microsoft.com/office/drawing/2014/main" id="{EF6C7B41-C54E-4684-BB9A-36701E115EBF}"/>
              </a:ext>
            </a:extLst>
          </p:cNvPr>
          <p:cNvSpPr txBox="1"/>
          <p:nvPr/>
        </p:nvSpPr>
        <p:spPr>
          <a:xfrm>
            <a:off x="2732817" y="989737"/>
            <a:ext cx="4394002" cy="215444"/>
          </a:xfrm>
          <a:prstGeom prst="rect">
            <a:avLst/>
          </a:prstGeom>
          <a:solidFill>
            <a:schemeClr val="bg1"/>
          </a:solidFill>
        </p:spPr>
        <p:txBody>
          <a:bodyPr wrap="square" lIns="144000" rIns="144000" bIns="0" anchor="ctr">
            <a:spAutoFit/>
          </a:bodyPr>
          <a:lstStyle>
            <a:defPPr>
              <a:defRPr lang="fr-FR"/>
            </a:defPPr>
            <a:lvl1pPr algn="ctr">
              <a:defRPr sz="1100" b="1">
                <a:solidFill>
                  <a:srgbClr val="009DB0"/>
                </a:solidFill>
                <a:latin typeface="+mj-lt"/>
              </a:defRPr>
            </a:lvl1pPr>
          </a:lstStyle>
          <a:p>
            <a:r>
              <a:rPr lang="en-US" dirty="0"/>
              <a:t>Post-loss management ecosystem  </a:t>
            </a:r>
          </a:p>
        </p:txBody>
      </p:sp>
      <p:pic>
        <p:nvPicPr>
          <p:cNvPr id="103" name="Graphique 102">
            <a:extLst>
              <a:ext uri="{FF2B5EF4-FFF2-40B4-BE49-F238E27FC236}">
                <a16:creationId xmlns:a16="http://schemas.microsoft.com/office/drawing/2014/main" id="{520C1FAC-FCFE-4A89-9DA8-09CB29181CA9}"/>
              </a:ext>
            </a:extLst>
          </p:cNvPr>
          <p:cNvPicPr>
            <a:picLocks noChangeAspect="1"/>
          </p:cNvPicPr>
          <p:nvPr/>
        </p:nvPicPr>
        <p:blipFill rotWithShape="1">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b="13787"/>
          <a:stretch/>
        </p:blipFill>
        <p:spPr>
          <a:xfrm>
            <a:off x="1180019" y="5680684"/>
            <a:ext cx="214316" cy="230961"/>
          </a:xfrm>
          <a:prstGeom prst="rect">
            <a:avLst/>
          </a:prstGeom>
        </p:spPr>
      </p:pic>
      <p:pic>
        <p:nvPicPr>
          <p:cNvPr id="110" name="Graphique 109">
            <a:extLst>
              <a:ext uri="{FF2B5EF4-FFF2-40B4-BE49-F238E27FC236}">
                <a16:creationId xmlns:a16="http://schemas.microsoft.com/office/drawing/2014/main" id="{0CA5CCEF-DC39-4724-9838-CB259D062516}"/>
              </a:ext>
            </a:extLst>
          </p:cNvPr>
          <p:cNvPicPr>
            <a:picLocks noChangeAspect="1"/>
          </p:cNvPicPr>
          <p:nvPr/>
        </p:nvPicPr>
        <p:blipFill rotWithShape="1">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b="13787"/>
          <a:stretch/>
        </p:blipFill>
        <p:spPr>
          <a:xfrm>
            <a:off x="4574009" y="5680684"/>
            <a:ext cx="214316" cy="230961"/>
          </a:xfrm>
          <a:prstGeom prst="rect">
            <a:avLst/>
          </a:prstGeom>
        </p:spPr>
      </p:pic>
      <p:grpSp>
        <p:nvGrpSpPr>
          <p:cNvPr id="109" name="Group 13">
            <a:extLst>
              <a:ext uri="{FF2B5EF4-FFF2-40B4-BE49-F238E27FC236}">
                <a16:creationId xmlns:a16="http://schemas.microsoft.com/office/drawing/2014/main" id="{DA05C7C7-7C16-496C-87D6-257145CDEEC2}"/>
              </a:ext>
            </a:extLst>
          </p:cNvPr>
          <p:cNvGrpSpPr>
            <a:grpSpLocks noChangeAspect="1"/>
          </p:cNvGrpSpPr>
          <p:nvPr/>
        </p:nvGrpSpPr>
        <p:grpSpPr bwMode="auto">
          <a:xfrm>
            <a:off x="6922550" y="2387795"/>
            <a:ext cx="203941" cy="172525"/>
            <a:chOff x="788" y="858"/>
            <a:chExt cx="740" cy="626"/>
          </a:xfrm>
          <a:solidFill>
            <a:schemeClr val="accent5"/>
          </a:solidFill>
        </p:grpSpPr>
        <p:sp>
          <p:nvSpPr>
            <p:cNvPr id="112" name="Oval 14">
              <a:extLst>
                <a:ext uri="{FF2B5EF4-FFF2-40B4-BE49-F238E27FC236}">
                  <a16:creationId xmlns:a16="http://schemas.microsoft.com/office/drawing/2014/main" id="{C5751987-1F6D-468E-BCB6-AA3D35B8C712}"/>
                </a:ext>
              </a:extLst>
            </p:cNvPr>
            <p:cNvSpPr>
              <a:spLocks noChangeArrowheads="1"/>
            </p:cNvSpPr>
            <p:nvPr/>
          </p:nvSpPr>
          <p:spPr bwMode="auto">
            <a:xfrm>
              <a:off x="1343" y="858"/>
              <a:ext cx="139" cy="16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sp>
          <p:nvSpPr>
            <p:cNvPr id="113" name="Oval 15">
              <a:extLst>
                <a:ext uri="{FF2B5EF4-FFF2-40B4-BE49-F238E27FC236}">
                  <a16:creationId xmlns:a16="http://schemas.microsoft.com/office/drawing/2014/main" id="{40DAC720-6B4C-4D4A-A0D6-A7C60A444C2C}"/>
                </a:ext>
              </a:extLst>
            </p:cNvPr>
            <p:cNvSpPr>
              <a:spLocks noChangeArrowheads="1"/>
            </p:cNvSpPr>
            <p:nvPr/>
          </p:nvSpPr>
          <p:spPr bwMode="auto">
            <a:xfrm>
              <a:off x="834" y="858"/>
              <a:ext cx="139" cy="16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sp>
          <p:nvSpPr>
            <p:cNvPr id="114" name="Freeform 16">
              <a:extLst>
                <a:ext uri="{FF2B5EF4-FFF2-40B4-BE49-F238E27FC236}">
                  <a16:creationId xmlns:a16="http://schemas.microsoft.com/office/drawing/2014/main" id="{44291D4E-47A6-41AE-9182-38FA1ED23545}"/>
                </a:ext>
              </a:extLst>
            </p:cNvPr>
            <p:cNvSpPr>
              <a:spLocks/>
            </p:cNvSpPr>
            <p:nvPr/>
          </p:nvSpPr>
          <p:spPr bwMode="auto">
            <a:xfrm>
              <a:off x="788" y="1020"/>
              <a:ext cx="208" cy="185"/>
            </a:xfrm>
            <a:custGeom>
              <a:avLst/>
              <a:gdLst>
                <a:gd name="T0" fmla="*/ 16 w 18"/>
                <a:gd name="T1" fmla="*/ 8 h 16"/>
                <a:gd name="T2" fmla="*/ 18 w 18"/>
                <a:gd name="T3" fmla="*/ 0 h 16"/>
                <a:gd name="T4" fmla="*/ 8 w 18"/>
                <a:gd name="T5" fmla="*/ 0 h 16"/>
                <a:gd name="T6" fmla="*/ 0 w 18"/>
                <a:gd name="T7" fmla="*/ 8 h 16"/>
                <a:gd name="T8" fmla="*/ 0 w 18"/>
                <a:gd name="T9" fmla="*/ 16 h 16"/>
                <a:gd name="T10" fmla="*/ 18 w 18"/>
                <a:gd name="T11" fmla="*/ 16 h 16"/>
                <a:gd name="T12" fmla="*/ 16 w 18"/>
                <a:gd name="T13" fmla="*/ 8 h 16"/>
              </a:gdLst>
              <a:ahLst/>
              <a:cxnLst>
                <a:cxn ang="0">
                  <a:pos x="T0" y="T1"/>
                </a:cxn>
                <a:cxn ang="0">
                  <a:pos x="T2" y="T3"/>
                </a:cxn>
                <a:cxn ang="0">
                  <a:pos x="T4" y="T5"/>
                </a:cxn>
                <a:cxn ang="0">
                  <a:pos x="T6" y="T7"/>
                </a:cxn>
                <a:cxn ang="0">
                  <a:pos x="T8" y="T9"/>
                </a:cxn>
                <a:cxn ang="0">
                  <a:pos x="T10" y="T11"/>
                </a:cxn>
                <a:cxn ang="0">
                  <a:pos x="T12" y="T13"/>
                </a:cxn>
              </a:cxnLst>
              <a:rect l="0" t="0" r="r" b="b"/>
              <a:pathLst>
                <a:path w="18" h="16">
                  <a:moveTo>
                    <a:pt x="16" y="8"/>
                  </a:moveTo>
                  <a:cubicBezTo>
                    <a:pt x="16" y="5"/>
                    <a:pt x="17" y="3"/>
                    <a:pt x="18" y="0"/>
                  </a:cubicBezTo>
                  <a:cubicBezTo>
                    <a:pt x="8" y="0"/>
                    <a:pt x="8" y="0"/>
                    <a:pt x="8" y="0"/>
                  </a:cubicBezTo>
                  <a:cubicBezTo>
                    <a:pt x="4" y="0"/>
                    <a:pt x="0" y="4"/>
                    <a:pt x="0" y="8"/>
                  </a:cubicBezTo>
                  <a:cubicBezTo>
                    <a:pt x="0" y="16"/>
                    <a:pt x="0" y="16"/>
                    <a:pt x="0" y="16"/>
                  </a:cubicBezTo>
                  <a:cubicBezTo>
                    <a:pt x="18" y="16"/>
                    <a:pt x="18" y="16"/>
                    <a:pt x="18" y="16"/>
                  </a:cubicBezTo>
                  <a:cubicBezTo>
                    <a:pt x="17" y="14"/>
                    <a:pt x="16" y="11"/>
                    <a:pt x="1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sp>
          <p:nvSpPr>
            <p:cNvPr id="115" name="Freeform 17">
              <a:extLst>
                <a:ext uri="{FF2B5EF4-FFF2-40B4-BE49-F238E27FC236}">
                  <a16:creationId xmlns:a16="http://schemas.microsoft.com/office/drawing/2014/main" id="{4656EAF1-7B5C-4837-BE5A-DB82B5F1717E}"/>
                </a:ext>
              </a:extLst>
            </p:cNvPr>
            <p:cNvSpPr>
              <a:spLocks/>
            </p:cNvSpPr>
            <p:nvPr/>
          </p:nvSpPr>
          <p:spPr bwMode="auto">
            <a:xfrm>
              <a:off x="1320" y="1020"/>
              <a:ext cx="208" cy="185"/>
            </a:xfrm>
            <a:custGeom>
              <a:avLst/>
              <a:gdLst>
                <a:gd name="T0" fmla="*/ 10 w 18"/>
                <a:gd name="T1" fmla="*/ 0 h 16"/>
                <a:gd name="T2" fmla="*/ 0 w 18"/>
                <a:gd name="T3" fmla="*/ 0 h 16"/>
                <a:gd name="T4" fmla="*/ 2 w 18"/>
                <a:gd name="T5" fmla="*/ 8 h 16"/>
                <a:gd name="T6" fmla="*/ 0 w 18"/>
                <a:gd name="T7" fmla="*/ 16 h 16"/>
                <a:gd name="T8" fmla="*/ 18 w 18"/>
                <a:gd name="T9" fmla="*/ 16 h 16"/>
                <a:gd name="T10" fmla="*/ 18 w 18"/>
                <a:gd name="T11" fmla="*/ 8 h 16"/>
                <a:gd name="T12" fmla="*/ 10 w 18"/>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18" h="16">
                  <a:moveTo>
                    <a:pt x="10" y="0"/>
                  </a:moveTo>
                  <a:cubicBezTo>
                    <a:pt x="0" y="0"/>
                    <a:pt x="0" y="0"/>
                    <a:pt x="0" y="0"/>
                  </a:cubicBezTo>
                  <a:cubicBezTo>
                    <a:pt x="1" y="3"/>
                    <a:pt x="2" y="5"/>
                    <a:pt x="2" y="8"/>
                  </a:cubicBezTo>
                  <a:cubicBezTo>
                    <a:pt x="2" y="11"/>
                    <a:pt x="1" y="14"/>
                    <a:pt x="0" y="16"/>
                  </a:cubicBezTo>
                  <a:cubicBezTo>
                    <a:pt x="18" y="16"/>
                    <a:pt x="18" y="16"/>
                    <a:pt x="18" y="16"/>
                  </a:cubicBezTo>
                  <a:cubicBezTo>
                    <a:pt x="18" y="8"/>
                    <a:pt x="18" y="8"/>
                    <a:pt x="18" y="8"/>
                  </a:cubicBezTo>
                  <a:cubicBezTo>
                    <a:pt x="18" y="4"/>
                    <a:pt x="15" y="0"/>
                    <a:pt x="1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sp>
          <p:nvSpPr>
            <p:cNvPr id="116" name="Freeform 18">
              <a:extLst>
                <a:ext uri="{FF2B5EF4-FFF2-40B4-BE49-F238E27FC236}">
                  <a16:creationId xmlns:a16="http://schemas.microsoft.com/office/drawing/2014/main" id="{AA4BB076-B77C-4C73-AEB4-EE2E4A2ACF14}"/>
                </a:ext>
              </a:extLst>
            </p:cNvPr>
            <p:cNvSpPr>
              <a:spLocks/>
            </p:cNvSpPr>
            <p:nvPr/>
          </p:nvSpPr>
          <p:spPr bwMode="auto">
            <a:xfrm>
              <a:off x="927" y="950"/>
              <a:ext cx="462" cy="534"/>
            </a:xfrm>
            <a:custGeom>
              <a:avLst/>
              <a:gdLst>
                <a:gd name="T0" fmla="*/ 31 w 40"/>
                <a:gd name="T1" fmla="*/ 27 h 46"/>
                <a:gd name="T2" fmla="*/ 28 w 40"/>
                <a:gd name="T3" fmla="*/ 26 h 46"/>
                <a:gd name="T4" fmla="*/ 25 w 40"/>
                <a:gd name="T5" fmla="*/ 26 h 46"/>
                <a:gd name="T6" fmla="*/ 32 w 40"/>
                <a:gd name="T7" fmla="*/ 14 h 46"/>
                <a:gd name="T8" fmla="*/ 20 w 40"/>
                <a:gd name="T9" fmla="*/ 0 h 46"/>
                <a:gd name="T10" fmla="*/ 8 w 40"/>
                <a:gd name="T11" fmla="*/ 14 h 46"/>
                <a:gd name="T12" fmla="*/ 15 w 40"/>
                <a:gd name="T13" fmla="*/ 26 h 46"/>
                <a:gd name="T14" fmla="*/ 12 w 40"/>
                <a:gd name="T15" fmla="*/ 26 h 46"/>
                <a:gd name="T16" fmla="*/ 9 w 40"/>
                <a:gd name="T17" fmla="*/ 27 h 46"/>
                <a:gd name="T18" fmla="*/ 0 w 40"/>
                <a:gd name="T19" fmla="*/ 38 h 46"/>
                <a:gd name="T20" fmla="*/ 0 w 40"/>
                <a:gd name="T21" fmla="*/ 46 h 46"/>
                <a:gd name="T22" fmla="*/ 40 w 40"/>
                <a:gd name="T23" fmla="*/ 46 h 46"/>
                <a:gd name="T24" fmla="*/ 40 w 40"/>
                <a:gd name="T25" fmla="*/ 38 h 46"/>
                <a:gd name="T26" fmla="*/ 31 w 40"/>
                <a:gd name="T27" fmla="*/ 27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6">
                  <a:moveTo>
                    <a:pt x="31" y="27"/>
                  </a:moveTo>
                  <a:cubicBezTo>
                    <a:pt x="30" y="26"/>
                    <a:pt x="29" y="26"/>
                    <a:pt x="28" y="26"/>
                  </a:cubicBezTo>
                  <a:cubicBezTo>
                    <a:pt x="25" y="26"/>
                    <a:pt x="25" y="26"/>
                    <a:pt x="25" y="26"/>
                  </a:cubicBezTo>
                  <a:cubicBezTo>
                    <a:pt x="29" y="24"/>
                    <a:pt x="32" y="19"/>
                    <a:pt x="32" y="14"/>
                  </a:cubicBezTo>
                  <a:cubicBezTo>
                    <a:pt x="32" y="6"/>
                    <a:pt x="27" y="0"/>
                    <a:pt x="20" y="0"/>
                  </a:cubicBezTo>
                  <a:cubicBezTo>
                    <a:pt x="14" y="0"/>
                    <a:pt x="8" y="6"/>
                    <a:pt x="8" y="14"/>
                  </a:cubicBezTo>
                  <a:cubicBezTo>
                    <a:pt x="8" y="19"/>
                    <a:pt x="11" y="24"/>
                    <a:pt x="15" y="26"/>
                  </a:cubicBezTo>
                  <a:cubicBezTo>
                    <a:pt x="12" y="26"/>
                    <a:pt x="12" y="26"/>
                    <a:pt x="12" y="26"/>
                  </a:cubicBezTo>
                  <a:cubicBezTo>
                    <a:pt x="11" y="26"/>
                    <a:pt x="10" y="26"/>
                    <a:pt x="9" y="27"/>
                  </a:cubicBezTo>
                  <a:cubicBezTo>
                    <a:pt x="4" y="28"/>
                    <a:pt x="0" y="33"/>
                    <a:pt x="0" y="38"/>
                  </a:cubicBezTo>
                  <a:cubicBezTo>
                    <a:pt x="0" y="46"/>
                    <a:pt x="0" y="46"/>
                    <a:pt x="0" y="46"/>
                  </a:cubicBezTo>
                  <a:cubicBezTo>
                    <a:pt x="40" y="46"/>
                    <a:pt x="40" y="46"/>
                    <a:pt x="40" y="46"/>
                  </a:cubicBezTo>
                  <a:cubicBezTo>
                    <a:pt x="40" y="38"/>
                    <a:pt x="40" y="38"/>
                    <a:pt x="40" y="38"/>
                  </a:cubicBezTo>
                  <a:cubicBezTo>
                    <a:pt x="40" y="33"/>
                    <a:pt x="36" y="28"/>
                    <a:pt x="31"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grpSp>
      <p:sp>
        <p:nvSpPr>
          <p:cNvPr id="121" name="Freeform 22">
            <a:extLst>
              <a:ext uri="{FF2B5EF4-FFF2-40B4-BE49-F238E27FC236}">
                <a16:creationId xmlns:a16="http://schemas.microsoft.com/office/drawing/2014/main" id="{F04F0ACD-7349-4D32-9C1C-9C43D9AB91F1}"/>
              </a:ext>
            </a:extLst>
          </p:cNvPr>
          <p:cNvSpPr>
            <a:spLocks noEditPoints="1"/>
          </p:cNvSpPr>
          <p:nvPr/>
        </p:nvSpPr>
        <p:spPr bwMode="auto">
          <a:xfrm>
            <a:off x="3909193" y="2405566"/>
            <a:ext cx="172059" cy="172524"/>
          </a:xfrm>
          <a:custGeom>
            <a:avLst/>
            <a:gdLst>
              <a:gd name="T0" fmla="*/ 370 w 740"/>
              <a:gd name="T1" fmla="*/ 0 h 742"/>
              <a:gd name="T2" fmla="*/ 46 w 740"/>
              <a:gd name="T3" fmla="*/ 695 h 742"/>
              <a:gd name="T4" fmla="*/ 0 w 740"/>
              <a:gd name="T5" fmla="*/ 742 h 742"/>
              <a:gd name="T6" fmla="*/ 740 w 740"/>
              <a:gd name="T7" fmla="*/ 185 h 742"/>
              <a:gd name="T8" fmla="*/ 278 w 740"/>
              <a:gd name="T9" fmla="*/ 695 h 742"/>
              <a:gd name="T10" fmla="*/ 139 w 740"/>
              <a:gd name="T11" fmla="*/ 602 h 742"/>
              <a:gd name="T12" fmla="*/ 278 w 740"/>
              <a:gd name="T13" fmla="*/ 695 h 742"/>
              <a:gd name="T14" fmla="*/ 93 w 740"/>
              <a:gd name="T15" fmla="*/ 510 h 742"/>
              <a:gd name="T16" fmla="*/ 324 w 740"/>
              <a:gd name="T17" fmla="*/ 463 h 742"/>
              <a:gd name="T18" fmla="*/ 324 w 740"/>
              <a:gd name="T19" fmla="*/ 417 h 742"/>
              <a:gd name="T20" fmla="*/ 93 w 740"/>
              <a:gd name="T21" fmla="*/ 371 h 742"/>
              <a:gd name="T22" fmla="*/ 324 w 740"/>
              <a:gd name="T23" fmla="*/ 417 h 742"/>
              <a:gd name="T24" fmla="*/ 93 w 740"/>
              <a:gd name="T25" fmla="*/ 324 h 742"/>
              <a:gd name="T26" fmla="*/ 324 w 740"/>
              <a:gd name="T27" fmla="*/ 278 h 742"/>
              <a:gd name="T28" fmla="*/ 324 w 740"/>
              <a:gd name="T29" fmla="*/ 232 h 742"/>
              <a:gd name="T30" fmla="*/ 93 w 740"/>
              <a:gd name="T31" fmla="*/ 185 h 742"/>
              <a:gd name="T32" fmla="*/ 324 w 740"/>
              <a:gd name="T33" fmla="*/ 232 h 742"/>
              <a:gd name="T34" fmla="*/ 93 w 740"/>
              <a:gd name="T35" fmla="*/ 139 h 742"/>
              <a:gd name="T36" fmla="*/ 324 w 740"/>
              <a:gd name="T37" fmla="*/ 92 h 742"/>
              <a:gd name="T38" fmla="*/ 555 w 740"/>
              <a:gd name="T39" fmla="*/ 649 h 742"/>
              <a:gd name="T40" fmla="*/ 463 w 740"/>
              <a:gd name="T41" fmla="*/ 556 h 742"/>
              <a:gd name="T42" fmla="*/ 555 w 740"/>
              <a:gd name="T43" fmla="*/ 649 h 742"/>
              <a:gd name="T44" fmla="*/ 463 w 740"/>
              <a:gd name="T45" fmla="*/ 510 h 742"/>
              <a:gd name="T46" fmla="*/ 555 w 740"/>
              <a:gd name="T47" fmla="*/ 417 h 742"/>
              <a:gd name="T48" fmla="*/ 555 w 740"/>
              <a:gd name="T49" fmla="*/ 371 h 742"/>
              <a:gd name="T50" fmla="*/ 463 w 740"/>
              <a:gd name="T51" fmla="*/ 278 h 742"/>
              <a:gd name="T52" fmla="*/ 555 w 740"/>
              <a:gd name="T53" fmla="*/ 371 h 742"/>
              <a:gd name="T54" fmla="*/ 601 w 740"/>
              <a:gd name="T55" fmla="*/ 649 h 742"/>
              <a:gd name="T56" fmla="*/ 694 w 740"/>
              <a:gd name="T57" fmla="*/ 556 h 742"/>
              <a:gd name="T58" fmla="*/ 694 w 740"/>
              <a:gd name="T59" fmla="*/ 510 h 742"/>
              <a:gd name="T60" fmla="*/ 601 w 740"/>
              <a:gd name="T61" fmla="*/ 417 h 742"/>
              <a:gd name="T62" fmla="*/ 694 w 740"/>
              <a:gd name="T63" fmla="*/ 510 h 742"/>
              <a:gd name="T64" fmla="*/ 601 w 740"/>
              <a:gd name="T65" fmla="*/ 371 h 742"/>
              <a:gd name="T66" fmla="*/ 694 w 740"/>
              <a:gd name="T67" fmla="*/ 278 h 7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0" h="742">
                <a:moveTo>
                  <a:pt x="370" y="185"/>
                </a:moveTo>
                <a:lnTo>
                  <a:pt x="370" y="0"/>
                </a:lnTo>
                <a:lnTo>
                  <a:pt x="46" y="0"/>
                </a:lnTo>
                <a:lnTo>
                  <a:pt x="46" y="695"/>
                </a:lnTo>
                <a:lnTo>
                  <a:pt x="0" y="695"/>
                </a:lnTo>
                <a:lnTo>
                  <a:pt x="0" y="742"/>
                </a:lnTo>
                <a:lnTo>
                  <a:pt x="740" y="742"/>
                </a:lnTo>
                <a:lnTo>
                  <a:pt x="740" y="185"/>
                </a:lnTo>
                <a:lnTo>
                  <a:pt x="370" y="185"/>
                </a:lnTo>
                <a:close/>
                <a:moveTo>
                  <a:pt x="278" y="695"/>
                </a:moveTo>
                <a:lnTo>
                  <a:pt x="139" y="695"/>
                </a:lnTo>
                <a:lnTo>
                  <a:pt x="139" y="602"/>
                </a:lnTo>
                <a:lnTo>
                  <a:pt x="278" y="602"/>
                </a:lnTo>
                <a:lnTo>
                  <a:pt x="278" y="695"/>
                </a:lnTo>
                <a:close/>
                <a:moveTo>
                  <a:pt x="324" y="510"/>
                </a:moveTo>
                <a:lnTo>
                  <a:pt x="93" y="510"/>
                </a:lnTo>
                <a:lnTo>
                  <a:pt x="93" y="463"/>
                </a:lnTo>
                <a:lnTo>
                  <a:pt x="324" y="463"/>
                </a:lnTo>
                <a:lnTo>
                  <a:pt x="324" y="510"/>
                </a:lnTo>
                <a:close/>
                <a:moveTo>
                  <a:pt x="324" y="417"/>
                </a:moveTo>
                <a:lnTo>
                  <a:pt x="93" y="417"/>
                </a:lnTo>
                <a:lnTo>
                  <a:pt x="93" y="371"/>
                </a:lnTo>
                <a:lnTo>
                  <a:pt x="324" y="371"/>
                </a:lnTo>
                <a:lnTo>
                  <a:pt x="324" y="417"/>
                </a:lnTo>
                <a:close/>
                <a:moveTo>
                  <a:pt x="324" y="324"/>
                </a:moveTo>
                <a:lnTo>
                  <a:pt x="93" y="324"/>
                </a:lnTo>
                <a:lnTo>
                  <a:pt x="93" y="278"/>
                </a:lnTo>
                <a:lnTo>
                  <a:pt x="324" y="278"/>
                </a:lnTo>
                <a:lnTo>
                  <a:pt x="324" y="324"/>
                </a:lnTo>
                <a:close/>
                <a:moveTo>
                  <a:pt x="324" y="232"/>
                </a:moveTo>
                <a:lnTo>
                  <a:pt x="93" y="232"/>
                </a:lnTo>
                <a:lnTo>
                  <a:pt x="93" y="185"/>
                </a:lnTo>
                <a:lnTo>
                  <a:pt x="324" y="185"/>
                </a:lnTo>
                <a:lnTo>
                  <a:pt x="324" y="232"/>
                </a:lnTo>
                <a:close/>
                <a:moveTo>
                  <a:pt x="324" y="139"/>
                </a:moveTo>
                <a:lnTo>
                  <a:pt x="93" y="139"/>
                </a:lnTo>
                <a:lnTo>
                  <a:pt x="93" y="92"/>
                </a:lnTo>
                <a:lnTo>
                  <a:pt x="324" y="92"/>
                </a:lnTo>
                <a:lnTo>
                  <a:pt x="324" y="139"/>
                </a:lnTo>
                <a:close/>
                <a:moveTo>
                  <a:pt x="555" y="649"/>
                </a:moveTo>
                <a:lnTo>
                  <a:pt x="463" y="649"/>
                </a:lnTo>
                <a:lnTo>
                  <a:pt x="463" y="556"/>
                </a:lnTo>
                <a:lnTo>
                  <a:pt x="555" y="556"/>
                </a:lnTo>
                <a:lnTo>
                  <a:pt x="555" y="649"/>
                </a:lnTo>
                <a:close/>
                <a:moveTo>
                  <a:pt x="555" y="510"/>
                </a:moveTo>
                <a:lnTo>
                  <a:pt x="463" y="510"/>
                </a:lnTo>
                <a:lnTo>
                  <a:pt x="463" y="417"/>
                </a:lnTo>
                <a:lnTo>
                  <a:pt x="555" y="417"/>
                </a:lnTo>
                <a:lnTo>
                  <a:pt x="555" y="510"/>
                </a:lnTo>
                <a:close/>
                <a:moveTo>
                  <a:pt x="555" y="371"/>
                </a:moveTo>
                <a:lnTo>
                  <a:pt x="463" y="371"/>
                </a:lnTo>
                <a:lnTo>
                  <a:pt x="463" y="278"/>
                </a:lnTo>
                <a:lnTo>
                  <a:pt x="555" y="278"/>
                </a:lnTo>
                <a:lnTo>
                  <a:pt x="555" y="371"/>
                </a:lnTo>
                <a:close/>
                <a:moveTo>
                  <a:pt x="694" y="649"/>
                </a:moveTo>
                <a:lnTo>
                  <a:pt x="601" y="649"/>
                </a:lnTo>
                <a:lnTo>
                  <a:pt x="601" y="556"/>
                </a:lnTo>
                <a:lnTo>
                  <a:pt x="694" y="556"/>
                </a:lnTo>
                <a:lnTo>
                  <a:pt x="694" y="649"/>
                </a:lnTo>
                <a:close/>
                <a:moveTo>
                  <a:pt x="694" y="510"/>
                </a:moveTo>
                <a:lnTo>
                  <a:pt x="601" y="510"/>
                </a:lnTo>
                <a:lnTo>
                  <a:pt x="601" y="417"/>
                </a:lnTo>
                <a:lnTo>
                  <a:pt x="694" y="417"/>
                </a:lnTo>
                <a:lnTo>
                  <a:pt x="694" y="510"/>
                </a:lnTo>
                <a:close/>
                <a:moveTo>
                  <a:pt x="694" y="371"/>
                </a:moveTo>
                <a:lnTo>
                  <a:pt x="601" y="371"/>
                </a:lnTo>
                <a:lnTo>
                  <a:pt x="601" y="278"/>
                </a:lnTo>
                <a:lnTo>
                  <a:pt x="694" y="278"/>
                </a:lnTo>
                <a:lnTo>
                  <a:pt x="694" y="371"/>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grpSp>
        <p:nvGrpSpPr>
          <p:cNvPr id="127" name="Group 13">
            <a:extLst>
              <a:ext uri="{FF2B5EF4-FFF2-40B4-BE49-F238E27FC236}">
                <a16:creationId xmlns:a16="http://schemas.microsoft.com/office/drawing/2014/main" id="{F8B61F7D-3CEC-4816-9A96-4F8E6B9C9272}"/>
              </a:ext>
            </a:extLst>
          </p:cNvPr>
          <p:cNvGrpSpPr>
            <a:grpSpLocks noChangeAspect="1"/>
          </p:cNvGrpSpPr>
          <p:nvPr/>
        </p:nvGrpSpPr>
        <p:grpSpPr bwMode="auto">
          <a:xfrm>
            <a:off x="8272879" y="5702114"/>
            <a:ext cx="203941" cy="172525"/>
            <a:chOff x="788" y="858"/>
            <a:chExt cx="740" cy="626"/>
          </a:xfrm>
          <a:solidFill>
            <a:schemeClr val="accent5"/>
          </a:solidFill>
        </p:grpSpPr>
        <p:sp>
          <p:nvSpPr>
            <p:cNvPr id="128" name="Oval 14">
              <a:extLst>
                <a:ext uri="{FF2B5EF4-FFF2-40B4-BE49-F238E27FC236}">
                  <a16:creationId xmlns:a16="http://schemas.microsoft.com/office/drawing/2014/main" id="{B36459A2-8E6F-48FA-84B4-9101A05ED225}"/>
                </a:ext>
              </a:extLst>
            </p:cNvPr>
            <p:cNvSpPr>
              <a:spLocks noChangeArrowheads="1"/>
            </p:cNvSpPr>
            <p:nvPr/>
          </p:nvSpPr>
          <p:spPr bwMode="auto">
            <a:xfrm>
              <a:off x="1343" y="858"/>
              <a:ext cx="139" cy="16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sp>
          <p:nvSpPr>
            <p:cNvPr id="129" name="Oval 15">
              <a:extLst>
                <a:ext uri="{FF2B5EF4-FFF2-40B4-BE49-F238E27FC236}">
                  <a16:creationId xmlns:a16="http://schemas.microsoft.com/office/drawing/2014/main" id="{6DCC6291-134F-48BA-93F5-19E432FDA1D1}"/>
                </a:ext>
              </a:extLst>
            </p:cNvPr>
            <p:cNvSpPr>
              <a:spLocks noChangeArrowheads="1"/>
            </p:cNvSpPr>
            <p:nvPr/>
          </p:nvSpPr>
          <p:spPr bwMode="auto">
            <a:xfrm>
              <a:off x="834" y="858"/>
              <a:ext cx="139" cy="16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sp>
          <p:nvSpPr>
            <p:cNvPr id="130" name="Freeform 16">
              <a:extLst>
                <a:ext uri="{FF2B5EF4-FFF2-40B4-BE49-F238E27FC236}">
                  <a16:creationId xmlns:a16="http://schemas.microsoft.com/office/drawing/2014/main" id="{4550F9A6-1A29-4EE0-A71F-2DBCCFAB5366}"/>
                </a:ext>
              </a:extLst>
            </p:cNvPr>
            <p:cNvSpPr>
              <a:spLocks/>
            </p:cNvSpPr>
            <p:nvPr/>
          </p:nvSpPr>
          <p:spPr bwMode="auto">
            <a:xfrm>
              <a:off x="788" y="1020"/>
              <a:ext cx="208" cy="185"/>
            </a:xfrm>
            <a:custGeom>
              <a:avLst/>
              <a:gdLst>
                <a:gd name="T0" fmla="*/ 16 w 18"/>
                <a:gd name="T1" fmla="*/ 8 h 16"/>
                <a:gd name="T2" fmla="*/ 18 w 18"/>
                <a:gd name="T3" fmla="*/ 0 h 16"/>
                <a:gd name="T4" fmla="*/ 8 w 18"/>
                <a:gd name="T5" fmla="*/ 0 h 16"/>
                <a:gd name="T6" fmla="*/ 0 w 18"/>
                <a:gd name="T7" fmla="*/ 8 h 16"/>
                <a:gd name="T8" fmla="*/ 0 w 18"/>
                <a:gd name="T9" fmla="*/ 16 h 16"/>
                <a:gd name="T10" fmla="*/ 18 w 18"/>
                <a:gd name="T11" fmla="*/ 16 h 16"/>
                <a:gd name="T12" fmla="*/ 16 w 18"/>
                <a:gd name="T13" fmla="*/ 8 h 16"/>
              </a:gdLst>
              <a:ahLst/>
              <a:cxnLst>
                <a:cxn ang="0">
                  <a:pos x="T0" y="T1"/>
                </a:cxn>
                <a:cxn ang="0">
                  <a:pos x="T2" y="T3"/>
                </a:cxn>
                <a:cxn ang="0">
                  <a:pos x="T4" y="T5"/>
                </a:cxn>
                <a:cxn ang="0">
                  <a:pos x="T6" y="T7"/>
                </a:cxn>
                <a:cxn ang="0">
                  <a:pos x="T8" y="T9"/>
                </a:cxn>
                <a:cxn ang="0">
                  <a:pos x="T10" y="T11"/>
                </a:cxn>
                <a:cxn ang="0">
                  <a:pos x="T12" y="T13"/>
                </a:cxn>
              </a:cxnLst>
              <a:rect l="0" t="0" r="r" b="b"/>
              <a:pathLst>
                <a:path w="18" h="16">
                  <a:moveTo>
                    <a:pt x="16" y="8"/>
                  </a:moveTo>
                  <a:cubicBezTo>
                    <a:pt x="16" y="5"/>
                    <a:pt x="17" y="3"/>
                    <a:pt x="18" y="0"/>
                  </a:cubicBezTo>
                  <a:cubicBezTo>
                    <a:pt x="8" y="0"/>
                    <a:pt x="8" y="0"/>
                    <a:pt x="8" y="0"/>
                  </a:cubicBezTo>
                  <a:cubicBezTo>
                    <a:pt x="4" y="0"/>
                    <a:pt x="0" y="4"/>
                    <a:pt x="0" y="8"/>
                  </a:cubicBezTo>
                  <a:cubicBezTo>
                    <a:pt x="0" y="16"/>
                    <a:pt x="0" y="16"/>
                    <a:pt x="0" y="16"/>
                  </a:cubicBezTo>
                  <a:cubicBezTo>
                    <a:pt x="18" y="16"/>
                    <a:pt x="18" y="16"/>
                    <a:pt x="18" y="16"/>
                  </a:cubicBezTo>
                  <a:cubicBezTo>
                    <a:pt x="17" y="14"/>
                    <a:pt x="16" y="11"/>
                    <a:pt x="1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sp>
          <p:nvSpPr>
            <p:cNvPr id="131" name="Freeform 17">
              <a:extLst>
                <a:ext uri="{FF2B5EF4-FFF2-40B4-BE49-F238E27FC236}">
                  <a16:creationId xmlns:a16="http://schemas.microsoft.com/office/drawing/2014/main" id="{5CEEE347-7351-4DD5-B767-FD0427A3D1D8}"/>
                </a:ext>
              </a:extLst>
            </p:cNvPr>
            <p:cNvSpPr>
              <a:spLocks/>
            </p:cNvSpPr>
            <p:nvPr/>
          </p:nvSpPr>
          <p:spPr bwMode="auto">
            <a:xfrm>
              <a:off x="1320" y="1020"/>
              <a:ext cx="208" cy="185"/>
            </a:xfrm>
            <a:custGeom>
              <a:avLst/>
              <a:gdLst>
                <a:gd name="T0" fmla="*/ 10 w 18"/>
                <a:gd name="T1" fmla="*/ 0 h 16"/>
                <a:gd name="T2" fmla="*/ 0 w 18"/>
                <a:gd name="T3" fmla="*/ 0 h 16"/>
                <a:gd name="T4" fmla="*/ 2 w 18"/>
                <a:gd name="T5" fmla="*/ 8 h 16"/>
                <a:gd name="T6" fmla="*/ 0 w 18"/>
                <a:gd name="T7" fmla="*/ 16 h 16"/>
                <a:gd name="T8" fmla="*/ 18 w 18"/>
                <a:gd name="T9" fmla="*/ 16 h 16"/>
                <a:gd name="T10" fmla="*/ 18 w 18"/>
                <a:gd name="T11" fmla="*/ 8 h 16"/>
                <a:gd name="T12" fmla="*/ 10 w 18"/>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18" h="16">
                  <a:moveTo>
                    <a:pt x="10" y="0"/>
                  </a:moveTo>
                  <a:cubicBezTo>
                    <a:pt x="0" y="0"/>
                    <a:pt x="0" y="0"/>
                    <a:pt x="0" y="0"/>
                  </a:cubicBezTo>
                  <a:cubicBezTo>
                    <a:pt x="1" y="3"/>
                    <a:pt x="2" y="5"/>
                    <a:pt x="2" y="8"/>
                  </a:cubicBezTo>
                  <a:cubicBezTo>
                    <a:pt x="2" y="11"/>
                    <a:pt x="1" y="14"/>
                    <a:pt x="0" y="16"/>
                  </a:cubicBezTo>
                  <a:cubicBezTo>
                    <a:pt x="18" y="16"/>
                    <a:pt x="18" y="16"/>
                    <a:pt x="18" y="16"/>
                  </a:cubicBezTo>
                  <a:cubicBezTo>
                    <a:pt x="18" y="8"/>
                    <a:pt x="18" y="8"/>
                    <a:pt x="18" y="8"/>
                  </a:cubicBezTo>
                  <a:cubicBezTo>
                    <a:pt x="18" y="4"/>
                    <a:pt x="15" y="0"/>
                    <a:pt x="1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sp>
          <p:nvSpPr>
            <p:cNvPr id="132" name="Freeform 18">
              <a:extLst>
                <a:ext uri="{FF2B5EF4-FFF2-40B4-BE49-F238E27FC236}">
                  <a16:creationId xmlns:a16="http://schemas.microsoft.com/office/drawing/2014/main" id="{1766436D-48B8-47A5-8862-347B33971F3F}"/>
                </a:ext>
              </a:extLst>
            </p:cNvPr>
            <p:cNvSpPr>
              <a:spLocks/>
            </p:cNvSpPr>
            <p:nvPr/>
          </p:nvSpPr>
          <p:spPr bwMode="auto">
            <a:xfrm>
              <a:off x="927" y="950"/>
              <a:ext cx="462" cy="534"/>
            </a:xfrm>
            <a:custGeom>
              <a:avLst/>
              <a:gdLst>
                <a:gd name="T0" fmla="*/ 31 w 40"/>
                <a:gd name="T1" fmla="*/ 27 h 46"/>
                <a:gd name="T2" fmla="*/ 28 w 40"/>
                <a:gd name="T3" fmla="*/ 26 h 46"/>
                <a:gd name="T4" fmla="*/ 25 w 40"/>
                <a:gd name="T5" fmla="*/ 26 h 46"/>
                <a:gd name="T6" fmla="*/ 32 w 40"/>
                <a:gd name="T7" fmla="*/ 14 h 46"/>
                <a:gd name="T8" fmla="*/ 20 w 40"/>
                <a:gd name="T9" fmla="*/ 0 h 46"/>
                <a:gd name="T10" fmla="*/ 8 w 40"/>
                <a:gd name="T11" fmla="*/ 14 h 46"/>
                <a:gd name="T12" fmla="*/ 15 w 40"/>
                <a:gd name="T13" fmla="*/ 26 h 46"/>
                <a:gd name="T14" fmla="*/ 12 w 40"/>
                <a:gd name="T15" fmla="*/ 26 h 46"/>
                <a:gd name="T16" fmla="*/ 9 w 40"/>
                <a:gd name="T17" fmla="*/ 27 h 46"/>
                <a:gd name="T18" fmla="*/ 0 w 40"/>
                <a:gd name="T19" fmla="*/ 38 h 46"/>
                <a:gd name="T20" fmla="*/ 0 w 40"/>
                <a:gd name="T21" fmla="*/ 46 h 46"/>
                <a:gd name="T22" fmla="*/ 40 w 40"/>
                <a:gd name="T23" fmla="*/ 46 h 46"/>
                <a:gd name="T24" fmla="*/ 40 w 40"/>
                <a:gd name="T25" fmla="*/ 38 h 46"/>
                <a:gd name="T26" fmla="*/ 31 w 40"/>
                <a:gd name="T27" fmla="*/ 27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6">
                  <a:moveTo>
                    <a:pt x="31" y="27"/>
                  </a:moveTo>
                  <a:cubicBezTo>
                    <a:pt x="30" y="26"/>
                    <a:pt x="29" y="26"/>
                    <a:pt x="28" y="26"/>
                  </a:cubicBezTo>
                  <a:cubicBezTo>
                    <a:pt x="25" y="26"/>
                    <a:pt x="25" y="26"/>
                    <a:pt x="25" y="26"/>
                  </a:cubicBezTo>
                  <a:cubicBezTo>
                    <a:pt x="29" y="24"/>
                    <a:pt x="32" y="19"/>
                    <a:pt x="32" y="14"/>
                  </a:cubicBezTo>
                  <a:cubicBezTo>
                    <a:pt x="32" y="6"/>
                    <a:pt x="27" y="0"/>
                    <a:pt x="20" y="0"/>
                  </a:cubicBezTo>
                  <a:cubicBezTo>
                    <a:pt x="14" y="0"/>
                    <a:pt x="8" y="6"/>
                    <a:pt x="8" y="14"/>
                  </a:cubicBezTo>
                  <a:cubicBezTo>
                    <a:pt x="8" y="19"/>
                    <a:pt x="11" y="24"/>
                    <a:pt x="15" y="26"/>
                  </a:cubicBezTo>
                  <a:cubicBezTo>
                    <a:pt x="12" y="26"/>
                    <a:pt x="12" y="26"/>
                    <a:pt x="12" y="26"/>
                  </a:cubicBezTo>
                  <a:cubicBezTo>
                    <a:pt x="11" y="26"/>
                    <a:pt x="10" y="26"/>
                    <a:pt x="9" y="27"/>
                  </a:cubicBezTo>
                  <a:cubicBezTo>
                    <a:pt x="4" y="28"/>
                    <a:pt x="0" y="33"/>
                    <a:pt x="0" y="38"/>
                  </a:cubicBezTo>
                  <a:cubicBezTo>
                    <a:pt x="0" y="46"/>
                    <a:pt x="0" y="46"/>
                    <a:pt x="0" y="46"/>
                  </a:cubicBezTo>
                  <a:cubicBezTo>
                    <a:pt x="40" y="46"/>
                    <a:pt x="40" y="46"/>
                    <a:pt x="40" y="46"/>
                  </a:cubicBezTo>
                  <a:cubicBezTo>
                    <a:pt x="40" y="38"/>
                    <a:pt x="40" y="38"/>
                    <a:pt x="40" y="38"/>
                  </a:cubicBezTo>
                  <a:cubicBezTo>
                    <a:pt x="40" y="33"/>
                    <a:pt x="36" y="28"/>
                    <a:pt x="31"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grpSp>
      <p:grpSp>
        <p:nvGrpSpPr>
          <p:cNvPr id="147" name="Group 13">
            <a:extLst>
              <a:ext uri="{FF2B5EF4-FFF2-40B4-BE49-F238E27FC236}">
                <a16:creationId xmlns:a16="http://schemas.microsoft.com/office/drawing/2014/main" id="{0EAFAB15-20CA-4736-9CC6-0CC44E23C5DB}"/>
              </a:ext>
            </a:extLst>
          </p:cNvPr>
          <p:cNvGrpSpPr>
            <a:grpSpLocks noChangeAspect="1"/>
          </p:cNvGrpSpPr>
          <p:nvPr/>
        </p:nvGrpSpPr>
        <p:grpSpPr bwMode="auto">
          <a:xfrm>
            <a:off x="1103098" y="1849954"/>
            <a:ext cx="203941" cy="172525"/>
            <a:chOff x="788" y="858"/>
            <a:chExt cx="740" cy="626"/>
          </a:xfrm>
          <a:solidFill>
            <a:schemeClr val="accent5"/>
          </a:solidFill>
        </p:grpSpPr>
        <p:sp>
          <p:nvSpPr>
            <p:cNvPr id="148" name="Oval 14">
              <a:extLst>
                <a:ext uri="{FF2B5EF4-FFF2-40B4-BE49-F238E27FC236}">
                  <a16:creationId xmlns:a16="http://schemas.microsoft.com/office/drawing/2014/main" id="{045D3513-3311-40DD-A5E0-5360A5414D23}"/>
                </a:ext>
              </a:extLst>
            </p:cNvPr>
            <p:cNvSpPr>
              <a:spLocks noChangeArrowheads="1"/>
            </p:cNvSpPr>
            <p:nvPr/>
          </p:nvSpPr>
          <p:spPr bwMode="auto">
            <a:xfrm>
              <a:off x="1343" y="858"/>
              <a:ext cx="139" cy="16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sp>
          <p:nvSpPr>
            <p:cNvPr id="149" name="Oval 15">
              <a:extLst>
                <a:ext uri="{FF2B5EF4-FFF2-40B4-BE49-F238E27FC236}">
                  <a16:creationId xmlns:a16="http://schemas.microsoft.com/office/drawing/2014/main" id="{61AD4D43-6E34-4697-9FA1-6F853F324FDA}"/>
                </a:ext>
              </a:extLst>
            </p:cNvPr>
            <p:cNvSpPr>
              <a:spLocks noChangeArrowheads="1"/>
            </p:cNvSpPr>
            <p:nvPr/>
          </p:nvSpPr>
          <p:spPr bwMode="auto">
            <a:xfrm>
              <a:off x="834" y="858"/>
              <a:ext cx="139" cy="16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sp>
          <p:nvSpPr>
            <p:cNvPr id="150" name="Freeform 16">
              <a:extLst>
                <a:ext uri="{FF2B5EF4-FFF2-40B4-BE49-F238E27FC236}">
                  <a16:creationId xmlns:a16="http://schemas.microsoft.com/office/drawing/2014/main" id="{502D44FB-8326-4B43-A757-CA688C9D89BB}"/>
                </a:ext>
              </a:extLst>
            </p:cNvPr>
            <p:cNvSpPr>
              <a:spLocks/>
            </p:cNvSpPr>
            <p:nvPr/>
          </p:nvSpPr>
          <p:spPr bwMode="auto">
            <a:xfrm>
              <a:off x="788" y="1020"/>
              <a:ext cx="208" cy="185"/>
            </a:xfrm>
            <a:custGeom>
              <a:avLst/>
              <a:gdLst>
                <a:gd name="T0" fmla="*/ 16 w 18"/>
                <a:gd name="T1" fmla="*/ 8 h 16"/>
                <a:gd name="T2" fmla="*/ 18 w 18"/>
                <a:gd name="T3" fmla="*/ 0 h 16"/>
                <a:gd name="T4" fmla="*/ 8 w 18"/>
                <a:gd name="T5" fmla="*/ 0 h 16"/>
                <a:gd name="T6" fmla="*/ 0 w 18"/>
                <a:gd name="T7" fmla="*/ 8 h 16"/>
                <a:gd name="T8" fmla="*/ 0 w 18"/>
                <a:gd name="T9" fmla="*/ 16 h 16"/>
                <a:gd name="T10" fmla="*/ 18 w 18"/>
                <a:gd name="T11" fmla="*/ 16 h 16"/>
                <a:gd name="T12" fmla="*/ 16 w 18"/>
                <a:gd name="T13" fmla="*/ 8 h 16"/>
              </a:gdLst>
              <a:ahLst/>
              <a:cxnLst>
                <a:cxn ang="0">
                  <a:pos x="T0" y="T1"/>
                </a:cxn>
                <a:cxn ang="0">
                  <a:pos x="T2" y="T3"/>
                </a:cxn>
                <a:cxn ang="0">
                  <a:pos x="T4" y="T5"/>
                </a:cxn>
                <a:cxn ang="0">
                  <a:pos x="T6" y="T7"/>
                </a:cxn>
                <a:cxn ang="0">
                  <a:pos x="T8" y="T9"/>
                </a:cxn>
                <a:cxn ang="0">
                  <a:pos x="T10" y="T11"/>
                </a:cxn>
                <a:cxn ang="0">
                  <a:pos x="T12" y="T13"/>
                </a:cxn>
              </a:cxnLst>
              <a:rect l="0" t="0" r="r" b="b"/>
              <a:pathLst>
                <a:path w="18" h="16">
                  <a:moveTo>
                    <a:pt x="16" y="8"/>
                  </a:moveTo>
                  <a:cubicBezTo>
                    <a:pt x="16" y="5"/>
                    <a:pt x="17" y="3"/>
                    <a:pt x="18" y="0"/>
                  </a:cubicBezTo>
                  <a:cubicBezTo>
                    <a:pt x="8" y="0"/>
                    <a:pt x="8" y="0"/>
                    <a:pt x="8" y="0"/>
                  </a:cubicBezTo>
                  <a:cubicBezTo>
                    <a:pt x="4" y="0"/>
                    <a:pt x="0" y="4"/>
                    <a:pt x="0" y="8"/>
                  </a:cubicBezTo>
                  <a:cubicBezTo>
                    <a:pt x="0" y="16"/>
                    <a:pt x="0" y="16"/>
                    <a:pt x="0" y="16"/>
                  </a:cubicBezTo>
                  <a:cubicBezTo>
                    <a:pt x="18" y="16"/>
                    <a:pt x="18" y="16"/>
                    <a:pt x="18" y="16"/>
                  </a:cubicBezTo>
                  <a:cubicBezTo>
                    <a:pt x="17" y="14"/>
                    <a:pt x="16" y="11"/>
                    <a:pt x="1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sp>
          <p:nvSpPr>
            <p:cNvPr id="151" name="Freeform 17">
              <a:extLst>
                <a:ext uri="{FF2B5EF4-FFF2-40B4-BE49-F238E27FC236}">
                  <a16:creationId xmlns:a16="http://schemas.microsoft.com/office/drawing/2014/main" id="{4B1BB967-8F79-4615-9779-1E3BE8D25AF4}"/>
                </a:ext>
              </a:extLst>
            </p:cNvPr>
            <p:cNvSpPr>
              <a:spLocks/>
            </p:cNvSpPr>
            <p:nvPr/>
          </p:nvSpPr>
          <p:spPr bwMode="auto">
            <a:xfrm>
              <a:off x="1320" y="1020"/>
              <a:ext cx="208" cy="185"/>
            </a:xfrm>
            <a:custGeom>
              <a:avLst/>
              <a:gdLst>
                <a:gd name="T0" fmla="*/ 10 w 18"/>
                <a:gd name="T1" fmla="*/ 0 h 16"/>
                <a:gd name="T2" fmla="*/ 0 w 18"/>
                <a:gd name="T3" fmla="*/ 0 h 16"/>
                <a:gd name="T4" fmla="*/ 2 w 18"/>
                <a:gd name="T5" fmla="*/ 8 h 16"/>
                <a:gd name="T6" fmla="*/ 0 w 18"/>
                <a:gd name="T7" fmla="*/ 16 h 16"/>
                <a:gd name="T8" fmla="*/ 18 w 18"/>
                <a:gd name="T9" fmla="*/ 16 h 16"/>
                <a:gd name="T10" fmla="*/ 18 w 18"/>
                <a:gd name="T11" fmla="*/ 8 h 16"/>
                <a:gd name="T12" fmla="*/ 10 w 18"/>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18" h="16">
                  <a:moveTo>
                    <a:pt x="10" y="0"/>
                  </a:moveTo>
                  <a:cubicBezTo>
                    <a:pt x="0" y="0"/>
                    <a:pt x="0" y="0"/>
                    <a:pt x="0" y="0"/>
                  </a:cubicBezTo>
                  <a:cubicBezTo>
                    <a:pt x="1" y="3"/>
                    <a:pt x="2" y="5"/>
                    <a:pt x="2" y="8"/>
                  </a:cubicBezTo>
                  <a:cubicBezTo>
                    <a:pt x="2" y="11"/>
                    <a:pt x="1" y="14"/>
                    <a:pt x="0" y="16"/>
                  </a:cubicBezTo>
                  <a:cubicBezTo>
                    <a:pt x="18" y="16"/>
                    <a:pt x="18" y="16"/>
                    <a:pt x="18" y="16"/>
                  </a:cubicBezTo>
                  <a:cubicBezTo>
                    <a:pt x="18" y="8"/>
                    <a:pt x="18" y="8"/>
                    <a:pt x="18" y="8"/>
                  </a:cubicBezTo>
                  <a:cubicBezTo>
                    <a:pt x="18" y="4"/>
                    <a:pt x="15" y="0"/>
                    <a:pt x="1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sp>
          <p:nvSpPr>
            <p:cNvPr id="152" name="Freeform 18">
              <a:extLst>
                <a:ext uri="{FF2B5EF4-FFF2-40B4-BE49-F238E27FC236}">
                  <a16:creationId xmlns:a16="http://schemas.microsoft.com/office/drawing/2014/main" id="{2F08DC0C-8087-4200-8A68-AEB71A977F83}"/>
                </a:ext>
              </a:extLst>
            </p:cNvPr>
            <p:cNvSpPr>
              <a:spLocks/>
            </p:cNvSpPr>
            <p:nvPr/>
          </p:nvSpPr>
          <p:spPr bwMode="auto">
            <a:xfrm>
              <a:off x="927" y="950"/>
              <a:ext cx="462" cy="534"/>
            </a:xfrm>
            <a:custGeom>
              <a:avLst/>
              <a:gdLst>
                <a:gd name="T0" fmla="*/ 31 w 40"/>
                <a:gd name="T1" fmla="*/ 27 h 46"/>
                <a:gd name="T2" fmla="*/ 28 w 40"/>
                <a:gd name="T3" fmla="*/ 26 h 46"/>
                <a:gd name="T4" fmla="*/ 25 w 40"/>
                <a:gd name="T5" fmla="*/ 26 h 46"/>
                <a:gd name="T6" fmla="*/ 32 w 40"/>
                <a:gd name="T7" fmla="*/ 14 h 46"/>
                <a:gd name="T8" fmla="*/ 20 w 40"/>
                <a:gd name="T9" fmla="*/ 0 h 46"/>
                <a:gd name="T10" fmla="*/ 8 w 40"/>
                <a:gd name="T11" fmla="*/ 14 h 46"/>
                <a:gd name="T12" fmla="*/ 15 w 40"/>
                <a:gd name="T13" fmla="*/ 26 h 46"/>
                <a:gd name="T14" fmla="*/ 12 w 40"/>
                <a:gd name="T15" fmla="*/ 26 h 46"/>
                <a:gd name="T16" fmla="*/ 9 w 40"/>
                <a:gd name="T17" fmla="*/ 27 h 46"/>
                <a:gd name="T18" fmla="*/ 0 w 40"/>
                <a:gd name="T19" fmla="*/ 38 h 46"/>
                <a:gd name="T20" fmla="*/ 0 w 40"/>
                <a:gd name="T21" fmla="*/ 46 h 46"/>
                <a:gd name="T22" fmla="*/ 40 w 40"/>
                <a:gd name="T23" fmla="*/ 46 h 46"/>
                <a:gd name="T24" fmla="*/ 40 w 40"/>
                <a:gd name="T25" fmla="*/ 38 h 46"/>
                <a:gd name="T26" fmla="*/ 31 w 40"/>
                <a:gd name="T27" fmla="*/ 27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6">
                  <a:moveTo>
                    <a:pt x="31" y="27"/>
                  </a:moveTo>
                  <a:cubicBezTo>
                    <a:pt x="30" y="26"/>
                    <a:pt x="29" y="26"/>
                    <a:pt x="28" y="26"/>
                  </a:cubicBezTo>
                  <a:cubicBezTo>
                    <a:pt x="25" y="26"/>
                    <a:pt x="25" y="26"/>
                    <a:pt x="25" y="26"/>
                  </a:cubicBezTo>
                  <a:cubicBezTo>
                    <a:pt x="29" y="24"/>
                    <a:pt x="32" y="19"/>
                    <a:pt x="32" y="14"/>
                  </a:cubicBezTo>
                  <a:cubicBezTo>
                    <a:pt x="32" y="6"/>
                    <a:pt x="27" y="0"/>
                    <a:pt x="20" y="0"/>
                  </a:cubicBezTo>
                  <a:cubicBezTo>
                    <a:pt x="14" y="0"/>
                    <a:pt x="8" y="6"/>
                    <a:pt x="8" y="14"/>
                  </a:cubicBezTo>
                  <a:cubicBezTo>
                    <a:pt x="8" y="19"/>
                    <a:pt x="11" y="24"/>
                    <a:pt x="15" y="26"/>
                  </a:cubicBezTo>
                  <a:cubicBezTo>
                    <a:pt x="12" y="26"/>
                    <a:pt x="12" y="26"/>
                    <a:pt x="12" y="26"/>
                  </a:cubicBezTo>
                  <a:cubicBezTo>
                    <a:pt x="11" y="26"/>
                    <a:pt x="10" y="26"/>
                    <a:pt x="9" y="27"/>
                  </a:cubicBezTo>
                  <a:cubicBezTo>
                    <a:pt x="4" y="28"/>
                    <a:pt x="0" y="33"/>
                    <a:pt x="0" y="38"/>
                  </a:cubicBezTo>
                  <a:cubicBezTo>
                    <a:pt x="0" y="46"/>
                    <a:pt x="0" y="46"/>
                    <a:pt x="0" y="46"/>
                  </a:cubicBezTo>
                  <a:cubicBezTo>
                    <a:pt x="40" y="46"/>
                    <a:pt x="40" y="46"/>
                    <a:pt x="40" y="46"/>
                  </a:cubicBezTo>
                  <a:cubicBezTo>
                    <a:pt x="40" y="38"/>
                    <a:pt x="40" y="38"/>
                    <a:pt x="40" y="38"/>
                  </a:cubicBezTo>
                  <a:cubicBezTo>
                    <a:pt x="40" y="33"/>
                    <a:pt x="36" y="28"/>
                    <a:pt x="31"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grpSp>
      <p:sp>
        <p:nvSpPr>
          <p:cNvPr id="1035" name="ZoneTexte 1034">
            <a:extLst>
              <a:ext uri="{FF2B5EF4-FFF2-40B4-BE49-F238E27FC236}">
                <a16:creationId xmlns:a16="http://schemas.microsoft.com/office/drawing/2014/main" id="{9164A53F-4711-41A4-BE3D-8D2F4243A495}"/>
              </a:ext>
            </a:extLst>
          </p:cNvPr>
          <p:cNvSpPr txBox="1"/>
          <p:nvPr/>
        </p:nvSpPr>
        <p:spPr>
          <a:xfrm>
            <a:off x="3932045" y="5322406"/>
            <a:ext cx="1037244" cy="230832"/>
          </a:xfrm>
          <a:prstGeom prst="rect">
            <a:avLst/>
          </a:prstGeom>
          <a:solidFill>
            <a:schemeClr val="bg1"/>
          </a:solidFill>
        </p:spPr>
        <p:txBody>
          <a:bodyPr wrap="square" rtlCol="0">
            <a:spAutoFit/>
          </a:bodyPr>
          <a:lstStyle/>
          <a:p>
            <a:pPr algn="ctr"/>
            <a:r>
              <a:rPr lang="en-US" sz="900" dirty="0">
                <a:solidFill>
                  <a:schemeClr val="accent5"/>
                </a:solidFill>
              </a:rPr>
              <a:t>Professionals</a:t>
            </a:r>
          </a:p>
        </p:txBody>
      </p:sp>
      <p:sp>
        <p:nvSpPr>
          <p:cNvPr id="18" name="Rectangle 17" hidden="1">
            <a:extLst>
              <a:ext uri="{FF2B5EF4-FFF2-40B4-BE49-F238E27FC236}">
                <a16:creationId xmlns:a16="http://schemas.microsoft.com/office/drawing/2014/main" id="{E5E5B17C-AF5B-4FCB-935E-796FE66056AC}"/>
              </a:ext>
            </a:extLst>
          </p:cNvPr>
          <p:cNvSpPr/>
          <p:nvPr/>
        </p:nvSpPr>
        <p:spPr>
          <a:xfrm>
            <a:off x="0" y="0"/>
            <a:ext cx="158750" cy="158750"/>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endParaRPr lang="en-US" sz="1400" b="1" dirty="0">
              <a:solidFill>
                <a:schemeClr val="tx1"/>
              </a:solidFill>
              <a:latin typeface="Verdana" panose="020B0604030504040204" pitchFamily="34" charset="0"/>
              <a:ea typeface="Verdana" panose="020B0604030504040204" pitchFamily="34" charset="0"/>
            </a:endParaRPr>
          </a:p>
        </p:txBody>
      </p:sp>
      <p:sp>
        <p:nvSpPr>
          <p:cNvPr id="33" name="Rectangle 32">
            <a:extLst>
              <a:ext uri="{FF2B5EF4-FFF2-40B4-BE49-F238E27FC236}">
                <a16:creationId xmlns:a16="http://schemas.microsoft.com/office/drawing/2014/main" id="{243F8FAD-0118-4F1B-B40B-A7D84FD36396}"/>
              </a:ext>
            </a:extLst>
          </p:cNvPr>
          <p:cNvSpPr/>
          <p:nvPr/>
        </p:nvSpPr>
        <p:spPr>
          <a:xfrm>
            <a:off x="1342320" y="3201375"/>
            <a:ext cx="3539580" cy="1580616"/>
          </a:xfrm>
          <a:prstGeom prst="rect">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900" dirty="0">
                <a:solidFill>
                  <a:schemeClr val="tx1"/>
                </a:solidFill>
              </a:rPr>
              <a:t>Post-loss stakeholders</a:t>
            </a:r>
          </a:p>
        </p:txBody>
      </p:sp>
      <p:sp>
        <p:nvSpPr>
          <p:cNvPr id="88" name="Rectangle 87">
            <a:extLst>
              <a:ext uri="{FF2B5EF4-FFF2-40B4-BE49-F238E27FC236}">
                <a16:creationId xmlns:a16="http://schemas.microsoft.com/office/drawing/2014/main" id="{336D463B-B815-4500-8F61-78A091129044}"/>
              </a:ext>
            </a:extLst>
          </p:cNvPr>
          <p:cNvSpPr/>
          <p:nvPr/>
        </p:nvSpPr>
        <p:spPr>
          <a:xfrm>
            <a:off x="2655798" y="3458406"/>
            <a:ext cx="2154003" cy="1253758"/>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900" dirty="0">
                <a:solidFill>
                  <a:schemeClr val="tx1"/>
                </a:solidFill>
              </a:rPr>
              <a:t>REN providers</a:t>
            </a:r>
          </a:p>
        </p:txBody>
      </p:sp>
      <p:pic>
        <p:nvPicPr>
          <p:cNvPr id="1029" name="Graphique 1028">
            <a:extLst>
              <a:ext uri="{FF2B5EF4-FFF2-40B4-BE49-F238E27FC236}">
                <a16:creationId xmlns:a16="http://schemas.microsoft.com/office/drawing/2014/main" id="{A54F61C6-B2D6-44DA-8C71-B936C281E248}"/>
              </a:ext>
            </a:extLst>
          </p:cNvPr>
          <p:cNvPicPr>
            <a:picLocks noChangeAspect="1"/>
          </p:cNvPicPr>
          <p:nvPr/>
        </p:nvPicPr>
        <p:blipFill rotWithShape="1">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rcRect b="16230"/>
          <a:stretch/>
        </p:blipFill>
        <p:spPr>
          <a:xfrm>
            <a:off x="3040357" y="3491076"/>
            <a:ext cx="183343" cy="191981"/>
          </a:xfrm>
          <a:prstGeom prst="rect">
            <a:avLst/>
          </a:prstGeom>
        </p:spPr>
      </p:pic>
      <p:sp>
        <p:nvSpPr>
          <p:cNvPr id="108" name="Rectangle 107">
            <a:extLst>
              <a:ext uri="{FF2B5EF4-FFF2-40B4-BE49-F238E27FC236}">
                <a16:creationId xmlns:a16="http://schemas.microsoft.com/office/drawing/2014/main" id="{B4E79E7D-0395-4CE2-8F8E-F7FFDE4BA106}"/>
              </a:ext>
            </a:extLst>
          </p:cNvPr>
          <p:cNvSpPr/>
          <p:nvPr/>
        </p:nvSpPr>
        <p:spPr>
          <a:xfrm>
            <a:off x="1412308" y="3453863"/>
            <a:ext cx="1113569" cy="125375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900" dirty="0">
                <a:solidFill>
                  <a:schemeClr val="tx1"/>
                </a:solidFill>
              </a:rPr>
              <a:t>Expertise companies</a:t>
            </a:r>
          </a:p>
        </p:txBody>
      </p:sp>
      <p:pic>
        <p:nvPicPr>
          <p:cNvPr id="40" name="Picture 2" descr="Gestion de sinistres : Sedgwick nomme un PDG en France">
            <a:extLst>
              <a:ext uri="{FF2B5EF4-FFF2-40B4-BE49-F238E27FC236}">
                <a16:creationId xmlns:a16="http://schemas.microsoft.com/office/drawing/2014/main" id="{6973F59E-1207-42B8-8B66-3703D3A33B05}"/>
              </a:ext>
            </a:extLst>
          </p:cNvPr>
          <p:cNvPicPr>
            <a:picLocks noChangeAspect="1" noChangeArrowheads="1"/>
          </p:cNvPicPr>
          <p:nvPr/>
        </p:nvPicPr>
        <p:blipFill>
          <a:blip r:embed="rId1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570632" y="4110124"/>
            <a:ext cx="791888" cy="441925"/>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EC4BC8E5-CDE6-4BDA-8B1B-E89284306AC8}"/>
              </a:ext>
            </a:extLst>
          </p:cNvPr>
          <p:cNvSpPr/>
          <p:nvPr/>
        </p:nvSpPr>
        <p:spPr>
          <a:xfrm>
            <a:off x="2760261" y="3704867"/>
            <a:ext cx="900000" cy="944822"/>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900" dirty="0">
                <a:solidFill>
                  <a:schemeClr val="tx1"/>
                </a:solidFill>
              </a:rPr>
              <a:t>Integrated model</a:t>
            </a:r>
          </a:p>
        </p:txBody>
      </p:sp>
      <p:pic>
        <p:nvPicPr>
          <p:cNvPr id="67" name="Picture 2" descr="3ID Désamiantage (Groupe RESILIANS) | Prévention amiante">
            <a:extLst>
              <a:ext uri="{FF2B5EF4-FFF2-40B4-BE49-F238E27FC236}">
                <a16:creationId xmlns:a16="http://schemas.microsoft.com/office/drawing/2014/main" id="{B0909538-F737-4485-8082-4DB38A0FF8CC}"/>
              </a:ext>
            </a:extLst>
          </p:cNvPr>
          <p:cNvPicPr>
            <a:picLocks noChangeAspect="1" noChangeArrowheads="1"/>
          </p:cNvPicPr>
          <p:nvPr/>
        </p:nvPicPr>
        <p:blipFill>
          <a:blip r:embed="rId15" cstate="print">
            <a:clrChange>
              <a:clrFrom>
                <a:srgbClr val="FAFAFA"/>
              </a:clrFrom>
              <a:clrTo>
                <a:srgbClr val="FAFAFA">
                  <a:alpha val="0"/>
                </a:srgbClr>
              </a:clrTo>
            </a:clrChange>
            <a:extLst>
              <a:ext uri="{28A0092B-C50C-407E-A947-70E740481C1C}">
                <a14:useLocalDpi xmlns:a14="http://schemas.microsoft.com/office/drawing/2010/main" val="0"/>
              </a:ext>
            </a:extLst>
          </a:blip>
          <a:srcRect/>
          <a:stretch>
            <a:fillRect/>
          </a:stretch>
        </p:blipFill>
        <p:spPr bwMode="auto">
          <a:xfrm>
            <a:off x="2998986" y="4039243"/>
            <a:ext cx="416148" cy="110668"/>
          </a:xfrm>
          <a:prstGeom prst="rect">
            <a:avLst/>
          </a:prstGeom>
          <a:noFill/>
          <a:extLst>
            <a:ext uri="{909E8E84-426E-40DD-AFC4-6F175D3DCCD1}">
              <a14:hiddenFill xmlns:a14="http://schemas.microsoft.com/office/drawing/2010/main">
                <a:solidFill>
                  <a:srgbClr val="FFFFFF"/>
                </a:solidFill>
              </a14:hiddenFill>
            </a:ext>
          </a:extLst>
        </p:spPr>
      </p:pic>
      <p:sp>
        <p:nvSpPr>
          <p:cNvPr id="119" name="Rectangle 118">
            <a:extLst>
              <a:ext uri="{FF2B5EF4-FFF2-40B4-BE49-F238E27FC236}">
                <a16:creationId xmlns:a16="http://schemas.microsoft.com/office/drawing/2014/main" id="{EEF55E94-FD53-41D7-A423-6B56C40D88A1}"/>
              </a:ext>
            </a:extLst>
          </p:cNvPr>
          <p:cNvSpPr/>
          <p:nvPr/>
        </p:nvSpPr>
        <p:spPr>
          <a:xfrm>
            <a:off x="3790182" y="3704867"/>
            <a:ext cx="900000" cy="944822"/>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900" dirty="0">
                <a:solidFill>
                  <a:schemeClr val="tx1"/>
                </a:solidFill>
              </a:rPr>
              <a:t>Non-integrated model</a:t>
            </a:r>
          </a:p>
        </p:txBody>
      </p:sp>
      <p:sp>
        <p:nvSpPr>
          <p:cNvPr id="90" name="ZoneTexte 89">
            <a:extLst>
              <a:ext uri="{FF2B5EF4-FFF2-40B4-BE49-F238E27FC236}">
                <a16:creationId xmlns:a16="http://schemas.microsoft.com/office/drawing/2014/main" id="{C1682200-357E-4434-8AD7-5A0786BF6D1B}"/>
              </a:ext>
            </a:extLst>
          </p:cNvPr>
          <p:cNvSpPr txBox="1"/>
          <p:nvPr/>
        </p:nvSpPr>
        <p:spPr>
          <a:xfrm>
            <a:off x="4401814" y="4445121"/>
            <a:ext cx="406721" cy="253916"/>
          </a:xfrm>
          <a:prstGeom prst="rect">
            <a:avLst/>
          </a:prstGeom>
          <a:noFill/>
        </p:spPr>
        <p:txBody>
          <a:bodyPr wrap="square" rtlCol="0">
            <a:spAutoFit/>
          </a:bodyPr>
          <a:lstStyle/>
          <a:p>
            <a:pPr algn="l"/>
            <a:r>
              <a:rPr lang="en-US" sz="1000" dirty="0"/>
              <a:t>…</a:t>
            </a:r>
          </a:p>
        </p:txBody>
      </p:sp>
      <p:pic>
        <p:nvPicPr>
          <p:cNvPr id="65" name="Image 243">
            <a:extLst>
              <a:ext uri="{FF2B5EF4-FFF2-40B4-BE49-F238E27FC236}">
                <a16:creationId xmlns:a16="http://schemas.microsoft.com/office/drawing/2014/main" id="{245D2F08-96C5-499A-9CAA-7A69709E63DB}"/>
              </a:ext>
            </a:extLst>
          </p:cNvPr>
          <p:cNvPicPr>
            <a:picLocks noChangeAspect="1"/>
          </p:cNvPicPr>
          <p:nvPr/>
        </p:nvPicPr>
        <p:blipFill>
          <a:blip r:embed="rId16">
            <a:clrChange>
              <a:clrFrom>
                <a:srgbClr val="F5F5F5"/>
              </a:clrFrom>
              <a:clrTo>
                <a:srgbClr val="F5F5F5">
                  <a:alpha val="0"/>
                </a:srgbClr>
              </a:clrTo>
            </a:clrChange>
          </a:blip>
          <a:stretch>
            <a:fillRect/>
          </a:stretch>
        </p:blipFill>
        <p:spPr>
          <a:xfrm>
            <a:off x="4077204" y="4177278"/>
            <a:ext cx="325956" cy="159782"/>
          </a:xfrm>
          <a:prstGeom prst="rect">
            <a:avLst/>
          </a:prstGeom>
        </p:spPr>
      </p:pic>
      <p:sp>
        <p:nvSpPr>
          <p:cNvPr id="122" name="Rectangle 121">
            <a:extLst>
              <a:ext uri="{FF2B5EF4-FFF2-40B4-BE49-F238E27FC236}">
                <a16:creationId xmlns:a16="http://schemas.microsoft.com/office/drawing/2014/main" id="{7ED4A8D8-06EE-4620-B65B-5E3B52A3ABAE}"/>
              </a:ext>
            </a:extLst>
          </p:cNvPr>
          <p:cNvSpPr/>
          <p:nvPr/>
        </p:nvSpPr>
        <p:spPr>
          <a:xfrm>
            <a:off x="6673725" y="3556679"/>
            <a:ext cx="1156188" cy="1404500"/>
          </a:xfrm>
          <a:prstGeom prst="rect">
            <a:avLst/>
          </a:prstGeom>
          <a:solidFill>
            <a:schemeClr val="accent3">
              <a:lumMod val="20000"/>
              <a:lumOff val="80000"/>
              <a:alpha val="69000"/>
            </a:schemeClr>
          </a:solid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900" dirty="0">
                <a:solidFill>
                  <a:schemeClr val="tx1"/>
                </a:solidFill>
              </a:rPr>
              <a:t>Spot requests and small works</a:t>
            </a:r>
          </a:p>
        </p:txBody>
      </p:sp>
      <p:sp>
        <p:nvSpPr>
          <p:cNvPr id="120" name="Rectangle 119">
            <a:extLst>
              <a:ext uri="{FF2B5EF4-FFF2-40B4-BE49-F238E27FC236}">
                <a16:creationId xmlns:a16="http://schemas.microsoft.com/office/drawing/2014/main" id="{697B9F9F-BFD2-4BBC-A2BC-06F0D17B4298}"/>
              </a:ext>
            </a:extLst>
          </p:cNvPr>
          <p:cNvSpPr/>
          <p:nvPr/>
        </p:nvSpPr>
        <p:spPr>
          <a:xfrm>
            <a:off x="5327001" y="3556679"/>
            <a:ext cx="1156188" cy="1404500"/>
          </a:xfrm>
          <a:prstGeom prst="rect">
            <a:avLst/>
          </a:prstGeom>
          <a:solidFill>
            <a:schemeClr val="accent3">
              <a:lumMod val="20000"/>
              <a:lumOff val="80000"/>
              <a:alpha val="69000"/>
            </a:schemeClr>
          </a:solid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900" dirty="0">
                <a:solidFill>
                  <a:schemeClr val="tx1"/>
                </a:solidFill>
              </a:rPr>
              <a:t>Large and multi-specialty work</a:t>
            </a:r>
          </a:p>
        </p:txBody>
      </p:sp>
      <p:pic>
        <p:nvPicPr>
          <p:cNvPr id="52" name="Picture 2" descr="Hemea pour les pros (Mise à jour 2021)">
            <a:extLst>
              <a:ext uri="{FF2B5EF4-FFF2-40B4-BE49-F238E27FC236}">
                <a16:creationId xmlns:a16="http://schemas.microsoft.com/office/drawing/2014/main" id="{10A7F0CA-86D5-43E3-AEE0-DD975E4F1B85}"/>
              </a:ext>
            </a:extLst>
          </p:cNvPr>
          <p:cNvPicPr>
            <a:picLocks noChangeAspect="1" noChangeArrowheads="1"/>
          </p:cNvPicPr>
          <p:nvPr/>
        </p:nvPicPr>
        <p:blipFill rotWithShape="1">
          <a:blip r:embed="rId17" cstate="print">
            <a:clrChange>
              <a:clrFrom>
                <a:srgbClr val="FFFFFF"/>
              </a:clrFrom>
              <a:clrTo>
                <a:srgbClr val="FFFFFF">
                  <a:alpha val="0"/>
                </a:srgbClr>
              </a:clrTo>
            </a:clrChange>
            <a:extLst>
              <a:ext uri="{28A0092B-C50C-407E-A947-70E740481C1C}">
                <a14:useLocalDpi xmlns:a14="http://schemas.microsoft.com/office/drawing/2010/main" val="0"/>
              </a:ext>
            </a:extLst>
          </a:blip>
          <a:srcRect l="20446" t="15527" r="20056" b="33513"/>
          <a:stretch/>
        </p:blipFill>
        <p:spPr bwMode="auto">
          <a:xfrm>
            <a:off x="5409413" y="4140771"/>
            <a:ext cx="493962" cy="149566"/>
          </a:xfrm>
          <a:prstGeom prst="rect">
            <a:avLst/>
          </a:prstGeom>
          <a:noFill/>
          <a:extLst>
            <a:ext uri="{909E8E84-426E-40DD-AFC4-6F175D3DCCD1}">
              <a14:hiddenFill xmlns:a14="http://schemas.microsoft.com/office/drawing/2010/main">
                <a:solidFill>
                  <a:srgbClr val="FFFFFF"/>
                </a:solidFill>
              </a14:hiddenFill>
            </a:ext>
          </a:extLst>
        </p:spPr>
      </p:pic>
      <p:pic>
        <p:nvPicPr>
          <p:cNvPr id="54" name="Image 53" descr="Une image contenant texte&#10;&#10;Description générée automatiquement">
            <a:extLst>
              <a:ext uri="{FF2B5EF4-FFF2-40B4-BE49-F238E27FC236}">
                <a16:creationId xmlns:a16="http://schemas.microsoft.com/office/drawing/2014/main" id="{07B25E78-4CD6-494B-A353-BC2567B82901}"/>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5475990" y="3968310"/>
            <a:ext cx="854766" cy="121047"/>
          </a:xfrm>
          <a:prstGeom prst="rect">
            <a:avLst/>
          </a:prstGeom>
        </p:spPr>
      </p:pic>
      <p:pic>
        <p:nvPicPr>
          <p:cNvPr id="55" name="Image 54" descr="Une image contenant texte&#10;&#10;Description générée automatiquement">
            <a:extLst>
              <a:ext uri="{FF2B5EF4-FFF2-40B4-BE49-F238E27FC236}">
                <a16:creationId xmlns:a16="http://schemas.microsoft.com/office/drawing/2014/main" id="{AD2E6E75-C6A1-4CE9-B811-434F3A4CE50E}"/>
              </a:ext>
            </a:extLst>
          </p:cNvPr>
          <p:cNvPicPr>
            <a:picLocks noChangeAspect="1"/>
          </p:cNvPicPr>
          <p:nvPr/>
        </p:nvPicPr>
        <p:blipFill rotWithShape="1">
          <a:blip r:embed="rId19" cstate="print">
            <a:extLst>
              <a:ext uri="{28A0092B-C50C-407E-A947-70E740481C1C}">
                <a14:useLocalDpi xmlns:a14="http://schemas.microsoft.com/office/drawing/2010/main" val="0"/>
              </a:ext>
            </a:extLst>
          </a:blip>
          <a:srcRect t="17878" b="29585"/>
          <a:stretch/>
        </p:blipFill>
        <p:spPr>
          <a:xfrm>
            <a:off x="5372669" y="4751157"/>
            <a:ext cx="936468" cy="133540"/>
          </a:xfrm>
          <a:prstGeom prst="rect">
            <a:avLst/>
          </a:prstGeom>
        </p:spPr>
      </p:pic>
      <p:pic>
        <p:nvPicPr>
          <p:cNvPr id="64" name="Image 63" descr="Une image contenant texte&#10;&#10;Description générée automatiquement">
            <a:extLst>
              <a:ext uri="{FF2B5EF4-FFF2-40B4-BE49-F238E27FC236}">
                <a16:creationId xmlns:a16="http://schemas.microsoft.com/office/drawing/2014/main" id="{FAEA6EBE-ED5F-414C-AFBA-61FCE273559B}"/>
              </a:ext>
            </a:extLst>
          </p:cNvPr>
          <p:cNvPicPr>
            <a:picLocks noChangeAspect="1"/>
          </p:cNvPicPr>
          <p:nvPr/>
        </p:nvPicPr>
        <p:blipFill rotWithShape="1">
          <a:blip r:embed="rId20" cstate="print">
            <a:extLst>
              <a:ext uri="{28A0092B-C50C-407E-A947-70E740481C1C}">
                <a14:useLocalDpi xmlns:a14="http://schemas.microsoft.com/office/drawing/2010/main" val="0"/>
              </a:ext>
            </a:extLst>
          </a:blip>
          <a:srcRect t="19036" b="27905"/>
          <a:stretch/>
        </p:blipFill>
        <p:spPr>
          <a:xfrm>
            <a:off x="5454950" y="4577623"/>
            <a:ext cx="896847" cy="142754"/>
          </a:xfrm>
          <a:prstGeom prst="rect">
            <a:avLst/>
          </a:prstGeom>
        </p:spPr>
      </p:pic>
      <p:sp>
        <p:nvSpPr>
          <p:cNvPr id="96" name="ZoneTexte 95">
            <a:extLst>
              <a:ext uri="{FF2B5EF4-FFF2-40B4-BE49-F238E27FC236}">
                <a16:creationId xmlns:a16="http://schemas.microsoft.com/office/drawing/2014/main" id="{5BB653FA-7502-456B-9DD5-1867522D3A88}"/>
              </a:ext>
            </a:extLst>
          </p:cNvPr>
          <p:cNvSpPr txBox="1"/>
          <p:nvPr/>
        </p:nvSpPr>
        <p:spPr>
          <a:xfrm>
            <a:off x="6354805" y="4799595"/>
            <a:ext cx="128384" cy="153888"/>
          </a:xfrm>
          <a:prstGeom prst="rect">
            <a:avLst/>
          </a:prstGeom>
          <a:noFill/>
        </p:spPr>
        <p:txBody>
          <a:bodyPr wrap="square" lIns="0" tIns="0" rIns="0" bIns="0" rtlCol="0">
            <a:spAutoFit/>
          </a:bodyPr>
          <a:lstStyle/>
          <a:p>
            <a:pPr algn="l"/>
            <a:r>
              <a:rPr lang="en-US" sz="1000" dirty="0"/>
              <a:t>…</a:t>
            </a:r>
          </a:p>
        </p:txBody>
      </p:sp>
      <p:sp>
        <p:nvSpPr>
          <p:cNvPr id="123" name="ZoneTexte 95">
            <a:extLst>
              <a:ext uri="{FF2B5EF4-FFF2-40B4-BE49-F238E27FC236}">
                <a16:creationId xmlns:a16="http://schemas.microsoft.com/office/drawing/2014/main" id="{CCD5F39F-64EB-4F4E-BE6B-002C617492EF}"/>
              </a:ext>
            </a:extLst>
          </p:cNvPr>
          <p:cNvSpPr txBox="1"/>
          <p:nvPr/>
        </p:nvSpPr>
        <p:spPr>
          <a:xfrm>
            <a:off x="7694036" y="4799595"/>
            <a:ext cx="128384" cy="153888"/>
          </a:xfrm>
          <a:prstGeom prst="rect">
            <a:avLst/>
          </a:prstGeom>
          <a:noFill/>
        </p:spPr>
        <p:txBody>
          <a:bodyPr wrap="square" lIns="0" tIns="0" rIns="0" bIns="0" rtlCol="0">
            <a:spAutoFit/>
          </a:bodyPr>
          <a:lstStyle/>
          <a:p>
            <a:pPr algn="l"/>
            <a:r>
              <a:rPr lang="en-US" sz="1000" dirty="0"/>
              <a:t>…</a:t>
            </a:r>
          </a:p>
        </p:txBody>
      </p:sp>
      <p:sp>
        <p:nvSpPr>
          <p:cNvPr id="13" name="Rectangle 12">
            <a:extLst>
              <a:ext uri="{FF2B5EF4-FFF2-40B4-BE49-F238E27FC236}">
                <a16:creationId xmlns:a16="http://schemas.microsoft.com/office/drawing/2014/main" id="{E9F049B4-9F79-4754-AA4A-B557B2A6D3C9}"/>
              </a:ext>
            </a:extLst>
          </p:cNvPr>
          <p:cNvSpPr/>
          <p:nvPr/>
        </p:nvSpPr>
        <p:spPr>
          <a:xfrm>
            <a:off x="7720464" y="3694463"/>
            <a:ext cx="737635" cy="589042"/>
          </a:xfrm>
          <a:prstGeom prst="rect">
            <a:avLst/>
          </a:prstGeom>
          <a:solidFill>
            <a:schemeClr val="bg1">
              <a:alpha val="69000"/>
            </a:schemeClr>
          </a:solid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Arial" panose="020B0604020202020204" pitchFamily="34" charset="0"/>
              <a:buChar char="•"/>
            </a:pPr>
            <a:endParaRPr lang="en-US" sz="900" dirty="0">
              <a:solidFill>
                <a:schemeClr val="tx1"/>
              </a:solidFill>
            </a:endParaRPr>
          </a:p>
        </p:txBody>
      </p:sp>
      <p:pic>
        <p:nvPicPr>
          <p:cNvPr id="45" name="Picture 4" descr="Fonctionnement de Frizbiz">
            <a:extLst>
              <a:ext uri="{FF2B5EF4-FFF2-40B4-BE49-F238E27FC236}">
                <a16:creationId xmlns:a16="http://schemas.microsoft.com/office/drawing/2014/main" id="{2519CE9B-647E-4A44-9B9B-B4D8A02BF2BA}"/>
              </a:ext>
            </a:extLst>
          </p:cNvPr>
          <p:cNvPicPr>
            <a:picLocks noChangeAspect="1" noChangeArrowheads="1"/>
          </p:cNvPicPr>
          <p:nvPr/>
        </p:nvPicPr>
        <p:blipFill rotWithShape="1">
          <a:blip r:embed="rId21" cstate="print">
            <a:clrChange>
              <a:clrFrom>
                <a:srgbClr val="FFFFFF"/>
              </a:clrFrom>
              <a:clrTo>
                <a:srgbClr val="FFFFFF">
                  <a:alpha val="0"/>
                </a:srgbClr>
              </a:clrTo>
            </a:clrChange>
            <a:extLst>
              <a:ext uri="{28A0092B-C50C-407E-A947-70E740481C1C}">
                <a14:useLocalDpi xmlns:a14="http://schemas.microsoft.com/office/drawing/2010/main" val="0"/>
              </a:ext>
            </a:extLst>
          </a:blip>
          <a:srcRect l="14970" t="32122" r="14858" b="34924"/>
          <a:stretch/>
        </p:blipFill>
        <p:spPr bwMode="auto">
          <a:xfrm>
            <a:off x="7763979" y="4070723"/>
            <a:ext cx="650605" cy="184276"/>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6" descr="Stootie — Wikipédia">
            <a:extLst>
              <a:ext uri="{FF2B5EF4-FFF2-40B4-BE49-F238E27FC236}">
                <a16:creationId xmlns:a16="http://schemas.microsoft.com/office/drawing/2014/main" id="{B4C0CFA4-0C87-4D7E-9B0B-73EB90390152}"/>
              </a:ext>
            </a:extLst>
          </p:cNvPr>
          <p:cNvPicPr>
            <a:picLocks noChangeAspect="1" noChangeArrowheads="1"/>
          </p:cNvPicPr>
          <p:nvPr/>
        </p:nvPicPr>
        <p:blipFill rotWithShape="1">
          <a:blip r:embed="rId22" cstate="print">
            <a:extLst>
              <a:ext uri="{28A0092B-C50C-407E-A947-70E740481C1C}">
                <a14:useLocalDpi xmlns:a14="http://schemas.microsoft.com/office/drawing/2010/main" val="0"/>
              </a:ext>
            </a:extLst>
          </a:blip>
          <a:srcRect l="20735" t="33804" r="21001" b="38182"/>
          <a:stretch/>
        </p:blipFill>
        <p:spPr bwMode="auto">
          <a:xfrm>
            <a:off x="7793552" y="3781905"/>
            <a:ext cx="591459" cy="140346"/>
          </a:xfrm>
          <a:prstGeom prst="rect">
            <a:avLst/>
          </a:prstGeom>
          <a:noFill/>
          <a:extLst>
            <a:ext uri="{909E8E84-426E-40DD-AFC4-6F175D3DCCD1}">
              <a14:hiddenFill xmlns:a14="http://schemas.microsoft.com/office/drawing/2010/main">
                <a:solidFill>
                  <a:srgbClr val="FFFFFF"/>
                </a:solidFill>
              </a14:hiddenFill>
            </a:ext>
          </a:extLst>
        </p:spPr>
      </p:pic>
      <p:sp>
        <p:nvSpPr>
          <p:cNvPr id="165" name="Rectangle 164">
            <a:extLst>
              <a:ext uri="{FF2B5EF4-FFF2-40B4-BE49-F238E27FC236}">
                <a16:creationId xmlns:a16="http://schemas.microsoft.com/office/drawing/2014/main" id="{C389F3EC-7313-454E-9942-F14FD0BD4C77}"/>
              </a:ext>
            </a:extLst>
          </p:cNvPr>
          <p:cNvSpPr/>
          <p:nvPr/>
        </p:nvSpPr>
        <p:spPr>
          <a:xfrm>
            <a:off x="147263" y="3348160"/>
            <a:ext cx="1040020" cy="854041"/>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900" dirty="0">
                <a:solidFill>
                  <a:schemeClr val="tx1"/>
                </a:solidFill>
              </a:rPr>
              <a:t>Software editors</a:t>
            </a:r>
          </a:p>
        </p:txBody>
      </p:sp>
      <p:sp>
        <p:nvSpPr>
          <p:cNvPr id="166" name="Rectangle 165">
            <a:extLst>
              <a:ext uri="{FF2B5EF4-FFF2-40B4-BE49-F238E27FC236}">
                <a16:creationId xmlns:a16="http://schemas.microsoft.com/office/drawing/2014/main" id="{A3938D6F-1923-42FF-B2ED-6C2BEA79BA03}"/>
              </a:ext>
            </a:extLst>
          </p:cNvPr>
          <p:cNvSpPr/>
          <p:nvPr/>
        </p:nvSpPr>
        <p:spPr>
          <a:xfrm>
            <a:off x="147263" y="4314567"/>
            <a:ext cx="1040020" cy="854041"/>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72000" rIns="72000" rtlCol="0" anchor="t"/>
          <a:lstStyle/>
          <a:p>
            <a:pPr algn="ctr"/>
            <a:r>
              <a:rPr lang="en-US" sz="900" dirty="0">
                <a:solidFill>
                  <a:schemeClr val="tx1"/>
                </a:solidFill>
              </a:rPr>
              <a:t>Interoperable solution </a:t>
            </a:r>
          </a:p>
        </p:txBody>
      </p:sp>
      <p:pic>
        <p:nvPicPr>
          <p:cNvPr id="167" name="Image 42">
            <a:extLst>
              <a:ext uri="{FF2B5EF4-FFF2-40B4-BE49-F238E27FC236}">
                <a16:creationId xmlns:a16="http://schemas.microsoft.com/office/drawing/2014/main" id="{BC814D15-0E72-41F9-9944-FFAFD64289C8}"/>
              </a:ext>
            </a:extLst>
          </p:cNvPr>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314978" y="3698526"/>
            <a:ext cx="704590" cy="190781"/>
          </a:xfrm>
          <a:prstGeom prst="rect">
            <a:avLst/>
          </a:prstGeom>
        </p:spPr>
      </p:pic>
      <p:sp>
        <p:nvSpPr>
          <p:cNvPr id="168" name="ZoneTexte 95">
            <a:extLst>
              <a:ext uri="{FF2B5EF4-FFF2-40B4-BE49-F238E27FC236}">
                <a16:creationId xmlns:a16="http://schemas.microsoft.com/office/drawing/2014/main" id="{C423BD9F-9E4A-46B8-89D7-67C1FE84B168}"/>
              </a:ext>
            </a:extLst>
          </p:cNvPr>
          <p:cNvSpPr txBox="1"/>
          <p:nvPr/>
        </p:nvSpPr>
        <p:spPr>
          <a:xfrm>
            <a:off x="9367210" y="4894477"/>
            <a:ext cx="128384" cy="153888"/>
          </a:xfrm>
          <a:prstGeom prst="rect">
            <a:avLst/>
          </a:prstGeom>
          <a:noFill/>
        </p:spPr>
        <p:txBody>
          <a:bodyPr wrap="square" lIns="0" tIns="0" rIns="0" bIns="0" rtlCol="0">
            <a:spAutoFit/>
          </a:bodyPr>
          <a:lstStyle/>
          <a:p>
            <a:pPr algn="l"/>
            <a:r>
              <a:rPr lang="en-US" sz="1000" dirty="0"/>
              <a:t>…</a:t>
            </a:r>
          </a:p>
        </p:txBody>
      </p:sp>
      <p:sp>
        <p:nvSpPr>
          <p:cNvPr id="169" name="ZoneTexte 95">
            <a:extLst>
              <a:ext uri="{FF2B5EF4-FFF2-40B4-BE49-F238E27FC236}">
                <a16:creationId xmlns:a16="http://schemas.microsoft.com/office/drawing/2014/main" id="{7881ABC3-A97B-4E90-939F-E48D9595FFFF}"/>
              </a:ext>
            </a:extLst>
          </p:cNvPr>
          <p:cNvSpPr txBox="1"/>
          <p:nvPr/>
        </p:nvSpPr>
        <p:spPr>
          <a:xfrm>
            <a:off x="2397493" y="4546038"/>
            <a:ext cx="128384" cy="153888"/>
          </a:xfrm>
          <a:prstGeom prst="rect">
            <a:avLst/>
          </a:prstGeom>
          <a:noFill/>
        </p:spPr>
        <p:txBody>
          <a:bodyPr wrap="square" lIns="0" tIns="0" rIns="0" bIns="0" rtlCol="0">
            <a:spAutoFit/>
          </a:bodyPr>
          <a:lstStyle/>
          <a:p>
            <a:pPr algn="l"/>
            <a:r>
              <a:rPr lang="en-US" sz="1000" dirty="0"/>
              <a:t>…</a:t>
            </a:r>
          </a:p>
        </p:txBody>
      </p:sp>
      <p:sp>
        <p:nvSpPr>
          <p:cNvPr id="170" name="ZoneTexte 95">
            <a:extLst>
              <a:ext uri="{FF2B5EF4-FFF2-40B4-BE49-F238E27FC236}">
                <a16:creationId xmlns:a16="http://schemas.microsoft.com/office/drawing/2014/main" id="{A886CA56-9620-415B-9489-A004AB6EB706}"/>
              </a:ext>
            </a:extLst>
          </p:cNvPr>
          <p:cNvSpPr txBox="1"/>
          <p:nvPr/>
        </p:nvSpPr>
        <p:spPr>
          <a:xfrm>
            <a:off x="3531877" y="4488106"/>
            <a:ext cx="128384" cy="153888"/>
          </a:xfrm>
          <a:prstGeom prst="rect">
            <a:avLst/>
          </a:prstGeom>
          <a:noFill/>
        </p:spPr>
        <p:txBody>
          <a:bodyPr wrap="square" lIns="0" tIns="0" rIns="0" bIns="0" rtlCol="0">
            <a:spAutoFit/>
          </a:bodyPr>
          <a:lstStyle/>
          <a:p>
            <a:pPr algn="l"/>
            <a:r>
              <a:rPr lang="en-US" sz="1000" dirty="0"/>
              <a:t>…</a:t>
            </a:r>
          </a:p>
        </p:txBody>
      </p:sp>
      <p:sp>
        <p:nvSpPr>
          <p:cNvPr id="171" name="ZoneTexte 95">
            <a:extLst>
              <a:ext uri="{FF2B5EF4-FFF2-40B4-BE49-F238E27FC236}">
                <a16:creationId xmlns:a16="http://schemas.microsoft.com/office/drawing/2014/main" id="{BCC6DEFD-6FEB-4777-9432-E3B2F5C51000}"/>
              </a:ext>
            </a:extLst>
          </p:cNvPr>
          <p:cNvSpPr txBox="1"/>
          <p:nvPr/>
        </p:nvSpPr>
        <p:spPr>
          <a:xfrm>
            <a:off x="1057081" y="4040618"/>
            <a:ext cx="128384" cy="153888"/>
          </a:xfrm>
          <a:prstGeom prst="rect">
            <a:avLst/>
          </a:prstGeom>
          <a:noFill/>
        </p:spPr>
        <p:txBody>
          <a:bodyPr wrap="square" lIns="0" tIns="0" rIns="0" bIns="0" rtlCol="0">
            <a:spAutoFit/>
          </a:bodyPr>
          <a:lstStyle/>
          <a:p>
            <a:pPr algn="l"/>
            <a:r>
              <a:rPr lang="en-US" sz="1000" dirty="0"/>
              <a:t>…</a:t>
            </a:r>
          </a:p>
        </p:txBody>
      </p:sp>
      <p:sp>
        <p:nvSpPr>
          <p:cNvPr id="172" name="ZoneTexte 95">
            <a:extLst>
              <a:ext uri="{FF2B5EF4-FFF2-40B4-BE49-F238E27FC236}">
                <a16:creationId xmlns:a16="http://schemas.microsoft.com/office/drawing/2014/main" id="{04568322-5012-422B-991D-C9A4712E25C9}"/>
              </a:ext>
            </a:extLst>
          </p:cNvPr>
          <p:cNvSpPr txBox="1"/>
          <p:nvPr/>
        </p:nvSpPr>
        <p:spPr>
          <a:xfrm>
            <a:off x="1057081" y="5002521"/>
            <a:ext cx="128384" cy="153888"/>
          </a:xfrm>
          <a:prstGeom prst="rect">
            <a:avLst/>
          </a:prstGeom>
          <a:noFill/>
        </p:spPr>
        <p:txBody>
          <a:bodyPr wrap="square" lIns="0" tIns="0" rIns="0" bIns="0" rtlCol="0">
            <a:spAutoFit/>
          </a:bodyPr>
          <a:lstStyle/>
          <a:p>
            <a:pPr algn="l"/>
            <a:r>
              <a:rPr lang="en-US" sz="1000" dirty="0"/>
              <a:t>…</a:t>
            </a:r>
          </a:p>
        </p:txBody>
      </p:sp>
      <p:pic>
        <p:nvPicPr>
          <p:cNvPr id="105" name="Picture 2" descr="Développement d'applications sur réseaux à valeur ajoutée — Wikipédia">
            <a:extLst>
              <a:ext uri="{FF2B5EF4-FFF2-40B4-BE49-F238E27FC236}">
                <a16:creationId xmlns:a16="http://schemas.microsoft.com/office/drawing/2014/main" id="{3DA39742-9DCB-4AB2-9681-35F7ACA3416B}"/>
              </a:ext>
            </a:extLst>
          </p:cNvPr>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343187" y="4674491"/>
            <a:ext cx="648173" cy="303831"/>
          </a:xfrm>
          <a:prstGeom prst="rect">
            <a:avLst/>
          </a:prstGeom>
          <a:noFill/>
          <a:extLst>
            <a:ext uri="{909E8E84-426E-40DD-AFC4-6F175D3DCCD1}">
              <a14:hiddenFill xmlns:a14="http://schemas.microsoft.com/office/drawing/2010/main">
                <a:solidFill>
                  <a:srgbClr val="FFFFFF"/>
                </a:solidFill>
              </a14:hiddenFill>
            </a:ext>
          </a:extLst>
        </p:spPr>
      </p:pic>
      <p:pic>
        <p:nvPicPr>
          <p:cNvPr id="4096" name="Picture 4" descr="Antenia | Éditeur de progiciel assurance IARD, Santé/Prévoyance">
            <a:extLst>
              <a:ext uri="{FF2B5EF4-FFF2-40B4-BE49-F238E27FC236}">
                <a16:creationId xmlns:a16="http://schemas.microsoft.com/office/drawing/2014/main" id="{89737987-2421-4267-8CCA-DCD14179A700}"/>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395829" y="3922251"/>
            <a:ext cx="542889" cy="214276"/>
          </a:xfrm>
          <a:prstGeom prst="rect">
            <a:avLst/>
          </a:prstGeom>
          <a:noFill/>
          <a:extLst>
            <a:ext uri="{909E8E84-426E-40DD-AFC4-6F175D3DCCD1}">
              <a14:hiddenFill xmlns:a14="http://schemas.microsoft.com/office/drawing/2010/main">
                <a:solidFill>
                  <a:srgbClr val="FFFFFF"/>
                </a:solidFill>
              </a14:hiddenFill>
            </a:ext>
          </a:extLst>
        </p:spPr>
      </p:pic>
      <p:pic>
        <p:nvPicPr>
          <p:cNvPr id="106" name="Graphique 105">
            <a:extLst>
              <a:ext uri="{FF2B5EF4-FFF2-40B4-BE49-F238E27FC236}">
                <a16:creationId xmlns:a16="http://schemas.microsoft.com/office/drawing/2014/main" id="{45AA7DA4-1D8B-49F9-8B16-D31A557ECCB2}"/>
              </a:ext>
            </a:extLst>
          </p:cNvPr>
          <p:cNvPicPr>
            <a:picLocks noChangeAspect="1"/>
          </p:cNvPicPr>
          <p:nvPr/>
        </p:nvPicPr>
        <p:blipFill>
          <a:blip r:embed="rId26" cstate="print">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1099623" y="2374266"/>
            <a:ext cx="175585" cy="255450"/>
          </a:xfrm>
          <a:prstGeom prst="rect">
            <a:avLst/>
          </a:prstGeom>
        </p:spPr>
      </p:pic>
      <p:pic>
        <p:nvPicPr>
          <p:cNvPr id="143" name="Picture 8" descr="Image result for allianz logo">
            <a:extLst>
              <a:ext uri="{FF2B5EF4-FFF2-40B4-BE49-F238E27FC236}">
                <a16:creationId xmlns:a16="http://schemas.microsoft.com/office/drawing/2014/main" id="{F8202681-741E-4768-987D-F8F75B24E3F0}"/>
              </a:ext>
            </a:extLst>
          </p:cNvPr>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2442400" y="2376584"/>
            <a:ext cx="760505" cy="216744"/>
          </a:xfrm>
          <a:prstGeom prst="rect">
            <a:avLst/>
          </a:prstGeom>
          <a:noFill/>
          <a:extLst>
            <a:ext uri="{909E8E84-426E-40DD-AFC4-6F175D3DCCD1}">
              <a14:hiddenFill xmlns:a14="http://schemas.microsoft.com/office/drawing/2010/main">
                <a:solidFill>
                  <a:srgbClr val="FFFFFF"/>
                </a:solidFill>
              </a14:hiddenFill>
            </a:ext>
          </a:extLst>
        </p:spPr>
      </p:pic>
      <p:pic>
        <p:nvPicPr>
          <p:cNvPr id="145" name="Picture 4" descr="Image result for covea">
            <a:extLst>
              <a:ext uri="{FF2B5EF4-FFF2-40B4-BE49-F238E27FC236}">
                <a16:creationId xmlns:a16="http://schemas.microsoft.com/office/drawing/2014/main" id="{BD81860D-CA7E-4613-BB0C-A876A9C65F8F}"/>
              </a:ext>
            </a:extLst>
          </p:cNvPr>
          <p:cNvPicPr>
            <a:picLocks noChangeAspect="1" noChangeArrowheads="1"/>
          </p:cNvPicPr>
          <p:nvPr/>
        </p:nvPicPr>
        <p:blipFill>
          <a:blip r:embed="rId29" cstate="print">
            <a:extLst>
              <a:ext uri="{28A0092B-C50C-407E-A947-70E740481C1C}">
                <a14:useLocalDpi xmlns:a14="http://schemas.microsoft.com/office/drawing/2010/main" val="0"/>
              </a:ext>
            </a:extLst>
          </a:blip>
          <a:srcRect/>
          <a:stretch>
            <a:fillRect/>
          </a:stretch>
        </p:blipFill>
        <p:spPr bwMode="auto">
          <a:xfrm>
            <a:off x="3220432" y="2364897"/>
            <a:ext cx="253862" cy="253862"/>
          </a:xfrm>
          <a:prstGeom prst="rect">
            <a:avLst/>
          </a:prstGeom>
          <a:noFill/>
          <a:extLst>
            <a:ext uri="{909E8E84-426E-40DD-AFC4-6F175D3DCCD1}">
              <a14:hiddenFill xmlns:a14="http://schemas.microsoft.com/office/drawing/2010/main">
                <a:solidFill>
                  <a:srgbClr val="FFFFFF"/>
                </a:solidFill>
              </a14:hiddenFill>
            </a:ext>
          </a:extLst>
        </p:spPr>
      </p:pic>
      <p:sp>
        <p:nvSpPr>
          <p:cNvPr id="154" name="ZoneTexte 95">
            <a:extLst>
              <a:ext uri="{FF2B5EF4-FFF2-40B4-BE49-F238E27FC236}">
                <a16:creationId xmlns:a16="http://schemas.microsoft.com/office/drawing/2014/main" id="{A7269958-7FC5-479F-B17B-49D115F118B6}"/>
              </a:ext>
            </a:extLst>
          </p:cNvPr>
          <p:cNvSpPr txBox="1"/>
          <p:nvPr/>
        </p:nvSpPr>
        <p:spPr>
          <a:xfrm>
            <a:off x="3600050" y="2522474"/>
            <a:ext cx="128384" cy="153888"/>
          </a:xfrm>
          <a:prstGeom prst="rect">
            <a:avLst/>
          </a:prstGeom>
          <a:noFill/>
        </p:spPr>
        <p:txBody>
          <a:bodyPr wrap="square" lIns="0" tIns="0" rIns="0" bIns="0" rtlCol="0">
            <a:spAutoFit/>
          </a:bodyPr>
          <a:lstStyle/>
          <a:p>
            <a:pPr algn="l"/>
            <a:r>
              <a:rPr lang="en-US" sz="1000" dirty="0"/>
              <a:t>…</a:t>
            </a:r>
          </a:p>
        </p:txBody>
      </p:sp>
      <p:sp>
        <p:nvSpPr>
          <p:cNvPr id="197" name="Rectangle 196">
            <a:extLst>
              <a:ext uri="{FF2B5EF4-FFF2-40B4-BE49-F238E27FC236}">
                <a16:creationId xmlns:a16="http://schemas.microsoft.com/office/drawing/2014/main" id="{EB1ED8EE-1371-4F31-B475-A7FD22F01C88}"/>
              </a:ext>
            </a:extLst>
          </p:cNvPr>
          <p:cNvSpPr/>
          <p:nvPr/>
        </p:nvSpPr>
        <p:spPr>
          <a:xfrm>
            <a:off x="1690365" y="2463137"/>
            <a:ext cx="417955" cy="21909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Arial" panose="020B0604020202020204" pitchFamily="34" charset="0"/>
              <a:buChar char="•"/>
            </a:pPr>
            <a:endParaRPr lang="en-US" sz="900" dirty="0">
              <a:solidFill>
                <a:schemeClr val="tx1"/>
              </a:solidFill>
            </a:endParaRPr>
          </a:p>
        </p:txBody>
      </p:sp>
      <p:sp>
        <p:nvSpPr>
          <p:cNvPr id="212" name="Rectangle 211">
            <a:extLst>
              <a:ext uri="{FF2B5EF4-FFF2-40B4-BE49-F238E27FC236}">
                <a16:creationId xmlns:a16="http://schemas.microsoft.com/office/drawing/2014/main" id="{F492C173-DFD6-47CF-9BB4-C8925127E1EE}"/>
              </a:ext>
            </a:extLst>
          </p:cNvPr>
          <p:cNvSpPr/>
          <p:nvPr/>
        </p:nvSpPr>
        <p:spPr>
          <a:xfrm>
            <a:off x="1911645" y="2463137"/>
            <a:ext cx="417955" cy="21909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Arial" panose="020B0604020202020204" pitchFamily="34" charset="0"/>
              <a:buChar char="•"/>
            </a:pPr>
            <a:endParaRPr lang="en-US" sz="900" dirty="0">
              <a:solidFill>
                <a:schemeClr val="tx1"/>
              </a:solidFill>
            </a:endParaRPr>
          </a:p>
        </p:txBody>
      </p:sp>
      <p:pic>
        <p:nvPicPr>
          <p:cNvPr id="142" name="Picture 6" descr="Image result for axa">
            <a:extLst>
              <a:ext uri="{FF2B5EF4-FFF2-40B4-BE49-F238E27FC236}">
                <a16:creationId xmlns:a16="http://schemas.microsoft.com/office/drawing/2014/main" id="{6DB4194A-253A-487A-AC1A-6904664F3CE3}"/>
              </a:ext>
            </a:extLst>
          </p:cNvPr>
          <p:cNvPicPr>
            <a:picLocks noChangeAspect="1" noChangeArrowheads="1"/>
          </p:cNvPicPr>
          <p:nvPr/>
        </p:nvPicPr>
        <p:blipFill>
          <a:blip r:embed="rId30" cstate="print">
            <a:extLst>
              <a:ext uri="{28A0092B-C50C-407E-A947-70E740481C1C}">
                <a14:useLocalDpi xmlns:a14="http://schemas.microsoft.com/office/drawing/2010/main" val="0"/>
              </a:ext>
            </a:extLst>
          </a:blip>
          <a:srcRect/>
          <a:stretch>
            <a:fillRect/>
          </a:stretch>
        </p:blipFill>
        <p:spPr bwMode="auto">
          <a:xfrm>
            <a:off x="2107983" y="2352060"/>
            <a:ext cx="268121" cy="268121"/>
          </a:xfrm>
          <a:prstGeom prst="rect">
            <a:avLst/>
          </a:prstGeom>
          <a:noFill/>
          <a:extLst>
            <a:ext uri="{909E8E84-426E-40DD-AFC4-6F175D3DCCD1}">
              <a14:hiddenFill xmlns:a14="http://schemas.microsoft.com/office/drawing/2010/main">
                <a:solidFill>
                  <a:srgbClr val="FFFFFF"/>
                </a:solidFill>
              </a14:hiddenFill>
            </a:ext>
          </a:extLst>
        </p:spPr>
      </p:pic>
      <p:pic>
        <p:nvPicPr>
          <p:cNvPr id="23" name="Image 22" descr="Une image contenant texte, signe, rouge, clipart&#10;&#10;Description générée automatiquement">
            <a:extLst>
              <a:ext uri="{FF2B5EF4-FFF2-40B4-BE49-F238E27FC236}">
                <a16:creationId xmlns:a16="http://schemas.microsoft.com/office/drawing/2014/main" id="{10DDE8F1-2170-4DF0-8833-D0085E79F4B2}"/>
              </a:ext>
            </a:extLst>
          </p:cNvPr>
          <p:cNvPicPr>
            <a:picLocks noChangeAspect="1"/>
          </p:cNvPicPr>
          <p:nvPr/>
        </p:nvPicPr>
        <p:blipFill>
          <a:blip r:embed="rId31" cstate="print">
            <a:extLst>
              <a:ext uri="{28A0092B-C50C-407E-A947-70E740481C1C}">
                <a14:useLocalDpi xmlns:a14="http://schemas.microsoft.com/office/drawing/2010/main" val="0"/>
              </a:ext>
            </a:extLst>
          </a:blip>
          <a:stretch>
            <a:fillRect/>
          </a:stretch>
        </p:blipFill>
        <p:spPr>
          <a:xfrm>
            <a:off x="3038822" y="4190277"/>
            <a:ext cx="346032" cy="138128"/>
          </a:xfrm>
          <a:prstGeom prst="rect">
            <a:avLst/>
          </a:prstGeom>
        </p:spPr>
      </p:pic>
      <p:pic>
        <p:nvPicPr>
          <p:cNvPr id="25" name="Image 24">
            <a:extLst>
              <a:ext uri="{FF2B5EF4-FFF2-40B4-BE49-F238E27FC236}">
                <a16:creationId xmlns:a16="http://schemas.microsoft.com/office/drawing/2014/main" id="{52C3E3D2-FA50-4D83-A414-4CF548A04E1F}"/>
              </a:ext>
            </a:extLst>
          </p:cNvPr>
          <p:cNvPicPr>
            <a:picLocks noChangeAspect="1"/>
          </p:cNvPicPr>
          <p:nvPr/>
        </p:nvPicPr>
        <p:blipFill>
          <a:blip r:embed="rId32" cstate="print">
            <a:extLst>
              <a:ext uri="{28A0092B-C50C-407E-A947-70E740481C1C}">
                <a14:useLocalDpi xmlns:a14="http://schemas.microsoft.com/office/drawing/2010/main" val="0"/>
              </a:ext>
            </a:extLst>
          </a:blip>
          <a:stretch>
            <a:fillRect/>
          </a:stretch>
        </p:blipFill>
        <p:spPr>
          <a:xfrm>
            <a:off x="4026929" y="4384395"/>
            <a:ext cx="426506" cy="207422"/>
          </a:xfrm>
          <a:prstGeom prst="rect">
            <a:avLst/>
          </a:prstGeom>
        </p:spPr>
      </p:pic>
      <p:pic>
        <p:nvPicPr>
          <p:cNvPr id="3074" name="Picture 2" descr="Archionline | N°1 des Architectes &amp; Entreprises en France‎">
            <a:extLst>
              <a:ext uri="{FF2B5EF4-FFF2-40B4-BE49-F238E27FC236}">
                <a16:creationId xmlns:a16="http://schemas.microsoft.com/office/drawing/2014/main" id="{C84AD047-9929-4E5B-8235-543FB61BBB8D}"/>
              </a:ext>
            </a:extLst>
          </p:cNvPr>
          <p:cNvPicPr>
            <a:picLocks noChangeAspect="1" noChangeArrowheads="1"/>
          </p:cNvPicPr>
          <p:nvPr/>
        </p:nvPicPr>
        <p:blipFill>
          <a:blip r:embed="rId3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970445" y="4179456"/>
            <a:ext cx="492092" cy="138111"/>
          </a:xfrm>
          <a:prstGeom prst="rect">
            <a:avLst/>
          </a:prstGeom>
          <a:noFill/>
          <a:extLst>
            <a:ext uri="{909E8E84-426E-40DD-AFC4-6F175D3DCCD1}">
              <a14:hiddenFill xmlns:a14="http://schemas.microsoft.com/office/drawing/2010/main">
                <a:solidFill>
                  <a:srgbClr val="FFFFFF"/>
                </a:solidFill>
              </a14:hiddenFill>
            </a:ext>
          </a:extLst>
        </p:spPr>
      </p:pic>
      <p:pic>
        <p:nvPicPr>
          <p:cNvPr id="111" name="Image 5">
            <a:extLst>
              <a:ext uri="{FF2B5EF4-FFF2-40B4-BE49-F238E27FC236}">
                <a16:creationId xmlns:a16="http://schemas.microsoft.com/office/drawing/2014/main" id="{20625D70-6D3E-4392-B0CF-E4360F1955E6}"/>
              </a:ext>
            </a:extLst>
          </p:cNvPr>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a:off x="5547374" y="4390219"/>
            <a:ext cx="663468" cy="164579"/>
          </a:xfrm>
          <a:prstGeom prst="rect">
            <a:avLst/>
          </a:prstGeom>
        </p:spPr>
      </p:pic>
      <p:pic>
        <p:nvPicPr>
          <p:cNvPr id="117" name="Picture 4" descr="Le Palmarès 2019 - Silver Eco - le Show SilverNight">
            <a:extLst>
              <a:ext uri="{FF2B5EF4-FFF2-40B4-BE49-F238E27FC236}">
                <a16:creationId xmlns:a16="http://schemas.microsoft.com/office/drawing/2014/main" id="{5087AD5E-B480-4901-ADEC-92EA2ECF910A}"/>
              </a:ext>
            </a:extLst>
          </p:cNvPr>
          <p:cNvPicPr>
            <a:picLocks noChangeAspect="1" noChangeArrowheads="1"/>
          </p:cNvPicPr>
          <p:nvPr/>
        </p:nvPicPr>
        <p:blipFill rotWithShape="1">
          <a:blip r:embed="rId35" cstate="print">
            <a:clrChange>
              <a:clrFrom>
                <a:srgbClr val="FFFFFF"/>
              </a:clrFrom>
              <a:clrTo>
                <a:srgbClr val="FFFFFF">
                  <a:alpha val="0"/>
                </a:srgbClr>
              </a:clrTo>
            </a:clrChange>
            <a:extLst>
              <a:ext uri="{28A0092B-C50C-407E-A947-70E740481C1C}">
                <a14:useLocalDpi xmlns:a14="http://schemas.microsoft.com/office/drawing/2010/main" val="0"/>
              </a:ext>
            </a:extLst>
          </a:blip>
          <a:srcRect t="27130" b="26990"/>
          <a:stretch/>
        </p:blipFill>
        <p:spPr bwMode="auto">
          <a:xfrm>
            <a:off x="6801499" y="3950931"/>
            <a:ext cx="900640" cy="276853"/>
          </a:xfrm>
          <a:prstGeom prst="rect">
            <a:avLst/>
          </a:prstGeom>
          <a:noFill/>
          <a:extLst>
            <a:ext uri="{909E8E84-426E-40DD-AFC4-6F175D3DCCD1}">
              <a14:hiddenFill xmlns:a14="http://schemas.microsoft.com/office/drawing/2010/main">
                <a:solidFill>
                  <a:srgbClr val="FFFFFF"/>
                </a:solidFill>
              </a14:hiddenFill>
            </a:ext>
          </a:extLst>
        </p:spPr>
      </p:pic>
      <p:pic>
        <p:nvPicPr>
          <p:cNvPr id="118" name="Image 15">
            <a:extLst>
              <a:ext uri="{FF2B5EF4-FFF2-40B4-BE49-F238E27FC236}">
                <a16:creationId xmlns:a16="http://schemas.microsoft.com/office/drawing/2014/main" id="{975EBD52-E20A-45C4-A7D9-4C7CCD2371DA}"/>
              </a:ext>
            </a:extLst>
          </p:cNvPr>
          <p:cNvPicPr>
            <a:picLocks noChangeAspect="1"/>
          </p:cNvPicPr>
          <p:nvPr/>
        </p:nvPicPr>
        <p:blipFill>
          <a:blip r:embed="rId36" cstate="print">
            <a:extLst>
              <a:ext uri="{28A0092B-C50C-407E-A947-70E740481C1C}">
                <a14:useLocalDpi xmlns:a14="http://schemas.microsoft.com/office/drawing/2010/main" val="0"/>
              </a:ext>
            </a:extLst>
          </a:blip>
          <a:stretch>
            <a:fillRect/>
          </a:stretch>
        </p:blipFill>
        <p:spPr>
          <a:xfrm>
            <a:off x="7332726" y="4262156"/>
            <a:ext cx="515791" cy="350738"/>
          </a:xfrm>
          <a:prstGeom prst="rect">
            <a:avLst/>
          </a:prstGeom>
        </p:spPr>
      </p:pic>
      <p:pic>
        <p:nvPicPr>
          <p:cNvPr id="124" name="Picture 8" descr="MeilleurArtisan.com | Tableaux comparatifs - SocialCompare">
            <a:extLst>
              <a:ext uri="{FF2B5EF4-FFF2-40B4-BE49-F238E27FC236}">
                <a16:creationId xmlns:a16="http://schemas.microsoft.com/office/drawing/2014/main" id="{398FCF7F-0656-461E-B04A-460C35D41F1D}"/>
              </a:ext>
            </a:extLst>
          </p:cNvPr>
          <p:cNvPicPr>
            <a:picLocks noChangeAspect="1" noChangeArrowheads="1"/>
          </p:cNvPicPr>
          <p:nvPr/>
        </p:nvPicPr>
        <p:blipFill>
          <a:blip r:embed="rId37"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713418" y="4287611"/>
            <a:ext cx="567635" cy="299828"/>
          </a:xfrm>
          <a:prstGeom prst="rect">
            <a:avLst/>
          </a:prstGeom>
          <a:noFill/>
          <a:extLst>
            <a:ext uri="{909E8E84-426E-40DD-AFC4-6F175D3DCCD1}">
              <a14:hiddenFill xmlns:a14="http://schemas.microsoft.com/office/drawing/2010/main">
                <a:solidFill>
                  <a:srgbClr val="FFFFFF"/>
                </a:solidFill>
              </a14:hiddenFill>
            </a:ext>
          </a:extLst>
        </p:spPr>
      </p:pic>
      <p:pic>
        <p:nvPicPr>
          <p:cNvPr id="125" name="Image 58">
            <a:extLst>
              <a:ext uri="{FF2B5EF4-FFF2-40B4-BE49-F238E27FC236}">
                <a16:creationId xmlns:a16="http://schemas.microsoft.com/office/drawing/2014/main" id="{A7D19573-C9B3-43A2-9A66-2C75EA18DA8A}"/>
              </a:ext>
            </a:extLst>
          </p:cNvPr>
          <p:cNvPicPr>
            <a:picLocks noChangeAspect="1"/>
          </p:cNvPicPr>
          <p:nvPr/>
        </p:nvPicPr>
        <p:blipFill>
          <a:blip r:embed="rId38" cstate="print">
            <a:extLst>
              <a:ext uri="{28A0092B-C50C-407E-A947-70E740481C1C}">
                <a14:useLocalDpi xmlns:a14="http://schemas.microsoft.com/office/drawing/2010/main" val="0"/>
              </a:ext>
            </a:extLst>
          </a:blip>
          <a:stretch>
            <a:fillRect/>
          </a:stretch>
        </p:blipFill>
        <p:spPr>
          <a:xfrm>
            <a:off x="6864325" y="4667679"/>
            <a:ext cx="774989" cy="143129"/>
          </a:xfrm>
          <a:prstGeom prst="rect">
            <a:avLst/>
          </a:prstGeom>
        </p:spPr>
      </p:pic>
      <p:sp>
        <p:nvSpPr>
          <p:cNvPr id="156" name="ZoneTexte 99">
            <a:extLst>
              <a:ext uri="{FF2B5EF4-FFF2-40B4-BE49-F238E27FC236}">
                <a16:creationId xmlns:a16="http://schemas.microsoft.com/office/drawing/2014/main" id="{78B42A74-8402-46F7-85B4-4EA55358E9EE}"/>
              </a:ext>
            </a:extLst>
          </p:cNvPr>
          <p:cNvSpPr txBox="1"/>
          <p:nvPr/>
        </p:nvSpPr>
        <p:spPr>
          <a:xfrm>
            <a:off x="8889682" y="467166"/>
            <a:ext cx="1016318" cy="292388"/>
          </a:xfrm>
          <a:prstGeom prst="rect">
            <a:avLst/>
          </a:prstGeom>
          <a:solidFill>
            <a:schemeClr val="bg1"/>
          </a:solidFill>
        </p:spPr>
        <p:txBody>
          <a:bodyPr wrap="square" lIns="144000" rIns="144000" bIns="0" anchor="ctr">
            <a:spAutoFit/>
          </a:bodyPr>
          <a:lstStyle>
            <a:defPPr>
              <a:defRPr lang="fr-FR"/>
            </a:defPPr>
            <a:lvl1pPr algn="ctr">
              <a:defRPr sz="1100" b="1">
                <a:solidFill>
                  <a:srgbClr val="009DB0"/>
                </a:solidFill>
                <a:latin typeface="+mj-lt"/>
              </a:defRPr>
            </a:lvl1pPr>
          </a:lstStyle>
          <a:p>
            <a:pPr marL="0" marR="0" indent="0" algn="ctr" defTabSz="914400" rtl="0" eaLnBrk="1" fontAlgn="base" latinLnBrk="0" hangingPunct="1">
              <a:lnSpc>
                <a:spcPct val="100000"/>
              </a:lnSpc>
              <a:spcBef>
                <a:spcPct val="0"/>
              </a:spcBef>
              <a:spcAft>
                <a:spcPct val="0"/>
              </a:spcAft>
              <a:buClrTx/>
              <a:buSzTx/>
              <a:buFontTx/>
              <a:buNone/>
              <a:tabLst/>
            </a:pPr>
            <a:r>
              <a:rPr lang="en-US" sz="800" i="1" dirty="0">
                <a:solidFill>
                  <a:schemeClr val="accent5"/>
                </a:solidFill>
              </a:rPr>
              <a:t>2</a:t>
            </a:r>
            <a:r>
              <a:rPr kumimoji="0" lang="en-US" sz="800" i="1" u="none" strike="noStrike" cap="none" normalizeH="0" baseline="0" dirty="0">
                <a:ln>
                  <a:noFill/>
                </a:ln>
                <a:solidFill>
                  <a:schemeClr val="accent5"/>
                </a:solidFill>
                <a:effectLst/>
                <a:latin typeface="+mj-lt"/>
              </a:rPr>
              <a:t>. Risk </a:t>
            </a:r>
            <a:r>
              <a:rPr lang="en-US" sz="800" i="1" dirty="0">
                <a:solidFill>
                  <a:schemeClr val="accent5"/>
                </a:solidFill>
              </a:rPr>
              <a:t>Platforms</a:t>
            </a:r>
            <a:endParaRPr kumimoji="0" lang="en-US" sz="800" i="1" u="none" strike="noStrike" cap="none" normalizeH="0" baseline="0" dirty="0">
              <a:ln>
                <a:noFill/>
              </a:ln>
              <a:solidFill>
                <a:schemeClr val="accent5"/>
              </a:solidFill>
              <a:effectLst/>
              <a:latin typeface="+mj-lt"/>
            </a:endParaRPr>
          </a:p>
        </p:txBody>
      </p:sp>
      <p:sp>
        <p:nvSpPr>
          <p:cNvPr id="161" name="Arrow: Pentagon 13">
            <a:extLst>
              <a:ext uri="{FF2B5EF4-FFF2-40B4-BE49-F238E27FC236}">
                <a16:creationId xmlns:a16="http://schemas.microsoft.com/office/drawing/2014/main" id="{B53FB642-A247-41DF-B8C1-743170CD37A4}"/>
              </a:ext>
            </a:extLst>
          </p:cNvPr>
          <p:cNvSpPr/>
          <p:nvPr/>
        </p:nvSpPr>
        <p:spPr bwMode="auto">
          <a:xfrm>
            <a:off x="9134818" y="208635"/>
            <a:ext cx="558633" cy="119285"/>
          </a:xfrm>
          <a:prstGeom prst="homePlate">
            <a:avLst>
              <a:gd name="adj" fmla="val 15026"/>
            </a:avLst>
          </a:prstGeom>
          <a:solidFill>
            <a:srgbClr val="009DB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fontAlgn="base">
              <a:spcBef>
                <a:spcPct val="0"/>
              </a:spcBef>
              <a:spcAft>
                <a:spcPct val="0"/>
              </a:spcAft>
            </a:pPr>
            <a:r>
              <a:rPr lang="en-US" sz="900" dirty="0">
                <a:solidFill>
                  <a:schemeClr val="bg1"/>
                </a:solidFill>
                <a:latin typeface="+mj-lt"/>
              </a:rPr>
              <a:t>2</a:t>
            </a:r>
          </a:p>
        </p:txBody>
      </p:sp>
      <p:sp>
        <p:nvSpPr>
          <p:cNvPr id="2" name="Titre 1">
            <a:extLst>
              <a:ext uri="{FF2B5EF4-FFF2-40B4-BE49-F238E27FC236}">
                <a16:creationId xmlns:a16="http://schemas.microsoft.com/office/drawing/2014/main" id="{1B8B41D0-3B5A-41F2-BD36-274CA5605C3A}"/>
              </a:ext>
            </a:extLst>
          </p:cNvPr>
          <p:cNvSpPr>
            <a:spLocks noGrp="1"/>
          </p:cNvSpPr>
          <p:nvPr>
            <p:ph type="ctrTitle"/>
          </p:nvPr>
        </p:nvSpPr>
        <p:spPr>
          <a:xfrm>
            <a:off x="584516" y="116632"/>
            <a:ext cx="8520156" cy="576064"/>
          </a:xfrm>
        </p:spPr>
        <p:txBody>
          <a:bodyPr vert="horz"/>
          <a:lstStyle/>
          <a:p>
            <a:r>
              <a:rPr lang="en-US" sz="1300" b="0" dirty="0"/>
              <a:t>Technical evolutions are leading to the emergence of </a:t>
            </a:r>
            <a:r>
              <a:rPr lang="en-US" sz="1300" b="0" dirty="0">
                <a:solidFill>
                  <a:schemeClr val="accent5">
                    <a:lumMod val="75000"/>
                  </a:schemeClr>
                </a:solidFill>
              </a:rPr>
              <a:t>new digital players </a:t>
            </a:r>
            <a:r>
              <a:rPr lang="en-US" sz="1300" b="0" dirty="0"/>
              <a:t>such as </a:t>
            </a:r>
            <a:r>
              <a:rPr lang="en-US" sz="1300" b="0" dirty="0">
                <a:solidFill>
                  <a:schemeClr val="accent5">
                    <a:lumMod val="75000"/>
                  </a:schemeClr>
                </a:solidFill>
              </a:rPr>
              <a:t>on-demand renovation platforms</a:t>
            </a:r>
            <a:r>
              <a:rPr lang="en-US" sz="1300" b="0" dirty="0"/>
              <a:t>, as well as </a:t>
            </a:r>
            <a:r>
              <a:rPr lang="en-US" sz="1300" b="0" dirty="0">
                <a:solidFill>
                  <a:schemeClr val="accent5">
                    <a:lumMod val="75000"/>
                  </a:schemeClr>
                </a:solidFill>
              </a:rPr>
              <a:t>new technical solutions </a:t>
            </a:r>
            <a:r>
              <a:rPr lang="en-US" sz="1300" b="0" dirty="0"/>
              <a:t>to </a:t>
            </a:r>
            <a:r>
              <a:rPr lang="en-US" sz="1300" b="0" dirty="0">
                <a:solidFill>
                  <a:schemeClr val="accent5">
                    <a:lumMod val="75000"/>
                  </a:schemeClr>
                </a:solidFill>
              </a:rPr>
              <a:t>facilitate exchanges </a:t>
            </a:r>
            <a:r>
              <a:rPr lang="en-US" sz="1300" b="0" dirty="0"/>
              <a:t>between stakeholders and </a:t>
            </a:r>
            <a:r>
              <a:rPr lang="en-US" sz="1300" b="0" dirty="0">
                <a:solidFill>
                  <a:schemeClr val="accent5">
                    <a:lumMod val="75000"/>
                  </a:schemeClr>
                </a:solidFill>
              </a:rPr>
              <a:t>workflow management</a:t>
            </a:r>
          </a:p>
        </p:txBody>
      </p:sp>
      <p:sp>
        <p:nvSpPr>
          <p:cNvPr id="126" name="ZoneTexte 125">
            <a:extLst>
              <a:ext uri="{FF2B5EF4-FFF2-40B4-BE49-F238E27FC236}">
                <a16:creationId xmlns:a16="http://schemas.microsoft.com/office/drawing/2014/main" id="{E06ED3AF-AFD9-4773-A600-1A02210910C0}"/>
              </a:ext>
            </a:extLst>
          </p:cNvPr>
          <p:cNvSpPr txBox="1"/>
          <p:nvPr/>
        </p:nvSpPr>
        <p:spPr>
          <a:xfrm>
            <a:off x="5189828" y="6393455"/>
            <a:ext cx="3600000" cy="215444"/>
          </a:xfrm>
          <a:prstGeom prst="rect">
            <a:avLst/>
          </a:prstGeom>
          <a:noFill/>
        </p:spPr>
        <p:txBody>
          <a:bodyPr wrap="square">
            <a:spAutoFit/>
          </a:bodyPr>
          <a:lstStyle/>
          <a:p>
            <a:pPr marL="0" indent="0">
              <a:buNone/>
            </a:pPr>
            <a:r>
              <a:rPr lang="en-US" sz="800" i="1" dirty="0">
                <a:solidFill>
                  <a:schemeClr val="bg1"/>
                </a:solidFill>
              </a:rPr>
              <a:t>Sources: eleven research and analysis</a:t>
            </a:r>
          </a:p>
        </p:txBody>
      </p:sp>
      <p:pic>
        <p:nvPicPr>
          <p:cNvPr id="134" name="Picture 232">
            <a:extLst>
              <a:ext uri="{FF2B5EF4-FFF2-40B4-BE49-F238E27FC236}">
                <a16:creationId xmlns:a16="http://schemas.microsoft.com/office/drawing/2014/main" id="{E53388F6-941C-440A-BD0B-20C1F4AD2EF7}"/>
              </a:ext>
            </a:extLst>
          </p:cNvPr>
          <p:cNvPicPr>
            <a:picLocks noChangeAspect="1"/>
          </p:cNvPicPr>
          <p:nvPr/>
        </p:nvPicPr>
        <p:blipFill>
          <a:blip r:embed="rId39"/>
          <a:stretch>
            <a:fillRect/>
          </a:stretch>
        </p:blipFill>
        <p:spPr>
          <a:xfrm>
            <a:off x="357639" y="4913138"/>
            <a:ext cx="594935" cy="215513"/>
          </a:xfrm>
          <a:prstGeom prst="rect">
            <a:avLst/>
          </a:prstGeom>
        </p:spPr>
      </p:pic>
      <p:sp>
        <p:nvSpPr>
          <p:cNvPr id="138" name="Arrow: Pentagon 13">
            <a:extLst>
              <a:ext uri="{FF2B5EF4-FFF2-40B4-BE49-F238E27FC236}">
                <a16:creationId xmlns:a16="http://schemas.microsoft.com/office/drawing/2014/main" id="{4EA20FC4-BD02-4A2A-B729-2FB8D8C2F641}"/>
              </a:ext>
            </a:extLst>
          </p:cNvPr>
          <p:cNvSpPr/>
          <p:nvPr/>
        </p:nvSpPr>
        <p:spPr bwMode="auto">
          <a:xfrm>
            <a:off x="9134818" y="336315"/>
            <a:ext cx="558633" cy="119285"/>
          </a:xfrm>
          <a:prstGeom prst="homePlate">
            <a:avLst>
              <a:gd name="adj" fmla="val 15026"/>
            </a:avLst>
          </a:prstGeom>
          <a:solidFill>
            <a:schemeClr val="bg1">
              <a:lumMod val="85000"/>
            </a:schemeClr>
          </a:solidFill>
          <a:ln w="9525" cap="flat" cmpd="sng" algn="ctr">
            <a:noFill/>
            <a:prstDash val="solid"/>
            <a:round/>
            <a:headEnd type="none" w="med" len="med"/>
            <a:tailEnd type="none" w="med" len="med"/>
          </a:ln>
          <a:effectLst/>
        </p:spPr>
        <p:txBody>
          <a:bodyPr vert="horz" wrap="square" lIns="324000" tIns="45720" rIns="91440" bIns="45720" numCol="1" rtlCol="0" anchor="ctr" anchorCtr="0" compatLnSpc="1">
            <a:prstTxWarp prst="textNoShape">
              <a:avLst/>
            </a:prstTxWarp>
          </a:bodyPr>
          <a:lstStyle/>
          <a:p>
            <a:pPr marL="315912" indent="-228600">
              <a:spcAft>
                <a:spcPts val="600"/>
              </a:spcAft>
              <a:buFont typeface="+mj-lt"/>
              <a:buAutoNum type="arabicPeriod"/>
            </a:pPr>
            <a:endParaRPr lang="en-US" sz="1000" dirty="0">
              <a:solidFill>
                <a:srgbClr val="009DB0"/>
              </a:solidFill>
              <a:latin typeface="+mj-lt"/>
              <a:cs typeface="Arial"/>
            </a:endParaRPr>
          </a:p>
        </p:txBody>
      </p:sp>
      <p:sp>
        <p:nvSpPr>
          <p:cNvPr id="139" name="Arrow: Pentagon 13">
            <a:extLst>
              <a:ext uri="{FF2B5EF4-FFF2-40B4-BE49-F238E27FC236}">
                <a16:creationId xmlns:a16="http://schemas.microsoft.com/office/drawing/2014/main" id="{43174406-7F8F-43EB-A041-39BA3704E438}"/>
              </a:ext>
            </a:extLst>
          </p:cNvPr>
          <p:cNvSpPr/>
          <p:nvPr/>
        </p:nvSpPr>
        <p:spPr bwMode="auto">
          <a:xfrm>
            <a:off x="9134818" y="79914"/>
            <a:ext cx="558633" cy="119285"/>
          </a:xfrm>
          <a:prstGeom prst="homePlate">
            <a:avLst>
              <a:gd name="adj" fmla="val 15026"/>
            </a:avLst>
          </a:prstGeom>
          <a:solidFill>
            <a:schemeClr val="bg1">
              <a:lumMod val="85000"/>
            </a:schemeClr>
          </a:solidFill>
          <a:ln w="9525" cap="flat" cmpd="sng" algn="ctr">
            <a:noFill/>
            <a:prstDash val="solid"/>
            <a:round/>
            <a:headEnd type="none" w="med" len="med"/>
            <a:tailEnd type="none" w="med" len="med"/>
          </a:ln>
          <a:effectLst/>
        </p:spPr>
        <p:txBody>
          <a:bodyPr vert="horz" wrap="square" lIns="324000" tIns="45720" rIns="91440" bIns="45720" numCol="1" rtlCol="0" anchor="ctr" anchorCtr="0" compatLnSpc="1">
            <a:prstTxWarp prst="textNoShape">
              <a:avLst/>
            </a:prstTxWarp>
          </a:bodyPr>
          <a:lstStyle/>
          <a:p>
            <a:pPr marL="315912" indent="-228600">
              <a:spcAft>
                <a:spcPts val="600"/>
              </a:spcAft>
              <a:buFont typeface="+mj-lt"/>
              <a:buAutoNum type="arabicPeriod"/>
            </a:pPr>
            <a:endParaRPr lang="en-US" sz="1000" dirty="0">
              <a:solidFill>
                <a:srgbClr val="009DB0"/>
              </a:solidFill>
              <a:latin typeface="+mj-lt"/>
              <a:cs typeface="Arial"/>
            </a:endParaRPr>
          </a:p>
        </p:txBody>
      </p:sp>
      <p:pic>
        <p:nvPicPr>
          <p:cNvPr id="141" name="Picture 20">
            <a:extLst>
              <a:ext uri="{FF2B5EF4-FFF2-40B4-BE49-F238E27FC236}">
                <a16:creationId xmlns:a16="http://schemas.microsoft.com/office/drawing/2014/main" id="{36F9EF7D-7AB8-49D2-9EC6-2189F6F67D32}"/>
              </a:ext>
            </a:extLst>
          </p:cNvPr>
          <p:cNvPicPr>
            <a:picLocks noChangeAspect="1"/>
          </p:cNvPicPr>
          <p:nvPr/>
        </p:nvPicPr>
        <p:blipFill>
          <a:blip r:embed="rId40">
            <a:clrChange>
              <a:clrFrom>
                <a:srgbClr val="FFFFFF"/>
              </a:clrFrom>
              <a:clrTo>
                <a:srgbClr val="FFFFFF">
                  <a:alpha val="0"/>
                </a:srgbClr>
              </a:clrTo>
            </a:clrChange>
          </a:blip>
          <a:stretch>
            <a:fillRect/>
          </a:stretch>
        </p:blipFill>
        <p:spPr>
          <a:xfrm>
            <a:off x="2910268" y="4331086"/>
            <a:ext cx="599987" cy="333189"/>
          </a:xfrm>
          <a:prstGeom prst="rect">
            <a:avLst/>
          </a:prstGeom>
        </p:spPr>
      </p:pic>
      <p:pic>
        <p:nvPicPr>
          <p:cNvPr id="144" name="Picture 20">
            <a:extLst>
              <a:ext uri="{FF2B5EF4-FFF2-40B4-BE49-F238E27FC236}">
                <a16:creationId xmlns:a16="http://schemas.microsoft.com/office/drawing/2014/main" id="{373DE498-E617-4BEE-B33D-37D1473B21DC}"/>
              </a:ext>
            </a:extLst>
          </p:cNvPr>
          <p:cNvPicPr>
            <a:picLocks noChangeAspect="1"/>
          </p:cNvPicPr>
          <p:nvPr/>
        </p:nvPicPr>
        <p:blipFill>
          <a:blip r:embed="rId40">
            <a:clrChange>
              <a:clrFrom>
                <a:srgbClr val="FFFFFF"/>
              </a:clrFrom>
              <a:clrTo>
                <a:srgbClr val="FFFFFF">
                  <a:alpha val="0"/>
                </a:srgbClr>
              </a:clrTo>
            </a:clrChange>
          </a:blip>
          <a:stretch>
            <a:fillRect/>
          </a:stretch>
        </p:blipFill>
        <p:spPr>
          <a:xfrm>
            <a:off x="1669099" y="3849592"/>
            <a:ext cx="599987" cy="333189"/>
          </a:xfrm>
          <a:prstGeom prst="rect">
            <a:avLst/>
          </a:prstGeom>
        </p:spPr>
      </p:pic>
      <p:sp>
        <p:nvSpPr>
          <p:cNvPr id="146" name="Freeform 26">
            <a:extLst>
              <a:ext uri="{FF2B5EF4-FFF2-40B4-BE49-F238E27FC236}">
                <a16:creationId xmlns:a16="http://schemas.microsoft.com/office/drawing/2014/main" id="{45837117-C7D9-4C78-AFF2-3F97A1E0F3DA}"/>
              </a:ext>
            </a:extLst>
          </p:cNvPr>
          <p:cNvSpPr>
            <a:spLocks noEditPoints="1"/>
          </p:cNvSpPr>
          <p:nvPr/>
        </p:nvSpPr>
        <p:spPr bwMode="auto">
          <a:xfrm>
            <a:off x="6164019" y="3013597"/>
            <a:ext cx="187778" cy="187778"/>
          </a:xfrm>
          <a:custGeom>
            <a:avLst/>
            <a:gdLst>
              <a:gd name="T0" fmla="*/ 56 w 64"/>
              <a:gd name="T1" fmla="*/ 36 h 64"/>
              <a:gd name="T2" fmla="*/ 52 w 64"/>
              <a:gd name="T3" fmla="*/ 38 h 64"/>
              <a:gd name="T4" fmla="*/ 47 w 64"/>
              <a:gd name="T5" fmla="*/ 34 h 64"/>
              <a:gd name="T6" fmla="*/ 48 w 64"/>
              <a:gd name="T7" fmla="*/ 28 h 64"/>
              <a:gd name="T8" fmla="*/ 46 w 64"/>
              <a:gd name="T9" fmla="*/ 21 h 64"/>
              <a:gd name="T10" fmla="*/ 52 w 64"/>
              <a:gd name="T11" fmla="*/ 15 h 64"/>
              <a:gd name="T12" fmla="*/ 56 w 64"/>
              <a:gd name="T13" fmla="*/ 16 h 64"/>
              <a:gd name="T14" fmla="*/ 64 w 64"/>
              <a:gd name="T15" fmla="*/ 8 h 64"/>
              <a:gd name="T16" fmla="*/ 56 w 64"/>
              <a:gd name="T17" fmla="*/ 0 h 64"/>
              <a:gd name="T18" fmla="*/ 48 w 64"/>
              <a:gd name="T19" fmla="*/ 8 h 64"/>
              <a:gd name="T20" fmla="*/ 50 w 64"/>
              <a:gd name="T21" fmla="*/ 12 h 64"/>
              <a:gd name="T22" fmla="*/ 43 w 64"/>
              <a:gd name="T23" fmla="*/ 18 h 64"/>
              <a:gd name="T24" fmla="*/ 36 w 64"/>
              <a:gd name="T25" fmla="*/ 16 h 64"/>
              <a:gd name="T26" fmla="*/ 26 w 64"/>
              <a:gd name="T27" fmla="*/ 22 h 64"/>
              <a:gd name="T28" fmla="*/ 16 w 64"/>
              <a:gd name="T29" fmla="*/ 17 h 64"/>
              <a:gd name="T30" fmla="*/ 16 w 64"/>
              <a:gd name="T31" fmla="*/ 16 h 64"/>
              <a:gd name="T32" fmla="*/ 8 w 64"/>
              <a:gd name="T33" fmla="*/ 8 h 64"/>
              <a:gd name="T34" fmla="*/ 0 w 64"/>
              <a:gd name="T35" fmla="*/ 16 h 64"/>
              <a:gd name="T36" fmla="*/ 8 w 64"/>
              <a:gd name="T37" fmla="*/ 24 h 64"/>
              <a:gd name="T38" fmla="*/ 15 w 64"/>
              <a:gd name="T39" fmla="*/ 21 h 64"/>
              <a:gd name="T40" fmla="*/ 25 w 64"/>
              <a:gd name="T41" fmla="*/ 25 h 64"/>
              <a:gd name="T42" fmla="*/ 24 w 64"/>
              <a:gd name="T43" fmla="*/ 28 h 64"/>
              <a:gd name="T44" fmla="*/ 27 w 64"/>
              <a:gd name="T45" fmla="*/ 35 h 64"/>
              <a:gd name="T46" fmla="*/ 12 w 64"/>
              <a:gd name="T47" fmla="*/ 49 h 64"/>
              <a:gd name="T48" fmla="*/ 8 w 64"/>
              <a:gd name="T49" fmla="*/ 48 h 64"/>
              <a:gd name="T50" fmla="*/ 0 w 64"/>
              <a:gd name="T51" fmla="*/ 56 h 64"/>
              <a:gd name="T52" fmla="*/ 8 w 64"/>
              <a:gd name="T53" fmla="*/ 64 h 64"/>
              <a:gd name="T54" fmla="*/ 16 w 64"/>
              <a:gd name="T55" fmla="*/ 56 h 64"/>
              <a:gd name="T56" fmla="*/ 15 w 64"/>
              <a:gd name="T57" fmla="*/ 52 h 64"/>
              <a:gd name="T58" fmla="*/ 29 w 64"/>
              <a:gd name="T59" fmla="*/ 38 h 64"/>
              <a:gd name="T60" fmla="*/ 34 w 64"/>
              <a:gd name="T61" fmla="*/ 40 h 64"/>
              <a:gd name="T62" fmla="*/ 34 w 64"/>
              <a:gd name="T63" fmla="*/ 48 h 64"/>
              <a:gd name="T64" fmla="*/ 28 w 64"/>
              <a:gd name="T65" fmla="*/ 56 h 64"/>
              <a:gd name="T66" fmla="*/ 36 w 64"/>
              <a:gd name="T67" fmla="*/ 64 h 64"/>
              <a:gd name="T68" fmla="*/ 44 w 64"/>
              <a:gd name="T69" fmla="*/ 56 h 64"/>
              <a:gd name="T70" fmla="*/ 38 w 64"/>
              <a:gd name="T71" fmla="*/ 48 h 64"/>
              <a:gd name="T72" fmla="*/ 38 w 64"/>
              <a:gd name="T73" fmla="*/ 40 h 64"/>
              <a:gd name="T74" fmla="*/ 44 w 64"/>
              <a:gd name="T75" fmla="*/ 37 h 64"/>
              <a:gd name="T76" fmla="*/ 49 w 64"/>
              <a:gd name="T77" fmla="*/ 41 h 64"/>
              <a:gd name="T78" fmla="*/ 48 w 64"/>
              <a:gd name="T79" fmla="*/ 44 h 64"/>
              <a:gd name="T80" fmla="*/ 56 w 64"/>
              <a:gd name="T81" fmla="*/ 52 h 64"/>
              <a:gd name="T82" fmla="*/ 64 w 64"/>
              <a:gd name="T83" fmla="*/ 44 h 64"/>
              <a:gd name="T84" fmla="*/ 56 w 64"/>
              <a:gd name="T85" fmla="*/ 36 h 64"/>
              <a:gd name="T86" fmla="*/ 36 w 64"/>
              <a:gd name="T87" fmla="*/ 36 h 64"/>
              <a:gd name="T88" fmla="*/ 28 w 64"/>
              <a:gd name="T89" fmla="*/ 28 h 64"/>
              <a:gd name="T90" fmla="*/ 36 w 64"/>
              <a:gd name="T91" fmla="*/ 20 h 64"/>
              <a:gd name="T92" fmla="*/ 44 w 64"/>
              <a:gd name="T93" fmla="*/ 28 h 64"/>
              <a:gd name="T94" fmla="*/ 36 w 64"/>
              <a:gd name="T95" fmla="*/ 36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4" h="64">
                <a:moveTo>
                  <a:pt x="56" y="36"/>
                </a:moveTo>
                <a:cubicBezTo>
                  <a:pt x="55" y="36"/>
                  <a:pt x="53" y="37"/>
                  <a:pt x="52" y="38"/>
                </a:cubicBezTo>
                <a:cubicBezTo>
                  <a:pt x="47" y="34"/>
                  <a:pt x="47" y="34"/>
                  <a:pt x="47" y="34"/>
                </a:cubicBezTo>
                <a:cubicBezTo>
                  <a:pt x="48" y="32"/>
                  <a:pt x="48" y="30"/>
                  <a:pt x="48" y="28"/>
                </a:cubicBezTo>
                <a:cubicBezTo>
                  <a:pt x="48" y="25"/>
                  <a:pt x="48" y="23"/>
                  <a:pt x="46" y="21"/>
                </a:cubicBezTo>
                <a:cubicBezTo>
                  <a:pt x="52" y="15"/>
                  <a:pt x="52" y="15"/>
                  <a:pt x="52" y="15"/>
                </a:cubicBezTo>
                <a:cubicBezTo>
                  <a:pt x="54" y="16"/>
                  <a:pt x="55" y="16"/>
                  <a:pt x="56" y="16"/>
                </a:cubicBezTo>
                <a:cubicBezTo>
                  <a:pt x="61" y="16"/>
                  <a:pt x="64" y="12"/>
                  <a:pt x="64" y="8"/>
                </a:cubicBezTo>
                <a:cubicBezTo>
                  <a:pt x="64" y="4"/>
                  <a:pt x="61" y="0"/>
                  <a:pt x="56" y="0"/>
                </a:cubicBezTo>
                <a:cubicBezTo>
                  <a:pt x="52" y="0"/>
                  <a:pt x="48" y="4"/>
                  <a:pt x="48" y="8"/>
                </a:cubicBezTo>
                <a:cubicBezTo>
                  <a:pt x="48" y="10"/>
                  <a:pt x="49" y="11"/>
                  <a:pt x="50" y="12"/>
                </a:cubicBezTo>
                <a:cubicBezTo>
                  <a:pt x="43" y="18"/>
                  <a:pt x="43" y="18"/>
                  <a:pt x="43" y="18"/>
                </a:cubicBezTo>
                <a:cubicBezTo>
                  <a:pt x="41" y="17"/>
                  <a:pt x="39" y="16"/>
                  <a:pt x="36" y="16"/>
                </a:cubicBezTo>
                <a:cubicBezTo>
                  <a:pt x="32" y="16"/>
                  <a:pt x="29" y="18"/>
                  <a:pt x="26" y="22"/>
                </a:cubicBezTo>
                <a:cubicBezTo>
                  <a:pt x="16" y="17"/>
                  <a:pt x="16" y="17"/>
                  <a:pt x="16" y="17"/>
                </a:cubicBezTo>
                <a:cubicBezTo>
                  <a:pt x="16" y="17"/>
                  <a:pt x="16" y="16"/>
                  <a:pt x="16" y="16"/>
                </a:cubicBezTo>
                <a:cubicBezTo>
                  <a:pt x="16" y="12"/>
                  <a:pt x="13" y="8"/>
                  <a:pt x="8" y="8"/>
                </a:cubicBezTo>
                <a:cubicBezTo>
                  <a:pt x="4" y="8"/>
                  <a:pt x="0" y="12"/>
                  <a:pt x="0" y="16"/>
                </a:cubicBezTo>
                <a:cubicBezTo>
                  <a:pt x="0" y="20"/>
                  <a:pt x="4" y="24"/>
                  <a:pt x="8" y="24"/>
                </a:cubicBezTo>
                <a:cubicBezTo>
                  <a:pt x="11" y="24"/>
                  <a:pt x="13" y="23"/>
                  <a:pt x="15" y="21"/>
                </a:cubicBezTo>
                <a:cubicBezTo>
                  <a:pt x="25" y="25"/>
                  <a:pt x="25" y="25"/>
                  <a:pt x="25" y="25"/>
                </a:cubicBezTo>
                <a:cubicBezTo>
                  <a:pt x="25" y="26"/>
                  <a:pt x="24" y="27"/>
                  <a:pt x="24" y="28"/>
                </a:cubicBezTo>
                <a:cubicBezTo>
                  <a:pt x="24" y="31"/>
                  <a:pt x="25" y="33"/>
                  <a:pt x="27" y="35"/>
                </a:cubicBezTo>
                <a:cubicBezTo>
                  <a:pt x="12" y="49"/>
                  <a:pt x="12" y="49"/>
                  <a:pt x="12" y="49"/>
                </a:cubicBezTo>
                <a:cubicBezTo>
                  <a:pt x="11" y="48"/>
                  <a:pt x="10" y="48"/>
                  <a:pt x="8" y="48"/>
                </a:cubicBezTo>
                <a:cubicBezTo>
                  <a:pt x="4" y="48"/>
                  <a:pt x="0" y="52"/>
                  <a:pt x="0" y="56"/>
                </a:cubicBezTo>
                <a:cubicBezTo>
                  <a:pt x="0" y="60"/>
                  <a:pt x="4" y="64"/>
                  <a:pt x="8" y="64"/>
                </a:cubicBezTo>
                <a:cubicBezTo>
                  <a:pt x="13" y="64"/>
                  <a:pt x="16" y="60"/>
                  <a:pt x="16" y="56"/>
                </a:cubicBezTo>
                <a:cubicBezTo>
                  <a:pt x="16" y="55"/>
                  <a:pt x="16" y="53"/>
                  <a:pt x="15" y="52"/>
                </a:cubicBezTo>
                <a:cubicBezTo>
                  <a:pt x="29" y="38"/>
                  <a:pt x="29" y="38"/>
                  <a:pt x="29" y="38"/>
                </a:cubicBezTo>
                <a:cubicBezTo>
                  <a:pt x="31" y="39"/>
                  <a:pt x="33" y="40"/>
                  <a:pt x="34" y="40"/>
                </a:cubicBezTo>
                <a:cubicBezTo>
                  <a:pt x="34" y="48"/>
                  <a:pt x="34" y="48"/>
                  <a:pt x="34" y="48"/>
                </a:cubicBezTo>
                <a:cubicBezTo>
                  <a:pt x="31" y="49"/>
                  <a:pt x="28" y="52"/>
                  <a:pt x="28" y="56"/>
                </a:cubicBezTo>
                <a:cubicBezTo>
                  <a:pt x="28" y="60"/>
                  <a:pt x="32" y="64"/>
                  <a:pt x="36" y="64"/>
                </a:cubicBezTo>
                <a:cubicBezTo>
                  <a:pt x="41" y="64"/>
                  <a:pt x="44" y="60"/>
                  <a:pt x="44" y="56"/>
                </a:cubicBezTo>
                <a:cubicBezTo>
                  <a:pt x="44" y="52"/>
                  <a:pt x="42" y="49"/>
                  <a:pt x="38" y="48"/>
                </a:cubicBezTo>
                <a:cubicBezTo>
                  <a:pt x="38" y="40"/>
                  <a:pt x="38" y="40"/>
                  <a:pt x="38" y="40"/>
                </a:cubicBezTo>
                <a:cubicBezTo>
                  <a:pt x="41" y="39"/>
                  <a:pt x="43" y="38"/>
                  <a:pt x="44" y="37"/>
                </a:cubicBezTo>
                <a:cubicBezTo>
                  <a:pt x="49" y="41"/>
                  <a:pt x="49" y="41"/>
                  <a:pt x="49" y="41"/>
                </a:cubicBezTo>
                <a:cubicBezTo>
                  <a:pt x="49" y="42"/>
                  <a:pt x="48" y="43"/>
                  <a:pt x="48" y="44"/>
                </a:cubicBezTo>
                <a:cubicBezTo>
                  <a:pt x="48" y="48"/>
                  <a:pt x="52" y="52"/>
                  <a:pt x="56" y="52"/>
                </a:cubicBezTo>
                <a:cubicBezTo>
                  <a:pt x="61" y="52"/>
                  <a:pt x="64" y="48"/>
                  <a:pt x="64" y="44"/>
                </a:cubicBezTo>
                <a:cubicBezTo>
                  <a:pt x="64" y="40"/>
                  <a:pt x="61" y="36"/>
                  <a:pt x="56" y="36"/>
                </a:cubicBezTo>
                <a:close/>
                <a:moveTo>
                  <a:pt x="36" y="36"/>
                </a:moveTo>
                <a:cubicBezTo>
                  <a:pt x="32" y="36"/>
                  <a:pt x="28" y="32"/>
                  <a:pt x="28" y="28"/>
                </a:cubicBezTo>
                <a:cubicBezTo>
                  <a:pt x="28" y="24"/>
                  <a:pt x="32" y="20"/>
                  <a:pt x="36" y="20"/>
                </a:cubicBezTo>
                <a:cubicBezTo>
                  <a:pt x="41" y="20"/>
                  <a:pt x="44" y="24"/>
                  <a:pt x="44" y="28"/>
                </a:cubicBezTo>
                <a:cubicBezTo>
                  <a:pt x="44" y="32"/>
                  <a:pt x="41" y="36"/>
                  <a:pt x="36" y="36"/>
                </a:cubicBezTo>
                <a:close/>
              </a:path>
            </a:pathLst>
          </a:custGeom>
          <a:solidFill>
            <a:schemeClr val="accent3">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spTree>
    <p:extLst>
      <p:ext uri="{BB962C8B-B14F-4D97-AF65-F5344CB8AC3E}">
        <p14:creationId xmlns:p14="http://schemas.microsoft.com/office/powerpoint/2010/main" val="18453374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Objet 16" hidden="1">
            <a:extLst>
              <a:ext uri="{FF2B5EF4-FFF2-40B4-BE49-F238E27FC236}">
                <a16:creationId xmlns:a16="http://schemas.microsoft.com/office/drawing/2014/main" id="{FF44A7FF-DA1D-48E9-88AF-BFA57A1D74D1}"/>
              </a:ext>
            </a:extLst>
          </p:cNvPr>
          <p:cNvGraphicFramePr>
            <a:graphicFrameLocks noChangeAspect="1"/>
          </p:cNvGraphicFramePr>
          <p:nvPr>
            <p:custDataLst>
              <p:tags r:id="rId1"/>
            </p:custDataLst>
            <p:extLst>
              <p:ext uri="{D42A27DB-BD31-4B8C-83A1-F6EECF244321}">
                <p14:modId xmlns:p14="http://schemas.microsoft.com/office/powerpoint/2010/main" val="129645744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15" imgH="416" progId="TCLayout.ActiveDocument.1">
                  <p:embed/>
                </p:oleObj>
              </mc:Choice>
              <mc:Fallback>
                <p:oleObj name="think-cell Slide" r:id="rId4" imgW="415" imgH="416" progId="TCLayout.ActiveDocument.1">
                  <p:embed/>
                  <p:pic>
                    <p:nvPicPr>
                      <p:cNvPr id="17" name="Objet 16" hidden="1">
                        <a:extLst>
                          <a:ext uri="{FF2B5EF4-FFF2-40B4-BE49-F238E27FC236}">
                            <a16:creationId xmlns:a16="http://schemas.microsoft.com/office/drawing/2014/main" id="{FF44A7FF-DA1D-48E9-88AF-BFA57A1D74D1}"/>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Rectangle 3">
            <a:extLst>
              <a:ext uri="{FF2B5EF4-FFF2-40B4-BE49-F238E27FC236}">
                <a16:creationId xmlns:a16="http://schemas.microsoft.com/office/drawing/2014/main" id="{43E0D5C7-0986-42B1-8E8C-7B58D0CBD773}"/>
              </a:ext>
            </a:extLst>
          </p:cNvPr>
          <p:cNvSpPr/>
          <p:nvPr/>
        </p:nvSpPr>
        <p:spPr>
          <a:xfrm>
            <a:off x="896983" y="2284572"/>
            <a:ext cx="2831451" cy="39948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0" rtlCol="0" anchor="ctr"/>
          <a:lstStyle/>
          <a:p>
            <a:r>
              <a:rPr lang="en-US" sz="900" dirty="0">
                <a:solidFill>
                  <a:schemeClr val="accent5"/>
                </a:solidFill>
              </a:rPr>
              <a:t>Insurers</a:t>
            </a:r>
          </a:p>
        </p:txBody>
      </p:sp>
      <p:sp>
        <p:nvSpPr>
          <p:cNvPr id="107" name="Rectangle 106">
            <a:extLst>
              <a:ext uri="{FF2B5EF4-FFF2-40B4-BE49-F238E27FC236}">
                <a16:creationId xmlns:a16="http://schemas.microsoft.com/office/drawing/2014/main" id="{31D0AEAA-51DD-4312-8DD3-D5664A3B479D}"/>
              </a:ext>
            </a:extLst>
          </p:cNvPr>
          <p:cNvSpPr/>
          <p:nvPr/>
        </p:nvSpPr>
        <p:spPr>
          <a:xfrm>
            <a:off x="73392" y="2825729"/>
            <a:ext cx="1174745" cy="2432072"/>
          </a:xfrm>
          <a:prstGeom prst="rect">
            <a:avLst/>
          </a:prstGeom>
          <a:solidFill>
            <a:schemeClr val="accent4">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900" dirty="0">
                <a:solidFill>
                  <a:schemeClr val="tx1"/>
                </a:solidFill>
              </a:rPr>
              <a:t>Technical solutions providers </a:t>
            </a:r>
          </a:p>
        </p:txBody>
      </p:sp>
      <p:sp>
        <p:nvSpPr>
          <p:cNvPr id="4107" name="Rectangle 4106">
            <a:extLst>
              <a:ext uri="{FF2B5EF4-FFF2-40B4-BE49-F238E27FC236}">
                <a16:creationId xmlns:a16="http://schemas.microsoft.com/office/drawing/2014/main" id="{EBC573C8-C4E3-432A-81F7-B99236DF594A}"/>
              </a:ext>
            </a:extLst>
          </p:cNvPr>
          <p:cNvSpPr/>
          <p:nvPr/>
        </p:nvSpPr>
        <p:spPr>
          <a:xfrm>
            <a:off x="3304439" y="5453707"/>
            <a:ext cx="417955" cy="219092"/>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Arial" panose="020B0604020202020204" pitchFamily="34" charset="0"/>
              <a:buChar char="•"/>
            </a:pPr>
            <a:endParaRPr lang="en-US" sz="900" dirty="0">
              <a:solidFill>
                <a:schemeClr val="tx1"/>
              </a:solidFill>
            </a:endParaRPr>
          </a:p>
        </p:txBody>
      </p:sp>
      <p:sp>
        <p:nvSpPr>
          <p:cNvPr id="7" name="Rectangle 6">
            <a:extLst>
              <a:ext uri="{FF2B5EF4-FFF2-40B4-BE49-F238E27FC236}">
                <a16:creationId xmlns:a16="http://schemas.microsoft.com/office/drawing/2014/main" id="{064EAC16-1947-4EB5-B699-F79BA984701D}"/>
              </a:ext>
            </a:extLst>
          </p:cNvPr>
          <p:cNvSpPr/>
          <p:nvPr/>
        </p:nvSpPr>
        <p:spPr>
          <a:xfrm>
            <a:off x="896855" y="5582558"/>
            <a:ext cx="2831579" cy="39948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accent5"/>
                </a:solidFill>
              </a:rPr>
              <a:t>Employed professionals</a:t>
            </a:r>
          </a:p>
        </p:txBody>
      </p:sp>
      <p:sp>
        <p:nvSpPr>
          <p:cNvPr id="8" name="Rectangle 7">
            <a:extLst>
              <a:ext uri="{FF2B5EF4-FFF2-40B4-BE49-F238E27FC236}">
                <a16:creationId xmlns:a16="http://schemas.microsoft.com/office/drawing/2014/main" id="{17235FB0-B480-4F11-BAB2-ECCE97A0AE35}"/>
              </a:ext>
            </a:extLst>
          </p:cNvPr>
          <p:cNvSpPr/>
          <p:nvPr/>
        </p:nvSpPr>
        <p:spPr>
          <a:xfrm>
            <a:off x="3796752" y="5582558"/>
            <a:ext cx="4224313" cy="39948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accent5"/>
                </a:solidFill>
              </a:rPr>
              <a:t>External professionals</a:t>
            </a:r>
          </a:p>
        </p:txBody>
      </p:sp>
      <p:sp>
        <p:nvSpPr>
          <p:cNvPr id="2" name="Titre 1">
            <a:extLst>
              <a:ext uri="{FF2B5EF4-FFF2-40B4-BE49-F238E27FC236}">
                <a16:creationId xmlns:a16="http://schemas.microsoft.com/office/drawing/2014/main" id="{1B8B41D0-3B5A-41F2-BD36-274CA5605C3A}"/>
              </a:ext>
            </a:extLst>
          </p:cNvPr>
          <p:cNvSpPr>
            <a:spLocks noGrp="1"/>
          </p:cNvSpPr>
          <p:nvPr>
            <p:ph type="ctrTitle"/>
          </p:nvPr>
        </p:nvSpPr>
        <p:spPr>
          <a:xfrm>
            <a:off x="584516" y="116632"/>
            <a:ext cx="8397560" cy="576064"/>
          </a:xfrm>
        </p:spPr>
        <p:txBody>
          <a:bodyPr vert="horz"/>
          <a:lstStyle/>
          <a:p>
            <a:r>
              <a:rPr lang="en-US" sz="1300" b="0" dirty="0"/>
              <a:t>In this ecosystem, eleven has </a:t>
            </a:r>
            <a:r>
              <a:rPr lang="en-US" sz="1300" b="0" dirty="0">
                <a:solidFill>
                  <a:schemeClr val="accent5">
                    <a:lumMod val="75000"/>
                  </a:schemeClr>
                </a:solidFill>
              </a:rPr>
              <a:t>identified and assessed 4 major risks </a:t>
            </a:r>
            <a:r>
              <a:rPr lang="en-US" sz="1300" b="0" dirty="0"/>
              <a:t>coming from either </a:t>
            </a:r>
            <a:r>
              <a:rPr lang="en-US" sz="1300" b="0" dirty="0">
                <a:solidFill>
                  <a:schemeClr val="accent5">
                    <a:lumMod val="75000"/>
                  </a:schemeClr>
                </a:solidFill>
              </a:rPr>
              <a:t>B2B and B2B platforms </a:t>
            </a:r>
            <a:r>
              <a:rPr lang="en-US" sz="1300" b="0" dirty="0"/>
              <a:t>or from </a:t>
            </a:r>
            <a:r>
              <a:rPr lang="en-US" sz="1300" b="0" dirty="0" err="1">
                <a:solidFill>
                  <a:schemeClr val="accent5">
                    <a:lumMod val="75000"/>
                  </a:schemeClr>
                </a:solidFill>
              </a:rPr>
              <a:t>Darva’s</a:t>
            </a:r>
            <a:r>
              <a:rPr lang="en-US" sz="1300" b="0" dirty="0">
                <a:solidFill>
                  <a:schemeClr val="accent5">
                    <a:lumMod val="75000"/>
                  </a:schemeClr>
                </a:solidFill>
              </a:rPr>
              <a:t> </a:t>
            </a:r>
            <a:r>
              <a:rPr lang="en-US" sz="1300" b="0" dirty="0" err="1">
                <a:solidFill>
                  <a:schemeClr val="accent5">
                    <a:lumMod val="75000"/>
                  </a:schemeClr>
                </a:solidFill>
              </a:rPr>
              <a:t>Sinapps</a:t>
            </a:r>
            <a:r>
              <a:rPr lang="en-US" sz="1300" b="0" dirty="0">
                <a:solidFill>
                  <a:schemeClr val="accent5">
                    <a:lumMod val="75000"/>
                  </a:schemeClr>
                </a:solidFill>
              </a:rPr>
              <a:t> tool, </a:t>
            </a:r>
            <a:r>
              <a:rPr lang="en-US" sz="1300" b="0" dirty="0"/>
              <a:t>as well as </a:t>
            </a:r>
            <a:r>
              <a:rPr lang="en-US" sz="1300" b="0" dirty="0">
                <a:solidFill>
                  <a:schemeClr val="accent5">
                    <a:lumMod val="75000"/>
                  </a:schemeClr>
                </a:solidFill>
              </a:rPr>
              <a:t>5 opportunities related to </a:t>
            </a:r>
            <a:r>
              <a:rPr lang="en-US" sz="1300" b="0" dirty="0" err="1">
                <a:solidFill>
                  <a:schemeClr val="accent5">
                    <a:lumMod val="75000"/>
                  </a:schemeClr>
                </a:solidFill>
              </a:rPr>
              <a:t>Frizbiz</a:t>
            </a:r>
            <a:endParaRPr lang="en-US" sz="1300" b="0" dirty="0">
              <a:solidFill>
                <a:schemeClr val="accent5">
                  <a:lumMod val="75000"/>
                </a:schemeClr>
              </a:solidFill>
            </a:endParaRPr>
          </a:p>
        </p:txBody>
      </p:sp>
      <p:sp>
        <p:nvSpPr>
          <p:cNvPr id="5" name="Rectangle 4">
            <a:extLst>
              <a:ext uri="{FF2B5EF4-FFF2-40B4-BE49-F238E27FC236}">
                <a16:creationId xmlns:a16="http://schemas.microsoft.com/office/drawing/2014/main" id="{32E0BE14-B2E8-4A96-ADE4-0BE247A47D79}"/>
              </a:ext>
            </a:extLst>
          </p:cNvPr>
          <p:cNvSpPr/>
          <p:nvPr/>
        </p:nvSpPr>
        <p:spPr>
          <a:xfrm>
            <a:off x="3796751" y="2284572"/>
            <a:ext cx="2016000" cy="39948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82563" algn="ctr"/>
            <a:r>
              <a:rPr lang="en-US" sz="900" dirty="0">
                <a:solidFill>
                  <a:schemeClr val="accent5"/>
                </a:solidFill>
              </a:rPr>
              <a:t>Companies (e.g. condominium syndicate)</a:t>
            </a:r>
          </a:p>
        </p:txBody>
      </p:sp>
      <p:sp>
        <p:nvSpPr>
          <p:cNvPr id="6" name="Rectangle 5">
            <a:extLst>
              <a:ext uri="{FF2B5EF4-FFF2-40B4-BE49-F238E27FC236}">
                <a16:creationId xmlns:a16="http://schemas.microsoft.com/office/drawing/2014/main" id="{8AEA1672-C0F9-4DB2-A6F4-76831980F749}"/>
              </a:ext>
            </a:extLst>
          </p:cNvPr>
          <p:cNvSpPr/>
          <p:nvPr/>
        </p:nvSpPr>
        <p:spPr>
          <a:xfrm>
            <a:off x="5889461" y="2284572"/>
            <a:ext cx="3761171" cy="39948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accent5"/>
                </a:solidFill>
              </a:rPr>
              <a:t>Individuals</a:t>
            </a:r>
          </a:p>
        </p:txBody>
      </p:sp>
      <p:sp>
        <p:nvSpPr>
          <p:cNvPr id="9" name="Rectangle 8">
            <a:extLst>
              <a:ext uri="{FF2B5EF4-FFF2-40B4-BE49-F238E27FC236}">
                <a16:creationId xmlns:a16="http://schemas.microsoft.com/office/drawing/2014/main" id="{E57AC7D2-FC03-4826-B2B4-B86B10C8A912}"/>
              </a:ext>
            </a:extLst>
          </p:cNvPr>
          <p:cNvSpPr/>
          <p:nvPr/>
        </p:nvSpPr>
        <p:spPr>
          <a:xfrm>
            <a:off x="8157498" y="5582558"/>
            <a:ext cx="1493134" cy="39948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accent5"/>
                </a:solidFill>
              </a:rPr>
              <a:t>Individuals</a:t>
            </a:r>
          </a:p>
        </p:txBody>
      </p:sp>
      <p:sp>
        <p:nvSpPr>
          <p:cNvPr id="19" name="Rectangle 18">
            <a:extLst>
              <a:ext uri="{FF2B5EF4-FFF2-40B4-BE49-F238E27FC236}">
                <a16:creationId xmlns:a16="http://schemas.microsoft.com/office/drawing/2014/main" id="{D183DC4A-A310-4818-8DE5-DD81DA31ACA2}"/>
              </a:ext>
            </a:extLst>
          </p:cNvPr>
          <p:cNvSpPr/>
          <p:nvPr/>
        </p:nvSpPr>
        <p:spPr>
          <a:xfrm>
            <a:off x="816335" y="5446094"/>
            <a:ext cx="7268665" cy="662350"/>
          </a:xfrm>
          <a:prstGeom prst="rect">
            <a:avLst/>
          </a:prstGeom>
          <a:noFill/>
          <a:ln w="127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p>
        </p:txBody>
      </p:sp>
      <p:sp>
        <p:nvSpPr>
          <p:cNvPr id="20" name="Rectangle 19">
            <a:extLst>
              <a:ext uri="{FF2B5EF4-FFF2-40B4-BE49-F238E27FC236}">
                <a16:creationId xmlns:a16="http://schemas.microsoft.com/office/drawing/2014/main" id="{54E8F179-87EF-4A92-9C29-92D7E20EB946}"/>
              </a:ext>
            </a:extLst>
          </p:cNvPr>
          <p:cNvSpPr/>
          <p:nvPr/>
        </p:nvSpPr>
        <p:spPr>
          <a:xfrm>
            <a:off x="896855" y="1783273"/>
            <a:ext cx="2825539" cy="292737"/>
          </a:xfrm>
          <a:prstGeom prst="rect">
            <a:avLst/>
          </a:prstGeom>
          <a:noFill/>
          <a:ln w="127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accent5"/>
                </a:solidFill>
              </a:rPr>
              <a:t>Beneficiaries</a:t>
            </a:r>
          </a:p>
        </p:txBody>
      </p:sp>
      <p:sp>
        <p:nvSpPr>
          <p:cNvPr id="21" name="ZoneTexte 20">
            <a:extLst>
              <a:ext uri="{FF2B5EF4-FFF2-40B4-BE49-F238E27FC236}">
                <a16:creationId xmlns:a16="http://schemas.microsoft.com/office/drawing/2014/main" id="{44BA4EC0-19D7-41DC-B319-396D8267BC37}"/>
              </a:ext>
            </a:extLst>
          </p:cNvPr>
          <p:cNvSpPr txBox="1"/>
          <p:nvPr/>
        </p:nvSpPr>
        <p:spPr>
          <a:xfrm>
            <a:off x="0" y="2276566"/>
            <a:ext cx="830687" cy="369332"/>
          </a:xfrm>
          <a:prstGeom prst="rect">
            <a:avLst/>
          </a:prstGeom>
          <a:noFill/>
        </p:spPr>
        <p:txBody>
          <a:bodyPr wrap="square" rtlCol="0">
            <a:spAutoFit/>
          </a:bodyPr>
          <a:lstStyle/>
          <a:p>
            <a:pPr algn="ctr"/>
            <a:r>
              <a:rPr lang="en-US" sz="900" i="1" dirty="0"/>
              <a:t>Demand side</a:t>
            </a:r>
          </a:p>
        </p:txBody>
      </p:sp>
      <p:sp>
        <p:nvSpPr>
          <p:cNvPr id="22" name="ZoneTexte 21">
            <a:extLst>
              <a:ext uri="{FF2B5EF4-FFF2-40B4-BE49-F238E27FC236}">
                <a16:creationId xmlns:a16="http://schemas.microsoft.com/office/drawing/2014/main" id="{43B8FABF-5816-42AC-8939-29224794884E}"/>
              </a:ext>
            </a:extLst>
          </p:cNvPr>
          <p:cNvSpPr txBox="1"/>
          <p:nvPr/>
        </p:nvSpPr>
        <p:spPr>
          <a:xfrm>
            <a:off x="0" y="5558460"/>
            <a:ext cx="830687" cy="369332"/>
          </a:xfrm>
          <a:prstGeom prst="rect">
            <a:avLst/>
          </a:prstGeom>
          <a:noFill/>
        </p:spPr>
        <p:txBody>
          <a:bodyPr wrap="square" rtlCol="0">
            <a:spAutoFit/>
          </a:bodyPr>
          <a:lstStyle/>
          <a:p>
            <a:pPr algn="ctr"/>
            <a:r>
              <a:rPr lang="en-US" sz="900" i="1" dirty="0"/>
              <a:t>Supply side</a:t>
            </a:r>
          </a:p>
        </p:txBody>
      </p:sp>
      <p:sp>
        <p:nvSpPr>
          <p:cNvPr id="47" name="Rectangle 46">
            <a:extLst>
              <a:ext uri="{FF2B5EF4-FFF2-40B4-BE49-F238E27FC236}">
                <a16:creationId xmlns:a16="http://schemas.microsoft.com/office/drawing/2014/main" id="{9E10C541-E455-4AF2-AA1A-715E3DF2DDC1}"/>
              </a:ext>
            </a:extLst>
          </p:cNvPr>
          <p:cNvSpPr/>
          <p:nvPr/>
        </p:nvSpPr>
        <p:spPr>
          <a:xfrm>
            <a:off x="896983" y="1434677"/>
            <a:ext cx="2831451" cy="292737"/>
          </a:xfrm>
          <a:prstGeom prst="rect">
            <a:avLst/>
          </a:prstGeom>
          <a:solidFill>
            <a:schemeClr val="bg1">
              <a:lumMod val="6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solidFill>
              </a:rPr>
              <a:t>In-kind compensation</a:t>
            </a:r>
          </a:p>
        </p:txBody>
      </p:sp>
      <p:sp>
        <p:nvSpPr>
          <p:cNvPr id="49" name="Rectangle 48">
            <a:extLst>
              <a:ext uri="{FF2B5EF4-FFF2-40B4-BE49-F238E27FC236}">
                <a16:creationId xmlns:a16="http://schemas.microsoft.com/office/drawing/2014/main" id="{B10468A4-1BAC-4153-BC9A-99B8715C0AD1}"/>
              </a:ext>
            </a:extLst>
          </p:cNvPr>
          <p:cNvSpPr/>
          <p:nvPr/>
        </p:nvSpPr>
        <p:spPr>
          <a:xfrm>
            <a:off x="3805851" y="1434677"/>
            <a:ext cx="5844781" cy="292737"/>
          </a:xfrm>
          <a:prstGeom prst="rect">
            <a:avLst/>
          </a:prstGeom>
          <a:solidFill>
            <a:schemeClr val="bg1">
              <a:lumMod val="6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solidFill>
              </a:rPr>
              <a:t>Over-the-counter compensation + On-estimate compensation</a:t>
            </a:r>
          </a:p>
        </p:txBody>
      </p:sp>
      <p:cxnSp>
        <p:nvCxnSpPr>
          <p:cNvPr id="99" name="Connecteur droit 98">
            <a:extLst>
              <a:ext uri="{FF2B5EF4-FFF2-40B4-BE49-F238E27FC236}">
                <a16:creationId xmlns:a16="http://schemas.microsoft.com/office/drawing/2014/main" id="{FA4D10C6-B565-4FB9-A5A3-2BBB57BBDE42}"/>
              </a:ext>
            </a:extLst>
          </p:cNvPr>
          <p:cNvCxnSpPr>
            <a:cxnSpLocks/>
          </p:cNvCxnSpPr>
          <p:nvPr/>
        </p:nvCxnSpPr>
        <p:spPr>
          <a:xfrm>
            <a:off x="209006" y="1097459"/>
            <a:ext cx="9441625" cy="0"/>
          </a:xfrm>
          <a:prstGeom prst="line">
            <a:avLst/>
          </a:prstGeom>
          <a:solidFill>
            <a:schemeClr val="accent1"/>
          </a:solidFill>
          <a:ln w="9525" cap="flat" cmpd="sng" algn="ctr">
            <a:solidFill>
              <a:srgbClr val="009DB0"/>
            </a:solidFill>
            <a:prstDash val="solid"/>
            <a:round/>
            <a:headEnd type="none" w="med" len="med"/>
            <a:tailEnd type="none" w="med" len="med"/>
          </a:ln>
          <a:effectLst/>
        </p:spPr>
      </p:cxnSp>
      <p:sp>
        <p:nvSpPr>
          <p:cNvPr id="100" name="ZoneTexte 99">
            <a:extLst>
              <a:ext uri="{FF2B5EF4-FFF2-40B4-BE49-F238E27FC236}">
                <a16:creationId xmlns:a16="http://schemas.microsoft.com/office/drawing/2014/main" id="{EF6C7B41-C54E-4684-BB9A-36701E115EBF}"/>
              </a:ext>
            </a:extLst>
          </p:cNvPr>
          <p:cNvSpPr txBox="1"/>
          <p:nvPr/>
        </p:nvSpPr>
        <p:spPr>
          <a:xfrm>
            <a:off x="2732817" y="989737"/>
            <a:ext cx="4394002" cy="215444"/>
          </a:xfrm>
          <a:prstGeom prst="rect">
            <a:avLst/>
          </a:prstGeom>
          <a:solidFill>
            <a:schemeClr val="bg1"/>
          </a:solidFill>
        </p:spPr>
        <p:txBody>
          <a:bodyPr wrap="square" lIns="144000" rIns="144000" bIns="0" anchor="ctr">
            <a:spAutoFit/>
          </a:bodyPr>
          <a:lstStyle>
            <a:defPPr>
              <a:defRPr lang="fr-FR"/>
            </a:defPPr>
            <a:lvl1pPr algn="ctr">
              <a:defRPr sz="1100" b="1">
                <a:solidFill>
                  <a:srgbClr val="009DB0"/>
                </a:solidFill>
                <a:latin typeface="+mj-lt"/>
              </a:defRPr>
            </a:lvl1pPr>
          </a:lstStyle>
          <a:p>
            <a:r>
              <a:rPr lang="en-US" dirty="0"/>
              <a:t>Overview of digital risks and opportunities assessed </a:t>
            </a:r>
          </a:p>
        </p:txBody>
      </p:sp>
      <p:pic>
        <p:nvPicPr>
          <p:cNvPr id="103" name="Graphique 102">
            <a:extLst>
              <a:ext uri="{FF2B5EF4-FFF2-40B4-BE49-F238E27FC236}">
                <a16:creationId xmlns:a16="http://schemas.microsoft.com/office/drawing/2014/main" id="{520C1FAC-FCFE-4A89-9DA8-09CB29181CA9}"/>
              </a:ext>
            </a:extLst>
          </p:cNvPr>
          <p:cNvPicPr>
            <a:picLocks noChangeAspect="1"/>
          </p:cNvPicPr>
          <p:nvPr/>
        </p:nvPicPr>
        <p:blipFill rotWithShape="1">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b="13787"/>
          <a:stretch/>
        </p:blipFill>
        <p:spPr>
          <a:xfrm>
            <a:off x="1180019" y="5680684"/>
            <a:ext cx="214316" cy="230961"/>
          </a:xfrm>
          <a:prstGeom prst="rect">
            <a:avLst/>
          </a:prstGeom>
        </p:spPr>
      </p:pic>
      <p:pic>
        <p:nvPicPr>
          <p:cNvPr id="110" name="Graphique 109">
            <a:extLst>
              <a:ext uri="{FF2B5EF4-FFF2-40B4-BE49-F238E27FC236}">
                <a16:creationId xmlns:a16="http://schemas.microsoft.com/office/drawing/2014/main" id="{0CA5CCEF-DC39-4724-9838-CB259D062516}"/>
              </a:ext>
            </a:extLst>
          </p:cNvPr>
          <p:cNvPicPr>
            <a:picLocks noChangeAspect="1"/>
          </p:cNvPicPr>
          <p:nvPr/>
        </p:nvPicPr>
        <p:blipFill rotWithShape="1">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b="13787"/>
          <a:stretch/>
        </p:blipFill>
        <p:spPr>
          <a:xfrm>
            <a:off x="4574009" y="5680684"/>
            <a:ext cx="214316" cy="230961"/>
          </a:xfrm>
          <a:prstGeom prst="rect">
            <a:avLst/>
          </a:prstGeom>
        </p:spPr>
      </p:pic>
      <p:grpSp>
        <p:nvGrpSpPr>
          <p:cNvPr id="109" name="Group 13">
            <a:extLst>
              <a:ext uri="{FF2B5EF4-FFF2-40B4-BE49-F238E27FC236}">
                <a16:creationId xmlns:a16="http://schemas.microsoft.com/office/drawing/2014/main" id="{DA05C7C7-7C16-496C-87D6-257145CDEEC2}"/>
              </a:ext>
            </a:extLst>
          </p:cNvPr>
          <p:cNvGrpSpPr>
            <a:grpSpLocks noChangeAspect="1"/>
          </p:cNvGrpSpPr>
          <p:nvPr/>
        </p:nvGrpSpPr>
        <p:grpSpPr bwMode="auto">
          <a:xfrm>
            <a:off x="6922550" y="2387795"/>
            <a:ext cx="203941" cy="172525"/>
            <a:chOff x="788" y="858"/>
            <a:chExt cx="740" cy="626"/>
          </a:xfrm>
          <a:solidFill>
            <a:schemeClr val="accent5"/>
          </a:solidFill>
        </p:grpSpPr>
        <p:sp>
          <p:nvSpPr>
            <p:cNvPr id="112" name="Oval 14">
              <a:extLst>
                <a:ext uri="{FF2B5EF4-FFF2-40B4-BE49-F238E27FC236}">
                  <a16:creationId xmlns:a16="http://schemas.microsoft.com/office/drawing/2014/main" id="{C5751987-1F6D-468E-BCB6-AA3D35B8C712}"/>
                </a:ext>
              </a:extLst>
            </p:cNvPr>
            <p:cNvSpPr>
              <a:spLocks noChangeArrowheads="1"/>
            </p:cNvSpPr>
            <p:nvPr/>
          </p:nvSpPr>
          <p:spPr bwMode="auto">
            <a:xfrm>
              <a:off x="1343" y="858"/>
              <a:ext cx="139" cy="16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sp>
          <p:nvSpPr>
            <p:cNvPr id="113" name="Oval 15">
              <a:extLst>
                <a:ext uri="{FF2B5EF4-FFF2-40B4-BE49-F238E27FC236}">
                  <a16:creationId xmlns:a16="http://schemas.microsoft.com/office/drawing/2014/main" id="{40DAC720-6B4C-4D4A-A0D6-A7C60A444C2C}"/>
                </a:ext>
              </a:extLst>
            </p:cNvPr>
            <p:cNvSpPr>
              <a:spLocks noChangeArrowheads="1"/>
            </p:cNvSpPr>
            <p:nvPr/>
          </p:nvSpPr>
          <p:spPr bwMode="auto">
            <a:xfrm>
              <a:off x="834" y="858"/>
              <a:ext cx="139" cy="16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sp>
          <p:nvSpPr>
            <p:cNvPr id="114" name="Freeform 16">
              <a:extLst>
                <a:ext uri="{FF2B5EF4-FFF2-40B4-BE49-F238E27FC236}">
                  <a16:creationId xmlns:a16="http://schemas.microsoft.com/office/drawing/2014/main" id="{44291D4E-47A6-41AE-9182-38FA1ED23545}"/>
                </a:ext>
              </a:extLst>
            </p:cNvPr>
            <p:cNvSpPr>
              <a:spLocks/>
            </p:cNvSpPr>
            <p:nvPr/>
          </p:nvSpPr>
          <p:spPr bwMode="auto">
            <a:xfrm>
              <a:off x="788" y="1020"/>
              <a:ext cx="208" cy="185"/>
            </a:xfrm>
            <a:custGeom>
              <a:avLst/>
              <a:gdLst>
                <a:gd name="T0" fmla="*/ 16 w 18"/>
                <a:gd name="T1" fmla="*/ 8 h 16"/>
                <a:gd name="T2" fmla="*/ 18 w 18"/>
                <a:gd name="T3" fmla="*/ 0 h 16"/>
                <a:gd name="T4" fmla="*/ 8 w 18"/>
                <a:gd name="T5" fmla="*/ 0 h 16"/>
                <a:gd name="T6" fmla="*/ 0 w 18"/>
                <a:gd name="T7" fmla="*/ 8 h 16"/>
                <a:gd name="T8" fmla="*/ 0 w 18"/>
                <a:gd name="T9" fmla="*/ 16 h 16"/>
                <a:gd name="T10" fmla="*/ 18 w 18"/>
                <a:gd name="T11" fmla="*/ 16 h 16"/>
                <a:gd name="T12" fmla="*/ 16 w 18"/>
                <a:gd name="T13" fmla="*/ 8 h 16"/>
              </a:gdLst>
              <a:ahLst/>
              <a:cxnLst>
                <a:cxn ang="0">
                  <a:pos x="T0" y="T1"/>
                </a:cxn>
                <a:cxn ang="0">
                  <a:pos x="T2" y="T3"/>
                </a:cxn>
                <a:cxn ang="0">
                  <a:pos x="T4" y="T5"/>
                </a:cxn>
                <a:cxn ang="0">
                  <a:pos x="T6" y="T7"/>
                </a:cxn>
                <a:cxn ang="0">
                  <a:pos x="T8" y="T9"/>
                </a:cxn>
                <a:cxn ang="0">
                  <a:pos x="T10" y="T11"/>
                </a:cxn>
                <a:cxn ang="0">
                  <a:pos x="T12" y="T13"/>
                </a:cxn>
              </a:cxnLst>
              <a:rect l="0" t="0" r="r" b="b"/>
              <a:pathLst>
                <a:path w="18" h="16">
                  <a:moveTo>
                    <a:pt x="16" y="8"/>
                  </a:moveTo>
                  <a:cubicBezTo>
                    <a:pt x="16" y="5"/>
                    <a:pt x="17" y="3"/>
                    <a:pt x="18" y="0"/>
                  </a:cubicBezTo>
                  <a:cubicBezTo>
                    <a:pt x="8" y="0"/>
                    <a:pt x="8" y="0"/>
                    <a:pt x="8" y="0"/>
                  </a:cubicBezTo>
                  <a:cubicBezTo>
                    <a:pt x="4" y="0"/>
                    <a:pt x="0" y="4"/>
                    <a:pt x="0" y="8"/>
                  </a:cubicBezTo>
                  <a:cubicBezTo>
                    <a:pt x="0" y="16"/>
                    <a:pt x="0" y="16"/>
                    <a:pt x="0" y="16"/>
                  </a:cubicBezTo>
                  <a:cubicBezTo>
                    <a:pt x="18" y="16"/>
                    <a:pt x="18" y="16"/>
                    <a:pt x="18" y="16"/>
                  </a:cubicBezTo>
                  <a:cubicBezTo>
                    <a:pt x="17" y="14"/>
                    <a:pt x="16" y="11"/>
                    <a:pt x="1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sp>
          <p:nvSpPr>
            <p:cNvPr id="115" name="Freeform 17">
              <a:extLst>
                <a:ext uri="{FF2B5EF4-FFF2-40B4-BE49-F238E27FC236}">
                  <a16:creationId xmlns:a16="http://schemas.microsoft.com/office/drawing/2014/main" id="{4656EAF1-7B5C-4837-BE5A-DB82B5F1717E}"/>
                </a:ext>
              </a:extLst>
            </p:cNvPr>
            <p:cNvSpPr>
              <a:spLocks/>
            </p:cNvSpPr>
            <p:nvPr/>
          </p:nvSpPr>
          <p:spPr bwMode="auto">
            <a:xfrm>
              <a:off x="1320" y="1020"/>
              <a:ext cx="208" cy="185"/>
            </a:xfrm>
            <a:custGeom>
              <a:avLst/>
              <a:gdLst>
                <a:gd name="T0" fmla="*/ 10 w 18"/>
                <a:gd name="T1" fmla="*/ 0 h 16"/>
                <a:gd name="T2" fmla="*/ 0 w 18"/>
                <a:gd name="T3" fmla="*/ 0 h 16"/>
                <a:gd name="T4" fmla="*/ 2 w 18"/>
                <a:gd name="T5" fmla="*/ 8 h 16"/>
                <a:gd name="T6" fmla="*/ 0 w 18"/>
                <a:gd name="T7" fmla="*/ 16 h 16"/>
                <a:gd name="T8" fmla="*/ 18 w 18"/>
                <a:gd name="T9" fmla="*/ 16 h 16"/>
                <a:gd name="T10" fmla="*/ 18 w 18"/>
                <a:gd name="T11" fmla="*/ 8 h 16"/>
                <a:gd name="T12" fmla="*/ 10 w 18"/>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18" h="16">
                  <a:moveTo>
                    <a:pt x="10" y="0"/>
                  </a:moveTo>
                  <a:cubicBezTo>
                    <a:pt x="0" y="0"/>
                    <a:pt x="0" y="0"/>
                    <a:pt x="0" y="0"/>
                  </a:cubicBezTo>
                  <a:cubicBezTo>
                    <a:pt x="1" y="3"/>
                    <a:pt x="2" y="5"/>
                    <a:pt x="2" y="8"/>
                  </a:cubicBezTo>
                  <a:cubicBezTo>
                    <a:pt x="2" y="11"/>
                    <a:pt x="1" y="14"/>
                    <a:pt x="0" y="16"/>
                  </a:cubicBezTo>
                  <a:cubicBezTo>
                    <a:pt x="18" y="16"/>
                    <a:pt x="18" y="16"/>
                    <a:pt x="18" y="16"/>
                  </a:cubicBezTo>
                  <a:cubicBezTo>
                    <a:pt x="18" y="8"/>
                    <a:pt x="18" y="8"/>
                    <a:pt x="18" y="8"/>
                  </a:cubicBezTo>
                  <a:cubicBezTo>
                    <a:pt x="18" y="4"/>
                    <a:pt x="15" y="0"/>
                    <a:pt x="1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sp>
          <p:nvSpPr>
            <p:cNvPr id="116" name="Freeform 18">
              <a:extLst>
                <a:ext uri="{FF2B5EF4-FFF2-40B4-BE49-F238E27FC236}">
                  <a16:creationId xmlns:a16="http://schemas.microsoft.com/office/drawing/2014/main" id="{AA4BB076-B77C-4C73-AEB4-EE2E4A2ACF14}"/>
                </a:ext>
              </a:extLst>
            </p:cNvPr>
            <p:cNvSpPr>
              <a:spLocks/>
            </p:cNvSpPr>
            <p:nvPr/>
          </p:nvSpPr>
          <p:spPr bwMode="auto">
            <a:xfrm>
              <a:off x="927" y="950"/>
              <a:ext cx="462" cy="534"/>
            </a:xfrm>
            <a:custGeom>
              <a:avLst/>
              <a:gdLst>
                <a:gd name="T0" fmla="*/ 31 w 40"/>
                <a:gd name="T1" fmla="*/ 27 h 46"/>
                <a:gd name="T2" fmla="*/ 28 w 40"/>
                <a:gd name="T3" fmla="*/ 26 h 46"/>
                <a:gd name="T4" fmla="*/ 25 w 40"/>
                <a:gd name="T5" fmla="*/ 26 h 46"/>
                <a:gd name="T6" fmla="*/ 32 w 40"/>
                <a:gd name="T7" fmla="*/ 14 h 46"/>
                <a:gd name="T8" fmla="*/ 20 w 40"/>
                <a:gd name="T9" fmla="*/ 0 h 46"/>
                <a:gd name="T10" fmla="*/ 8 w 40"/>
                <a:gd name="T11" fmla="*/ 14 h 46"/>
                <a:gd name="T12" fmla="*/ 15 w 40"/>
                <a:gd name="T13" fmla="*/ 26 h 46"/>
                <a:gd name="T14" fmla="*/ 12 w 40"/>
                <a:gd name="T15" fmla="*/ 26 h 46"/>
                <a:gd name="T16" fmla="*/ 9 w 40"/>
                <a:gd name="T17" fmla="*/ 27 h 46"/>
                <a:gd name="T18" fmla="*/ 0 w 40"/>
                <a:gd name="T19" fmla="*/ 38 h 46"/>
                <a:gd name="T20" fmla="*/ 0 w 40"/>
                <a:gd name="T21" fmla="*/ 46 h 46"/>
                <a:gd name="T22" fmla="*/ 40 w 40"/>
                <a:gd name="T23" fmla="*/ 46 h 46"/>
                <a:gd name="T24" fmla="*/ 40 w 40"/>
                <a:gd name="T25" fmla="*/ 38 h 46"/>
                <a:gd name="T26" fmla="*/ 31 w 40"/>
                <a:gd name="T27" fmla="*/ 27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6">
                  <a:moveTo>
                    <a:pt x="31" y="27"/>
                  </a:moveTo>
                  <a:cubicBezTo>
                    <a:pt x="30" y="26"/>
                    <a:pt x="29" y="26"/>
                    <a:pt x="28" y="26"/>
                  </a:cubicBezTo>
                  <a:cubicBezTo>
                    <a:pt x="25" y="26"/>
                    <a:pt x="25" y="26"/>
                    <a:pt x="25" y="26"/>
                  </a:cubicBezTo>
                  <a:cubicBezTo>
                    <a:pt x="29" y="24"/>
                    <a:pt x="32" y="19"/>
                    <a:pt x="32" y="14"/>
                  </a:cubicBezTo>
                  <a:cubicBezTo>
                    <a:pt x="32" y="6"/>
                    <a:pt x="27" y="0"/>
                    <a:pt x="20" y="0"/>
                  </a:cubicBezTo>
                  <a:cubicBezTo>
                    <a:pt x="14" y="0"/>
                    <a:pt x="8" y="6"/>
                    <a:pt x="8" y="14"/>
                  </a:cubicBezTo>
                  <a:cubicBezTo>
                    <a:pt x="8" y="19"/>
                    <a:pt x="11" y="24"/>
                    <a:pt x="15" y="26"/>
                  </a:cubicBezTo>
                  <a:cubicBezTo>
                    <a:pt x="12" y="26"/>
                    <a:pt x="12" y="26"/>
                    <a:pt x="12" y="26"/>
                  </a:cubicBezTo>
                  <a:cubicBezTo>
                    <a:pt x="11" y="26"/>
                    <a:pt x="10" y="26"/>
                    <a:pt x="9" y="27"/>
                  </a:cubicBezTo>
                  <a:cubicBezTo>
                    <a:pt x="4" y="28"/>
                    <a:pt x="0" y="33"/>
                    <a:pt x="0" y="38"/>
                  </a:cubicBezTo>
                  <a:cubicBezTo>
                    <a:pt x="0" y="46"/>
                    <a:pt x="0" y="46"/>
                    <a:pt x="0" y="46"/>
                  </a:cubicBezTo>
                  <a:cubicBezTo>
                    <a:pt x="40" y="46"/>
                    <a:pt x="40" y="46"/>
                    <a:pt x="40" y="46"/>
                  </a:cubicBezTo>
                  <a:cubicBezTo>
                    <a:pt x="40" y="38"/>
                    <a:pt x="40" y="38"/>
                    <a:pt x="40" y="38"/>
                  </a:cubicBezTo>
                  <a:cubicBezTo>
                    <a:pt x="40" y="33"/>
                    <a:pt x="36" y="28"/>
                    <a:pt x="31"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grpSp>
      <p:sp>
        <p:nvSpPr>
          <p:cNvPr id="121" name="Freeform 22">
            <a:extLst>
              <a:ext uri="{FF2B5EF4-FFF2-40B4-BE49-F238E27FC236}">
                <a16:creationId xmlns:a16="http://schemas.microsoft.com/office/drawing/2014/main" id="{F04F0ACD-7349-4D32-9C1C-9C43D9AB91F1}"/>
              </a:ext>
            </a:extLst>
          </p:cNvPr>
          <p:cNvSpPr>
            <a:spLocks noEditPoints="1"/>
          </p:cNvSpPr>
          <p:nvPr/>
        </p:nvSpPr>
        <p:spPr bwMode="auto">
          <a:xfrm>
            <a:off x="3909193" y="2405566"/>
            <a:ext cx="172059" cy="172524"/>
          </a:xfrm>
          <a:custGeom>
            <a:avLst/>
            <a:gdLst>
              <a:gd name="T0" fmla="*/ 370 w 740"/>
              <a:gd name="T1" fmla="*/ 0 h 742"/>
              <a:gd name="T2" fmla="*/ 46 w 740"/>
              <a:gd name="T3" fmla="*/ 695 h 742"/>
              <a:gd name="T4" fmla="*/ 0 w 740"/>
              <a:gd name="T5" fmla="*/ 742 h 742"/>
              <a:gd name="T6" fmla="*/ 740 w 740"/>
              <a:gd name="T7" fmla="*/ 185 h 742"/>
              <a:gd name="T8" fmla="*/ 278 w 740"/>
              <a:gd name="T9" fmla="*/ 695 h 742"/>
              <a:gd name="T10" fmla="*/ 139 w 740"/>
              <a:gd name="T11" fmla="*/ 602 h 742"/>
              <a:gd name="T12" fmla="*/ 278 w 740"/>
              <a:gd name="T13" fmla="*/ 695 h 742"/>
              <a:gd name="T14" fmla="*/ 93 w 740"/>
              <a:gd name="T15" fmla="*/ 510 h 742"/>
              <a:gd name="T16" fmla="*/ 324 w 740"/>
              <a:gd name="T17" fmla="*/ 463 h 742"/>
              <a:gd name="T18" fmla="*/ 324 w 740"/>
              <a:gd name="T19" fmla="*/ 417 h 742"/>
              <a:gd name="T20" fmla="*/ 93 w 740"/>
              <a:gd name="T21" fmla="*/ 371 h 742"/>
              <a:gd name="T22" fmla="*/ 324 w 740"/>
              <a:gd name="T23" fmla="*/ 417 h 742"/>
              <a:gd name="T24" fmla="*/ 93 w 740"/>
              <a:gd name="T25" fmla="*/ 324 h 742"/>
              <a:gd name="T26" fmla="*/ 324 w 740"/>
              <a:gd name="T27" fmla="*/ 278 h 742"/>
              <a:gd name="T28" fmla="*/ 324 w 740"/>
              <a:gd name="T29" fmla="*/ 232 h 742"/>
              <a:gd name="T30" fmla="*/ 93 w 740"/>
              <a:gd name="T31" fmla="*/ 185 h 742"/>
              <a:gd name="T32" fmla="*/ 324 w 740"/>
              <a:gd name="T33" fmla="*/ 232 h 742"/>
              <a:gd name="T34" fmla="*/ 93 w 740"/>
              <a:gd name="T35" fmla="*/ 139 h 742"/>
              <a:gd name="T36" fmla="*/ 324 w 740"/>
              <a:gd name="T37" fmla="*/ 92 h 742"/>
              <a:gd name="T38" fmla="*/ 555 w 740"/>
              <a:gd name="T39" fmla="*/ 649 h 742"/>
              <a:gd name="T40" fmla="*/ 463 w 740"/>
              <a:gd name="T41" fmla="*/ 556 h 742"/>
              <a:gd name="T42" fmla="*/ 555 w 740"/>
              <a:gd name="T43" fmla="*/ 649 h 742"/>
              <a:gd name="T44" fmla="*/ 463 w 740"/>
              <a:gd name="T45" fmla="*/ 510 h 742"/>
              <a:gd name="T46" fmla="*/ 555 w 740"/>
              <a:gd name="T47" fmla="*/ 417 h 742"/>
              <a:gd name="T48" fmla="*/ 555 w 740"/>
              <a:gd name="T49" fmla="*/ 371 h 742"/>
              <a:gd name="T50" fmla="*/ 463 w 740"/>
              <a:gd name="T51" fmla="*/ 278 h 742"/>
              <a:gd name="T52" fmla="*/ 555 w 740"/>
              <a:gd name="T53" fmla="*/ 371 h 742"/>
              <a:gd name="T54" fmla="*/ 601 w 740"/>
              <a:gd name="T55" fmla="*/ 649 h 742"/>
              <a:gd name="T56" fmla="*/ 694 w 740"/>
              <a:gd name="T57" fmla="*/ 556 h 742"/>
              <a:gd name="T58" fmla="*/ 694 w 740"/>
              <a:gd name="T59" fmla="*/ 510 h 742"/>
              <a:gd name="T60" fmla="*/ 601 w 740"/>
              <a:gd name="T61" fmla="*/ 417 h 742"/>
              <a:gd name="T62" fmla="*/ 694 w 740"/>
              <a:gd name="T63" fmla="*/ 510 h 742"/>
              <a:gd name="T64" fmla="*/ 601 w 740"/>
              <a:gd name="T65" fmla="*/ 371 h 742"/>
              <a:gd name="T66" fmla="*/ 694 w 740"/>
              <a:gd name="T67" fmla="*/ 278 h 7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0" h="742">
                <a:moveTo>
                  <a:pt x="370" y="185"/>
                </a:moveTo>
                <a:lnTo>
                  <a:pt x="370" y="0"/>
                </a:lnTo>
                <a:lnTo>
                  <a:pt x="46" y="0"/>
                </a:lnTo>
                <a:lnTo>
                  <a:pt x="46" y="695"/>
                </a:lnTo>
                <a:lnTo>
                  <a:pt x="0" y="695"/>
                </a:lnTo>
                <a:lnTo>
                  <a:pt x="0" y="742"/>
                </a:lnTo>
                <a:lnTo>
                  <a:pt x="740" y="742"/>
                </a:lnTo>
                <a:lnTo>
                  <a:pt x="740" y="185"/>
                </a:lnTo>
                <a:lnTo>
                  <a:pt x="370" y="185"/>
                </a:lnTo>
                <a:close/>
                <a:moveTo>
                  <a:pt x="278" y="695"/>
                </a:moveTo>
                <a:lnTo>
                  <a:pt x="139" y="695"/>
                </a:lnTo>
                <a:lnTo>
                  <a:pt x="139" y="602"/>
                </a:lnTo>
                <a:lnTo>
                  <a:pt x="278" y="602"/>
                </a:lnTo>
                <a:lnTo>
                  <a:pt x="278" y="695"/>
                </a:lnTo>
                <a:close/>
                <a:moveTo>
                  <a:pt x="324" y="510"/>
                </a:moveTo>
                <a:lnTo>
                  <a:pt x="93" y="510"/>
                </a:lnTo>
                <a:lnTo>
                  <a:pt x="93" y="463"/>
                </a:lnTo>
                <a:lnTo>
                  <a:pt x="324" y="463"/>
                </a:lnTo>
                <a:lnTo>
                  <a:pt x="324" y="510"/>
                </a:lnTo>
                <a:close/>
                <a:moveTo>
                  <a:pt x="324" y="417"/>
                </a:moveTo>
                <a:lnTo>
                  <a:pt x="93" y="417"/>
                </a:lnTo>
                <a:lnTo>
                  <a:pt x="93" y="371"/>
                </a:lnTo>
                <a:lnTo>
                  <a:pt x="324" y="371"/>
                </a:lnTo>
                <a:lnTo>
                  <a:pt x="324" y="417"/>
                </a:lnTo>
                <a:close/>
                <a:moveTo>
                  <a:pt x="324" y="324"/>
                </a:moveTo>
                <a:lnTo>
                  <a:pt x="93" y="324"/>
                </a:lnTo>
                <a:lnTo>
                  <a:pt x="93" y="278"/>
                </a:lnTo>
                <a:lnTo>
                  <a:pt x="324" y="278"/>
                </a:lnTo>
                <a:lnTo>
                  <a:pt x="324" y="324"/>
                </a:lnTo>
                <a:close/>
                <a:moveTo>
                  <a:pt x="324" y="232"/>
                </a:moveTo>
                <a:lnTo>
                  <a:pt x="93" y="232"/>
                </a:lnTo>
                <a:lnTo>
                  <a:pt x="93" y="185"/>
                </a:lnTo>
                <a:lnTo>
                  <a:pt x="324" y="185"/>
                </a:lnTo>
                <a:lnTo>
                  <a:pt x="324" y="232"/>
                </a:lnTo>
                <a:close/>
                <a:moveTo>
                  <a:pt x="324" y="139"/>
                </a:moveTo>
                <a:lnTo>
                  <a:pt x="93" y="139"/>
                </a:lnTo>
                <a:lnTo>
                  <a:pt x="93" y="92"/>
                </a:lnTo>
                <a:lnTo>
                  <a:pt x="324" y="92"/>
                </a:lnTo>
                <a:lnTo>
                  <a:pt x="324" y="139"/>
                </a:lnTo>
                <a:close/>
                <a:moveTo>
                  <a:pt x="555" y="649"/>
                </a:moveTo>
                <a:lnTo>
                  <a:pt x="463" y="649"/>
                </a:lnTo>
                <a:lnTo>
                  <a:pt x="463" y="556"/>
                </a:lnTo>
                <a:lnTo>
                  <a:pt x="555" y="556"/>
                </a:lnTo>
                <a:lnTo>
                  <a:pt x="555" y="649"/>
                </a:lnTo>
                <a:close/>
                <a:moveTo>
                  <a:pt x="555" y="510"/>
                </a:moveTo>
                <a:lnTo>
                  <a:pt x="463" y="510"/>
                </a:lnTo>
                <a:lnTo>
                  <a:pt x="463" y="417"/>
                </a:lnTo>
                <a:lnTo>
                  <a:pt x="555" y="417"/>
                </a:lnTo>
                <a:lnTo>
                  <a:pt x="555" y="510"/>
                </a:lnTo>
                <a:close/>
                <a:moveTo>
                  <a:pt x="555" y="371"/>
                </a:moveTo>
                <a:lnTo>
                  <a:pt x="463" y="371"/>
                </a:lnTo>
                <a:lnTo>
                  <a:pt x="463" y="278"/>
                </a:lnTo>
                <a:lnTo>
                  <a:pt x="555" y="278"/>
                </a:lnTo>
                <a:lnTo>
                  <a:pt x="555" y="371"/>
                </a:lnTo>
                <a:close/>
                <a:moveTo>
                  <a:pt x="694" y="649"/>
                </a:moveTo>
                <a:lnTo>
                  <a:pt x="601" y="649"/>
                </a:lnTo>
                <a:lnTo>
                  <a:pt x="601" y="556"/>
                </a:lnTo>
                <a:lnTo>
                  <a:pt x="694" y="556"/>
                </a:lnTo>
                <a:lnTo>
                  <a:pt x="694" y="649"/>
                </a:lnTo>
                <a:close/>
                <a:moveTo>
                  <a:pt x="694" y="510"/>
                </a:moveTo>
                <a:lnTo>
                  <a:pt x="601" y="510"/>
                </a:lnTo>
                <a:lnTo>
                  <a:pt x="601" y="417"/>
                </a:lnTo>
                <a:lnTo>
                  <a:pt x="694" y="417"/>
                </a:lnTo>
                <a:lnTo>
                  <a:pt x="694" y="510"/>
                </a:lnTo>
                <a:close/>
                <a:moveTo>
                  <a:pt x="694" y="371"/>
                </a:moveTo>
                <a:lnTo>
                  <a:pt x="601" y="371"/>
                </a:lnTo>
                <a:lnTo>
                  <a:pt x="601" y="278"/>
                </a:lnTo>
                <a:lnTo>
                  <a:pt x="694" y="278"/>
                </a:lnTo>
                <a:lnTo>
                  <a:pt x="694" y="371"/>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grpSp>
        <p:nvGrpSpPr>
          <p:cNvPr id="127" name="Group 13">
            <a:extLst>
              <a:ext uri="{FF2B5EF4-FFF2-40B4-BE49-F238E27FC236}">
                <a16:creationId xmlns:a16="http://schemas.microsoft.com/office/drawing/2014/main" id="{F8B61F7D-3CEC-4816-9A96-4F8E6B9C9272}"/>
              </a:ext>
            </a:extLst>
          </p:cNvPr>
          <p:cNvGrpSpPr>
            <a:grpSpLocks noChangeAspect="1"/>
          </p:cNvGrpSpPr>
          <p:nvPr/>
        </p:nvGrpSpPr>
        <p:grpSpPr bwMode="auto">
          <a:xfrm>
            <a:off x="8272879" y="5702114"/>
            <a:ext cx="203941" cy="172525"/>
            <a:chOff x="788" y="858"/>
            <a:chExt cx="740" cy="626"/>
          </a:xfrm>
          <a:solidFill>
            <a:schemeClr val="accent5"/>
          </a:solidFill>
        </p:grpSpPr>
        <p:sp>
          <p:nvSpPr>
            <p:cNvPr id="128" name="Oval 14">
              <a:extLst>
                <a:ext uri="{FF2B5EF4-FFF2-40B4-BE49-F238E27FC236}">
                  <a16:creationId xmlns:a16="http://schemas.microsoft.com/office/drawing/2014/main" id="{B36459A2-8E6F-48FA-84B4-9101A05ED225}"/>
                </a:ext>
              </a:extLst>
            </p:cNvPr>
            <p:cNvSpPr>
              <a:spLocks noChangeArrowheads="1"/>
            </p:cNvSpPr>
            <p:nvPr/>
          </p:nvSpPr>
          <p:spPr bwMode="auto">
            <a:xfrm>
              <a:off x="1343" y="858"/>
              <a:ext cx="139" cy="16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sp>
          <p:nvSpPr>
            <p:cNvPr id="129" name="Oval 15">
              <a:extLst>
                <a:ext uri="{FF2B5EF4-FFF2-40B4-BE49-F238E27FC236}">
                  <a16:creationId xmlns:a16="http://schemas.microsoft.com/office/drawing/2014/main" id="{6DCC6291-134F-48BA-93F5-19E432FDA1D1}"/>
                </a:ext>
              </a:extLst>
            </p:cNvPr>
            <p:cNvSpPr>
              <a:spLocks noChangeArrowheads="1"/>
            </p:cNvSpPr>
            <p:nvPr/>
          </p:nvSpPr>
          <p:spPr bwMode="auto">
            <a:xfrm>
              <a:off x="834" y="858"/>
              <a:ext cx="139" cy="16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sp>
          <p:nvSpPr>
            <p:cNvPr id="130" name="Freeform 16">
              <a:extLst>
                <a:ext uri="{FF2B5EF4-FFF2-40B4-BE49-F238E27FC236}">
                  <a16:creationId xmlns:a16="http://schemas.microsoft.com/office/drawing/2014/main" id="{4550F9A6-1A29-4EE0-A71F-2DBCCFAB5366}"/>
                </a:ext>
              </a:extLst>
            </p:cNvPr>
            <p:cNvSpPr>
              <a:spLocks/>
            </p:cNvSpPr>
            <p:nvPr/>
          </p:nvSpPr>
          <p:spPr bwMode="auto">
            <a:xfrm>
              <a:off x="788" y="1020"/>
              <a:ext cx="208" cy="185"/>
            </a:xfrm>
            <a:custGeom>
              <a:avLst/>
              <a:gdLst>
                <a:gd name="T0" fmla="*/ 16 w 18"/>
                <a:gd name="T1" fmla="*/ 8 h 16"/>
                <a:gd name="T2" fmla="*/ 18 w 18"/>
                <a:gd name="T3" fmla="*/ 0 h 16"/>
                <a:gd name="T4" fmla="*/ 8 w 18"/>
                <a:gd name="T5" fmla="*/ 0 h 16"/>
                <a:gd name="T6" fmla="*/ 0 w 18"/>
                <a:gd name="T7" fmla="*/ 8 h 16"/>
                <a:gd name="T8" fmla="*/ 0 w 18"/>
                <a:gd name="T9" fmla="*/ 16 h 16"/>
                <a:gd name="T10" fmla="*/ 18 w 18"/>
                <a:gd name="T11" fmla="*/ 16 h 16"/>
                <a:gd name="T12" fmla="*/ 16 w 18"/>
                <a:gd name="T13" fmla="*/ 8 h 16"/>
              </a:gdLst>
              <a:ahLst/>
              <a:cxnLst>
                <a:cxn ang="0">
                  <a:pos x="T0" y="T1"/>
                </a:cxn>
                <a:cxn ang="0">
                  <a:pos x="T2" y="T3"/>
                </a:cxn>
                <a:cxn ang="0">
                  <a:pos x="T4" y="T5"/>
                </a:cxn>
                <a:cxn ang="0">
                  <a:pos x="T6" y="T7"/>
                </a:cxn>
                <a:cxn ang="0">
                  <a:pos x="T8" y="T9"/>
                </a:cxn>
                <a:cxn ang="0">
                  <a:pos x="T10" y="T11"/>
                </a:cxn>
                <a:cxn ang="0">
                  <a:pos x="T12" y="T13"/>
                </a:cxn>
              </a:cxnLst>
              <a:rect l="0" t="0" r="r" b="b"/>
              <a:pathLst>
                <a:path w="18" h="16">
                  <a:moveTo>
                    <a:pt x="16" y="8"/>
                  </a:moveTo>
                  <a:cubicBezTo>
                    <a:pt x="16" y="5"/>
                    <a:pt x="17" y="3"/>
                    <a:pt x="18" y="0"/>
                  </a:cubicBezTo>
                  <a:cubicBezTo>
                    <a:pt x="8" y="0"/>
                    <a:pt x="8" y="0"/>
                    <a:pt x="8" y="0"/>
                  </a:cubicBezTo>
                  <a:cubicBezTo>
                    <a:pt x="4" y="0"/>
                    <a:pt x="0" y="4"/>
                    <a:pt x="0" y="8"/>
                  </a:cubicBezTo>
                  <a:cubicBezTo>
                    <a:pt x="0" y="16"/>
                    <a:pt x="0" y="16"/>
                    <a:pt x="0" y="16"/>
                  </a:cubicBezTo>
                  <a:cubicBezTo>
                    <a:pt x="18" y="16"/>
                    <a:pt x="18" y="16"/>
                    <a:pt x="18" y="16"/>
                  </a:cubicBezTo>
                  <a:cubicBezTo>
                    <a:pt x="17" y="14"/>
                    <a:pt x="16" y="11"/>
                    <a:pt x="1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sp>
          <p:nvSpPr>
            <p:cNvPr id="131" name="Freeform 17">
              <a:extLst>
                <a:ext uri="{FF2B5EF4-FFF2-40B4-BE49-F238E27FC236}">
                  <a16:creationId xmlns:a16="http://schemas.microsoft.com/office/drawing/2014/main" id="{5CEEE347-7351-4DD5-B767-FD0427A3D1D8}"/>
                </a:ext>
              </a:extLst>
            </p:cNvPr>
            <p:cNvSpPr>
              <a:spLocks/>
            </p:cNvSpPr>
            <p:nvPr/>
          </p:nvSpPr>
          <p:spPr bwMode="auto">
            <a:xfrm>
              <a:off x="1320" y="1020"/>
              <a:ext cx="208" cy="185"/>
            </a:xfrm>
            <a:custGeom>
              <a:avLst/>
              <a:gdLst>
                <a:gd name="T0" fmla="*/ 10 w 18"/>
                <a:gd name="T1" fmla="*/ 0 h 16"/>
                <a:gd name="T2" fmla="*/ 0 w 18"/>
                <a:gd name="T3" fmla="*/ 0 h 16"/>
                <a:gd name="T4" fmla="*/ 2 w 18"/>
                <a:gd name="T5" fmla="*/ 8 h 16"/>
                <a:gd name="T6" fmla="*/ 0 w 18"/>
                <a:gd name="T7" fmla="*/ 16 h 16"/>
                <a:gd name="T8" fmla="*/ 18 w 18"/>
                <a:gd name="T9" fmla="*/ 16 h 16"/>
                <a:gd name="T10" fmla="*/ 18 w 18"/>
                <a:gd name="T11" fmla="*/ 8 h 16"/>
                <a:gd name="T12" fmla="*/ 10 w 18"/>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18" h="16">
                  <a:moveTo>
                    <a:pt x="10" y="0"/>
                  </a:moveTo>
                  <a:cubicBezTo>
                    <a:pt x="0" y="0"/>
                    <a:pt x="0" y="0"/>
                    <a:pt x="0" y="0"/>
                  </a:cubicBezTo>
                  <a:cubicBezTo>
                    <a:pt x="1" y="3"/>
                    <a:pt x="2" y="5"/>
                    <a:pt x="2" y="8"/>
                  </a:cubicBezTo>
                  <a:cubicBezTo>
                    <a:pt x="2" y="11"/>
                    <a:pt x="1" y="14"/>
                    <a:pt x="0" y="16"/>
                  </a:cubicBezTo>
                  <a:cubicBezTo>
                    <a:pt x="18" y="16"/>
                    <a:pt x="18" y="16"/>
                    <a:pt x="18" y="16"/>
                  </a:cubicBezTo>
                  <a:cubicBezTo>
                    <a:pt x="18" y="8"/>
                    <a:pt x="18" y="8"/>
                    <a:pt x="18" y="8"/>
                  </a:cubicBezTo>
                  <a:cubicBezTo>
                    <a:pt x="18" y="4"/>
                    <a:pt x="15" y="0"/>
                    <a:pt x="1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sp>
          <p:nvSpPr>
            <p:cNvPr id="132" name="Freeform 18">
              <a:extLst>
                <a:ext uri="{FF2B5EF4-FFF2-40B4-BE49-F238E27FC236}">
                  <a16:creationId xmlns:a16="http://schemas.microsoft.com/office/drawing/2014/main" id="{1766436D-48B8-47A5-8862-347B33971F3F}"/>
                </a:ext>
              </a:extLst>
            </p:cNvPr>
            <p:cNvSpPr>
              <a:spLocks/>
            </p:cNvSpPr>
            <p:nvPr/>
          </p:nvSpPr>
          <p:spPr bwMode="auto">
            <a:xfrm>
              <a:off x="927" y="950"/>
              <a:ext cx="462" cy="534"/>
            </a:xfrm>
            <a:custGeom>
              <a:avLst/>
              <a:gdLst>
                <a:gd name="T0" fmla="*/ 31 w 40"/>
                <a:gd name="T1" fmla="*/ 27 h 46"/>
                <a:gd name="T2" fmla="*/ 28 w 40"/>
                <a:gd name="T3" fmla="*/ 26 h 46"/>
                <a:gd name="T4" fmla="*/ 25 w 40"/>
                <a:gd name="T5" fmla="*/ 26 h 46"/>
                <a:gd name="T6" fmla="*/ 32 w 40"/>
                <a:gd name="T7" fmla="*/ 14 h 46"/>
                <a:gd name="T8" fmla="*/ 20 w 40"/>
                <a:gd name="T9" fmla="*/ 0 h 46"/>
                <a:gd name="T10" fmla="*/ 8 w 40"/>
                <a:gd name="T11" fmla="*/ 14 h 46"/>
                <a:gd name="T12" fmla="*/ 15 w 40"/>
                <a:gd name="T13" fmla="*/ 26 h 46"/>
                <a:gd name="T14" fmla="*/ 12 w 40"/>
                <a:gd name="T15" fmla="*/ 26 h 46"/>
                <a:gd name="T16" fmla="*/ 9 w 40"/>
                <a:gd name="T17" fmla="*/ 27 h 46"/>
                <a:gd name="T18" fmla="*/ 0 w 40"/>
                <a:gd name="T19" fmla="*/ 38 h 46"/>
                <a:gd name="T20" fmla="*/ 0 w 40"/>
                <a:gd name="T21" fmla="*/ 46 h 46"/>
                <a:gd name="T22" fmla="*/ 40 w 40"/>
                <a:gd name="T23" fmla="*/ 46 h 46"/>
                <a:gd name="T24" fmla="*/ 40 w 40"/>
                <a:gd name="T25" fmla="*/ 38 h 46"/>
                <a:gd name="T26" fmla="*/ 31 w 40"/>
                <a:gd name="T27" fmla="*/ 27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6">
                  <a:moveTo>
                    <a:pt x="31" y="27"/>
                  </a:moveTo>
                  <a:cubicBezTo>
                    <a:pt x="30" y="26"/>
                    <a:pt x="29" y="26"/>
                    <a:pt x="28" y="26"/>
                  </a:cubicBezTo>
                  <a:cubicBezTo>
                    <a:pt x="25" y="26"/>
                    <a:pt x="25" y="26"/>
                    <a:pt x="25" y="26"/>
                  </a:cubicBezTo>
                  <a:cubicBezTo>
                    <a:pt x="29" y="24"/>
                    <a:pt x="32" y="19"/>
                    <a:pt x="32" y="14"/>
                  </a:cubicBezTo>
                  <a:cubicBezTo>
                    <a:pt x="32" y="6"/>
                    <a:pt x="27" y="0"/>
                    <a:pt x="20" y="0"/>
                  </a:cubicBezTo>
                  <a:cubicBezTo>
                    <a:pt x="14" y="0"/>
                    <a:pt x="8" y="6"/>
                    <a:pt x="8" y="14"/>
                  </a:cubicBezTo>
                  <a:cubicBezTo>
                    <a:pt x="8" y="19"/>
                    <a:pt x="11" y="24"/>
                    <a:pt x="15" y="26"/>
                  </a:cubicBezTo>
                  <a:cubicBezTo>
                    <a:pt x="12" y="26"/>
                    <a:pt x="12" y="26"/>
                    <a:pt x="12" y="26"/>
                  </a:cubicBezTo>
                  <a:cubicBezTo>
                    <a:pt x="11" y="26"/>
                    <a:pt x="10" y="26"/>
                    <a:pt x="9" y="27"/>
                  </a:cubicBezTo>
                  <a:cubicBezTo>
                    <a:pt x="4" y="28"/>
                    <a:pt x="0" y="33"/>
                    <a:pt x="0" y="38"/>
                  </a:cubicBezTo>
                  <a:cubicBezTo>
                    <a:pt x="0" y="46"/>
                    <a:pt x="0" y="46"/>
                    <a:pt x="0" y="46"/>
                  </a:cubicBezTo>
                  <a:cubicBezTo>
                    <a:pt x="40" y="46"/>
                    <a:pt x="40" y="46"/>
                    <a:pt x="40" y="46"/>
                  </a:cubicBezTo>
                  <a:cubicBezTo>
                    <a:pt x="40" y="38"/>
                    <a:pt x="40" y="38"/>
                    <a:pt x="40" y="38"/>
                  </a:cubicBezTo>
                  <a:cubicBezTo>
                    <a:pt x="40" y="33"/>
                    <a:pt x="36" y="28"/>
                    <a:pt x="31"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grpSp>
      <p:grpSp>
        <p:nvGrpSpPr>
          <p:cNvPr id="147" name="Group 13">
            <a:extLst>
              <a:ext uri="{FF2B5EF4-FFF2-40B4-BE49-F238E27FC236}">
                <a16:creationId xmlns:a16="http://schemas.microsoft.com/office/drawing/2014/main" id="{0EAFAB15-20CA-4736-9CC6-0CC44E23C5DB}"/>
              </a:ext>
            </a:extLst>
          </p:cNvPr>
          <p:cNvGrpSpPr>
            <a:grpSpLocks noChangeAspect="1"/>
          </p:cNvGrpSpPr>
          <p:nvPr/>
        </p:nvGrpSpPr>
        <p:grpSpPr bwMode="auto">
          <a:xfrm>
            <a:off x="1103098" y="1849954"/>
            <a:ext cx="203941" cy="172525"/>
            <a:chOff x="788" y="858"/>
            <a:chExt cx="740" cy="626"/>
          </a:xfrm>
          <a:solidFill>
            <a:schemeClr val="accent5"/>
          </a:solidFill>
        </p:grpSpPr>
        <p:sp>
          <p:nvSpPr>
            <p:cNvPr id="148" name="Oval 14">
              <a:extLst>
                <a:ext uri="{FF2B5EF4-FFF2-40B4-BE49-F238E27FC236}">
                  <a16:creationId xmlns:a16="http://schemas.microsoft.com/office/drawing/2014/main" id="{045D3513-3311-40DD-A5E0-5360A5414D23}"/>
                </a:ext>
              </a:extLst>
            </p:cNvPr>
            <p:cNvSpPr>
              <a:spLocks noChangeArrowheads="1"/>
            </p:cNvSpPr>
            <p:nvPr/>
          </p:nvSpPr>
          <p:spPr bwMode="auto">
            <a:xfrm>
              <a:off x="1343" y="858"/>
              <a:ext cx="139" cy="16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sp>
          <p:nvSpPr>
            <p:cNvPr id="149" name="Oval 15">
              <a:extLst>
                <a:ext uri="{FF2B5EF4-FFF2-40B4-BE49-F238E27FC236}">
                  <a16:creationId xmlns:a16="http://schemas.microsoft.com/office/drawing/2014/main" id="{61AD4D43-6E34-4697-9FA1-6F853F324FDA}"/>
                </a:ext>
              </a:extLst>
            </p:cNvPr>
            <p:cNvSpPr>
              <a:spLocks noChangeArrowheads="1"/>
            </p:cNvSpPr>
            <p:nvPr/>
          </p:nvSpPr>
          <p:spPr bwMode="auto">
            <a:xfrm>
              <a:off x="834" y="858"/>
              <a:ext cx="139" cy="16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sp>
          <p:nvSpPr>
            <p:cNvPr id="150" name="Freeform 16">
              <a:extLst>
                <a:ext uri="{FF2B5EF4-FFF2-40B4-BE49-F238E27FC236}">
                  <a16:creationId xmlns:a16="http://schemas.microsoft.com/office/drawing/2014/main" id="{502D44FB-8326-4B43-A757-CA688C9D89BB}"/>
                </a:ext>
              </a:extLst>
            </p:cNvPr>
            <p:cNvSpPr>
              <a:spLocks/>
            </p:cNvSpPr>
            <p:nvPr/>
          </p:nvSpPr>
          <p:spPr bwMode="auto">
            <a:xfrm>
              <a:off x="788" y="1020"/>
              <a:ext cx="208" cy="185"/>
            </a:xfrm>
            <a:custGeom>
              <a:avLst/>
              <a:gdLst>
                <a:gd name="T0" fmla="*/ 16 w 18"/>
                <a:gd name="T1" fmla="*/ 8 h 16"/>
                <a:gd name="T2" fmla="*/ 18 w 18"/>
                <a:gd name="T3" fmla="*/ 0 h 16"/>
                <a:gd name="T4" fmla="*/ 8 w 18"/>
                <a:gd name="T5" fmla="*/ 0 h 16"/>
                <a:gd name="T6" fmla="*/ 0 w 18"/>
                <a:gd name="T7" fmla="*/ 8 h 16"/>
                <a:gd name="T8" fmla="*/ 0 w 18"/>
                <a:gd name="T9" fmla="*/ 16 h 16"/>
                <a:gd name="T10" fmla="*/ 18 w 18"/>
                <a:gd name="T11" fmla="*/ 16 h 16"/>
                <a:gd name="T12" fmla="*/ 16 w 18"/>
                <a:gd name="T13" fmla="*/ 8 h 16"/>
              </a:gdLst>
              <a:ahLst/>
              <a:cxnLst>
                <a:cxn ang="0">
                  <a:pos x="T0" y="T1"/>
                </a:cxn>
                <a:cxn ang="0">
                  <a:pos x="T2" y="T3"/>
                </a:cxn>
                <a:cxn ang="0">
                  <a:pos x="T4" y="T5"/>
                </a:cxn>
                <a:cxn ang="0">
                  <a:pos x="T6" y="T7"/>
                </a:cxn>
                <a:cxn ang="0">
                  <a:pos x="T8" y="T9"/>
                </a:cxn>
                <a:cxn ang="0">
                  <a:pos x="T10" y="T11"/>
                </a:cxn>
                <a:cxn ang="0">
                  <a:pos x="T12" y="T13"/>
                </a:cxn>
              </a:cxnLst>
              <a:rect l="0" t="0" r="r" b="b"/>
              <a:pathLst>
                <a:path w="18" h="16">
                  <a:moveTo>
                    <a:pt x="16" y="8"/>
                  </a:moveTo>
                  <a:cubicBezTo>
                    <a:pt x="16" y="5"/>
                    <a:pt x="17" y="3"/>
                    <a:pt x="18" y="0"/>
                  </a:cubicBezTo>
                  <a:cubicBezTo>
                    <a:pt x="8" y="0"/>
                    <a:pt x="8" y="0"/>
                    <a:pt x="8" y="0"/>
                  </a:cubicBezTo>
                  <a:cubicBezTo>
                    <a:pt x="4" y="0"/>
                    <a:pt x="0" y="4"/>
                    <a:pt x="0" y="8"/>
                  </a:cubicBezTo>
                  <a:cubicBezTo>
                    <a:pt x="0" y="16"/>
                    <a:pt x="0" y="16"/>
                    <a:pt x="0" y="16"/>
                  </a:cubicBezTo>
                  <a:cubicBezTo>
                    <a:pt x="18" y="16"/>
                    <a:pt x="18" y="16"/>
                    <a:pt x="18" y="16"/>
                  </a:cubicBezTo>
                  <a:cubicBezTo>
                    <a:pt x="17" y="14"/>
                    <a:pt x="16" y="11"/>
                    <a:pt x="1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sp>
          <p:nvSpPr>
            <p:cNvPr id="151" name="Freeform 17">
              <a:extLst>
                <a:ext uri="{FF2B5EF4-FFF2-40B4-BE49-F238E27FC236}">
                  <a16:creationId xmlns:a16="http://schemas.microsoft.com/office/drawing/2014/main" id="{4B1BB967-8F79-4615-9779-1E3BE8D25AF4}"/>
                </a:ext>
              </a:extLst>
            </p:cNvPr>
            <p:cNvSpPr>
              <a:spLocks/>
            </p:cNvSpPr>
            <p:nvPr/>
          </p:nvSpPr>
          <p:spPr bwMode="auto">
            <a:xfrm>
              <a:off x="1320" y="1020"/>
              <a:ext cx="208" cy="185"/>
            </a:xfrm>
            <a:custGeom>
              <a:avLst/>
              <a:gdLst>
                <a:gd name="T0" fmla="*/ 10 w 18"/>
                <a:gd name="T1" fmla="*/ 0 h 16"/>
                <a:gd name="T2" fmla="*/ 0 w 18"/>
                <a:gd name="T3" fmla="*/ 0 h 16"/>
                <a:gd name="T4" fmla="*/ 2 w 18"/>
                <a:gd name="T5" fmla="*/ 8 h 16"/>
                <a:gd name="T6" fmla="*/ 0 w 18"/>
                <a:gd name="T7" fmla="*/ 16 h 16"/>
                <a:gd name="T8" fmla="*/ 18 w 18"/>
                <a:gd name="T9" fmla="*/ 16 h 16"/>
                <a:gd name="T10" fmla="*/ 18 w 18"/>
                <a:gd name="T11" fmla="*/ 8 h 16"/>
                <a:gd name="T12" fmla="*/ 10 w 18"/>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18" h="16">
                  <a:moveTo>
                    <a:pt x="10" y="0"/>
                  </a:moveTo>
                  <a:cubicBezTo>
                    <a:pt x="0" y="0"/>
                    <a:pt x="0" y="0"/>
                    <a:pt x="0" y="0"/>
                  </a:cubicBezTo>
                  <a:cubicBezTo>
                    <a:pt x="1" y="3"/>
                    <a:pt x="2" y="5"/>
                    <a:pt x="2" y="8"/>
                  </a:cubicBezTo>
                  <a:cubicBezTo>
                    <a:pt x="2" y="11"/>
                    <a:pt x="1" y="14"/>
                    <a:pt x="0" y="16"/>
                  </a:cubicBezTo>
                  <a:cubicBezTo>
                    <a:pt x="18" y="16"/>
                    <a:pt x="18" y="16"/>
                    <a:pt x="18" y="16"/>
                  </a:cubicBezTo>
                  <a:cubicBezTo>
                    <a:pt x="18" y="8"/>
                    <a:pt x="18" y="8"/>
                    <a:pt x="18" y="8"/>
                  </a:cubicBezTo>
                  <a:cubicBezTo>
                    <a:pt x="18" y="4"/>
                    <a:pt x="15" y="0"/>
                    <a:pt x="1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sp>
          <p:nvSpPr>
            <p:cNvPr id="152" name="Freeform 18">
              <a:extLst>
                <a:ext uri="{FF2B5EF4-FFF2-40B4-BE49-F238E27FC236}">
                  <a16:creationId xmlns:a16="http://schemas.microsoft.com/office/drawing/2014/main" id="{2F08DC0C-8087-4200-8A68-AEB71A977F83}"/>
                </a:ext>
              </a:extLst>
            </p:cNvPr>
            <p:cNvSpPr>
              <a:spLocks/>
            </p:cNvSpPr>
            <p:nvPr/>
          </p:nvSpPr>
          <p:spPr bwMode="auto">
            <a:xfrm>
              <a:off x="927" y="950"/>
              <a:ext cx="462" cy="534"/>
            </a:xfrm>
            <a:custGeom>
              <a:avLst/>
              <a:gdLst>
                <a:gd name="T0" fmla="*/ 31 w 40"/>
                <a:gd name="T1" fmla="*/ 27 h 46"/>
                <a:gd name="T2" fmla="*/ 28 w 40"/>
                <a:gd name="T3" fmla="*/ 26 h 46"/>
                <a:gd name="T4" fmla="*/ 25 w 40"/>
                <a:gd name="T5" fmla="*/ 26 h 46"/>
                <a:gd name="T6" fmla="*/ 32 w 40"/>
                <a:gd name="T7" fmla="*/ 14 h 46"/>
                <a:gd name="T8" fmla="*/ 20 w 40"/>
                <a:gd name="T9" fmla="*/ 0 h 46"/>
                <a:gd name="T10" fmla="*/ 8 w 40"/>
                <a:gd name="T11" fmla="*/ 14 h 46"/>
                <a:gd name="T12" fmla="*/ 15 w 40"/>
                <a:gd name="T13" fmla="*/ 26 h 46"/>
                <a:gd name="T14" fmla="*/ 12 w 40"/>
                <a:gd name="T15" fmla="*/ 26 h 46"/>
                <a:gd name="T16" fmla="*/ 9 w 40"/>
                <a:gd name="T17" fmla="*/ 27 h 46"/>
                <a:gd name="T18" fmla="*/ 0 w 40"/>
                <a:gd name="T19" fmla="*/ 38 h 46"/>
                <a:gd name="T20" fmla="*/ 0 w 40"/>
                <a:gd name="T21" fmla="*/ 46 h 46"/>
                <a:gd name="T22" fmla="*/ 40 w 40"/>
                <a:gd name="T23" fmla="*/ 46 h 46"/>
                <a:gd name="T24" fmla="*/ 40 w 40"/>
                <a:gd name="T25" fmla="*/ 38 h 46"/>
                <a:gd name="T26" fmla="*/ 31 w 40"/>
                <a:gd name="T27" fmla="*/ 27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6">
                  <a:moveTo>
                    <a:pt x="31" y="27"/>
                  </a:moveTo>
                  <a:cubicBezTo>
                    <a:pt x="30" y="26"/>
                    <a:pt x="29" y="26"/>
                    <a:pt x="28" y="26"/>
                  </a:cubicBezTo>
                  <a:cubicBezTo>
                    <a:pt x="25" y="26"/>
                    <a:pt x="25" y="26"/>
                    <a:pt x="25" y="26"/>
                  </a:cubicBezTo>
                  <a:cubicBezTo>
                    <a:pt x="29" y="24"/>
                    <a:pt x="32" y="19"/>
                    <a:pt x="32" y="14"/>
                  </a:cubicBezTo>
                  <a:cubicBezTo>
                    <a:pt x="32" y="6"/>
                    <a:pt x="27" y="0"/>
                    <a:pt x="20" y="0"/>
                  </a:cubicBezTo>
                  <a:cubicBezTo>
                    <a:pt x="14" y="0"/>
                    <a:pt x="8" y="6"/>
                    <a:pt x="8" y="14"/>
                  </a:cubicBezTo>
                  <a:cubicBezTo>
                    <a:pt x="8" y="19"/>
                    <a:pt x="11" y="24"/>
                    <a:pt x="15" y="26"/>
                  </a:cubicBezTo>
                  <a:cubicBezTo>
                    <a:pt x="12" y="26"/>
                    <a:pt x="12" y="26"/>
                    <a:pt x="12" y="26"/>
                  </a:cubicBezTo>
                  <a:cubicBezTo>
                    <a:pt x="11" y="26"/>
                    <a:pt x="10" y="26"/>
                    <a:pt x="9" y="27"/>
                  </a:cubicBezTo>
                  <a:cubicBezTo>
                    <a:pt x="4" y="28"/>
                    <a:pt x="0" y="33"/>
                    <a:pt x="0" y="38"/>
                  </a:cubicBezTo>
                  <a:cubicBezTo>
                    <a:pt x="0" y="46"/>
                    <a:pt x="0" y="46"/>
                    <a:pt x="0" y="46"/>
                  </a:cubicBezTo>
                  <a:cubicBezTo>
                    <a:pt x="40" y="46"/>
                    <a:pt x="40" y="46"/>
                    <a:pt x="40" y="46"/>
                  </a:cubicBezTo>
                  <a:cubicBezTo>
                    <a:pt x="40" y="38"/>
                    <a:pt x="40" y="38"/>
                    <a:pt x="40" y="38"/>
                  </a:cubicBezTo>
                  <a:cubicBezTo>
                    <a:pt x="40" y="33"/>
                    <a:pt x="36" y="28"/>
                    <a:pt x="31"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grpSp>
      <p:sp>
        <p:nvSpPr>
          <p:cNvPr id="1035" name="ZoneTexte 1034">
            <a:extLst>
              <a:ext uri="{FF2B5EF4-FFF2-40B4-BE49-F238E27FC236}">
                <a16:creationId xmlns:a16="http://schemas.microsoft.com/office/drawing/2014/main" id="{9164A53F-4711-41A4-BE3D-8D2F4243A495}"/>
              </a:ext>
            </a:extLst>
          </p:cNvPr>
          <p:cNvSpPr txBox="1"/>
          <p:nvPr/>
        </p:nvSpPr>
        <p:spPr>
          <a:xfrm>
            <a:off x="3932045" y="5322406"/>
            <a:ext cx="1037244" cy="230832"/>
          </a:xfrm>
          <a:prstGeom prst="rect">
            <a:avLst/>
          </a:prstGeom>
          <a:solidFill>
            <a:schemeClr val="bg1"/>
          </a:solidFill>
        </p:spPr>
        <p:txBody>
          <a:bodyPr wrap="square" rtlCol="0">
            <a:spAutoFit/>
          </a:bodyPr>
          <a:lstStyle/>
          <a:p>
            <a:pPr algn="ctr"/>
            <a:r>
              <a:rPr lang="en-US" sz="900" dirty="0">
                <a:solidFill>
                  <a:schemeClr val="accent5"/>
                </a:solidFill>
              </a:rPr>
              <a:t>Professionals</a:t>
            </a:r>
          </a:p>
        </p:txBody>
      </p:sp>
      <p:sp>
        <p:nvSpPr>
          <p:cNvPr id="18" name="Rectangle 17" hidden="1">
            <a:extLst>
              <a:ext uri="{FF2B5EF4-FFF2-40B4-BE49-F238E27FC236}">
                <a16:creationId xmlns:a16="http://schemas.microsoft.com/office/drawing/2014/main" id="{E5E5B17C-AF5B-4FCB-935E-796FE66056AC}"/>
              </a:ext>
            </a:extLst>
          </p:cNvPr>
          <p:cNvSpPr/>
          <p:nvPr/>
        </p:nvSpPr>
        <p:spPr>
          <a:xfrm>
            <a:off x="0" y="0"/>
            <a:ext cx="158750" cy="158750"/>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endParaRPr lang="en-US" sz="1400" b="1" dirty="0">
              <a:solidFill>
                <a:schemeClr val="tx1"/>
              </a:solidFill>
              <a:latin typeface="Verdana" panose="020B0604030504040204" pitchFamily="34" charset="0"/>
              <a:ea typeface="Verdana" panose="020B0604030504040204" pitchFamily="34" charset="0"/>
            </a:endParaRPr>
          </a:p>
        </p:txBody>
      </p:sp>
      <p:sp>
        <p:nvSpPr>
          <p:cNvPr id="33" name="Rectangle 32">
            <a:extLst>
              <a:ext uri="{FF2B5EF4-FFF2-40B4-BE49-F238E27FC236}">
                <a16:creationId xmlns:a16="http://schemas.microsoft.com/office/drawing/2014/main" id="{243F8FAD-0118-4F1B-B40B-A7D84FD36396}"/>
              </a:ext>
            </a:extLst>
          </p:cNvPr>
          <p:cNvSpPr/>
          <p:nvPr/>
        </p:nvSpPr>
        <p:spPr>
          <a:xfrm>
            <a:off x="1342320" y="3201375"/>
            <a:ext cx="3539580" cy="1580616"/>
          </a:xfrm>
          <a:prstGeom prst="rect">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900" dirty="0">
                <a:solidFill>
                  <a:schemeClr val="tx1"/>
                </a:solidFill>
              </a:rPr>
              <a:t>Post loss stakeholders</a:t>
            </a:r>
          </a:p>
        </p:txBody>
      </p:sp>
      <p:sp>
        <p:nvSpPr>
          <p:cNvPr id="88" name="Rectangle 87">
            <a:extLst>
              <a:ext uri="{FF2B5EF4-FFF2-40B4-BE49-F238E27FC236}">
                <a16:creationId xmlns:a16="http://schemas.microsoft.com/office/drawing/2014/main" id="{336D463B-B815-4500-8F61-78A091129044}"/>
              </a:ext>
            </a:extLst>
          </p:cNvPr>
          <p:cNvSpPr/>
          <p:nvPr/>
        </p:nvSpPr>
        <p:spPr>
          <a:xfrm>
            <a:off x="2655798" y="3458406"/>
            <a:ext cx="2154003" cy="1253758"/>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900" dirty="0">
                <a:solidFill>
                  <a:schemeClr val="tx1"/>
                </a:solidFill>
              </a:rPr>
              <a:t>REN providers</a:t>
            </a:r>
          </a:p>
        </p:txBody>
      </p:sp>
      <p:pic>
        <p:nvPicPr>
          <p:cNvPr id="1029" name="Graphique 1028">
            <a:extLst>
              <a:ext uri="{FF2B5EF4-FFF2-40B4-BE49-F238E27FC236}">
                <a16:creationId xmlns:a16="http://schemas.microsoft.com/office/drawing/2014/main" id="{A54F61C6-B2D6-44DA-8C71-B936C281E248}"/>
              </a:ext>
            </a:extLst>
          </p:cNvPr>
          <p:cNvPicPr>
            <a:picLocks noChangeAspect="1"/>
          </p:cNvPicPr>
          <p:nvPr/>
        </p:nvPicPr>
        <p:blipFill rotWithShape="1">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b="16230"/>
          <a:stretch/>
        </p:blipFill>
        <p:spPr>
          <a:xfrm>
            <a:off x="3040357" y="3491076"/>
            <a:ext cx="183343" cy="191981"/>
          </a:xfrm>
          <a:prstGeom prst="rect">
            <a:avLst/>
          </a:prstGeom>
        </p:spPr>
      </p:pic>
      <p:sp>
        <p:nvSpPr>
          <p:cNvPr id="108" name="Rectangle 107">
            <a:extLst>
              <a:ext uri="{FF2B5EF4-FFF2-40B4-BE49-F238E27FC236}">
                <a16:creationId xmlns:a16="http://schemas.microsoft.com/office/drawing/2014/main" id="{B4E79E7D-0395-4CE2-8F8E-F7FFDE4BA106}"/>
              </a:ext>
            </a:extLst>
          </p:cNvPr>
          <p:cNvSpPr/>
          <p:nvPr/>
        </p:nvSpPr>
        <p:spPr>
          <a:xfrm>
            <a:off x="1412308" y="3453863"/>
            <a:ext cx="1113569" cy="125375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900" dirty="0">
                <a:solidFill>
                  <a:schemeClr val="tx1"/>
                </a:solidFill>
              </a:rPr>
              <a:t>Expertise companies</a:t>
            </a:r>
          </a:p>
        </p:txBody>
      </p:sp>
      <p:pic>
        <p:nvPicPr>
          <p:cNvPr id="40" name="Picture 2" descr="Gestion de sinistres : Sedgwick nomme un PDG en France">
            <a:extLst>
              <a:ext uri="{FF2B5EF4-FFF2-40B4-BE49-F238E27FC236}">
                <a16:creationId xmlns:a16="http://schemas.microsoft.com/office/drawing/2014/main" id="{6973F59E-1207-42B8-8B66-3703D3A33B05}"/>
              </a:ext>
            </a:extLst>
          </p:cNvPr>
          <p:cNvPicPr>
            <a:picLocks noChangeAspect="1" noChangeArrowheads="1"/>
          </p:cNvPicPr>
          <p:nvPr/>
        </p:nvPicPr>
        <p:blipFill>
          <a:blip r:embed="rId10"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570632" y="4110124"/>
            <a:ext cx="791888" cy="441925"/>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4" descr="Expertise : Texa renforce son partenariat avec Crawford">
            <a:extLst>
              <a:ext uri="{FF2B5EF4-FFF2-40B4-BE49-F238E27FC236}">
                <a16:creationId xmlns:a16="http://schemas.microsoft.com/office/drawing/2014/main" id="{8ADC216A-F93F-421D-872E-AFDDDE309ED2}"/>
              </a:ext>
            </a:extLst>
          </p:cNvPr>
          <p:cNvPicPr>
            <a:picLocks noChangeAspect="1" noChangeArrowheads="1"/>
          </p:cNvPicPr>
          <p:nvPr/>
        </p:nvPicPr>
        <p:blipFill>
          <a:blip r:embed="rId11"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705553" y="3898835"/>
            <a:ext cx="522046" cy="281938"/>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EC4BC8E5-CDE6-4BDA-8B1B-E89284306AC8}"/>
              </a:ext>
            </a:extLst>
          </p:cNvPr>
          <p:cNvSpPr/>
          <p:nvPr/>
        </p:nvSpPr>
        <p:spPr>
          <a:xfrm>
            <a:off x="2760261" y="3704867"/>
            <a:ext cx="900000" cy="944822"/>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900" dirty="0">
                <a:solidFill>
                  <a:schemeClr val="tx1"/>
                </a:solidFill>
              </a:rPr>
              <a:t>Integrated model</a:t>
            </a:r>
          </a:p>
        </p:txBody>
      </p:sp>
      <p:pic>
        <p:nvPicPr>
          <p:cNvPr id="67" name="Picture 2" descr="3ID Désamiantage (Groupe RESILIANS) | Prévention amiante">
            <a:extLst>
              <a:ext uri="{FF2B5EF4-FFF2-40B4-BE49-F238E27FC236}">
                <a16:creationId xmlns:a16="http://schemas.microsoft.com/office/drawing/2014/main" id="{B0909538-F737-4485-8082-4DB38A0FF8CC}"/>
              </a:ext>
            </a:extLst>
          </p:cNvPr>
          <p:cNvPicPr>
            <a:picLocks noChangeAspect="1" noChangeArrowheads="1"/>
          </p:cNvPicPr>
          <p:nvPr/>
        </p:nvPicPr>
        <p:blipFill>
          <a:blip r:embed="rId12" cstate="print">
            <a:clrChange>
              <a:clrFrom>
                <a:srgbClr val="FAFAFA"/>
              </a:clrFrom>
              <a:clrTo>
                <a:srgbClr val="FAFAFA">
                  <a:alpha val="0"/>
                </a:srgbClr>
              </a:clrTo>
            </a:clrChange>
            <a:extLst>
              <a:ext uri="{28A0092B-C50C-407E-A947-70E740481C1C}">
                <a14:useLocalDpi xmlns:a14="http://schemas.microsoft.com/office/drawing/2010/main" val="0"/>
              </a:ext>
            </a:extLst>
          </a:blip>
          <a:srcRect/>
          <a:stretch>
            <a:fillRect/>
          </a:stretch>
        </p:blipFill>
        <p:spPr bwMode="auto">
          <a:xfrm>
            <a:off x="2998986" y="4039243"/>
            <a:ext cx="416148" cy="110668"/>
          </a:xfrm>
          <a:prstGeom prst="rect">
            <a:avLst/>
          </a:prstGeom>
          <a:noFill/>
          <a:extLst>
            <a:ext uri="{909E8E84-426E-40DD-AFC4-6F175D3DCCD1}">
              <a14:hiddenFill xmlns:a14="http://schemas.microsoft.com/office/drawing/2010/main">
                <a:solidFill>
                  <a:srgbClr val="FFFFFF"/>
                </a:solidFill>
              </a14:hiddenFill>
            </a:ext>
          </a:extLst>
        </p:spPr>
      </p:pic>
      <p:sp>
        <p:nvSpPr>
          <p:cNvPr id="119" name="Rectangle 118">
            <a:extLst>
              <a:ext uri="{FF2B5EF4-FFF2-40B4-BE49-F238E27FC236}">
                <a16:creationId xmlns:a16="http://schemas.microsoft.com/office/drawing/2014/main" id="{EEF55E94-FD53-41D7-A423-6B56C40D88A1}"/>
              </a:ext>
            </a:extLst>
          </p:cNvPr>
          <p:cNvSpPr/>
          <p:nvPr/>
        </p:nvSpPr>
        <p:spPr>
          <a:xfrm>
            <a:off x="3790182" y="3704867"/>
            <a:ext cx="900000" cy="944822"/>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900" dirty="0">
                <a:solidFill>
                  <a:schemeClr val="tx1"/>
                </a:solidFill>
              </a:rPr>
              <a:t>Non-integrated model</a:t>
            </a:r>
          </a:p>
        </p:txBody>
      </p:sp>
      <p:sp>
        <p:nvSpPr>
          <p:cNvPr id="90" name="ZoneTexte 89">
            <a:extLst>
              <a:ext uri="{FF2B5EF4-FFF2-40B4-BE49-F238E27FC236}">
                <a16:creationId xmlns:a16="http://schemas.microsoft.com/office/drawing/2014/main" id="{C1682200-357E-4434-8AD7-5A0786BF6D1B}"/>
              </a:ext>
            </a:extLst>
          </p:cNvPr>
          <p:cNvSpPr txBox="1"/>
          <p:nvPr/>
        </p:nvSpPr>
        <p:spPr>
          <a:xfrm>
            <a:off x="4401814" y="4445121"/>
            <a:ext cx="406721" cy="253916"/>
          </a:xfrm>
          <a:prstGeom prst="rect">
            <a:avLst/>
          </a:prstGeom>
          <a:noFill/>
        </p:spPr>
        <p:txBody>
          <a:bodyPr wrap="square" rtlCol="0">
            <a:spAutoFit/>
          </a:bodyPr>
          <a:lstStyle/>
          <a:p>
            <a:pPr algn="l"/>
            <a:r>
              <a:rPr lang="en-US" sz="1000" dirty="0"/>
              <a:t>…</a:t>
            </a:r>
          </a:p>
        </p:txBody>
      </p:sp>
      <p:pic>
        <p:nvPicPr>
          <p:cNvPr id="65" name="Image 243">
            <a:extLst>
              <a:ext uri="{FF2B5EF4-FFF2-40B4-BE49-F238E27FC236}">
                <a16:creationId xmlns:a16="http://schemas.microsoft.com/office/drawing/2014/main" id="{245D2F08-96C5-499A-9CAA-7A69709E63DB}"/>
              </a:ext>
            </a:extLst>
          </p:cNvPr>
          <p:cNvPicPr>
            <a:picLocks noChangeAspect="1"/>
          </p:cNvPicPr>
          <p:nvPr/>
        </p:nvPicPr>
        <p:blipFill>
          <a:blip r:embed="rId13">
            <a:clrChange>
              <a:clrFrom>
                <a:srgbClr val="F5F5F5"/>
              </a:clrFrom>
              <a:clrTo>
                <a:srgbClr val="F5F5F5">
                  <a:alpha val="0"/>
                </a:srgbClr>
              </a:clrTo>
            </a:clrChange>
          </a:blip>
          <a:stretch>
            <a:fillRect/>
          </a:stretch>
        </p:blipFill>
        <p:spPr>
          <a:xfrm>
            <a:off x="4077204" y="4177278"/>
            <a:ext cx="325956" cy="159782"/>
          </a:xfrm>
          <a:prstGeom prst="rect">
            <a:avLst/>
          </a:prstGeom>
        </p:spPr>
      </p:pic>
      <p:sp>
        <p:nvSpPr>
          <p:cNvPr id="165" name="Rectangle 164">
            <a:extLst>
              <a:ext uri="{FF2B5EF4-FFF2-40B4-BE49-F238E27FC236}">
                <a16:creationId xmlns:a16="http://schemas.microsoft.com/office/drawing/2014/main" id="{C389F3EC-7313-454E-9942-F14FD0BD4C77}"/>
              </a:ext>
            </a:extLst>
          </p:cNvPr>
          <p:cNvSpPr/>
          <p:nvPr/>
        </p:nvSpPr>
        <p:spPr>
          <a:xfrm>
            <a:off x="147263" y="3348160"/>
            <a:ext cx="1040020" cy="854041"/>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900" dirty="0">
                <a:solidFill>
                  <a:schemeClr val="tx1"/>
                </a:solidFill>
              </a:rPr>
              <a:t>Software editors</a:t>
            </a:r>
          </a:p>
        </p:txBody>
      </p:sp>
      <p:pic>
        <p:nvPicPr>
          <p:cNvPr id="167" name="Image 42">
            <a:extLst>
              <a:ext uri="{FF2B5EF4-FFF2-40B4-BE49-F238E27FC236}">
                <a16:creationId xmlns:a16="http://schemas.microsoft.com/office/drawing/2014/main" id="{BC814D15-0E72-41F9-9944-FFAFD64289C8}"/>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314978" y="3698526"/>
            <a:ext cx="704590" cy="190781"/>
          </a:xfrm>
          <a:prstGeom prst="rect">
            <a:avLst/>
          </a:prstGeom>
        </p:spPr>
      </p:pic>
      <p:sp>
        <p:nvSpPr>
          <p:cNvPr id="169" name="ZoneTexte 95">
            <a:extLst>
              <a:ext uri="{FF2B5EF4-FFF2-40B4-BE49-F238E27FC236}">
                <a16:creationId xmlns:a16="http://schemas.microsoft.com/office/drawing/2014/main" id="{7881ABC3-A97B-4E90-939F-E48D9595FFFF}"/>
              </a:ext>
            </a:extLst>
          </p:cNvPr>
          <p:cNvSpPr txBox="1"/>
          <p:nvPr/>
        </p:nvSpPr>
        <p:spPr>
          <a:xfrm>
            <a:off x="2397493" y="4546038"/>
            <a:ext cx="128384" cy="153888"/>
          </a:xfrm>
          <a:prstGeom prst="rect">
            <a:avLst/>
          </a:prstGeom>
          <a:noFill/>
        </p:spPr>
        <p:txBody>
          <a:bodyPr wrap="square" lIns="0" tIns="0" rIns="0" bIns="0" rtlCol="0">
            <a:spAutoFit/>
          </a:bodyPr>
          <a:lstStyle/>
          <a:p>
            <a:pPr algn="l"/>
            <a:r>
              <a:rPr lang="en-US" sz="1000" dirty="0"/>
              <a:t>…</a:t>
            </a:r>
          </a:p>
        </p:txBody>
      </p:sp>
      <p:sp>
        <p:nvSpPr>
          <p:cNvPr id="170" name="ZoneTexte 95">
            <a:extLst>
              <a:ext uri="{FF2B5EF4-FFF2-40B4-BE49-F238E27FC236}">
                <a16:creationId xmlns:a16="http://schemas.microsoft.com/office/drawing/2014/main" id="{A886CA56-9620-415B-9489-A004AB6EB706}"/>
              </a:ext>
            </a:extLst>
          </p:cNvPr>
          <p:cNvSpPr txBox="1"/>
          <p:nvPr/>
        </p:nvSpPr>
        <p:spPr>
          <a:xfrm>
            <a:off x="3531877" y="4488106"/>
            <a:ext cx="128384" cy="153888"/>
          </a:xfrm>
          <a:prstGeom prst="rect">
            <a:avLst/>
          </a:prstGeom>
          <a:noFill/>
        </p:spPr>
        <p:txBody>
          <a:bodyPr wrap="square" lIns="0" tIns="0" rIns="0" bIns="0" rtlCol="0">
            <a:spAutoFit/>
          </a:bodyPr>
          <a:lstStyle/>
          <a:p>
            <a:pPr algn="l"/>
            <a:r>
              <a:rPr lang="en-US" sz="1000" dirty="0"/>
              <a:t>…</a:t>
            </a:r>
          </a:p>
        </p:txBody>
      </p:sp>
      <p:sp>
        <p:nvSpPr>
          <p:cNvPr id="171" name="ZoneTexte 95">
            <a:extLst>
              <a:ext uri="{FF2B5EF4-FFF2-40B4-BE49-F238E27FC236}">
                <a16:creationId xmlns:a16="http://schemas.microsoft.com/office/drawing/2014/main" id="{BCC6DEFD-6FEB-4777-9432-E3B2F5C51000}"/>
              </a:ext>
            </a:extLst>
          </p:cNvPr>
          <p:cNvSpPr txBox="1"/>
          <p:nvPr/>
        </p:nvSpPr>
        <p:spPr>
          <a:xfrm>
            <a:off x="1057081" y="4040618"/>
            <a:ext cx="128384" cy="153888"/>
          </a:xfrm>
          <a:prstGeom prst="rect">
            <a:avLst/>
          </a:prstGeom>
          <a:noFill/>
        </p:spPr>
        <p:txBody>
          <a:bodyPr wrap="square" lIns="0" tIns="0" rIns="0" bIns="0" rtlCol="0">
            <a:spAutoFit/>
          </a:bodyPr>
          <a:lstStyle/>
          <a:p>
            <a:pPr algn="l"/>
            <a:r>
              <a:rPr lang="en-US" sz="1000" dirty="0"/>
              <a:t>…</a:t>
            </a:r>
          </a:p>
        </p:txBody>
      </p:sp>
      <p:pic>
        <p:nvPicPr>
          <p:cNvPr id="4096" name="Picture 4" descr="Antenia | Éditeur de progiciel assurance IARD, Santé/Prévoyance">
            <a:extLst>
              <a:ext uri="{FF2B5EF4-FFF2-40B4-BE49-F238E27FC236}">
                <a16:creationId xmlns:a16="http://schemas.microsoft.com/office/drawing/2014/main" id="{89737987-2421-4267-8CCA-DCD14179A700}"/>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395829" y="3922251"/>
            <a:ext cx="542889" cy="214276"/>
          </a:xfrm>
          <a:prstGeom prst="rect">
            <a:avLst/>
          </a:prstGeom>
          <a:noFill/>
          <a:extLst>
            <a:ext uri="{909E8E84-426E-40DD-AFC4-6F175D3DCCD1}">
              <a14:hiddenFill xmlns:a14="http://schemas.microsoft.com/office/drawing/2010/main">
                <a:solidFill>
                  <a:srgbClr val="FFFFFF"/>
                </a:solidFill>
              </a14:hiddenFill>
            </a:ext>
          </a:extLst>
        </p:spPr>
      </p:pic>
      <p:pic>
        <p:nvPicPr>
          <p:cNvPr id="106" name="Graphique 105">
            <a:extLst>
              <a:ext uri="{FF2B5EF4-FFF2-40B4-BE49-F238E27FC236}">
                <a16:creationId xmlns:a16="http://schemas.microsoft.com/office/drawing/2014/main" id="{45AA7DA4-1D8B-49F9-8B16-D31A557ECCB2}"/>
              </a:ext>
            </a:extLst>
          </p:cNvPr>
          <p:cNvPicPr>
            <a:picLocks noChangeAspect="1"/>
          </p:cNvPicPr>
          <p:nvPr/>
        </p:nvPicPr>
        <p:blipFill>
          <a:blip r:embed="rId16" cstate="print">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099623" y="2374266"/>
            <a:ext cx="175585" cy="255450"/>
          </a:xfrm>
          <a:prstGeom prst="rect">
            <a:avLst/>
          </a:prstGeom>
        </p:spPr>
      </p:pic>
      <p:pic>
        <p:nvPicPr>
          <p:cNvPr id="143" name="Picture 8" descr="Image result for allianz logo">
            <a:extLst>
              <a:ext uri="{FF2B5EF4-FFF2-40B4-BE49-F238E27FC236}">
                <a16:creationId xmlns:a16="http://schemas.microsoft.com/office/drawing/2014/main" id="{F8202681-741E-4768-987D-F8F75B24E3F0}"/>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2442400" y="2376584"/>
            <a:ext cx="760505" cy="216744"/>
          </a:xfrm>
          <a:prstGeom prst="rect">
            <a:avLst/>
          </a:prstGeom>
          <a:noFill/>
          <a:extLst>
            <a:ext uri="{909E8E84-426E-40DD-AFC4-6F175D3DCCD1}">
              <a14:hiddenFill xmlns:a14="http://schemas.microsoft.com/office/drawing/2010/main">
                <a:solidFill>
                  <a:srgbClr val="FFFFFF"/>
                </a:solidFill>
              </a14:hiddenFill>
            </a:ext>
          </a:extLst>
        </p:spPr>
      </p:pic>
      <p:pic>
        <p:nvPicPr>
          <p:cNvPr id="145" name="Picture 4" descr="Image result for covea">
            <a:extLst>
              <a:ext uri="{FF2B5EF4-FFF2-40B4-BE49-F238E27FC236}">
                <a16:creationId xmlns:a16="http://schemas.microsoft.com/office/drawing/2014/main" id="{BD81860D-CA7E-4613-BB0C-A876A9C65F8F}"/>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3220432" y="2364897"/>
            <a:ext cx="253862" cy="253862"/>
          </a:xfrm>
          <a:prstGeom prst="rect">
            <a:avLst/>
          </a:prstGeom>
          <a:noFill/>
          <a:extLst>
            <a:ext uri="{909E8E84-426E-40DD-AFC4-6F175D3DCCD1}">
              <a14:hiddenFill xmlns:a14="http://schemas.microsoft.com/office/drawing/2010/main">
                <a:solidFill>
                  <a:srgbClr val="FFFFFF"/>
                </a:solidFill>
              </a14:hiddenFill>
            </a:ext>
          </a:extLst>
        </p:spPr>
      </p:pic>
      <p:sp>
        <p:nvSpPr>
          <p:cNvPr id="154" name="ZoneTexte 95">
            <a:extLst>
              <a:ext uri="{FF2B5EF4-FFF2-40B4-BE49-F238E27FC236}">
                <a16:creationId xmlns:a16="http://schemas.microsoft.com/office/drawing/2014/main" id="{A7269958-7FC5-479F-B17B-49D115F118B6}"/>
              </a:ext>
            </a:extLst>
          </p:cNvPr>
          <p:cNvSpPr txBox="1"/>
          <p:nvPr/>
        </p:nvSpPr>
        <p:spPr>
          <a:xfrm>
            <a:off x="3600050" y="2522474"/>
            <a:ext cx="128384" cy="153888"/>
          </a:xfrm>
          <a:prstGeom prst="rect">
            <a:avLst/>
          </a:prstGeom>
          <a:noFill/>
        </p:spPr>
        <p:txBody>
          <a:bodyPr wrap="square" lIns="0" tIns="0" rIns="0" bIns="0" rtlCol="0">
            <a:spAutoFit/>
          </a:bodyPr>
          <a:lstStyle/>
          <a:p>
            <a:pPr algn="l"/>
            <a:r>
              <a:rPr lang="en-US" sz="1000" dirty="0"/>
              <a:t>…</a:t>
            </a:r>
          </a:p>
        </p:txBody>
      </p:sp>
      <p:sp>
        <p:nvSpPr>
          <p:cNvPr id="197" name="Rectangle 196">
            <a:extLst>
              <a:ext uri="{FF2B5EF4-FFF2-40B4-BE49-F238E27FC236}">
                <a16:creationId xmlns:a16="http://schemas.microsoft.com/office/drawing/2014/main" id="{EB1ED8EE-1371-4F31-B475-A7FD22F01C88}"/>
              </a:ext>
            </a:extLst>
          </p:cNvPr>
          <p:cNvSpPr/>
          <p:nvPr/>
        </p:nvSpPr>
        <p:spPr>
          <a:xfrm>
            <a:off x="1690365" y="2463137"/>
            <a:ext cx="417955" cy="21909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Arial" panose="020B0604020202020204" pitchFamily="34" charset="0"/>
              <a:buChar char="•"/>
            </a:pPr>
            <a:endParaRPr lang="en-US" sz="900" dirty="0">
              <a:solidFill>
                <a:schemeClr val="tx1"/>
              </a:solidFill>
            </a:endParaRPr>
          </a:p>
        </p:txBody>
      </p:sp>
      <p:sp>
        <p:nvSpPr>
          <p:cNvPr id="212" name="Rectangle 211">
            <a:extLst>
              <a:ext uri="{FF2B5EF4-FFF2-40B4-BE49-F238E27FC236}">
                <a16:creationId xmlns:a16="http://schemas.microsoft.com/office/drawing/2014/main" id="{F492C173-DFD6-47CF-9BB4-C8925127E1EE}"/>
              </a:ext>
            </a:extLst>
          </p:cNvPr>
          <p:cNvSpPr/>
          <p:nvPr/>
        </p:nvSpPr>
        <p:spPr>
          <a:xfrm>
            <a:off x="1911645" y="2463137"/>
            <a:ext cx="417955" cy="21909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Arial" panose="020B0604020202020204" pitchFamily="34" charset="0"/>
              <a:buChar char="•"/>
            </a:pPr>
            <a:endParaRPr lang="en-US" sz="900" dirty="0">
              <a:solidFill>
                <a:schemeClr val="tx1"/>
              </a:solidFill>
            </a:endParaRPr>
          </a:p>
        </p:txBody>
      </p:sp>
      <p:pic>
        <p:nvPicPr>
          <p:cNvPr id="142" name="Picture 6" descr="Image result for axa">
            <a:extLst>
              <a:ext uri="{FF2B5EF4-FFF2-40B4-BE49-F238E27FC236}">
                <a16:creationId xmlns:a16="http://schemas.microsoft.com/office/drawing/2014/main" id="{6DB4194A-253A-487A-AC1A-6904664F3CE3}"/>
              </a:ext>
            </a:extLst>
          </p:cNvPr>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2107983" y="2352060"/>
            <a:ext cx="268121" cy="268121"/>
          </a:xfrm>
          <a:prstGeom prst="rect">
            <a:avLst/>
          </a:prstGeom>
          <a:noFill/>
          <a:extLst>
            <a:ext uri="{909E8E84-426E-40DD-AFC4-6F175D3DCCD1}">
              <a14:hiddenFill xmlns:a14="http://schemas.microsoft.com/office/drawing/2010/main">
                <a:solidFill>
                  <a:srgbClr val="FFFFFF"/>
                </a:solidFill>
              </a14:hiddenFill>
            </a:ext>
          </a:extLst>
        </p:spPr>
      </p:pic>
      <p:pic>
        <p:nvPicPr>
          <p:cNvPr id="14" name="Image 13">
            <a:extLst>
              <a:ext uri="{FF2B5EF4-FFF2-40B4-BE49-F238E27FC236}">
                <a16:creationId xmlns:a16="http://schemas.microsoft.com/office/drawing/2014/main" id="{07DF01FF-E042-464B-8D89-C1DD5F2A3011}"/>
              </a:ext>
            </a:extLst>
          </p:cNvPr>
          <p:cNvPicPr>
            <a:picLocks noChangeAspect="1"/>
          </p:cNvPicPr>
          <p:nvPr/>
        </p:nvPicPr>
        <p:blipFill rotWithShape="1">
          <a:blip r:embed="rId21">
            <a:clrChange>
              <a:clrFrom>
                <a:srgbClr val="FFFFFF"/>
              </a:clrFrom>
              <a:clrTo>
                <a:srgbClr val="FFFFFF">
                  <a:alpha val="0"/>
                </a:srgbClr>
              </a:clrTo>
            </a:clrChange>
          </a:blip>
          <a:srcRect t="34767" b="36897"/>
          <a:stretch/>
        </p:blipFill>
        <p:spPr>
          <a:xfrm>
            <a:off x="2784680" y="4369039"/>
            <a:ext cx="840392" cy="238134"/>
          </a:xfrm>
          <a:prstGeom prst="rect">
            <a:avLst/>
          </a:prstGeom>
        </p:spPr>
      </p:pic>
      <p:pic>
        <p:nvPicPr>
          <p:cNvPr id="23" name="Image 22" descr="Une image contenant texte, signe, rouge, clipart&#10;&#10;Description générée automatiquement">
            <a:extLst>
              <a:ext uri="{FF2B5EF4-FFF2-40B4-BE49-F238E27FC236}">
                <a16:creationId xmlns:a16="http://schemas.microsoft.com/office/drawing/2014/main" id="{10DDE8F1-2170-4DF0-8833-D0085E79F4B2}"/>
              </a:ext>
            </a:extLst>
          </p:cNvPr>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3038822" y="4190277"/>
            <a:ext cx="346032" cy="138128"/>
          </a:xfrm>
          <a:prstGeom prst="rect">
            <a:avLst/>
          </a:prstGeom>
        </p:spPr>
      </p:pic>
      <p:pic>
        <p:nvPicPr>
          <p:cNvPr id="25" name="Image 24">
            <a:extLst>
              <a:ext uri="{FF2B5EF4-FFF2-40B4-BE49-F238E27FC236}">
                <a16:creationId xmlns:a16="http://schemas.microsoft.com/office/drawing/2014/main" id="{52C3E3D2-FA50-4D83-A414-4CF548A04E1F}"/>
              </a:ext>
            </a:extLst>
          </p:cNvPr>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4026929" y="4384395"/>
            <a:ext cx="426506" cy="207422"/>
          </a:xfrm>
          <a:prstGeom prst="rect">
            <a:avLst/>
          </a:prstGeom>
        </p:spPr>
      </p:pic>
      <p:sp>
        <p:nvSpPr>
          <p:cNvPr id="159" name="Rectangle 158">
            <a:extLst>
              <a:ext uri="{FF2B5EF4-FFF2-40B4-BE49-F238E27FC236}">
                <a16:creationId xmlns:a16="http://schemas.microsoft.com/office/drawing/2014/main" id="{B1BCC205-D7BB-4643-BF09-2992F3238E10}"/>
              </a:ext>
            </a:extLst>
          </p:cNvPr>
          <p:cNvSpPr/>
          <p:nvPr/>
        </p:nvSpPr>
        <p:spPr>
          <a:xfrm>
            <a:off x="1" y="1727414"/>
            <a:ext cx="9758736" cy="4514023"/>
          </a:xfrm>
          <a:prstGeom prst="rect">
            <a:avLst/>
          </a:prstGeom>
          <a:solidFill>
            <a:schemeClr val="bg1">
              <a:alpha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Arial" panose="020B0604020202020204" pitchFamily="34" charset="0"/>
              <a:buChar char="•"/>
            </a:pPr>
            <a:endParaRPr lang="en-US" sz="1000" dirty="0">
              <a:solidFill>
                <a:schemeClr val="tx1"/>
              </a:solidFill>
            </a:endParaRPr>
          </a:p>
        </p:txBody>
      </p:sp>
      <p:sp>
        <p:nvSpPr>
          <p:cNvPr id="166" name="Rectangle 165">
            <a:extLst>
              <a:ext uri="{FF2B5EF4-FFF2-40B4-BE49-F238E27FC236}">
                <a16:creationId xmlns:a16="http://schemas.microsoft.com/office/drawing/2014/main" id="{A3938D6F-1923-42FF-B2ED-6C2BEA79BA03}"/>
              </a:ext>
            </a:extLst>
          </p:cNvPr>
          <p:cNvSpPr/>
          <p:nvPr/>
        </p:nvSpPr>
        <p:spPr>
          <a:xfrm>
            <a:off x="147263" y="4314567"/>
            <a:ext cx="1040020" cy="854041"/>
          </a:xfrm>
          <a:prstGeom prst="rect">
            <a:avLst/>
          </a:prstGeom>
          <a:solidFill>
            <a:schemeClr val="bg1"/>
          </a:solid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72000" rIns="72000" rtlCol="0" anchor="t"/>
          <a:lstStyle/>
          <a:p>
            <a:pPr algn="ctr"/>
            <a:r>
              <a:rPr lang="en-US" sz="900" dirty="0">
                <a:solidFill>
                  <a:schemeClr val="tx1"/>
                </a:solidFill>
              </a:rPr>
              <a:t>Interoperable solution </a:t>
            </a:r>
          </a:p>
        </p:txBody>
      </p:sp>
      <p:sp>
        <p:nvSpPr>
          <p:cNvPr id="172" name="ZoneTexte 95">
            <a:extLst>
              <a:ext uri="{FF2B5EF4-FFF2-40B4-BE49-F238E27FC236}">
                <a16:creationId xmlns:a16="http://schemas.microsoft.com/office/drawing/2014/main" id="{04568322-5012-422B-991D-C9A4712E25C9}"/>
              </a:ext>
            </a:extLst>
          </p:cNvPr>
          <p:cNvSpPr txBox="1"/>
          <p:nvPr/>
        </p:nvSpPr>
        <p:spPr>
          <a:xfrm>
            <a:off x="1057081" y="5002521"/>
            <a:ext cx="128384" cy="153888"/>
          </a:xfrm>
          <a:prstGeom prst="rect">
            <a:avLst/>
          </a:prstGeom>
          <a:noFill/>
        </p:spPr>
        <p:txBody>
          <a:bodyPr wrap="square" lIns="0" tIns="0" rIns="0" bIns="0" rtlCol="0">
            <a:spAutoFit/>
          </a:bodyPr>
          <a:lstStyle/>
          <a:p>
            <a:pPr algn="l"/>
            <a:r>
              <a:rPr lang="en-US" sz="1000" dirty="0"/>
              <a:t>…</a:t>
            </a:r>
          </a:p>
        </p:txBody>
      </p:sp>
      <p:pic>
        <p:nvPicPr>
          <p:cNvPr id="105" name="Picture 2" descr="Développement d'applications sur réseaux à valeur ajoutée — Wikipédia">
            <a:extLst>
              <a:ext uri="{FF2B5EF4-FFF2-40B4-BE49-F238E27FC236}">
                <a16:creationId xmlns:a16="http://schemas.microsoft.com/office/drawing/2014/main" id="{3DA39742-9DCB-4AB2-9681-35F7ACA3416B}"/>
              </a:ext>
            </a:extLst>
          </p:cNvPr>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343187" y="4674491"/>
            <a:ext cx="648173" cy="303831"/>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F2961EB7-FC0B-4AEF-8BF3-7969101BE0A7}"/>
              </a:ext>
            </a:extLst>
          </p:cNvPr>
          <p:cNvSpPr/>
          <p:nvPr/>
        </p:nvSpPr>
        <p:spPr>
          <a:xfrm>
            <a:off x="5017196" y="2974731"/>
            <a:ext cx="4633435" cy="2221109"/>
          </a:xfrm>
          <a:prstGeom prst="rect">
            <a:avLst/>
          </a:prstGeom>
          <a:solidFill>
            <a:schemeClr val="accent3">
              <a:lumMod val="20000"/>
              <a:lumOff val="80000"/>
            </a:schemeClr>
          </a:solid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900" dirty="0">
                <a:solidFill>
                  <a:schemeClr val="accent3">
                    <a:lumMod val="50000"/>
                  </a:schemeClr>
                </a:solidFill>
              </a:rPr>
              <a:t>On-demand renovation platforms</a:t>
            </a:r>
          </a:p>
        </p:txBody>
      </p:sp>
      <p:sp>
        <p:nvSpPr>
          <p:cNvPr id="12" name="Rectangle 11">
            <a:extLst>
              <a:ext uri="{FF2B5EF4-FFF2-40B4-BE49-F238E27FC236}">
                <a16:creationId xmlns:a16="http://schemas.microsoft.com/office/drawing/2014/main" id="{06146879-726F-492D-B854-B9E140208671}"/>
              </a:ext>
            </a:extLst>
          </p:cNvPr>
          <p:cNvSpPr/>
          <p:nvPr/>
        </p:nvSpPr>
        <p:spPr>
          <a:xfrm>
            <a:off x="5154454" y="3274445"/>
            <a:ext cx="2866611" cy="1781615"/>
          </a:xfrm>
          <a:prstGeom prst="rect">
            <a:avLst/>
          </a:prstGeom>
          <a:solidFill>
            <a:schemeClr val="bg1"/>
          </a:solid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900" dirty="0">
                <a:solidFill>
                  <a:schemeClr val="tx1"/>
                </a:solidFill>
              </a:rPr>
              <a:t>B2C</a:t>
            </a:r>
          </a:p>
        </p:txBody>
      </p:sp>
      <p:sp>
        <p:nvSpPr>
          <p:cNvPr id="50" name="Rectangle 49">
            <a:extLst>
              <a:ext uri="{FF2B5EF4-FFF2-40B4-BE49-F238E27FC236}">
                <a16:creationId xmlns:a16="http://schemas.microsoft.com/office/drawing/2014/main" id="{06AD3339-7557-4559-B2EA-6A391CF2BF0C}"/>
              </a:ext>
            </a:extLst>
          </p:cNvPr>
          <p:cNvSpPr/>
          <p:nvPr/>
        </p:nvSpPr>
        <p:spPr>
          <a:xfrm>
            <a:off x="8157498" y="3274445"/>
            <a:ext cx="1338096" cy="1781615"/>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900" dirty="0">
                <a:solidFill>
                  <a:schemeClr val="tx1"/>
                </a:solidFill>
              </a:rPr>
              <a:t>C2C</a:t>
            </a:r>
          </a:p>
        </p:txBody>
      </p:sp>
      <p:pic>
        <p:nvPicPr>
          <p:cNvPr id="60" name="Image 59">
            <a:extLst>
              <a:ext uri="{FF2B5EF4-FFF2-40B4-BE49-F238E27FC236}">
                <a16:creationId xmlns:a16="http://schemas.microsoft.com/office/drawing/2014/main" id="{7AEB38C8-2556-4BC2-9E79-6253524A0CCD}"/>
              </a:ext>
            </a:extLst>
          </p:cNvPr>
          <p:cNvPicPr>
            <a:picLocks noChangeAspect="1"/>
          </p:cNvPicPr>
          <p:nvPr/>
        </p:nvPicPr>
        <p:blipFill>
          <a:blip r:embed="rId2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264964" y="4738474"/>
            <a:ext cx="1139286" cy="135440"/>
          </a:xfrm>
          <a:prstGeom prst="rect">
            <a:avLst/>
          </a:prstGeom>
        </p:spPr>
      </p:pic>
      <p:pic>
        <p:nvPicPr>
          <p:cNvPr id="61" name="Image 60">
            <a:extLst>
              <a:ext uri="{FF2B5EF4-FFF2-40B4-BE49-F238E27FC236}">
                <a16:creationId xmlns:a16="http://schemas.microsoft.com/office/drawing/2014/main" id="{FF1C9A56-12FF-44D7-90CE-6B642AC09E35}"/>
              </a:ext>
            </a:extLst>
          </p:cNvPr>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8665509" y="4030485"/>
            <a:ext cx="773146" cy="224081"/>
          </a:xfrm>
          <a:prstGeom prst="rect">
            <a:avLst/>
          </a:prstGeom>
        </p:spPr>
      </p:pic>
      <p:pic>
        <p:nvPicPr>
          <p:cNvPr id="1034" name="Picture 10" descr="BRICOCO Paris - Fournisseurs d'accès internet (adresse)">
            <a:extLst>
              <a:ext uri="{FF2B5EF4-FFF2-40B4-BE49-F238E27FC236}">
                <a16:creationId xmlns:a16="http://schemas.microsoft.com/office/drawing/2014/main" id="{6AD63904-CC83-445F-AEAA-4856B3E8FEC2}"/>
              </a:ext>
            </a:extLst>
          </p:cNvPr>
          <p:cNvPicPr>
            <a:picLocks noChangeAspect="1" noChangeArrowheads="1"/>
          </p:cNvPicPr>
          <p:nvPr/>
        </p:nvPicPr>
        <p:blipFill>
          <a:blip r:embed="rId27"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546457" y="4441337"/>
            <a:ext cx="642136" cy="110366"/>
          </a:xfrm>
          <a:prstGeom prst="rect">
            <a:avLst/>
          </a:prstGeom>
          <a:noFill/>
          <a:extLst>
            <a:ext uri="{909E8E84-426E-40DD-AFC4-6F175D3DCCD1}">
              <a14:hiddenFill xmlns:a14="http://schemas.microsoft.com/office/drawing/2010/main">
                <a:solidFill>
                  <a:srgbClr val="FFFFFF"/>
                </a:solidFill>
              </a14:hiddenFill>
            </a:ext>
          </a:extLst>
        </p:spPr>
      </p:pic>
      <p:pic>
        <p:nvPicPr>
          <p:cNvPr id="57" name="Image 56">
            <a:extLst>
              <a:ext uri="{FF2B5EF4-FFF2-40B4-BE49-F238E27FC236}">
                <a16:creationId xmlns:a16="http://schemas.microsoft.com/office/drawing/2014/main" id="{7942C9D1-CC4E-494E-B1BA-B41C956CB052}"/>
              </a:ext>
            </a:extLst>
          </p:cNvPr>
          <p:cNvPicPr>
            <a:picLocks noChangeAspect="1"/>
          </p:cNvPicPr>
          <p:nvPr/>
        </p:nvPicPr>
        <p:blipFill>
          <a:blip r:embed="rId28" cstate="print">
            <a:extLst>
              <a:ext uri="{28A0092B-C50C-407E-A947-70E740481C1C}">
                <a14:useLocalDpi xmlns:a14="http://schemas.microsoft.com/office/drawing/2010/main" val="0"/>
              </a:ext>
            </a:extLst>
          </a:blip>
          <a:stretch>
            <a:fillRect/>
          </a:stretch>
        </p:blipFill>
        <p:spPr>
          <a:xfrm>
            <a:off x="8787954" y="3653567"/>
            <a:ext cx="447096" cy="190147"/>
          </a:xfrm>
          <a:prstGeom prst="rect">
            <a:avLst/>
          </a:prstGeom>
        </p:spPr>
      </p:pic>
      <p:sp>
        <p:nvSpPr>
          <p:cNvPr id="122" name="Rectangle 121">
            <a:extLst>
              <a:ext uri="{FF2B5EF4-FFF2-40B4-BE49-F238E27FC236}">
                <a16:creationId xmlns:a16="http://schemas.microsoft.com/office/drawing/2014/main" id="{7ED4A8D8-06EE-4620-B65B-5E3B52A3ABAE}"/>
              </a:ext>
            </a:extLst>
          </p:cNvPr>
          <p:cNvSpPr/>
          <p:nvPr/>
        </p:nvSpPr>
        <p:spPr>
          <a:xfrm>
            <a:off x="6673725" y="3556679"/>
            <a:ext cx="1156188" cy="1404500"/>
          </a:xfrm>
          <a:prstGeom prst="rect">
            <a:avLst/>
          </a:prstGeom>
          <a:solidFill>
            <a:schemeClr val="accent3">
              <a:lumMod val="20000"/>
              <a:lumOff val="80000"/>
              <a:alpha val="69000"/>
            </a:schemeClr>
          </a:solid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900" dirty="0">
                <a:solidFill>
                  <a:schemeClr val="tx1"/>
                </a:solidFill>
              </a:rPr>
              <a:t>Spot requests and small works</a:t>
            </a:r>
          </a:p>
        </p:txBody>
      </p:sp>
      <p:sp>
        <p:nvSpPr>
          <p:cNvPr id="120" name="Rectangle 119">
            <a:extLst>
              <a:ext uri="{FF2B5EF4-FFF2-40B4-BE49-F238E27FC236}">
                <a16:creationId xmlns:a16="http://schemas.microsoft.com/office/drawing/2014/main" id="{697B9F9F-BFD2-4BBC-A2BC-06F0D17B4298}"/>
              </a:ext>
            </a:extLst>
          </p:cNvPr>
          <p:cNvSpPr/>
          <p:nvPr/>
        </p:nvSpPr>
        <p:spPr>
          <a:xfrm>
            <a:off x="5327001" y="3556679"/>
            <a:ext cx="1156188" cy="1404500"/>
          </a:xfrm>
          <a:prstGeom prst="rect">
            <a:avLst/>
          </a:prstGeom>
          <a:solidFill>
            <a:schemeClr val="accent3">
              <a:lumMod val="20000"/>
              <a:lumOff val="80000"/>
              <a:alpha val="69000"/>
            </a:schemeClr>
          </a:solid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900" dirty="0">
                <a:solidFill>
                  <a:schemeClr val="tx1"/>
                </a:solidFill>
              </a:rPr>
              <a:t>Large and multi-specialty work</a:t>
            </a:r>
          </a:p>
        </p:txBody>
      </p:sp>
      <p:sp>
        <p:nvSpPr>
          <p:cNvPr id="96" name="ZoneTexte 95">
            <a:extLst>
              <a:ext uri="{FF2B5EF4-FFF2-40B4-BE49-F238E27FC236}">
                <a16:creationId xmlns:a16="http://schemas.microsoft.com/office/drawing/2014/main" id="{5BB653FA-7502-456B-9DD5-1867522D3A88}"/>
              </a:ext>
            </a:extLst>
          </p:cNvPr>
          <p:cNvSpPr txBox="1"/>
          <p:nvPr/>
        </p:nvSpPr>
        <p:spPr>
          <a:xfrm>
            <a:off x="6354805" y="4799595"/>
            <a:ext cx="128384" cy="153888"/>
          </a:xfrm>
          <a:prstGeom prst="rect">
            <a:avLst/>
          </a:prstGeom>
          <a:noFill/>
        </p:spPr>
        <p:txBody>
          <a:bodyPr wrap="square" lIns="0" tIns="0" rIns="0" bIns="0" rtlCol="0">
            <a:spAutoFit/>
          </a:bodyPr>
          <a:lstStyle/>
          <a:p>
            <a:pPr algn="l"/>
            <a:r>
              <a:rPr lang="en-US" sz="1000" dirty="0"/>
              <a:t>…</a:t>
            </a:r>
          </a:p>
        </p:txBody>
      </p:sp>
      <p:sp>
        <p:nvSpPr>
          <p:cNvPr id="123" name="ZoneTexte 95">
            <a:extLst>
              <a:ext uri="{FF2B5EF4-FFF2-40B4-BE49-F238E27FC236}">
                <a16:creationId xmlns:a16="http://schemas.microsoft.com/office/drawing/2014/main" id="{CCD5F39F-64EB-4F4E-BE6B-002C617492EF}"/>
              </a:ext>
            </a:extLst>
          </p:cNvPr>
          <p:cNvSpPr txBox="1"/>
          <p:nvPr/>
        </p:nvSpPr>
        <p:spPr>
          <a:xfrm>
            <a:off x="7694036" y="4799595"/>
            <a:ext cx="128384" cy="153888"/>
          </a:xfrm>
          <a:prstGeom prst="rect">
            <a:avLst/>
          </a:prstGeom>
          <a:noFill/>
        </p:spPr>
        <p:txBody>
          <a:bodyPr wrap="square" lIns="0" tIns="0" rIns="0" bIns="0" rtlCol="0">
            <a:spAutoFit/>
          </a:bodyPr>
          <a:lstStyle/>
          <a:p>
            <a:pPr algn="l"/>
            <a:r>
              <a:rPr lang="en-US" sz="1000" dirty="0"/>
              <a:t>…</a:t>
            </a:r>
          </a:p>
        </p:txBody>
      </p:sp>
      <p:sp>
        <p:nvSpPr>
          <p:cNvPr id="13" name="Rectangle 12">
            <a:extLst>
              <a:ext uri="{FF2B5EF4-FFF2-40B4-BE49-F238E27FC236}">
                <a16:creationId xmlns:a16="http://schemas.microsoft.com/office/drawing/2014/main" id="{E9F049B4-9F79-4754-AA4A-B557B2A6D3C9}"/>
              </a:ext>
            </a:extLst>
          </p:cNvPr>
          <p:cNvSpPr/>
          <p:nvPr/>
        </p:nvSpPr>
        <p:spPr>
          <a:xfrm>
            <a:off x="7720464" y="3694463"/>
            <a:ext cx="737635" cy="589042"/>
          </a:xfrm>
          <a:prstGeom prst="rect">
            <a:avLst/>
          </a:prstGeom>
          <a:solidFill>
            <a:schemeClr val="bg1">
              <a:alpha val="69000"/>
            </a:schemeClr>
          </a:solid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Arial" panose="020B0604020202020204" pitchFamily="34" charset="0"/>
              <a:buChar char="•"/>
            </a:pPr>
            <a:endParaRPr lang="en-US" sz="900" dirty="0">
              <a:solidFill>
                <a:schemeClr val="tx1"/>
              </a:solidFill>
            </a:endParaRPr>
          </a:p>
        </p:txBody>
      </p:sp>
      <p:pic>
        <p:nvPicPr>
          <p:cNvPr id="45" name="Picture 4" descr="Fonctionnement de Frizbiz">
            <a:extLst>
              <a:ext uri="{FF2B5EF4-FFF2-40B4-BE49-F238E27FC236}">
                <a16:creationId xmlns:a16="http://schemas.microsoft.com/office/drawing/2014/main" id="{2519CE9B-647E-4A44-9B9B-B4D8A02BF2BA}"/>
              </a:ext>
            </a:extLst>
          </p:cNvPr>
          <p:cNvPicPr>
            <a:picLocks noChangeAspect="1" noChangeArrowheads="1"/>
          </p:cNvPicPr>
          <p:nvPr/>
        </p:nvPicPr>
        <p:blipFill rotWithShape="1">
          <a:blip r:embed="rId29" cstate="print">
            <a:clrChange>
              <a:clrFrom>
                <a:srgbClr val="FFFFFF"/>
              </a:clrFrom>
              <a:clrTo>
                <a:srgbClr val="FFFFFF">
                  <a:alpha val="0"/>
                </a:srgbClr>
              </a:clrTo>
            </a:clrChange>
            <a:extLst>
              <a:ext uri="{28A0092B-C50C-407E-A947-70E740481C1C}">
                <a14:useLocalDpi xmlns:a14="http://schemas.microsoft.com/office/drawing/2010/main" val="0"/>
              </a:ext>
            </a:extLst>
          </a:blip>
          <a:srcRect l="14970" t="32122" r="14858" b="34924"/>
          <a:stretch/>
        </p:blipFill>
        <p:spPr bwMode="auto">
          <a:xfrm>
            <a:off x="7763979" y="4070723"/>
            <a:ext cx="650605" cy="184276"/>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6" descr="Stootie — Wikipédia">
            <a:extLst>
              <a:ext uri="{FF2B5EF4-FFF2-40B4-BE49-F238E27FC236}">
                <a16:creationId xmlns:a16="http://schemas.microsoft.com/office/drawing/2014/main" id="{B4C0CFA4-0C87-4D7E-9B0B-73EB90390152}"/>
              </a:ext>
            </a:extLst>
          </p:cNvPr>
          <p:cNvPicPr>
            <a:picLocks noChangeAspect="1" noChangeArrowheads="1"/>
          </p:cNvPicPr>
          <p:nvPr/>
        </p:nvPicPr>
        <p:blipFill rotWithShape="1">
          <a:blip r:embed="rId30" cstate="print">
            <a:extLst>
              <a:ext uri="{28A0092B-C50C-407E-A947-70E740481C1C}">
                <a14:useLocalDpi xmlns:a14="http://schemas.microsoft.com/office/drawing/2010/main" val="0"/>
              </a:ext>
            </a:extLst>
          </a:blip>
          <a:srcRect l="20735" t="33804" r="21001" b="38182"/>
          <a:stretch/>
        </p:blipFill>
        <p:spPr bwMode="auto">
          <a:xfrm>
            <a:off x="7793552" y="3781905"/>
            <a:ext cx="591459" cy="140346"/>
          </a:xfrm>
          <a:prstGeom prst="rect">
            <a:avLst/>
          </a:prstGeom>
          <a:noFill/>
          <a:extLst>
            <a:ext uri="{909E8E84-426E-40DD-AFC4-6F175D3DCCD1}">
              <a14:hiddenFill xmlns:a14="http://schemas.microsoft.com/office/drawing/2010/main">
                <a:solidFill>
                  <a:srgbClr val="FFFFFF"/>
                </a:solidFill>
              </a14:hiddenFill>
            </a:ext>
          </a:extLst>
        </p:spPr>
      </p:pic>
      <p:sp>
        <p:nvSpPr>
          <p:cNvPr id="168" name="ZoneTexte 95">
            <a:extLst>
              <a:ext uri="{FF2B5EF4-FFF2-40B4-BE49-F238E27FC236}">
                <a16:creationId xmlns:a16="http://schemas.microsoft.com/office/drawing/2014/main" id="{C423BD9F-9E4A-46B8-89D7-67C1FE84B168}"/>
              </a:ext>
            </a:extLst>
          </p:cNvPr>
          <p:cNvSpPr txBox="1"/>
          <p:nvPr/>
        </p:nvSpPr>
        <p:spPr>
          <a:xfrm>
            <a:off x="9367210" y="4894477"/>
            <a:ext cx="128384" cy="153888"/>
          </a:xfrm>
          <a:prstGeom prst="rect">
            <a:avLst/>
          </a:prstGeom>
          <a:noFill/>
        </p:spPr>
        <p:txBody>
          <a:bodyPr wrap="square" lIns="0" tIns="0" rIns="0" bIns="0" rtlCol="0">
            <a:spAutoFit/>
          </a:bodyPr>
          <a:lstStyle/>
          <a:p>
            <a:pPr algn="l"/>
            <a:r>
              <a:rPr lang="en-US" sz="1000" dirty="0"/>
              <a:t>…</a:t>
            </a:r>
          </a:p>
        </p:txBody>
      </p:sp>
      <p:pic>
        <p:nvPicPr>
          <p:cNvPr id="117" name="Picture 4" descr="Le Palmarès 2019 - Silver Eco - le Show SilverNight">
            <a:extLst>
              <a:ext uri="{FF2B5EF4-FFF2-40B4-BE49-F238E27FC236}">
                <a16:creationId xmlns:a16="http://schemas.microsoft.com/office/drawing/2014/main" id="{5087AD5E-B480-4901-ADEC-92EA2ECF910A}"/>
              </a:ext>
            </a:extLst>
          </p:cNvPr>
          <p:cNvPicPr>
            <a:picLocks noChangeAspect="1" noChangeArrowheads="1"/>
          </p:cNvPicPr>
          <p:nvPr/>
        </p:nvPicPr>
        <p:blipFill rotWithShape="1">
          <a:blip r:embed="rId31" cstate="print">
            <a:clrChange>
              <a:clrFrom>
                <a:srgbClr val="FFFFFF"/>
              </a:clrFrom>
              <a:clrTo>
                <a:srgbClr val="FFFFFF">
                  <a:alpha val="0"/>
                </a:srgbClr>
              </a:clrTo>
            </a:clrChange>
            <a:extLst>
              <a:ext uri="{28A0092B-C50C-407E-A947-70E740481C1C}">
                <a14:useLocalDpi xmlns:a14="http://schemas.microsoft.com/office/drawing/2010/main" val="0"/>
              </a:ext>
            </a:extLst>
          </a:blip>
          <a:srcRect t="27130" b="26990"/>
          <a:stretch/>
        </p:blipFill>
        <p:spPr bwMode="auto">
          <a:xfrm>
            <a:off x="6801499" y="3950931"/>
            <a:ext cx="900640" cy="276853"/>
          </a:xfrm>
          <a:prstGeom prst="rect">
            <a:avLst/>
          </a:prstGeom>
          <a:noFill/>
          <a:extLst>
            <a:ext uri="{909E8E84-426E-40DD-AFC4-6F175D3DCCD1}">
              <a14:hiddenFill xmlns:a14="http://schemas.microsoft.com/office/drawing/2010/main">
                <a:solidFill>
                  <a:srgbClr val="FFFFFF"/>
                </a:solidFill>
              </a14:hiddenFill>
            </a:ext>
          </a:extLst>
        </p:spPr>
      </p:pic>
      <p:pic>
        <p:nvPicPr>
          <p:cNvPr id="118" name="Image 15">
            <a:extLst>
              <a:ext uri="{FF2B5EF4-FFF2-40B4-BE49-F238E27FC236}">
                <a16:creationId xmlns:a16="http://schemas.microsoft.com/office/drawing/2014/main" id="{975EBD52-E20A-45C4-A7D9-4C7CCD2371DA}"/>
              </a:ext>
            </a:extLst>
          </p:cNvPr>
          <p:cNvPicPr>
            <a:picLocks noChangeAspect="1"/>
          </p:cNvPicPr>
          <p:nvPr/>
        </p:nvPicPr>
        <p:blipFill>
          <a:blip r:embed="rId32" cstate="print">
            <a:extLst>
              <a:ext uri="{28A0092B-C50C-407E-A947-70E740481C1C}">
                <a14:useLocalDpi xmlns:a14="http://schemas.microsoft.com/office/drawing/2010/main" val="0"/>
              </a:ext>
            </a:extLst>
          </a:blip>
          <a:stretch>
            <a:fillRect/>
          </a:stretch>
        </p:blipFill>
        <p:spPr>
          <a:xfrm>
            <a:off x="7332726" y="4262156"/>
            <a:ext cx="515791" cy="350738"/>
          </a:xfrm>
          <a:prstGeom prst="rect">
            <a:avLst/>
          </a:prstGeom>
        </p:spPr>
      </p:pic>
      <p:pic>
        <p:nvPicPr>
          <p:cNvPr id="124" name="Picture 8" descr="MeilleurArtisan.com | Tableaux comparatifs - SocialCompare">
            <a:extLst>
              <a:ext uri="{FF2B5EF4-FFF2-40B4-BE49-F238E27FC236}">
                <a16:creationId xmlns:a16="http://schemas.microsoft.com/office/drawing/2014/main" id="{398FCF7F-0656-461E-B04A-460C35D41F1D}"/>
              </a:ext>
            </a:extLst>
          </p:cNvPr>
          <p:cNvPicPr>
            <a:picLocks noChangeAspect="1" noChangeArrowheads="1"/>
          </p:cNvPicPr>
          <p:nvPr/>
        </p:nvPicPr>
        <p:blipFill>
          <a:blip r:embed="rId3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713418" y="4287611"/>
            <a:ext cx="567635" cy="299828"/>
          </a:xfrm>
          <a:prstGeom prst="rect">
            <a:avLst/>
          </a:prstGeom>
          <a:noFill/>
          <a:extLst>
            <a:ext uri="{909E8E84-426E-40DD-AFC4-6F175D3DCCD1}">
              <a14:hiddenFill xmlns:a14="http://schemas.microsoft.com/office/drawing/2010/main">
                <a:solidFill>
                  <a:srgbClr val="FFFFFF"/>
                </a:solidFill>
              </a14:hiddenFill>
            </a:ext>
          </a:extLst>
        </p:spPr>
      </p:pic>
      <p:pic>
        <p:nvPicPr>
          <p:cNvPr id="125" name="Image 58">
            <a:extLst>
              <a:ext uri="{FF2B5EF4-FFF2-40B4-BE49-F238E27FC236}">
                <a16:creationId xmlns:a16="http://schemas.microsoft.com/office/drawing/2014/main" id="{A7D19573-C9B3-43A2-9A66-2C75EA18DA8A}"/>
              </a:ext>
            </a:extLst>
          </p:cNvPr>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a:off x="6864325" y="4667679"/>
            <a:ext cx="774989" cy="143129"/>
          </a:xfrm>
          <a:prstGeom prst="rect">
            <a:avLst/>
          </a:prstGeom>
        </p:spPr>
      </p:pic>
      <p:grpSp>
        <p:nvGrpSpPr>
          <p:cNvPr id="11" name="Groupe 10">
            <a:extLst>
              <a:ext uri="{FF2B5EF4-FFF2-40B4-BE49-F238E27FC236}">
                <a16:creationId xmlns:a16="http://schemas.microsoft.com/office/drawing/2014/main" id="{406D177B-F004-492A-891D-E37DBA025960}"/>
              </a:ext>
            </a:extLst>
          </p:cNvPr>
          <p:cNvGrpSpPr/>
          <p:nvPr/>
        </p:nvGrpSpPr>
        <p:grpSpPr>
          <a:xfrm>
            <a:off x="4460002" y="5301397"/>
            <a:ext cx="2831451" cy="914848"/>
            <a:chOff x="3909193" y="1985033"/>
            <a:chExt cx="2831451" cy="914848"/>
          </a:xfrm>
        </p:grpSpPr>
        <p:sp>
          <p:nvSpPr>
            <p:cNvPr id="102" name="Bulle narrative : rectangle 116">
              <a:extLst>
                <a:ext uri="{FF2B5EF4-FFF2-40B4-BE49-F238E27FC236}">
                  <a16:creationId xmlns:a16="http://schemas.microsoft.com/office/drawing/2014/main" id="{F73D6114-13EA-4394-9588-C5437D84D81B}"/>
                </a:ext>
              </a:extLst>
            </p:cNvPr>
            <p:cNvSpPr/>
            <p:nvPr/>
          </p:nvSpPr>
          <p:spPr>
            <a:xfrm>
              <a:off x="3909193" y="1985033"/>
              <a:ext cx="2831451" cy="914848"/>
            </a:xfrm>
            <a:prstGeom prst="wedgeRectCallout">
              <a:avLst>
                <a:gd name="adj1" fmla="val 9597"/>
                <a:gd name="adj2" fmla="val -65650"/>
              </a:avLst>
            </a:prstGeom>
            <a:solidFill>
              <a:schemeClr val="bg1"/>
            </a:solidFill>
            <a:ln w="12700">
              <a:solidFill>
                <a:schemeClr val="accent1">
                  <a:lumMod val="20000"/>
                  <a:lumOff val="80000"/>
                </a:schemeClr>
              </a:solidFill>
            </a:ln>
            <a:effectLst>
              <a:outerShdw blurRad="50800" dist="38100" dir="2700000" algn="tl"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72000" tIns="72000" rIns="72000" bIns="72000" rtlCol="0" anchor="t">
              <a:spAutoFit/>
            </a:bodyPr>
            <a:lstStyle/>
            <a:p>
              <a:pPr algn="ctr">
                <a:spcAft>
                  <a:spcPts val="1200"/>
                </a:spcAft>
              </a:pPr>
              <a:r>
                <a:rPr lang="en-US" sz="1000" b="1" dirty="0">
                  <a:solidFill>
                    <a:schemeClr val="tx1"/>
                  </a:solidFill>
                </a:rPr>
                <a:t>Risk #4 </a:t>
              </a:r>
            </a:p>
            <a:p>
              <a:pPr algn="ctr">
                <a:spcAft>
                  <a:spcPts val="1200"/>
                </a:spcAft>
              </a:pPr>
              <a:r>
                <a:rPr lang="en-US" sz="1000" dirty="0">
                  <a:solidFill>
                    <a:schemeClr val="accent5">
                      <a:lumMod val="75000"/>
                    </a:schemeClr>
                  </a:solidFill>
                </a:rPr>
                <a:t>B2C platforms </a:t>
              </a:r>
              <a:r>
                <a:rPr lang="en-US" sz="1000" dirty="0">
                  <a:solidFill>
                    <a:schemeClr val="tx1"/>
                  </a:solidFill>
                </a:rPr>
                <a:t>could position as </a:t>
              </a:r>
              <a:r>
                <a:rPr lang="en-US" sz="1000" dirty="0">
                  <a:solidFill>
                    <a:schemeClr val="accent5"/>
                  </a:solidFill>
                </a:rPr>
                <a:t>«</a:t>
              </a:r>
              <a:r>
                <a:rPr lang="en-US" sz="1000" dirty="0">
                  <a:solidFill>
                    <a:schemeClr val="accent5">
                      <a:lumMod val="75000"/>
                    </a:schemeClr>
                  </a:solidFill>
                </a:rPr>
                <a:t> in-kind » reparation providers for insurances</a:t>
              </a:r>
            </a:p>
          </p:txBody>
        </p:sp>
        <p:grpSp>
          <p:nvGrpSpPr>
            <p:cNvPr id="104" name="Group 4">
              <a:extLst>
                <a:ext uri="{FF2B5EF4-FFF2-40B4-BE49-F238E27FC236}">
                  <a16:creationId xmlns:a16="http://schemas.microsoft.com/office/drawing/2014/main" id="{B882499C-1677-47D8-974F-0CBEDC209417}"/>
                </a:ext>
              </a:extLst>
            </p:cNvPr>
            <p:cNvGrpSpPr>
              <a:grpSpLocks noChangeAspect="1"/>
            </p:cNvGrpSpPr>
            <p:nvPr/>
          </p:nvGrpSpPr>
          <p:grpSpPr bwMode="auto">
            <a:xfrm>
              <a:off x="5972255" y="2007847"/>
              <a:ext cx="217267" cy="257654"/>
              <a:chOff x="811" y="719"/>
              <a:chExt cx="694" cy="823"/>
            </a:xfrm>
            <a:solidFill>
              <a:schemeClr val="accent3"/>
            </a:solidFill>
          </p:grpSpPr>
          <p:sp>
            <p:nvSpPr>
              <p:cNvPr id="126" name="Freeform 5">
                <a:extLst>
                  <a:ext uri="{FF2B5EF4-FFF2-40B4-BE49-F238E27FC236}">
                    <a16:creationId xmlns:a16="http://schemas.microsoft.com/office/drawing/2014/main" id="{7CB14217-751F-46AB-A2CD-C5652663DAC6}"/>
                  </a:ext>
                </a:extLst>
              </p:cNvPr>
              <p:cNvSpPr>
                <a:spLocks/>
              </p:cNvSpPr>
              <p:nvPr/>
            </p:nvSpPr>
            <p:spPr bwMode="auto">
              <a:xfrm>
                <a:off x="811" y="800"/>
                <a:ext cx="93" cy="742"/>
              </a:xfrm>
              <a:custGeom>
                <a:avLst/>
                <a:gdLst>
                  <a:gd name="T0" fmla="*/ 4 w 8"/>
                  <a:gd name="T1" fmla="*/ 0 h 64"/>
                  <a:gd name="T2" fmla="*/ 0 w 8"/>
                  <a:gd name="T3" fmla="*/ 4 h 64"/>
                  <a:gd name="T4" fmla="*/ 0 w 8"/>
                  <a:gd name="T5" fmla="*/ 64 h 64"/>
                  <a:gd name="T6" fmla="*/ 8 w 8"/>
                  <a:gd name="T7" fmla="*/ 64 h 64"/>
                  <a:gd name="T8" fmla="*/ 8 w 8"/>
                  <a:gd name="T9" fmla="*/ 4 h 64"/>
                  <a:gd name="T10" fmla="*/ 4 w 8"/>
                  <a:gd name="T11" fmla="*/ 0 h 64"/>
                </a:gdLst>
                <a:ahLst/>
                <a:cxnLst>
                  <a:cxn ang="0">
                    <a:pos x="T0" y="T1"/>
                  </a:cxn>
                  <a:cxn ang="0">
                    <a:pos x="T2" y="T3"/>
                  </a:cxn>
                  <a:cxn ang="0">
                    <a:pos x="T4" y="T5"/>
                  </a:cxn>
                  <a:cxn ang="0">
                    <a:pos x="T6" y="T7"/>
                  </a:cxn>
                  <a:cxn ang="0">
                    <a:pos x="T8" y="T9"/>
                  </a:cxn>
                  <a:cxn ang="0">
                    <a:pos x="T10" y="T11"/>
                  </a:cxn>
                </a:cxnLst>
                <a:rect l="0" t="0" r="r" b="b"/>
                <a:pathLst>
                  <a:path w="8" h="64">
                    <a:moveTo>
                      <a:pt x="4" y="0"/>
                    </a:moveTo>
                    <a:cubicBezTo>
                      <a:pt x="2" y="0"/>
                      <a:pt x="0" y="2"/>
                      <a:pt x="0" y="4"/>
                    </a:cubicBezTo>
                    <a:cubicBezTo>
                      <a:pt x="0" y="64"/>
                      <a:pt x="0" y="64"/>
                      <a:pt x="0" y="64"/>
                    </a:cubicBezTo>
                    <a:cubicBezTo>
                      <a:pt x="8" y="64"/>
                      <a:pt x="8" y="64"/>
                      <a:pt x="8" y="64"/>
                    </a:cubicBezTo>
                    <a:cubicBezTo>
                      <a:pt x="8" y="4"/>
                      <a:pt x="8" y="4"/>
                      <a:pt x="8" y="4"/>
                    </a:cubicBezTo>
                    <a:cubicBezTo>
                      <a:pt x="8" y="2"/>
                      <a:pt x="7"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3" name="Freeform 6">
                <a:extLst>
                  <a:ext uri="{FF2B5EF4-FFF2-40B4-BE49-F238E27FC236}">
                    <a16:creationId xmlns:a16="http://schemas.microsoft.com/office/drawing/2014/main" id="{78F3D65A-E23E-4406-8D89-C5C325886B48}"/>
                  </a:ext>
                </a:extLst>
              </p:cNvPr>
              <p:cNvSpPr>
                <a:spLocks/>
              </p:cNvSpPr>
              <p:nvPr/>
            </p:nvSpPr>
            <p:spPr bwMode="auto">
              <a:xfrm>
                <a:off x="950" y="719"/>
                <a:ext cx="555" cy="741"/>
              </a:xfrm>
              <a:custGeom>
                <a:avLst/>
                <a:gdLst>
                  <a:gd name="T0" fmla="*/ 0 w 48"/>
                  <a:gd name="T1" fmla="*/ 16 h 64"/>
                  <a:gd name="T2" fmla="*/ 0 w 48"/>
                  <a:gd name="T3" fmla="*/ 48 h 64"/>
                  <a:gd name="T4" fmla="*/ 48 w 48"/>
                  <a:gd name="T5" fmla="*/ 44 h 64"/>
                  <a:gd name="T6" fmla="*/ 48 w 48"/>
                  <a:gd name="T7" fmla="*/ 12 h 64"/>
                  <a:gd name="T8" fmla="*/ 0 w 48"/>
                  <a:gd name="T9" fmla="*/ 16 h 64"/>
                </a:gdLst>
                <a:ahLst/>
                <a:cxnLst>
                  <a:cxn ang="0">
                    <a:pos x="T0" y="T1"/>
                  </a:cxn>
                  <a:cxn ang="0">
                    <a:pos x="T2" y="T3"/>
                  </a:cxn>
                  <a:cxn ang="0">
                    <a:pos x="T4" y="T5"/>
                  </a:cxn>
                  <a:cxn ang="0">
                    <a:pos x="T6" y="T7"/>
                  </a:cxn>
                  <a:cxn ang="0">
                    <a:pos x="T8" y="T9"/>
                  </a:cxn>
                </a:cxnLst>
                <a:rect l="0" t="0" r="r" b="b"/>
                <a:pathLst>
                  <a:path w="48" h="64">
                    <a:moveTo>
                      <a:pt x="0" y="16"/>
                    </a:moveTo>
                    <a:cubicBezTo>
                      <a:pt x="0" y="48"/>
                      <a:pt x="0" y="48"/>
                      <a:pt x="0" y="48"/>
                    </a:cubicBezTo>
                    <a:cubicBezTo>
                      <a:pt x="24" y="32"/>
                      <a:pt x="24" y="64"/>
                      <a:pt x="48" y="44"/>
                    </a:cubicBezTo>
                    <a:cubicBezTo>
                      <a:pt x="48" y="12"/>
                      <a:pt x="48" y="12"/>
                      <a:pt x="48" y="12"/>
                    </a:cubicBezTo>
                    <a:cubicBezTo>
                      <a:pt x="24" y="32"/>
                      <a:pt x="24" y="0"/>
                      <a:pt x="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24" name="Group 23">
            <a:extLst>
              <a:ext uri="{FF2B5EF4-FFF2-40B4-BE49-F238E27FC236}">
                <a16:creationId xmlns:a16="http://schemas.microsoft.com/office/drawing/2014/main" id="{C4837868-EA88-4105-8AFC-C5C7F2608006}"/>
              </a:ext>
            </a:extLst>
          </p:cNvPr>
          <p:cNvGrpSpPr/>
          <p:nvPr/>
        </p:nvGrpSpPr>
        <p:grpSpPr>
          <a:xfrm>
            <a:off x="1405435" y="3248185"/>
            <a:ext cx="2831452" cy="1376513"/>
            <a:chOff x="-4068328" y="3190053"/>
            <a:chExt cx="2831452" cy="1376513"/>
          </a:xfrm>
        </p:grpSpPr>
        <p:sp>
          <p:nvSpPr>
            <p:cNvPr id="134" name="Bulle narrative : rectangle 116">
              <a:extLst>
                <a:ext uri="{FF2B5EF4-FFF2-40B4-BE49-F238E27FC236}">
                  <a16:creationId xmlns:a16="http://schemas.microsoft.com/office/drawing/2014/main" id="{6B4E0DC8-DDD6-4557-BA29-2351AE686AFF}"/>
                </a:ext>
              </a:extLst>
            </p:cNvPr>
            <p:cNvSpPr/>
            <p:nvPr/>
          </p:nvSpPr>
          <p:spPr>
            <a:xfrm>
              <a:off x="-4068328" y="3190053"/>
              <a:ext cx="2831452" cy="1376513"/>
            </a:xfrm>
            <a:prstGeom prst="wedgeRectCallout">
              <a:avLst>
                <a:gd name="adj1" fmla="val -62755"/>
                <a:gd name="adj2" fmla="val 43498"/>
              </a:avLst>
            </a:prstGeom>
            <a:solidFill>
              <a:schemeClr val="bg1"/>
            </a:solidFill>
            <a:ln w="12700">
              <a:solidFill>
                <a:schemeClr val="accent1">
                  <a:lumMod val="20000"/>
                  <a:lumOff val="80000"/>
                </a:schemeClr>
              </a:solidFill>
            </a:ln>
            <a:effectLst>
              <a:outerShdw blurRad="50800" dist="38100" dir="2700000" algn="tl"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72000" tIns="72000" rIns="72000" bIns="72000" rtlCol="0" anchor="t">
              <a:spAutoFit/>
            </a:bodyPr>
            <a:lstStyle/>
            <a:p>
              <a:pPr algn="ctr">
                <a:spcAft>
                  <a:spcPts val="1200"/>
                </a:spcAft>
              </a:pPr>
              <a:r>
                <a:rPr lang="en-US" sz="1000" b="1" dirty="0">
                  <a:solidFill>
                    <a:schemeClr val="tx1"/>
                  </a:solidFill>
                </a:rPr>
                <a:t>Risk #1 </a:t>
              </a:r>
            </a:p>
            <a:p>
              <a:pPr algn="ctr">
                <a:spcAft>
                  <a:spcPts val="600"/>
                </a:spcAft>
              </a:pPr>
              <a:r>
                <a:rPr lang="en-US" sz="1000" dirty="0" err="1">
                  <a:solidFill>
                    <a:schemeClr val="accent5">
                      <a:lumMod val="75000"/>
                    </a:schemeClr>
                  </a:solidFill>
                </a:rPr>
                <a:t>Sinapps</a:t>
              </a:r>
              <a:r>
                <a:rPr lang="en-US" sz="1000" dirty="0">
                  <a:solidFill>
                    <a:schemeClr val="accent5">
                      <a:lumMod val="75000"/>
                    </a:schemeClr>
                  </a:solidFill>
                </a:rPr>
                <a:t>, </a:t>
              </a:r>
              <a:r>
                <a:rPr lang="en-US" sz="1000" dirty="0">
                  <a:solidFill>
                    <a:schemeClr val="tx1"/>
                  </a:solidFill>
                </a:rPr>
                <a:t>by providing to REN providers an</a:t>
              </a:r>
              <a:r>
                <a:rPr lang="en-US" sz="1000" dirty="0">
                  <a:solidFill>
                    <a:schemeClr val="accent5">
                      <a:lumMod val="75000"/>
                    </a:schemeClr>
                  </a:solidFill>
                </a:rPr>
                <a:t> interface </a:t>
              </a:r>
              <a:r>
                <a:rPr lang="en-US" sz="1000" dirty="0">
                  <a:solidFill>
                    <a:schemeClr val="tx1"/>
                  </a:solidFill>
                </a:rPr>
                <a:t>with</a:t>
              </a:r>
              <a:r>
                <a:rPr lang="en-US" sz="1000" dirty="0">
                  <a:solidFill>
                    <a:schemeClr val="accent5">
                      <a:lumMod val="75000"/>
                    </a:schemeClr>
                  </a:solidFill>
                </a:rPr>
                <a:t> insurances </a:t>
              </a:r>
              <a:r>
                <a:rPr lang="en-US" sz="1000" dirty="0">
                  <a:solidFill>
                    <a:schemeClr val="tx1"/>
                  </a:solidFill>
                </a:rPr>
                <a:t>and expertise companies and </a:t>
              </a:r>
              <a:r>
                <a:rPr lang="en-US" sz="1000" dirty="0">
                  <a:solidFill>
                    <a:schemeClr val="accent5">
                      <a:lumMod val="75000"/>
                    </a:schemeClr>
                  </a:solidFill>
                </a:rPr>
                <a:t>workflow management tools, reduces barriers to entry </a:t>
              </a:r>
              <a:r>
                <a:rPr lang="en-US" sz="1000" dirty="0">
                  <a:solidFill>
                    <a:schemeClr val="tx1"/>
                  </a:solidFill>
                </a:rPr>
                <a:t>and favors the </a:t>
              </a:r>
              <a:r>
                <a:rPr lang="en-US" sz="1000" dirty="0">
                  <a:solidFill>
                    <a:schemeClr val="accent5">
                      <a:lumMod val="75000"/>
                    </a:schemeClr>
                  </a:solidFill>
                </a:rPr>
                <a:t>emergence of small REN providers</a:t>
              </a:r>
            </a:p>
          </p:txBody>
        </p:sp>
        <p:grpSp>
          <p:nvGrpSpPr>
            <p:cNvPr id="135" name="Group 4">
              <a:extLst>
                <a:ext uri="{FF2B5EF4-FFF2-40B4-BE49-F238E27FC236}">
                  <a16:creationId xmlns:a16="http://schemas.microsoft.com/office/drawing/2014/main" id="{2C041EA5-AA00-489E-9865-08607979DC09}"/>
                </a:ext>
              </a:extLst>
            </p:cNvPr>
            <p:cNvGrpSpPr>
              <a:grpSpLocks noChangeAspect="1"/>
            </p:cNvGrpSpPr>
            <p:nvPr/>
          </p:nvGrpSpPr>
          <p:grpSpPr bwMode="auto">
            <a:xfrm>
              <a:off x="-2005266" y="3212867"/>
              <a:ext cx="217267" cy="257654"/>
              <a:chOff x="811" y="719"/>
              <a:chExt cx="694" cy="823"/>
            </a:xfrm>
            <a:solidFill>
              <a:schemeClr val="accent6"/>
            </a:solidFill>
          </p:grpSpPr>
          <p:sp>
            <p:nvSpPr>
              <p:cNvPr id="136" name="Freeform 5">
                <a:extLst>
                  <a:ext uri="{FF2B5EF4-FFF2-40B4-BE49-F238E27FC236}">
                    <a16:creationId xmlns:a16="http://schemas.microsoft.com/office/drawing/2014/main" id="{896AB1F6-35C4-4467-92A0-946A0B5B2B0C}"/>
                  </a:ext>
                </a:extLst>
              </p:cNvPr>
              <p:cNvSpPr>
                <a:spLocks/>
              </p:cNvSpPr>
              <p:nvPr/>
            </p:nvSpPr>
            <p:spPr bwMode="auto">
              <a:xfrm>
                <a:off x="811" y="800"/>
                <a:ext cx="93" cy="742"/>
              </a:xfrm>
              <a:custGeom>
                <a:avLst/>
                <a:gdLst>
                  <a:gd name="T0" fmla="*/ 4 w 8"/>
                  <a:gd name="T1" fmla="*/ 0 h 64"/>
                  <a:gd name="T2" fmla="*/ 0 w 8"/>
                  <a:gd name="T3" fmla="*/ 4 h 64"/>
                  <a:gd name="T4" fmla="*/ 0 w 8"/>
                  <a:gd name="T5" fmla="*/ 64 h 64"/>
                  <a:gd name="T6" fmla="*/ 8 w 8"/>
                  <a:gd name="T7" fmla="*/ 64 h 64"/>
                  <a:gd name="T8" fmla="*/ 8 w 8"/>
                  <a:gd name="T9" fmla="*/ 4 h 64"/>
                  <a:gd name="T10" fmla="*/ 4 w 8"/>
                  <a:gd name="T11" fmla="*/ 0 h 64"/>
                </a:gdLst>
                <a:ahLst/>
                <a:cxnLst>
                  <a:cxn ang="0">
                    <a:pos x="T0" y="T1"/>
                  </a:cxn>
                  <a:cxn ang="0">
                    <a:pos x="T2" y="T3"/>
                  </a:cxn>
                  <a:cxn ang="0">
                    <a:pos x="T4" y="T5"/>
                  </a:cxn>
                  <a:cxn ang="0">
                    <a:pos x="T6" y="T7"/>
                  </a:cxn>
                  <a:cxn ang="0">
                    <a:pos x="T8" y="T9"/>
                  </a:cxn>
                  <a:cxn ang="0">
                    <a:pos x="T10" y="T11"/>
                  </a:cxn>
                </a:cxnLst>
                <a:rect l="0" t="0" r="r" b="b"/>
                <a:pathLst>
                  <a:path w="8" h="64">
                    <a:moveTo>
                      <a:pt x="4" y="0"/>
                    </a:moveTo>
                    <a:cubicBezTo>
                      <a:pt x="2" y="0"/>
                      <a:pt x="0" y="2"/>
                      <a:pt x="0" y="4"/>
                    </a:cubicBezTo>
                    <a:cubicBezTo>
                      <a:pt x="0" y="64"/>
                      <a:pt x="0" y="64"/>
                      <a:pt x="0" y="64"/>
                    </a:cubicBezTo>
                    <a:cubicBezTo>
                      <a:pt x="8" y="64"/>
                      <a:pt x="8" y="64"/>
                      <a:pt x="8" y="64"/>
                    </a:cubicBezTo>
                    <a:cubicBezTo>
                      <a:pt x="8" y="4"/>
                      <a:pt x="8" y="4"/>
                      <a:pt x="8" y="4"/>
                    </a:cubicBezTo>
                    <a:cubicBezTo>
                      <a:pt x="8" y="2"/>
                      <a:pt x="7"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7" name="Freeform 6">
                <a:extLst>
                  <a:ext uri="{FF2B5EF4-FFF2-40B4-BE49-F238E27FC236}">
                    <a16:creationId xmlns:a16="http://schemas.microsoft.com/office/drawing/2014/main" id="{3D321B8B-4582-4432-912B-161AD68D6800}"/>
                  </a:ext>
                </a:extLst>
              </p:cNvPr>
              <p:cNvSpPr>
                <a:spLocks/>
              </p:cNvSpPr>
              <p:nvPr/>
            </p:nvSpPr>
            <p:spPr bwMode="auto">
              <a:xfrm>
                <a:off x="950" y="719"/>
                <a:ext cx="555" cy="741"/>
              </a:xfrm>
              <a:custGeom>
                <a:avLst/>
                <a:gdLst>
                  <a:gd name="T0" fmla="*/ 0 w 48"/>
                  <a:gd name="T1" fmla="*/ 16 h 64"/>
                  <a:gd name="T2" fmla="*/ 0 w 48"/>
                  <a:gd name="T3" fmla="*/ 48 h 64"/>
                  <a:gd name="T4" fmla="*/ 48 w 48"/>
                  <a:gd name="T5" fmla="*/ 44 h 64"/>
                  <a:gd name="T6" fmla="*/ 48 w 48"/>
                  <a:gd name="T7" fmla="*/ 12 h 64"/>
                  <a:gd name="T8" fmla="*/ 0 w 48"/>
                  <a:gd name="T9" fmla="*/ 16 h 64"/>
                </a:gdLst>
                <a:ahLst/>
                <a:cxnLst>
                  <a:cxn ang="0">
                    <a:pos x="T0" y="T1"/>
                  </a:cxn>
                  <a:cxn ang="0">
                    <a:pos x="T2" y="T3"/>
                  </a:cxn>
                  <a:cxn ang="0">
                    <a:pos x="T4" y="T5"/>
                  </a:cxn>
                  <a:cxn ang="0">
                    <a:pos x="T6" y="T7"/>
                  </a:cxn>
                  <a:cxn ang="0">
                    <a:pos x="T8" y="T9"/>
                  </a:cxn>
                </a:cxnLst>
                <a:rect l="0" t="0" r="r" b="b"/>
                <a:pathLst>
                  <a:path w="48" h="64">
                    <a:moveTo>
                      <a:pt x="0" y="16"/>
                    </a:moveTo>
                    <a:cubicBezTo>
                      <a:pt x="0" y="48"/>
                      <a:pt x="0" y="48"/>
                      <a:pt x="0" y="48"/>
                    </a:cubicBezTo>
                    <a:cubicBezTo>
                      <a:pt x="24" y="32"/>
                      <a:pt x="24" y="64"/>
                      <a:pt x="48" y="44"/>
                    </a:cubicBezTo>
                    <a:cubicBezTo>
                      <a:pt x="48" y="12"/>
                      <a:pt x="48" y="12"/>
                      <a:pt x="48" y="12"/>
                    </a:cubicBezTo>
                    <a:cubicBezTo>
                      <a:pt x="24" y="32"/>
                      <a:pt x="24" y="0"/>
                      <a:pt x="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15" name="Groupe 14">
            <a:extLst>
              <a:ext uri="{FF2B5EF4-FFF2-40B4-BE49-F238E27FC236}">
                <a16:creationId xmlns:a16="http://schemas.microsoft.com/office/drawing/2014/main" id="{E5D43715-D567-4FB6-88F0-BB5D8CDDFCF8}"/>
              </a:ext>
            </a:extLst>
          </p:cNvPr>
          <p:cNvGrpSpPr/>
          <p:nvPr/>
        </p:nvGrpSpPr>
        <p:grpSpPr>
          <a:xfrm>
            <a:off x="1405566" y="4827599"/>
            <a:ext cx="2831452" cy="918202"/>
            <a:chOff x="1405566" y="4827599"/>
            <a:chExt cx="2831452" cy="918202"/>
          </a:xfrm>
        </p:grpSpPr>
        <p:sp>
          <p:nvSpPr>
            <p:cNvPr id="138" name="Bulle narrative : rectangle 116">
              <a:extLst>
                <a:ext uri="{FF2B5EF4-FFF2-40B4-BE49-F238E27FC236}">
                  <a16:creationId xmlns:a16="http://schemas.microsoft.com/office/drawing/2014/main" id="{279E6DEF-1C4D-4696-B825-7122AC695BE5}"/>
                </a:ext>
              </a:extLst>
            </p:cNvPr>
            <p:cNvSpPr/>
            <p:nvPr/>
          </p:nvSpPr>
          <p:spPr>
            <a:xfrm>
              <a:off x="1405566" y="4830953"/>
              <a:ext cx="2831452" cy="914848"/>
            </a:xfrm>
            <a:prstGeom prst="wedgeRectCallout">
              <a:avLst>
                <a:gd name="adj1" fmla="val -58654"/>
                <a:gd name="adj2" fmla="val -37759"/>
              </a:avLst>
            </a:prstGeom>
            <a:solidFill>
              <a:schemeClr val="bg1"/>
            </a:solidFill>
            <a:ln w="12700">
              <a:solidFill>
                <a:schemeClr val="accent1">
                  <a:lumMod val="20000"/>
                  <a:lumOff val="80000"/>
                </a:schemeClr>
              </a:solidFill>
            </a:ln>
            <a:effectLst>
              <a:outerShdw blurRad="50800" dist="38100" dir="2700000" algn="tl"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72000" tIns="72000" rIns="72000" bIns="72000" rtlCol="0" anchor="t">
              <a:spAutoFit/>
            </a:bodyPr>
            <a:lstStyle/>
            <a:p>
              <a:pPr algn="ctr">
                <a:spcAft>
                  <a:spcPts val="1200"/>
                </a:spcAft>
              </a:pPr>
              <a:r>
                <a:rPr lang="en-US" sz="1000" b="1" dirty="0">
                  <a:solidFill>
                    <a:schemeClr val="tx1"/>
                  </a:solidFill>
                </a:rPr>
                <a:t>Risk #2 </a:t>
              </a:r>
            </a:p>
            <a:p>
              <a:pPr algn="ctr">
                <a:spcAft>
                  <a:spcPts val="600"/>
                </a:spcAft>
              </a:pPr>
              <a:r>
                <a:rPr lang="en-US" sz="1000" dirty="0" err="1">
                  <a:solidFill>
                    <a:schemeClr val="tx1"/>
                  </a:solidFill>
                </a:rPr>
                <a:t>Sinapps</a:t>
              </a:r>
              <a:r>
                <a:rPr lang="en-US" sz="1000" dirty="0">
                  <a:solidFill>
                    <a:schemeClr val="tx1"/>
                  </a:solidFill>
                </a:rPr>
                <a:t> could leverage its technical solution to build a </a:t>
              </a:r>
              <a:r>
                <a:rPr lang="en-US" sz="1000" dirty="0">
                  <a:solidFill>
                    <a:schemeClr val="accent5">
                      <a:lumMod val="75000"/>
                    </a:schemeClr>
                  </a:solidFill>
                </a:rPr>
                <a:t>platform aggregating craftsmen </a:t>
              </a:r>
              <a:r>
                <a:rPr lang="en-US" sz="1000" dirty="0">
                  <a:solidFill>
                    <a:schemeClr val="tx1"/>
                  </a:solidFill>
                </a:rPr>
                <a:t>and </a:t>
              </a:r>
              <a:r>
                <a:rPr lang="en-US" sz="1000" dirty="0">
                  <a:solidFill>
                    <a:schemeClr val="accent5">
                      <a:lumMod val="75000"/>
                    </a:schemeClr>
                  </a:solidFill>
                </a:rPr>
                <a:t>becomes a REN provider</a:t>
              </a:r>
            </a:p>
          </p:txBody>
        </p:sp>
        <p:grpSp>
          <p:nvGrpSpPr>
            <p:cNvPr id="139" name="Group 4">
              <a:extLst>
                <a:ext uri="{FF2B5EF4-FFF2-40B4-BE49-F238E27FC236}">
                  <a16:creationId xmlns:a16="http://schemas.microsoft.com/office/drawing/2014/main" id="{186E2752-0A1F-495B-9241-266BD52D0AA4}"/>
                </a:ext>
              </a:extLst>
            </p:cNvPr>
            <p:cNvGrpSpPr>
              <a:grpSpLocks noChangeAspect="1"/>
            </p:cNvGrpSpPr>
            <p:nvPr/>
          </p:nvGrpSpPr>
          <p:grpSpPr bwMode="auto">
            <a:xfrm>
              <a:off x="3479345" y="4827599"/>
              <a:ext cx="217267" cy="257654"/>
              <a:chOff x="811" y="719"/>
              <a:chExt cx="694" cy="823"/>
            </a:xfrm>
            <a:solidFill>
              <a:schemeClr val="accent3"/>
            </a:solidFill>
          </p:grpSpPr>
          <p:sp>
            <p:nvSpPr>
              <p:cNvPr id="140" name="Freeform 5">
                <a:extLst>
                  <a:ext uri="{FF2B5EF4-FFF2-40B4-BE49-F238E27FC236}">
                    <a16:creationId xmlns:a16="http://schemas.microsoft.com/office/drawing/2014/main" id="{7461A3A3-DECA-4042-B3C0-42B22E8A9ACE}"/>
                  </a:ext>
                </a:extLst>
              </p:cNvPr>
              <p:cNvSpPr>
                <a:spLocks/>
              </p:cNvSpPr>
              <p:nvPr/>
            </p:nvSpPr>
            <p:spPr bwMode="auto">
              <a:xfrm>
                <a:off x="811" y="800"/>
                <a:ext cx="93" cy="742"/>
              </a:xfrm>
              <a:custGeom>
                <a:avLst/>
                <a:gdLst>
                  <a:gd name="T0" fmla="*/ 4 w 8"/>
                  <a:gd name="T1" fmla="*/ 0 h 64"/>
                  <a:gd name="T2" fmla="*/ 0 w 8"/>
                  <a:gd name="T3" fmla="*/ 4 h 64"/>
                  <a:gd name="T4" fmla="*/ 0 w 8"/>
                  <a:gd name="T5" fmla="*/ 64 h 64"/>
                  <a:gd name="T6" fmla="*/ 8 w 8"/>
                  <a:gd name="T7" fmla="*/ 64 h 64"/>
                  <a:gd name="T8" fmla="*/ 8 w 8"/>
                  <a:gd name="T9" fmla="*/ 4 h 64"/>
                  <a:gd name="T10" fmla="*/ 4 w 8"/>
                  <a:gd name="T11" fmla="*/ 0 h 64"/>
                </a:gdLst>
                <a:ahLst/>
                <a:cxnLst>
                  <a:cxn ang="0">
                    <a:pos x="T0" y="T1"/>
                  </a:cxn>
                  <a:cxn ang="0">
                    <a:pos x="T2" y="T3"/>
                  </a:cxn>
                  <a:cxn ang="0">
                    <a:pos x="T4" y="T5"/>
                  </a:cxn>
                  <a:cxn ang="0">
                    <a:pos x="T6" y="T7"/>
                  </a:cxn>
                  <a:cxn ang="0">
                    <a:pos x="T8" y="T9"/>
                  </a:cxn>
                  <a:cxn ang="0">
                    <a:pos x="T10" y="T11"/>
                  </a:cxn>
                </a:cxnLst>
                <a:rect l="0" t="0" r="r" b="b"/>
                <a:pathLst>
                  <a:path w="8" h="64">
                    <a:moveTo>
                      <a:pt x="4" y="0"/>
                    </a:moveTo>
                    <a:cubicBezTo>
                      <a:pt x="2" y="0"/>
                      <a:pt x="0" y="2"/>
                      <a:pt x="0" y="4"/>
                    </a:cubicBezTo>
                    <a:cubicBezTo>
                      <a:pt x="0" y="64"/>
                      <a:pt x="0" y="64"/>
                      <a:pt x="0" y="64"/>
                    </a:cubicBezTo>
                    <a:cubicBezTo>
                      <a:pt x="8" y="64"/>
                      <a:pt x="8" y="64"/>
                      <a:pt x="8" y="64"/>
                    </a:cubicBezTo>
                    <a:cubicBezTo>
                      <a:pt x="8" y="4"/>
                      <a:pt x="8" y="4"/>
                      <a:pt x="8" y="4"/>
                    </a:cubicBezTo>
                    <a:cubicBezTo>
                      <a:pt x="8" y="2"/>
                      <a:pt x="7"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1" name="Freeform 6">
                <a:extLst>
                  <a:ext uri="{FF2B5EF4-FFF2-40B4-BE49-F238E27FC236}">
                    <a16:creationId xmlns:a16="http://schemas.microsoft.com/office/drawing/2014/main" id="{58B6DCA7-42DA-4ECB-8AE2-CFFF5D90ED77}"/>
                  </a:ext>
                </a:extLst>
              </p:cNvPr>
              <p:cNvSpPr>
                <a:spLocks/>
              </p:cNvSpPr>
              <p:nvPr/>
            </p:nvSpPr>
            <p:spPr bwMode="auto">
              <a:xfrm>
                <a:off x="950" y="719"/>
                <a:ext cx="555" cy="741"/>
              </a:xfrm>
              <a:custGeom>
                <a:avLst/>
                <a:gdLst>
                  <a:gd name="T0" fmla="*/ 0 w 48"/>
                  <a:gd name="T1" fmla="*/ 16 h 64"/>
                  <a:gd name="T2" fmla="*/ 0 w 48"/>
                  <a:gd name="T3" fmla="*/ 48 h 64"/>
                  <a:gd name="T4" fmla="*/ 48 w 48"/>
                  <a:gd name="T5" fmla="*/ 44 h 64"/>
                  <a:gd name="T6" fmla="*/ 48 w 48"/>
                  <a:gd name="T7" fmla="*/ 12 h 64"/>
                  <a:gd name="T8" fmla="*/ 0 w 48"/>
                  <a:gd name="T9" fmla="*/ 16 h 64"/>
                </a:gdLst>
                <a:ahLst/>
                <a:cxnLst>
                  <a:cxn ang="0">
                    <a:pos x="T0" y="T1"/>
                  </a:cxn>
                  <a:cxn ang="0">
                    <a:pos x="T2" y="T3"/>
                  </a:cxn>
                  <a:cxn ang="0">
                    <a:pos x="T4" y="T5"/>
                  </a:cxn>
                  <a:cxn ang="0">
                    <a:pos x="T6" y="T7"/>
                  </a:cxn>
                  <a:cxn ang="0">
                    <a:pos x="T8" y="T9"/>
                  </a:cxn>
                </a:cxnLst>
                <a:rect l="0" t="0" r="r" b="b"/>
                <a:pathLst>
                  <a:path w="48" h="64">
                    <a:moveTo>
                      <a:pt x="0" y="16"/>
                    </a:moveTo>
                    <a:cubicBezTo>
                      <a:pt x="0" y="48"/>
                      <a:pt x="0" y="48"/>
                      <a:pt x="0" y="48"/>
                    </a:cubicBezTo>
                    <a:cubicBezTo>
                      <a:pt x="24" y="32"/>
                      <a:pt x="24" y="64"/>
                      <a:pt x="48" y="44"/>
                    </a:cubicBezTo>
                    <a:cubicBezTo>
                      <a:pt x="48" y="12"/>
                      <a:pt x="48" y="12"/>
                      <a:pt x="48" y="12"/>
                    </a:cubicBezTo>
                    <a:cubicBezTo>
                      <a:pt x="24" y="32"/>
                      <a:pt x="24" y="0"/>
                      <a:pt x="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27" name="Group 26">
            <a:extLst>
              <a:ext uri="{FF2B5EF4-FFF2-40B4-BE49-F238E27FC236}">
                <a16:creationId xmlns:a16="http://schemas.microsoft.com/office/drawing/2014/main" id="{EA08B364-2359-4F49-AC90-B0624510EFC6}"/>
              </a:ext>
            </a:extLst>
          </p:cNvPr>
          <p:cNvGrpSpPr/>
          <p:nvPr/>
        </p:nvGrpSpPr>
        <p:grpSpPr>
          <a:xfrm>
            <a:off x="3909113" y="1844183"/>
            <a:ext cx="2831452" cy="1072090"/>
            <a:chOff x="4252736" y="7087360"/>
            <a:chExt cx="2831452" cy="1072090"/>
          </a:xfrm>
        </p:grpSpPr>
        <p:sp>
          <p:nvSpPr>
            <p:cNvPr id="144" name="Bulle narrative : rectangle 116">
              <a:extLst>
                <a:ext uri="{FF2B5EF4-FFF2-40B4-BE49-F238E27FC236}">
                  <a16:creationId xmlns:a16="http://schemas.microsoft.com/office/drawing/2014/main" id="{8F3BDE8F-DB0C-4D11-B86C-50FF55DED7FE}"/>
                </a:ext>
              </a:extLst>
            </p:cNvPr>
            <p:cNvSpPr/>
            <p:nvPr/>
          </p:nvSpPr>
          <p:spPr>
            <a:xfrm>
              <a:off x="4252736" y="7090714"/>
              <a:ext cx="2831452" cy="1068736"/>
            </a:xfrm>
            <a:prstGeom prst="wedgeRectCallout">
              <a:avLst>
                <a:gd name="adj1" fmla="val 20666"/>
                <a:gd name="adj2" fmla="val 62233"/>
              </a:avLst>
            </a:prstGeom>
            <a:solidFill>
              <a:schemeClr val="bg1"/>
            </a:solidFill>
            <a:ln w="12700">
              <a:solidFill>
                <a:schemeClr val="accent1">
                  <a:lumMod val="20000"/>
                  <a:lumOff val="80000"/>
                </a:schemeClr>
              </a:solidFill>
            </a:ln>
            <a:effectLst>
              <a:outerShdw blurRad="50800" dist="38100" dir="2700000" algn="tl"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72000" tIns="72000" rIns="72000" bIns="72000" rtlCol="0" anchor="t">
              <a:spAutoFit/>
            </a:bodyPr>
            <a:lstStyle/>
            <a:p>
              <a:pPr algn="ctr">
                <a:spcAft>
                  <a:spcPts val="1200"/>
                </a:spcAft>
              </a:pPr>
              <a:r>
                <a:rPr lang="en-US" sz="1000" b="1" dirty="0">
                  <a:solidFill>
                    <a:schemeClr val="tx1"/>
                  </a:solidFill>
                </a:rPr>
                <a:t>Risk #3 </a:t>
              </a:r>
            </a:p>
            <a:p>
              <a:pPr algn="ctr">
                <a:spcAft>
                  <a:spcPts val="600"/>
                </a:spcAft>
              </a:pPr>
              <a:r>
                <a:rPr lang="en-US" sz="1000" dirty="0">
                  <a:solidFill>
                    <a:schemeClr val="tx1"/>
                  </a:solidFill>
                </a:rPr>
                <a:t>With the </a:t>
              </a:r>
              <a:r>
                <a:rPr lang="en-US" sz="1000" dirty="0">
                  <a:solidFill>
                    <a:schemeClr val="accent5">
                      <a:lumMod val="75000"/>
                    </a:schemeClr>
                  </a:solidFill>
                </a:rPr>
                <a:t>emergence of both B2C and C2C platforms</a:t>
              </a:r>
              <a:r>
                <a:rPr lang="en-US" sz="1000" dirty="0">
                  <a:solidFill>
                    <a:schemeClr val="tx1"/>
                  </a:solidFill>
                </a:rPr>
                <a:t>, insured person </a:t>
              </a:r>
              <a:r>
                <a:rPr lang="en-US" sz="1000" dirty="0">
                  <a:solidFill>
                    <a:schemeClr val="accent5">
                      <a:lumMod val="75000"/>
                    </a:schemeClr>
                  </a:solidFill>
                </a:rPr>
                <a:t>might increase</a:t>
              </a:r>
              <a:r>
                <a:rPr lang="en-US" sz="1000" dirty="0">
                  <a:solidFill>
                    <a:schemeClr val="accent5"/>
                  </a:solidFill>
                </a:rPr>
                <a:t> </a:t>
              </a:r>
              <a:r>
                <a:rPr lang="en-US" sz="1000" dirty="0">
                  <a:solidFill>
                    <a:schemeClr val="tx1"/>
                  </a:solidFill>
                </a:rPr>
                <a:t>their</a:t>
              </a:r>
              <a:r>
                <a:rPr lang="en-US" sz="1000" dirty="0">
                  <a:solidFill>
                    <a:schemeClr val="accent5"/>
                  </a:solidFill>
                </a:rPr>
                <a:t> </a:t>
              </a:r>
              <a:r>
                <a:rPr lang="en-US" sz="1000" dirty="0">
                  <a:solidFill>
                    <a:schemeClr val="accent5">
                      <a:lumMod val="75000"/>
                    </a:schemeClr>
                  </a:solidFill>
                </a:rPr>
                <a:t>use</a:t>
              </a:r>
              <a:r>
                <a:rPr lang="en-US" sz="1000" dirty="0">
                  <a:solidFill>
                    <a:schemeClr val="accent5"/>
                  </a:solidFill>
                </a:rPr>
                <a:t> </a:t>
              </a:r>
              <a:r>
                <a:rPr lang="en-US" sz="1000" dirty="0">
                  <a:solidFill>
                    <a:schemeClr val="tx1"/>
                  </a:solidFill>
                </a:rPr>
                <a:t>of</a:t>
              </a:r>
              <a:r>
                <a:rPr lang="en-US" sz="1000" dirty="0">
                  <a:solidFill>
                    <a:schemeClr val="accent5"/>
                  </a:solidFill>
                </a:rPr>
                <a:t> </a:t>
              </a:r>
              <a:r>
                <a:rPr lang="en-US" sz="1000" dirty="0">
                  <a:solidFill>
                    <a:schemeClr val="accent5">
                      <a:lumMod val="75000"/>
                    </a:schemeClr>
                  </a:solidFill>
                </a:rPr>
                <a:t>« over-the-counter » </a:t>
              </a:r>
              <a:r>
                <a:rPr lang="en-US" sz="1000" dirty="0">
                  <a:solidFill>
                    <a:schemeClr val="tx1"/>
                  </a:solidFill>
                </a:rPr>
                <a:t>and </a:t>
              </a:r>
              <a:r>
                <a:rPr lang="en-US" sz="1000" dirty="0">
                  <a:solidFill>
                    <a:schemeClr val="accent5">
                      <a:lumMod val="75000"/>
                    </a:schemeClr>
                  </a:solidFill>
                </a:rPr>
                <a:t>« on-estimate »</a:t>
              </a:r>
              <a:r>
                <a:rPr lang="en-US" sz="1000" dirty="0">
                  <a:solidFill>
                    <a:schemeClr val="accent5"/>
                  </a:solidFill>
                </a:rPr>
                <a:t> </a:t>
              </a:r>
              <a:r>
                <a:rPr lang="en-US" sz="1000" dirty="0">
                  <a:solidFill>
                    <a:schemeClr val="tx1"/>
                  </a:solidFill>
                </a:rPr>
                <a:t>compensation</a:t>
              </a:r>
            </a:p>
          </p:txBody>
        </p:sp>
        <p:grpSp>
          <p:nvGrpSpPr>
            <p:cNvPr id="146" name="Group 4">
              <a:extLst>
                <a:ext uri="{FF2B5EF4-FFF2-40B4-BE49-F238E27FC236}">
                  <a16:creationId xmlns:a16="http://schemas.microsoft.com/office/drawing/2014/main" id="{D761AD5C-EC94-4530-A013-3B15E174E9B3}"/>
                </a:ext>
              </a:extLst>
            </p:cNvPr>
            <p:cNvGrpSpPr>
              <a:grpSpLocks noChangeAspect="1"/>
            </p:cNvGrpSpPr>
            <p:nvPr/>
          </p:nvGrpSpPr>
          <p:grpSpPr bwMode="auto">
            <a:xfrm>
              <a:off x="6295338" y="7087360"/>
              <a:ext cx="217267" cy="257654"/>
              <a:chOff x="811" y="719"/>
              <a:chExt cx="694" cy="823"/>
            </a:xfrm>
            <a:solidFill>
              <a:schemeClr val="accent3"/>
            </a:solidFill>
          </p:grpSpPr>
          <p:sp>
            <p:nvSpPr>
              <p:cNvPr id="153" name="Freeform 5">
                <a:extLst>
                  <a:ext uri="{FF2B5EF4-FFF2-40B4-BE49-F238E27FC236}">
                    <a16:creationId xmlns:a16="http://schemas.microsoft.com/office/drawing/2014/main" id="{CAFC8686-A7C9-4A73-805C-CBE0E745F760}"/>
                  </a:ext>
                </a:extLst>
              </p:cNvPr>
              <p:cNvSpPr>
                <a:spLocks/>
              </p:cNvSpPr>
              <p:nvPr/>
            </p:nvSpPr>
            <p:spPr bwMode="auto">
              <a:xfrm>
                <a:off x="811" y="800"/>
                <a:ext cx="93" cy="742"/>
              </a:xfrm>
              <a:custGeom>
                <a:avLst/>
                <a:gdLst>
                  <a:gd name="T0" fmla="*/ 4 w 8"/>
                  <a:gd name="T1" fmla="*/ 0 h 64"/>
                  <a:gd name="T2" fmla="*/ 0 w 8"/>
                  <a:gd name="T3" fmla="*/ 4 h 64"/>
                  <a:gd name="T4" fmla="*/ 0 w 8"/>
                  <a:gd name="T5" fmla="*/ 64 h 64"/>
                  <a:gd name="T6" fmla="*/ 8 w 8"/>
                  <a:gd name="T7" fmla="*/ 64 h 64"/>
                  <a:gd name="T8" fmla="*/ 8 w 8"/>
                  <a:gd name="T9" fmla="*/ 4 h 64"/>
                  <a:gd name="T10" fmla="*/ 4 w 8"/>
                  <a:gd name="T11" fmla="*/ 0 h 64"/>
                </a:gdLst>
                <a:ahLst/>
                <a:cxnLst>
                  <a:cxn ang="0">
                    <a:pos x="T0" y="T1"/>
                  </a:cxn>
                  <a:cxn ang="0">
                    <a:pos x="T2" y="T3"/>
                  </a:cxn>
                  <a:cxn ang="0">
                    <a:pos x="T4" y="T5"/>
                  </a:cxn>
                  <a:cxn ang="0">
                    <a:pos x="T6" y="T7"/>
                  </a:cxn>
                  <a:cxn ang="0">
                    <a:pos x="T8" y="T9"/>
                  </a:cxn>
                  <a:cxn ang="0">
                    <a:pos x="T10" y="T11"/>
                  </a:cxn>
                </a:cxnLst>
                <a:rect l="0" t="0" r="r" b="b"/>
                <a:pathLst>
                  <a:path w="8" h="64">
                    <a:moveTo>
                      <a:pt x="4" y="0"/>
                    </a:moveTo>
                    <a:cubicBezTo>
                      <a:pt x="2" y="0"/>
                      <a:pt x="0" y="2"/>
                      <a:pt x="0" y="4"/>
                    </a:cubicBezTo>
                    <a:cubicBezTo>
                      <a:pt x="0" y="64"/>
                      <a:pt x="0" y="64"/>
                      <a:pt x="0" y="64"/>
                    </a:cubicBezTo>
                    <a:cubicBezTo>
                      <a:pt x="8" y="64"/>
                      <a:pt x="8" y="64"/>
                      <a:pt x="8" y="64"/>
                    </a:cubicBezTo>
                    <a:cubicBezTo>
                      <a:pt x="8" y="4"/>
                      <a:pt x="8" y="4"/>
                      <a:pt x="8" y="4"/>
                    </a:cubicBezTo>
                    <a:cubicBezTo>
                      <a:pt x="8" y="2"/>
                      <a:pt x="7"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5" name="Freeform 6">
                <a:extLst>
                  <a:ext uri="{FF2B5EF4-FFF2-40B4-BE49-F238E27FC236}">
                    <a16:creationId xmlns:a16="http://schemas.microsoft.com/office/drawing/2014/main" id="{54981013-0ED1-4F45-AE61-D3FA54EC2814}"/>
                  </a:ext>
                </a:extLst>
              </p:cNvPr>
              <p:cNvSpPr>
                <a:spLocks/>
              </p:cNvSpPr>
              <p:nvPr/>
            </p:nvSpPr>
            <p:spPr bwMode="auto">
              <a:xfrm>
                <a:off x="950" y="719"/>
                <a:ext cx="555" cy="741"/>
              </a:xfrm>
              <a:custGeom>
                <a:avLst/>
                <a:gdLst>
                  <a:gd name="T0" fmla="*/ 0 w 48"/>
                  <a:gd name="T1" fmla="*/ 16 h 64"/>
                  <a:gd name="T2" fmla="*/ 0 w 48"/>
                  <a:gd name="T3" fmla="*/ 48 h 64"/>
                  <a:gd name="T4" fmla="*/ 48 w 48"/>
                  <a:gd name="T5" fmla="*/ 44 h 64"/>
                  <a:gd name="T6" fmla="*/ 48 w 48"/>
                  <a:gd name="T7" fmla="*/ 12 h 64"/>
                  <a:gd name="T8" fmla="*/ 0 w 48"/>
                  <a:gd name="T9" fmla="*/ 16 h 64"/>
                </a:gdLst>
                <a:ahLst/>
                <a:cxnLst>
                  <a:cxn ang="0">
                    <a:pos x="T0" y="T1"/>
                  </a:cxn>
                  <a:cxn ang="0">
                    <a:pos x="T2" y="T3"/>
                  </a:cxn>
                  <a:cxn ang="0">
                    <a:pos x="T4" y="T5"/>
                  </a:cxn>
                  <a:cxn ang="0">
                    <a:pos x="T6" y="T7"/>
                  </a:cxn>
                  <a:cxn ang="0">
                    <a:pos x="T8" y="T9"/>
                  </a:cxn>
                </a:cxnLst>
                <a:rect l="0" t="0" r="r" b="b"/>
                <a:pathLst>
                  <a:path w="48" h="64">
                    <a:moveTo>
                      <a:pt x="0" y="16"/>
                    </a:moveTo>
                    <a:cubicBezTo>
                      <a:pt x="0" y="48"/>
                      <a:pt x="0" y="48"/>
                      <a:pt x="0" y="48"/>
                    </a:cubicBezTo>
                    <a:cubicBezTo>
                      <a:pt x="24" y="32"/>
                      <a:pt x="24" y="64"/>
                      <a:pt x="48" y="44"/>
                    </a:cubicBezTo>
                    <a:cubicBezTo>
                      <a:pt x="48" y="12"/>
                      <a:pt x="48" y="12"/>
                      <a:pt x="48" y="12"/>
                    </a:cubicBezTo>
                    <a:cubicBezTo>
                      <a:pt x="24" y="32"/>
                      <a:pt x="24" y="0"/>
                      <a:pt x="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56" name="Group 4">
              <a:extLst>
                <a:ext uri="{FF2B5EF4-FFF2-40B4-BE49-F238E27FC236}">
                  <a16:creationId xmlns:a16="http://schemas.microsoft.com/office/drawing/2014/main" id="{C743D667-8191-45E8-ACD5-C0A91EF42D3A}"/>
                </a:ext>
              </a:extLst>
            </p:cNvPr>
            <p:cNvGrpSpPr>
              <a:grpSpLocks noChangeAspect="1"/>
            </p:cNvGrpSpPr>
            <p:nvPr/>
          </p:nvGrpSpPr>
          <p:grpSpPr bwMode="auto">
            <a:xfrm>
              <a:off x="6584225" y="7087360"/>
              <a:ext cx="217267" cy="257654"/>
              <a:chOff x="811" y="719"/>
              <a:chExt cx="694" cy="823"/>
            </a:xfrm>
            <a:solidFill>
              <a:schemeClr val="accent6"/>
            </a:solidFill>
          </p:grpSpPr>
          <p:sp>
            <p:nvSpPr>
              <p:cNvPr id="157" name="Freeform 5">
                <a:extLst>
                  <a:ext uri="{FF2B5EF4-FFF2-40B4-BE49-F238E27FC236}">
                    <a16:creationId xmlns:a16="http://schemas.microsoft.com/office/drawing/2014/main" id="{C5239505-8D48-484E-905B-E2EC5E6F3797}"/>
                  </a:ext>
                </a:extLst>
              </p:cNvPr>
              <p:cNvSpPr>
                <a:spLocks/>
              </p:cNvSpPr>
              <p:nvPr/>
            </p:nvSpPr>
            <p:spPr bwMode="auto">
              <a:xfrm>
                <a:off x="811" y="800"/>
                <a:ext cx="93" cy="742"/>
              </a:xfrm>
              <a:custGeom>
                <a:avLst/>
                <a:gdLst>
                  <a:gd name="T0" fmla="*/ 4 w 8"/>
                  <a:gd name="T1" fmla="*/ 0 h 64"/>
                  <a:gd name="T2" fmla="*/ 0 w 8"/>
                  <a:gd name="T3" fmla="*/ 4 h 64"/>
                  <a:gd name="T4" fmla="*/ 0 w 8"/>
                  <a:gd name="T5" fmla="*/ 64 h 64"/>
                  <a:gd name="T6" fmla="*/ 8 w 8"/>
                  <a:gd name="T7" fmla="*/ 64 h 64"/>
                  <a:gd name="T8" fmla="*/ 8 w 8"/>
                  <a:gd name="T9" fmla="*/ 4 h 64"/>
                  <a:gd name="T10" fmla="*/ 4 w 8"/>
                  <a:gd name="T11" fmla="*/ 0 h 64"/>
                </a:gdLst>
                <a:ahLst/>
                <a:cxnLst>
                  <a:cxn ang="0">
                    <a:pos x="T0" y="T1"/>
                  </a:cxn>
                  <a:cxn ang="0">
                    <a:pos x="T2" y="T3"/>
                  </a:cxn>
                  <a:cxn ang="0">
                    <a:pos x="T4" y="T5"/>
                  </a:cxn>
                  <a:cxn ang="0">
                    <a:pos x="T6" y="T7"/>
                  </a:cxn>
                  <a:cxn ang="0">
                    <a:pos x="T8" y="T9"/>
                  </a:cxn>
                  <a:cxn ang="0">
                    <a:pos x="T10" y="T11"/>
                  </a:cxn>
                </a:cxnLst>
                <a:rect l="0" t="0" r="r" b="b"/>
                <a:pathLst>
                  <a:path w="8" h="64">
                    <a:moveTo>
                      <a:pt x="4" y="0"/>
                    </a:moveTo>
                    <a:cubicBezTo>
                      <a:pt x="2" y="0"/>
                      <a:pt x="0" y="2"/>
                      <a:pt x="0" y="4"/>
                    </a:cubicBezTo>
                    <a:cubicBezTo>
                      <a:pt x="0" y="64"/>
                      <a:pt x="0" y="64"/>
                      <a:pt x="0" y="64"/>
                    </a:cubicBezTo>
                    <a:cubicBezTo>
                      <a:pt x="8" y="64"/>
                      <a:pt x="8" y="64"/>
                      <a:pt x="8" y="64"/>
                    </a:cubicBezTo>
                    <a:cubicBezTo>
                      <a:pt x="8" y="4"/>
                      <a:pt x="8" y="4"/>
                      <a:pt x="8" y="4"/>
                    </a:cubicBezTo>
                    <a:cubicBezTo>
                      <a:pt x="8" y="2"/>
                      <a:pt x="7"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8" name="Freeform 6">
                <a:extLst>
                  <a:ext uri="{FF2B5EF4-FFF2-40B4-BE49-F238E27FC236}">
                    <a16:creationId xmlns:a16="http://schemas.microsoft.com/office/drawing/2014/main" id="{50FD244E-74C2-4BDD-9E62-39D4990A5BF6}"/>
                  </a:ext>
                </a:extLst>
              </p:cNvPr>
              <p:cNvSpPr>
                <a:spLocks/>
              </p:cNvSpPr>
              <p:nvPr/>
            </p:nvSpPr>
            <p:spPr bwMode="auto">
              <a:xfrm>
                <a:off x="950" y="719"/>
                <a:ext cx="555" cy="741"/>
              </a:xfrm>
              <a:custGeom>
                <a:avLst/>
                <a:gdLst>
                  <a:gd name="T0" fmla="*/ 0 w 48"/>
                  <a:gd name="T1" fmla="*/ 16 h 64"/>
                  <a:gd name="T2" fmla="*/ 0 w 48"/>
                  <a:gd name="T3" fmla="*/ 48 h 64"/>
                  <a:gd name="T4" fmla="*/ 48 w 48"/>
                  <a:gd name="T5" fmla="*/ 44 h 64"/>
                  <a:gd name="T6" fmla="*/ 48 w 48"/>
                  <a:gd name="T7" fmla="*/ 12 h 64"/>
                  <a:gd name="T8" fmla="*/ 0 w 48"/>
                  <a:gd name="T9" fmla="*/ 16 h 64"/>
                </a:gdLst>
                <a:ahLst/>
                <a:cxnLst>
                  <a:cxn ang="0">
                    <a:pos x="T0" y="T1"/>
                  </a:cxn>
                  <a:cxn ang="0">
                    <a:pos x="T2" y="T3"/>
                  </a:cxn>
                  <a:cxn ang="0">
                    <a:pos x="T4" y="T5"/>
                  </a:cxn>
                  <a:cxn ang="0">
                    <a:pos x="T6" y="T7"/>
                  </a:cxn>
                  <a:cxn ang="0">
                    <a:pos x="T8" y="T9"/>
                  </a:cxn>
                </a:cxnLst>
                <a:rect l="0" t="0" r="r" b="b"/>
                <a:pathLst>
                  <a:path w="48" h="64">
                    <a:moveTo>
                      <a:pt x="0" y="16"/>
                    </a:moveTo>
                    <a:cubicBezTo>
                      <a:pt x="0" y="48"/>
                      <a:pt x="0" y="48"/>
                      <a:pt x="0" y="48"/>
                    </a:cubicBezTo>
                    <a:cubicBezTo>
                      <a:pt x="24" y="32"/>
                      <a:pt x="24" y="64"/>
                      <a:pt x="48" y="44"/>
                    </a:cubicBezTo>
                    <a:cubicBezTo>
                      <a:pt x="48" y="12"/>
                      <a:pt x="48" y="12"/>
                      <a:pt x="48" y="12"/>
                    </a:cubicBezTo>
                    <a:cubicBezTo>
                      <a:pt x="24" y="32"/>
                      <a:pt x="24" y="0"/>
                      <a:pt x="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160" name="Group 4">
            <a:extLst>
              <a:ext uri="{FF2B5EF4-FFF2-40B4-BE49-F238E27FC236}">
                <a16:creationId xmlns:a16="http://schemas.microsoft.com/office/drawing/2014/main" id="{3E8D0841-66E5-40FB-B067-1E52BEE74445}"/>
              </a:ext>
            </a:extLst>
          </p:cNvPr>
          <p:cNvGrpSpPr>
            <a:grpSpLocks noChangeAspect="1"/>
          </p:cNvGrpSpPr>
          <p:nvPr/>
        </p:nvGrpSpPr>
        <p:grpSpPr bwMode="auto">
          <a:xfrm>
            <a:off x="397578" y="6425129"/>
            <a:ext cx="217267" cy="257654"/>
            <a:chOff x="811" y="719"/>
            <a:chExt cx="694" cy="823"/>
          </a:xfrm>
          <a:solidFill>
            <a:schemeClr val="accent3"/>
          </a:solidFill>
        </p:grpSpPr>
        <p:sp>
          <p:nvSpPr>
            <p:cNvPr id="161" name="Freeform 5">
              <a:extLst>
                <a:ext uri="{FF2B5EF4-FFF2-40B4-BE49-F238E27FC236}">
                  <a16:creationId xmlns:a16="http://schemas.microsoft.com/office/drawing/2014/main" id="{43782D20-EA6D-48F5-A57A-0563D7C3444A}"/>
                </a:ext>
              </a:extLst>
            </p:cNvPr>
            <p:cNvSpPr>
              <a:spLocks/>
            </p:cNvSpPr>
            <p:nvPr/>
          </p:nvSpPr>
          <p:spPr bwMode="auto">
            <a:xfrm>
              <a:off x="811" y="800"/>
              <a:ext cx="93" cy="742"/>
            </a:xfrm>
            <a:custGeom>
              <a:avLst/>
              <a:gdLst>
                <a:gd name="T0" fmla="*/ 4 w 8"/>
                <a:gd name="T1" fmla="*/ 0 h 64"/>
                <a:gd name="T2" fmla="*/ 0 w 8"/>
                <a:gd name="T3" fmla="*/ 4 h 64"/>
                <a:gd name="T4" fmla="*/ 0 w 8"/>
                <a:gd name="T5" fmla="*/ 64 h 64"/>
                <a:gd name="T6" fmla="*/ 8 w 8"/>
                <a:gd name="T7" fmla="*/ 64 h 64"/>
                <a:gd name="T8" fmla="*/ 8 w 8"/>
                <a:gd name="T9" fmla="*/ 4 h 64"/>
                <a:gd name="T10" fmla="*/ 4 w 8"/>
                <a:gd name="T11" fmla="*/ 0 h 64"/>
              </a:gdLst>
              <a:ahLst/>
              <a:cxnLst>
                <a:cxn ang="0">
                  <a:pos x="T0" y="T1"/>
                </a:cxn>
                <a:cxn ang="0">
                  <a:pos x="T2" y="T3"/>
                </a:cxn>
                <a:cxn ang="0">
                  <a:pos x="T4" y="T5"/>
                </a:cxn>
                <a:cxn ang="0">
                  <a:pos x="T6" y="T7"/>
                </a:cxn>
                <a:cxn ang="0">
                  <a:pos x="T8" y="T9"/>
                </a:cxn>
                <a:cxn ang="0">
                  <a:pos x="T10" y="T11"/>
                </a:cxn>
              </a:cxnLst>
              <a:rect l="0" t="0" r="r" b="b"/>
              <a:pathLst>
                <a:path w="8" h="64">
                  <a:moveTo>
                    <a:pt x="4" y="0"/>
                  </a:moveTo>
                  <a:cubicBezTo>
                    <a:pt x="2" y="0"/>
                    <a:pt x="0" y="2"/>
                    <a:pt x="0" y="4"/>
                  </a:cubicBezTo>
                  <a:cubicBezTo>
                    <a:pt x="0" y="64"/>
                    <a:pt x="0" y="64"/>
                    <a:pt x="0" y="64"/>
                  </a:cubicBezTo>
                  <a:cubicBezTo>
                    <a:pt x="8" y="64"/>
                    <a:pt x="8" y="64"/>
                    <a:pt x="8" y="64"/>
                  </a:cubicBezTo>
                  <a:cubicBezTo>
                    <a:pt x="8" y="4"/>
                    <a:pt x="8" y="4"/>
                    <a:pt x="8" y="4"/>
                  </a:cubicBezTo>
                  <a:cubicBezTo>
                    <a:pt x="8" y="2"/>
                    <a:pt x="7"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00" dirty="0"/>
            </a:p>
          </p:txBody>
        </p:sp>
        <p:sp>
          <p:nvSpPr>
            <p:cNvPr id="162" name="Freeform 6">
              <a:extLst>
                <a:ext uri="{FF2B5EF4-FFF2-40B4-BE49-F238E27FC236}">
                  <a16:creationId xmlns:a16="http://schemas.microsoft.com/office/drawing/2014/main" id="{769A704F-A673-44BE-9A71-130C3B860224}"/>
                </a:ext>
              </a:extLst>
            </p:cNvPr>
            <p:cNvSpPr>
              <a:spLocks/>
            </p:cNvSpPr>
            <p:nvPr/>
          </p:nvSpPr>
          <p:spPr bwMode="auto">
            <a:xfrm>
              <a:off x="950" y="719"/>
              <a:ext cx="555" cy="741"/>
            </a:xfrm>
            <a:custGeom>
              <a:avLst/>
              <a:gdLst>
                <a:gd name="T0" fmla="*/ 0 w 48"/>
                <a:gd name="T1" fmla="*/ 16 h 64"/>
                <a:gd name="T2" fmla="*/ 0 w 48"/>
                <a:gd name="T3" fmla="*/ 48 h 64"/>
                <a:gd name="T4" fmla="*/ 48 w 48"/>
                <a:gd name="T5" fmla="*/ 44 h 64"/>
                <a:gd name="T6" fmla="*/ 48 w 48"/>
                <a:gd name="T7" fmla="*/ 12 h 64"/>
                <a:gd name="T8" fmla="*/ 0 w 48"/>
                <a:gd name="T9" fmla="*/ 16 h 64"/>
              </a:gdLst>
              <a:ahLst/>
              <a:cxnLst>
                <a:cxn ang="0">
                  <a:pos x="T0" y="T1"/>
                </a:cxn>
                <a:cxn ang="0">
                  <a:pos x="T2" y="T3"/>
                </a:cxn>
                <a:cxn ang="0">
                  <a:pos x="T4" y="T5"/>
                </a:cxn>
                <a:cxn ang="0">
                  <a:pos x="T6" y="T7"/>
                </a:cxn>
                <a:cxn ang="0">
                  <a:pos x="T8" y="T9"/>
                </a:cxn>
              </a:cxnLst>
              <a:rect l="0" t="0" r="r" b="b"/>
              <a:pathLst>
                <a:path w="48" h="64">
                  <a:moveTo>
                    <a:pt x="0" y="16"/>
                  </a:moveTo>
                  <a:cubicBezTo>
                    <a:pt x="0" y="48"/>
                    <a:pt x="0" y="48"/>
                    <a:pt x="0" y="48"/>
                  </a:cubicBezTo>
                  <a:cubicBezTo>
                    <a:pt x="24" y="32"/>
                    <a:pt x="24" y="64"/>
                    <a:pt x="48" y="44"/>
                  </a:cubicBezTo>
                  <a:cubicBezTo>
                    <a:pt x="48" y="12"/>
                    <a:pt x="48" y="12"/>
                    <a:pt x="48" y="12"/>
                  </a:cubicBezTo>
                  <a:cubicBezTo>
                    <a:pt x="24" y="32"/>
                    <a:pt x="24" y="0"/>
                    <a:pt x="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00" dirty="0"/>
            </a:p>
          </p:txBody>
        </p:sp>
      </p:grpSp>
      <p:grpSp>
        <p:nvGrpSpPr>
          <p:cNvPr id="163" name="Group 4">
            <a:extLst>
              <a:ext uri="{FF2B5EF4-FFF2-40B4-BE49-F238E27FC236}">
                <a16:creationId xmlns:a16="http://schemas.microsoft.com/office/drawing/2014/main" id="{E229724D-394B-4649-A3FD-FD52D2FDDB79}"/>
              </a:ext>
            </a:extLst>
          </p:cNvPr>
          <p:cNvGrpSpPr>
            <a:grpSpLocks noChangeAspect="1"/>
          </p:cNvGrpSpPr>
          <p:nvPr/>
        </p:nvGrpSpPr>
        <p:grpSpPr bwMode="auto">
          <a:xfrm>
            <a:off x="2362516" y="6420243"/>
            <a:ext cx="217267" cy="257654"/>
            <a:chOff x="811" y="719"/>
            <a:chExt cx="694" cy="823"/>
          </a:xfrm>
          <a:solidFill>
            <a:schemeClr val="accent6"/>
          </a:solidFill>
        </p:grpSpPr>
        <p:sp>
          <p:nvSpPr>
            <p:cNvPr id="164" name="Freeform 5">
              <a:extLst>
                <a:ext uri="{FF2B5EF4-FFF2-40B4-BE49-F238E27FC236}">
                  <a16:creationId xmlns:a16="http://schemas.microsoft.com/office/drawing/2014/main" id="{14746A72-8F8E-45C7-B3F8-5B2AD0B7D328}"/>
                </a:ext>
              </a:extLst>
            </p:cNvPr>
            <p:cNvSpPr>
              <a:spLocks/>
            </p:cNvSpPr>
            <p:nvPr/>
          </p:nvSpPr>
          <p:spPr bwMode="auto">
            <a:xfrm>
              <a:off x="811" y="800"/>
              <a:ext cx="93" cy="742"/>
            </a:xfrm>
            <a:custGeom>
              <a:avLst/>
              <a:gdLst>
                <a:gd name="T0" fmla="*/ 4 w 8"/>
                <a:gd name="T1" fmla="*/ 0 h 64"/>
                <a:gd name="T2" fmla="*/ 0 w 8"/>
                <a:gd name="T3" fmla="*/ 4 h 64"/>
                <a:gd name="T4" fmla="*/ 0 w 8"/>
                <a:gd name="T5" fmla="*/ 64 h 64"/>
                <a:gd name="T6" fmla="*/ 8 w 8"/>
                <a:gd name="T7" fmla="*/ 64 h 64"/>
                <a:gd name="T8" fmla="*/ 8 w 8"/>
                <a:gd name="T9" fmla="*/ 4 h 64"/>
                <a:gd name="T10" fmla="*/ 4 w 8"/>
                <a:gd name="T11" fmla="*/ 0 h 64"/>
              </a:gdLst>
              <a:ahLst/>
              <a:cxnLst>
                <a:cxn ang="0">
                  <a:pos x="T0" y="T1"/>
                </a:cxn>
                <a:cxn ang="0">
                  <a:pos x="T2" y="T3"/>
                </a:cxn>
                <a:cxn ang="0">
                  <a:pos x="T4" y="T5"/>
                </a:cxn>
                <a:cxn ang="0">
                  <a:pos x="T6" y="T7"/>
                </a:cxn>
                <a:cxn ang="0">
                  <a:pos x="T8" y="T9"/>
                </a:cxn>
                <a:cxn ang="0">
                  <a:pos x="T10" y="T11"/>
                </a:cxn>
              </a:cxnLst>
              <a:rect l="0" t="0" r="r" b="b"/>
              <a:pathLst>
                <a:path w="8" h="64">
                  <a:moveTo>
                    <a:pt x="4" y="0"/>
                  </a:moveTo>
                  <a:cubicBezTo>
                    <a:pt x="2" y="0"/>
                    <a:pt x="0" y="2"/>
                    <a:pt x="0" y="4"/>
                  </a:cubicBezTo>
                  <a:cubicBezTo>
                    <a:pt x="0" y="64"/>
                    <a:pt x="0" y="64"/>
                    <a:pt x="0" y="64"/>
                  </a:cubicBezTo>
                  <a:cubicBezTo>
                    <a:pt x="8" y="64"/>
                    <a:pt x="8" y="64"/>
                    <a:pt x="8" y="64"/>
                  </a:cubicBezTo>
                  <a:cubicBezTo>
                    <a:pt x="8" y="4"/>
                    <a:pt x="8" y="4"/>
                    <a:pt x="8" y="4"/>
                  </a:cubicBezTo>
                  <a:cubicBezTo>
                    <a:pt x="8" y="2"/>
                    <a:pt x="7"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3" name="Freeform 6">
              <a:extLst>
                <a:ext uri="{FF2B5EF4-FFF2-40B4-BE49-F238E27FC236}">
                  <a16:creationId xmlns:a16="http://schemas.microsoft.com/office/drawing/2014/main" id="{C8193D60-58E6-4F76-8A4A-37AEC83C88A3}"/>
                </a:ext>
              </a:extLst>
            </p:cNvPr>
            <p:cNvSpPr>
              <a:spLocks/>
            </p:cNvSpPr>
            <p:nvPr/>
          </p:nvSpPr>
          <p:spPr bwMode="auto">
            <a:xfrm>
              <a:off x="950" y="719"/>
              <a:ext cx="555" cy="741"/>
            </a:xfrm>
            <a:custGeom>
              <a:avLst/>
              <a:gdLst>
                <a:gd name="T0" fmla="*/ 0 w 48"/>
                <a:gd name="T1" fmla="*/ 16 h 64"/>
                <a:gd name="T2" fmla="*/ 0 w 48"/>
                <a:gd name="T3" fmla="*/ 48 h 64"/>
                <a:gd name="T4" fmla="*/ 48 w 48"/>
                <a:gd name="T5" fmla="*/ 44 h 64"/>
                <a:gd name="T6" fmla="*/ 48 w 48"/>
                <a:gd name="T7" fmla="*/ 12 h 64"/>
                <a:gd name="T8" fmla="*/ 0 w 48"/>
                <a:gd name="T9" fmla="*/ 16 h 64"/>
              </a:gdLst>
              <a:ahLst/>
              <a:cxnLst>
                <a:cxn ang="0">
                  <a:pos x="T0" y="T1"/>
                </a:cxn>
                <a:cxn ang="0">
                  <a:pos x="T2" y="T3"/>
                </a:cxn>
                <a:cxn ang="0">
                  <a:pos x="T4" y="T5"/>
                </a:cxn>
                <a:cxn ang="0">
                  <a:pos x="T6" y="T7"/>
                </a:cxn>
                <a:cxn ang="0">
                  <a:pos x="T8" y="T9"/>
                </a:cxn>
              </a:cxnLst>
              <a:rect l="0" t="0" r="r" b="b"/>
              <a:pathLst>
                <a:path w="48" h="64">
                  <a:moveTo>
                    <a:pt x="0" y="16"/>
                  </a:moveTo>
                  <a:cubicBezTo>
                    <a:pt x="0" y="48"/>
                    <a:pt x="0" y="48"/>
                    <a:pt x="0" y="48"/>
                  </a:cubicBezTo>
                  <a:cubicBezTo>
                    <a:pt x="24" y="32"/>
                    <a:pt x="24" y="64"/>
                    <a:pt x="48" y="44"/>
                  </a:cubicBezTo>
                  <a:cubicBezTo>
                    <a:pt x="48" y="12"/>
                    <a:pt x="48" y="12"/>
                    <a:pt x="48" y="12"/>
                  </a:cubicBezTo>
                  <a:cubicBezTo>
                    <a:pt x="24" y="32"/>
                    <a:pt x="24" y="0"/>
                    <a:pt x="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9" name="TextBox 28">
            <a:extLst>
              <a:ext uri="{FF2B5EF4-FFF2-40B4-BE49-F238E27FC236}">
                <a16:creationId xmlns:a16="http://schemas.microsoft.com/office/drawing/2014/main" id="{D4661B80-5EE1-48F5-BFBD-98AF2499F029}"/>
              </a:ext>
            </a:extLst>
          </p:cNvPr>
          <p:cNvSpPr txBox="1"/>
          <p:nvPr/>
        </p:nvSpPr>
        <p:spPr>
          <a:xfrm>
            <a:off x="707650" y="6426999"/>
            <a:ext cx="611065" cy="215444"/>
          </a:xfrm>
          <a:prstGeom prst="rect">
            <a:avLst/>
          </a:prstGeom>
          <a:noFill/>
        </p:spPr>
        <p:txBody>
          <a:bodyPr wrap="none" rtlCol="0">
            <a:spAutoFit/>
          </a:bodyPr>
          <a:lstStyle/>
          <a:p>
            <a:pPr algn="l"/>
            <a:r>
              <a:rPr lang="en-US" sz="800" dirty="0"/>
              <a:t>Low risk</a:t>
            </a:r>
          </a:p>
        </p:txBody>
      </p:sp>
      <p:sp>
        <p:nvSpPr>
          <p:cNvPr id="174" name="TextBox 173">
            <a:extLst>
              <a:ext uri="{FF2B5EF4-FFF2-40B4-BE49-F238E27FC236}">
                <a16:creationId xmlns:a16="http://schemas.microsoft.com/office/drawing/2014/main" id="{DC0F08AF-8ADE-4433-8307-ED43F84D0DCC}"/>
              </a:ext>
            </a:extLst>
          </p:cNvPr>
          <p:cNvSpPr txBox="1"/>
          <p:nvPr/>
        </p:nvSpPr>
        <p:spPr>
          <a:xfrm>
            <a:off x="2779917" y="6426999"/>
            <a:ext cx="813043" cy="215444"/>
          </a:xfrm>
          <a:prstGeom prst="rect">
            <a:avLst/>
          </a:prstGeom>
          <a:noFill/>
        </p:spPr>
        <p:txBody>
          <a:bodyPr wrap="none" rtlCol="0">
            <a:spAutoFit/>
          </a:bodyPr>
          <a:lstStyle/>
          <a:p>
            <a:pPr algn="l"/>
            <a:r>
              <a:rPr lang="en-US" sz="800" dirty="0"/>
              <a:t>Medium risk</a:t>
            </a:r>
          </a:p>
        </p:txBody>
      </p:sp>
      <p:pic>
        <p:nvPicPr>
          <p:cNvPr id="175" name="Picture 2" descr="Hemea pour les pros (Mise à jour 2021)">
            <a:extLst>
              <a:ext uri="{FF2B5EF4-FFF2-40B4-BE49-F238E27FC236}">
                <a16:creationId xmlns:a16="http://schemas.microsoft.com/office/drawing/2014/main" id="{C74B7E2C-E213-4983-9867-52C8984C0DD3}"/>
              </a:ext>
            </a:extLst>
          </p:cNvPr>
          <p:cNvPicPr>
            <a:picLocks noChangeAspect="1" noChangeArrowheads="1"/>
          </p:cNvPicPr>
          <p:nvPr/>
        </p:nvPicPr>
        <p:blipFill rotWithShape="1">
          <a:blip r:embed="rId35" cstate="print">
            <a:clrChange>
              <a:clrFrom>
                <a:srgbClr val="FFFFFF"/>
              </a:clrFrom>
              <a:clrTo>
                <a:srgbClr val="FFFFFF">
                  <a:alpha val="0"/>
                </a:srgbClr>
              </a:clrTo>
            </a:clrChange>
            <a:extLst>
              <a:ext uri="{28A0092B-C50C-407E-A947-70E740481C1C}">
                <a14:useLocalDpi xmlns:a14="http://schemas.microsoft.com/office/drawing/2010/main" val="0"/>
              </a:ext>
            </a:extLst>
          </a:blip>
          <a:srcRect l="20446" t="15527" r="20056" b="33513"/>
          <a:stretch/>
        </p:blipFill>
        <p:spPr bwMode="auto">
          <a:xfrm>
            <a:off x="5419544" y="4074634"/>
            <a:ext cx="493962" cy="149566"/>
          </a:xfrm>
          <a:prstGeom prst="rect">
            <a:avLst/>
          </a:prstGeom>
          <a:noFill/>
          <a:extLst>
            <a:ext uri="{909E8E84-426E-40DD-AFC4-6F175D3DCCD1}">
              <a14:hiddenFill xmlns:a14="http://schemas.microsoft.com/office/drawing/2010/main">
                <a:solidFill>
                  <a:srgbClr val="FFFFFF"/>
                </a:solidFill>
              </a14:hiddenFill>
            </a:ext>
          </a:extLst>
        </p:spPr>
      </p:pic>
      <p:pic>
        <p:nvPicPr>
          <p:cNvPr id="176" name="Image 175" descr="Une image contenant texte&#10;&#10;Description générée automatiquement">
            <a:extLst>
              <a:ext uri="{FF2B5EF4-FFF2-40B4-BE49-F238E27FC236}">
                <a16:creationId xmlns:a16="http://schemas.microsoft.com/office/drawing/2014/main" id="{3B7F6D9F-6461-46B7-97EE-628A24CC125E}"/>
              </a:ext>
            </a:extLst>
          </p:cNvPr>
          <p:cNvPicPr>
            <a:picLocks noChangeAspect="1"/>
          </p:cNvPicPr>
          <p:nvPr/>
        </p:nvPicPr>
        <p:blipFill>
          <a:blip r:embed="rId36" cstate="print">
            <a:extLst>
              <a:ext uri="{28A0092B-C50C-407E-A947-70E740481C1C}">
                <a14:useLocalDpi xmlns:a14="http://schemas.microsoft.com/office/drawing/2010/main" val="0"/>
              </a:ext>
            </a:extLst>
          </a:blip>
          <a:stretch>
            <a:fillRect/>
          </a:stretch>
        </p:blipFill>
        <p:spPr>
          <a:xfrm>
            <a:off x="5477710" y="3898835"/>
            <a:ext cx="854766" cy="121047"/>
          </a:xfrm>
          <a:prstGeom prst="rect">
            <a:avLst/>
          </a:prstGeom>
        </p:spPr>
      </p:pic>
      <p:pic>
        <p:nvPicPr>
          <p:cNvPr id="177" name="Image 176" descr="Une image contenant texte&#10;&#10;Description générée automatiquement">
            <a:extLst>
              <a:ext uri="{FF2B5EF4-FFF2-40B4-BE49-F238E27FC236}">
                <a16:creationId xmlns:a16="http://schemas.microsoft.com/office/drawing/2014/main" id="{54FB996A-4AE4-4EF0-BB7D-ADA35423D0B6}"/>
              </a:ext>
            </a:extLst>
          </p:cNvPr>
          <p:cNvPicPr>
            <a:picLocks noChangeAspect="1"/>
          </p:cNvPicPr>
          <p:nvPr/>
        </p:nvPicPr>
        <p:blipFill rotWithShape="1">
          <a:blip r:embed="rId37" cstate="print">
            <a:extLst>
              <a:ext uri="{28A0092B-C50C-407E-A947-70E740481C1C}">
                <a14:useLocalDpi xmlns:a14="http://schemas.microsoft.com/office/drawing/2010/main" val="0"/>
              </a:ext>
            </a:extLst>
          </a:blip>
          <a:srcRect t="17878" b="29585"/>
          <a:stretch/>
        </p:blipFill>
        <p:spPr>
          <a:xfrm>
            <a:off x="5419544" y="4738474"/>
            <a:ext cx="936468" cy="133540"/>
          </a:xfrm>
          <a:prstGeom prst="rect">
            <a:avLst/>
          </a:prstGeom>
        </p:spPr>
      </p:pic>
      <p:pic>
        <p:nvPicPr>
          <p:cNvPr id="178" name="Image 177" descr="Une image contenant texte&#10;&#10;Description générée automatiquement">
            <a:extLst>
              <a:ext uri="{FF2B5EF4-FFF2-40B4-BE49-F238E27FC236}">
                <a16:creationId xmlns:a16="http://schemas.microsoft.com/office/drawing/2014/main" id="{75E0466B-CA53-4C81-8223-2E3E1B753F14}"/>
              </a:ext>
            </a:extLst>
          </p:cNvPr>
          <p:cNvPicPr>
            <a:picLocks noChangeAspect="1"/>
          </p:cNvPicPr>
          <p:nvPr/>
        </p:nvPicPr>
        <p:blipFill rotWithShape="1">
          <a:blip r:embed="rId38" cstate="print">
            <a:extLst>
              <a:ext uri="{28A0092B-C50C-407E-A947-70E740481C1C}">
                <a14:useLocalDpi xmlns:a14="http://schemas.microsoft.com/office/drawing/2010/main" val="0"/>
              </a:ext>
            </a:extLst>
          </a:blip>
          <a:srcRect t="19036" b="27905"/>
          <a:stretch/>
        </p:blipFill>
        <p:spPr>
          <a:xfrm>
            <a:off x="5436273" y="4515996"/>
            <a:ext cx="986532" cy="157029"/>
          </a:xfrm>
          <a:prstGeom prst="rect">
            <a:avLst/>
          </a:prstGeom>
        </p:spPr>
      </p:pic>
      <p:pic>
        <p:nvPicPr>
          <p:cNvPr id="179" name="Picture 2" descr="Archionline | N°1 des Architectes &amp; Entreprises en France‎">
            <a:extLst>
              <a:ext uri="{FF2B5EF4-FFF2-40B4-BE49-F238E27FC236}">
                <a16:creationId xmlns:a16="http://schemas.microsoft.com/office/drawing/2014/main" id="{ED85D58E-45F2-4CC4-8BE3-9C9F574AAAEC}"/>
              </a:ext>
            </a:extLst>
          </p:cNvPr>
          <p:cNvPicPr>
            <a:picLocks noChangeAspect="1" noChangeArrowheads="1"/>
          </p:cNvPicPr>
          <p:nvPr/>
        </p:nvPicPr>
        <p:blipFill>
          <a:blip r:embed="rId3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974223" y="4109082"/>
            <a:ext cx="492092" cy="138111"/>
          </a:xfrm>
          <a:prstGeom prst="rect">
            <a:avLst/>
          </a:prstGeom>
          <a:noFill/>
          <a:extLst>
            <a:ext uri="{909E8E84-426E-40DD-AFC4-6F175D3DCCD1}">
              <a14:hiddenFill xmlns:a14="http://schemas.microsoft.com/office/drawing/2010/main">
                <a:solidFill>
                  <a:srgbClr val="FFFFFF"/>
                </a:solidFill>
              </a14:hiddenFill>
            </a:ext>
          </a:extLst>
        </p:spPr>
      </p:pic>
      <p:pic>
        <p:nvPicPr>
          <p:cNvPr id="180" name="Image 5">
            <a:extLst>
              <a:ext uri="{FF2B5EF4-FFF2-40B4-BE49-F238E27FC236}">
                <a16:creationId xmlns:a16="http://schemas.microsoft.com/office/drawing/2014/main" id="{31B7F512-7F20-4044-A1E3-F3E6C08ACA1E}"/>
              </a:ext>
            </a:extLst>
          </p:cNvPr>
          <p:cNvPicPr>
            <a:picLocks noChangeAspect="1"/>
          </p:cNvPicPr>
          <p:nvPr/>
        </p:nvPicPr>
        <p:blipFill>
          <a:blip r:embed="rId40" cstate="print">
            <a:extLst>
              <a:ext uri="{28A0092B-C50C-407E-A947-70E740481C1C}">
                <a14:useLocalDpi xmlns:a14="http://schemas.microsoft.com/office/drawing/2010/main" val="0"/>
              </a:ext>
            </a:extLst>
          </a:blip>
          <a:stretch>
            <a:fillRect/>
          </a:stretch>
        </p:blipFill>
        <p:spPr>
          <a:xfrm>
            <a:off x="5548599" y="4312034"/>
            <a:ext cx="729815" cy="181037"/>
          </a:xfrm>
          <a:prstGeom prst="rect">
            <a:avLst/>
          </a:prstGeom>
        </p:spPr>
      </p:pic>
      <p:sp>
        <p:nvSpPr>
          <p:cNvPr id="191" name="ZoneTexte 99">
            <a:extLst>
              <a:ext uri="{FF2B5EF4-FFF2-40B4-BE49-F238E27FC236}">
                <a16:creationId xmlns:a16="http://schemas.microsoft.com/office/drawing/2014/main" id="{BCCB0F70-F9E3-49F7-B9CC-4810707D22BC}"/>
              </a:ext>
            </a:extLst>
          </p:cNvPr>
          <p:cNvSpPr txBox="1"/>
          <p:nvPr/>
        </p:nvSpPr>
        <p:spPr>
          <a:xfrm>
            <a:off x="8889682" y="443794"/>
            <a:ext cx="1016318" cy="292388"/>
          </a:xfrm>
          <a:prstGeom prst="rect">
            <a:avLst/>
          </a:prstGeom>
          <a:solidFill>
            <a:schemeClr val="bg1"/>
          </a:solidFill>
        </p:spPr>
        <p:txBody>
          <a:bodyPr wrap="square" lIns="144000" rIns="144000" bIns="0" anchor="ctr">
            <a:spAutoFit/>
          </a:bodyPr>
          <a:lstStyle>
            <a:defPPr>
              <a:defRPr lang="fr-FR"/>
            </a:defPPr>
            <a:lvl1pPr algn="ctr">
              <a:defRPr sz="1100" b="1">
                <a:solidFill>
                  <a:srgbClr val="009DB0"/>
                </a:solidFill>
                <a:latin typeface="+mj-lt"/>
              </a:defRPr>
            </a:lvl1pPr>
          </a:lstStyle>
          <a:p>
            <a:pPr marL="0" marR="0" indent="0" algn="ctr" defTabSz="914400" rtl="0" eaLnBrk="1" fontAlgn="base" latinLnBrk="0" hangingPunct="1">
              <a:lnSpc>
                <a:spcPct val="100000"/>
              </a:lnSpc>
              <a:spcBef>
                <a:spcPct val="0"/>
              </a:spcBef>
              <a:spcAft>
                <a:spcPct val="0"/>
              </a:spcAft>
              <a:buClrTx/>
              <a:buSzTx/>
              <a:buFontTx/>
              <a:buNone/>
              <a:tabLst/>
            </a:pPr>
            <a:r>
              <a:rPr lang="en-US" sz="800" i="1" dirty="0">
                <a:solidFill>
                  <a:schemeClr val="accent5"/>
                </a:solidFill>
              </a:rPr>
              <a:t>2</a:t>
            </a:r>
            <a:r>
              <a:rPr kumimoji="0" lang="en-US" sz="800" i="1" u="none" strike="noStrike" cap="none" normalizeH="0" baseline="0" dirty="0">
                <a:ln>
                  <a:noFill/>
                </a:ln>
                <a:solidFill>
                  <a:schemeClr val="accent5"/>
                </a:solidFill>
                <a:effectLst/>
                <a:latin typeface="+mj-lt"/>
              </a:rPr>
              <a:t>. Risk </a:t>
            </a:r>
          </a:p>
          <a:p>
            <a:pPr marL="0" marR="0" indent="0" algn="ctr" defTabSz="914400" rtl="0" eaLnBrk="1" fontAlgn="base" latinLnBrk="0" hangingPunct="1">
              <a:lnSpc>
                <a:spcPct val="100000"/>
              </a:lnSpc>
              <a:spcBef>
                <a:spcPct val="0"/>
              </a:spcBef>
              <a:spcAft>
                <a:spcPct val="0"/>
              </a:spcAft>
              <a:buClrTx/>
              <a:buSzTx/>
              <a:buFontTx/>
              <a:buNone/>
              <a:tabLst/>
            </a:pPr>
            <a:r>
              <a:rPr lang="en-US" sz="800" i="1" dirty="0">
                <a:solidFill>
                  <a:schemeClr val="accent5"/>
                </a:solidFill>
              </a:rPr>
              <a:t>Platforms</a:t>
            </a:r>
            <a:endParaRPr kumimoji="0" lang="en-US" sz="800" i="1" u="none" strike="noStrike" cap="none" normalizeH="0" baseline="0" dirty="0">
              <a:ln>
                <a:noFill/>
              </a:ln>
              <a:solidFill>
                <a:schemeClr val="accent5"/>
              </a:solidFill>
              <a:effectLst/>
              <a:latin typeface="+mj-lt"/>
            </a:endParaRPr>
          </a:p>
        </p:txBody>
      </p:sp>
      <p:sp>
        <p:nvSpPr>
          <p:cNvPr id="181" name="ZoneTexte 180">
            <a:extLst>
              <a:ext uri="{FF2B5EF4-FFF2-40B4-BE49-F238E27FC236}">
                <a16:creationId xmlns:a16="http://schemas.microsoft.com/office/drawing/2014/main" id="{7B1EA177-A78F-476E-9C85-82B6D6EE8C9B}"/>
              </a:ext>
            </a:extLst>
          </p:cNvPr>
          <p:cNvSpPr txBox="1"/>
          <p:nvPr/>
        </p:nvSpPr>
        <p:spPr>
          <a:xfrm>
            <a:off x="5189828" y="6393455"/>
            <a:ext cx="3600000" cy="215444"/>
          </a:xfrm>
          <a:prstGeom prst="rect">
            <a:avLst/>
          </a:prstGeom>
          <a:noFill/>
        </p:spPr>
        <p:txBody>
          <a:bodyPr wrap="square">
            <a:spAutoFit/>
          </a:bodyPr>
          <a:lstStyle/>
          <a:p>
            <a:pPr marL="0" indent="0">
              <a:buNone/>
            </a:pPr>
            <a:r>
              <a:rPr lang="en-US" sz="800" i="1" dirty="0">
                <a:solidFill>
                  <a:schemeClr val="bg1"/>
                </a:solidFill>
              </a:rPr>
              <a:t>Sources: eleven research and analysis</a:t>
            </a:r>
          </a:p>
        </p:txBody>
      </p:sp>
      <p:pic>
        <p:nvPicPr>
          <p:cNvPr id="182" name="Picture 232">
            <a:extLst>
              <a:ext uri="{FF2B5EF4-FFF2-40B4-BE49-F238E27FC236}">
                <a16:creationId xmlns:a16="http://schemas.microsoft.com/office/drawing/2014/main" id="{BDF161B8-9EB7-4E9C-B875-F4E304F06B4B}"/>
              </a:ext>
            </a:extLst>
          </p:cNvPr>
          <p:cNvPicPr>
            <a:picLocks noChangeAspect="1"/>
          </p:cNvPicPr>
          <p:nvPr/>
        </p:nvPicPr>
        <p:blipFill>
          <a:blip r:embed="rId41"/>
          <a:stretch>
            <a:fillRect/>
          </a:stretch>
        </p:blipFill>
        <p:spPr>
          <a:xfrm>
            <a:off x="357639" y="4913138"/>
            <a:ext cx="594935" cy="215513"/>
          </a:xfrm>
          <a:prstGeom prst="rect">
            <a:avLst/>
          </a:prstGeom>
        </p:spPr>
      </p:pic>
      <p:sp>
        <p:nvSpPr>
          <p:cNvPr id="183" name="Arrow: Pentagon 13">
            <a:extLst>
              <a:ext uri="{FF2B5EF4-FFF2-40B4-BE49-F238E27FC236}">
                <a16:creationId xmlns:a16="http://schemas.microsoft.com/office/drawing/2014/main" id="{0B82F722-7307-45F1-BCDC-54AF78D10E83}"/>
              </a:ext>
            </a:extLst>
          </p:cNvPr>
          <p:cNvSpPr/>
          <p:nvPr/>
        </p:nvSpPr>
        <p:spPr bwMode="auto">
          <a:xfrm>
            <a:off x="9134818" y="208635"/>
            <a:ext cx="558633" cy="119285"/>
          </a:xfrm>
          <a:prstGeom prst="homePlate">
            <a:avLst>
              <a:gd name="adj" fmla="val 15026"/>
            </a:avLst>
          </a:prstGeom>
          <a:solidFill>
            <a:srgbClr val="009DB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fontAlgn="base">
              <a:spcBef>
                <a:spcPct val="0"/>
              </a:spcBef>
              <a:spcAft>
                <a:spcPct val="0"/>
              </a:spcAft>
            </a:pPr>
            <a:r>
              <a:rPr lang="en-US" sz="900" dirty="0">
                <a:solidFill>
                  <a:schemeClr val="bg1"/>
                </a:solidFill>
                <a:latin typeface="+mj-lt"/>
              </a:rPr>
              <a:t>2</a:t>
            </a:r>
          </a:p>
        </p:txBody>
      </p:sp>
      <p:sp>
        <p:nvSpPr>
          <p:cNvPr id="184" name="Arrow: Pentagon 13">
            <a:extLst>
              <a:ext uri="{FF2B5EF4-FFF2-40B4-BE49-F238E27FC236}">
                <a16:creationId xmlns:a16="http://schemas.microsoft.com/office/drawing/2014/main" id="{10A87F2B-CE19-49A3-9FC4-902C47706B1B}"/>
              </a:ext>
            </a:extLst>
          </p:cNvPr>
          <p:cNvSpPr/>
          <p:nvPr/>
        </p:nvSpPr>
        <p:spPr bwMode="auto">
          <a:xfrm>
            <a:off x="9134818" y="336315"/>
            <a:ext cx="558633" cy="119285"/>
          </a:xfrm>
          <a:prstGeom prst="homePlate">
            <a:avLst>
              <a:gd name="adj" fmla="val 15026"/>
            </a:avLst>
          </a:prstGeom>
          <a:solidFill>
            <a:schemeClr val="bg1">
              <a:lumMod val="85000"/>
            </a:schemeClr>
          </a:solidFill>
          <a:ln w="9525" cap="flat" cmpd="sng" algn="ctr">
            <a:noFill/>
            <a:prstDash val="solid"/>
            <a:round/>
            <a:headEnd type="none" w="med" len="med"/>
            <a:tailEnd type="none" w="med" len="med"/>
          </a:ln>
          <a:effectLst/>
        </p:spPr>
        <p:txBody>
          <a:bodyPr vert="horz" wrap="square" lIns="324000" tIns="45720" rIns="91440" bIns="45720" numCol="1" rtlCol="0" anchor="ctr" anchorCtr="0" compatLnSpc="1">
            <a:prstTxWarp prst="textNoShape">
              <a:avLst/>
            </a:prstTxWarp>
          </a:bodyPr>
          <a:lstStyle/>
          <a:p>
            <a:pPr marL="315912" indent="-228600">
              <a:spcAft>
                <a:spcPts val="600"/>
              </a:spcAft>
              <a:buFont typeface="+mj-lt"/>
              <a:buAutoNum type="arabicPeriod"/>
            </a:pPr>
            <a:endParaRPr lang="en-US" sz="1000" dirty="0">
              <a:solidFill>
                <a:srgbClr val="009DB0"/>
              </a:solidFill>
              <a:latin typeface="+mj-lt"/>
              <a:cs typeface="Arial"/>
            </a:endParaRPr>
          </a:p>
        </p:txBody>
      </p:sp>
      <p:sp>
        <p:nvSpPr>
          <p:cNvPr id="185" name="Arrow: Pentagon 13">
            <a:extLst>
              <a:ext uri="{FF2B5EF4-FFF2-40B4-BE49-F238E27FC236}">
                <a16:creationId xmlns:a16="http://schemas.microsoft.com/office/drawing/2014/main" id="{C68575BD-C83D-43AB-B618-1CDCA176A1D8}"/>
              </a:ext>
            </a:extLst>
          </p:cNvPr>
          <p:cNvSpPr/>
          <p:nvPr/>
        </p:nvSpPr>
        <p:spPr bwMode="auto">
          <a:xfrm>
            <a:off x="9134818" y="79914"/>
            <a:ext cx="558633" cy="119285"/>
          </a:xfrm>
          <a:prstGeom prst="homePlate">
            <a:avLst>
              <a:gd name="adj" fmla="val 15026"/>
            </a:avLst>
          </a:prstGeom>
          <a:solidFill>
            <a:schemeClr val="bg1">
              <a:lumMod val="85000"/>
            </a:schemeClr>
          </a:solidFill>
          <a:ln w="9525" cap="flat" cmpd="sng" algn="ctr">
            <a:noFill/>
            <a:prstDash val="solid"/>
            <a:round/>
            <a:headEnd type="none" w="med" len="med"/>
            <a:tailEnd type="none" w="med" len="med"/>
          </a:ln>
          <a:effectLst/>
        </p:spPr>
        <p:txBody>
          <a:bodyPr vert="horz" wrap="square" lIns="324000" tIns="45720" rIns="91440" bIns="45720" numCol="1" rtlCol="0" anchor="ctr" anchorCtr="0" compatLnSpc="1">
            <a:prstTxWarp prst="textNoShape">
              <a:avLst/>
            </a:prstTxWarp>
          </a:bodyPr>
          <a:lstStyle/>
          <a:p>
            <a:pPr marL="315912" indent="-228600">
              <a:spcAft>
                <a:spcPts val="600"/>
              </a:spcAft>
              <a:buFont typeface="+mj-lt"/>
              <a:buAutoNum type="arabicPeriod"/>
            </a:pPr>
            <a:endParaRPr lang="en-US" sz="1000" dirty="0">
              <a:solidFill>
                <a:srgbClr val="009DB0"/>
              </a:solidFill>
              <a:latin typeface="+mj-lt"/>
              <a:cs typeface="Arial"/>
            </a:endParaRPr>
          </a:p>
        </p:txBody>
      </p:sp>
      <p:sp>
        <p:nvSpPr>
          <p:cNvPr id="189" name="Bulle narrative : rectangle 116">
            <a:extLst>
              <a:ext uri="{FF2B5EF4-FFF2-40B4-BE49-F238E27FC236}">
                <a16:creationId xmlns:a16="http://schemas.microsoft.com/office/drawing/2014/main" id="{F82F8CF7-943B-4ED8-8EE5-44353AB332F5}"/>
              </a:ext>
            </a:extLst>
          </p:cNvPr>
          <p:cNvSpPr/>
          <p:nvPr/>
        </p:nvSpPr>
        <p:spPr>
          <a:xfrm>
            <a:off x="6951211" y="1984645"/>
            <a:ext cx="2699419" cy="760959"/>
          </a:xfrm>
          <a:prstGeom prst="wedgeRectCallout">
            <a:avLst>
              <a:gd name="adj1" fmla="val 13555"/>
              <a:gd name="adj2" fmla="val 85252"/>
            </a:avLst>
          </a:prstGeom>
          <a:solidFill>
            <a:schemeClr val="bg1"/>
          </a:solidFill>
          <a:ln w="12700">
            <a:solidFill>
              <a:schemeClr val="accent1">
                <a:lumMod val="20000"/>
                <a:lumOff val="80000"/>
              </a:schemeClr>
            </a:solidFill>
          </a:ln>
          <a:effectLst>
            <a:outerShdw blurRad="50800" dist="38100" dir="2700000" algn="tl"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72000" tIns="72000" rIns="72000" bIns="72000" rtlCol="0" anchor="t">
            <a:spAutoFit/>
          </a:bodyPr>
          <a:lstStyle/>
          <a:p>
            <a:pPr algn="ctr">
              <a:spcAft>
                <a:spcPts val="1200"/>
              </a:spcAft>
            </a:pPr>
            <a:r>
              <a:rPr lang="en-US" sz="1000" b="1" dirty="0" err="1">
                <a:solidFill>
                  <a:schemeClr val="tx1"/>
                </a:solidFill>
              </a:rPr>
              <a:t>Frizbiz</a:t>
            </a:r>
            <a:r>
              <a:rPr lang="en-US" sz="1000" b="1" dirty="0">
                <a:solidFill>
                  <a:schemeClr val="tx1"/>
                </a:solidFill>
              </a:rPr>
              <a:t> opportunity</a:t>
            </a:r>
          </a:p>
          <a:p>
            <a:pPr algn="ctr">
              <a:spcAft>
                <a:spcPts val="1200"/>
              </a:spcAft>
            </a:pPr>
            <a:r>
              <a:rPr lang="en-US" sz="1000" i="1" dirty="0">
                <a:solidFill>
                  <a:schemeClr val="tx1"/>
                </a:solidFill>
              </a:rPr>
              <a:t>Details on the </a:t>
            </a:r>
            <a:r>
              <a:rPr lang="en-US" sz="1000" i="1" dirty="0">
                <a:solidFill>
                  <a:schemeClr val="accent5">
                    <a:lumMod val="75000"/>
                  </a:schemeClr>
                </a:solidFill>
              </a:rPr>
              <a:t>5 scenarios for </a:t>
            </a:r>
            <a:r>
              <a:rPr lang="en-US" sz="1000" i="1" dirty="0" err="1">
                <a:solidFill>
                  <a:schemeClr val="accent5">
                    <a:lumMod val="75000"/>
                  </a:schemeClr>
                </a:solidFill>
              </a:rPr>
              <a:t>Frizbiz</a:t>
            </a:r>
            <a:r>
              <a:rPr lang="en-US" sz="1000" i="1" dirty="0">
                <a:solidFill>
                  <a:schemeClr val="accent5">
                    <a:lumMod val="75000"/>
                  </a:schemeClr>
                </a:solidFill>
              </a:rPr>
              <a:t> </a:t>
            </a:r>
            <a:r>
              <a:rPr lang="en-US" sz="1000" i="1" dirty="0">
                <a:solidFill>
                  <a:schemeClr val="tx1"/>
                </a:solidFill>
              </a:rPr>
              <a:t>hereafter</a:t>
            </a:r>
            <a:endParaRPr lang="en-US" sz="1000" i="1" dirty="0">
              <a:solidFill>
                <a:schemeClr val="accent5"/>
              </a:solidFill>
            </a:endParaRPr>
          </a:p>
        </p:txBody>
      </p:sp>
      <p:grpSp>
        <p:nvGrpSpPr>
          <p:cNvPr id="28" name="Group 4">
            <a:extLst>
              <a:ext uri="{FF2B5EF4-FFF2-40B4-BE49-F238E27FC236}">
                <a16:creationId xmlns:a16="http://schemas.microsoft.com/office/drawing/2014/main" id="{90EBD061-B490-4C01-9A98-0AE6EE3B137D}"/>
              </a:ext>
            </a:extLst>
          </p:cNvPr>
          <p:cNvGrpSpPr>
            <a:grpSpLocks noChangeAspect="1"/>
          </p:cNvGrpSpPr>
          <p:nvPr/>
        </p:nvGrpSpPr>
        <p:grpSpPr bwMode="auto">
          <a:xfrm>
            <a:off x="9041568" y="2008165"/>
            <a:ext cx="230423" cy="273253"/>
            <a:chOff x="811" y="719"/>
            <a:chExt cx="694" cy="823"/>
          </a:xfrm>
          <a:solidFill>
            <a:schemeClr val="accent3"/>
          </a:solidFill>
        </p:grpSpPr>
        <p:sp>
          <p:nvSpPr>
            <p:cNvPr id="31" name="Freeform 5">
              <a:extLst>
                <a:ext uri="{FF2B5EF4-FFF2-40B4-BE49-F238E27FC236}">
                  <a16:creationId xmlns:a16="http://schemas.microsoft.com/office/drawing/2014/main" id="{F500BC1C-AA53-401D-9643-96A794054CB4}"/>
                </a:ext>
              </a:extLst>
            </p:cNvPr>
            <p:cNvSpPr>
              <a:spLocks/>
            </p:cNvSpPr>
            <p:nvPr/>
          </p:nvSpPr>
          <p:spPr bwMode="auto">
            <a:xfrm>
              <a:off x="811" y="800"/>
              <a:ext cx="93" cy="742"/>
            </a:xfrm>
            <a:custGeom>
              <a:avLst/>
              <a:gdLst>
                <a:gd name="T0" fmla="*/ 4 w 8"/>
                <a:gd name="T1" fmla="*/ 0 h 64"/>
                <a:gd name="T2" fmla="*/ 0 w 8"/>
                <a:gd name="T3" fmla="*/ 4 h 64"/>
                <a:gd name="T4" fmla="*/ 0 w 8"/>
                <a:gd name="T5" fmla="*/ 64 h 64"/>
                <a:gd name="T6" fmla="*/ 8 w 8"/>
                <a:gd name="T7" fmla="*/ 64 h 64"/>
                <a:gd name="T8" fmla="*/ 8 w 8"/>
                <a:gd name="T9" fmla="*/ 4 h 64"/>
                <a:gd name="T10" fmla="*/ 4 w 8"/>
                <a:gd name="T11" fmla="*/ 0 h 64"/>
              </a:gdLst>
              <a:ahLst/>
              <a:cxnLst>
                <a:cxn ang="0">
                  <a:pos x="T0" y="T1"/>
                </a:cxn>
                <a:cxn ang="0">
                  <a:pos x="T2" y="T3"/>
                </a:cxn>
                <a:cxn ang="0">
                  <a:pos x="T4" y="T5"/>
                </a:cxn>
                <a:cxn ang="0">
                  <a:pos x="T6" y="T7"/>
                </a:cxn>
                <a:cxn ang="0">
                  <a:pos x="T8" y="T9"/>
                </a:cxn>
                <a:cxn ang="0">
                  <a:pos x="T10" y="T11"/>
                </a:cxn>
              </a:cxnLst>
              <a:rect l="0" t="0" r="r" b="b"/>
              <a:pathLst>
                <a:path w="8" h="64">
                  <a:moveTo>
                    <a:pt x="4" y="0"/>
                  </a:moveTo>
                  <a:cubicBezTo>
                    <a:pt x="2" y="0"/>
                    <a:pt x="0" y="2"/>
                    <a:pt x="0" y="4"/>
                  </a:cubicBezTo>
                  <a:cubicBezTo>
                    <a:pt x="0" y="64"/>
                    <a:pt x="0" y="64"/>
                    <a:pt x="0" y="64"/>
                  </a:cubicBezTo>
                  <a:cubicBezTo>
                    <a:pt x="8" y="64"/>
                    <a:pt x="8" y="64"/>
                    <a:pt x="8" y="64"/>
                  </a:cubicBezTo>
                  <a:cubicBezTo>
                    <a:pt x="8" y="4"/>
                    <a:pt x="8" y="4"/>
                    <a:pt x="8" y="4"/>
                  </a:cubicBezTo>
                  <a:cubicBezTo>
                    <a:pt x="8" y="2"/>
                    <a:pt x="7"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2" name="Freeform 6">
              <a:extLst>
                <a:ext uri="{FF2B5EF4-FFF2-40B4-BE49-F238E27FC236}">
                  <a16:creationId xmlns:a16="http://schemas.microsoft.com/office/drawing/2014/main" id="{FC6B128D-283F-47F0-8196-7F1909AEC29A}"/>
                </a:ext>
              </a:extLst>
            </p:cNvPr>
            <p:cNvSpPr>
              <a:spLocks/>
            </p:cNvSpPr>
            <p:nvPr/>
          </p:nvSpPr>
          <p:spPr bwMode="auto">
            <a:xfrm>
              <a:off x="950" y="719"/>
              <a:ext cx="555" cy="741"/>
            </a:xfrm>
            <a:custGeom>
              <a:avLst/>
              <a:gdLst>
                <a:gd name="T0" fmla="*/ 0 w 48"/>
                <a:gd name="T1" fmla="*/ 16 h 64"/>
                <a:gd name="T2" fmla="*/ 0 w 48"/>
                <a:gd name="T3" fmla="*/ 48 h 64"/>
                <a:gd name="T4" fmla="*/ 48 w 48"/>
                <a:gd name="T5" fmla="*/ 44 h 64"/>
                <a:gd name="T6" fmla="*/ 48 w 48"/>
                <a:gd name="T7" fmla="*/ 12 h 64"/>
                <a:gd name="T8" fmla="*/ 0 w 48"/>
                <a:gd name="T9" fmla="*/ 16 h 64"/>
              </a:gdLst>
              <a:ahLst/>
              <a:cxnLst>
                <a:cxn ang="0">
                  <a:pos x="T0" y="T1"/>
                </a:cxn>
                <a:cxn ang="0">
                  <a:pos x="T2" y="T3"/>
                </a:cxn>
                <a:cxn ang="0">
                  <a:pos x="T4" y="T5"/>
                </a:cxn>
                <a:cxn ang="0">
                  <a:pos x="T6" y="T7"/>
                </a:cxn>
                <a:cxn ang="0">
                  <a:pos x="T8" y="T9"/>
                </a:cxn>
              </a:cxnLst>
              <a:rect l="0" t="0" r="r" b="b"/>
              <a:pathLst>
                <a:path w="48" h="64">
                  <a:moveTo>
                    <a:pt x="0" y="16"/>
                  </a:moveTo>
                  <a:cubicBezTo>
                    <a:pt x="0" y="48"/>
                    <a:pt x="0" y="48"/>
                    <a:pt x="0" y="48"/>
                  </a:cubicBezTo>
                  <a:cubicBezTo>
                    <a:pt x="24" y="32"/>
                    <a:pt x="24" y="64"/>
                    <a:pt x="48" y="44"/>
                  </a:cubicBezTo>
                  <a:cubicBezTo>
                    <a:pt x="48" y="12"/>
                    <a:pt x="48" y="12"/>
                    <a:pt x="48" y="12"/>
                  </a:cubicBezTo>
                  <a:cubicBezTo>
                    <a:pt x="24" y="32"/>
                    <a:pt x="24" y="0"/>
                    <a:pt x="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201" name="Group 4">
            <a:extLst>
              <a:ext uri="{FF2B5EF4-FFF2-40B4-BE49-F238E27FC236}">
                <a16:creationId xmlns:a16="http://schemas.microsoft.com/office/drawing/2014/main" id="{5FC0248F-4C8C-4BD8-AC06-AA7C3F8F8618}"/>
              </a:ext>
            </a:extLst>
          </p:cNvPr>
          <p:cNvGrpSpPr>
            <a:grpSpLocks noChangeAspect="1"/>
          </p:cNvGrpSpPr>
          <p:nvPr/>
        </p:nvGrpSpPr>
        <p:grpSpPr bwMode="auto">
          <a:xfrm>
            <a:off x="9222909" y="2008165"/>
            <a:ext cx="230423" cy="273253"/>
            <a:chOff x="811" y="719"/>
            <a:chExt cx="694" cy="823"/>
          </a:xfrm>
          <a:solidFill>
            <a:schemeClr val="accent6"/>
          </a:solidFill>
        </p:grpSpPr>
        <p:sp>
          <p:nvSpPr>
            <p:cNvPr id="202" name="Freeform 5">
              <a:extLst>
                <a:ext uri="{FF2B5EF4-FFF2-40B4-BE49-F238E27FC236}">
                  <a16:creationId xmlns:a16="http://schemas.microsoft.com/office/drawing/2014/main" id="{43CEBDC6-9570-4DF4-AEBC-4EA33D983550}"/>
                </a:ext>
              </a:extLst>
            </p:cNvPr>
            <p:cNvSpPr>
              <a:spLocks/>
            </p:cNvSpPr>
            <p:nvPr/>
          </p:nvSpPr>
          <p:spPr bwMode="auto">
            <a:xfrm>
              <a:off x="811" y="800"/>
              <a:ext cx="93" cy="742"/>
            </a:xfrm>
            <a:custGeom>
              <a:avLst/>
              <a:gdLst>
                <a:gd name="T0" fmla="*/ 4 w 8"/>
                <a:gd name="T1" fmla="*/ 0 h 64"/>
                <a:gd name="T2" fmla="*/ 0 w 8"/>
                <a:gd name="T3" fmla="*/ 4 h 64"/>
                <a:gd name="T4" fmla="*/ 0 w 8"/>
                <a:gd name="T5" fmla="*/ 64 h 64"/>
                <a:gd name="T6" fmla="*/ 8 w 8"/>
                <a:gd name="T7" fmla="*/ 64 h 64"/>
                <a:gd name="T8" fmla="*/ 8 w 8"/>
                <a:gd name="T9" fmla="*/ 4 h 64"/>
                <a:gd name="T10" fmla="*/ 4 w 8"/>
                <a:gd name="T11" fmla="*/ 0 h 64"/>
              </a:gdLst>
              <a:ahLst/>
              <a:cxnLst>
                <a:cxn ang="0">
                  <a:pos x="T0" y="T1"/>
                </a:cxn>
                <a:cxn ang="0">
                  <a:pos x="T2" y="T3"/>
                </a:cxn>
                <a:cxn ang="0">
                  <a:pos x="T4" y="T5"/>
                </a:cxn>
                <a:cxn ang="0">
                  <a:pos x="T6" y="T7"/>
                </a:cxn>
                <a:cxn ang="0">
                  <a:pos x="T8" y="T9"/>
                </a:cxn>
                <a:cxn ang="0">
                  <a:pos x="T10" y="T11"/>
                </a:cxn>
              </a:cxnLst>
              <a:rect l="0" t="0" r="r" b="b"/>
              <a:pathLst>
                <a:path w="8" h="64">
                  <a:moveTo>
                    <a:pt x="4" y="0"/>
                  </a:moveTo>
                  <a:cubicBezTo>
                    <a:pt x="2" y="0"/>
                    <a:pt x="0" y="2"/>
                    <a:pt x="0" y="4"/>
                  </a:cubicBezTo>
                  <a:cubicBezTo>
                    <a:pt x="0" y="64"/>
                    <a:pt x="0" y="64"/>
                    <a:pt x="0" y="64"/>
                  </a:cubicBezTo>
                  <a:cubicBezTo>
                    <a:pt x="8" y="64"/>
                    <a:pt x="8" y="64"/>
                    <a:pt x="8" y="64"/>
                  </a:cubicBezTo>
                  <a:cubicBezTo>
                    <a:pt x="8" y="4"/>
                    <a:pt x="8" y="4"/>
                    <a:pt x="8" y="4"/>
                  </a:cubicBezTo>
                  <a:cubicBezTo>
                    <a:pt x="8" y="2"/>
                    <a:pt x="7"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3" name="Freeform 6">
              <a:extLst>
                <a:ext uri="{FF2B5EF4-FFF2-40B4-BE49-F238E27FC236}">
                  <a16:creationId xmlns:a16="http://schemas.microsoft.com/office/drawing/2014/main" id="{C9DEC2C5-553A-433B-9E73-C1B88EBDDB99}"/>
                </a:ext>
              </a:extLst>
            </p:cNvPr>
            <p:cNvSpPr>
              <a:spLocks/>
            </p:cNvSpPr>
            <p:nvPr/>
          </p:nvSpPr>
          <p:spPr bwMode="auto">
            <a:xfrm>
              <a:off x="950" y="719"/>
              <a:ext cx="555" cy="741"/>
            </a:xfrm>
            <a:custGeom>
              <a:avLst/>
              <a:gdLst>
                <a:gd name="T0" fmla="*/ 0 w 48"/>
                <a:gd name="T1" fmla="*/ 16 h 64"/>
                <a:gd name="T2" fmla="*/ 0 w 48"/>
                <a:gd name="T3" fmla="*/ 48 h 64"/>
                <a:gd name="T4" fmla="*/ 48 w 48"/>
                <a:gd name="T5" fmla="*/ 44 h 64"/>
                <a:gd name="T6" fmla="*/ 48 w 48"/>
                <a:gd name="T7" fmla="*/ 12 h 64"/>
                <a:gd name="T8" fmla="*/ 0 w 48"/>
                <a:gd name="T9" fmla="*/ 16 h 64"/>
              </a:gdLst>
              <a:ahLst/>
              <a:cxnLst>
                <a:cxn ang="0">
                  <a:pos x="T0" y="T1"/>
                </a:cxn>
                <a:cxn ang="0">
                  <a:pos x="T2" y="T3"/>
                </a:cxn>
                <a:cxn ang="0">
                  <a:pos x="T4" y="T5"/>
                </a:cxn>
                <a:cxn ang="0">
                  <a:pos x="T6" y="T7"/>
                </a:cxn>
                <a:cxn ang="0">
                  <a:pos x="T8" y="T9"/>
                </a:cxn>
              </a:cxnLst>
              <a:rect l="0" t="0" r="r" b="b"/>
              <a:pathLst>
                <a:path w="48" h="64">
                  <a:moveTo>
                    <a:pt x="0" y="16"/>
                  </a:moveTo>
                  <a:cubicBezTo>
                    <a:pt x="0" y="48"/>
                    <a:pt x="0" y="48"/>
                    <a:pt x="0" y="48"/>
                  </a:cubicBezTo>
                  <a:cubicBezTo>
                    <a:pt x="24" y="32"/>
                    <a:pt x="24" y="64"/>
                    <a:pt x="48" y="44"/>
                  </a:cubicBezTo>
                  <a:cubicBezTo>
                    <a:pt x="48" y="12"/>
                    <a:pt x="48" y="12"/>
                    <a:pt x="48" y="12"/>
                  </a:cubicBezTo>
                  <a:cubicBezTo>
                    <a:pt x="24" y="32"/>
                    <a:pt x="24" y="0"/>
                    <a:pt x="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204" name="Group 4">
            <a:extLst>
              <a:ext uri="{FF2B5EF4-FFF2-40B4-BE49-F238E27FC236}">
                <a16:creationId xmlns:a16="http://schemas.microsoft.com/office/drawing/2014/main" id="{B02CF47B-AAD3-4DEA-868D-1238CF029F91}"/>
              </a:ext>
            </a:extLst>
          </p:cNvPr>
          <p:cNvGrpSpPr>
            <a:grpSpLocks noChangeAspect="1"/>
          </p:cNvGrpSpPr>
          <p:nvPr/>
        </p:nvGrpSpPr>
        <p:grpSpPr bwMode="auto">
          <a:xfrm>
            <a:off x="9404250" y="2008165"/>
            <a:ext cx="230423" cy="273253"/>
            <a:chOff x="811" y="719"/>
            <a:chExt cx="694" cy="823"/>
          </a:xfrm>
          <a:solidFill>
            <a:srgbClr val="C00000"/>
          </a:solidFill>
        </p:grpSpPr>
        <p:sp>
          <p:nvSpPr>
            <p:cNvPr id="205" name="Freeform 5">
              <a:extLst>
                <a:ext uri="{FF2B5EF4-FFF2-40B4-BE49-F238E27FC236}">
                  <a16:creationId xmlns:a16="http://schemas.microsoft.com/office/drawing/2014/main" id="{0ED3738F-2A1F-481F-90BC-CB33F42B420F}"/>
                </a:ext>
              </a:extLst>
            </p:cNvPr>
            <p:cNvSpPr>
              <a:spLocks/>
            </p:cNvSpPr>
            <p:nvPr/>
          </p:nvSpPr>
          <p:spPr bwMode="auto">
            <a:xfrm>
              <a:off x="811" y="800"/>
              <a:ext cx="93" cy="742"/>
            </a:xfrm>
            <a:custGeom>
              <a:avLst/>
              <a:gdLst>
                <a:gd name="T0" fmla="*/ 4 w 8"/>
                <a:gd name="T1" fmla="*/ 0 h 64"/>
                <a:gd name="T2" fmla="*/ 0 w 8"/>
                <a:gd name="T3" fmla="*/ 4 h 64"/>
                <a:gd name="T4" fmla="*/ 0 w 8"/>
                <a:gd name="T5" fmla="*/ 64 h 64"/>
                <a:gd name="T6" fmla="*/ 8 w 8"/>
                <a:gd name="T7" fmla="*/ 64 h 64"/>
                <a:gd name="T8" fmla="*/ 8 w 8"/>
                <a:gd name="T9" fmla="*/ 4 h 64"/>
                <a:gd name="T10" fmla="*/ 4 w 8"/>
                <a:gd name="T11" fmla="*/ 0 h 64"/>
              </a:gdLst>
              <a:ahLst/>
              <a:cxnLst>
                <a:cxn ang="0">
                  <a:pos x="T0" y="T1"/>
                </a:cxn>
                <a:cxn ang="0">
                  <a:pos x="T2" y="T3"/>
                </a:cxn>
                <a:cxn ang="0">
                  <a:pos x="T4" y="T5"/>
                </a:cxn>
                <a:cxn ang="0">
                  <a:pos x="T6" y="T7"/>
                </a:cxn>
                <a:cxn ang="0">
                  <a:pos x="T8" y="T9"/>
                </a:cxn>
                <a:cxn ang="0">
                  <a:pos x="T10" y="T11"/>
                </a:cxn>
              </a:cxnLst>
              <a:rect l="0" t="0" r="r" b="b"/>
              <a:pathLst>
                <a:path w="8" h="64">
                  <a:moveTo>
                    <a:pt x="4" y="0"/>
                  </a:moveTo>
                  <a:cubicBezTo>
                    <a:pt x="2" y="0"/>
                    <a:pt x="0" y="2"/>
                    <a:pt x="0" y="4"/>
                  </a:cubicBezTo>
                  <a:cubicBezTo>
                    <a:pt x="0" y="64"/>
                    <a:pt x="0" y="64"/>
                    <a:pt x="0" y="64"/>
                  </a:cubicBezTo>
                  <a:cubicBezTo>
                    <a:pt x="8" y="64"/>
                    <a:pt x="8" y="64"/>
                    <a:pt x="8" y="64"/>
                  </a:cubicBezTo>
                  <a:cubicBezTo>
                    <a:pt x="8" y="4"/>
                    <a:pt x="8" y="4"/>
                    <a:pt x="8" y="4"/>
                  </a:cubicBezTo>
                  <a:cubicBezTo>
                    <a:pt x="8" y="2"/>
                    <a:pt x="7"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6" name="Freeform 6">
              <a:extLst>
                <a:ext uri="{FF2B5EF4-FFF2-40B4-BE49-F238E27FC236}">
                  <a16:creationId xmlns:a16="http://schemas.microsoft.com/office/drawing/2014/main" id="{44E40D49-93AD-44AB-8E0E-C9F47F42FB03}"/>
                </a:ext>
              </a:extLst>
            </p:cNvPr>
            <p:cNvSpPr>
              <a:spLocks/>
            </p:cNvSpPr>
            <p:nvPr/>
          </p:nvSpPr>
          <p:spPr bwMode="auto">
            <a:xfrm>
              <a:off x="950" y="719"/>
              <a:ext cx="555" cy="741"/>
            </a:xfrm>
            <a:custGeom>
              <a:avLst/>
              <a:gdLst>
                <a:gd name="T0" fmla="*/ 0 w 48"/>
                <a:gd name="T1" fmla="*/ 16 h 64"/>
                <a:gd name="T2" fmla="*/ 0 w 48"/>
                <a:gd name="T3" fmla="*/ 48 h 64"/>
                <a:gd name="T4" fmla="*/ 48 w 48"/>
                <a:gd name="T5" fmla="*/ 44 h 64"/>
                <a:gd name="T6" fmla="*/ 48 w 48"/>
                <a:gd name="T7" fmla="*/ 12 h 64"/>
                <a:gd name="T8" fmla="*/ 0 w 48"/>
                <a:gd name="T9" fmla="*/ 16 h 64"/>
              </a:gdLst>
              <a:ahLst/>
              <a:cxnLst>
                <a:cxn ang="0">
                  <a:pos x="T0" y="T1"/>
                </a:cxn>
                <a:cxn ang="0">
                  <a:pos x="T2" y="T3"/>
                </a:cxn>
                <a:cxn ang="0">
                  <a:pos x="T4" y="T5"/>
                </a:cxn>
                <a:cxn ang="0">
                  <a:pos x="T6" y="T7"/>
                </a:cxn>
                <a:cxn ang="0">
                  <a:pos x="T8" y="T9"/>
                </a:cxn>
              </a:cxnLst>
              <a:rect l="0" t="0" r="r" b="b"/>
              <a:pathLst>
                <a:path w="48" h="64">
                  <a:moveTo>
                    <a:pt x="0" y="16"/>
                  </a:moveTo>
                  <a:cubicBezTo>
                    <a:pt x="0" y="48"/>
                    <a:pt x="0" y="48"/>
                    <a:pt x="0" y="48"/>
                  </a:cubicBezTo>
                  <a:cubicBezTo>
                    <a:pt x="24" y="32"/>
                    <a:pt x="24" y="64"/>
                    <a:pt x="48" y="44"/>
                  </a:cubicBezTo>
                  <a:cubicBezTo>
                    <a:pt x="48" y="12"/>
                    <a:pt x="48" y="12"/>
                    <a:pt x="48" y="12"/>
                  </a:cubicBezTo>
                  <a:cubicBezTo>
                    <a:pt x="24" y="32"/>
                    <a:pt x="24" y="0"/>
                    <a:pt x="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07" name="Freeform 26">
            <a:extLst>
              <a:ext uri="{FF2B5EF4-FFF2-40B4-BE49-F238E27FC236}">
                <a16:creationId xmlns:a16="http://schemas.microsoft.com/office/drawing/2014/main" id="{FCCD51FF-BA42-42F6-B436-385E02CBD657}"/>
              </a:ext>
            </a:extLst>
          </p:cNvPr>
          <p:cNvSpPr>
            <a:spLocks noEditPoints="1"/>
          </p:cNvSpPr>
          <p:nvPr/>
        </p:nvSpPr>
        <p:spPr bwMode="auto">
          <a:xfrm>
            <a:off x="6164019" y="3013597"/>
            <a:ext cx="187778" cy="187778"/>
          </a:xfrm>
          <a:custGeom>
            <a:avLst/>
            <a:gdLst>
              <a:gd name="T0" fmla="*/ 56 w 64"/>
              <a:gd name="T1" fmla="*/ 36 h 64"/>
              <a:gd name="T2" fmla="*/ 52 w 64"/>
              <a:gd name="T3" fmla="*/ 38 h 64"/>
              <a:gd name="T4" fmla="*/ 47 w 64"/>
              <a:gd name="T5" fmla="*/ 34 h 64"/>
              <a:gd name="T6" fmla="*/ 48 w 64"/>
              <a:gd name="T7" fmla="*/ 28 h 64"/>
              <a:gd name="T8" fmla="*/ 46 w 64"/>
              <a:gd name="T9" fmla="*/ 21 h 64"/>
              <a:gd name="T10" fmla="*/ 52 w 64"/>
              <a:gd name="T11" fmla="*/ 15 h 64"/>
              <a:gd name="T12" fmla="*/ 56 w 64"/>
              <a:gd name="T13" fmla="*/ 16 h 64"/>
              <a:gd name="T14" fmla="*/ 64 w 64"/>
              <a:gd name="T15" fmla="*/ 8 h 64"/>
              <a:gd name="T16" fmla="*/ 56 w 64"/>
              <a:gd name="T17" fmla="*/ 0 h 64"/>
              <a:gd name="T18" fmla="*/ 48 w 64"/>
              <a:gd name="T19" fmla="*/ 8 h 64"/>
              <a:gd name="T20" fmla="*/ 50 w 64"/>
              <a:gd name="T21" fmla="*/ 12 h 64"/>
              <a:gd name="T22" fmla="*/ 43 w 64"/>
              <a:gd name="T23" fmla="*/ 18 h 64"/>
              <a:gd name="T24" fmla="*/ 36 w 64"/>
              <a:gd name="T25" fmla="*/ 16 h 64"/>
              <a:gd name="T26" fmla="*/ 26 w 64"/>
              <a:gd name="T27" fmla="*/ 22 h 64"/>
              <a:gd name="T28" fmla="*/ 16 w 64"/>
              <a:gd name="T29" fmla="*/ 17 h 64"/>
              <a:gd name="T30" fmla="*/ 16 w 64"/>
              <a:gd name="T31" fmla="*/ 16 h 64"/>
              <a:gd name="T32" fmla="*/ 8 w 64"/>
              <a:gd name="T33" fmla="*/ 8 h 64"/>
              <a:gd name="T34" fmla="*/ 0 w 64"/>
              <a:gd name="T35" fmla="*/ 16 h 64"/>
              <a:gd name="T36" fmla="*/ 8 w 64"/>
              <a:gd name="T37" fmla="*/ 24 h 64"/>
              <a:gd name="T38" fmla="*/ 15 w 64"/>
              <a:gd name="T39" fmla="*/ 21 h 64"/>
              <a:gd name="T40" fmla="*/ 25 w 64"/>
              <a:gd name="T41" fmla="*/ 25 h 64"/>
              <a:gd name="T42" fmla="*/ 24 w 64"/>
              <a:gd name="T43" fmla="*/ 28 h 64"/>
              <a:gd name="T44" fmla="*/ 27 w 64"/>
              <a:gd name="T45" fmla="*/ 35 h 64"/>
              <a:gd name="T46" fmla="*/ 12 w 64"/>
              <a:gd name="T47" fmla="*/ 49 h 64"/>
              <a:gd name="T48" fmla="*/ 8 w 64"/>
              <a:gd name="T49" fmla="*/ 48 h 64"/>
              <a:gd name="T50" fmla="*/ 0 w 64"/>
              <a:gd name="T51" fmla="*/ 56 h 64"/>
              <a:gd name="T52" fmla="*/ 8 w 64"/>
              <a:gd name="T53" fmla="*/ 64 h 64"/>
              <a:gd name="T54" fmla="*/ 16 w 64"/>
              <a:gd name="T55" fmla="*/ 56 h 64"/>
              <a:gd name="T56" fmla="*/ 15 w 64"/>
              <a:gd name="T57" fmla="*/ 52 h 64"/>
              <a:gd name="T58" fmla="*/ 29 w 64"/>
              <a:gd name="T59" fmla="*/ 38 h 64"/>
              <a:gd name="T60" fmla="*/ 34 w 64"/>
              <a:gd name="T61" fmla="*/ 40 h 64"/>
              <a:gd name="T62" fmla="*/ 34 w 64"/>
              <a:gd name="T63" fmla="*/ 48 h 64"/>
              <a:gd name="T64" fmla="*/ 28 w 64"/>
              <a:gd name="T65" fmla="*/ 56 h 64"/>
              <a:gd name="T66" fmla="*/ 36 w 64"/>
              <a:gd name="T67" fmla="*/ 64 h 64"/>
              <a:gd name="T68" fmla="*/ 44 w 64"/>
              <a:gd name="T69" fmla="*/ 56 h 64"/>
              <a:gd name="T70" fmla="*/ 38 w 64"/>
              <a:gd name="T71" fmla="*/ 48 h 64"/>
              <a:gd name="T72" fmla="*/ 38 w 64"/>
              <a:gd name="T73" fmla="*/ 40 h 64"/>
              <a:gd name="T74" fmla="*/ 44 w 64"/>
              <a:gd name="T75" fmla="*/ 37 h 64"/>
              <a:gd name="T76" fmla="*/ 49 w 64"/>
              <a:gd name="T77" fmla="*/ 41 h 64"/>
              <a:gd name="T78" fmla="*/ 48 w 64"/>
              <a:gd name="T79" fmla="*/ 44 h 64"/>
              <a:gd name="T80" fmla="*/ 56 w 64"/>
              <a:gd name="T81" fmla="*/ 52 h 64"/>
              <a:gd name="T82" fmla="*/ 64 w 64"/>
              <a:gd name="T83" fmla="*/ 44 h 64"/>
              <a:gd name="T84" fmla="*/ 56 w 64"/>
              <a:gd name="T85" fmla="*/ 36 h 64"/>
              <a:gd name="T86" fmla="*/ 36 w 64"/>
              <a:gd name="T87" fmla="*/ 36 h 64"/>
              <a:gd name="T88" fmla="*/ 28 w 64"/>
              <a:gd name="T89" fmla="*/ 28 h 64"/>
              <a:gd name="T90" fmla="*/ 36 w 64"/>
              <a:gd name="T91" fmla="*/ 20 h 64"/>
              <a:gd name="T92" fmla="*/ 44 w 64"/>
              <a:gd name="T93" fmla="*/ 28 h 64"/>
              <a:gd name="T94" fmla="*/ 36 w 64"/>
              <a:gd name="T95" fmla="*/ 36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4" h="64">
                <a:moveTo>
                  <a:pt x="56" y="36"/>
                </a:moveTo>
                <a:cubicBezTo>
                  <a:pt x="55" y="36"/>
                  <a:pt x="53" y="37"/>
                  <a:pt x="52" y="38"/>
                </a:cubicBezTo>
                <a:cubicBezTo>
                  <a:pt x="47" y="34"/>
                  <a:pt x="47" y="34"/>
                  <a:pt x="47" y="34"/>
                </a:cubicBezTo>
                <a:cubicBezTo>
                  <a:pt x="48" y="32"/>
                  <a:pt x="48" y="30"/>
                  <a:pt x="48" y="28"/>
                </a:cubicBezTo>
                <a:cubicBezTo>
                  <a:pt x="48" y="25"/>
                  <a:pt x="48" y="23"/>
                  <a:pt x="46" y="21"/>
                </a:cubicBezTo>
                <a:cubicBezTo>
                  <a:pt x="52" y="15"/>
                  <a:pt x="52" y="15"/>
                  <a:pt x="52" y="15"/>
                </a:cubicBezTo>
                <a:cubicBezTo>
                  <a:pt x="54" y="16"/>
                  <a:pt x="55" y="16"/>
                  <a:pt x="56" y="16"/>
                </a:cubicBezTo>
                <a:cubicBezTo>
                  <a:pt x="61" y="16"/>
                  <a:pt x="64" y="12"/>
                  <a:pt x="64" y="8"/>
                </a:cubicBezTo>
                <a:cubicBezTo>
                  <a:pt x="64" y="4"/>
                  <a:pt x="61" y="0"/>
                  <a:pt x="56" y="0"/>
                </a:cubicBezTo>
                <a:cubicBezTo>
                  <a:pt x="52" y="0"/>
                  <a:pt x="48" y="4"/>
                  <a:pt x="48" y="8"/>
                </a:cubicBezTo>
                <a:cubicBezTo>
                  <a:pt x="48" y="10"/>
                  <a:pt x="49" y="11"/>
                  <a:pt x="50" y="12"/>
                </a:cubicBezTo>
                <a:cubicBezTo>
                  <a:pt x="43" y="18"/>
                  <a:pt x="43" y="18"/>
                  <a:pt x="43" y="18"/>
                </a:cubicBezTo>
                <a:cubicBezTo>
                  <a:pt x="41" y="17"/>
                  <a:pt x="39" y="16"/>
                  <a:pt x="36" y="16"/>
                </a:cubicBezTo>
                <a:cubicBezTo>
                  <a:pt x="32" y="16"/>
                  <a:pt x="29" y="18"/>
                  <a:pt x="26" y="22"/>
                </a:cubicBezTo>
                <a:cubicBezTo>
                  <a:pt x="16" y="17"/>
                  <a:pt x="16" y="17"/>
                  <a:pt x="16" y="17"/>
                </a:cubicBezTo>
                <a:cubicBezTo>
                  <a:pt x="16" y="17"/>
                  <a:pt x="16" y="16"/>
                  <a:pt x="16" y="16"/>
                </a:cubicBezTo>
                <a:cubicBezTo>
                  <a:pt x="16" y="12"/>
                  <a:pt x="13" y="8"/>
                  <a:pt x="8" y="8"/>
                </a:cubicBezTo>
                <a:cubicBezTo>
                  <a:pt x="4" y="8"/>
                  <a:pt x="0" y="12"/>
                  <a:pt x="0" y="16"/>
                </a:cubicBezTo>
                <a:cubicBezTo>
                  <a:pt x="0" y="20"/>
                  <a:pt x="4" y="24"/>
                  <a:pt x="8" y="24"/>
                </a:cubicBezTo>
                <a:cubicBezTo>
                  <a:pt x="11" y="24"/>
                  <a:pt x="13" y="23"/>
                  <a:pt x="15" y="21"/>
                </a:cubicBezTo>
                <a:cubicBezTo>
                  <a:pt x="25" y="25"/>
                  <a:pt x="25" y="25"/>
                  <a:pt x="25" y="25"/>
                </a:cubicBezTo>
                <a:cubicBezTo>
                  <a:pt x="25" y="26"/>
                  <a:pt x="24" y="27"/>
                  <a:pt x="24" y="28"/>
                </a:cubicBezTo>
                <a:cubicBezTo>
                  <a:pt x="24" y="31"/>
                  <a:pt x="25" y="33"/>
                  <a:pt x="27" y="35"/>
                </a:cubicBezTo>
                <a:cubicBezTo>
                  <a:pt x="12" y="49"/>
                  <a:pt x="12" y="49"/>
                  <a:pt x="12" y="49"/>
                </a:cubicBezTo>
                <a:cubicBezTo>
                  <a:pt x="11" y="48"/>
                  <a:pt x="10" y="48"/>
                  <a:pt x="8" y="48"/>
                </a:cubicBezTo>
                <a:cubicBezTo>
                  <a:pt x="4" y="48"/>
                  <a:pt x="0" y="52"/>
                  <a:pt x="0" y="56"/>
                </a:cubicBezTo>
                <a:cubicBezTo>
                  <a:pt x="0" y="60"/>
                  <a:pt x="4" y="64"/>
                  <a:pt x="8" y="64"/>
                </a:cubicBezTo>
                <a:cubicBezTo>
                  <a:pt x="13" y="64"/>
                  <a:pt x="16" y="60"/>
                  <a:pt x="16" y="56"/>
                </a:cubicBezTo>
                <a:cubicBezTo>
                  <a:pt x="16" y="55"/>
                  <a:pt x="16" y="53"/>
                  <a:pt x="15" y="52"/>
                </a:cubicBezTo>
                <a:cubicBezTo>
                  <a:pt x="29" y="38"/>
                  <a:pt x="29" y="38"/>
                  <a:pt x="29" y="38"/>
                </a:cubicBezTo>
                <a:cubicBezTo>
                  <a:pt x="31" y="39"/>
                  <a:pt x="33" y="40"/>
                  <a:pt x="34" y="40"/>
                </a:cubicBezTo>
                <a:cubicBezTo>
                  <a:pt x="34" y="48"/>
                  <a:pt x="34" y="48"/>
                  <a:pt x="34" y="48"/>
                </a:cubicBezTo>
                <a:cubicBezTo>
                  <a:pt x="31" y="49"/>
                  <a:pt x="28" y="52"/>
                  <a:pt x="28" y="56"/>
                </a:cubicBezTo>
                <a:cubicBezTo>
                  <a:pt x="28" y="60"/>
                  <a:pt x="32" y="64"/>
                  <a:pt x="36" y="64"/>
                </a:cubicBezTo>
                <a:cubicBezTo>
                  <a:pt x="41" y="64"/>
                  <a:pt x="44" y="60"/>
                  <a:pt x="44" y="56"/>
                </a:cubicBezTo>
                <a:cubicBezTo>
                  <a:pt x="44" y="52"/>
                  <a:pt x="42" y="49"/>
                  <a:pt x="38" y="48"/>
                </a:cubicBezTo>
                <a:cubicBezTo>
                  <a:pt x="38" y="40"/>
                  <a:pt x="38" y="40"/>
                  <a:pt x="38" y="40"/>
                </a:cubicBezTo>
                <a:cubicBezTo>
                  <a:pt x="41" y="39"/>
                  <a:pt x="43" y="38"/>
                  <a:pt x="44" y="37"/>
                </a:cubicBezTo>
                <a:cubicBezTo>
                  <a:pt x="49" y="41"/>
                  <a:pt x="49" y="41"/>
                  <a:pt x="49" y="41"/>
                </a:cubicBezTo>
                <a:cubicBezTo>
                  <a:pt x="49" y="42"/>
                  <a:pt x="48" y="43"/>
                  <a:pt x="48" y="44"/>
                </a:cubicBezTo>
                <a:cubicBezTo>
                  <a:pt x="48" y="48"/>
                  <a:pt x="52" y="52"/>
                  <a:pt x="56" y="52"/>
                </a:cubicBezTo>
                <a:cubicBezTo>
                  <a:pt x="61" y="52"/>
                  <a:pt x="64" y="48"/>
                  <a:pt x="64" y="44"/>
                </a:cubicBezTo>
                <a:cubicBezTo>
                  <a:pt x="64" y="40"/>
                  <a:pt x="61" y="36"/>
                  <a:pt x="56" y="36"/>
                </a:cubicBezTo>
                <a:close/>
                <a:moveTo>
                  <a:pt x="36" y="36"/>
                </a:moveTo>
                <a:cubicBezTo>
                  <a:pt x="32" y="36"/>
                  <a:pt x="28" y="32"/>
                  <a:pt x="28" y="28"/>
                </a:cubicBezTo>
                <a:cubicBezTo>
                  <a:pt x="28" y="24"/>
                  <a:pt x="32" y="20"/>
                  <a:pt x="36" y="20"/>
                </a:cubicBezTo>
                <a:cubicBezTo>
                  <a:pt x="41" y="20"/>
                  <a:pt x="44" y="24"/>
                  <a:pt x="44" y="28"/>
                </a:cubicBezTo>
                <a:cubicBezTo>
                  <a:pt x="44" y="32"/>
                  <a:pt x="41" y="36"/>
                  <a:pt x="36" y="36"/>
                </a:cubicBezTo>
                <a:close/>
              </a:path>
            </a:pathLst>
          </a:custGeom>
          <a:solidFill>
            <a:schemeClr val="accent3">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spTree>
    <p:extLst>
      <p:ext uri="{BB962C8B-B14F-4D97-AF65-F5344CB8AC3E}">
        <p14:creationId xmlns:p14="http://schemas.microsoft.com/office/powerpoint/2010/main" val="3186676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0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9"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7" name="Objet 156" hidden="1">
            <a:extLst>
              <a:ext uri="{FF2B5EF4-FFF2-40B4-BE49-F238E27FC236}">
                <a16:creationId xmlns:a16="http://schemas.microsoft.com/office/drawing/2014/main" id="{42DCF6B7-03E1-453D-98F4-82A689C7D7EF}"/>
              </a:ext>
            </a:extLst>
          </p:cNvPr>
          <p:cNvGraphicFramePr>
            <a:graphicFrameLocks noChangeAspect="1"/>
          </p:cNvGraphicFramePr>
          <p:nvPr>
            <p:custDataLst>
              <p:tags r:id="rId1"/>
            </p:custDataLst>
            <p:extLst>
              <p:ext uri="{D42A27DB-BD31-4B8C-83A1-F6EECF244321}">
                <p14:modId xmlns:p14="http://schemas.microsoft.com/office/powerpoint/2010/main" val="352462721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15" imgH="416" progId="TCLayout.ActiveDocument.1">
                  <p:embed/>
                </p:oleObj>
              </mc:Choice>
              <mc:Fallback>
                <p:oleObj name="think-cell Slide" r:id="rId3" imgW="415" imgH="416" progId="TCLayout.ActiveDocument.1">
                  <p:embed/>
                  <p:pic>
                    <p:nvPicPr>
                      <p:cNvPr id="157" name="Objet 156" hidden="1">
                        <a:extLst>
                          <a:ext uri="{FF2B5EF4-FFF2-40B4-BE49-F238E27FC236}">
                            <a16:creationId xmlns:a16="http://schemas.microsoft.com/office/drawing/2014/main" id="{42DCF6B7-03E1-453D-98F4-82A689C7D7EF}"/>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re 1">
            <a:extLst>
              <a:ext uri="{FF2B5EF4-FFF2-40B4-BE49-F238E27FC236}">
                <a16:creationId xmlns:a16="http://schemas.microsoft.com/office/drawing/2014/main" id="{E19F901F-5492-47C0-A6F7-DF38EE87C63C}"/>
              </a:ext>
            </a:extLst>
          </p:cNvPr>
          <p:cNvSpPr>
            <a:spLocks noGrp="1"/>
          </p:cNvSpPr>
          <p:nvPr>
            <p:ph type="ctrTitle"/>
          </p:nvPr>
        </p:nvSpPr>
        <p:spPr>
          <a:xfrm>
            <a:off x="584515" y="116632"/>
            <a:ext cx="8438835" cy="576064"/>
          </a:xfrm>
        </p:spPr>
        <p:txBody>
          <a:bodyPr vert="horz"/>
          <a:lstStyle/>
          <a:p>
            <a:r>
              <a:rPr lang="en-US" sz="1300" dirty="0"/>
              <a:t>Risks 1 &amp; 2 - </a:t>
            </a:r>
            <a:r>
              <a:rPr lang="en-US" sz="1300" b="0" dirty="0"/>
              <a:t>To further pursue the </a:t>
            </a:r>
            <a:r>
              <a:rPr lang="en-US" sz="1300" b="0" dirty="0">
                <a:solidFill>
                  <a:schemeClr val="accent5">
                    <a:lumMod val="75000"/>
                  </a:schemeClr>
                </a:solidFill>
              </a:rPr>
              <a:t>digitalization of industry </a:t>
            </a:r>
            <a:r>
              <a:rPr lang="en-US" sz="1300" b="0" dirty="0"/>
              <a:t>and improve end-user’s experience, </a:t>
            </a:r>
            <a:r>
              <a:rPr lang="en-US" sz="1300" b="0" dirty="0" err="1"/>
              <a:t>Darva</a:t>
            </a:r>
            <a:r>
              <a:rPr lang="en-US" sz="1300" b="0" dirty="0"/>
              <a:t> has developed a </a:t>
            </a:r>
            <a:r>
              <a:rPr lang="en-US" sz="1300" b="0" dirty="0">
                <a:solidFill>
                  <a:schemeClr val="accent5">
                    <a:lumMod val="75000"/>
                  </a:schemeClr>
                </a:solidFill>
              </a:rPr>
              <a:t>software solution </a:t>
            </a:r>
            <a:r>
              <a:rPr lang="en-US" sz="1300" b="0" dirty="0"/>
              <a:t>dedicated at </a:t>
            </a:r>
            <a:r>
              <a:rPr lang="en-US" sz="1300" b="0" dirty="0">
                <a:solidFill>
                  <a:schemeClr val="accent5">
                    <a:lumMod val="75000"/>
                  </a:schemeClr>
                </a:solidFill>
              </a:rPr>
              <a:t>smoothing the information exchange </a:t>
            </a:r>
            <a:r>
              <a:rPr lang="en-US" sz="1300" b="0" dirty="0"/>
              <a:t>between all parties</a:t>
            </a:r>
            <a:endParaRPr lang="en-US" sz="1300" dirty="0"/>
          </a:p>
        </p:txBody>
      </p:sp>
      <p:sp>
        <p:nvSpPr>
          <p:cNvPr id="3" name="Rectangle 2">
            <a:extLst>
              <a:ext uri="{FF2B5EF4-FFF2-40B4-BE49-F238E27FC236}">
                <a16:creationId xmlns:a16="http://schemas.microsoft.com/office/drawing/2014/main" id="{EA36DEC0-367F-4462-9ECA-BD4E3ABDD7AD}"/>
              </a:ext>
            </a:extLst>
          </p:cNvPr>
          <p:cNvSpPr/>
          <p:nvPr/>
        </p:nvSpPr>
        <p:spPr>
          <a:xfrm>
            <a:off x="5017196" y="2974731"/>
            <a:ext cx="4633435" cy="2221109"/>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900" dirty="0">
                <a:solidFill>
                  <a:schemeClr val="accent3">
                    <a:lumMod val="50000"/>
                  </a:schemeClr>
                </a:solidFill>
              </a:rPr>
              <a:t>Digital platforms</a:t>
            </a:r>
          </a:p>
        </p:txBody>
      </p:sp>
      <p:sp>
        <p:nvSpPr>
          <p:cNvPr id="4" name="Rectangle 3">
            <a:extLst>
              <a:ext uri="{FF2B5EF4-FFF2-40B4-BE49-F238E27FC236}">
                <a16:creationId xmlns:a16="http://schemas.microsoft.com/office/drawing/2014/main" id="{36E8441A-7CAA-4835-B0E0-73093E7211AF}"/>
              </a:ext>
            </a:extLst>
          </p:cNvPr>
          <p:cNvSpPr/>
          <p:nvPr/>
        </p:nvSpPr>
        <p:spPr>
          <a:xfrm>
            <a:off x="896983" y="2284572"/>
            <a:ext cx="2831451" cy="39948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0" rtlCol="0" anchor="ctr"/>
          <a:lstStyle/>
          <a:p>
            <a:r>
              <a:rPr lang="en-US" sz="900" dirty="0">
                <a:solidFill>
                  <a:schemeClr val="accent5"/>
                </a:solidFill>
              </a:rPr>
              <a:t>Insurers</a:t>
            </a:r>
          </a:p>
        </p:txBody>
      </p:sp>
      <p:sp>
        <p:nvSpPr>
          <p:cNvPr id="5" name="Rectangle 4">
            <a:extLst>
              <a:ext uri="{FF2B5EF4-FFF2-40B4-BE49-F238E27FC236}">
                <a16:creationId xmlns:a16="http://schemas.microsoft.com/office/drawing/2014/main" id="{B595370E-355C-4B5F-A978-CDD15547DBD1}"/>
              </a:ext>
            </a:extLst>
          </p:cNvPr>
          <p:cNvSpPr/>
          <p:nvPr/>
        </p:nvSpPr>
        <p:spPr>
          <a:xfrm>
            <a:off x="73392" y="2825729"/>
            <a:ext cx="1174745" cy="2432072"/>
          </a:xfrm>
          <a:prstGeom prst="rect">
            <a:avLst/>
          </a:prstGeom>
          <a:solidFill>
            <a:schemeClr val="accent4">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900" dirty="0">
                <a:solidFill>
                  <a:schemeClr val="tx1"/>
                </a:solidFill>
              </a:rPr>
              <a:t>Technical solutions providers </a:t>
            </a:r>
          </a:p>
        </p:txBody>
      </p:sp>
      <p:sp>
        <p:nvSpPr>
          <p:cNvPr id="6" name="Rectangle 5">
            <a:extLst>
              <a:ext uri="{FF2B5EF4-FFF2-40B4-BE49-F238E27FC236}">
                <a16:creationId xmlns:a16="http://schemas.microsoft.com/office/drawing/2014/main" id="{609D4ECD-A435-4FC4-8FA3-4F4EB4E1037F}"/>
              </a:ext>
            </a:extLst>
          </p:cNvPr>
          <p:cNvSpPr/>
          <p:nvPr/>
        </p:nvSpPr>
        <p:spPr>
          <a:xfrm>
            <a:off x="3304439" y="5453707"/>
            <a:ext cx="417955" cy="219092"/>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Arial" panose="020B0604020202020204" pitchFamily="34" charset="0"/>
              <a:buChar char="•"/>
            </a:pPr>
            <a:endParaRPr lang="en-US" sz="900" dirty="0">
              <a:solidFill>
                <a:schemeClr val="tx1"/>
              </a:solidFill>
            </a:endParaRPr>
          </a:p>
        </p:txBody>
      </p:sp>
      <p:sp>
        <p:nvSpPr>
          <p:cNvPr id="7" name="Rectangle 6">
            <a:extLst>
              <a:ext uri="{FF2B5EF4-FFF2-40B4-BE49-F238E27FC236}">
                <a16:creationId xmlns:a16="http://schemas.microsoft.com/office/drawing/2014/main" id="{3519796A-9FDF-4BE6-8C17-7B847140DB1E}"/>
              </a:ext>
            </a:extLst>
          </p:cNvPr>
          <p:cNvSpPr/>
          <p:nvPr/>
        </p:nvSpPr>
        <p:spPr>
          <a:xfrm>
            <a:off x="5154454" y="3274445"/>
            <a:ext cx="2866611" cy="1781615"/>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900" dirty="0">
                <a:solidFill>
                  <a:schemeClr val="tx1"/>
                </a:solidFill>
              </a:rPr>
              <a:t>B2C</a:t>
            </a:r>
          </a:p>
        </p:txBody>
      </p:sp>
      <p:sp>
        <p:nvSpPr>
          <p:cNvPr id="8" name="Rectangle 7">
            <a:extLst>
              <a:ext uri="{FF2B5EF4-FFF2-40B4-BE49-F238E27FC236}">
                <a16:creationId xmlns:a16="http://schemas.microsoft.com/office/drawing/2014/main" id="{C0F9EC2E-5B9C-44C3-8BBC-04E6A56A04D9}"/>
              </a:ext>
            </a:extLst>
          </p:cNvPr>
          <p:cNvSpPr/>
          <p:nvPr/>
        </p:nvSpPr>
        <p:spPr>
          <a:xfrm>
            <a:off x="8157498" y="3274445"/>
            <a:ext cx="1338096" cy="1781615"/>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900" dirty="0">
                <a:solidFill>
                  <a:schemeClr val="tx1"/>
                </a:solidFill>
              </a:rPr>
              <a:t>C2C</a:t>
            </a:r>
          </a:p>
        </p:txBody>
      </p:sp>
      <p:sp>
        <p:nvSpPr>
          <p:cNvPr id="9" name="Rectangle 8">
            <a:extLst>
              <a:ext uri="{FF2B5EF4-FFF2-40B4-BE49-F238E27FC236}">
                <a16:creationId xmlns:a16="http://schemas.microsoft.com/office/drawing/2014/main" id="{317041DE-AACE-4076-B336-98D4DFCF2F8D}"/>
              </a:ext>
            </a:extLst>
          </p:cNvPr>
          <p:cNvSpPr/>
          <p:nvPr/>
        </p:nvSpPr>
        <p:spPr>
          <a:xfrm>
            <a:off x="896855" y="5582558"/>
            <a:ext cx="2831579" cy="39948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accent5"/>
                </a:solidFill>
              </a:rPr>
              <a:t>Employed professionals</a:t>
            </a:r>
          </a:p>
        </p:txBody>
      </p:sp>
      <p:sp>
        <p:nvSpPr>
          <p:cNvPr id="10" name="Rectangle 9">
            <a:extLst>
              <a:ext uri="{FF2B5EF4-FFF2-40B4-BE49-F238E27FC236}">
                <a16:creationId xmlns:a16="http://schemas.microsoft.com/office/drawing/2014/main" id="{96B7A014-AD04-4B6B-93EF-F8AE892DB682}"/>
              </a:ext>
            </a:extLst>
          </p:cNvPr>
          <p:cNvSpPr/>
          <p:nvPr/>
        </p:nvSpPr>
        <p:spPr>
          <a:xfrm>
            <a:off x="3796752" y="5582558"/>
            <a:ext cx="4224313" cy="39948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accent5"/>
                </a:solidFill>
              </a:rPr>
              <a:t>External professionals</a:t>
            </a:r>
          </a:p>
        </p:txBody>
      </p:sp>
      <p:sp>
        <p:nvSpPr>
          <p:cNvPr id="11" name="Rectangle 10">
            <a:extLst>
              <a:ext uri="{FF2B5EF4-FFF2-40B4-BE49-F238E27FC236}">
                <a16:creationId xmlns:a16="http://schemas.microsoft.com/office/drawing/2014/main" id="{BF229D2B-E1C5-4C07-819B-6B198291B445}"/>
              </a:ext>
            </a:extLst>
          </p:cNvPr>
          <p:cNvSpPr/>
          <p:nvPr/>
        </p:nvSpPr>
        <p:spPr>
          <a:xfrm>
            <a:off x="3796751" y="2284572"/>
            <a:ext cx="2016000" cy="39948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82563" algn="ctr"/>
            <a:r>
              <a:rPr lang="en-US" sz="900" dirty="0">
                <a:solidFill>
                  <a:schemeClr val="accent5"/>
                </a:solidFill>
              </a:rPr>
              <a:t>Companies (e.g. condominium syndicate)</a:t>
            </a:r>
          </a:p>
        </p:txBody>
      </p:sp>
      <p:sp>
        <p:nvSpPr>
          <p:cNvPr id="12" name="Rectangle 11">
            <a:extLst>
              <a:ext uri="{FF2B5EF4-FFF2-40B4-BE49-F238E27FC236}">
                <a16:creationId xmlns:a16="http://schemas.microsoft.com/office/drawing/2014/main" id="{3EFA3E8A-E38B-412F-A7AC-89C4DD936271}"/>
              </a:ext>
            </a:extLst>
          </p:cNvPr>
          <p:cNvSpPr/>
          <p:nvPr/>
        </p:nvSpPr>
        <p:spPr>
          <a:xfrm>
            <a:off x="5889461" y="2284572"/>
            <a:ext cx="3761171" cy="39948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accent5"/>
                </a:solidFill>
              </a:rPr>
              <a:t>Individuals</a:t>
            </a:r>
          </a:p>
        </p:txBody>
      </p:sp>
      <p:sp>
        <p:nvSpPr>
          <p:cNvPr id="13" name="Rectangle 12">
            <a:extLst>
              <a:ext uri="{FF2B5EF4-FFF2-40B4-BE49-F238E27FC236}">
                <a16:creationId xmlns:a16="http://schemas.microsoft.com/office/drawing/2014/main" id="{17705788-120B-4AC9-B719-CCF70341BA1F}"/>
              </a:ext>
            </a:extLst>
          </p:cNvPr>
          <p:cNvSpPr/>
          <p:nvPr/>
        </p:nvSpPr>
        <p:spPr>
          <a:xfrm>
            <a:off x="8157498" y="5582558"/>
            <a:ext cx="1493134" cy="39948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accent5"/>
                </a:solidFill>
              </a:rPr>
              <a:t>Individuals</a:t>
            </a:r>
          </a:p>
        </p:txBody>
      </p:sp>
      <p:sp>
        <p:nvSpPr>
          <p:cNvPr id="14" name="Rectangle 13">
            <a:extLst>
              <a:ext uri="{FF2B5EF4-FFF2-40B4-BE49-F238E27FC236}">
                <a16:creationId xmlns:a16="http://schemas.microsoft.com/office/drawing/2014/main" id="{724AF84E-9B10-405B-8DB6-FA7988A7668D}"/>
              </a:ext>
            </a:extLst>
          </p:cNvPr>
          <p:cNvSpPr/>
          <p:nvPr/>
        </p:nvSpPr>
        <p:spPr>
          <a:xfrm>
            <a:off x="816335" y="5446094"/>
            <a:ext cx="7268665" cy="662350"/>
          </a:xfrm>
          <a:prstGeom prst="rect">
            <a:avLst/>
          </a:prstGeom>
          <a:noFill/>
          <a:ln w="127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p>
        </p:txBody>
      </p:sp>
      <p:sp>
        <p:nvSpPr>
          <p:cNvPr id="15" name="Rectangle 14">
            <a:extLst>
              <a:ext uri="{FF2B5EF4-FFF2-40B4-BE49-F238E27FC236}">
                <a16:creationId xmlns:a16="http://schemas.microsoft.com/office/drawing/2014/main" id="{34C45BC7-2142-44BC-8D88-77D9EBC4EA6E}"/>
              </a:ext>
            </a:extLst>
          </p:cNvPr>
          <p:cNvSpPr/>
          <p:nvPr/>
        </p:nvSpPr>
        <p:spPr>
          <a:xfrm>
            <a:off x="896855" y="1783273"/>
            <a:ext cx="2825539" cy="292737"/>
          </a:xfrm>
          <a:prstGeom prst="rect">
            <a:avLst/>
          </a:prstGeom>
          <a:noFill/>
          <a:ln w="127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accent5"/>
                </a:solidFill>
              </a:rPr>
              <a:t>Beneficiaries: Individuals</a:t>
            </a:r>
          </a:p>
        </p:txBody>
      </p:sp>
      <p:sp>
        <p:nvSpPr>
          <p:cNvPr id="16" name="ZoneTexte 15">
            <a:extLst>
              <a:ext uri="{FF2B5EF4-FFF2-40B4-BE49-F238E27FC236}">
                <a16:creationId xmlns:a16="http://schemas.microsoft.com/office/drawing/2014/main" id="{41A679EC-8321-4F10-B731-7F5C67FA2AC4}"/>
              </a:ext>
            </a:extLst>
          </p:cNvPr>
          <p:cNvSpPr txBox="1"/>
          <p:nvPr/>
        </p:nvSpPr>
        <p:spPr>
          <a:xfrm>
            <a:off x="0" y="2276566"/>
            <a:ext cx="830687" cy="369332"/>
          </a:xfrm>
          <a:prstGeom prst="rect">
            <a:avLst/>
          </a:prstGeom>
          <a:noFill/>
        </p:spPr>
        <p:txBody>
          <a:bodyPr wrap="square" rtlCol="0">
            <a:spAutoFit/>
          </a:bodyPr>
          <a:lstStyle/>
          <a:p>
            <a:pPr algn="ctr"/>
            <a:r>
              <a:rPr lang="en-US" sz="900" i="1" dirty="0"/>
              <a:t>Demand side</a:t>
            </a:r>
          </a:p>
        </p:txBody>
      </p:sp>
      <p:sp>
        <p:nvSpPr>
          <p:cNvPr id="17" name="ZoneTexte 16">
            <a:extLst>
              <a:ext uri="{FF2B5EF4-FFF2-40B4-BE49-F238E27FC236}">
                <a16:creationId xmlns:a16="http://schemas.microsoft.com/office/drawing/2014/main" id="{2935E5F8-84AB-433D-881B-5B0E1C57BA6F}"/>
              </a:ext>
            </a:extLst>
          </p:cNvPr>
          <p:cNvSpPr txBox="1"/>
          <p:nvPr/>
        </p:nvSpPr>
        <p:spPr>
          <a:xfrm>
            <a:off x="0" y="5558460"/>
            <a:ext cx="830687" cy="369332"/>
          </a:xfrm>
          <a:prstGeom prst="rect">
            <a:avLst/>
          </a:prstGeom>
          <a:noFill/>
        </p:spPr>
        <p:txBody>
          <a:bodyPr wrap="square" rtlCol="0">
            <a:spAutoFit/>
          </a:bodyPr>
          <a:lstStyle/>
          <a:p>
            <a:pPr algn="ctr"/>
            <a:r>
              <a:rPr lang="en-US" sz="900" i="1" dirty="0"/>
              <a:t>Supply side</a:t>
            </a:r>
          </a:p>
        </p:txBody>
      </p:sp>
      <p:sp>
        <p:nvSpPr>
          <p:cNvPr id="18" name="Rectangle 17">
            <a:extLst>
              <a:ext uri="{FF2B5EF4-FFF2-40B4-BE49-F238E27FC236}">
                <a16:creationId xmlns:a16="http://schemas.microsoft.com/office/drawing/2014/main" id="{B0A62E94-BF7E-40AC-B764-BB2A54C0C494}"/>
              </a:ext>
            </a:extLst>
          </p:cNvPr>
          <p:cNvSpPr/>
          <p:nvPr/>
        </p:nvSpPr>
        <p:spPr>
          <a:xfrm>
            <a:off x="896983" y="1434677"/>
            <a:ext cx="2831451" cy="292737"/>
          </a:xfrm>
          <a:prstGeom prst="rect">
            <a:avLst/>
          </a:prstGeom>
          <a:solidFill>
            <a:schemeClr val="bg1">
              <a:lumMod val="6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solidFill>
              </a:rPr>
              <a:t>In-kind compensation</a:t>
            </a:r>
          </a:p>
        </p:txBody>
      </p:sp>
      <p:sp>
        <p:nvSpPr>
          <p:cNvPr id="19" name="Rectangle 18">
            <a:extLst>
              <a:ext uri="{FF2B5EF4-FFF2-40B4-BE49-F238E27FC236}">
                <a16:creationId xmlns:a16="http://schemas.microsoft.com/office/drawing/2014/main" id="{027A9967-715F-48E8-B963-0D3A8F664B42}"/>
              </a:ext>
            </a:extLst>
          </p:cNvPr>
          <p:cNvSpPr/>
          <p:nvPr/>
        </p:nvSpPr>
        <p:spPr>
          <a:xfrm>
            <a:off x="3805851" y="1434677"/>
            <a:ext cx="5844781" cy="292737"/>
          </a:xfrm>
          <a:prstGeom prst="rect">
            <a:avLst/>
          </a:prstGeom>
          <a:solidFill>
            <a:schemeClr val="bg1">
              <a:lumMod val="6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solidFill>
              </a:rPr>
              <a:t>Over-the-counter compensation + On-estimate compensation</a:t>
            </a:r>
          </a:p>
        </p:txBody>
      </p:sp>
      <p:pic>
        <p:nvPicPr>
          <p:cNvPr id="20" name="Image 19">
            <a:extLst>
              <a:ext uri="{FF2B5EF4-FFF2-40B4-BE49-F238E27FC236}">
                <a16:creationId xmlns:a16="http://schemas.microsoft.com/office/drawing/2014/main" id="{6B973999-1B7A-4BC3-81DC-4727465CE6EF}"/>
              </a:ext>
            </a:extLst>
          </p:cNvPr>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264964" y="4738474"/>
            <a:ext cx="1139286" cy="135440"/>
          </a:xfrm>
          <a:prstGeom prst="rect">
            <a:avLst/>
          </a:prstGeom>
        </p:spPr>
      </p:pic>
      <p:pic>
        <p:nvPicPr>
          <p:cNvPr id="21" name="Image 20">
            <a:extLst>
              <a:ext uri="{FF2B5EF4-FFF2-40B4-BE49-F238E27FC236}">
                <a16:creationId xmlns:a16="http://schemas.microsoft.com/office/drawing/2014/main" id="{42400B41-C3DD-4514-B506-1F0D57B9E71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665509" y="4030485"/>
            <a:ext cx="773146" cy="224081"/>
          </a:xfrm>
          <a:prstGeom prst="rect">
            <a:avLst/>
          </a:prstGeom>
        </p:spPr>
      </p:pic>
      <p:pic>
        <p:nvPicPr>
          <p:cNvPr id="22" name="Picture 10" descr="BRICOCO Paris - Fournisseurs d'accès internet (adresse)">
            <a:extLst>
              <a:ext uri="{FF2B5EF4-FFF2-40B4-BE49-F238E27FC236}">
                <a16:creationId xmlns:a16="http://schemas.microsoft.com/office/drawing/2014/main" id="{EDFF93F2-1575-4C18-827A-A43B11858C49}"/>
              </a:ext>
            </a:extLst>
          </p:cNvPr>
          <p:cNvPicPr>
            <a:picLocks noChangeAspect="1" noChangeArrowheads="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546457" y="4441337"/>
            <a:ext cx="642136" cy="110366"/>
          </a:xfrm>
          <a:prstGeom prst="rect">
            <a:avLst/>
          </a:prstGeom>
          <a:noFill/>
          <a:extLst>
            <a:ext uri="{909E8E84-426E-40DD-AFC4-6F175D3DCCD1}">
              <a14:hiddenFill xmlns:a14="http://schemas.microsoft.com/office/drawing/2010/main">
                <a:solidFill>
                  <a:srgbClr val="FFFFFF"/>
                </a:solidFill>
              </a14:hiddenFill>
            </a:ext>
          </a:extLst>
        </p:spPr>
      </p:pic>
      <p:pic>
        <p:nvPicPr>
          <p:cNvPr id="23" name="Image 22">
            <a:extLst>
              <a:ext uri="{FF2B5EF4-FFF2-40B4-BE49-F238E27FC236}">
                <a16:creationId xmlns:a16="http://schemas.microsoft.com/office/drawing/2014/main" id="{A52D374D-38F9-49A1-B991-CB75551FD4F1}"/>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787954" y="3653567"/>
            <a:ext cx="447096" cy="190147"/>
          </a:xfrm>
          <a:prstGeom prst="rect">
            <a:avLst/>
          </a:prstGeom>
        </p:spPr>
      </p:pic>
      <p:pic>
        <p:nvPicPr>
          <p:cNvPr id="24" name="Graphique 23">
            <a:extLst>
              <a:ext uri="{FF2B5EF4-FFF2-40B4-BE49-F238E27FC236}">
                <a16:creationId xmlns:a16="http://schemas.microsoft.com/office/drawing/2014/main" id="{B8E3218C-5B7A-4100-B1FC-9C52472619C8}"/>
              </a:ext>
            </a:extLst>
          </p:cNvPr>
          <p:cNvPicPr>
            <a:picLocks noChangeAspect="1"/>
          </p:cNvPicPr>
          <p:nvPr/>
        </p:nvPicPr>
        <p:blipFill rotWithShape="1">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rcRect b="13787"/>
          <a:stretch/>
        </p:blipFill>
        <p:spPr>
          <a:xfrm>
            <a:off x="1180019" y="5680684"/>
            <a:ext cx="214316" cy="230961"/>
          </a:xfrm>
          <a:prstGeom prst="rect">
            <a:avLst/>
          </a:prstGeom>
        </p:spPr>
      </p:pic>
      <p:pic>
        <p:nvPicPr>
          <p:cNvPr id="25" name="Graphique 24">
            <a:extLst>
              <a:ext uri="{FF2B5EF4-FFF2-40B4-BE49-F238E27FC236}">
                <a16:creationId xmlns:a16="http://schemas.microsoft.com/office/drawing/2014/main" id="{2FD0FDBF-3E2C-40E4-B09F-B7107C236894}"/>
              </a:ext>
            </a:extLst>
          </p:cNvPr>
          <p:cNvPicPr>
            <a:picLocks noChangeAspect="1"/>
          </p:cNvPicPr>
          <p:nvPr/>
        </p:nvPicPr>
        <p:blipFill rotWithShape="1">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rcRect b="13787"/>
          <a:stretch/>
        </p:blipFill>
        <p:spPr>
          <a:xfrm>
            <a:off x="4574009" y="5680684"/>
            <a:ext cx="214316" cy="230961"/>
          </a:xfrm>
          <a:prstGeom prst="rect">
            <a:avLst/>
          </a:prstGeom>
        </p:spPr>
      </p:pic>
      <p:grpSp>
        <p:nvGrpSpPr>
          <p:cNvPr id="26" name="Group 13">
            <a:extLst>
              <a:ext uri="{FF2B5EF4-FFF2-40B4-BE49-F238E27FC236}">
                <a16:creationId xmlns:a16="http://schemas.microsoft.com/office/drawing/2014/main" id="{82A9007A-31ED-40C7-B6CD-D770C5DC43A7}"/>
              </a:ext>
            </a:extLst>
          </p:cNvPr>
          <p:cNvGrpSpPr>
            <a:grpSpLocks noChangeAspect="1"/>
          </p:cNvGrpSpPr>
          <p:nvPr/>
        </p:nvGrpSpPr>
        <p:grpSpPr bwMode="auto">
          <a:xfrm>
            <a:off x="6922550" y="2387795"/>
            <a:ext cx="203941" cy="172525"/>
            <a:chOff x="788" y="858"/>
            <a:chExt cx="740" cy="626"/>
          </a:xfrm>
          <a:solidFill>
            <a:schemeClr val="accent5"/>
          </a:solidFill>
        </p:grpSpPr>
        <p:sp>
          <p:nvSpPr>
            <p:cNvPr id="27" name="Oval 14">
              <a:extLst>
                <a:ext uri="{FF2B5EF4-FFF2-40B4-BE49-F238E27FC236}">
                  <a16:creationId xmlns:a16="http://schemas.microsoft.com/office/drawing/2014/main" id="{775B34A4-B4CC-4264-875C-BACC83D07201}"/>
                </a:ext>
              </a:extLst>
            </p:cNvPr>
            <p:cNvSpPr>
              <a:spLocks noChangeArrowheads="1"/>
            </p:cNvSpPr>
            <p:nvPr/>
          </p:nvSpPr>
          <p:spPr bwMode="auto">
            <a:xfrm>
              <a:off x="1343" y="858"/>
              <a:ext cx="139" cy="16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sp>
          <p:nvSpPr>
            <p:cNvPr id="28" name="Oval 15">
              <a:extLst>
                <a:ext uri="{FF2B5EF4-FFF2-40B4-BE49-F238E27FC236}">
                  <a16:creationId xmlns:a16="http://schemas.microsoft.com/office/drawing/2014/main" id="{3F2A1FC6-94C5-4DD9-AC71-DA7919899B7D}"/>
                </a:ext>
              </a:extLst>
            </p:cNvPr>
            <p:cNvSpPr>
              <a:spLocks noChangeArrowheads="1"/>
            </p:cNvSpPr>
            <p:nvPr/>
          </p:nvSpPr>
          <p:spPr bwMode="auto">
            <a:xfrm>
              <a:off x="834" y="858"/>
              <a:ext cx="139" cy="16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sp>
          <p:nvSpPr>
            <p:cNvPr id="29" name="Freeform 16">
              <a:extLst>
                <a:ext uri="{FF2B5EF4-FFF2-40B4-BE49-F238E27FC236}">
                  <a16:creationId xmlns:a16="http://schemas.microsoft.com/office/drawing/2014/main" id="{D6222CAB-CC23-404A-B1B0-98782049D886}"/>
                </a:ext>
              </a:extLst>
            </p:cNvPr>
            <p:cNvSpPr>
              <a:spLocks/>
            </p:cNvSpPr>
            <p:nvPr/>
          </p:nvSpPr>
          <p:spPr bwMode="auto">
            <a:xfrm>
              <a:off x="788" y="1020"/>
              <a:ext cx="208" cy="185"/>
            </a:xfrm>
            <a:custGeom>
              <a:avLst/>
              <a:gdLst>
                <a:gd name="T0" fmla="*/ 16 w 18"/>
                <a:gd name="T1" fmla="*/ 8 h 16"/>
                <a:gd name="T2" fmla="*/ 18 w 18"/>
                <a:gd name="T3" fmla="*/ 0 h 16"/>
                <a:gd name="T4" fmla="*/ 8 w 18"/>
                <a:gd name="T5" fmla="*/ 0 h 16"/>
                <a:gd name="T6" fmla="*/ 0 w 18"/>
                <a:gd name="T7" fmla="*/ 8 h 16"/>
                <a:gd name="T8" fmla="*/ 0 w 18"/>
                <a:gd name="T9" fmla="*/ 16 h 16"/>
                <a:gd name="T10" fmla="*/ 18 w 18"/>
                <a:gd name="T11" fmla="*/ 16 h 16"/>
                <a:gd name="T12" fmla="*/ 16 w 18"/>
                <a:gd name="T13" fmla="*/ 8 h 16"/>
              </a:gdLst>
              <a:ahLst/>
              <a:cxnLst>
                <a:cxn ang="0">
                  <a:pos x="T0" y="T1"/>
                </a:cxn>
                <a:cxn ang="0">
                  <a:pos x="T2" y="T3"/>
                </a:cxn>
                <a:cxn ang="0">
                  <a:pos x="T4" y="T5"/>
                </a:cxn>
                <a:cxn ang="0">
                  <a:pos x="T6" y="T7"/>
                </a:cxn>
                <a:cxn ang="0">
                  <a:pos x="T8" y="T9"/>
                </a:cxn>
                <a:cxn ang="0">
                  <a:pos x="T10" y="T11"/>
                </a:cxn>
                <a:cxn ang="0">
                  <a:pos x="T12" y="T13"/>
                </a:cxn>
              </a:cxnLst>
              <a:rect l="0" t="0" r="r" b="b"/>
              <a:pathLst>
                <a:path w="18" h="16">
                  <a:moveTo>
                    <a:pt x="16" y="8"/>
                  </a:moveTo>
                  <a:cubicBezTo>
                    <a:pt x="16" y="5"/>
                    <a:pt x="17" y="3"/>
                    <a:pt x="18" y="0"/>
                  </a:cubicBezTo>
                  <a:cubicBezTo>
                    <a:pt x="8" y="0"/>
                    <a:pt x="8" y="0"/>
                    <a:pt x="8" y="0"/>
                  </a:cubicBezTo>
                  <a:cubicBezTo>
                    <a:pt x="4" y="0"/>
                    <a:pt x="0" y="4"/>
                    <a:pt x="0" y="8"/>
                  </a:cubicBezTo>
                  <a:cubicBezTo>
                    <a:pt x="0" y="16"/>
                    <a:pt x="0" y="16"/>
                    <a:pt x="0" y="16"/>
                  </a:cubicBezTo>
                  <a:cubicBezTo>
                    <a:pt x="18" y="16"/>
                    <a:pt x="18" y="16"/>
                    <a:pt x="18" y="16"/>
                  </a:cubicBezTo>
                  <a:cubicBezTo>
                    <a:pt x="17" y="14"/>
                    <a:pt x="16" y="11"/>
                    <a:pt x="1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sp>
          <p:nvSpPr>
            <p:cNvPr id="30" name="Freeform 17">
              <a:extLst>
                <a:ext uri="{FF2B5EF4-FFF2-40B4-BE49-F238E27FC236}">
                  <a16:creationId xmlns:a16="http://schemas.microsoft.com/office/drawing/2014/main" id="{32E28DC8-B115-4F21-9BC7-05845E5DAF09}"/>
                </a:ext>
              </a:extLst>
            </p:cNvPr>
            <p:cNvSpPr>
              <a:spLocks/>
            </p:cNvSpPr>
            <p:nvPr/>
          </p:nvSpPr>
          <p:spPr bwMode="auto">
            <a:xfrm>
              <a:off x="1320" y="1020"/>
              <a:ext cx="208" cy="185"/>
            </a:xfrm>
            <a:custGeom>
              <a:avLst/>
              <a:gdLst>
                <a:gd name="T0" fmla="*/ 10 w 18"/>
                <a:gd name="T1" fmla="*/ 0 h 16"/>
                <a:gd name="T2" fmla="*/ 0 w 18"/>
                <a:gd name="T3" fmla="*/ 0 h 16"/>
                <a:gd name="T4" fmla="*/ 2 w 18"/>
                <a:gd name="T5" fmla="*/ 8 h 16"/>
                <a:gd name="T6" fmla="*/ 0 w 18"/>
                <a:gd name="T7" fmla="*/ 16 h 16"/>
                <a:gd name="T8" fmla="*/ 18 w 18"/>
                <a:gd name="T9" fmla="*/ 16 h 16"/>
                <a:gd name="T10" fmla="*/ 18 w 18"/>
                <a:gd name="T11" fmla="*/ 8 h 16"/>
                <a:gd name="T12" fmla="*/ 10 w 18"/>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18" h="16">
                  <a:moveTo>
                    <a:pt x="10" y="0"/>
                  </a:moveTo>
                  <a:cubicBezTo>
                    <a:pt x="0" y="0"/>
                    <a:pt x="0" y="0"/>
                    <a:pt x="0" y="0"/>
                  </a:cubicBezTo>
                  <a:cubicBezTo>
                    <a:pt x="1" y="3"/>
                    <a:pt x="2" y="5"/>
                    <a:pt x="2" y="8"/>
                  </a:cubicBezTo>
                  <a:cubicBezTo>
                    <a:pt x="2" y="11"/>
                    <a:pt x="1" y="14"/>
                    <a:pt x="0" y="16"/>
                  </a:cubicBezTo>
                  <a:cubicBezTo>
                    <a:pt x="18" y="16"/>
                    <a:pt x="18" y="16"/>
                    <a:pt x="18" y="16"/>
                  </a:cubicBezTo>
                  <a:cubicBezTo>
                    <a:pt x="18" y="8"/>
                    <a:pt x="18" y="8"/>
                    <a:pt x="18" y="8"/>
                  </a:cubicBezTo>
                  <a:cubicBezTo>
                    <a:pt x="18" y="4"/>
                    <a:pt x="15" y="0"/>
                    <a:pt x="1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sp>
          <p:nvSpPr>
            <p:cNvPr id="31" name="Freeform 18">
              <a:extLst>
                <a:ext uri="{FF2B5EF4-FFF2-40B4-BE49-F238E27FC236}">
                  <a16:creationId xmlns:a16="http://schemas.microsoft.com/office/drawing/2014/main" id="{964421D6-9122-4100-8A5B-0C443053BEBC}"/>
                </a:ext>
              </a:extLst>
            </p:cNvPr>
            <p:cNvSpPr>
              <a:spLocks/>
            </p:cNvSpPr>
            <p:nvPr/>
          </p:nvSpPr>
          <p:spPr bwMode="auto">
            <a:xfrm>
              <a:off x="927" y="950"/>
              <a:ext cx="462" cy="534"/>
            </a:xfrm>
            <a:custGeom>
              <a:avLst/>
              <a:gdLst>
                <a:gd name="T0" fmla="*/ 31 w 40"/>
                <a:gd name="T1" fmla="*/ 27 h 46"/>
                <a:gd name="T2" fmla="*/ 28 w 40"/>
                <a:gd name="T3" fmla="*/ 26 h 46"/>
                <a:gd name="T4" fmla="*/ 25 w 40"/>
                <a:gd name="T5" fmla="*/ 26 h 46"/>
                <a:gd name="T6" fmla="*/ 32 w 40"/>
                <a:gd name="T7" fmla="*/ 14 h 46"/>
                <a:gd name="T8" fmla="*/ 20 w 40"/>
                <a:gd name="T9" fmla="*/ 0 h 46"/>
                <a:gd name="T10" fmla="*/ 8 w 40"/>
                <a:gd name="T11" fmla="*/ 14 h 46"/>
                <a:gd name="T12" fmla="*/ 15 w 40"/>
                <a:gd name="T13" fmla="*/ 26 h 46"/>
                <a:gd name="T14" fmla="*/ 12 w 40"/>
                <a:gd name="T15" fmla="*/ 26 h 46"/>
                <a:gd name="T16" fmla="*/ 9 w 40"/>
                <a:gd name="T17" fmla="*/ 27 h 46"/>
                <a:gd name="T18" fmla="*/ 0 w 40"/>
                <a:gd name="T19" fmla="*/ 38 h 46"/>
                <a:gd name="T20" fmla="*/ 0 w 40"/>
                <a:gd name="T21" fmla="*/ 46 h 46"/>
                <a:gd name="T22" fmla="*/ 40 w 40"/>
                <a:gd name="T23" fmla="*/ 46 h 46"/>
                <a:gd name="T24" fmla="*/ 40 w 40"/>
                <a:gd name="T25" fmla="*/ 38 h 46"/>
                <a:gd name="T26" fmla="*/ 31 w 40"/>
                <a:gd name="T27" fmla="*/ 27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6">
                  <a:moveTo>
                    <a:pt x="31" y="27"/>
                  </a:moveTo>
                  <a:cubicBezTo>
                    <a:pt x="30" y="26"/>
                    <a:pt x="29" y="26"/>
                    <a:pt x="28" y="26"/>
                  </a:cubicBezTo>
                  <a:cubicBezTo>
                    <a:pt x="25" y="26"/>
                    <a:pt x="25" y="26"/>
                    <a:pt x="25" y="26"/>
                  </a:cubicBezTo>
                  <a:cubicBezTo>
                    <a:pt x="29" y="24"/>
                    <a:pt x="32" y="19"/>
                    <a:pt x="32" y="14"/>
                  </a:cubicBezTo>
                  <a:cubicBezTo>
                    <a:pt x="32" y="6"/>
                    <a:pt x="27" y="0"/>
                    <a:pt x="20" y="0"/>
                  </a:cubicBezTo>
                  <a:cubicBezTo>
                    <a:pt x="14" y="0"/>
                    <a:pt x="8" y="6"/>
                    <a:pt x="8" y="14"/>
                  </a:cubicBezTo>
                  <a:cubicBezTo>
                    <a:pt x="8" y="19"/>
                    <a:pt x="11" y="24"/>
                    <a:pt x="15" y="26"/>
                  </a:cubicBezTo>
                  <a:cubicBezTo>
                    <a:pt x="12" y="26"/>
                    <a:pt x="12" y="26"/>
                    <a:pt x="12" y="26"/>
                  </a:cubicBezTo>
                  <a:cubicBezTo>
                    <a:pt x="11" y="26"/>
                    <a:pt x="10" y="26"/>
                    <a:pt x="9" y="27"/>
                  </a:cubicBezTo>
                  <a:cubicBezTo>
                    <a:pt x="4" y="28"/>
                    <a:pt x="0" y="33"/>
                    <a:pt x="0" y="38"/>
                  </a:cubicBezTo>
                  <a:cubicBezTo>
                    <a:pt x="0" y="46"/>
                    <a:pt x="0" y="46"/>
                    <a:pt x="0" y="46"/>
                  </a:cubicBezTo>
                  <a:cubicBezTo>
                    <a:pt x="40" y="46"/>
                    <a:pt x="40" y="46"/>
                    <a:pt x="40" y="46"/>
                  </a:cubicBezTo>
                  <a:cubicBezTo>
                    <a:pt x="40" y="38"/>
                    <a:pt x="40" y="38"/>
                    <a:pt x="40" y="38"/>
                  </a:cubicBezTo>
                  <a:cubicBezTo>
                    <a:pt x="40" y="33"/>
                    <a:pt x="36" y="28"/>
                    <a:pt x="31"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grpSp>
      <p:sp>
        <p:nvSpPr>
          <p:cNvPr id="32" name="Freeform 22">
            <a:extLst>
              <a:ext uri="{FF2B5EF4-FFF2-40B4-BE49-F238E27FC236}">
                <a16:creationId xmlns:a16="http://schemas.microsoft.com/office/drawing/2014/main" id="{2E85A3A3-9DB8-44AC-8849-424D656ABD4A}"/>
              </a:ext>
            </a:extLst>
          </p:cNvPr>
          <p:cNvSpPr>
            <a:spLocks noEditPoints="1"/>
          </p:cNvSpPr>
          <p:nvPr/>
        </p:nvSpPr>
        <p:spPr bwMode="auto">
          <a:xfrm>
            <a:off x="3909193" y="2405566"/>
            <a:ext cx="172059" cy="172524"/>
          </a:xfrm>
          <a:custGeom>
            <a:avLst/>
            <a:gdLst>
              <a:gd name="T0" fmla="*/ 370 w 740"/>
              <a:gd name="T1" fmla="*/ 0 h 742"/>
              <a:gd name="T2" fmla="*/ 46 w 740"/>
              <a:gd name="T3" fmla="*/ 695 h 742"/>
              <a:gd name="T4" fmla="*/ 0 w 740"/>
              <a:gd name="T5" fmla="*/ 742 h 742"/>
              <a:gd name="T6" fmla="*/ 740 w 740"/>
              <a:gd name="T7" fmla="*/ 185 h 742"/>
              <a:gd name="T8" fmla="*/ 278 w 740"/>
              <a:gd name="T9" fmla="*/ 695 h 742"/>
              <a:gd name="T10" fmla="*/ 139 w 740"/>
              <a:gd name="T11" fmla="*/ 602 h 742"/>
              <a:gd name="T12" fmla="*/ 278 w 740"/>
              <a:gd name="T13" fmla="*/ 695 h 742"/>
              <a:gd name="T14" fmla="*/ 93 w 740"/>
              <a:gd name="T15" fmla="*/ 510 h 742"/>
              <a:gd name="T16" fmla="*/ 324 w 740"/>
              <a:gd name="T17" fmla="*/ 463 h 742"/>
              <a:gd name="T18" fmla="*/ 324 w 740"/>
              <a:gd name="T19" fmla="*/ 417 h 742"/>
              <a:gd name="T20" fmla="*/ 93 w 740"/>
              <a:gd name="T21" fmla="*/ 371 h 742"/>
              <a:gd name="T22" fmla="*/ 324 w 740"/>
              <a:gd name="T23" fmla="*/ 417 h 742"/>
              <a:gd name="T24" fmla="*/ 93 w 740"/>
              <a:gd name="T25" fmla="*/ 324 h 742"/>
              <a:gd name="T26" fmla="*/ 324 w 740"/>
              <a:gd name="T27" fmla="*/ 278 h 742"/>
              <a:gd name="T28" fmla="*/ 324 w 740"/>
              <a:gd name="T29" fmla="*/ 232 h 742"/>
              <a:gd name="T30" fmla="*/ 93 w 740"/>
              <a:gd name="T31" fmla="*/ 185 h 742"/>
              <a:gd name="T32" fmla="*/ 324 w 740"/>
              <a:gd name="T33" fmla="*/ 232 h 742"/>
              <a:gd name="T34" fmla="*/ 93 w 740"/>
              <a:gd name="T35" fmla="*/ 139 h 742"/>
              <a:gd name="T36" fmla="*/ 324 w 740"/>
              <a:gd name="T37" fmla="*/ 92 h 742"/>
              <a:gd name="T38" fmla="*/ 555 w 740"/>
              <a:gd name="T39" fmla="*/ 649 h 742"/>
              <a:gd name="T40" fmla="*/ 463 w 740"/>
              <a:gd name="T41" fmla="*/ 556 h 742"/>
              <a:gd name="T42" fmla="*/ 555 w 740"/>
              <a:gd name="T43" fmla="*/ 649 h 742"/>
              <a:gd name="T44" fmla="*/ 463 w 740"/>
              <a:gd name="T45" fmla="*/ 510 h 742"/>
              <a:gd name="T46" fmla="*/ 555 w 740"/>
              <a:gd name="T47" fmla="*/ 417 h 742"/>
              <a:gd name="T48" fmla="*/ 555 w 740"/>
              <a:gd name="T49" fmla="*/ 371 h 742"/>
              <a:gd name="T50" fmla="*/ 463 w 740"/>
              <a:gd name="T51" fmla="*/ 278 h 742"/>
              <a:gd name="T52" fmla="*/ 555 w 740"/>
              <a:gd name="T53" fmla="*/ 371 h 742"/>
              <a:gd name="T54" fmla="*/ 601 w 740"/>
              <a:gd name="T55" fmla="*/ 649 h 742"/>
              <a:gd name="T56" fmla="*/ 694 w 740"/>
              <a:gd name="T57" fmla="*/ 556 h 742"/>
              <a:gd name="T58" fmla="*/ 694 w 740"/>
              <a:gd name="T59" fmla="*/ 510 h 742"/>
              <a:gd name="T60" fmla="*/ 601 w 740"/>
              <a:gd name="T61" fmla="*/ 417 h 742"/>
              <a:gd name="T62" fmla="*/ 694 w 740"/>
              <a:gd name="T63" fmla="*/ 510 h 742"/>
              <a:gd name="T64" fmla="*/ 601 w 740"/>
              <a:gd name="T65" fmla="*/ 371 h 742"/>
              <a:gd name="T66" fmla="*/ 694 w 740"/>
              <a:gd name="T67" fmla="*/ 278 h 7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0" h="742">
                <a:moveTo>
                  <a:pt x="370" y="185"/>
                </a:moveTo>
                <a:lnTo>
                  <a:pt x="370" y="0"/>
                </a:lnTo>
                <a:lnTo>
                  <a:pt x="46" y="0"/>
                </a:lnTo>
                <a:lnTo>
                  <a:pt x="46" y="695"/>
                </a:lnTo>
                <a:lnTo>
                  <a:pt x="0" y="695"/>
                </a:lnTo>
                <a:lnTo>
                  <a:pt x="0" y="742"/>
                </a:lnTo>
                <a:lnTo>
                  <a:pt x="740" y="742"/>
                </a:lnTo>
                <a:lnTo>
                  <a:pt x="740" y="185"/>
                </a:lnTo>
                <a:lnTo>
                  <a:pt x="370" y="185"/>
                </a:lnTo>
                <a:close/>
                <a:moveTo>
                  <a:pt x="278" y="695"/>
                </a:moveTo>
                <a:lnTo>
                  <a:pt x="139" y="695"/>
                </a:lnTo>
                <a:lnTo>
                  <a:pt x="139" y="602"/>
                </a:lnTo>
                <a:lnTo>
                  <a:pt x="278" y="602"/>
                </a:lnTo>
                <a:lnTo>
                  <a:pt x="278" y="695"/>
                </a:lnTo>
                <a:close/>
                <a:moveTo>
                  <a:pt x="324" y="510"/>
                </a:moveTo>
                <a:lnTo>
                  <a:pt x="93" y="510"/>
                </a:lnTo>
                <a:lnTo>
                  <a:pt x="93" y="463"/>
                </a:lnTo>
                <a:lnTo>
                  <a:pt x="324" y="463"/>
                </a:lnTo>
                <a:lnTo>
                  <a:pt x="324" y="510"/>
                </a:lnTo>
                <a:close/>
                <a:moveTo>
                  <a:pt x="324" y="417"/>
                </a:moveTo>
                <a:lnTo>
                  <a:pt x="93" y="417"/>
                </a:lnTo>
                <a:lnTo>
                  <a:pt x="93" y="371"/>
                </a:lnTo>
                <a:lnTo>
                  <a:pt x="324" y="371"/>
                </a:lnTo>
                <a:lnTo>
                  <a:pt x="324" y="417"/>
                </a:lnTo>
                <a:close/>
                <a:moveTo>
                  <a:pt x="324" y="324"/>
                </a:moveTo>
                <a:lnTo>
                  <a:pt x="93" y="324"/>
                </a:lnTo>
                <a:lnTo>
                  <a:pt x="93" y="278"/>
                </a:lnTo>
                <a:lnTo>
                  <a:pt x="324" y="278"/>
                </a:lnTo>
                <a:lnTo>
                  <a:pt x="324" y="324"/>
                </a:lnTo>
                <a:close/>
                <a:moveTo>
                  <a:pt x="324" y="232"/>
                </a:moveTo>
                <a:lnTo>
                  <a:pt x="93" y="232"/>
                </a:lnTo>
                <a:lnTo>
                  <a:pt x="93" y="185"/>
                </a:lnTo>
                <a:lnTo>
                  <a:pt x="324" y="185"/>
                </a:lnTo>
                <a:lnTo>
                  <a:pt x="324" y="232"/>
                </a:lnTo>
                <a:close/>
                <a:moveTo>
                  <a:pt x="324" y="139"/>
                </a:moveTo>
                <a:lnTo>
                  <a:pt x="93" y="139"/>
                </a:lnTo>
                <a:lnTo>
                  <a:pt x="93" y="92"/>
                </a:lnTo>
                <a:lnTo>
                  <a:pt x="324" y="92"/>
                </a:lnTo>
                <a:lnTo>
                  <a:pt x="324" y="139"/>
                </a:lnTo>
                <a:close/>
                <a:moveTo>
                  <a:pt x="555" y="649"/>
                </a:moveTo>
                <a:lnTo>
                  <a:pt x="463" y="649"/>
                </a:lnTo>
                <a:lnTo>
                  <a:pt x="463" y="556"/>
                </a:lnTo>
                <a:lnTo>
                  <a:pt x="555" y="556"/>
                </a:lnTo>
                <a:lnTo>
                  <a:pt x="555" y="649"/>
                </a:lnTo>
                <a:close/>
                <a:moveTo>
                  <a:pt x="555" y="510"/>
                </a:moveTo>
                <a:lnTo>
                  <a:pt x="463" y="510"/>
                </a:lnTo>
                <a:lnTo>
                  <a:pt x="463" y="417"/>
                </a:lnTo>
                <a:lnTo>
                  <a:pt x="555" y="417"/>
                </a:lnTo>
                <a:lnTo>
                  <a:pt x="555" y="510"/>
                </a:lnTo>
                <a:close/>
                <a:moveTo>
                  <a:pt x="555" y="371"/>
                </a:moveTo>
                <a:lnTo>
                  <a:pt x="463" y="371"/>
                </a:lnTo>
                <a:lnTo>
                  <a:pt x="463" y="278"/>
                </a:lnTo>
                <a:lnTo>
                  <a:pt x="555" y="278"/>
                </a:lnTo>
                <a:lnTo>
                  <a:pt x="555" y="371"/>
                </a:lnTo>
                <a:close/>
                <a:moveTo>
                  <a:pt x="694" y="649"/>
                </a:moveTo>
                <a:lnTo>
                  <a:pt x="601" y="649"/>
                </a:lnTo>
                <a:lnTo>
                  <a:pt x="601" y="556"/>
                </a:lnTo>
                <a:lnTo>
                  <a:pt x="694" y="556"/>
                </a:lnTo>
                <a:lnTo>
                  <a:pt x="694" y="649"/>
                </a:lnTo>
                <a:close/>
                <a:moveTo>
                  <a:pt x="694" y="510"/>
                </a:moveTo>
                <a:lnTo>
                  <a:pt x="601" y="510"/>
                </a:lnTo>
                <a:lnTo>
                  <a:pt x="601" y="417"/>
                </a:lnTo>
                <a:lnTo>
                  <a:pt x="694" y="417"/>
                </a:lnTo>
                <a:lnTo>
                  <a:pt x="694" y="510"/>
                </a:lnTo>
                <a:close/>
                <a:moveTo>
                  <a:pt x="694" y="371"/>
                </a:moveTo>
                <a:lnTo>
                  <a:pt x="601" y="371"/>
                </a:lnTo>
                <a:lnTo>
                  <a:pt x="601" y="278"/>
                </a:lnTo>
                <a:lnTo>
                  <a:pt x="694" y="278"/>
                </a:lnTo>
                <a:lnTo>
                  <a:pt x="694" y="371"/>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grpSp>
        <p:nvGrpSpPr>
          <p:cNvPr id="33" name="Group 13">
            <a:extLst>
              <a:ext uri="{FF2B5EF4-FFF2-40B4-BE49-F238E27FC236}">
                <a16:creationId xmlns:a16="http://schemas.microsoft.com/office/drawing/2014/main" id="{90155FB7-D62F-4524-A2A3-40A3E7A7042A}"/>
              </a:ext>
            </a:extLst>
          </p:cNvPr>
          <p:cNvGrpSpPr>
            <a:grpSpLocks noChangeAspect="1"/>
          </p:cNvGrpSpPr>
          <p:nvPr/>
        </p:nvGrpSpPr>
        <p:grpSpPr bwMode="auto">
          <a:xfrm>
            <a:off x="8272879" y="5702114"/>
            <a:ext cx="203941" cy="172525"/>
            <a:chOff x="788" y="858"/>
            <a:chExt cx="740" cy="626"/>
          </a:xfrm>
          <a:solidFill>
            <a:schemeClr val="accent5"/>
          </a:solidFill>
        </p:grpSpPr>
        <p:sp>
          <p:nvSpPr>
            <p:cNvPr id="34" name="Oval 14">
              <a:extLst>
                <a:ext uri="{FF2B5EF4-FFF2-40B4-BE49-F238E27FC236}">
                  <a16:creationId xmlns:a16="http://schemas.microsoft.com/office/drawing/2014/main" id="{6173F6EB-3933-403F-BEB0-2248E843630D}"/>
                </a:ext>
              </a:extLst>
            </p:cNvPr>
            <p:cNvSpPr>
              <a:spLocks noChangeArrowheads="1"/>
            </p:cNvSpPr>
            <p:nvPr/>
          </p:nvSpPr>
          <p:spPr bwMode="auto">
            <a:xfrm>
              <a:off x="1343" y="858"/>
              <a:ext cx="139" cy="16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sp>
          <p:nvSpPr>
            <p:cNvPr id="35" name="Oval 15">
              <a:extLst>
                <a:ext uri="{FF2B5EF4-FFF2-40B4-BE49-F238E27FC236}">
                  <a16:creationId xmlns:a16="http://schemas.microsoft.com/office/drawing/2014/main" id="{C2E3BCA4-B7F9-4FE4-9D4B-4D39672A3159}"/>
                </a:ext>
              </a:extLst>
            </p:cNvPr>
            <p:cNvSpPr>
              <a:spLocks noChangeArrowheads="1"/>
            </p:cNvSpPr>
            <p:nvPr/>
          </p:nvSpPr>
          <p:spPr bwMode="auto">
            <a:xfrm>
              <a:off x="834" y="858"/>
              <a:ext cx="139" cy="16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sp>
          <p:nvSpPr>
            <p:cNvPr id="36" name="Freeform 16">
              <a:extLst>
                <a:ext uri="{FF2B5EF4-FFF2-40B4-BE49-F238E27FC236}">
                  <a16:creationId xmlns:a16="http://schemas.microsoft.com/office/drawing/2014/main" id="{3AFEFB53-1434-4A2A-9EA1-22EE5CEE7C9F}"/>
                </a:ext>
              </a:extLst>
            </p:cNvPr>
            <p:cNvSpPr>
              <a:spLocks/>
            </p:cNvSpPr>
            <p:nvPr/>
          </p:nvSpPr>
          <p:spPr bwMode="auto">
            <a:xfrm>
              <a:off x="788" y="1020"/>
              <a:ext cx="208" cy="185"/>
            </a:xfrm>
            <a:custGeom>
              <a:avLst/>
              <a:gdLst>
                <a:gd name="T0" fmla="*/ 16 w 18"/>
                <a:gd name="T1" fmla="*/ 8 h 16"/>
                <a:gd name="T2" fmla="*/ 18 w 18"/>
                <a:gd name="T3" fmla="*/ 0 h 16"/>
                <a:gd name="T4" fmla="*/ 8 w 18"/>
                <a:gd name="T5" fmla="*/ 0 h 16"/>
                <a:gd name="T6" fmla="*/ 0 w 18"/>
                <a:gd name="T7" fmla="*/ 8 h 16"/>
                <a:gd name="T8" fmla="*/ 0 w 18"/>
                <a:gd name="T9" fmla="*/ 16 h 16"/>
                <a:gd name="T10" fmla="*/ 18 w 18"/>
                <a:gd name="T11" fmla="*/ 16 h 16"/>
                <a:gd name="T12" fmla="*/ 16 w 18"/>
                <a:gd name="T13" fmla="*/ 8 h 16"/>
              </a:gdLst>
              <a:ahLst/>
              <a:cxnLst>
                <a:cxn ang="0">
                  <a:pos x="T0" y="T1"/>
                </a:cxn>
                <a:cxn ang="0">
                  <a:pos x="T2" y="T3"/>
                </a:cxn>
                <a:cxn ang="0">
                  <a:pos x="T4" y="T5"/>
                </a:cxn>
                <a:cxn ang="0">
                  <a:pos x="T6" y="T7"/>
                </a:cxn>
                <a:cxn ang="0">
                  <a:pos x="T8" y="T9"/>
                </a:cxn>
                <a:cxn ang="0">
                  <a:pos x="T10" y="T11"/>
                </a:cxn>
                <a:cxn ang="0">
                  <a:pos x="T12" y="T13"/>
                </a:cxn>
              </a:cxnLst>
              <a:rect l="0" t="0" r="r" b="b"/>
              <a:pathLst>
                <a:path w="18" h="16">
                  <a:moveTo>
                    <a:pt x="16" y="8"/>
                  </a:moveTo>
                  <a:cubicBezTo>
                    <a:pt x="16" y="5"/>
                    <a:pt x="17" y="3"/>
                    <a:pt x="18" y="0"/>
                  </a:cubicBezTo>
                  <a:cubicBezTo>
                    <a:pt x="8" y="0"/>
                    <a:pt x="8" y="0"/>
                    <a:pt x="8" y="0"/>
                  </a:cubicBezTo>
                  <a:cubicBezTo>
                    <a:pt x="4" y="0"/>
                    <a:pt x="0" y="4"/>
                    <a:pt x="0" y="8"/>
                  </a:cubicBezTo>
                  <a:cubicBezTo>
                    <a:pt x="0" y="16"/>
                    <a:pt x="0" y="16"/>
                    <a:pt x="0" y="16"/>
                  </a:cubicBezTo>
                  <a:cubicBezTo>
                    <a:pt x="18" y="16"/>
                    <a:pt x="18" y="16"/>
                    <a:pt x="18" y="16"/>
                  </a:cubicBezTo>
                  <a:cubicBezTo>
                    <a:pt x="17" y="14"/>
                    <a:pt x="16" y="11"/>
                    <a:pt x="1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sp>
          <p:nvSpPr>
            <p:cNvPr id="37" name="Freeform 17">
              <a:extLst>
                <a:ext uri="{FF2B5EF4-FFF2-40B4-BE49-F238E27FC236}">
                  <a16:creationId xmlns:a16="http://schemas.microsoft.com/office/drawing/2014/main" id="{361B7D2F-6C9F-4DF2-9801-54EB2294955F}"/>
                </a:ext>
              </a:extLst>
            </p:cNvPr>
            <p:cNvSpPr>
              <a:spLocks/>
            </p:cNvSpPr>
            <p:nvPr/>
          </p:nvSpPr>
          <p:spPr bwMode="auto">
            <a:xfrm>
              <a:off x="1320" y="1020"/>
              <a:ext cx="208" cy="185"/>
            </a:xfrm>
            <a:custGeom>
              <a:avLst/>
              <a:gdLst>
                <a:gd name="T0" fmla="*/ 10 w 18"/>
                <a:gd name="T1" fmla="*/ 0 h 16"/>
                <a:gd name="T2" fmla="*/ 0 w 18"/>
                <a:gd name="T3" fmla="*/ 0 h 16"/>
                <a:gd name="T4" fmla="*/ 2 w 18"/>
                <a:gd name="T5" fmla="*/ 8 h 16"/>
                <a:gd name="T6" fmla="*/ 0 w 18"/>
                <a:gd name="T7" fmla="*/ 16 h 16"/>
                <a:gd name="T8" fmla="*/ 18 w 18"/>
                <a:gd name="T9" fmla="*/ 16 h 16"/>
                <a:gd name="T10" fmla="*/ 18 w 18"/>
                <a:gd name="T11" fmla="*/ 8 h 16"/>
                <a:gd name="T12" fmla="*/ 10 w 18"/>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18" h="16">
                  <a:moveTo>
                    <a:pt x="10" y="0"/>
                  </a:moveTo>
                  <a:cubicBezTo>
                    <a:pt x="0" y="0"/>
                    <a:pt x="0" y="0"/>
                    <a:pt x="0" y="0"/>
                  </a:cubicBezTo>
                  <a:cubicBezTo>
                    <a:pt x="1" y="3"/>
                    <a:pt x="2" y="5"/>
                    <a:pt x="2" y="8"/>
                  </a:cubicBezTo>
                  <a:cubicBezTo>
                    <a:pt x="2" y="11"/>
                    <a:pt x="1" y="14"/>
                    <a:pt x="0" y="16"/>
                  </a:cubicBezTo>
                  <a:cubicBezTo>
                    <a:pt x="18" y="16"/>
                    <a:pt x="18" y="16"/>
                    <a:pt x="18" y="16"/>
                  </a:cubicBezTo>
                  <a:cubicBezTo>
                    <a:pt x="18" y="8"/>
                    <a:pt x="18" y="8"/>
                    <a:pt x="18" y="8"/>
                  </a:cubicBezTo>
                  <a:cubicBezTo>
                    <a:pt x="18" y="4"/>
                    <a:pt x="15" y="0"/>
                    <a:pt x="1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sp>
          <p:nvSpPr>
            <p:cNvPr id="38" name="Freeform 18">
              <a:extLst>
                <a:ext uri="{FF2B5EF4-FFF2-40B4-BE49-F238E27FC236}">
                  <a16:creationId xmlns:a16="http://schemas.microsoft.com/office/drawing/2014/main" id="{67928065-D464-400B-9ED2-C89F3A9ECCD1}"/>
                </a:ext>
              </a:extLst>
            </p:cNvPr>
            <p:cNvSpPr>
              <a:spLocks/>
            </p:cNvSpPr>
            <p:nvPr/>
          </p:nvSpPr>
          <p:spPr bwMode="auto">
            <a:xfrm>
              <a:off x="927" y="950"/>
              <a:ext cx="462" cy="534"/>
            </a:xfrm>
            <a:custGeom>
              <a:avLst/>
              <a:gdLst>
                <a:gd name="T0" fmla="*/ 31 w 40"/>
                <a:gd name="T1" fmla="*/ 27 h 46"/>
                <a:gd name="T2" fmla="*/ 28 w 40"/>
                <a:gd name="T3" fmla="*/ 26 h 46"/>
                <a:gd name="T4" fmla="*/ 25 w 40"/>
                <a:gd name="T5" fmla="*/ 26 h 46"/>
                <a:gd name="T6" fmla="*/ 32 w 40"/>
                <a:gd name="T7" fmla="*/ 14 h 46"/>
                <a:gd name="T8" fmla="*/ 20 w 40"/>
                <a:gd name="T9" fmla="*/ 0 h 46"/>
                <a:gd name="T10" fmla="*/ 8 w 40"/>
                <a:gd name="T11" fmla="*/ 14 h 46"/>
                <a:gd name="T12" fmla="*/ 15 w 40"/>
                <a:gd name="T13" fmla="*/ 26 h 46"/>
                <a:gd name="T14" fmla="*/ 12 w 40"/>
                <a:gd name="T15" fmla="*/ 26 h 46"/>
                <a:gd name="T16" fmla="*/ 9 w 40"/>
                <a:gd name="T17" fmla="*/ 27 h 46"/>
                <a:gd name="T18" fmla="*/ 0 w 40"/>
                <a:gd name="T19" fmla="*/ 38 h 46"/>
                <a:gd name="T20" fmla="*/ 0 w 40"/>
                <a:gd name="T21" fmla="*/ 46 h 46"/>
                <a:gd name="T22" fmla="*/ 40 w 40"/>
                <a:gd name="T23" fmla="*/ 46 h 46"/>
                <a:gd name="T24" fmla="*/ 40 w 40"/>
                <a:gd name="T25" fmla="*/ 38 h 46"/>
                <a:gd name="T26" fmla="*/ 31 w 40"/>
                <a:gd name="T27" fmla="*/ 27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6">
                  <a:moveTo>
                    <a:pt x="31" y="27"/>
                  </a:moveTo>
                  <a:cubicBezTo>
                    <a:pt x="30" y="26"/>
                    <a:pt x="29" y="26"/>
                    <a:pt x="28" y="26"/>
                  </a:cubicBezTo>
                  <a:cubicBezTo>
                    <a:pt x="25" y="26"/>
                    <a:pt x="25" y="26"/>
                    <a:pt x="25" y="26"/>
                  </a:cubicBezTo>
                  <a:cubicBezTo>
                    <a:pt x="29" y="24"/>
                    <a:pt x="32" y="19"/>
                    <a:pt x="32" y="14"/>
                  </a:cubicBezTo>
                  <a:cubicBezTo>
                    <a:pt x="32" y="6"/>
                    <a:pt x="27" y="0"/>
                    <a:pt x="20" y="0"/>
                  </a:cubicBezTo>
                  <a:cubicBezTo>
                    <a:pt x="14" y="0"/>
                    <a:pt x="8" y="6"/>
                    <a:pt x="8" y="14"/>
                  </a:cubicBezTo>
                  <a:cubicBezTo>
                    <a:pt x="8" y="19"/>
                    <a:pt x="11" y="24"/>
                    <a:pt x="15" y="26"/>
                  </a:cubicBezTo>
                  <a:cubicBezTo>
                    <a:pt x="12" y="26"/>
                    <a:pt x="12" y="26"/>
                    <a:pt x="12" y="26"/>
                  </a:cubicBezTo>
                  <a:cubicBezTo>
                    <a:pt x="11" y="26"/>
                    <a:pt x="10" y="26"/>
                    <a:pt x="9" y="27"/>
                  </a:cubicBezTo>
                  <a:cubicBezTo>
                    <a:pt x="4" y="28"/>
                    <a:pt x="0" y="33"/>
                    <a:pt x="0" y="38"/>
                  </a:cubicBezTo>
                  <a:cubicBezTo>
                    <a:pt x="0" y="46"/>
                    <a:pt x="0" y="46"/>
                    <a:pt x="0" y="46"/>
                  </a:cubicBezTo>
                  <a:cubicBezTo>
                    <a:pt x="40" y="46"/>
                    <a:pt x="40" y="46"/>
                    <a:pt x="40" y="46"/>
                  </a:cubicBezTo>
                  <a:cubicBezTo>
                    <a:pt x="40" y="38"/>
                    <a:pt x="40" y="38"/>
                    <a:pt x="40" y="38"/>
                  </a:cubicBezTo>
                  <a:cubicBezTo>
                    <a:pt x="40" y="33"/>
                    <a:pt x="36" y="28"/>
                    <a:pt x="31"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grpSp>
      <p:grpSp>
        <p:nvGrpSpPr>
          <p:cNvPr id="39" name="Group 13">
            <a:extLst>
              <a:ext uri="{FF2B5EF4-FFF2-40B4-BE49-F238E27FC236}">
                <a16:creationId xmlns:a16="http://schemas.microsoft.com/office/drawing/2014/main" id="{BBB4B384-F5F4-41BF-8128-1A4FFE64481A}"/>
              </a:ext>
            </a:extLst>
          </p:cNvPr>
          <p:cNvGrpSpPr>
            <a:grpSpLocks noChangeAspect="1"/>
          </p:cNvGrpSpPr>
          <p:nvPr/>
        </p:nvGrpSpPr>
        <p:grpSpPr bwMode="auto">
          <a:xfrm>
            <a:off x="1103098" y="1849954"/>
            <a:ext cx="203941" cy="172525"/>
            <a:chOff x="788" y="858"/>
            <a:chExt cx="740" cy="626"/>
          </a:xfrm>
          <a:solidFill>
            <a:schemeClr val="accent5"/>
          </a:solidFill>
        </p:grpSpPr>
        <p:sp>
          <p:nvSpPr>
            <p:cNvPr id="40" name="Oval 14">
              <a:extLst>
                <a:ext uri="{FF2B5EF4-FFF2-40B4-BE49-F238E27FC236}">
                  <a16:creationId xmlns:a16="http://schemas.microsoft.com/office/drawing/2014/main" id="{388F4103-84A4-47D0-880D-3DE212B1067A}"/>
                </a:ext>
              </a:extLst>
            </p:cNvPr>
            <p:cNvSpPr>
              <a:spLocks noChangeArrowheads="1"/>
            </p:cNvSpPr>
            <p:nvPr/>
          </p:nvSpPr>
          <p:spPr bwMode="auto">
            <a:xfrm>
              <a:off x="1343" y="858"/>
              <a:ext cx="139" cy="16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sp>
          <p:nvSpPr>
            <p:cNvPr id="41" name="Oval 15">
              <a:extLst>
                <a:ext uri="{FF2B5EF4-FFF2-40B4-BE49-F238E27FC236}">
                  <a16:creationId xmlns:a16="http://schemas.microsoft.com/office/drawing/2014/main" id="{12771599-671F-49DE-A74E-D4E9B439F4CD}"/>
                </a:ext>
              </a:extLst>
            </p:cNvPr>
            <p:cNvSpPr>
              <a:spLocks noChangeArrowheads="1"/>
            </p:cNvSpPr>
            <p:nvPr/>
          </p:nvSpPr>
          <p:spPr bwMode="auto">
            <a:xfrm>
              <a:off x="834" y="858"/>
              <a:ext cx="139" cy="16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sp>
          <p:nvSpPr>
            <p:cNvPr id="42" name="Freeform 16">
              <a:extLst>
                <a:ext uri="{FF2B5EF4-FFF2-40B4-BE49-F238E27FC236}">
                  <a16:creationId xmlns:a16="http://schemas.microsoft.com/office/drawing/2014/main" id="{67EA3547-C8FE-49F7-B394-0C3E05DE28FC}"/>
                </a:ext>
              </a:extLst>
            </p:cNvPr>
            <p:cNvSpPr>
              <a:spLocks/>
            </p:cNvSpPr>
            <p:nvPr/>
          </p:nvSpPr>
          <p:spPr bwMode="auto">
            <a:xfrm>
              <a:off x="788" y="1020"/>
              <a:ext cx="208" cy="185"/>
            </a:xfrm>
            <a:custGeom>
              <a:avLst/>
              <a:gdLst>
                <a:gd name="T0" fmla="*/ 16 w 18"/>
                <a:gd name="T1" fmla="*/ 8 h 16"/>
                <a:gd name="T2" fmla="*/ 18 w 18"/>
                <a:gd name="T3" fmla="*/ 0 h 16"/>
                <a:gd name="T4" fmla="*/ 8 w 18"/>
                <a:gd name="T5" fmla="*/ 0 h 16"/>
                <a:gd name="T6" fmla="*/ 0 w 18"/>
                <a:gd name="T7" fmla="*/ 8 h 16"/>
                <a:gd name="T8" fmla="*/ 0 w 18"/>
                <a:gd name="T9" fmla="*/ 16 h 16"/>
                <a:gd name="T10" fmla="*/ 18 w 18"/>
                <a:gd name="T11" fmla="*/ 16 h 16"/>
                <a:gd name="T12" fmla="*/ 16 w 18"/>
                <a:gd name="T13" fmla="*/ 8 h 16"/>
              </a:gdLst>
              <a:ahLst/>
              <a:cxnLst>
                <a:cxn ang="0">
                  <a:pos x="T0" y="T1"/>
                </a:cxn>
                <a:cxn ang="0">
                  <a:pos x="T2" y="T3"/>
                </a:cxn>
                <a:cxn ang="0">
                  <a:pos x="T4" y="T5"/>
                </a:cxn>
                <a:cxn ang="0">
                  <a:pos x="T6" y="T7"/>
                </a:cxn>
                <a:cxn ang="0">
                  <a:pos x="T8" y="T9"/>
                </a:cxn>
                <a:cxn ang="0">
                  <a:pos x="T10" y="T11"/>
                </a:cxn>
                <a:cxn ang="0">
                  <a:pos x="T12" y="T13"/>
                </a:cxn>
              </a:cxnLst>
              <a:rect l="0" t="0" r="r" b="b"/>
              <a:pathLst>
                <a:path w="18" h="16">
                  <a:moveTo>
                    <a:pt x="16" y="8"/>
                  </a:moveTo>
                  <a:cubicBezTo>
                    <a:pt x="16" y="5"/>
                    <a:pt x="17" y="3"/>
                    <a:pt x="18" y="0"/>
                  </a:cubicBezTo>
                  <a:cubicBezTo>
                    <a:pt x="8" y="0"/>
                    <a:pt x="8" y="0"/>
                    <a:pt x="8" y="0"/>
                  </a:cubicBezTo>
                  <a:cubicBezTo>
                    <a:pt x="4" y="0"/>
                    <a:pt x="0" y="4"/>
                    <a:pt x="0" y="8"/>
                  </a:cubicBezTo>
                  <a:cubicBezTo>
                    <a:pt x="0" y="16"/>
                    <a:pt x="0" y="16"/>
                    <a:pt x="0" y="16"/>
                  </a:cubicBezTo>
                  <a:cubicBezTo>
                    <a:pt x="18" y="16"/>
                    <a:pt x="18" y="16"/>
                    <a:pt x="18" y="16"/>
                  </a:cubicBezTo>
                  <a:cubicBezTo>
                    <a:pt x="17" y="14"/>
                    <a:pt x="16" y="11"/>
                    <a:pt x="1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sp>
          <p:nvSpPr>
            <p:cNvPr id="43" name="Freeform 17">
              <a:extLst>
                <a:ext uri="{FF2B5EF4-FFF2-40B4-BE49-F238E27FC236}">
                  <a16:creationId xmlns:a16="http://schemas.microsoft.com/office/drawing/2014/main" id="{D15FB6A2-0146-4A41-B4A4-DB80D7D2B1A7}"/>
                </a:ext>
              </a:extLst>
            </p:cNvPr>
            <p:cNvSpPr>
              <a:spLocks/>
            </p:cNvSpPr>
            <p:nvPr/>
          </p:nvSpPr>
          <p:spPr bwMode="auto">
            <a:xfrm>
              <a:off x="1320" y="1020"/>
              <a:ext cx="208" cy="185"/>
            </a:xfrm>
            <a:custGeom>
              <a:avLst/>
              <a:gdLst>
                <a:gd name="T0" fmla="*/ 10 w 18"/>
                <a:gd name="T1" fmla="*/ 0 h 16"/>
                <a:gd name="T2" fmla="*/ 0 w 18"/>
                <a:gd name="T3" fmla="*/ 0 h 16"/>
                <a:gd name="T4" fmla="*/ 2 w 18"/>
                <a:gd name="T5" fmla="*/ 8 h 16"/>
                <a:gd name="T6" fmla="*/ 0 w 18"/>
                <a:gd name="T7" fmla="*/ 16 h 16"/>
                <a:gd name="T8" fmla="*/ 18 w 18"/>
                <a:gd name="T9" fmla="*/ 16 h 16"/>
                <a:gd name="T10" fmla="*/ 18 w 18"/>
                <a:gd name="T11" fmla="*/ 8 h 16"/>
                <a:gd name="T12" fmla="*/ 10 w 18"/>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18" h="16">
                  <a:moveTo>
                    <a:pt x="10" y="0"/>
                  </a:moveTo>
                  <a:cubicBezTo>
                    <a:pt x="0" y="0"/>
                    <a:pt x="0" y="0"/>
                    <a:pt x="0" y="0"/>
                  </a:cubicBezTo>
                  <a:cubicBezTo>
                    <a:pt x="1" y="3"/>
                    <a:pt x="2" y="5"/>
                    <a:pt x="2" y="8"/>
                  </a:cubicBezTo>
                  <a:cubicBezTo>
                    <a:pt x="2" y="11"/>
                    <a:pt x="1" y="14"/>
                    <a:pt x="0" y="16"/>
                  </a:cubicBezTo>
                  <a:cubicBezTo>
                    <a:pt x="18" y="16"/>
                    <a:pt x="18" y="16"/>
                    <a:pt x="18" y="16"/>
                  </a:cubicBezTo>
                  <a:cubicBezTo>
                    <a:pt x="18" y="8"/>
                    <a:pt x="18" y="8"/>
                    <a:pt x="18" y="8"/>
                  </a:cubicBezTo>
                  <a:cubicBezTo>
                    <a:pt x="18" y="4"/>
                    <a:pt x="15" y="0"/>
                    <a:pt x="1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sp>
          <p:nvSpPr>
            <p:cNvPr id="44" name="Freeform 18">
              <a:extLst>
                <a:ext uri="{FF2B5EF4-FFF2-40B4-BE49-F238E27FC236}">
                  <a16:creationId xmlns:a16="http://schemas.microsoft.com/office/drawing/2014/main" id="{BFA6CEAC-EECA-4DBC-8D40-971DEFDFB718}"/>
                </a:ext>
              </a:extLst>
            </p:cNvPr>
            <p:cNvSpPr>
              <a:spLocks/>
            </p:cNvSpPr>
            <p:nvPr/>
          </p:nvSpPr>
          <p:spPr bwMode="auto">
            <a:xfrm>
              <a:off x="927" y="950"/>
              <a:ext cx="462" cy="534"/>
            </a:xfrm>
            <a:custGeom>
              <a:avLst/>
              <a:gdLst>
                <a:gd name="T0" fmla="*/ 31 w 40"/>
                <a:gd name="T1" fmla="*/ 27 h 46"/>
                <a:gd name="T2" fmla="*/ 28 w 40"/>
                <a:gd name="T3" fmla="*/ 26 h 46"/>
                <a:gd name="T4" fmla="*/ 25 w 40"/>
                <a:gd name="T5" fmla="*/ 26 h 46"/>
                <a:gd name="T6" fmla="*/ 32 w 40"/>
                <a:gd name="T7" fmla="*/ 14 h 46"/>
                <a:gd name="T8" fmla="*/ 20 w 40"/>
                <a:gd name="T9" fmla="*/ 0 h 46"/>
                <a:gd name="T10" fmla="*/ 8 w 40"/>
                <a:gd name="T11" fmla="*/ 14 h 46"/>
                <a:gd name="T12" fmla="*/ 15 w 40"/>
                <a:gd name="T13" fmla="*/ 26 h 46"/>
                <a:gd name="T14" fmla="*/ 12 w 40"/>
                <a:gd name="T15" fmla="*/ 26 h 46"/>
                <a:gd name="T16" fmla="*/ 9 w 40"/>
                <a:gd name="T17" fmla="*/ 27 h 46"/>
                <a:gd name="T18" fmla="*/ 0 w 40"/>
                <a:gd name="T19" fmla="*/ 38 h 46"/>
                <a:gd name="T20" fmla="*/ 0 w 40"/>
                <a:gd name="T21" fmla="*/ 46 h 46"/>
                <a:gd name="T22" fmla="*/ 40 w 40"/>
                <a:gd name="T23" fmla="*/ 46 h 46"/>
                <a:gd name="T24" fmla="*/ 40 w 40"/>
                <a:gd name="T25" fmla="*/ 38 h 46"/>
                <a:gd name="T26" fmla="*/ 31 w 40"/>
                <a:gd name="T27" fmla="*/ 27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6">
                  <a:moveTo>
                    <a:pt x="31" y="27"/>
                  </a:moveTo>
                  <a:cubicBezTo>
                    <a:pt x="30" y="26"/>
                    <a:pt x="29" y="26"/>
                    <a:pt x="28" y="26"/>
                  </a:cubicBezTo>
                  <a:cubicBezTo>
                    <a:pt x="25" y="26"/>
                    <a:pt x="25" y="26"/>
                    <a:pt x="25" y="26"/>
                  </a:cubicBezTo>
                  <a:cubicBezTo>
                    <a:pt x="29" y="24"/>
                    <a:pt x="32" y="19"/>
                    <a:pt x="32" y="14"/>
                  </a:cubicBezTo>
                  <a:cubicBezTo>
                    <a:pt x="32" y="6"/>
                    <a:pt x="27" y="0"/>
                    <a:pt x="20" y="0"/>
                  </a:cubicBezTo>
                  <a:cubicBezTo>
                    <a:pt x="14" y="0"/>
                    <a:pt x="8" y="6"/>
                    <a:pt x="8" y="14"/>
                  </a:cubicBezTo>
                  <a:cubicBezTo>
                    <a:pt x="8" y="19"/>
                    <a:pt x="11" y="24"/>
                    <a:pt x="15" y="26"/>
                  </a:cubicBezTo>
                  <a:cubicBezTo>
                    <a:pt x="12" y="26"/>
                    <a:pt x="12" y="26"/>
                    <a:pt x="12" y="26"/>
                  </a:cubicBezTo>
                  <a:cubicBezTo>
                    <a:pt x="11" y="26"/>
                    <a:pt x="10" y="26"/>
                    <a:pt x="9" y="27"/>
                  </a:cubicBezTo>
                  <a:cubicBezTo>
                    <a:pt x="4" y="28"/>
                    <a:pt x="0" y="33"/>
                    <a:pt x="0" y="38"/>
                  </a:cubicBezTo>
                  <a:cubicBezTo>
                    <a:pt x="0" y="46"/>
                    <a:pt x="0" y="46"/>
                    <a:pt x="0" y="46"/>
                  </a:cubicBezTo>
                  <a:cubicBezTo>
                    <a:pt x="40" y="46"/>
                    <a:pt x="40" y="46"/>
                    <a:pt x="40" y="46"/>
                  </a:cubicBezTo>
                  <a:cubicBezTo>
                    <a:pt x="40" y="38"/>
                    <a:pt x="40" y="38"/>
                    <a:pt x="40" y="38"/>
                  </a:cubicBezTo>
                  <a:cubicBezTo>
                    <a:pt x="40" y="33"/>
                    <a:pt x="36" y="28"/>
                    <a:pt x="31"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grpSp>
      <p:sp>
        <p:nvSpPr>
          <p:cNvPr id="45" name="ZoneTexte 44">
            <a:extLst>
              <a:ext uri="{FF2B5EF4-FFF2-40B4-BE49-F238E27FC236}">
                <a16:creationId xmlns:a16="http://schemas.microsoft.com/office/drawing/2014/main" id="{EB8DCDA0-B944-46B1-94A1-3BC57FE2558C}"/>
              </a:ext>
            </a:extLst>
          </p:cNvPr>
          <p:cNvSpPr txBox="1"/>
          <p:nvPr/>
        </p:nvSpPr>
        <p:spPr>
          <a:xfrm>
            <a:off x="3932045" y="5322406"/>
            <a:ext cx="1037244" cy="230832"/>
          </a:xfrm>
          <a:prstGeom prst="rect">
            <a:avLst/>
          </a:prstGeom>
          <a:solidFill>
            <a:schemeClr val="bg1"/>
          </a:solidFill>
        </p:spPr>
        <p:txBody>
          <a:bodyPr wrap="square" rtlCol="0">
            <a:spAutoFit/>
          </a:bodyPr>
          <a:lstStyle/>
          <a:p>
            <a:pPr algn="ctr"/>
            <a:r>
              <a:rPr lang="en-US" sz="900" dirty="0">
                <a:solidFill>
                  <a:schemeClr val="accent5"/>
                </a:solidFill>
              </a:rPr>
              <a:t>Professionals</a:t>
            </a:r>
          </a:p>
        </p:txBody>
      </p:sp>
      <p:sp>
        <p:nvSpPr>
          <p:cNvPr id="46" name="Rectangle 45">
            <a:extLst>
              <a:ext uri="{FF2B5EF4-FFF2-40B4-BE49-F238E27FC236}">
                <a16:creationId xmlns:a16="http://schemas.microsoft.com/office/drawing/2014/main" id="{7B138FEF-21CD-48C0-BC88-FE04EB25D3AA}"/>
              </a:ext>
            </a:extLst>
          </p:cNvPr>
          <p:cNvSpPr/>
          <p:nvPr/>
        </p:nvSpPr>
        <p:spPr>
          <a:xfrm>
            <a:off x="1342320" y="3201375"/>
            <a:ext cx="3539580" cy="1580616"/>
          </a:xfrm>
          <a:prstGeom prst="rect">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900" dirty="0">
                <a:solidFill>
                  <a:schemeClr val="tx1"/>
                </a:solidFill>
              </a:rPr>
              <a:t>Post loss stakeholders</a:t>
            </a:r>
          </a:p>
        </p:txBody>
      </p:sp>
      <p:sp>
        <p:nvSpPr>
          <p:cNvPr id="47" name="Rectangle 46">
            <a:extLst>
              <a:ext uri="{FF2B5EF4-FFF2-40B4-BE49-F238E27FC236}">
                <a16:creationId xmlns:a16="http://schemas.microsoft.com/office/drawing/2014/main" id="{C8752D5D-1277-4ECD-BD07-8C2295A5CD51}"/>
              </a:ext>
            </a:extLst>
          </p:cNvPr>
          <p:cNvSpPr/>
          <p:nvPr/>
        </p:nvSpPr>
        <p:spPr>
          <a:xfrm>
            <a:off x="2655798" y="3458406"/>
            <a:ext cx="2154003" cy="1253758"/>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900" dirty="0">
                <a:solidFill>
                  <a:schemeClr val="tx1"/>
                </a:solidFill>
              </a:rPr>
              <a:t>REN providers</a:t>
            </a:r>
          </a:p>
        </p:txBody>
      </p:sp>
      <p:pic>
        <p:nvPicPr>
          <p:cNvPr id="48" name="Graphique 47">
            <a:extLst>
              <a:ext uri="{FF2B5EF4-FFF2-40B4-BE49-F238E27FC236}">
                <a16:creationId xmlns:a16="http://schemas.microsoft.com/office/drawing/2014/main" id="{82D0FFF2-E19A-4E95-9166-F077E81BA131}"/>
              </a:ext>
            </a:extLst>
          </p:cNvPr>
          <p:cNvPicPr>
            <a:picLocks noChangeAspect="1"/>
          </p:cNvPicPr>
          <p:nvPr/>
        </p:nvPicPr>
        <p:blipFill rotWithShape="1">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rcRect b="16230"/>
          <a:stretch/>
        </p:blipFill>
        <p:spPr>
          <a:xfrm>
            <a:off x="3040357" y="3491076"/>
            <a:ext cx="183343" cy="191981"/>
          </a:xfrm>
          <a:prstGeom prst="rect">
            <a:avLst/>
          </a:prstGeom>
        </p:spPr>
      </p:pic>
      <p:sp>
        <p:nvSpPr>
          <p:cNvPr id="49" name="Rectangle 48">
            <a:extLst>
              <a:ext uri="{FF2B5EF4-FFF2-40B4-BE49-F238E27FC236}">
                <a16:creationId xmlns:a16="http://schemas.microsoft.com/office/drawing/2014/main" id="{73FF325B-AA43-4315-A9B8-69EBF61E787C}"/>
              </a:ext>
            </a:extLst>
          </p:cNvPr>
          <p:cNvSpPr/>
          <p:nvPr/>
        </p:nvSpPr>
        <p:spPr>
          <a:xfrm>
            <a:off x="1412308" y="3453863"/>
            <a:ext cx="1113569" cy="125375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900" dirty="0">
                <a:solidFill>
                  <a:schemeClr val="tx1"/>
                </a:solidFill>
              </a:rPr>
              <a:t>Expertise companies</a:t>
            </a:r>
          </a:p>
        </p:txBody>
      </p:sp>
      <p:pic>
        <p:nvPicPr>
          <p:cNvPr id="50" name="Picture 2" descr="Gestion de sinistres : Sedgwick nomme un PDG en France">
            <a:extLst>
              <a:ext uri="{FF2B5EF4-FFF2-40B4-BE49-F238E27FC236}">
                <a16:creationId xmlns:a16="http://schemas.microsoft.com/office/drawing/2014/main" id="{426F1FFD-17F1-4EF6-9426-016E95B2B29A}"/>
              </a:ext>
            </a:extLst>
          </p:cNvPr>
          <p:cNvPicPr>
            <a:picLocks noChangeAspect="1" noChangeArrowheads="1"/>
          </p:cNvPicPr>
          <p:nvPr/>
        </p:nvPicPr>
        <p:blipFill>
          <a:blip r:embed="rId1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570632" y="4110124"/>
            <a:ext cx="791888" cy="441925"/>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4" descr="Expertise : Texa renforce son partenariat avec Crawford">
            <a:extLst>
              <a:ext uri="{FF2B5EF4-FFF2-40B4-BE49-F238E27FC236}">
                <a16:creationId xmlns:a16="http://schemas.microsoft.com/office/drawing/2014/main" id="{C03B58B3-D514-4AA0-B5F3-11ED1537E95E}"/>
              </a:ext>
            </a:extLst>
          </p:cNvPr>
          <p:cNvPicPr>
            <a:picLocks noChangeAspect="1" noChangeArrowheads="1"/>
          </p:cNvPicPr>
          <p:nvPr/>
        </p:nvPicPr>
        <p:blipFill>
          <a:blip r:embed="rId1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705553" y="3898835"/>
            <a:ext cx="522046" cy="281938"/>
          </a:xfrm>
          <a:prstGeom prst="rect">
            <a:avLst/>
          </a:prstGeom>
          <a:noFill/>
          <a:extLst>
            <a:ext uri="{909E8E84-426E-40DD-AFC4-6F175D3DCCD1}">
              <a14:hiddenFill xmlns:a14="http://schemas.microsoft.com/office/drawing/2010/main">
                <a:solidFill>
                  <a:srgbClr val="FFFFFF"/>
                </a:solidFill>
              </a14:hiddenFill>
            </a:ext>
          </a:extLst>
        </p:spPr>
      </p:pic>
      <p:sp>
        <p:nvSpPr>
          <p:cNvPr id="52" name="Rectangle 51">
            <a:extLst>
              <a:ext uri="{FF2B5EF4-FFF2-40B4-BE49-F238E27FC236}">
                <a16:creationId xmlns:a16="http://schemas.microsoft.com/office/drawing/2014/main" id="{B01F8A17-D5BB-48D0-9812-19B9E7EC3664}"/>
              </a:ext>
            </a:extLst>
          </p:cNvPr>
          <p:cNvSpPr/>
          <p:nvPr/>
        </p:nvSpPr>
        <p:spPr>
          <a:xfrm>
            <a:off x="2760261" y="3704867"/>
            <a:ext cx="900000" cy="944822"/>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900" dirty="0">
                <a:solidFill>
                  <a:schemeClr val="tx1"/>
                </a:solidFill>
              </a:rPr>
              <a:t>Integrated model</a:t>
            </a:r>
          </a:p>
        </p:txBody>
      </p:sp>
      <p:pic>
        <p:nvPicPr>
          <p:cNvPr id="53" name="Picture 2" descr="3ID Désamiantage (Groupe RESILIANS) | Prévention amiante">
            <a:extLst>
              <a:ext uri="{FF2B5EF4-FFF2-40B4-BE49-F238E27FC236}">
                <a16:creationId xmlns:a16="http://schemas.microsoft.com/office/drawing/2014/main" id="{FA28BFC0-B78F-45F5-BC5A-6409AE098183}"/>
              </a:ext>
            </a:extLst>
          </p:cNvPr>
          <p:cNvPicPr>
            <a:picLocks noChangeAspect="1" noChangeArrowheads="1"/>
          </p:cNvPicPr>
          <p:nvPr/>
        </p:nvPicPr>
        <p:blipFill>
          <a:blip r:embed="rId15" cstate="print">
            <a:clrChange>
              <a:clrFrom>
                <a:srgbClr val="FAFAFA"/>
              </a:clrFrom>
              <a:clrTo>
                <a:srgbClr val="FAFAFA">
                  <a:alpha val="0"/>
                </a:srgbClr>
              </a:clrTo>
            </a:clrChange>
            <a:extLst>
              <a:ext uri="{28A0092B-C50C-407E-A947-70E740481C1C}">
                <a14:useLocalDpi xmlns:a14="http://schemas.microsoft.com/office/drawing/2010/main" val="0"/>
              </a:ext>
            </a:extLst>
          </a:blip>
          <a:srcRect/>
          <a:stretch>
            <a:fillRect/>
          </a:stretch>
        </p:blipFill>
        <p:spPr bwMode="auto">
          <a:xfrm>
            <a:off x="2998986" y="4039243"/>
            <a:ext cx="416148" cy="110668"/>
          </a:xfrm>
          <a:prstGeom prst="rect">
            <a:avLst/>
          </a:prstGeom>
          <a:noFill/>
          <a:extLst>
            <a:ext uri="{909E8E84-426E-40DD-AFC4-6F175D3DCCD1}">
              <a14:hiddenFill xmlns:a14="http://schemas.microsoft.com/office/drawing/2010/main">
                <a:solidFill>
                  <a:srgbClr val="FFFFFF"/>
                </a:solidFill>
              </a14:hiddenFill>
            </a:ext>
          </a:extLst>
        </p:spPr>
      </p:pic>
      <p:sp>
        <p:nvSpPr>
          <p:cNvPr id="54" name="Rectangle 53">
            <a:extLst>
              <a:ext uri="{FF2B5EF4-FFF2-40B4-BE49-F238E27FC236}">
                <a16:creationId xmlns:a16="http://schemas.microsoft.com/office/drawing/2014/main" id="{CBD01CF7-FE13-4ECB-AB15-2BFF82F48911}"/>
              </a:ext>
            </a:extLst>
          </p:cNvPr>
          <p:cNvSpPr/>
          <p:nvPr/>
        </p:nvSpPr>
        <p:spPr>
          <a:xfrm>
            <a:off x="3790182" y="3704867"/>
            <a:ext cx="900000" cy="944822"/>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900" dirty="0">
                <a:solidFill>
                  <a:schemeClr val="tx1"/>
                </a:solidFill>
              </a:rPr>
              <a:t>Non-integrated model</a:t>
            </a:r>
          </a:p>
        </p:txBody>
      </p:sp>
      <p:sp>
        <p:nvSpPr>
          <p:cNvPr id="55" name="ZoneTexte 54">
            <a:extLst>
              <a:ext uri="{FF2B5EF4-FFF2-40B4-BE49-F238E27FC236}">
                <a16:creationId xmlns:a16="http://schemas.microsoft.com/office/drawing/2014/main" id="{B63F3251-C420-4EC6-A652-BED9B1662C49}"/>
              </a:ext>
            </a:extLst>
          </p:cNvPr>
          <p:cNvSpPr txBox="1"/>
          <p:nvPr/>
        </p:nvSpPr>
        <p:spPr>
          <a:xfrm>
            <a:off x="4401814" y="4445121"/>
            <a:ext cx="406721" cy="253916"/>
          </a:xfrm>
          <a:prstGeom prst="rect">
            <a:avLst/>
          </a:prstGeom>
          <a:noFill/>
        </p:spPr>
        <p:txBody>
          <a:bodyPr wrap="square" rtlCol="0">
            <a:spAutoFit/>
          </a:bodyPr>
          <a:lstStyle/>
          <a:p>
            <a:pPr algn="l"/>
            <a:r>
              <a:rPr lang="en-US" sz="1000" dirty="0"/>
              <a:t>…</a:t>
            </a:r>
          </a:p>
        </p:txBody>
      </p:sp>
      <p:pic>
        <p:nvPicPr>
          <p:cNvPr id="56" name="Image 243">
            <a:extLst>
              <a:ext uri="{FF2B5EF4-FFF2-40B4-BE49-F238E27FC236}">
                <a16:creationId xmlns:a16="http://schemas.microsoft.com/office/drawing/2014/main" id="{3FD45972-217D-454C-98D3-B1C118C0D59D}"/>
              </a:ext>
            </a:extLst>
          </p:cNvPr>
          <p:cNvPicPr>
            <a:picLocks noChangeAspect="1"/>
          </p:cNvPicPr>
          <p:nvPr/>
        </p:nvPicPr>
        <p:blipFill>
          <a:blip r:embed="rId16">
            <a:clrChange>
              <a:clrFrom>
                <a:srgbClr val="F5F5F5"/>
              </a:clrFrom>
              <a:clrTo>
                <a:srgbClr val="F5F5F5">
                  <a:alpha val="0"/>
                </a:srgbClr>
              </a:clrTo>
            </a:clrChange>
          </a:blip>
          <a:stretch>
            <a:fillRect/>
          </a:stretch>
        </p:blipFill>
        <p:spPr>
          <a:xfrm>
            <a:off x="4077204" y="4177278"/>
            <a:ext cx="325956" cy="159782"/>
          </a:xfrm>
          <a:prstGeom prst="rect">
            <a:avLst/>
          </a:prstGeom>
        </p:spPr>
      </p:pic>
      <p:sp>
        <p:nvSpPr>
          <p:cNvPr id="57" name="Rectangle 56">
            <a:extLst>
              <a:ext uri="{FF2B5EF4-FFF2-40B4-BE49-F238E27FC236}">
                <a16:creationId xmlns:a16="http://schemas.microsoft.com/office/drawing/2014/main" id="{69054210-C4B6-4FB4-80AD-FD0685FDB8A7}"/>
              </a:ext>
            </a:extLst>
          </p:cNvPr>
          <p:cNvSpPr/>
          <p:nvPr/>
        </p:nvSpPr>
        <p:spPr>
          <a:xfrm>
            <a:off x="6673725" y="3556679"/>
            <a:ext cx="1156188" cy="1404500"/>
          </a:xfrm>
          <a:prstGeom prst="rect">
            <a:avLst/>
          </a:prstGeom>
          <a:solidFill>
            <a:schemeClr val="accent3">
              <a:lumMod val="20000"/>
              <a:lumOff val="80000"/>
              <a:alpha val="69000"/>
            </a:schemeClr>
          </a:solid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900" dirty="0">
                <a:solidFill>
                  <a:schemeClr val="tx1"/>
                </a:solidFill>
              </a:rPr>
              <a:t>Small to medium work</a:t>
            </a:r>
          </a:p>
        </p:txBody>
      </p:sp>
      <p:sp>
        <p:nvSpPr>
          <p:cNvPr id="58" name="Rectangle 57">
            <a:extLst>
              <a:ext uri="{FF2B5EF4-FFF2-40B4-BE49-F238E27FC236}">
                <a16:creationId xmlns:a16="http://schemas.microsoft.com/office/drawing/2014/main" id="{232AEBA7-7474-41B4-B82F-C3A42529BB0E}"/>
              </a:ext>
            </a:extLst>
          </p:cNvPr>
          <p:cNvSpPr/>
          <p:nvPr/>
        </p:nvSpPr>
        <p:spPr>
          <a:xfrm>
            <a:off x="5327001" y="3556679"/>
            <a:ext cx="1156188" cy="1404500"/>
          </a:xfrm>
          <a:prstGeom prst="rect">
            <a:avLst/>
          </a:prstGeom>
          <a:solidFill>
            <a:schemeClr val="accent3">
              <a:lumMod val="20000"/>
              <a:lumOff val="80000"/>
              <a:alpha val="69000"/>
            </a:schemeClr>
          </a:solid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900" dirty="0">
                <a:solidFill>
                  <a:schemeClr val="tx1"/>
                </a:solidFill>
              </a:rPr>
              <a:t>Large work</a:t>
            </a:r>
          </a:p>
        </p:txBody>
      </p:sp>
      <p:pic>
        <p:nvPicPr>
          <p:cNvPr id="59" name="Picture 2" descr="Hemea pour les pros (Mise à jour 2021)">
            <a:extLst>
              <a:ext uri="{FF2B5EF4-FFF2-40B4-BE49-F238E27FC236}">
                <a16:creationId xmlns:a16="http://schemas.microsoft.com/office/drawing/2014/main" id="{AE277B5A-6B31-4D9F-8CCE-565451BA0B25}"/>
              </a:ext>
            </a:extLst>
          </p:cNvPr>
          <p:cNvPicPr>
            <a:picLocks noChangeAspect="1" noChangeArrowheads="1"/>
          </p:cNvPicPr>
          <p:nvPr/>
        </p:nvPicPr>
        <p:blipFill rotWithShape="1">
          <a:blip r:embed="rId17" cstate="print">
            <a:clrChange>
              <a:clrFrom>
                <a:srgbClr val="FFFFFF"/>
              </a:clrFrom>
              <a:clrTo>
                <a:srgbClr val="FFFFFF">
                  <a:alpha val="0"/>
                </a:srgbClr>
              </a:clrTo>
            </a:clrChange>
            <a:extLst>
              <a:ext uri="{28A0092B-C50C-407E-A947-70E740481C1C}">
                <a14:useLocalDpi xmlns:a14="http://schemas.microsoft.com/office/drawing/2010/main" val="0"/>
              </a:ext>
            </a:extLst>
          </a:blip>
          <a:srcRect l="20446" t="15527" r="20056" b="33513"/>
          <a:stretch/>
        </p:blipFill>
        <p:spPr bwMode="auto">
          <a:xfrm>
            <a:off x="5409413" y="4140771"/>
            <a:ext cx="493962" cy="149566"/>
          </a:xfrm>
          <a:prstGeom prst="rect">
            <a:avLst/>
          </a:prstGeom>
          <a:noFill/>
          <a:extLst>
            <a:ext uri="{909E8E84-426E-40DD-AFC4-6F175D3DCCD1}">
              <a14:hiddenFill xmlns:a14="http://schemas.microsoft.com/office/drawing/2010/main">
                <a:solidFill>
                  <a:srgbClr val="FFFFFF"/>
                </a:solidFill>
              </a14:hiddenFill>
            </a:ext>
          </a:extLst>
        </p:spPr>
      </p:pic>
      <p:pic>
        <p:nvPicPr>
          <p:cNvPr id="60" name="Image 59" descr="Une image contenant texte&#10;&#10;Description générée automatiquement">
            <a:extLst>
              <a:ext uri="{FF2B5EF4-FFF2-40B4-BE49-F238E27FC236}">
                <a16:creationId xmlns:a16="http://schemas.microsoft.com/office/drawing/2014/main" id="{32366C76-3398-4F6A-90AB-9B6E8C003EAE}"/>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5477710" y="3898835"/>
            <a:ext cx="854766" cy="121047"/>
          </a:xfrm>
          <a:prstGeom prst="rect">
            <a:avLst/>
          </a:prstGeom>
        </p:spPr>
      </p:pic>
      <p:pic>
        <p:nvPicPr>
          <p:cNvPr id="61" name="Image 60" descr="Une image contenant texte&#10;&#10;Description générée automatiquement">
            <a:extLst>
              <a:ext uri="{FF2B5EF4-FFF2-40B4-BE49-F238E27FC236}">
                <a16:creationId xmlns:a16="http://schemas.microsoft.com/office/drawing/2014/main" id="{3092F094-33E4-444E-87C7-E58781D100B9}"/>
              </a:ext>
            </a:extLst>
          </p:cNvPr>
          <p:cNvPicPr>
            <a:picLocks noChangeAspect="1"/>
          </p:cNvPicPr>
          <p:nvPr/>
        </p:nvPicPr>
        <p:blipFill rotWithShape="1">
          <a:blip r:embed="rId19" cstate="print">
            <a:extLst>
              <a:ext uri="{28A0092B-C50C-407E-A947-70E740481C1C}">
                <a14:useLocalDpi xmlns:a14="http://schemas.microsoft.com/office/drawing/2010/main" val="0"/>
              </a:ext>
            </a:extLst>
          </a:blip>
          <a:srcRect t="17878" b="29585"/>
          <a:stretch/>
        </p:blipFill>
        <p:spPr>
          <a:xfrm>
            <a:off x="5372669" y="4751157"/>
            <a:ext cx="936468" cy="133540"/>
          </a:xfrm>
          <a:prstGeom prst="rect">
            <a:avLst/>
          </a:prstGeom>
        </p:spPr>
      </p:pic>
      <p:pic>
        <p:nvPicPr>
          <p:cNvPr id="62" name="Image 61" descr="Une image contenant texte&#10;&#10;Description générée automatiquement">
            <a:extLst>
              <a:ext uri="{FF2B5EF4-FFF2-40B4-BE49-F238E27FC236}">
                <a16:creationId xmlns:a16="http://schemas.microsoft.com/office/drawing/2014/main" id="{7AE902BF-E130-47F8-BF6C-24410121D604}"/>
              </a:ext>
            </a:extLst>
          </p:cNvPr>
          <p:cNvPicPr>
            <a:picLocks noChangeAspect="1"/>
          </p:cNvPicPr>
          <p:nvPr/>
        </p:nvPicPr>
        <p:blipFill rotWithShape="1">
          <a:blip r:embed="rId20" cstate="print">
            <a:extLst>
              <a:ext uri="{28A0092B-C50C-407E-A947-70E740481C1C}">
                <a14:useLocalDpi xmlns:a14="http://schemas.microsoft.com/office/drawing/2010/main" val="0"/>
              </a:ext>
            </a:extLst>
          </a:blip>
          <a:srcRect t="19036" b="27905"/>
          <a:stretch/>
        </p:blipFill>
        <p:spPr>
          <a:xfrm>
            <a:off x="5454950" y="4577623"/>
            <a:ext cx="896847" cy="142754"/>
          </a:xfrm>
          <a:prstGeom prst="rect">
            <a:avLst/>
          </a:prstGeom>
        </p:spPr>
      </p:pic>
      <p:sp>
        <p:nvSpPr>
          <p:cNvPr id="63" name="ZoneTexte 62">
            <a:extLst>
              <a:ext uri="{FF2B5EF4-FFF2-40B4-BE49-F238E27FC236}">
                <a16:creationId xmlns:a16="http://schemas.microsoft.com/office/drawing/2014/main" id="{61A1973B-5E55-44A7-880E-BA9B0E602E07}"/>
              </a:ext>
            </a:extLst>
          </p:cNvPr>
          <p:cNvSpPr txBox="1"/>
          <p:nvPr/>
        </p:nvSpPr>
        <p:spPr>
          <a:xfrm>
            <a:off x="6354805" y="4799595"/>
            <a:ext cx="128384" cy="153888"/>
          </a:xfrm>
          <a:prstGeom prst="rect">
            <a:avLst/>
          </a:prstGeom>
          <a:noFill/>
        </p:spPr>
        <p:txBody>
          <a:bodyPr wrap="square" lIns="0" tIns="0" rIns="0" bIns="0" rtlCol="0">
            <a:spAutoFit/>
          </a:bodyPr>
          <a:lstStyle/>
          <a:p>
            <a:pPr algn="l"/>
            <a:r>
              <a:rPr lang="en-US" sz="1000" dirty="0"/>
              <a:t>…</a:t>
            </a:r>
          </a:p>
        </p:txBody>
      </p:sp>
      <p:sp>
        <p:nvSpPr>
          <p:cNvPr id="64" name="ZoneTexte 95">
            <a:extLst>
              <a:ext uri="{FF2B5EF4-FFF2-40B4-BE49-F238E27FC236}">
                <a16:creationId xmlns:a16="http://schemas.microsoft.com/office/drawing/2014/main" id="{454B325B-9049-498F-95B6-2D362EE8E082}"/>
              </a:ext>
            </a:extLst>
          </p:cNvPr>
          <p:cNvSpPr txBox="1"/>
          <p:nvPr/>
        </p:nvSpPr>
        <p:spPr>
          <a:xfrm>
            <a:off x="7694036" y="4799595"/>
            <a:ext cx="128384" cy="153888"/>
          </a:xfrm>
          <a:prstGeom prst="rect">
            <a:avLst/>
          </a:prstGeom>
          <a:noFill/>
        </p:spPr>
        <p:txBody>
          <a:bodyPr wrap="square" lIns="0" tIns="0" rIns="0" bIns="0" rtlCol="0">
            <a:spAutoFit/>
          </a:bodyPr>
          <a:lstStyle/>
          <a:p>
            <a:pPr algn="l"/>
            <a:r>
              <a:rPr lang="en-US" sz="1000" dirty="0"/>
              <a:t>…</a:t>
            </a:r>
          </a:p>
        </p:txBody>
      </p:sp>
      <p:sp>
        <p:nvSpPr>
          <p:cNvPr id="65" name="Rectangle 64">
            <a:extLst>
              <a:ext uri="{FF2B5EF4-FFF2-40B4-BE49-F238E27FC236}">
                <a16:creationId xmlns:a16="http://schemas.microsoft.com/office/drawing/2014/main" id="{1E938B2A-4E75-4F22-B677-0E92942C3BF0}"/>
              </a:ext>
            </a:extLst>
          </p:cNvPr>
          <p:cNvSpPr/>
          <p:nvPr/>
        </p:nvSpPr>
        <p:spPr>
          <a:xfrm>
            <a:off x="7720464" y="3694463"/>
            <a:ext cx="737635" cy="589042"/>
          </a:xfrm>
          <a:prstGeom prst="rect">
            <a:avLst/>
          </a:prstGeom>
          <a:solidFill>
            <a:schemeClr val="bg1">
              <a:alpha val="69000"/>
            </a:schemeClr>
          </a:solid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Arial" panose="020B0604020202020204" pitchFamily="34" charset="0"/>
              <a:buChar char="•"/>
            </a:pPr>
            <a:endParaRPr lang="en-US" sz="900" dirty="0">
              <a:solidFill>
                <a:schemeClr val="tx1"/>
              </a:solidFill>
            </a:endParaRPr>
          </a:p>
        </p:txBody>
      </p:sp>
      <p:pic>
        <p:nvPicPr>
          <p:cNvPr id="66" name="Picture 4" descr="Fonctionnement de Frizbiz">
            <a:extLst>
              <a:ext uri="{FF2B5EF4-FFF2-40B4-BE49-F238E27FC236}">
                <a16:creationId xmlns:a16="http://schemas.microsoft.com/office/drawing/2014/main" id="{8D020AB3-1019-47A7-8721-10E4ED36A505}"/>
              </a:ext>
            </a:extLst>
          </p:cNvPr>
          <p:cNvPicPr>
            <a:picLocks noChangeAspect="1" noChangeArrowheads="1"/>
          </p:cNvPicPr>
          <p:nvPr/>
        </p:nvPicPr>
        <p:blipFill rotWithShape="1">
          <a:blip r:embed="rId21" cstate="print">
            <a:clrChange>
              <a:clrFrom>
                <a:srgbClr val="FFFFFF"/>
              </a:clrFrom>
              <a:clrTo>
                <a:srgbClr val="FFFFFF">
                  <a:alpha val="0"/>
                </a:srgbClr>
              </a:clrTo>
            </a:clrChange>
            <a:extLst>
              <a:ext uri="{28A0092B-C50C-407E-A947-70E740481C1C}">
                <a14:useLocalDpi xmlns:a14="http://schemas.microsoft.com/office/drawing/2010/main" val="0"/>
              </a:ext>
            </a:extLst>
          </a:blip>
          <a:srcRect l="14970" t="32122" r="14858" b="34924"/>
          <a:stretch/>
        </p:blipFill>
        <p:spPr bwMode="auto">
          <a:xfrm>
            <a:off x="7763979" y="4070723"/>
            <a:ext cx="650605" cy="184276"/>
          </a:xfrm>
          <a:prstGeom prst="rect">
            <a:avLst/>
          </a:prstGeom>
          <a:noFill/>
          <a:extLst>
            <a:ext uri="{909E8E84-426E-40DD-AFC4-6F175D3DCCD1}">
              <a14:hiddenFill xmlns:a14="http://schemas.microsoft.com/office/drawing/2010/main">
                <a:solidFill>
                  <a:srgbClr val="FFFFFF"/>
                </a:solidFill>
              </a14:hiddenFill>
            </a:ext>
          </a:extLst>
        </p:spPr>
      </p:pic>
      <p:pic>
        <p:nvPicPr>
          <p:cNvPr id="67" name="Picture 6" descr="Stootie — Wikipédia">
            <a:extLst>
              <a:ext uri="{FF2B5EF4-FFF2-40B4-BE49-F238E27FC236}">
                <a16:creationId xmlns:a16="http://schemas.microsoft.com/office/drawing/2014/main" id="{C8CE56DD-B1B8-42FA-A73F-6B0717A10EBB}"/>
              </a:ext>
            </a:extLst>
          </p:cNvPr>
          <p:cNvPicPr>
            <a:picLocks noChangeAspect="1" noChangeArrowheads="1"/>
          </p:cNvPicPr>
          <p:nvPr/>
        </p:nvPicPr>
        <p:blipFill rotWithShape="1">
          <a:blip r:embed="rId22" cstate="print">
            <a:extLst>
              <a:ext uri="{28A0092B-C50C-407E-A947-70E740481C1C}">
                <a14:useLocalDpi xmlns:a14="http://schemas.microsoft.com/office/drawing/2010/main" val="0"/>
              </a:ext>
            </a:extLst>
          </a:blip>
          <a:srcRect l="20735" t="33804" r="21001" b="38182"/>
          <a:stretch/>
        </p:blipFill>
        <p:spPr bwMode="auto">
          <a:xfrm>
            <a:off x="7793552" y="3781905"/>
            <a:ext cx="591459" cy="140346"/>
          </a:xfrm>
          <a:prstGeom prst="rect">
            <a:avLst/>
          </a:prstGeom>
          <a:noFill/>
          <a:extLst>
            <a:ext uri="{909E8E84-426E-40DD-AFC4-6F175D3DCCD1}">
              <a14:hiddenFill xmlns:a14="http://schemas.microsoft.com/office/drawing/2010/main">
                <a:solidFill>
                  <a:srgbClr val="FFFFFF"/>
                </a:solidFill>
              </a14:hiddenFill>
            </a:ext>
          </a:extLst>
        </p:spPr>
      </p:pic>
      <p:sp>
        <p:nvSpPr>
          <p:cNvPr id="68" name="Freeform 26">
            <a:extLst>
              <a:ext uri="{FF2B5EF4-FFF2-40B4-BE49-F238E27FC236}">
                <a16:creationId xmlns:a16="http://schemas.microsoft.com/office/drawing/2014/main" id="{529E9AA2-CF26-4E2E-B06E-5CC8ADBDD9AE}"/>
              </a:ext>
            </a:extLst>
          </p:cNvPr>
          <p:cNvSpPr>
            <a:spLocks noEditPoints="1"/>
          </p:cNvSpPr>
          <p:nvPr/>
        </p:nvSpPr>
        <p:spPr bwMode="auto">
          <a:xfrm>
            <a:off x="6467427" y="3013597"/>
            <a:ext cx="187778" cy="187778"/>
          </a:xfrm>
          <a:custGeom>
            <a:avLst/>
            <a:gdLst>
              <a:gd name="T0" fmla="*/ 56 w 64"/>
              <a:gd name="T1" fmla="*/ 36 h 64"/>
              <a:gd name="T2" fmla="*/ 52 w 64"/>
              <a:gd name="T3" fmla="*/ 38 h 64"/>
              <a:gd name="T4" fmla="*/ 47 w 64"/>
              <a:gd name="T5" fmla="*/ 34 h 64"/>
              <a:gd name="T6" fmla="*/ 48 w 64"/>
              <a:gd name="T7" fmla="*/ 28 h 64"/>
              <a:gd name="T8" fmla="*/ 46 w 64"/>
              <a:gd name="T9" fmla="*/ 21 h 64"/>
              <a:gd name="T10" fmla="*/ 52 w 64"/>
              <a:gd name="T11" fmla="*/ 15 h 64"/>
              <a:gd name="T12" fmla="*/ 56 w 64"/>
              <a:gd name="T13" fmla="*/ 16 h 64"/>
              <a:gd name="T14" fmla="*/ 64 w 64"/>
              <a:gd name="T15" fmla="*/ 8 h 64"/>
              <a:gd name="T16" fmla="*/ 56 w 64"/>
              <a:gd name="T17" fmla="*/ 0 h 64"/>
              <a:gd name="T18" fmla="*/ 48 w 64"/>
              <a:gd name="T19" fmla="*/ 8 h 64"/>
              <a:gd name="T20" fmla="*/ 50 w 64"/>
              <a:gd name="T21" fmla="*/ 12 h 64"/>
              <a:gd name="T22" fmla="*/ 43 w 64"/>
              <a:gd name="T23" fmla="*/ 18 h 64"/>
              <a:gd name="T24" fmla="*/ 36 w 64"/>
              <a:gd name="T25" fmla="*/ 16 h 64"/>
              <a:gd name="T26" fmla="*/ 26 w 64"/>
              <a:gd name="T27" fmla="*/ 22 h 64"/>
              <a:gd name="T28" fmla="*/ 16 w 64"/>
              <a:gd name="T29" fmla="*/ 17 h 64"/>
              <a:gd name="T30" fmla="*/ 16 w 64"/>
              <a:gd name="T31" fmla="*/ 16 h 64"/>
              <a:gd name="T32" fmla="*/ 8 w 64"/>
              <a:gd name="T33" fmla="*/ 8 h 64"/>
              <a:gd name="T34" fmla="*/ 0 w 64"/>
              <a:gd name="T35" fmla="*/ 16 h 64"/>
              <a:gd name="T36" fmla="*/ 8 w 64"/>
              <a:gd name="T37" fmla="*/ 24 h 64"/>
              <a:gd name="T38" fmla="*/ 15 w 64"/>
              <a:gd name="T39" fmla="*/ 21 h 64"/>
              <a:gd name="T40" fmla="*/ 25 w 64"/>
              <a:gd name="T41" fmla="*/ 25 h 64"/>
              <a:gd name="T42" fmla="*/ 24 w 64"/>
              <a:gd name="T43" fmla="*/ 28 h 64"/>
              <a:gd name="T44" fmla="*/ 27 w 64"/>
              <a:gd name="T45" fmla="*/ 35 h 64"/>
              <a:gd name="T46" fmla="*/ 12 w 64"/>
              <a:gd name="T47" fmla="*/ 49 h 64"/>
              <a:gd name="T48" fmla="*/ 8 w 64"/>
              <a:gd name="T49" fmla="*/ 48 h 64"/>
              <a:gd name="T50" fmla="*/ 0 w 64"/>
              <a:gd name="T51" fmla="*/ 56 h 64"/>
              <a:gd name="T52" fmla="*/ 8 w 64"/>
              <a:gd name="T53" fmla="*/ 64 h 64"/>
              <a:gd name="T54" fmla="*/ 16 w 64"/>
              <a:gd name="T55" fmla="*/ 56 h 64"/>
              <a:gd name="T56" fmla="*/ 15 w 64"/>
              <a:gd name="T57" fmla="*/ 52 h 64"/>
              <a:gd name="T58" fmla="*/ 29 w 64"/>
              <a:gd name="T59" fmla="*/ 38 h 64"/>
              <a:gd name="T60" fmla="*/ 34 w 64"/>
              <a:gd name="T61" fmla="*/ 40 h 64"/>
              <a:gd name="T62" fmla="*/ 34 w 64"/>
              <a:gd name="T63" fmla="*/ 48 h 64"/>
              <a:gd name="T64" fmla="*/ 28 w 64"/>
              <a:gd name="T65" fmla="*/ 56 h 64"/>
              <a:gd name="T66" fmla="*/ 36 w 64"/>
              <a:gd name="T67" fmla="*/ 64 h 64"/>
              <a:gd name="T68" fmla="*/ 44 w 64"/>
              <a:gd name="T69" fmla="*/ 56 h 64"/>
              <a:gd name="T70" fmla="*/ 38 w 64"/>
              <a:gd name="T71" fmla="*/ 48 h 64"/>
              <a:gd name="T72" fmla="*/ 38 w 64"/>
              <a:gd name="T73" fmla="*/ 40 h 64"/>
              <a:gd name="T74" fmla="*/ 44 w 64"/>
              <a:gd name="T75" fmla="*/ 37 h 64"/>
              <a:gd name="T76" fmla="*/ 49 w 64"/>
              <a:gd name="T77" fmla="*/ 41 h 64"/>
              <a:gd name="T78" fmla="*/ 48 w 64"/>
              <a:gd name="T79" fmla="*/ 44 h 64"/>
              <a:gd name="T80" fmla="*/ 56 w 64"/>
              <a:gd name="T81" fmla="*/ 52 h 64"/>
              <a:gd name="T82" fmla="*/ 64 w 64"/>
              <a:gd name="T83" fmla="*/ 44 h 64"/>
              <a:gd name="T84" fmla="*/ 56 w 64"/>
              <a:gd name="T85" fmla="*/ 36 h 64"/>
              <a:gd name="T86" fmla="*/ 36 w 64"/>
              <a:gd name="T87" fmla="*/ 36 h 64"/>
              <a:gd name="T88" fmla="*/ 28 w 64"/>
              <a:gd name="T89" fmla="*/ 28 h 64"/>
              <a:gd name="T90" fmla="*/ 36 w 64"/>
              <a:gd name="T91" fmla="*/ 20 h 64"/>
              <a:gd name="T92" fmla="*/ 44 w 64"/>
              <a:gd name="T93" fmla="*/ 28 h 64"/>
              <a:gd name="T94" fmla="*/ 36 w 64"/>
              <a:gd name="T95" fmla="*/ 36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4" h="64">
                <a:moveTo>
                  <a:pt x="56" y="36"/>
                </a:moveTo>
                <a:cubicBezTo>
                  <a:pt x="55" y="36"/>
                  <a:pt x="53" y="37"/>
                  <a:pt x="52" y="38"/>
                </a:cubicBezTo>
                <a:cubicBezTo>
                  <a:pt x="47" y="34"/>
                  <a:pt x="47" y="34"/>
                  <a:pt x="47" y="34"/>
                </a:cubicBezTo>
                <a:cubicBezTo>
                  <a:pt x="48" y="32"/>
                  <a:pt x="48" y="30"/>
                  <a:pt x="48" y="28"/>
                </a:cubicBezTo>
                <a:cubicBezTo>
                  <a:pt x="48" y="25"/>
                  <a:pt x="48" y="23"/>
                  <a:pt x="46" y="21"/>
                </a:cubicBezTo>
                <a:cubicBezTo>
                  <a:pt x="52" y="15"/>
                  <a:pt x="52" y="15"/>
                  <a:pt x="52" y="15"/>
                </a:cubicBezTo>
                <a:cubicBezTo>
                  <a:pt x="54" y="16"/>
                  <a:pt x="55" y="16"/>
                  <a:pt x="56" y="16"/>
                </a:cubicBezTo>
                <a:cubicBezTo>
                  <a:pt x="61" y="16"/>
                  <a:pt x="64" y="12"/>
                  <a:pt x="64" y="8"/>
                </a:cubicBezTo>
                <a:cubicBezTo>
                  <a:pt x="64" y="4"/>
                  <a:pt x="61" y="0"/>
                  <a:pt x="56" y="0"/>
                </a:cubicBezTo>
                <a:cubicBezTo>
                  <a:pt x="52" y="0"/>
                  <a:pt x="48" y="4"/>
                  <a:pt x="48" y="8"/>
                </a:cubicBezTo>
                <a:cubicBezTo>
                  <a:pt x="48" y="10"/>
                  <a:pt x="49" y="11"/>
                  <a:pt x="50" y="12"/>
                </a:cubicBezTo>
                <a:cubicBezTo>
                  <a:pt x="43" y="18"/>
                  <a:pt x="43" y="18"/>
                  <a:pt x="43" y="18"/>
                </a:cubicBezTo>
                <a:cubicBezTo>
                  <a:pt x="41" y="17"/>
                  <a:pt x="39" y="16"/>
                  <a:pt x="36" y="16"/>
                </a:cubicBezTo>
                <a:cubicBezTo>
                  <a:pt x="32" y="16"/>
                  <a:pt x="29" y="18"/>
                  <a:pt x="26" y="22"/>
                </a:cubicBezTo>
                <a:cubicBezTo>
                  <a:pt x="16" y="17"/>
                  <a:pt x="16" y="17"/>
                  <a:pt x="16" y="17"/>
                </a:cubicBezTo>
                <a:cubicBezTo>
                  <a:pt x="16" y="17"/>
                  <a:pt x="16" y="16"/>
                  <a:pt x="16" y="16"/>
                </a:cubicBezTo>
                <a:cubicBezTo>
                  <a:pt x="16" y="12"/>
                  <a:pt x="13" y="8"/>
                  <a:pt x="8" y="8"/>
                </a:cubicBezTo>
                <a:cubicBezTo>
                  <a:pt x="4" y="8"/>
                  <a:pt x="0" y="12"/>
                  <a:pt x="0" y="16"/>
                </a:cubicBezTo>
                <a:cubicBezTo>
                  <a:pt x="0" y="20"/>
                  <a:pt x="4" y="24"/>
                  <a:pt x="8" y="24"/>
                </a:cubicBezTo>
                <a:cubicBezTo>
                  <a:pt x="11" y="24"/>
                  <a:pt x="13" y="23"/>
                  <a:pt x="15" y="21"/>
                </a:cubicBezTo>
                <a:cubicBezTo>
                  <a:pt x="25" y="25"/>
                  <a:pt x="25" y="25"/>
                  <a:pt x="25" y="25"/>
                </a:cubicBezTo>
                <a:cubicBezTo>
                  <a:pt x="25" y="26"/>
                  <a:pt x="24" y="27"/>
                  <a:pt x="24" y="28"/>
                </a:cubicBezTo>
                <a:cubicBezTo>
                  <a:pt x="24" y="31"/>
                  <a:pt x="25" y="33"/>
                  <a:pt x="27" y="35"/>
                </a:cubicBezTo>
                <a:cubicBezTo>
                  <a:pt x="12" y="49"/>
                  <a:pt x="12" y="49"/>
                  <a:pt x="12" y="49"/>
                </a:cubicBezTo>
                <a:cubicBezTo>
                  <a:pt x="11" y="48"/>
                  <a:pt x="10" y="48"/>
                  <a:pt x="8" y="48"/>
                </a:cubicBezTo>
                <a:cubicBezTo>
                  <a:pt x="4" y="48"/>
                  <a:pt x="0" y="52"/>
                  <a:pt x="0" y="56"/>
                </a:cubicBezTo>
                <a:cubicBezTo>
                  <a:pt x="0" y="60"/>
                  <a:pt x="4" y="64"/>
                  <a:pt x="8" y="64"/>
                </a:cubicBezTo>
                <a:cubicBezTo>
                  <a:pt x="13" y="64"/>
                  <a:pt x="16" y="60"/>
                  <a:pt x="16" y="56"/>
                </a:cubicBezTo>
                <a:cubicBezTo>
                  <a:pt x="16" y="55"/>
                  <a:pt x="16" y="53"/>
                  <a:pt x="15" y="52"/>
                </a:cubicBezTo>
                <a:cubicBezTo>
                  <a:pt x="29" y="38"/>
                  <a:pt x="29" y="38"/>
                  <a:pt x="29" y="38"/>
                </a:cubicBezTo>
                <a:cubicBezTo>
                  <a:pt x="31" y="39"/>
                  <a:pt x="33" y="40"/>
                  <a:pt x="34" y="40"/>
                </a:cubicBezTo>
                <a:cubicBezTo>
                  <a:pt x="34" y="48"/>
                  <a:pt x="34" y="48"/>
                  <a:pt x="34" y="48"/>
                </a:cubicBezTo>
                <a:cubicBezTo>
                  <a:pt x="31" y="49"/>
                  <a:pt x="28" y="52"/>
                  <a:pt x="28" y="56"/>
                </a:cubicBezTo>
                <a:cubicBezTo>
                  <a:pt x="28" y="60"/>
                  <a:pt x="32" y="64"/>
                  <a:pt x="36" y="64"/>
                </a:cubicBezTo>
                <a:cubicBezTo>
                  <a:pt x="41" y="64"/>
                  <a:pt x="44" y="60"/>
                  <a:pt x="44" y="56"/>
                </a:cubicBezTo>
                <a:cubicBezTo>
                  <a:pt x="44" y="52"/>
                  <a:pt x="42" y="49"/>
                  <a:pt x="38" y="48"/>
                </a:cubicBezTo>
                <a:cubicBezTo>
                  <a:pt x="38" y="40"/>
                  <a:pt x="38" y="40"/>
                  <a:pt x="38" y="40"/>
                </a:cubicBezTo>
                <a:cubicBezTo>
                  <a:pt x="41" y="39"/>
                  <a:pt x="43" y="38"/>
                  <a:pt x="44" y="37"/>
                </a:cubicBezTo>
                <a:cubicBezTo>
                  <a:pt x="49" y="41"/>
                  <a:pt x="49" y="41"/>
                  <a:pt x="49" y="41"/>
                </a:cubicBezTo>
                <a:cubicBezTo>
                  <a:pt x="49" y="42"/>
                  <a:pt x="48" y="43"/>
                  <a:pt x="48" y="44"/>
                </a:cubicBezTo>
                <a:cubicBezTo>
                  <a:pt x="48" y="48"/>
                  <a:pt x="52" y="52"/>
                  <a:pt x="56" y="52"/>
                </a:cubicBezTo>
                <a:cubicBezTo>
                  <a:pt x="61" y="52"/>
                  <a:pt x="64" y="48"/>
                  <a:pt x="64" y="44"/>
                </a:cubicBezTo>
                <a:cubicBezTo>
                  <a:pt x="64" y="40"/>
                  <a:pt x="61" y="36"/>
                  <a:pt x="56" y="36"/>
                </a:cubicBezTo>
                <a:close/>
                <a:moveTo>
                  <a:pt x="36" y="36"/>
                </a:moveTo>
                <a:cubicBezTo>
                  <a:pt x="32" y="36"/>
                  <a:pt x="28" y="32"/>
                  <a:pt x="28" y="28"/>
                </a:cubicBezTo>
                <a:cubicBezTo>
                  <a:pt x="28" y="24"/>
                  <a:pt x="32" y="20"/>
                  <a:pt x="36" y="20"/>
                </a:cubicBezTo>
                <a:cubicBezTo>
                  <a:pt x="41" y="20"/>
                  <a:pt x="44" y="24"/>
                  <a:pt x="44" y="28"/>
                </a:cubicBezTo>
                <a:cubicBezTo>
                  <a:pt x="44" y="32"/>
                  <a:pt x="41" y="36"/>
                  <a:pt x="36" y="36"/>
                </a:cubicBezTo>
                <a:close/>
              </a:path>
            </a:pathLst>
          </a:custGeom>
          <a:solidFill>
            <a:schemeClr val="accent3">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sp>
        <p:nvSpPr>
          <p:cNvPr id="69" name="Rectangle 68">
            <a:extLst>
              <a:ext uri="{FF2B5EF4-FFF2-40B4-BE49-F238E27FC236}">
                <a16:creationId xmlns:a16="http://schemas.microsoft.com/office/drawing/2014/main" id="{DBCAE63A-1BB7-4D88-AF4F-3EA225B48E8E}"/>
              </a:ext>
            </a:extLst>
          </p:cNvPr>
          <p:cNvSpPr/>
          <p:nvPr/>
        </p:nvSpPr>
        <p:spPr>
          <a:xfrm>
            <a:off x="147263" y="3348160"/>
            <a:ext cx="1040020" cy="854041"/>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900" dirty="0">
                <a:solidFill>
                  <a:schemeClr val="tx1"/>
                </a:solidFill>
              </a:rPr>
              <a:t>Software editors</a:t>
            </a:r>
          </a:p>
        </p:txBody>
      </p:sp>
      <p:sp>
        <p:nvSpPr>
          <p:cNvPr id="70" name="Rectangle 69">
            <a:extLst>
              <a:ext uri="{FF2B5EF4-FFF2-40B4-BE49-F238E27FC236}">
                <a16:creationId xmlns:a16="http://schemas.microsoft.com/office/drawing/2014/main" id="{F1C05B6A-4C6A-49A8-B882-43C0D93B017C}"/>
              </a:ext>
            </a:extLst>
          </p:cNvPr>
          <p:cNvSpPr/>
          <p:nvPr/>
        </p:nvSpPr>
        <p:spPr>
          <a:xfrm>
            <a:off x="147263" y="4314567"/>
            <a:ext cx="1040020" cy="854041"/>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72000" rIns="72000" rtlCol="0" anchor="t"/>
          <a:lstStyle/>
          <a:p>
            <a:pPr algn="ctr"/>
            <a:r>
              <a:rPr lang="en-US" sz="900" dirty="0">
                <a:solidFill>
                  <a:schemeClr val="tx1"/>
                </a:solidFill>
              </a:rPr>
              <a:t>Interoperable solution </a:t>
            </a:r>
          </a:p>
        </p:txBody>
      </p:sp>
      <p:pic>
        <p:nvPicPr>
          <p:cNvPr id="71" name="Image 42">
            <a:extLst>
              <a:ext uri="{FF2B5EF4-FFF2-40B4-BE49-F238E27FC236}">
                <a16:creationId xmlns:a16="http://schemas.microsoft.com/office/drawing/2014/main" id="{631AA6B0-935E-417F-9C13-7B3AEC4D216A}"/>
              </a:ext>
            </a:extLst>
          </p:cNvPr>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314978" y="3698526"/>
            <a:ext cx="704590" cy="190781"/>
          </a:xfrm>
          <a:prstGeom prst="rect">
            <a:avLst/>
          </a:prstGeom>
        </p:spPr>
      </p:pic>
      <p:sp>
        <p:nvSpPr>
          <p:cNvPr id="72" name="ZoneTexte 95">
            <a:extLst>
              <a:ext uri="{FF2B5EF4-FFF2-40B4-BE49-F238E27FC236}">
                <a16:creationId xmlns:a16="http://schemas.microsoft.com/office/drawing/2014/main" id="{D30E9580-C8AB-4324-8ACD-5E2FFF909617}"/>
              </a:ext>
            </a:extLst>
          </p:cNvPr>
          <p:cNvSpPr txBox="1"/>
          <p:nvPr/>
        </p:nvSpPr>
        <p:spPr>
          <a:xfrm>
            <a:off x="9367210" y="4894477"/>
            <a:ext cx="128384" cy="153888"/>
          </a:xfrm>
          <a:prstGeom prst="rect">
            <a:avLst/>
          </a:prstGeom>
          <a:noFill/>
        </p:spPr>
        <p:txBody>
          <a:bodyPr wrap="square" lIns="0" tIns="0" rIns="0" bIns="0" rtlCol="0">
            <a:spAutoFit/>
          </a:bodyPr>
          <a:lstStyle/>
          <a:p>
            <a:pPr algn="l"/>
            <a:r>
              <a:rPr lang="en-US" sz="1000" dirty="0"/>
              <a:t>…</a:t>
            </a:r>
          </a:p>
        </p:txBody>
      </p:sp>
      <p:sp>
        <p:nvSpPr>
          <p:cNvPr id="73" name="ZoneTexte 95">
            <a:extLst>
              <a:ext uri="{FF2B5EF4-FFF2-40B4-BE49-F238E27FC236}">
                <a16:creationId xmlns:a16="http://schemas.microsoft.com/office/drawing/2014/main" id="{10BC5ECF-96B8-4588-B214-C8B1A33C3323}"/>
              </a:ext>
            </a:extLst>
          </p:cNvPr>
          <p:cNvSpPr txBox="1"/>
          <p:nvPr/>
        </p:nvSpPr>
        <p:spPr>
          <a:xfrm>
            <a:off x="2397493" y="4546038"/>
            <a:ext cx="128384" cy="153888"/>
          </a:xfrm>
          <a:prstGeom prst="rect">
            <a:avLst/>
          </a:prstGeom>
          <a:noFill/>
        </p:spPr>
        <p:txBody>
          <a:bodyPr wrap="square" lIns="0" tIns="0" rIns="0" bIns="0" rtlCol="0">
            <a:spAutoFit/>
          </a:bodyPr>
          <a:lstStyle/>
          <a:p>
            <a:pPr algn="l"/>
            <a:r>
              <a:rPr lang="en-US" sz="1000" dirty="0"/>
              <a:t>…</a:t>
            </a:r>
          </a:p>
        </p:txBody>
      </p:sp>
      <p:sp>
        <p:nvSpPr>
          <p:cNvPr id="74" name="ZoneTexte 95">
            <a:extLst>
              <a:ext uri="{FF2B5EF4-FFF2-40B4-BE49-F238E27FC236}">
                <a16:creationId xmlns:a16="http://schemas.microsoft.com/office/drawing/2014/main" id="{B1E3592B-DCB2-4C49-AA17-FD77A5513DF7}"/>
              </a:ext>
            </a:extLst>
          </p:cNvPr>
          <p:cNvSpPr txBox="1"/>
          <p:nvPr/>
        </p:nvSpPr>
        <p:spPr>
          <a:xfrm>
            <a:off x="3531877" y="4488106"/>
            <a:ext cx="128384" cy="153888"/>
          </a:xfrm>
          <a:prstGeom prst="rect">
            <a:avLst/>
          </a:prstGeom>
          <a:noFill/>
        </p:spPr>
        <p:txBody>
          <a:bodyPr wrap="square" lIns="0" tIns="0" rIns="0" bIns="0" rtlCol="0">
            <a:spAutoFit/>
          </a:bodyPr>
          <a:lstStyle/>
          <a:p>
            <a:pPr algn="l"/>
            <a:r>
              <a:rPr lang="en-US" sz="1000" dirty="0"/>
              <a:t>…</a:t>
            </a:r>
          </a:p>
        </p:txBody>
      </p:sp>
      <p:sp>
        <p:nvSpPr>
          <p:cNvPr id="75" name="ZoneTexte 95">
            <a:extLst>
              <a:ext uri="{FF2B5EF4-FFF2-40B4-BE49-F238E27FC236}">
                <a16:creationId xmlns:a16="http://schemas.microsoft.com/office/drawing/2014/main" id="{40464EC8-3ED2-479F-AA13-547A901D2AFC}"/>
              </a:ext>
            </a:extLst>
          </p:cNvPr>
          <p:cNvSpPr txBox="1"/>
          <p:nvPr/>
        </p:nvSpPr>
        <p:spPr>
          <a:xfrm>
            <a:off x="1057081" y="4040618"/>
            <a:ext cx="128384" cy="153888"/>
          </a:xfrm>
          <a:prstGeom prst="rect">
            <a:avLst/>
          </a:prstGeom>
          <a:noFill/>
        </p:spPr>
        <p:txBody>
          <a:bodyPr wrap="square" lIns="0" tIns="0" rIns="0" bIns="0" rtlCol="0">
            <a:spAutoFit/>
          </a:bodyPr>
          <a:lstStyle/>
          <a:p>
            <a:pPr algn="l"/>
            <a:r>
              <a:rPr lang="en-US" sz="1000" dirty="0"/>
              <a:t>…</a:t>
            </a:r>
          </a:p>
        </p:txBody>
      </p:sp>
      <p:sp>
        <p:nvSpPr>
          <p:cNvPr id="76" name="ZoneTexte 95">
            <a:extLst>
              <a:ext uri="{FF2B5EF4-FFF2-40B4-BE49-F238E27FC236}">
                <a16:creationId xmlns:a16="http://schemas.microsoft.com/office/drawing/2014/main" id="{10D9986C-9CA4-417C-9CD4-BC05991D62D9}"/>
              </a:ext>
            </a:extLst>
          </p:cNvPr>
          <p:cNvSpPr txBox="1"/>
          <p:nvPr/>
        </p:nvSpPr>
        <p:spPr>
          <a:xfrm>
            <a:off x="1057081" y="5002521"/>
            <a:ext cx="128384" cy="153888"/>
          </a:xfrm>
          <a:prstGeom prst="rect">
            <a:avLst/>
          </a:prstGeom>
          <a:noFill/>
        </p:spPr>
        <p:txBody>
          <a:bodyPr wrap="square" lIns="0" tIns="0" rIns="0" bIns="0" rtlCol="0">
            <a:spAutoFit/>
          </a:bodyPr>
          <a:lstStyle/>
          <a:p>
            <a:pPr algn="l"/>
            <a:r>
              <a:rPr lang="en-US" sz="1000" dirty="0"/>
              <a:t>…</a:t>
            </a:r>
          </a:p>
        </p:txBody>
      </p:sp>
      <p:pic>
        <p:nvPicPr>
          <p:cNvPr id="77" name="Picture 2" descr="Développement d'applications sur réseaux à valeur ajoutée — Wikipédia">
            <a:extLst>
              <a:ext uri="{FF2B5EF4-FFF2-40B4-BE49-F238E27FC236}">
                <a16:creationId xmlns:a16="http://schemas.microsoft.com/office/drawing/2014/main" id="{EC30F743-8BAF-4C84-A8EB-09F9240830DD}"/>
              </a:ext>
            </a:extLst>
          </p:cNvPr>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343187" y="4674491"/>
            <a:ext cx="648173" cy="303831"/>
          </a:xfrm>
          <a:prstGeom prst="rect">
            <a:avLst/>
          </a:prstGeom>
          <a:noFill/>
          <a:extLst>
            <a:ext uri="{909E8E84-426E-40DD-AFC4-6F175D3DCCD1}">
              <a14:hiddenFill xmlns:a14="http://schemas.microsoft.com/office/drawing/2010/main">
                <a:solidFill>
                  <a:srgbClr val="FFFFFF"/>
                </a:solidFill>
              </a14:hiddenFill>
            </a:ext>
          </a:extLst>
        </p:spPr>
      </p:pic>
      <p:pic>
        <p:nvPicPr>
          <p:cNvPr id="78" name="Picture 4" descr="Antenia | Éditeur de progiciel assurance IARD, Santé/Prévoyance">
            <a:extLst>
              <a:ext uri="{FF2B5EF4-FFF2-40B4-BE49-F238E27FC236}">
                <a16:creationId xmlns:a16="http://schemas.microsoft.com/office/drawing/2014/main" id="{1DA0B632-3FA7-41F0-97AD-5C953A43BCC5}"/>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395829" y="3922251"/>
            <a:ext cx="542889" cy="214276"/>
          </a:xfrm>
          <a:prstGeom prst="rect">
            <a:avLst/>
          </a:prstGeom>
          <a:noFill/>
          <a:extLst>
            <a:ext uri="{909E8E84-426E-40DD-AFC4-6F175D3DCCD1}">
              <a14:hiddenFill xmlns:a14="http://schemas.microsoft.com/office/drawing/2010/main">
                <a:solidFill>
                  <a:srgbClr val="FFFFFF"/>
                </a:solidFill>
              </a14:hiddenFill>
            </a:ext>
          </a:extLst>
        </p:spPr>
      </p:pic>
      <p:pic>
        <p:nvPicPr>
          <p:cNvPr id="79" name="Graphique 78">
            <a:extLst>
              <a:ext uri="{FF2B5EF4-FFF2-40B4-BE49-F238E27FC236}">
                <a16:creationId xmlns:a16="http://schemas.microsoft.com/office/drawing/2014/main" id="{0B6F90FB-F420-4C3C-BCD9-1252AA0C50E5}"/>
              </a:ext>
            </a:extLst>
          </p:cNvPr>
          <p:cNvPicPr>
            <a:picLocks noChangeAspect="1"/>
          </p:cNvPicPr>
          <p:nvPr/>
        </p:nvPicPr>
        <p:blipFill>
          <a:blip r:embed="rId26" cstate="print">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1099623" y="2374266"/>
            <a:ext cx="175585" cy="255450"/>
          </a:xfrm>
          <a:prstGeom prst="rect">
            <a:avLst/>
          </a:prstGeom>
        </p:spPr>
      </p:pic>
      <p:pic>
        <p:nvPicPr>
          <p:cNvPr id="80" name="Picture 8" descr="Image result for allianz logo">
            <a:extLst>
              <a:ext uri="{FF2B5EF4-FFF2-40B4-BE49-F238E27FC236}">
                <a16:creationId xmlns:a16="http://schemas.microsoft.com/office/drawing/2014/main" id="{FC0675CB-CA81-4F1E-A060-41653701C8E9}"/>
              </a:ext>
            </a:extLst>
          </p:cNvPr>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2442400" y="2376584"/>
            <a:ext cx="760505" cy="216744"/>
          </a:xfrm>
          <a:prstGeom prst="rect">
            <a:avLst/>
          </a:prstGeom>
          <a:noFill/>
          <a:extLst>
            <a:ext uri="{909E8E84-426E-40DD-AFC4-6F175D3DCCD1}">
              <a14:hiddenFill xmlns:a14="http://schemas.microsoft.com/office/drawing/2010/main">
                <a:solidFill>
                  <a:srgbClr val="FFFFFF"/>
                </a:solidFill>
              </a14:hiddenFill>
            </a:ext>
          </a:extLst>
        </p:spPr>
      </p:pic>
      <p:pic>
        <p:nvPicPr>
          <p:cNvPr id="81" name="Picture 4" descr="Image result for covea">
            <a:extLst>
              <a:ext uri="{FF2B5EF4-FFF2-40B4-BE49-F238E27FC236}">
                <a16:creationId xmlns:a16="http://schemas.microsoft.com/office/drawing/2014/main" id="{EE171335-8761-4258-8CCD-174A4521E10D}"/>
              </a:ext>
            </a:extLst>
          </p:cNvPr>
          <p:cNvPicPr>
            <a:picLocks noChangeAspect="1" noChangeArrowheads="1"/>
          </p:cNvPicPr>
          <p:nvPr/>
        </p:nvPicPr>
        <p:blipFill>
          <a:blip r:embed="rId29" cstate="print">
            <a:extLst>
              <a:ext uri="{28A0092B-C50C-407E-A947-70E740481C1C}">
                <a14:useLocalDpi xmlns:a14="http://schemas.microsoft.com/office/drawing/2010/main" val="0"/>
              </a:ext>
            </a:extLst>
          </a:blip>
          <a:srcRect/>
          <a:stretch>
            <a:fillRect/>
          </a:stretch>
        </p:blipFill>
        <p:spPr bwMode="auto">
          <a:xfrm>
            <a:off x="3220432" y="2364897"/>
            <a:ext cx="253862" cy="253862"/>
          </a:xfrm>
          <a:prstGeom prst="rect">
            <a:avLst/>
          </a:prstGeom>
          <a:noFill/>
          <a:extLst>
            <a:ext uri="{909E8E84-426E-40DD-AFC4-6F175D3DCCD1}">
              <a14:hiddenFill xmlns:a14="http://schemas.microsoft.com/office/drawing/2010/main">
                <a:solidFill>
                  <a:srgbClr val="FFFFFF"/>
                </a:solidFill>
              </a14:hiddenFill>
            </a:ext>
          </a:extLst>
        </p:spPr>
      </p:pic>
      <p:sp>
        <p:nvSpPr>
          <p:cNvPr id="82" name="ZoneTexte 95">
            <a:extLst>
              <a:ext uri="{FF2B5EF4-FFF2-40B4-BE49-F238E27FC236}">
                <a16:creationId xmlns:a16="http://schemas.microsoft.com/office/drawing/2014/main" id="{E9135B47-2D9D-4245-B195-852DFE06A01F}"/>
              </a:ext>
            </a:extLst>
          </p:cNvPr>
          <p:cNvSpPr txBox="1"/>
          <p:nvPr/>
        </p:nvSpPr>
        <p:spPr>
          <a:xfrm>
            <a:off x="3600050" y="2522474"/>
            <a:ext cx="128384" cy="153888"/>
          </a:xfrm>
          <a:prstGeom prst="rect">
            <a:avLst/>
          </a:prstGeom>
          <a:noFill/>
        </p:spPr>
        <p:txBody>
          <a:bodyPr wrap="square" lIns="0" tIns="0" rIns="0" bIns="0" rtlCol="0">
            <a:spAutoFit/>
          </a:bodyPr>
          <a:lstStyle/>
          <a:p>
            <a:pPr algn="l"/>
            <a:r>
              <a:rPr lang="en-US" sz="1000" dirty="0"/>
              <a:t>…</a:t>
            </a:r>
          </a:p>
        </p:txBody>
      </p:sp>
      <p:sp>
        <p:nvSpPr>
          <p:cNvPr id="83" name="Rectangle 82">
            <a:extLst>
              <a:ext uri="{FF2B5EF4-FFF2-40B4-BE49-F238E27FC236}">
                <a16:creationId xmlns:a16="http://schemas.microsoft.com/office/drawing/2014/main" id="{F605E2FE-2D03-47CF-A9E0-A06DF1E80BA3}"/>
              </a:ext>
            </a:extLst>
          </p:cNvPr>
          <p:cNvSpPr/>
          <p:nvPr/>
        </p:nvSpPr>
        <p:spPr>
          <a:xfrm>
            <a:off x="1690365" y="2463137"/>
            <a:ext cx="417955" cy="21909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Arial" panose="020B0604020202020204" pitchFamily="34" charset="0"/>
              <a:buChar char="•"/>
            </a:pPr>
            <a:endParaRPr lang="en-US" sz="900" dirty="0">
              <a:solidFill>
                <a:schemeClr val="tx1"/>
              </a:solidFill>
            </a:endParaRPr>
          </a:p>
        </p:txBody>
      </p:sp>
      <p:sp>
        <p:nvSpPr>
          <p:cNvPr id="84" name="Rectangle 83">
            <a:extLst>
              <a:ext uri="{FF2B5EF4-FFF2-40B4-BE49-F238E27FC236}">
                <a16:creationId xmlns:a16="http://schemas.microsoft.com/office/drawing/2014/main" id="{8F0B4BBB-A591-4171-B679-F336E5C5CEC8}"/>
              </a:ext>
            </a:extLst>
          </p:cNvPr>
          <p:cNvSpPr/>
          <p:nvPr/>
        </p:nvSpPr>
        <p:spPr>
          <a:xfrm>
            <a:off x="1911645" y="2463137"/>
            <a:ext cx="417955" cy="21909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Arial" panose="020B0604020202020204" pitchFamily="34" charset="0"/>
              <a:buChar char="•"/>
            </a:pPr>
            <a:endParaRPr lang="en-US" sz="900" dirty="0">
              <a:solidFill>
                <a:schemeClr val="tx1"/>
              </a:solidFill>
            </a:endParaRPr>
          </a:p>
        </p:txBody>
      </p:sp>
      <p:pic>
        <p:nvPicPr>
          <p:cNvPr id="85" name="Picture 6" descr="Image result for axa">
            <a:extLst>
              <a:ext uri="{FF2B5EF4-FFF2-40B4-BE49-F238E27FC236}">
                <a16:creationId xmlns:a16="http://schemas.microsoft.com/office/drawing/2014/main" id="{631459A7-4789-4190-AA16-EEE581A4A081}"/>
              </a:ext>
            </a:extLst>
          </p:cNvPr>
          <p:cNvPicPr>
            <a:picLocks noChangeAspect="1" noChangeArrowheads="1"/>
          </p:cNvPicPr>
          <p:nvPr/>
        </p:nvPicPr>
        <p:blipFill>
          <a:blip r:embed="rId30" cstate="print">
            <a:extLst>
              <a:ext uri="{28A0092B-C50C-407E-A947-70E740481C1C}">
                <a14:useLocalDpi xmlns:a14="http://schemas.microsoft.com/office/drawing/2010/main" val="0"/>
              </a:ext>
            </a:extLst>
          </a:blip>
          <a:srcRect/>
          <a:stretch>
            <a:fillRect/>
          </a:stretch>
        </p:blipFill>
        <p:spPr bwMode="auto">
          <a:xfrm>
            <a:off x="2107983" y="2352060"/>
            <a:ext cx="268121" cy="268121"/>
          </a:xfrm>
          <a:prstGeom prst="rect">
            <a:avLst/>
          </a:prstGeom>
          <a:noFill/>
          <a:extLst>
            <a:ext uri="{909E8E84-426E-40DD-AFC4-6F175D3DCCD1}">
              <a14:hiddenFill xmlns:a14="http://schemas.microsoft.com/office/drawing/2010/main">
                <a:solidFill>
                  <a:srgbClr val="FFFFFF"/>
                </a:solidFill>
              </a14:hiddenFill>
            </a:ext>
          </a:extLst>
        </p:spPr>
      </p:pic>
      <p:pic>
        <p:nvPicPr>
          <p:cNvPr id="86" name="Image 85">
            <a:extLst>
              <a:ext uri="{FF2B5EF4-FFF2-40B4-BE49-F238E27FC236}">
                <a16:creationId xmlns:a16="http://schemas.microsoft.com/office/drawing/2014/main" id="{6DC43E7C-2101-4806-A76B-E0D891D67B1A}"/>
              </a:ext>
            </a:extLst>
          </p:cNvPr>
          <p:cNvPicPr>
            <a:picLocks noChangeAspect="1"/>
          </p:cNvPicPr>
          <p:nvPr/>
        </p:nvPicPr>
        <p:blipFill rotWithShape="1">
          <a:blip r:embed="rId31">
            <a:clrChange>
              <a:clrFrom>
                <a:srgbClr val="FFFFFF"/>
              </a:clrFrom>
              <a:clrTo>
                <a:srgbClr val="FFFFFF">
                  <a:alpha val="0"/>
                </a:srgbClr>
              </a:clrTo>
            </a:clrChange>
          </a:blip>
          <a:srcRect t="34767" b="36897"/>
          <a:stretch/>
        </p:blipFill>
        <p:spPr>
          <a:xfrm>
            <a:off x="2784680" y="4369039"/>
            <a:ext cx="840392" cy="238134"/>
          </a:xfrm>
          <a:prstGeom prst="rect">
            <a:avLst/>
          </a:prstGeom>
        </p:spPr>
      </p:pic>
      <p:pic>
        <p:nvPicPr>
          <p:cNvPr id="87" name="Image 86" descr="Une image contenant texte, signe, rouge, clipart&#10;&#10;Description générée automatiquement">
            <a:extLst>
              <a:ext uri="{FF2B5EF4-FFF2-40B4-BE49-F238E27FC236}">
                <a16:creationId xmlns:a16="http://schemas.microsoft.com/office/drawing/2014/main" id="{F619233E-49A8-4413-84F0-E0FF23DDDA4E}"/>
              </a:ext>
            </a:extLst>
          </p:cNvPr>
          <p:cNvPicPr>
            <a:picLocks noChangeAspect="1"/>
          </p:cNvPicPr>
          <p:nvPr/>
        </p:nvPicPr>
        <p:blipFill>
          <a:blip r:embed="rId32" cstate="print">
            <a:extLst>
              <a:ext uri="{28A0092B-C50C-407E-A947-70E740481C1C}">
                <a14:useLocalDpi xmlns:a14="http://schemas.microsoft.com/office/drawing/2010/main" val="0"/>
              </a:ext>
            </a:extLst>
          </a:blip>
          <a:stretch>
            <a:fillRect/>
          </a:stretch>
        </p:blipFill>
        <p:spPr>
          <a:xfrm>
            <a:off x="3038822" y="4190277"/>
            <a:ext cx="346032" cy="138128"/>
          </a:xfrm>
          <a:prstGeom prst="rect">
            <a:avLst/>
          </a:prstGeom>
        </p:spPr>
      </p:pic>
      <p:pic>
        <p:nvPicPr>
          <p:cNvPr id="88" name="Image 87">
            <a:extLst>
              <a:ext uri="{FF2B5EF4-FFF2-40B4-BE49-F238E27FC236}">
                <a16:creationId xmlns:a16="http://schemas.microsoft.com/office/drawing/2014/main" id="{3621CE45-542F-464F-9E85-8F60F828F198}"/>
              </a:ext>
            </a:extLst>
          </p:cNvPr>
          <p:cNvPicPr>
            <a:picLocks noChangeAspect="1"/>
          </p:cNvPicPr>
          <p:nvPr/>
        </p:nvPicPr>
        <p:blipFill>
          <a:blip r:embed="rId33" cstate="print">
            <a:extLst>
              <a:ext uri="{28A0092B-C50C-407E-A947-70E740481C1C}">
                <a14:useLocalDpi xmlns:a14="http://schemas.microsoft.com/office/drawing/2010/main" val="0"/>
              </a:ext>
            </a:extLst>
          </a:blip>
          <a:stretch>
            <a:fillRect/>
          </a:stretch>
        </p:blipFill>
        <p:spPr>
          <a:xfrm>
            <a:off x="4026929" y="4384395"/>
            <a:ext cx="426506" cy="207422"/>
          </a:xfrm>
          <a:prstGeom prst="rect">
            <a:avLst/>
          </a:prstGeom>
        </p:spPr>
      </p:pic>
      <p:pic>
        <p:nvPicPr>
          <p:cNvPr id="89" name="Picture 2" descr="Archionline | N°1 des Architectes &amp; Entreprises en France‎">
            <a:extLst>
              <a:ext uri="{FF2B5EF4-FFF2-40B4-BE49-F238E27FC236}">
                <a16:creationId xmlns:a16="http://schemas.microsoft.com/office/drawing/2014/main" id="{804268B7-055F-4E8D-9019-FFD49F3279D3}"/>
              </a:ext>
            </a:extLst>
          </p:cNvPr>
          <p:cNvPicPr>
            <a:picLocks noChangeAspect="1" noChangeArrowheads="1"/>
          </p:cNvPicPr>
          <p:nvPr/>
        </p:nvPicPr>
        <p:blipFill>
          <a:blip r:embed="rId3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970445" y="4179456"/>
            <a:ext cx="492092" cy="138111"/>
          </a:xfrm>
          <a:prstGeom prst="rect">
            <a:avLst/>
          </a:prstGeom>
          <a:noFill/>
          <a:extLst>
            <a:ext uri="{909E8E84-426E-40DD-AFC4-6F175D3DCCD1}">
              <a14:hiddenFill xmlns:a14="http://schemas.microsoft.com/office/drawing/2010/main">
                <a:solidFill>
                  <a:srgbClr val="FFFFFF"/>
                </a:solidFill>
              </a14:hiddenFill>
            </a:ext>
          </a:extLst>
        </p:spPr>
      </p:pic>
      <p:pic>
        <p:nvPicPr>
          <p:cNvPr id="90" name="Image 5">
            <a:extLst>
              <a:ext uri="{FF2B5EF4-FFF2-40B4-BE49-F238E27FC236}">
                <a16:creationId xmlns:a16="http://schemas.microsoft.com/office/drawing/2014/main" id="{B08EF019-3752-4537-9FF1-D47948B3AB81}"/>
              </a:ext>
            </a:extLst>
          </p:cNvPr>
          <p:cNvPicPr>
            <a:picLocks noChangeAspect="1"/>
          </p:cNvPicPr>
          <p:nvPr/>
        </p:nvPicPr>
        <p:blipFill>
          <a:blip r:embed="rId35" cstate="print">
            <a:extLst>
              <a:ext uri="{28A0092B-C50C-407E-A947-70E740481C1C}">
                <a14:useLocalDpi xmlns:a14="http://schemas.microsoft.com/office/drawing/2010/main" val="0"/>
              </a:ext>
            </a:extLst>
          </a:blip>
          <a:stretch>
            <a:fillRect/>
          </a:stretch>
        </p:blipFill>
        <p:spPr>
          <a:xfrm>
            <a:off x="5547374" y="4390219"/>
            <a:ext cx="663468" cy="164579"/>
          </a:xfrm>
          <a:prstGeom prst="rect">
            <a:avLst/>
          </a:prstGeom>
        </p:spPr>
      </p:pic>
      <p:pic>
        <p:nvPicPr>
          <p:cNvPr id="91" name="Picture 4" descr="Le Palmarès 2019 - Silver Eco - le Show SilverNight">
            <a:extLst>
              <a:ext uri="{FF2B5EF4-FFF2-40B4-BE49-F238E27FC236}">
                <a16:creationId xmlns:a16="http://schemas.microsoft.com/office/drawing/2014/main" id="{5EFB444C-24AC-4BA8-958E-F2A80C3DDD8A}"/>
              </a:ext>
            </a:extLst>
          </p:cNvPr>
          <p:cNvPicPr>
            <a:picLocks noChangeAspect="1" noChangeArrowheads="1"/>
          </p:cNvPicPr>
          <p:nvPr/>
        </p:nvPicPr>
        <p:blipFill rotWithShape="1">
          <a:blip r:embed="rId36" cstate="print">
            <a:clrChange>
              <a:clrFrom>
                <a:srgbClr val="FFFFFF"/>
              </a:clrFrom>
              <a:clrTo>
                <a:srgbClr val="FFFFFF">
                  <a:alpha val="0"/>
                </a:srgbClr>
              </a:clrTo>
            </a:clrChange>
            <a:extLst>
              <a:ext uri="{28A0092B-C50C-407E-A947-70E740481C1C}">
                <a14:useLocalDpi xmlns:a14="http://schemas.microsoft.com/office/drawing/2010/main" val="0"/>
              </a:ext>
            </a:extLst>
          </a:blip>
          <a:srcRect t="27130" b="26990"/>
          <a:stretch/>
        </p:blipFill>
        <p:spPr bwMode="auto">
          <a:xfrm>
            <a:off x="6801499" y="3950931"/>
            <a:ext cx="900640" cy="276853"/>
          </a:xfrm>
          <a:prstGeom prst="rect">
            <a:avLst/>
          </a:prstGeom>
          <a:noFill/>
          <a:extLst>
            <a:ext uri="{909E8E84-426E-40DD-AFC4-6F175D3DCCD1}">
              <a14:hiddenFill xmlns:a14="http://schemas.microsoft.com/office/drawing/2010/main">
                <a:solidFill>
                  <a:srgbClr val="FFFFFF"/>
                </a:solidFill>
              </a14:hiddenFill>
            </a:ext>
          </a:extLst>
        </p:spPr>
      </p:pic>
      <p:pic>
        <p:nvPicPr>
          <p:cNvPr id="92" name="Image 15">
            <a:extLst>
              <a:ext uri="{FF2B5EF4-FFF2-40B4-BE49-F238E27FC236}">
                <a16:creationId xmlns:a16="http://schemas.microsoft.com/office/drawing/2014/main" id="{E0A7A9EB-74EE-4667-81CA-1FE0DE3D81E4}"/>
              </a:ext>
            </a:extLst>
          </p:cNvPr>
          <p:cNvPicPr>
            <a:picLocks noChangeAspect="1"/>
          </p:cNvPicPr>
          <p:nvPr/>
        </p:nvPicPr>
        <p:blipFill>
          <a:blip r:embed="rId37" cstate="print">
            <a:extLst>
              <a:ext uri="{28A0092B-C50C-407E-A947-70E740481C1C}">
                <a14:useLocalDpi xmlns:a14="http://schemas.microsoft.com/office/drawing/2010/main" val="0"/>
              </a:ext>
            </a:extLst>
          </a:blip>
          <a:stretch>
            <a:fillRect/>
          </a:stretch>
        </p:blipFill>
        <p:spPr>
          <a:xfrm>
            <a:off x="7332726" y="4262156"/>
            <a:ext cx="515791" cy="350738"/>
          </a:xfrm>
          <a:prstGeom prst="rect">
            <a:avLst/>
          </a:prstGeom>
        </p:spPr>
      </p:pic>
      <p:pic>
        <p:nvPicPr>
          <p:cNvPr id="93" name="Picture 8" descr="MeilleurArtisan.com | Tableaux comparatifs - SocialCompare">
            <a:extLst>
              <a:ext uri="{FF2B5EF4-FFF2-40B4-BE49-F238E27FC236}">
                <a16:creationId xmlns:a16="http://schemas.microsoft.com/office/drawing/2014/main" id="{0D5F67F5-4FF9-48A9-B210-1824CCF0B314}"/>
              </a:ext>
            </a:extLst>
          </p:cNvPr>
          <p:cNvPicPr>
            <a:picLocks noChangeAspect="1" noChangeArrowheads="1"/>
          </p:cNvPicPr>
          <p:nvPr/>
        </p:nvPicPr>
        <p:blipFill>
          <a:blip r:embed="rId3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713418" y="4287611"/>
            <a:ext cx="567635" cy="299828"/>
          </a:xfrm>
          <a:prstGeom prst="rect">
            <a:avLst/>
          </a:prstGeom>
          <a:noFill/>
          <a:extLst>
            <a:ext uri="{909E8E84-426E-40DD-AFC4-6F175D3DCCD1}">
              <a14:hiddenFill xmlns:a14="http://schemas.microsoft.com/office/drawing/2010/main">
                <a:solidFill>
                  <a:srgbClr val="FFFFFF"/>
                </a:solidFill>
              </a14:hiddenFill>
            </a:ext>
          </a:extLst>
        </p:spPr>
      </p:pic>
      <p:pic>
        <p:nvPicPr>
          <p:cNvPr id="94" name="Image 58">
            <a:extLst>
              <a:ext uri="{FF2B5EF4-FFF2-40B4-BE49-F238E27FC236}">
                <a16:creationId xmlns:a16="http://schemas.microsoft.com/office/drawing/2014/main" id="{ABD9CAEA-88F1-48E0-8108-3AB56751009D}"/>
              </a:ext>
            </a:extLst>
          </p:cNvPr>
          <p:cNvPicPr>
            <a:picLocks noChangeAspect="1"/>
          </p:cNvPicPr>
          <p:nvPr/>
        </p:nvPicPr>
        <p:blipFill>
          <a:blip r:embed="rId39" cstate="print">
            <a:extLst>
              <a:ext uri="{28A0092B-C50C-407E-A947-70E740481C1C}">
                <a14:useLocalDpi xmlns:a14="http://schemas.microsoft.com/office/drawing/2010/main" val="0"/>
              </a:ext>
            </a:extLst>
          </a:blip>
          <a:stretch>
            <a:fillRect/>
          </a:stretch>
        </p:blipFill>
        <p:spPr>
          <a:xfrm>
            <a:off x="6864325" y="4667679"/>
            <a:ext cx="774989" cy="143129"/>
          </a:xfrm>
          <a:prstGeom prst="rect">
            <a:avLst/>
          </a:prstGeom>
        </p:spPr>
      </p:pic>
      <p:sp>
        <p:nvSpPr>
          <p:cNvPr id="95" name="Rectangle 94">
            <a:extLst>
              <a:ext uri="{FF2B5EF4-FFF2-40B4-BE49-F238E27FC236}">
                <a16:creationId xmlns:a16="http://schemas.microsoft.com/office/drawing/2014/main" id="{2B208BB2-6D57-419B-BE99-9FB2EB9BB080}"/>
              </a:ext>
            </a:extLst>
          </p:cNvPr>
          <p:cNvSpPr/>
          <p:nvPr/>
        </p:nvSpPr>
        <p:spPr>
          <a:xfrm>
            <a:off x="73392" y="1390081"/>
            <a:ext cx="9759215" cy="2831254"/>
          </a:xfrm>
          <a:prstGeom prst="rect">
            <a:avLst/>
          </a:prstGeom>
          <a:solidFill>
            <a:schemeClr val="bg1">
              <a:alpha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Arial" panose="020B0604020202020204" pitchFamily="34" charset="0"/>
              <a:buChar char="•"/>
            </a:pPr>
            <a:endParaRPr lang="en-US" sz="1000" dirty="0">
              <a:solidFill>
                <a:schemeClr val="tx1"/>
              </a:solidFill>
            </a:endParaRPr>
          </a:p>
        </p:txBody>
      </p:sp>
      <p:sp>
        <p:nvSpPr>
          <p:cNvPr id="96" name="Rectangle 95">
            <a:extLst>
              <a:ext uri="{FF2B5EF4-FFF2-40B4-BE49-F238E27FC236}">
                <a16:creationId xmlns:a16="http://schemas.microsoft.com/office/drawing/2014/main" id="{F15561ED-FA6A-4BBA-9A97-BB0743C9E791}"/>
              </a:ext>
            </a:extLst>
          </p:cNvPr>
          <p:cNvSpPr/>
          <p:nvPr/>
        </p:nvSpPr>
        <p:spPr>
          <a:xfrm>
            <a:off x="73392" y="5402535"/>
            <a:ext cx="9759215" cy="899405"/>
          </a:xfrm>
          <a:prstGeom prst="rect">
            <a:avLst/>
          </a:prstGeom>
          <a:solidFill>
            <a:schemeClr val="bg1">
              <a:alpha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Arial" panose="020B0604020202020204" pitchFamily="34" charset="0"/>
              <a:buChar char="•"/>
            </a:pPr>
            <a:endParaRPr lang="en-US" sz="1000" dirty="0">
              <a:solidFill>
                <a:schemeClr val="tx1"/>
              </a:solidFill>
            </a:endParaRPr>
          </a:p>
        </p:txBody>
      </p:sp>
      <p:sp>
        <p:nvSpPr>
          <p:cNvPr id="97" name="Rectangle 96">
            <a:extLst>
              <a:ext uri="{FF2B5EF4-FFF2-40B4-BE49-F238E27FC236}">
                <a16:creationId xmlns:a16="http://schemas.microsoft.com/office/drawing/2014/main" id="{1E59D88E-0852-47C8-A0C2-EC18D5E724D9}"/>
              </a:ext>
            </a:extLst>
          </p:cNvPr>
          <p:cNvSpPr/>
          <p:nvPr/>
        </p:nvSpPr>
        <p:spPr>
          <a:xfrm>
            <a:off x="1294362" y="4187875"/>
            <a:ext cx="8538246" cy="1045564"/>
          </a:xfrm>
          <a:prstGeom prst="rect">
            <a:avLst/>
          </a:prstGeom>
          <a:solidFill>
            <a:schemeClr val="bg1">
              <a:alpha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Arial" panose="020B0604020202020204" pitchFamily="34" charset="0"/>
              <a:buChar char="•"/>
            </a:pPr>
            <a:endParaRPr lang="en-US" sz="1000" dirty="0">
              <a:solidFill>
                <a:schemeClr val="tx1"/>
              </a:solidFill>
            </a:endParaRPr>
          </a:p>
        </p:txBody>
      </p:sp>
      <p:sp>
        <p:nvSpPr>
          <p:cNvPr id="98" name="Bulle narrative : rectangle 97">
            <a:extLst>
              <a:ext uri="{FF2B5EF4-FFF2-40B4-BE49-F238E27FC236}">
                <a16:creationId xmlns:a16="http://schemas.microsoft.com/office/drawing/2014/main" id="{80D609C3-770A-4A62-A60B-1A41FF145B8B}"/>
              </a:ext>
            </a:extLst>
          </p:cNvPr>
          <p:cNvSpPr/>
          <p:nvPr/>
        </p:nvSpPr>
        <p:spPr>
          <a:xfrm>
            <a:off x="1421688" y="983362"/>
            <a:ext cx="8337049" cy="5318578"/>
          </a:xfrm>
          <a:prstGeom prst="wedgeRectCallout">
            <a:avLst>
              <a:gd name="adj1" fmla="val -51362"/>
              <a:gd name="adj2" fmla="val 21770"/>
            </a:avLst>
          </a:prstGeom>
          <a:solidFill>
            <a:schemeClr val="bg1"/>
          </a:solidFill>
          <a:ln w="12700">
            <a:solidFill>
              <a:schemeClr val="accent5"/>
            </a:solidFill>
          </a:ln>
          <a:effectLst>
            <a:outerShdw blurRad="50800" dist="38100" dir="2700000" algn="tl" rotWithShape="0">
              <a:schemeClr val="bg1">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spcBef>
                <a:spcPts val="300"/>
              </a:spcBef>
              <a:buFont typeface="Arial" panose="020B0604020202020204" pitchFamily="34" charset="0"/>
              <a:buChar char="•"/>
            </a:pPr>
            <a:endParaRPr lang="en-US" sz="1000" dirty="0">
              <a:solidFill>
                <a:schemeClr val="tx1"/>
              </a:solidFill>
            </a:endParaRPr>
          </a:p>
        </p:txBody>
      </p:sp>
      <p:pic>
        <p:nvPicPr>
          <p:cNvPr id="155" name="Picture 232">
            <a:extLst>
              <a:ext uri="{FF2B5EF4-FFF2-40B4-BE49-F238E27FC236}">
                <a16:creationId xmlns:a16="http://schemas.microsoft.com/office/drawing/2014/main" id="{13B33133-F632-4C67-B239-68273262C7A1}"/>
              </a:ext>
            </a:extLst>
          </p:cNvPr>
          <p:cNvPicPr>
            <a:picLocks noChangeAspect="1"/>
          </p:cNvPicPr>
          <p:nvPr/>
        </p:nvPicPr>
        <p:blipFill>
          <a:blip r:embed="rId40"/>
          <a:stretch>
            <a:fillRect/>
          </a:stretch>
        </p:blipFill>
        <p:spPr>
          <a:xfrm>
            <a:off x="1455898" y="1011047"/>
            <a:ext cx="871045" cy="315532"/>
          </a:xfrm>
          <a:prstGeom prst="rect">
            <a:avLst/>
          </a:prstGeom>
        </p:spPr>
      </p:pic>
      <p:sp>
        <p:nvSpPr>
          <p:cNvPr id="172" name="ZoneTexte 171">
            <a:extLst>
              <a:ext uri="{FF2B5EF4-FFF2-40B4-BE49-F238E27FC236}">
                <a16:creationId xmlns:a16="http://schemas.microsoft.com/office/drawing/2014/main" id="{573B193E-922F-4F2A-B0EF-A233D5981190}"/>
              </a:ext>
            </a:extLst>
          </p:cNvPr>
          <p:cNvSpPr txBox="1"/>
          <p:nvPr/>
        </p:nvSpPr>
        <p:spPr>
          <a:xfrm>
            <a:off x="2439496" y="1239571"/>
            <a:ext cx="3154086" cy="253916"/>
          </a:xfrm>
          <a:prstGeom prst="rect">
            <a:avLst/>
          </a:prstGeom>
          <a:solidFill>
            <a:schemeClr val="accent3">
              <a:lumMod val="40000"/>
              <a:lumOff val="60000"/>
            </a:schemeClr>
          </a:solidFill>
        </p:spPr>
        <p:txBody>
          <a:bodyPr wrap="square" rtlCol="0">
            <a:spAutoFit/>
          </a:bodyPr>
          <a:lstStyle/>
          <a:p>
            <a:pPr algn="ctr"/>
            <a:r>
              <a:rPr lang="en-US" sz="1000" dirty="0" err="1">
                <a:solidFill>
                  <a:schemeClr val="accent3">
                    <a:lumMod val="50000"/>
                  </a:schemeClr>
                </a:solidFill>
              </a:rPr>
              <a:t>Darva</a:t>
            </a:r>
            <a:r>
              <a:rPr lang="en-US" sz="1000" dirty="0">
                <a:solidFill>
                  <a:schemeClr val="accent3">
                    <a:lumMod val="50000"/>
                  </a:schemeClr>
                </a:solidFill>
              </a:rPr>
              <a:t> IARD</a:t>
            </a:r>
          </a:p>
        </p:txBody>
      </p:sp>
      <p:sp>
        <p:nvSpPr>
          <p:cNvPr id="173" name="ZoneTexte 172">
            <a:extLst>
              <a:ext uri="{FF2B5EF4-FFF2-40B4-BE49-F238E27FC236}">
                <a16:creationId xmlns:a16="http://schemas.microsoft.com/office/drawing/2014/main" id="{0E1F7BD5-C7A9-40EB-BE70-0ED5A5A3E443}"/>
              </a:ext>
            </a:extLst>
          </p:cNvPr>
          <p:cNvSpPr txBox="1"/>
          <p:nvPr/>
        </p:nvSpPr>
        <p:spPr>
          <a:xfrm>
            <a:off x="2439496" y="1613354"/>
            <a:ext cx="3154086" cy="553998"/>
          </a:xfrm>
          <a:prstGeom prst="rect">
            <a:avLst/>
          </a:prstGeom>
          <a:noFill/>
        </p:spPr>
        <p:txBody>
          <a:bodyPr wrap="square" rtlCol="0">
            <a:spAutoFit/>
          </a:bodyPr>
          <a:lstStyle/>
          <a:p>
            <a:pPr algn="ctr"/>
            <a:r>
              <a:rPr lang="en-US" sz="1000" dirty="0"/>
              <a:t>Online portal in which insurers push missions to execute towards expertise and REN companies, who in turn send their documents</a:t>
            </a:r>
          </a:p>
        </p:txBody>
      </p:sp>
      <p:sp>
        <p:nvSpPr>
          <p:cNvPr id="174" name="ZoneTexte 173">
            <a:extLst>
              <a:ext uri="{FF2B5EF4-FFF2-40B4-BE49-F238E27FC236}">
                <a16:creationId xmlns:a16="http://schemas.microsoft.com/office/drawing/2014/main" id="{1BD2C0B7-0F4D-4E93-9CBF-5D166B72FB73}"/>
              </a:ext>
            </a:extLst>
          </p:cNvPr>
          <p:cNvSpPr txBox="1"/>
          <p:nvPr/>
        </p:nvSpPr>
        <p:spPr>
          <a:xfrm>
            <a:off x="6368426" y="1239571"/>
            <a:ext cx="3154086" cy="253916"/>
          </a:xfrm>
          <a:prstGeom prst="rect">
            <a:avLst/>
          </a:prstGeom>
          <a:solidFill>
            <a:schemeClr val="accent3">
              <a:lumMod val="40000"/>
              <a:lumOff val="60000"/>
            </a:schemeClr>
          </a:solidFill>
        </p:spPr>
        <p:txBody>
          <a:bodyPr wrap="square" rtlCol="0">
            <a:spAutoFit/>
          </a:bodyPr>
          <a:lstStyle/>
          <a:p>
            <a:pPr algn="ctr"/>
            <a:r>
              <a:rPr lang="en-US" sz="1000" dirty="0" err="1">
                <a:solidFill>
                  <a:schemeClr val="accent3">
                    <a:lumMod val="50000"/>
                  </a:schemeClr>
                </a:solidFill>
              </a:rPr>
              <a:t>Darva</a:t>
            </a:r>
            <a:r>
              <a:rPr lang="en-US" sz="1000" dirty="0">
                <a:solidFill>
                  <a:schemeClr val="accent3">
                    <a:lumMod val="50000"/>
                  </a:schemeClr>
                </a:solidFill>
              </a:rPr>
              <a:t> </a:t>
            </a:r>
            <a:r>
              <a:rPr lang="en-US" sz="1000" dirty="0" err="1">
                <a:solidFill>
                  <a:schemeClr val="accent3">
                    <a:lumMod val="50000"/>
                  </a:schemeClr>
                </a:solidFill>
              </a:rPr>
              <a:t>Sinapps</a:t>
            </a:r>
            <a:r>
              <a:rPr lang="en-US" sz="1000" dirty="0">
                <a:solidFill>
                  <a:schemeClr val="accent3">
                    <a:lumMod val="50000"/>
                  </a:schemeClr>
                </a:solidFill>
              </a:rPr>
              <a:t> IRD</a:t>
            </a:r>
          </a:p>
        </p:txBody>
      </p:sp>
      <p:sp>
        <p:nvSpPr>
          <p:cNvPr id="175" name="ZoneTexte 174">
            <a:extLst>
              <a:ext uri="{FF2B5EF4-FFF2-40B4-BE49-F238E27FC236}">
                <a16:creationId xmlns:a16="http://schemas.microsoft.com/office/drawing/2014/main" id="{0C39A08F-20B5-4DA9-8952-9C4E259C3CD0}"/>
              </a:ext>
            </a:extLst>
          </p:cNvPr>
          <p:cNvSpPr txBox="1"/>
          <p:nvPr/>
        </p:nvSpPr>
        <p:spPr>
          <a:xfrm>
            <a:off x="6368426" y="1544256"/>
            <a:ext cx="3154086" cy="707886"/>
          </a:xfrm>
          <a:prstGeom prst="rect">
            <a:avLst/>
          </a:prstGeom>
          <a:noFill/>
        </p:spPr>
        <p:txBody>
          <a:bodyPr wrap="square" rtlCol="0">
            <a:spAutoFit/>
          </a:bodyPr>
          <a:lstStyle/>
          <a:p>
            <a:pPr algn="ctr"/>
            <a:r>
              <a:rPr lang="en-US" sz="1000" dirty="0"/>
              <a:t>Set of APIs that connect to expertise and renovation companies’ information systems and automatically transfer information toward insurers</a:t>
            </a:r>
          </a:p>
        </p:txBody>
      </p:sp>
      <p:sp>
        <p:nvSpPr>
          <p:cNvPr id="176" name="ZoneTexte 175">
            <a:extLst>
              <a:ext uri="{FF2B5EF4-FFF2-40B4-BE49-F238E27FC236}">
                <a16:creationId xmlns:a16="http://schemas.microsoft.com/office/drawing/2014/main" id="{E452111D-2242-4028-AA71-C83ED46CFF56}"/>
              </a:ext>
            </a:extLst>
          </p:cNvPr>
          <p:cNvSpPr txBox="1"/>
          <p:nvPr/>
        </p:nvSpPr>
        <p:spPr>
          <a:xfrm>
            <a:off x="2439496" y="2260047"/>
            <a:ext cx="3154086" cy="887422"/>
          </a:xfrm>
          <a:prstGeom prst="rect">
            <a:avLst/>
          </a:prstGeom>
          <a:noFill/>
        </p:spPr>
        <p:txBody>
          <a:bodyPr wrap="square" rtlCol="0">
            <a:spAutoFit/>
          </a:bodyPr>
          <a:lstStyle/>
          <a:p>
            <a:pPr marL="171450" indent="-171450">
              <a:spcAft>
                <a:spcPts val="200"/>
              </a:spcAft>
              <a:buFont typeface="Arial" panose="020B0604020202020204" pitchFamily="34" charset="0"/>
              <a:buChar char="•"/>
            </a:pPr>
            <a:r>
              <a:rPr lang="en-US" sz="1000" dirty="0"/>
              <a:t>One-way flow of information: insurers can send information towards external partners</a:t>
            </a:r>
          </a:p>
          <a:p>
            <a:pPr marL="171450" indent="-171450">
              <a:buFont typeface="Arial" panose="020B0604020202020204" pitchFamily="34" charset="0"/>
              <a:buChar char="•"/>
            </a:pPr>
            <a:r>
              <a:rPr lang="en-US" sz="1000" dirty="0"/>
              <a:t>Insurers custom their loss forms and select the information they want to obtain from expertise and REN companies</a:t>
            </a:r>
          </a:p>
        </p:txBody>
      </p:sp>
      <p:sp>
        <p:nvSpPr>
          <p:cNvPr id="177" name="Flèche : droite 176">
            <a:extLst>
              <a:ext uri="{FF2B5EF4-FFF2-40B4-BE49-F238E27FC236}">
                <a16:creationId xmlns:a16="http://schemas.microsoft.com/office/drawing/2014/main" id="{02D6AC18-1DCD-4CCE-937B-AF9ED43AEFF2}"/>
              </a:ext>
            </a:extLst>
          </p:cNvPr>
          <p:cNvSpPr/>
          <p:nvPr/>
        </p:nvSpPr>
        <p:spPr>
          <a:xfrm>
            <a:off x="5765480" y="1626862"/>
            <a:ext cx="425003" cy="388785"/>
          </a:xfrm>
          <a:prstGeom prst="rightArrow">
            <a:avLst/>
          </a:prstGeom>
          <a:solidFill>
            <a:schemeClr val="accent3">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Arial" panose="020B0604020202020204" pitchFamily="34" charset="0"/>
              <a:buChar char="•"/>
            </a:pPr>
            <a:endParaRPr lang="en-US" sz="1000" dirty="0">
              <a:solidFill>
                <a:schemeClr val="tx1"/>
              </a:solidFill>
            </a:endParaRPr>
          </a:p>
        </p:txBody>
      </p:sp>
      <p:sp>
        <p:nvSpPr>
          <p:cNvPr id="178" name="ZoneTexte 177">
            <a:extLst>
              <a:ext uri="{FF2B5EF4-FFF2-40B4-BE49-F238E27FC236}">
                <a16:creationId xmlns:a16="http://schemas.microsoft.com/office/drawing/2014/main" id="{84F748E7-32C8-4D45-B09F-063FE37693E3}"/>
              </a:ext>
            </a:extLst>
          </p:cNvPr>
          <p:cNvSpPr txBox="1"/>
          <p:nvPr/>
        </p:nvSpPr>
        <p:spPr>
          <a:xfrm>
            <a:off x="6368426" y="2260046"/>
            <a:ext cx="3154086" cy="1220847"/>
          </a:xfrm>
          <a:prstGeom prst="rect">
            <a:avLst/>
          </a:prstGeom>
          <a:noFill/>
        </p:spPr>
        <p:txBody>
          <a:bodyPr wrap="square" rtlCol="0">
            <a:spAutoFit/>
          </a:bodyPr>
          <a:lstStyle/>
          <a:p>
            <a:pPr marL="171450" indent="-171450">
              <a:spcAft>
                <a:spcPts val="200"/>
              </a:spcAft>
              <a:buFont typeface="Arial" panose="020B0604020202020204" pitchFamily="34" charset="0"/>
              <a:buChar char="•"/>
            </a:pPr>
            <a:r>
              <a:rPr lang="en-US" sz="1000" i="1" dirty="0"/>
              <a:t>Offer 1</a:t>
            </a:r>
            <a:r>
              <a:rPr lang="en-US" sz="1000" dirty="0"/>
              <a:t>: Bilateral flow of information (APIs)</a:t>
            </a:r>
          </a:p>
          <a:p>
            <a:pPr marL="171450" indent="-171450">
              <a:spcAft>
                <a:spcPts val="200"/>
              </a:spcAft>
              <a:buFont typeface="Arial" panose="020B0604020202020204" pitchFamily="34" charset="0"/>
              <a:buChar char="•"/>
            </a:pPr>
            <a:r>
              <a:rPr lang="en-US" sz="1000" i="1" dirty="0"/>
              <a:t>Offer 2</a:t>
            </a:r>
            <a:r>
              <a:rPr lang="en-US" sz="1000" dirty="0"/>
              <a:t>: Additional set of business tools that can be leveraged as internal solutions  for players that may not have invested in the right IT tools (expert or renovation companies)</a:t>
            </a:r>
          </a:p>
          <a:p>
            <a:pPr marL="171450" indent="-171450">
              <a:spcAft>
                <a:spcPts val="200"/>
              </a:spcAft>
              <a:buFont typeface="Arial" panose="020B0604020202020204" pitchFamily="34" charset="0"/>
              <a:buChar char="•"/>
            </a:pPr>
            <a:endParaRPr lang="en-US" sz="1000" dirty="0"/>
          </a:p>
        </p:txBody>
      </p:sp>
      <p:sp>
        <p:nvSpPr>
          <p:cNvPr id="179" name="Bulle narrative : rectangle 178">
            <a:extLst>
              <a:ext uri="{FF2B5EF4-FFF2-40B4-BE49-F238E27FC236}">
                <a16:creationId xmlns:a16="http://schemas.microsoft.com/office/drawing/2014/main" id="{B66B3442-859B-42FD-8236-77D440E52012}"/>
              </a:ext>
            </a:extLst>
          </p:cNvPr>
          <p:cNvSpPr/>
          <p:nvPr/>
        </p:nvSpPr>
        <p:spPr>
          <a:xfrm>
            <a:off x="5885456" y="3467161"/>
            <a:ext cx="3637055" cy="663230"/>
          </a:xfrm>
          <a:prstGeom prst="wedgeRectCallout">
            <a:avLst>
              <a:gd name="adj1" fmla="val -17360"/>
              <a:gd name="adj2" fmla="val -70834"/>
            </a:avLst>
          </a:prstGeom>
          <a:solidFill>
            <a:schemeClr val="bg1"/>
          </a:solidFill>
          <a:ln w="9525">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100"/>
              </a:spcAft>
            </a:pPr>
            <a:r>
              <a:rPr lang="en-US" sz="1000" dirty="0" err="1">
                <a:solidFill>
                  <a:schemeClr val="tx1"/>
                </a:solidFill>
              </a:rPr>
              <a:t>Sinapps</a:t>
            </a:r>
            <a:r>
              <a:rPr lang="en-US" sz="1000" dirty="0">
                <a:solidFill>
                  <a:schemeClr val="tx1"/>
                </a:solidFill>
              </a:rPr>
              <a:t> becomes the main day-to-day IT tool for expertise and REN providers</a:t>
            </a:r>
          </a:p>
          <a:p>
            <a:pPr algn="ctr">
              <a:spcAft>
                <a:spcPts val="100"/>
              </a:spcAft>
            </a:pPr>
            <a:r>
              <a:rPr lang="en-US" sz="1000" dirty="0">
                <a:solidFill>
                  <a:schemeClr val="tx1"/>
                </a:solidFill>
              </a:rPr>
              <a:t>Reportedly no major expertise companies and little to no REN providers have agreed to use this solution</a:t>
            </a:r>
          </a:p>
        </p:txBody>
      </p:sp>
      <p:sp>
        <p:nvSpPr>
          <p:cNvPr id="180" name="ZoneTexte 179">
            <a:extLst>
              <a:ext uri="{FF2B5EF4-FFF2-40B4-BE49-F238E27FC236}">
                <a16:creationId xmlns:a16="http://schemas.microsoft.com/office/drawing/2014/main" id="{0E9A7E47-BD38-44E5-819C-B5F759AC6D7D}"/>
              </a:ext>
            </a:extLst>
          </p:cNvPr>
          <p:cNvSpPr txBox="1"/>
          <p:nvPr/>
        </p:nvSpPr>
        <p:spPr>
          <a:xfrm>
            <a:off x="1393215" y="1694297"/>
            <a:ext cx="1177338" cy="253916"/>
          </a:xfrm>
          <a:prstGeom prst="rect">
            <a:avLst/>
          </a:prstGeom>
          <a:noFill/>
        </p:spPr>
        <p:txBody>
          <a:bodyPr wrap="square" rtlCol="0">
            <a:spAutoFit/>
          </a:bodyPr>
          <a:lstStyle/>
          <a:p>
            <a:pPr algn="ctr"/>
            <a:r>
              <a:rPr lang="en-US" sz="1000" i="1" dirty="0">
                <a:solidFill>
                  <a:schemeClr val="accent5"/>
                </a:solidFill>
              </a:rPr>
              <a:t>Description</a:t>
            </a:r>
          </a:p>
        </p:txBody>
      </p:sp>
      <p:sp>
        <p:nvSpPr>
          <p:cNvPr id="181" name="ZoneTexte 180">
            <a:extLst>
              <a:ext uri="{FF2B5EF4-FFF2-40B4-BE49-F238E27FC236}">
                <a16:creationId xmlns:a16="http://schemas.microsoft.com/office/drawing/2014/main" id="{1BB216E4-6201-48B3-8401-10870BB9DCD5}"/>
              </a:ext>
            </a:extLst>
          </p:cNvPr>
          <p:cNvSpPr txBox="1"/>
          <p:nvPr/>
        </p:nvSpPr>
        <p:spPr>
          <a:xfrm>
            <a:off x="1393215" y="2563975"/>
            <a:ext cx="1177338" cy="246221"/>
          </a:xfrm>
          <a:prstGeom prst="rect">
            <a:avLst/>
          </a:prstGeom>
          <a:noFill/>
        </p:spPr>
        <p:txBody>
          <a:bodyPr wrap="square" rtlCol="0">
            <a:spAutoFit/>
          </a:bodyPr>
          <a:lstStyle/>
          <a:p>
            <a:pPr algn="ctr"/>
            <a:r>
              <a:rPr lang="en-US" sz="1000" i="1" dirty="0">
                <a:solidFill>
                  <a:schemeClr val="accent5"/>
                </a:solidFill>
              </a:rPr>
              <a:t>Functionalities</a:t>
            </a:r>
          </a:p>
        </p:txBody>
      </p:sp>
      <p:sp>
        <p:nvSpPr>
          <p:cNvPr id="182" name="Bulle narrative : rectangle 181">
            <a:extLst>
              <a:ext uri="{FF2B5EF4-FFF2-40B4-BE49-F238E27FC236}">
                <a16:creationId xmlns:a16="http://schemas.microsoft.com/office/drawing/2014/main" id="{C3F31445-4914-4F96-8D31-7A526B1FDCE5}"/>
              </a:ext>
            </a:extLst>
          </p:cNvPr>
          <p:cNvSpPr/>
          <p:nvPr/>
        </p:nvSpPr>
        <p:spPr>
          <a:xfrm>
            <a:off x="2439496" y="3468226"/>
            <a:ext cx="3154086" cy="667651"/>
          </a:xfrm>
          <a:prstGeom prst="wedgeRectCallout">
            <a:avLst>
              <a:gd name="adj1" fmla="val -17360"/>
              <a:gd name="adj2" fmla="val -70834"/>
            </a:avLst>
          </a:prstGeom>
          <a:solidFill>
            <a:schemeClr val="bg1"/>
          </a:solidFill>
          <a:ln w="9525">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100"/>
              </a:spcAft>
            </a:pPr>
            <a:r>
              <a:rPr lang="en-US" sz="1000" dirty="0">
                <a:solidFill>
                  <a:schemeClr val="tx1"/>
                </a:solidFill>
              </a:rPr>
              <a:t>Still used but will eventually disappear to be replaced by </a:t>
            </a:r>
            <a:r>
              <a:rPr lang="en-US" sz="1000" dirty="0" err="1">
                <a:solidFill>
                  <a:schemeClr val="tx1"/>
                </a:solidFill>
              </a:rPr>
              <a:t>Sinapps</a:t>
            </a:r>
            <a:r>
              <a:rPr lang="en-US" sz="1000" dirty="0">
                <a:solidFill>
                  <a:schemeClr val="tx1"/>
                </a:solidFill>
              </a:rPr>
              <a:t> IRD</a:t>
            </a:r>
          </a:p>
        </p:txBody>
      </p:sp>
      <p:sp>
        <p:nvSpPr>
          <p:cNvPr id="183" name="Flèche : droite 182">
            <a:extLst>
              <a:ext uri="{FF2B5EF4-FFF2-40B4-BE49-F238E27FC236}">
                <a16:creationId xmlns:a16="http://schemas.microsoft.com/office/drawing/2014/main" id="{BEC7A597-F4A8-4974-8375-6E29E8C47B42}"/>
              </a:ext>
            </a:extLst>
          </p:cNvPr>
          <p:cNvSpPr/>
          <p:nvPr/>
        </p:nvSpPr>
        <p:spPr>
          <a:xfrm>
            <a:off x="5765480" y="2445923"/>
            <a:ext cx="425003" cy="388785"/>
          </a:xfrm>
          <a:prstGeom prst="rightArrow">
            <a:avLst/>
          </a:prstGeom>
          <a:solidFill>
            <a:schemeClr val="accent3">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Arial" panose="020B0604020202020204" pitchFamily="34" charset="0"/>
              <a:buChar char="•"/>
            </a:pPr>
            <a:endParaRPr lang="en-US" sz="1000" dirty="0">
              <a:solidFill>
                <a:schemeClr val="tx1"/>
              </a:solidFill>
            </a:endParaRPr>
          </a:p>
        </p:txBody>
      </p:sp>
      <p:sp>
        <p:nvSpPr>
          <p:cNvPr id="191" name="ZoneTexte 99">
            <a:extLst>
              <a:ext uri="{FF2B5EF4-FFF2-40B4-BE49-F238E27FC236}">
                <a16:creationId xmlns:a16="http://schemas.microsoft.com/office/drawing/2014/main" id="{8ADF53D2-8D13-4D07-BFEF-B74E24AA0F74}"/>
              </a:ext>
            </a:extLst>
          </p:cNvPr>
          <p:cNvSpPr txBox="1"/>
          <p:nvPr/>
        </p:nvSpPr>
        <p:spPr>
          <a:xfrm>
            <a:off x="8889682" y="458385"/>
            <a:ext cx="1016318" cy="292388"/>
          </a:xfrm>
          <a:prstGeom prst="rect">
            <a:avLst/>
          </a:prstGeom>
          <a:solidFill>
            <a:schemeClr val="bg1"/>
          </a:solidFill>
        </p:spPr>
        <p:txBody>
          <a:bodyPr wrap="square" lIns="144000" rIns="144000" bIns="0" anchor="ctr">
            <a:spAutoFit/>
          </a:bodyPr>
          <a:lstStyle>
            <a:defPPr>
              <a:defRPr lang="fr-FR"/>
            </a:defPPr>
            <a:lvl1pPr algn="ctr">
              <a:defRPr sz="1100" b="1">
                <a:solidFill>
                  <a:srgbClr val="009DB0"/>
                </a:solidFill>
                <a:latin typeface="+mj-lt"/>
              </a:defRPr>
            </a:lvl1pPr>
          </a:lstStyle>
          <a:p>
            <a:pPr marL="0" marR="0" indent="0" algn="ctr" defTabSz="914400" rtl="0" eaLnBrk="1" fontAlgn="base" latinLnBrk="0" hangingPunct="1">
              <a:lnSpc>
                <a:spcPct val="100000"/>
              </a:lnSpc>
              <a:spcBef>
                <a:spcPct val="0"/>
              </a:spcBef>
              <a:spcAft>
                <a:spcPct val="0"/>
              </a:spcAft>
              <a:buClrTx/>
              <a:buSzTx/>
              <a:buFontTx/>
              <a:buNone/>
              <a:tabLst/>
            </a:pPr>
            <a:r>
              <a:rPr lang="en-US" sz="800" i="1" dirty="0">
                <a:solidFill>
                  <a:schemeClr val="accent5"/>
                </a:solidFill>
              </a:rPr>
              <a:t>2</a:t>
            </a:r>
            <a:r>
              <a:rPr kumimoji="0" lang="en-US" sz="800" i="1" u="none" strike="noStrike" cap="none" normalizeH="0" baseline="0" dirty="0">
                <a:ln>
                  <a:noFill/>
                </a:ln>
                <a:solidFill>
                  <a:schemeClr val="accent5"/>
                </a:solidFill>
                <a:effectLst/>
                <a:latin typeface="+mj-lt"/>
              </a:rPr>
              <a:t>. Risk </a:t>
            </a:r>
            <a:r>
              <a:rPr lang="en-US" sz="800" i="1" dirty="0">
                <a:solidFill>
                  <a:schemeClr val="accent5"/>
                </a:solidFill>
              </a:rPr>
              <a:t>Platforms</a:t>
            </a:r>
            <a:endParaRPr kumimoji="0" lang="en-US" sz="800" i="1" u="none" strike="noStrike" cap="none" normalizeH="0" baseline="0" dirty="0">
              <a:ln>
                <a:noFill/>
              </a:ln>
              <a:solidFill>
                <a:schemeClr val="accent5"/>
              </a:solidFill>
              <a:effectLst/>
              <a:latin typeface="+mj-lt"/>
            </a:endParaRPr>
          </a:p>
        </p:txBody>
      </p:sp>
      <p:sp>
        <p:nvSpPr>
          <p:cNvPr id="154" name="ZoneTexte 153">
            <a:extLst>
              <a:ext uri="{FF2B5EF4-FFF2-40B4-BE49-F238E27FC236}">
                <a16:creationId xmlns:a16="http://schemas.microsoft.com/office/drawing/2014/main" id="{0CB394EB-880C-43F9-B28B-8399DB112037}"/>
              </a:ext>
            </a:extLst>
          </p:cNvPr>
          <p:cNvSpPr txBox="1"/>
          <p:nvPr/>
        </p:nvSpPr>
        <p:spPr>
          <a:xfrm>
            <a:off x="5189828" y="6393455"/>
            <a:ext cx="3600000" cy="215444"/>
          </a:xfrm>
          <a:prstGeom prst="rect">
            <a:avLst/>
          </a:prstGeom>
          <a:noFill/>
        </p:spPr>
        <p:txBody>
          <a:bodyPr wrap="square">
            <a:spAutoFit/>
          </a:bodyPr>
          <a:lstStyle/>
          <a:p>
            <a:pPr marL="0" indent="0">
              <a:buNone/>
            </a:pPr>
            <a:r>
              <a:rPr lang="en-US" sz="800" i="1" dirty="0">
                <a:solidFill>
                  <a:schemeClr val="bg1"/>
                </a:solidFill>
              </a:rPr>
              <a:t>Sources: eleven research and analysis, expert interviews</a:t>
            </a:r>
          </a:p>
        </p:txBody>
      </p:sp>
      <p:pic>
        <p:nvPicPr>
          <p:cNvPr id="156" name="Picture 232">
            <a:extLst>
              <a:ext uri="{FF2B5EF4-FFF2-40B4-BE49-F238E27FC236}">
                <a16:creationId xmlns:a16="http://schemas.microsoft.com/office/drawing/2014/main" id="{DF29D0C8-287E-410A-8FCA-E6A915E35DBF}"/>
              </a:ext>
            </a:extLst>
          </p:cNvPr>
          <p:cNvPicPr>
            <a:picLocks noChangeAspect="1"/>
          </p:cNvPicPr>
          <p:nvPr/>
        </p:nvPicPr>
        <p:blipFill>
          <a:blip r:embed="rId40"/>
          <a:stretch>
            <a:fillRect/>
          </a:stretch>
        </p:blipFill>
        <p:spPr>
          <a:xfrm>
            <a:off x="357639" y="4913138"/>
            <a:ext cx="594935" cy="215513"/>
          </a:xfrm>
          <a:prstGeom prst="rect">
            <a:avLst/>
          </a:prstGeom>
        </p:spPr>
      </p:pic>
      <p:sp>
        <p:nvSpPr>
          <p:cNvPr id="159" name="Arrow: Pentagon 13">
            <a:extLst>
              <a:ext uri="{FF2B5EF4-FFF2-40B4-BE49-F238E27FC236}">
                <a16:creationId xmlns:a16="http://schemas.microsoft.com/office/drawing/2014/main" id="{C738BC13-203C-4BF4-82FF-4D2C10035A5C}"/>
              </a:ext>
            </a:extLst>
          </p:cNvPr>
          <p:cNvSpPr/>
          <p:nvPr/>
        </p:nvSpPr>
        <p:spPr bwMode="auto">
          <a:xfrm>
            <a:off x="9134818" y="208635"/>
            <a:ext cx="558633" cy="119285"/>
          </a:xfrm>
          <a:prstGeom prst="homePlate">
            <a:avLst>
              <a:gd name="adj" fmla="val 15026"/>
            </a:avLst>
          </a:prstGeom>
          <a:solidFill>
            <a:srgbClr val="009DB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fontAlgn="base">
              <a:spcBef>
                <a:spcPct val="0"/>
              </a:spcBef>
              <a:spcAft>
                <a:spcPct val="0"/>
              </a:spcAft>
            </a:pPr>
            <a:r>
              <a:rPr lang="en-US" sz="900" dirty="0">
                <a:solidFill>
                  <a:schemeClr val="bg1"/>
                </a:solidFill>
                <a:latin typeface="+mj-lt"/>
              </a:rPr>
              <a:t>2</a:t>
            </a:r>
          </a:p>
        </p:txBody>
      </p:sp>
      <p:sp>
        <p:nvSpPr>
          <p:cNvPr id="160" name="Arrow: Pentagon 13">
            <a:extLst>
              <a:ext uri="{FF2B5EF4-FFF2-40B4-BE49-F238E27FC236}">
                <a16:creationId xmlns:a16="http://schemas.microsoft.com/office/drawing/2014/main" id="{A09D7047-775D-4F3D-B3B7-C5E20C171DEF}"/>
              </a:ext>
            </a:extLst>
          </p:cNvPr>
          <p:cNvSpPr/>
          <p:nvPr/>
        </p:nvSpPr>
        <p:spPr bwMode="auto">
          <a:xfrm>
            <a:off x="9134818" y="336315"/>
            <a:ext cx="558633" cy="119285"/>
          </a:xfrm>
          <a:prstGeom prst="homePlate">
            <a:avLst>
              <a:gd name="adj" fmla="val 15026"/>
            </a:avLst>
          </a:prstGeom>
          <a:solidFill>
            <a:schemeClr val="bg1">
              <a:lumMod val="85000"/>
            </a:schemeClr>
          </a:solidFill>
          <a:ln w="9525" cap="flat" cmpd="sng" algn="ctr">
            <a:noFill/>
            <a:prstDash val="solid"/>
            <a:round/>
            <a:headEnd type="none" w="med" len="med"/>
            <a:tailEnd type="none" w="med" len="med"/>
          </a:ln>
          <a:effectLst/>
        </p:spPr>
        <p:txBody>
          <a:bodyPr vert="horz" wrap="square" lIns="324000" tIns="45720" rIns="91440" bIns="45720" numCol="1" rtlCol="0" anchor="ctr" anchorCtr="0" compatLnSpc="1">
            <a:prstTxWarp prst="textNoShape">
              <a:avLst/>
            </a:prstTxWarp>
          </a:bodyPr>
          <a:lstStyle/>
          <a:p>
            <a:pPr marL="315912" indent="-228600">
              <a:spcAft>
                <a:spcPts val="600"/>
              </a:spcAft>
              <a:buFont typeface="+mj-lt"/>
              <a:buAutoNum type="arabicPeriod"/>
            </a:pPr>
            <a:endParaRPr lang="en-US" sz="1000" dirty="0">
              <a:solidFill>
                <a:srgbClr val="009DB0"/>
              </a:solidFill>
              <a:latin typeface="+mj-lt"/>
              <a:cs typeface="Arial"/>
            </a:endParaRPr>
          </a:p>
        </p:txBody>
      </p:sp>
      <p:sp>
        <p:nvSpPr>
          <p:cNvPr id="161" name="Arrow: Pentagon 13">
            <a:extLst>
              <a:ext uri="{FF2B5EF4-FFF2-40B4-BE49-F238E27FC236}">
                <a16:creationId xmlns:a16="http://schemas.microsoft.com/office/drawing/2014/main" id="{A424EA34-517A-45B0-87EF-2A8537BA5936}"/>
              </a:ext>
            </a:extLst>
          </p:cNvPr>
          <p:cNvSpPr/>
          <p:nvPr/>
        </p:nvSpPr>
        <p:spPr bwMode="auto">
          <a:xfrm>
            <a:off x="9134818" y="79914"/>
            <a:ext cx="558633" cy="119285"/>
          </a:xfrm>
          <a:prstGeom prst="homePlate">
            <a:avLst>
              <a:gd name="adj" fmla="val 15026"/>
            </a:avLst>
          </a:prstGeom>
          <a:solidFill>
            <a:schemeClr val="bg1">
              <a:lumMod val="85000"/>
            </a:schemeClr>
          </a:solidFill>
          <a:ln w="9525" cap="flat" cmpd="sng" algn="ctr">
            <a:noFill/>
            <a:prstDash val="solid"/>
            <a:round/>
            <a:headEnd type="none" w="med" len="med"/>
            <a:tailEnd type="none" w="med" len="med"/>
          </a:ln>
          <a:effectLst/>
        </p:spPr>
        <p:txBody>
          <a:bodyPr vert="horz" wrap="square" lIns="324000" tIns="45720" rIns="91440" bIns="45720" numCol="1" rtlCol="0" anchor="ctr" anchorCtr="0" compatLnSpc="1">
            <a:prstTxWarp prst="textNoShape">
              <a:avLst/>
            </a:prstTxWarp>
          </a:bodyPr>
          <a:lstStyle/>
          <a:p>
            <a:pPr marL="315912" indent="-228600">
              <a:spcAft>
                <a:spcPts val="600"/>
              </a:spcAft>
              <a:buFont typeface="+mj-lt"/>
              <a:buAutoNum type="arabicPeriod"/>
            </a:pPr>
            <a:endParaRPr lang="en-US" sz="1000" dirty="0">
              <a:solidFill>
                <a:srgbClr val="009DB0"/>
              </a:solidFill>
              <a:latin typeface="+mj-lt"/>
              <a:cs typeface="Arial"/>
            </a:endParaRPr>
          </a:p>
        </p:txBody>
      </p:sp>
      <p:sp>
        <p:nvSpPr>
          <p:cNvPr id="170" name="Rectangle 169">
            <a:extLst>
              <a:ext uri="{FF2B5EF4-FFF2-40B4-BE49-F238E27FC236}">
                <a16:creationId xmlns:a16="http://schemas.microsoft.com/office/drawing/2014/main" id="{3D1428EC-6C05-490C-A21F-A87D61A5258C}"/>
              </a:ext>
            </a:extLst>
          </p:cNvPr>
          <p:cNvSpPr/>
          <p:nvPr/>
        </p:nvSpPr>
        <p:spPr>
          <a:xfrm>
            <a:off x="3856356" y="4319012"/>
            <a:ext cx="5670408" cy="1789432"/>
          </a:xfrm>
          <a:prstGeom prst="rect">
            <a:avLst/>
          </a:prstGeom>
          <a:solidFill>
            <a:schemeClr val="bg1"/>
          </a:soli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Ins="360000" rtlCol="0" anchor="ctr"/>
          <a:lstStyle/>
          <a:p>
            <a:pPr marL="171450" indent="-171450" algn="l">
              <a:buFont typeface="Arial" panose="020B0604020202020204" pitchFamily="34" charset="0"/>
              <a:buChar char="•"/>
            </a:pPr>
            <a:r>
              <a:rPr lang="en-US" sz="1000" b="1" dirty="0">
                <a:solidFill>
                  <a:schemeClr val="tx1"/>
                </a:solidFill>
              </a:rPr>
              <a:t>Risk #1: </a:t>
            </a:r>
            <a:r>
              <a:rPr lang="en-US" sz="1000" dirty="0">
                <a:solidFill>
                  <a:schemeClr val="tx1"/>
                </a:solidFill>
              </a:rPr>
              <a:t>Thanks to </a:t>
            </a:r>
            <a:r>
              <a:rPr lang="en-US" sz="1000" dirty="0" err="1">
                <a:solidFill>
                  <a:schemeClr val="accent5">
                    <a:lumMod val="75000"/>
                  </a:schemeClr>
                </a:solidFill>
              </a:rPr>
              <a:t>Sinapps</a:t>
            </a:r>
            <a:r>
              <a:rPr lang="en-US" sz="1000" dirty="0">
                <a:solidFill>
                  <a:schemeClr val="accent5">
                    <a:lumMod val="75000"/>
                  </a:schemeClr>
                </a:solidFill>
              </a:rPr>
              <a:t> IRD workstation module</a:t>
            </a:r>
            <a:r>
              <a:rPr lang="en-US" sz="1000" dirty="0">
                <a:solidFill>
                  <a:schemeClr val="tx1"/>
                </a:solidFill>
              </a:rPr>
              <a:t>, smaller REN providers might </a:t>
            </a:r>
            <a:r>
              <a:rPr lang="en-US" sz="1000" dirty="0">
                <a:solidFill>
                  <a:schemeClr val="accent5">
                    <a:lumMod val="75000"/>
                  </a:schemeClr>
                </a:solidFill>
              </a:rPr>
              <a:t>enter in direct contact with insurers </a:t>
            </a:r>
            <a:r>
              <a:rPr lang="en-US" sz="1000" dirty="0">
                <a:solidFill>
                  <a:schemeClr val="tx1"/>
                </a:solidFill>
              </a:rPr>
              <a:t>and therefore </a:t>
            </a:r>
            <a:r>
              <a:rPr lang="en-US" sz="1000" dirty="0">
                <a:solidFill>
                  <a:schemeClr val="accent5">
                    <a:lumMod val="75000"/>
                  </a:schemeClr>
                </a:solidFill>
              </a:rPr>
              <a:t>use it as their main information system</a:t>
            </a:r>
            <a:r>
              <a:rPr lang="en-US" sz="1000" dirty="0">
                <a:solidFill>
                  <a:schemeClr val="tx1"/>
                </a:solidFill>
              </a:rPr>
              <a:t>. In the mid-term, this could indeed lead to a </a:t>
            </a:r>
            <a:r>
              <a:rPr lang="en-US" sz="1000" dirty="0">
                <a:solidFill>
                  <a:schemeClr val="accent5">
                    <a:lumMod val="75000"/>
                  </a:schemeClr>
                </a:solidFill>
              </a:rPr>
              <a:t>potential reduction of the entry barriers</a:t>
            </a:r>
            <a:r>
              <a:rPr lang="en-US" sz="1000" dirty="0">
                <a:solidFill>
                  <a:schemeClr val="tx1"/>
                </a:solidFill>
              </a:rPr>
              <a:t> on Hestia’s market, providing these players have the required credentials to work with insurance companies</a:t>
            </a:r>
          </a:p>
          <a:p>
            <a:pPr marL="171450" indent="-171450" algn="l">
              <a:buFont typeface="Arial" panose="020B0604020202020204" pitchFamily="34" charset="0"/>
              <a:buChar char="•"/>
            </a:pPr>
            <a:endParaRPr lang="en-US" sz="1000" dirty="0">
              <a:solidFill>
                <a:schemeClr val="tx1"/>
              </a:solidFill>
            </a:endParaRPr>
          </a:p>
          <a:p>
            <a:pPr marL="171450" indent="-171450">
              <a:spcAft>
                <a:spcPts val="300"/>
              </a:spcAft>
              <a:buClr>
                <a:schemeClr val="tx1"/>
              </a:buClr>
              <a:buFont typeface="Arial" panose="020B0604020202020204" pitchFamily="34" charset="0"/>
              <a:buChar char="•"/>
            </a:pPr>
            <a:r>
              <a:rPr lang="en-US" sz="1000" b="1" dirty="0">
                <a:solidFill>
                  <a:schemeClr val="tx1"/>
                </a:solidFill>
              </a:rPr>
              <a:t>Risk #2: </a:t>
            </a:r>
            <a:r>
              <a:rPr lang="en-US" sz="1000" dirty="0">
                <a:solidFill>
                  <a:schemeClr val="tx1"/>
                </a:solidFill>
              </a:rPr>
              <a:t>Although </a:t>
            </a:r>
            <a:r>
              <a:rPr lang="en-US" sz="1000" dirty="0" err="1">
                <a:solidFill>
                  <a:schemeClr val="tx1"/>
                </a:solidFill>
              </a:rPr>
              <a:t>Sinapps</a:t>
            </a:r>
            <a:r>
              <a:rPr lang="en-US" sz="1000" dirty="0">
                <a:solidFill>
                  <a:schemeClr val="tx1"/>
                </a:solidFill>
              </a:rPr>
              <a:t> </a:t>
            </a:r>
            <a:r>
              <a:rPr lang="en-US" sz="1000" dirty="0">
                <a:solidFill>
                  <a:schemeClr val="accent5">
                    <a:lumMod val="75000"/>
                  </a:schemeClr>
                </a:solidFill>
              </a:rPr>
              <a:t>simplifies the direct collaboration </a:t>
            </a:r>
            <a:r>
              <a:rPr lang="en-US" sz="1000" dirty="0">
                <a:solidFill>
                  <a:schemeClr val="tx1"/>
                </a:solidFill>
              </a:rPr>
              <a:t>between insurers and renovation companies, it remains an IT tool with an ambition to </a:t>
            </a:r>
            <a:r>
              <a:rPr lang="en-US" sz="1000" dirty="0">
                <a:solidFill>
                  <a:schemeClr val="accent5">
                    <a:lumMod val="75000"/>
                  </a:schemeClr>
                </a:solidFill>
              </a:rPr>
              <a:t>simplify information flux </a:t>
            </a:r>
            <a:r>
              <a:rPr lang="en-US" sz="1000" dirty="0">
                <a:solidFill>
                  <a:schemeClr val="tx1"/>
                </a:solidFill>
              </a:rPr>
              <a:t>and </a:t>
            </a:r>
            <a:r>
              <a:rPr lang="en-US" sz="1000" dirty="0">
                <a:solidFill>
                  <a:schemeClr val="accent5">
                    <a:lumMod val="75000"/>
                  </a:schemeClr>
                </a:solidFill>
              </a:rPr>
              <a:t>not disintermediate </a:t>
            </a:r>
            <a:r>
              <a:rPr lang="en-US" sz="1000" dirty="0">
                <a:solidFill>
                  <a:schemeClr val="tx1"/>
                </a:solidFill>
              </a:rPr>
              <a:t>experts and REN providers. There is a </a:t>
            </a:r>
            <a:r>
              <a:rPr lang="en-US" sz="1000" dirty="0">
                <a:solidFill>
                  <a:schemeClr val="accent5">
                    <a:lumMod val="75000"/>
                  </a:schemeClr>
                </a:solidFill>
              </a:rPr>
              <a:t>limited chance </a:t>
            </a:r>
            <a:r>
              <a:rPr lang="en-US" sz="1000" dirty="0">
                <a:solidFill>
                  <a:schemeClr val="tx1"/>
                </a:solidFill>
              </a:rPr>
              <a:t>of </a:t>
            </a:r>
            <a:r>
              <a:rPr lang="en-US" sz="1000" dirty="0" err="1">
                <a:solidFill>
                  <a:schemeClr val="tx1"/>
                </a:solidFill>
              </a:rPr>
              <a:t>Sinapps</a:t>
            </a:r>
            <a:r>
              <a:rPr lang="en-US" sz="1000" dirty="0">
                <a:solidFill>
                  <a:schemeClr val="tx1"/>
                </a:solidFill>
              </a:rPr>
              <a:t> IRD </a:t>
            </a:r>
            <a:r>
              <a:rPr lang="en-US" sz="1000" dirty="0">
                <a:solidFill>
                  <a:schemeClr val="accent5">
                    <a:lumMod val="75000"/>
                  </a:schemeClr>
                </a:solidFill>
              </a:rPr>
              <a:t>becoming a platform</a:t>
            </a:r>
            <a:r>
              <a:rPr lang="en-US" sz="1000" dirty="0">
                <a:solidFill>
                  <a:schemeClr val="tx1"/>
                </a:solidFill>
              </a:rPr>
              <a:t> that federates local renovation companies</a:t>
            </a:r>
          </a:p>
        </p:txBody>
      </p:sp>
      <p:grpSp>
        <p:nvGrpSpPr>
          <p:cNvPr id="171" name="Group 4">
            <a:extLst>
              <a:ext uri="{FF2B5EF4-FFF2-40B4-BE49-F238E27FC236}">
                <a16:creationId xmlns:a16="http://schemas.microsoft.com/office/drawing/2014/main" id="{120A3B79-24AC-45D0-A632-87AA1B7D263C}"/>
              </a:ext>
            </a:extLst>
          </p:cNvPr>
          <p:cNvGrpSpPr>
            <a:grpSpLocks noChangeAspect="1"/>
          </p:cNvGrpSpPr>
          <p:nvPr/>
        </p:nvGrpSpPr>
        <p:grpSpPr bwMode="auto">
          <a:xfrm>
            <a:off x="9245559" y="5470629"/>
            <a:ext cx="196014" cy="232450"/>
            <a:chOff x="811" y="719"/>
            <a:chExt cx="694" cy="823"/>
          </a:xfrm>
          <a:solidFill>
            <a:schemeClr val="accent3"/>
          </a:solidFill>
        </p:grpSpPr>
        <p:sp>
          <p:nvSpPr>
            <p:cNvPr id="190" name="Freeform 5">
              <a:extLst>
                <a:ext uri="{FF2B5EF4-FFF2-40B4-BE49-F238E27FC236}">
                  <a16:creationId xmlns:a16="http://schemas.microsoft.com/office/drawing/2014/main" id="{11737BDC-3B9B-45D4-A6AF-B6571A39991B}"/>
                </a:ext>
              </a:extLst>
            </p:cNvPr>
            <p:cNvSpPr>
              <a:spLocks/>
            </p:cNvSpPr>
            <p:nvPr/>
          </p:nvSpPr>
          <p:spPr bwMode="auto">
            <a:xfrm>
              <a:off x="811" y="800"/>
              <a:ext cx="93" cy="742"/>
            </a:xfrm>
            <a:custGeom>
              <a:avLst/>
              <a:gdLst>
                <a:gd name="T0" fmla="*/ 4 w 8"/>
                <a:gd name="T1" fmla="*/ 0 h 64"/>
                <a:gd name="T2" fmla="*/ 0 w 8"/>
                <a:gd name="T3" fmla="*/ 4 h 64"/>
                <a:gd name="T4" fmla="*/ 0 w 8"/>
                <a:gd name="T5" fmla="*/ 64 h 64"/>
                <a:gd name="T6" fmla="*/ 8 w 8"/>
                <a:gd name="T7" fmla="*/ 64 h 64"/>
                <a:gd name="T8" fmla="*/ 8 w 8"/>
                <a:gd name="T9" fmla="*/ 4 h 64"/>
                <a:gd name="T10" fmla="*/ 4 w 8"/>
                <a:gd name="T11" fmla="*/ 0 h 64"/>
              </a:gdLst>
              <a:ahLst/>
              <a:cxnLst>
                <a:cxn ang="0">
                  <a:pos x="T0" y="T1"/>
                </a:cxn>
                <a:cxn ang="0">
                  <a:pos x="T2" y="T3"/>
                </a:cxn>
                <a:cxn ang="0">
                  <a:pos x="T4" y="T5"/>
                </a:cxn>
                <a:cxn ang="0">
                  <a:pos x="T6" y="T7"/>
                </a:cxn>
                <a:cxn ang="0">
                  <a:pos x="T8" y="T9"/>
                </a:cxn>
                <a:cxn ang="0">
                  <a:pos x="T10" y="T11"/>
                </a:cxn>
              </a:cxnLst>
              <a:rect l="0" t="0" r="r" b="b"/>
              <a:pathLst>
                <a:path w="8" h="64">
                  <a:moveTo>
                    <a:pt x="4" y="0"/>
                  </a:moveTo>
                  <a:cubicBezTo>
                    <a:pt x="2" y="0"/>
                    <a:pt x="0" y="2"/>
                    <a:pt x="0" y="4"/>
                  </a:cubicBezTo>
                  <a:cubicBezTo>
                    <a:pt x="0" y="64"/>
                    <a:pt x="0" y="64"/>
                    <a:pt x="0" y="64"/>
                  </a:cubicBezTo>
                  <a:cubicBezTo>
                    <a:pt x="8" y="64"/>
                    <a:pt x="8" y="64"/>
                    <a:pt x="8" y="64"/>
                  </a:cubicBezTo>
                  <a:cubicBezTo>
                    <a:pt x="8" y="4"/>
                    <a:pt x="8" y="4"/>
                    <a:pt x="8" y="4"/>
                  </a:cubicBezTo>
                  <a:cubicBezTo>
                    <a:pt x="8" y="2"/>
                    <a:pt x="7"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8" name="Freeform 6">
              <a:extLst>
                <a:ext uri="{FF2B5EF4-FFF2-40B4-BE49-F238E27FC236}">
                  <a16:creationId xmlns:a16="http://schemas.microsoft.com/office/drawing/2014/main" id="{D0597780-C17F-4182-89EE-64597A26E657}"/>
                </a:ext>
              </a:extLst>
            </p:cNvPr>
            <p:cNvSpPr>
              <a:spLocks/>
            </p:cNvSpPr>
            <p:nvPr/>
          </p:nvSpPr>
          <p:spPr bwMode="auto">
            <a:xfrm>
              <a:off x="950" y="719"/>
              <a:ext cx="555" cy="741"/>
            </a:xfrm>
            <a:custGeom>
              <a:avLst/>
              <a:gdLst>
                <a:gd name="T0" fmla="*/ 0 w 48"/>
                <a:gd name="T1" fmla="*/ 16 h 64"/>
                <a:gd name="T2" fmla="*/ 0 w 48"/>
                <a:gd name="T3" fmla="*/ 48 h 64"/>
                <a:gd name="T4" fmla="*/ 48 w 48"/>
                <a:gd name="T5" fmla="*/ 44 h 64"/>
                <a:gd name="T6" fmla="*/ 48 w 48"/>
                <a:gd name="T7" fmla="*/ 12 h 64"/>
                <a:gd name="T8" fmla="*/ 0 w 48"/>
                <a:gd name="T9" fmla="*/ 16 h 64"/>
              </a:gdLst>
              <a:ahLst/>
              <a:cxnLst>
                <a:cxn ang="0">
                  <a:pos x="T0" y="T1"/>
                </a:cxn>
                <a:cxn ang="0">
                  <a:pos x="T2" y="T3"/>
                </a:cxn>
                <a:cxn ang="0">
                  <a:pos x="T4" y="T5"/>
                </a:cxn>
                <a:cxn ang="0">
                  <a:pos x="T6" y="T7"/>
                </a:cxn>
                <a:cxn ang="0">
                  <a:pos x="T8" y="T9"/>
                </a:cxn>
              </a:cxnLst>
              <a:rect l="0" t="0" r="r" b="b"/>
              <a:pathLst>
                <a:path w="48" h="64">
                  <a:moveTo>
                    <a:pt x="0" y="16"/>
                  </a:moveTo>
                  <a:cubicBezTo>
                    <a:pt x="0" y="48"/>
                    <a:pt x="0" y="48"/>
                    <a:pt x="0" y="48"/>
                  </a:cubicBezTo>
                  <a:cubicBezTo>
                    <a:pt x="24" y="32"/>
                    <a:pt x="24" y="64"/>
                    <a:pt x="48" y="44"/>
                  </a:cubicBezTo>
                  <a:cubicBezTo>
                    <a:pt x="48" y="12"/>
                    <a:pt x="48" y="12"/>
                    <a:pt x="48" y="12"/>
                  </a:cubicBezTo>
                  <a:cubicBezTo>
                    <a:pt x="24" y="32"/>
                    <a:pt x="24" y="0"/>
                    <a:pt x="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99" name="Group 4">
            <a:extLst>
              <a:ext uri="{FF2B5EF4-FFF2-40B4-BE49-F238E27FC236}">
                <a16:creationId xmlns:a16="http://schemas.microsoft.com/office/drawing/2014/main" id="{8FB2C4FA-4E30-407E-B7E5-50B35F6D02A3}"/>
              </a:ext>
            </a:extLst>
          </p:cNvPr>
          <p:cNvGrpSpPr>
            <a:grpSpLocks noChangeAspect="1"/>
          </p:cNvGrpSpPr>
          <p:nvPr/>
        </p:nvGrpSpPr>
        <p:grpSpPr bwMode="auto">
          <a:xfrm>
            <a:off x="9245559" y="4570414"/>
            <a:ext cx="196014" cy="232450"/>
            <a:chOff x="811" y="719"/>
            <a:chExt cx="694" cy="823"/>
          </a:xfrm>
          <a:solidFill>
            <a:schemeClr val="accent6"/>
          </a:solidFill>
        </p:grpSpPr>
        <p:sp>
          <p:nvSpPr>
            <p:cNvPr id="200" name="Freeform 5">
              <a:extLst>
                <a:ext uri="{FF2B5EF4-FFF2-40B4-BE49-F238E27FC236}">
                  <a16:creationId xmlns:a16="http://schemas.microsoft.com/office/drawing/2014/main" id="{14B8BF9B-8764-4CBE-8C8E-D74F9AE22986}"/>
                </a:ext>
              </a:extLst>
            </p:cNvPr>
            <p:cNvSpPr>
              <a:spLocks/>
            </p:cNvSpPr>
            <p:nvPr/>
          </p:nvSpPr>
          <p:spPr bwMode="auto">
            <a:xfrm>
              <a:off x="811" y="800"/>
              <a:ext cx="93" cy="742"/>
            </a:xfrm>
            <a:custGeom>
              <a:avLst/>
              <a:gdLst>
                <a:gd name="T0" fmla="*/ 4 w 8"/>
                <a:gd name="T1" fmla="*/ 0 h 64"/>
                <a:gd name="T2" fmla="*/ 0 w 8"/>
                <a:gd name="T3" fmla="*/ 4 h 64"/>
                <a:gd name="T4" fmla="*/ 0 w 8"/>
                <a:gd name="T5" fmla="*/ 64 h 64"/>
                <a:gd name="T6" fmla="*/ 8 w 8"/>
                <a:gd name="T7" fmla="*/ 64 h 64"/>
                <a:gd name="T8" fmla="*/ 8 w 8"/>
                <a:gd name="T9" fmla="*/ 4 h 64"/>
                <a:gd name="T10" fmla="*/ 4 w 8"/>
                <a:gd name="T11" fmla="*/ 0 h 64"/>
              </a:gdLst>
              <a:ahLst/>
              <a:cxnLst>
                <a:cxn ang="0">
                  <a:pos x="T0" y="T1"/>
                </a:cxn>
                <a:cxn ang="0">
                  <a:pos x="T2" y="T3"/>
                </a:cxn>
                <a:cxn ang="0">
                  <a:pos x="T4" y="T5"/>
                </a:cxn>
                <a:cxn ang="0">
                  <a:pos x="T6" y="T7"/>
                </a:cxn>
                <a:cxn ang="0">
                  <a:pos x="T8" y="T9"/>
                </a:cxn>
                <a:cxn ang="0">
                  <a:pos x="T10" y="T11"/>
                </a:cxn>
              </a:cxnLst>
              <a:rect l="0" t="0" r="r" b="b"/>
              <a:pathLst>
                <a:path w="8" h="64">
                  <a:moveTo>
                    <a:pt x="4" y="0"/>
                  </a:moveTo>
                  <a:cubicBezTo>
                    <a:pt x="2" y="0"/>
                    <a:pt x="0" y="2"/>
                    <a:pt x="0" y="4"/>
                  </a:cubicBezTo>
                  <a:cubicBezTo>
                    <a:pt x="0" y="64"/>
                    <a:pt x="0" y="64"/>
                    <a:pt x="0" y="64"/>
                  </a:cubicBezTo>
                  <a:cubicBezTo>
                    <a:pt x="8" y="64"/>
                    <a:pt x="8" y="64"/>
                    <a:pt x="8" y="64"/>
                  </a:cubicBezTo>
                  <a:cubicBezTo>
                    <a:pt x="8" y="4"/>
                    <a:pt x="8" y="4"/>
                    <a:pt x="8" y="4"/>
                  </a:cubicBezTo>
                  <a:cubicBezTo>
                    <a:pt x="8" y="2"/>
                    <a:pt x="7"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1" name="Freeform 6">
              <a:extLst>
                <a:ext uri="{FF2B5EF4-FFF2-40B4-BE49-F238E27FC236}">
                  <a16:creationId xmlns:a16="http://schemas.microsoft.com/office/drawing/2014/main" id="{39D29613-355F-44A1-A755-0BDB2660FB30}"/>
                </a:ext>
              </a:extLst>
            </p:cNvPr>
            <p:cNvSpPr>
              <a:spLocks/>
            </p:cNvSpPr>
            <p:nvPr/>
          </p:nvSpPr>
          <p:spPr bwMode="auto">
            <a:xfrm>
              <a:off x="950" y="719"/>
              <a:ext cx="555" cy="741"/>
            </a:xfrm>
            <a:custGeom>
              <a:avLst/>
              <a:gdLst>
                <a:gd name="T0" fmla="*/ 0 w 48"/>
                <a:gd name="T1" fmla="*/ 16 h 64"/>
                <a:gd name="T2" fmla="*/ 0 w 48"/>
                <a:gd name="T3" fmla="*/ 48 h 64"/>
                <a:gd name="T4" fmla="*/ 48 w 48"/>
                <a:gd name="T5" fmla="*/ 44 h 64"/>
                <a:gd name="T6" fmla="*/ 48 w 48"/>
                <a:gd name="T7" fmla="*/ 12 h 64"/>
                <a:gd name="T8" fmla="*/ 0 w 48"/>
                <a:gd name="T9" fmla="*/ 16 h 64"/>
              </a:gdLst>
              <a:ahLst/>
              <a:cxnLst>
                <a:cxn ang="0">
                  <a:pos x="T0" y="T1"/>
                </a:cxn>
                <a:cxn ang="0">
                  <a:pos x="T2" y="T3"/>
                </a:cxn>
                <a:cxn ang="0">
                  <a:pos x="T4" y="T5"/>
                </a:cxn>
                <a:cxn ang="0">
                  <a:pos x="T6" y="T7"/>
                </a:cxn>
                <a:cxn ang="0">
                  <a:pos x="T8" y="T9"/>
                </a:cxn>
              </a:cxnLst>
              <a:rect l="0" t="0" r="r" b="b"/>
              <a:pathLst>
                <a:path w="48" h="64">
                  <a:moveTo>
                    <a:pt x="0" y="16"/>
                  </a:moveTo>
                  <a:cubicBezTo>
                    <a:pt x="0" y="48"/>
                    <a:pt x="0" y="48"/>
                    <a:pt x="0" y="48"/>
                  </a:cubicBezTo>
                  <a:cubicBezTo>
                    <a:pt x="24" y="32"/>
                    <a:pt x="24" y="64"/>
                    <a:pt x="48" y="44"/>
                  </a:cubicBezTo>
                  <a:cubicBezTo>
                    <a:pt x="48" y="12"/>
                    <a:pt x="48" y="12"/>
                    <a:pt x="48" y="12"/>
                  </a:cubicBezTo>
                  <a:cubicBezTo>
                    <a:pt x="24" y="32"/>
                    <a:pt x="24" y="0"/>
                    <a:pt x="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24" name="Groupe 123">
            <a:extLst>
              <a:ext uri="{FF2B5EF4-FFF2-40B4-BE49-F238E27FC236}">
                <a16:creationId xmlns:a16="http://schemas.microsoft.com/office/drawing/2014/main" id="{A7773199-01BF-4798-A5E6-9BB4E83C7317}"/>
              </a:ext>
            </a:extLst>
          </p:cNvPr>
          <p:cNvGrpSpPr/>
          <p:nvPr/>
        </p:nvGrpSpPr>
        <p:grpSpPr>
          <a:xfrm>
            <a:off x="1562564" y="4308652"/>
            <a:ext cx="2199706" cy="1789432"/>
            <a:chOff x="1562564" y="4308652"/>
            <a:chExt cx="2199706" cy="1789432"/>
          </a:xfrm>
        </p:grpSpPr>
        <p:grpSp>
          <p:nvGrpSpPr>
            <p:cNvPr id="122" name="Groupe 121">
              <a:extLst>
                <a:ext uri="{FF2B5EF4-FFF2-40B4-BE49-F238E27FC236}">
                  <a16:creationId xmlns:a16="http://schemas.microsoft.com/office/drawing/2014/main" id="{4074173A-A04D-4B76-B4FA-059B5EB3F384}"/>
                </a:ext>
              </a:extLst>
            </p:cNvPr>
            <p:cNvGrpSpPr/>
            <p:nvPr/>
          </p:nvGrpSpPr>
          <p:grpSpPr>
            <a:xfrm>
              <a:off x="1562564" y="4308652"/>
              <a:ext cx="2199706" cy="1789432"/>
              <a:chOff x="1522688" y="6987136"/>
              <a:chExt cx="2199706" cy="1789432"/>
            </a:xfrm>
          </p:grpSpPr>
          <p:sp>
            <p:nvSpPr>
              <p:cNvPr id="131" name="Rectangle 130">
                <a:extLst>
                  <a:ext uri="{FF2B5EF4-FFF2-40B4-BE49-F238E27FC236}">
                    <a16:creationId xmlns:a16="http://schemas.microsoft.com/office/drawing/2014/main" id="{A0CF7030-74D6-41D0-9786-9F4BB7CAC9A7}"/>
                  </a:ext>
                </a:extLst>
              </p:cNvPr>
              <p:cNvSpPr/>
              <p:nvPr/>
            </p:nvSpPr>
            <p:spPr>
              <a:xfrm>
                <a:off x="1522688" y="6987136"/>
                <a:ext cx="2199705" cy="1789432"/>
              </a:xfrm>
              <a:prstGeom prst="rect">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Arial" panose="020B0604020202020204" pitchFamily="34" charset="0"/>
                  <a:buChar char="•"/>
                </a:pPr>
                <a:endParaRPr lang="en-US" sz="900" dirty="0">
                  <a:solidFill>
                    <a:schemeClr val="tx1"/>
                  </a:solidFill>
                </a:endParaRPr>
              </a:p>
            </p:txBody>
          </p:sp>
          <p:sp>
            <p:nvSpPr>
              <p:cNvPr id="132" name="Rectangle : coins arrondis 131">
                <a:extLst>
                  <a:ext uri="{FF2B5EF4-FFF2-40B4-BE49-F238E27FC236}">
                    <a16:creationId xmlns:a16="http://schemas.microsoft.com/office/drawing/2014/main" id="{2E738EF8-B3B7-4757-806E-88E0B1DF2612}"/>
                  </a:ext>
                </a:extLst>
              </p:cNvPr>
              <p:cNvSpPr/>
              <p:nvPr/>
            </p:nvSpPr>
            <p:spPr>
              <a:xfrm>
                <a:off x="1886667" y="7682594"/>
                <a:ext cx="1509858" cy="499314"/>
              </a:xfrm>
              <a:prstGeom prst="round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900" dirty="0" err="1">
                    <a:solidFill>
                      <a:schemeClr val="tx1"/>
                    </a:solidFill>
                  </a:rPr>
                  <a:t>Sinapps</a:t>
                </a:r>
                <a:r>
                  <a:rPr lang="en-US" sz="900" dirty="0">
                    <a:solidFill>
                      <a:schemeClr val="tx1"/>
                    </a:solidFill>
                  </a:rPr>
                  <a:t> IRD</a:t>
                </a:r>
              </a:p>
            </p:txBody>
          </p:sp>
          <p:cxnSp>
            <p:nvCxnSpPr>
              <p:cNvPr id="133" name="Connecteur droit 132">
                <a:extLst>
                  <a:ext uri="{FF2B5EF4-FFF2-40B4-BE49-F238E27FC236}">
                    <a16:creationId xmlns:a16="http://schemas.microsoft.com/office/drawing/2014/main" id="{9F8324D1-9A25-419B-BDAD-EF5C63D93994}"/>
                  </a:ext>
                </a:extLst>
              </p:cNvPr>
              <p:cNvCxnSpPr>
                <a:cxnSpLocks/>
                <a:endCxn id="132" idx="0"/>
              </p:cNvCxnSpPr>
              <p:nvPr/>
            </p:nvCxnSpPr>
            <p:spPr>
              <a:xfrm>
                <a:off x="2129319" y="7519601"/>
                <a:ext cx="512277" cy="162993"/>
              </a:xfrm>
              <a:prstGeom prst="line">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4" name="Connecteur droit 133">
                <a:extLst>
                  <a:ext uri="{FF2B5EF4-FFF2-40B4-BE49-F238E27FC236}">
                    <a16:creationId xmlns:a16="http://schemas.microsoft.com/office/drawing/2014/main" id="{CC2D0833-B97A-425A-8EE5-9E8D2B4069E7}"/>
                  </a:ext>
                </a:extLst>
              </p:cNvPr>
              <p:cNvCxnSpPr>
                <a:cxnSpLocks/>
                <a:endCxn id="132" idx="0"/>
              </p:cNvCxnSpPr>
              <p:nvPr/>
            </p:nvCxnSpPr>
            <p:spPr>
              <a:xfrm flipH="1">
                <a:off x="2641596" y="7503414"/>
                <a:ext cx="537843" cy="179180"/>
              </a:xfrm>
              <a:prstGeom prst="line">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5" name="Connecteur droit 134">
                <a:extLst>
                  <a:ext uri="{FF2B5EF4-FFF2-40B4-BE49-F238E27FC236}">
                    <a16:creationId xmlns:a16="http://schemas.microsoft.com/office/drawing/2014/main" id="{3C819C84-C55C-4F86-85AE-5458DD76647F}"/>
                  </a:ext>
                </a:extLst>
              </p:cNvPr>
              <p:cNvCxnSpPr>
                <a:cxnSpLocks/>
                <a:stCxn id="149" idx="0"/>
                <a:endCxn id="132" idx="2"/>
              </p:cNvCxnSpPr>
              <p:nvPr/>
            </p:nvCxnSpPr>
            <p:spPr>
              <a:xfrm flipV="1">
                <a:off x="2172734" y="8181908"/>
                <a:ext cx="468862" cy="117052"/>
              </a:xfrm>
              <a:prstGeom prst="line">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7" name="Connecteur droit 136">
                <a:extLst>
                  <a:ext uri="{FF2B5EF4-FFF2-40B4-BE49-F238E27FC236}">
                    <a16:creationId xmlns:a16="http://schemas.microsoft.com/office/drawing/2014/main" id="{6C22A040-35D8-48D2-A90A-2D3883010C0C}"/>
                  </a:ext>
                </a:extLst>
              </p:cNvPr>
              <p:cNvCxnSpPr>
                <a:cxnSpLocks/>
                <a:endCxn id="132" idx="2"/>
              </p:cNvCxnSpPr>
              <p:nvPr/>
            </p:nvCxnSpPr>
            <p:spPr>
              <a:xfrm flipH="1" flipV="1">
                <a:off x="2641596" y="8181908"/>
                <a:ext cx="550469" cy="104506"/>
              </a:xfrm>
              <a:prstGeom prst="line">
                <a:avLst/>
              </a:prstGeom>
              <a:ln>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39" name="Graphique 138">
                <a:extLst>
                  <a:ext uri="{FF2B5EF4-FFF2-40B4-BE49-F238E27FC236}">
                    <a16:creationId xmlns:a16="http://schemas.microsoft.com/office/drawing/2014/main" id="{F5474125-C30E-4666-BE78-79656909A6A0}"/>
                  </a:ext>
                </a:extLst>
              </p:cNvPr>
              <p:cNvPicPr>
                <a:picLocks noChangeAspect="1"/>
              </p:cNvPicPr>
              <p:nvPr/>
            </p:nvPicPr>
            <p:blipFill>
              <a:blip r:embed="rId26" cstate="print">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1770894" y="7217603"/>
                <a:ext cx="153583" cy="236204"/>
              </a:xfrm>
              <a:prstGeom prst="rect">
                <a:avLst/>
              </a:prstGeom>
            </p:spPr>
          </p:pic>
          <p:grpSp>
            <p:nvGrpSpPr>
              <p:cNvPr id="140" name="Group 13">
                <a:extLst>
                  <a:ext uri="{FF2B5EF4-FFF2-40B4-BE49-F238E27FC236}">
                    <a16:creationId xmlns:a16="http://schemas.microsoft.com/office/drawing/2014/main" id="{2D265003-B9BA-4E80-A8B5-87B5E5BDD69F}"/>
                  </a:ext>
                </a:extLst>
              </p:cNvPr>
              <p:cNvGrpSpPr>
                <a:grpSpLocks noChangeAspect="1"/>
              </p:cNvGrpSpPr>
              <p:nvPr/>
            </p:nvGrpSpPr>
            <p:grpSpPr bwMode="auto">
              <a:xfrm>
                <a:off x="2819638" y="7233234"/>
                <a:ext cx="178388" cy="159525"/>
                <a:chOff x="788" y="858"/>
                <a:chExt cx="740" cy="626"/>
              </a:xfrm>
              <a:solidFill>
                <a:schemeClr val="accent5"/>
              </a:solidFill>
            </p:grpSpPr>
            <p:sp>
              <p:nvSpPr>
                <p:cNvPr id="141" name="Oval 14">
                  <a:extLst>
                    <a:ext uri="{FF2B5EF4-FFF2-40B4-BE49-F238E27FC236}">
                      <a16:creationId xmlns:a16="http://schemas.microsoft.com/office/drawing/2014/main" id="{62C4D626-F5F0-4AB1-8331-A44CA6111BA1}"/>
                    </a:ext>
                  </a:extLst>
                </p:cNvPr>
                <p:cNvSpPr>
                  <a:spLocks noChangeArrowheads="1"/>
                </p:cNvSpPr>
                <p:nvPr/>
              </p:nvSpPr>
              <p:spPr bwMode="auto">
                <a:xfrm>
                  <a:off x="1343" y="858"/>
                  <a:ext cx="139" cy="16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sp>
              <p:nvSpPr>
                <p:cNvPr id="142" name="Oval 15">
                  <a:extLst>
                    <a:ext uri="{FF2B5EF4-FFF2-40B4-BE49-F238E27FC236}">
                      <a16:creationId xmlns:a16="http://schemas.microsoft.com/office/drawing/2014/main" id="{258ECF80-BA63-461E-A098-D1D86CEEC036}"/>
                    </a:ext>
                  </a:extLst>
                </p:cNvPr>
                <p:cNvSpPr>
                  <a:spLocks noChangeArrowheads="1"/>
                </p:cNvSpPr>
                <p:nvPr/>
              </p:nvSpPr>
              <p:spPr bwMode="auto">
                <a:xfrm>
                  <a:off x="834" y="858"/>
                  <a:ext cx="139" cy="16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sp>
              <p:nvSpPr>
                <p:cNvPr id="143" name="Freeform 16">
                  <a:extLst>
                    <a:ext uri="{FF2B5EF4-FFF2-40B4-BE49-F238E27FC236}">
                      <a16:creationId xmlns:a16="http://schemas.microsoft.com/office/drawing/2014/main" id="{E33F2D8E-F312-494D-A5E7-40A5EFEDE662}"/>
                    </a:ext>
                  </a:extLst>
                </p:cNvPr>
                <p:cNvSpPr>
                  <a:spLocks/>
                </p:cNvSpPr>
                <p:nvPr/>
              </p:nvSpPr>
              <p:spPr bwMode="auto">
                <a:xfrm>
                  <a:off x="788" y="1020"/>
                  <a:ext cx="208" cy="185"/>
                </a:xfrm>
                <a:custGeom>
                  <a:avLst/>
                  <a:gdLst>
                    <a:gd name="T0" fmla="*/ 16 w 18"/>
                    <a:gd name="T1" fmla="*/ 8 h 16"/>
                    <a:gd name="T2" fmla="*/ 18 w 18"/>
                    <a:gd name="T3" fmla="*/ 0 h 16"/>
                    <a:gd name="T4" fmla="*/ 8 w 18"/>
                    <a:gd name="T5" fmla="*/ 0 h 16"/>
                    <a:gd name="T6" fmla="*/ 0 w 18"/>
                    <a:gd name="T7" fmla="*/ 8 h 16"/>
                    <a:gd name="T8" fmla="*/ 0 w 18"/>
                    <a:gd name="T9" fmla="*/ 16 h 16"/>
                    <a:gd name="T10" fmla="*/ 18 w 18"/>
                    <a:gd name="T11" fmla="*/ 16 h 16"/>
                    <a:gd name="T12" fmla="*/ 16 w 18"/>
                    <a:gd name="T13" fmla="*/ 8 h 16"/>
                  </a:gdLst>
                  <a:ahLst/>
                  <a:cxnLst>
                    <a:cxn ang="0">
                      <a:pos x="T0" y="T1"/>
                    </a:cxn>
                    <a:cxn ang="0">
                      <a:pos x="T2" y="T3"/>
                    </a:cxn>
                    <a:cxn ang="0">
                      <a:pos x="T4" y="T5"/>
                    </a:cxn>
                    <a:cxn ang="0">
                      <a:pos x="T6" y="T7"/>
                    </a:cxn>
                    <a:cxn ang="0">
                      <a:pos x="T8" y="T9"/>
                    </a:cxn>
                    <a:cxn ang="0">
                      <a:pos x="T10" y="T11"/>
                    </a:cxn>
                    <a:cxn ang="0">
                      <a:pos x="T12" y="T13"/>
                    </a:cxn>
                  </a:cxnLst>
                  <a:rect l="0" t="0" r="r" b="b"/>
                  <a:pathLst>
                    <a:path w="18" h="16">
                      <a:moveTo>
                        <a:pt x="16" y="8"/>
                      </a:moveTo>
                      <a:cubicBezTo>
                        <a:pt x="16" y="5"/>
                        <a:pt x="17" y="3"/>
                        <a:pt x="18" y="0"/>
                      </a:cubicBezTo>
                      <a:cubicBezTo>
                        <a:pt x="8" y="0"/>
                        <a:pt x="8" y="0"/>
                        <a:pt x="8" y="0"/>
                      </a:cubicBezTo>
                      <a:cubicBezTo>
                        <a:pt x="4" y="0"/>
                        <a:pt x="0" y="4"/>
                        <a:pt x="0" y="8"/>
                      </a:cubicBezTo>
                      <a:cubicBezTo>
                        <a:pt x="0" y="16"/>
                        <a:pt x="0" y="16"/>
                        <a:pt x="0" y="16"/>
                      </a:cubicBezTo>
                      <a:cubicBezTo>
                        <a:pt x="18" y="16"/>
                        <a:pt x="18" y="16"/>
                        <a:pt x="18" y="16"/>
                      </a:cubicBezTo>
                      <a:cubicBezTo>
                        <a:pt x="17" y="14"/>
                        <a:pt x="16" y="11"/>
                        <a:pt x="1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sp>
              <p:nvSpPr>
                <p:cNvPr id="144" name="Freeform 17">
                  <a:extLst>
                    <a:ext uri="{FF2B5EF4-FFF2-40B4-BE49-F238E27FC236}">
                      <a16:creationId xmlns:a16="http://schemas.microsoft.com/office/drawing/2014/main" id="{2C42C196-AF05-496C-8D41-ED85E1936F31}"/>
                    </a:ext>
                  </a:extLst>
                </p:cNvPr>
                <p:cNvSpPr>
                  <a:spLocks/>
                </p:cNvSpPr>
                <p:nvPr/>
              </p:nvSpPr>
              <p:spPr bwMode="auto">
                <a:xfrm>
                  <a:off x="1320" y="1020"/>
                  <a:ext cx="208" cy="185"/>
                </a:xfrm>
                <a:custGeom>
                  <a:avLst/>
                  <a:gdLst>
                    <a:gd name="T0" fmla="*/ 10 w 18"/>
                    <a:gd name="T1" fmla="*/ 0 h 16"/>
                    <a:gd name="T2" fmla="*/ 0 w 18"/>
                    <a:gd name="T3" fmla="*/ 0 h 16"/>
                    <a:gd name="T4" fmla="*/ 2 w 18"/>
                    <a:gd name="T5" fmla="*/ 8 h 16"/>
                    <a:gd name="T6" fmla="*/ 0 w 18"/>
                    <a:gd name="T7" fmla="*/ 16 h 16"/>
                    <a:gd name="T8" fmla="*/ 18 w 18"/>
                    <a:gd name="T9" fmla="*/ 16 h 16"/>
                    <a:gd name="T10" fmla="*/ 18 w 18"/>
                    <a:gd name="T11" fmla="*/ 8 h 16"/>
                    <a:gd name="T12" fmla="*/ 10 w 18"/>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18" h="16">
                      <a:moveTo>
                        <a:pt x="10" y="0"/>
                      </a:moveTo>
                      <a:cubicBezTo>
                        <a:pt x="0" y="0"/>
                        <a:pt x="0" y="0"/>
                        <a:pt x="0" y="0"/>
                      </a:cubicBezTo>
                      <a:cubicBezTo>
                        <a:pt x="1" y="3"/>
                        <a:pt x="2" y="5"/>
                        <a:pt x="2" y="8"/>
                      </a:cubicBezTo>
                      <a:cubicBezTo>
                        <a:pt x="2" y="11"/>
                        <a:pt x="1" y="14"/>
                        <a:pt x="0" y="16"/>
                      </a:cubicBezTo>
                      <a:cubicBezTo>
                        <a:pt x="18" y="16"/>
                        <a:pt x="18" y="16"/>
                        <a:pt x="18" y="16"/>
                      </a:cubicBezTo>
                      <a:cubicBezTo>
                        <a:pt x="18" y="8"/>
                        <a:pt x="18" y="8"/>
                        <a:pt x="18" y="8"/>
                      </a:cubicBezTo>
                      <a:cubicBezTo>
                        <a:pt x="18" y="4"/>
                        <a:pt x="15" y="0"/>
                        <a:pt x="1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sp>
              <p:nvSpPr>
                <p:cNvPr id="145" name="Freeform 18">
                  <a:extLst>
                    <a:ext uri="{FF2B5EF4-FFF2-40B4-BE49-F238E27FC236}">
                      <a16:creationId xmlns:a16="http://schemas.microsoft.com/office/drawing/2014/main" id="{9032E0CE-781F-4C55-A590-EB1DC1659389}"/>
                    </a:ext>
                  </a:extLst>
                </p:cNvPr>
                <p:cNvSpPr>
                  <a:spLocks/>
                </p:cNvSpPr>
                <p:nvPr/>
              </p:nvSpPr>
              <p:spPr bwMode="auto">
                <a:xfrm>
                  <a:off x="927" y="950"/>
                  <a:ext cx="462" cy="534"/>
                </a:xfrm>
                <a:custGeom>
                  <a:avLst/>
                  <a:gdLst>
                    <a:gd name="T0" fmla="*/ 31 w 40"/>
                    <a:gd name="T1" fmla="*/ 27 h 46"/>
                    <a:gd name="T2" fmla="*/ 28 w 40"/>
                    <a:gd name="T3" fmla="*/ 26 h 46"/>
                    <a:gd name="T4" fmla="*/ 25 w 40"/>
                    <a:gd name="T5" fmla="*/ 26 h 46"/>
                    <a:gd name="T6" fmla="*/ 32 w 40"/>
                    <a:gd name="T7" fmla="*/ 14 h 46"/>
                    <a:gd name="T8" fmla="*/ 20 w 40"/>
                    <a:gd name="T9" fmla="*/ 0 h 46"/>
                    <a:gd name="T10" fmla="*/ 8 w 40"/>
                    <a:gd name="T11" fmla="*/ 14 h 46"/>
                    <a:gd name="T12" fmla="*/ 15 w 40"/>
                    <a:gd name="T13" fmla="*/ 26 h 46"/>
                    <a:gd name="T14" fmla="*/ 12 w 40"/>
                    <a:gd name="T15" fmla="*/ 26 h 46"/>
                    <a:gd name="T16" fmla="*/ 9 w 40"/>
                    <a:gd name="T17" fmla="*/ 27 h 46"/>
                    <a:gd name="T18" fmla="*/ 0 w 40"/>
                    <a:gd name="T19" fmla="*/ 38 h 46"/>
                    <a:gd name="T20" fmla="*/ 0 w 40"/>
                    <a:gd name="T21" fmla="*/ 46 h 46"/>
                    <a:gd name="T22" fmla="*/ 40 w 40"/>
                    <a:gd name="T23" fmla="*/ 46 h 46"/>
                    <a:gd name="T24" fmla="*/ 40 w 40"/>
                    <a:gd name="T25" fmla="*/ 38 h 46"/>
                    <a:gd name="T26" fmla="*/ 31 w 40"/>
                    <a:gd name="T27" fmla="*/ 27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6">
                      <a:moveTo>
                        <a:pt x="31" y="27"/>
                      </a:moveTo>
                      <a:cubicBezTo>
                        <a:pt x="30" y="26"/>
                        <a:pt x="29" y="26"/>
                        <a:pt x="28" y="26"/>
                      </a:cubicBezTo>
                      <a:cubicBezTo>
                        <a:pt x="25" y="26"/>
                        <a:pt x="25" y="26"/>
                        <a:pt x="25" y="26"/>
                      </a:cubicBezTo>
                      <a:cubicBezTo>
                        <a:pt x="29" y="24"/>
                        <a:pt x="32" y="19"/>
                        <a:pt x="32" y="14"/>
                      </a:cubicBezTo>
                      <a:cubicBezTo>
                        <a:pt x="32" y="6"/>
                        <a:pt x="27" y="0"/>
                        <a:pt x="20" y="0"/>
                      </a:cubicBezTo>
                      <a:cubicBezTo>
                        <a:pt x="14" y="0"/>
                        <a:pt x="8" y="6"/>
                        <a:pt x="8" y="14"/>
                      </a:cubicBezTo>
                      <a:cubicBezTo>
                        <a:pt x="8" y="19"/>
                        <a:pt x="11" y="24"/>
                        <a:pt x="15" y="26"/>
                      </a:cubicBezTo>
                      <a:cubicBezTo>
                        <a:pt x="12" y="26"/>
                        <a:pt x="12" y="26"/>
                        <a:pt x="12" y="26"/>
                      </a:cubicBezTo>
                      <a:cubicBezTo>
                        <a:pt x="11" y="26"/>
                        <a:pt x="10" y="26"/>
                        <a:pt x="9" y="27"/>
                      </a:cubicBezTo>
                      <a:cubicBezTo>
                        <a:pt x="4" y="28"/>
                        <a:pt x="0" y="33"/>
                        <a:pt x="0" y="38"/>
                      </a:cubicBezTo>
                      <a:cubicBezTo>
                        <a:pt x="0" y="46"/>
                        <a:pt x="0" y="46"/>
                        <a:pt x="0" y="46"/>
                      </a:cubicBezTo>
                      <a:cubicBezTo>
                        <a:pt x="40" y="46"/>
                        <a:pt x="40" y="46"/>
                        <a:pt x="40" y="46"/>
                      </a:cubicBezTo>
                      <a:cubicBezTo>
                        <a:pt x="40" y="38"/>
                        <a:pt x="40" y="38"/>
                        <a:pt x="40" y="38"/>
                      </a:cubicBezTo>
                      <a:cubicBezTo>
                        <a:pt x="40" y="33"/>
                        <a:pt x="36" y="28"/>
                        <a:pt x="31"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grpSp>
          <p:pic>
            <p:nvPicPr>
              <p:cNvPr id="146" name="Graphique 145">
                <a:extLst>
                  <a:ext uri="{FF2B5EF4-FFF2-40B4-BE49-F238E27FC236}">
                    <a16:creationId xmlns:a16="http://schemas.microsoft.com/office/drawing/2014/main" id="{BDEA145D-5A3E-4E4C-95AD-E544F04FBB89}"/>
                  </a:ext>
                </a:extLst>
              </p:cNvPr>
              <p:cNvPicPr>
                <a:picLocks noChangeAspect="1"/>
              </p:cNvPicPr>
              <p:nvPr/>
            </p:nvPicPr>
            <p:blipFill rotWithShape="1">
              <a:blip r:embed="rId42" cstate="print">
                <a:extLst>
                  <a:ext uri="{28A0092B-C50C-407E-A947-70E740481C1C}">
                    <a14:useLocalDpi xmlns:a14="http://schemas.microsoft.com/office/drawing/2010/main" val="0"/>
                  </a:ext>
                  <a:ext uri="{96DAC541-7B7A-43D3-8B79-37D633B846F1}">
                    <asvg:svgBlip xmlns:asvg="http://schemas.microsoft.com/office/drawing/2016/SVG/main" r:embed="rId43"/>
                  </a:ext>
                </a:extLst>
              </a:blip>
              <a:srcRect b="16597"/>
              <a:stretch/>
            </p:blipFill>
            <p:spPr>
              <a:xfrm>
                <a:off x="1635666" y="8368128"/>
                <a:ext cx="210174" cy="231630"/>
              </a:xfrm>
              <a:prstGeom prst="rect">
                <a:avLst/>
              </a:prstGeom>
            </p:spPr>
          </p:pic>
          <p:sp>
            <p:nvSpPr>
              <p:cNvPr id="147" name="ZoneTexte 146">
                <a:extLst>
                  <a:ext uri="{FF2B5EF4-FFF2-40B4-BE49-F238E27FC236}">
                    <a16:creationId xmlns:a16="http://schemas.microsoft.com/office/drawing/2014/main" id="{81BCCAD9-ACBB-4315-8102-539D64974B9D}"/>
                  </a:ext>
                </a:extLst>
              </p:cNvPr>
              <p:cNvSpPr txBox="1"/>
              <p:nvPr/>
            </p:nvSpPr>
            <p:spPr>
              <a:xfrm>
                <a:off x="1917916" y="7115665"/>
                <a:ext cx="923105" cy="512259"/>
              </a:xfrm>
              <a:prstGeom prst="rect">
                <a:avLst/>
              </a:prstGeom>
              <a:noFill/>
            </p:spPr>
            <p:txBody>
              <a:bodyPr wrap="square" rtlCol="0">
                <a:spAutoFit/>
              </a:bodyPr>
              <a:lstStyle/>
              <a:p>
                <a:r>
                  <a:rPr lang="en-US" sz="900" dirty="0">
                    <a:solidFill>
                      <a:schemeClr val="tx1"/>
                    </a:solidFill>
                  </a:rPr>
                  <a:t>Insurance companies</a:t>
                </a:r>
              </a:p>
              <a:p>
                <a:pPr algn="l"/>
                <a:endParaRPr lang="en-US" sz="900" dirty="0"/>
              </a:p>
            </p:txBody>
          </p:sp>
          <p:sp>
            <p:nvSpPr>
              <p:cNvPr id="148" name="ZoneTexte 147">
                <a:extLst>
                  <a:ext uri="{FF2B5EF4-FFF2-40B4-BE49-F238E27FC236}">
                    <a16:creationId xmlns:a16="http://schemas.microsoft.com/office/drawing/2014/main" id="{448DFD26-A3F4-495C-8CC0-96A9E41F69F3}"/>
                  </a:ext>
                </a:extLst>
              </p:cNvPr>
              <p:cNvSpPr txBox="1"/>
              <p:nvPr/>
            </p:nvSpPr>
            <p:spPr>
              <a:xfrm>
                <a:off x="2799289" y="7120325"/>
                <a:ext cx="923105" cy="369965"/>
              </a:xfrm>
              <a:prstGeom prst="rect">
                <a:avLst/>
              </a:prstGeom>
              <a:noFill/>
            </p:spPr>
            <p:txBody>
              <a:bodyPr wrap="square" rtlCol="0">
                <a:spAutoFit/>
              </a:bodyPr>
              <a:lstStyle/>
              <a:p>
                <a:pPr algn="ctr"/>
                <a:r>
                  <a:rPr lang="en-US" sz="900" dirty="0">
                    <a:solidFill>
                      <a:schemeClr val="tx1"/>
                    </a:solidFill>
                  </a:rPr>
                  <a:t>Insured person</a:t>
                </a:r>
              </a:p>
            </p:txBody>
          </p:sp>
          <p:sp>
            <p:nvSpPr>
              <p:cNvPr id="149" name="ZoneTexte 148">
                <a:extLst>
                  <a:ext uri="{FF2B5EF4-FFF2-40B4-BE49-F238E27FC236}">
                    <a16:creationId xmlns:a16="http://schemas.microsoft.com/office/drawing/2014/main" id="{0090C71F-8FB4-4DE7-9BA3-7589EFDFECAD}"/>
                  </a:ext>
                </a:extLst>
              </p:cNvPr>
              <p:cNvSpPr txBox="1"/>
              <p:nvPr/>
            </p:nvSpPr>
            <p:spPr>
              <a:xfrm>
                <a:off x="1711181" y="8298960"/>
                <a:ext cx="923105" cy="369965"/>
              </a:xfrm>
              <a:prstGeom prst="rect">
                <a:avLst/>
              </a:prstGeom>
              <a:noFill/>
            </p:spPr>
            <p:txBody>
              <a:bodyPr wrap="square" rtlCol="0">
                <a:spAutoFit/>
              </a:bodyPr>
              <a:lstStyle/>
              <a:p>
                <a:pPr algn="ctr"/>
                <a:r>
                  <a:rPr lang="en-US" sz="900" dirty="0">
                    <a:solidFill>
                      <a:schemeClr val="tx1"/>
                    </a:solidFill>
                  </a:rPr>
                  <a:t>Expertise companies</a:t>
                </a:r>
              </a:p>
            </p:txBody>
          </p:sp>
          <p:pic>
            <p:nvPicPr>
              <p:cNvPr id="153" name="Picture 2" descr="Nos sponsors - Agile Niort">
                <a:extLst>
                  <a:ext uri="{FF2B5EF4-FFF2-40B4-BE49-F238E27FC236}">
                    <a16:creationId xmlns:a16="http://schemas.microsoft.com/office/drawing/2014/main" id="{5581147F-FD27-400A-AF98-6C5005DF8224}"/>
                  </a:ext>
                </a:extLst>
              </p:cNvPr>
              <p:cNvPicPr>
                <a:picLocks noChangeAspect="1" noChangeArrowheads="1"/>
              </p:cNvPicPr>
              <p:nvPr/>
            </p:nvPicPr>
            <p:blipFill>
              <a:blip r:embed="rId4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392878" y="7803089"/>
                <a:ext cx="538587" cy="150309"/>
              </a:xfrm>
              <a:prstGeom prst="rect">
                <a:avLst/>
              </a:prstGeom>
              <a:noFill/>
              <a:extLst>
                <a:ext uri="{909E8E84-426E-40DD-AFC4-6F175D3DCCD1}">
                  <a14:hiddenFill xmlns:a14="http://schemas.microsoft.com/office/drawing/2010/main">
                    <a:solidFill>
                      <a:srgbClr val="FFFFFF"/>
                    </a:solidFill>
                  </a14:hiddenFill>
                </a:ext>
              </a:extLst>
            </p:spPr>
          </p:pic>
        </p:grpSp>
        <p:sp>
          <p:nvSpPr>
            <p:cNvPr id="203" name="ZoneTexte 202">
              <a:extLst>
                <a:ext uri="{FF2B5EF4-FFF2-40B4-BE49-F238E27FC236}">
                  <a16:creationId xmlns:a16="http://schemas.microsoft.com/office/drawing/2014/main" id="{51188317-9B6D-49BF-8C00-C472545743F4}"/>
                </a:ext>
              </a:extLst>
            </p:cNvPr>
            <p:cNvSpPr txBox="1"/>
            <p:nvPr/>
          </p:nvSpPr>
          <p:spPr>
            <a:xfrm>
              <a:off x="2895750" y="5653075"/>
              <a:ext cx="792897" cy="369332"/>
            </a:xfrm>
            <a:prstGeom prst="rect">
              <a:avLst/>
            </a:prstGeom>
            <a:noFill/>
          </p:spPr>
          <p:txBody>
            <a:bodyPr wrap="square" rtlCol="0">
              <a:spAutoFit/>
            </a:bodyPr>
            <a:lstStyle/>
            <a:p>
              <a:pPr algn="ctr"/>
              <a:r>
                <a:rPr lang="en-US" sz="900" dirty="0"/>
                <a:t>REN players </a:t>
              </a:r>
              <a:endParaRPr lang="en-US" sz="900" dirty="0">
                <a:solidFill>
                  <a:schemeClr val="tx1"/>
                </a:solidFill>
              </a:endParaRPr>
            </a:p>
          </p:txBody>
        </p:sp>
        <p:grpSp>
          <p:nvGrpSpPr>
            <p:cNvPr id="204" name="Group 26">
              <a:extLst>
                <a:ext uri="{FF2B5EF4-FFF2-40B4-BE49-F238E27FC236}">
                  <a16:creationId xmlns:a16="http://schemas.microsoft.com/office/drawing/2014/main" id="{A7BD4963-9FD5-403C-83CB-AC602DE6D472}"/>
                </a:ext>
              </a:extLst>
            </p:cNvPr>
            <p:cNvGrpSpPr>
              <a:grpSpLocks noChangeAspect="1"/>
            </p:cNvGrpSpPr>
            <p:nvPr/>
          </p:nvGrpSpPr>
          <p:grpSpPr>
            <a:xfrm>
              <a:off x="2776133" y="5721986"/>
              <a:ext cx="177121" cy="177125"/>
              <a:chOff x="4574280" y="2927794"/>
              <a:chExt cx="761996" cy="762019"/>
            </a:xfrm>
            <a:solidFill>
              <a:schemeClr val="accent5"/>
            </a:solidFill>
          </p:grpSpPr>
          <p:sp>
            <p:nvSpPr>
              <p:cNvPr id="205" name="Graphic 12">
                <a:extLst>
                  <a:ext uri="{FF2B5EF4-FFF2-40B4-BE49-F238E27FC236}">
                    <a16:creationId xmlns:a16="http://schemas.microsoft.com/office/drawing/2014/main" id="{17228167-285E-44F5-83D5-2EE23D9ED711}"/>
                  </a:ext>
                </a:extLst>
              </p:cNvPr>
              <p:cNvSpPr/>
              <p:nvPr/>
            </p:nvSpPr>
            <p:spPr>
              <a:xfrm>
                <a:off x="4574280" y="2927794"/>
                <a:ext cx="761996" cy="762019"/>
              </a:xfrm>
              <a:custGeom>
                <a:avLst/>
                <a:gdLst>
                  <a:gd name="connsiteX0" fmla="*/ 387254 w 761996"/>
                  <a:gd name="connsiteY0" fmla="*/ 2343 h 762019"/>
                  <a:gd name="connsiteX1" fmla="*/ 374738 w 761996"/>
                  <a:gd name="connsiteY1" fmla="*/ 2343 h 762019"/>
                  <a:gd name="connsiteX2" fmla="*/ 3263 w 761996"/>
                  <a:gd name="connsiteY2" fmla="*/ 326193 h 762019"/>
                  <a:gd name="connsiteX3" fmla="*/ 2339 w 761996"/>
                  <a:gd name="connsiteY3" fmla="*/ 339633 h 762019"/>
                  <a:gd name="connsiteX4" fmla="*/ 15779 w 761996"/>
                  <a:gd name="connsiteY4" fmla="*/ 340557 h 762019"/>
                  <a:gd name="connsiteX5" fmla="*/ 42964 w 761996"/>
                  <a:gd name="connsiteY5" fmla="*/ 316859 h 762019"/>
                  <a:gd name="connsiteX6" fmla="*/ 42964 w 761996"/>
                  <a:gd name="connsiteY6" fmla="*/ 752494 h 762019"/>
                  <a:gd name="connsiteX7" fmla="*/ 52489 w 761996"/>
                  <a:gd name="connsiteY7" fmla="*/ 762019 h 762019"/>
                  <a:gd name="connsiteX8" fmla="*/ 709504 w 761996"/>
                  <a:gd name="connsiteY8" fmla="*/ 762019 h 762019"/>
                  <a:gd name="connsiteX9" fmla="*/ 719029 w 761996"/>
                  <a:gd name="connsiteY9" fmla="*/ 752494 h 762019"/>
                  <a:gd name="connsiteX10" fmla="*/ 719029 w 761996"/>
                  <a:gd name="connsiteY10" fmla="*/ 316859 h 762019"/>
                  <a:gd name="connsiteX11" fmla="*/ 746213 w 761996"/>
                  <a:gd name="connsiteY11" fmla="*/ 340557 h 762019"/>
                  <a:gd name="connsiteX12" fmla="*/ 752471 w 761996"/>
                  <a:gd name="connsiteY12" fmla="*/ 342900 h 762019"/>
                  <a:gd name="connsiteX13" fmla="*/ 759653 w 761996"/>
                  <a:gd name="connsiteY13" fmla="*/ 339633 h 762019"/>
                  <a:gd name="connsiteX14" fmla="*/ 758729 w 761996"/>
                  <a:gd name="connsiteY14" fmla="*/ 326193 h 762019"/>
                  <a:gd name="connsiteX15" fmla="*/ 387254 w 761996"/>
                  <a:gd name="connsiteY15" fmla="*/ 2343 h 762019"/>
                  <a:gd name="connsiteX16" fmla="*/ 699979 w 761996"/>
                  <a:gd name="connsiteY16" fmla="*/ 742969 h 762019"/>
                  <a:gd name="connsiteX17" fmla="*/ 62014 w 761996"/>
                  <a:gd name="connsiteY17" fmla="*/ 742969 h 762019"/>
                  <a:gd name="connsiteX18" fmla="*/ 62014 w 761996"/>
                  <a:gd name="connsiteY18" fmla="*/ 300247 h 762019"/>
                  <a:gd name="connsiteX19" fmla="*/ 380996 w 761996"/>
                  <a:gd name="connsiteY19" fmla="*/ 22165 h 762019"/>
                  <a:gd name="connsiteX20" fmla="*/ 699979 w 761996"/>
                  <a:gd name="connsiteY20" fmla="*/ 300247 h 762019"/>
                  <a:gd name="connsiteX21" fmla="*/ 699979 w 761996"/>
                  <a:gd name="connsiteY21" fmla="*/ 742969 h 762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61996" h="762019">
                    <a:moveTo>
                      <a:pt x="387254" y="2343"/>
                    </a:moveTo>
                    <a:cubicBezTo>
                      <a:pt x="383663" y="-781"/>
                      <a:pt x="378320" y="-781"/>
                      <a:pt x="374738" y="2343"/>
                    </a:cubicBezTo>
                    <a:lnTo>
                      <a:pt x="3263" y="326193"/>
                    </a:lnTo>
                    <a:cubicBezTo>
                      <a:pt x="-699" y="329651"/>
                      <a:pt x="-1109" y="335671"/>
                      <a:pt x="2339" y="339633"/>
                    </a:cubicBezTo>
                    <a:cubicBezTo>
                      <a:pt x="5797" y="343595"/>
                      <a:pt x="11817" y="344005"/>
                      <a:pt x="15779" y="340557"/>
                    </a:cubicBezTo>
                    <a:lnTo>
                      <a:pt x="42964" y="316859"/>
                    </a:lnTo>
                    <a:lnTo>
                      <a:pt x="42964" y="752494"/>
                    </a:lnTo>
                    <a:cubicBezTo>
                      <a:pt x="42964" y="757761"/>
                      <a:pt x="47231" y="762019"/>
                      <a:pt x="52489" y="762019"/>
                    </a:cubicBezTo>
                    <a:lnTo>
                      <a:pt x="709504" y="762019"/>
                    </a:lnTo>
                    <a:cubicBezTo>
                      <a:pt x="714762" y="762019"/>
                      <a:pt x="719029" y="757761"/>
                      <a:pt x="719029" y="752494"/>
                    </a:cubicBezTo>
                    <a:lnTo>
                      <a:pt x="719029" y="316859"/>
                    </a:lnTo>
                    <a:lnTo>
                      <a:pt x="746213" y="340557"/>
                    </a:lnTo>
                    <a:cubicBezTo>
                      <a:pt x="748014" y="342128"/>
                      <a:pt x="750252" y="342900"/>
                      <a:pt x="752471" y="342900"/>
                    </a:cubicBezTo>
                    <a:cubicBezTo>
                      <a:pt x="755129" y="342900"/>
                      <a:pt x="757777" y="341795"/>
                      <a:pt x="759653" y="339633"/>
                    </a:cubicBezTo>
                    <a:cubicBezTo>
                      <a:pt x="763111" y="335671"/>
                      <a:pt x="762692" y="329651"/>
                      <a:pt x="758729" y="326193"/>
                    </a:cubicBezTo>
                    <a:lnTo>
                      <a:pt x="387254" y="2343"/>
                    </a:lnTo>
                    <a:close/>
                    <a:moveTo>
                      <a:pt x="699979" y="742969"/>
                    </a:moveTo>
                    <a:lnTo>
                      <a:pt x="62014" y="742969"/>
                    </a:lnTo>
                    <a:lnTo>
                      <a:pt x="62014" y="300247"/>
                    </a:lnTo>
                    <a:lnTo>
                      <a:pt x="380996" y="22165"/>
                    </a:lnTo>
                    <a:lnTo>
                      <a:pt x="699979" y="300247"/>
                    </a:lnTo>
                    <a:lnTo>
                      <a:pt x="699979" y="742969"/>
                    </a:lnTo>
                    <a:close/>
                  </a:path>
                </a:pathLst>
              </a:custGeom>
              <a:grpFill/>
              <a:ln w="9525" cap="flat">
                <a:solidFill>
                  <a:schemeClr val="accent5"/>
                </a:solidFill>
                <a:prstDash val="solid"/>
                <a:miter/>
              </a:ln>
            </p:spPr>
            <p:txBody>
              <a:bodyPr rtlCol="0" anchor="ctr"/>
              <a:lstStyle/>
              <a:p>
                <a:endParaRPr lang="en-US" dirty="0"/>
              </a:p>
            </p:txBody>
          </p:sp>
          <p:sp>
            <p:nvSpPr>
              <p:cNvPr id="206" name="Graphic 12">
                <a:extLst>
                  <a:ext uri="{FF2B5EF4-FFF2-40B4-BE49-F238E27FC236}">
                    <a16:creationId xmlns:a16="http://schemas.microsoft.com/office/drawing/2014/main" id="{997C5D41-9220-41F9-9415-279DE9B0A47F}"/>
                  </a:ext>
                </a:extLst>
              </p:cNvPr>
              <p:cNvSpPr/>
              <p:nvPr/>
            </p:nvSpPr>
            <p:spPr>
              <a:xfrm>
                <a:off x="4796418" y="3050952"/>
                <a:ext cx="318220" cy="555497"/>
              </a:xfrm>
              <a:custGeom>
                <a:avLst/>
                <a:gdLst>
                  <a:gd name="connsiteX0" fmla="*/ 108899 w 318220"/>
                  <a:gd name="connsiteY0" fmla="*/ 50216 h 555497"/>
                  <a:gd name="connsiteX1" fmla="*/ 108899 w 318220"/>
                  <a:gd name="connsiteY1" fmla="*/ 201416 h 555497"/>
                  <a:gd name="connsiteX2" fmla="*/ 73047 w 318220"/>
                  <a:gd name="connsiteY2" fmla="*/ 237268 h 555497"/>
                  <a:gd name="connsiteX3" fmla="*/ 34700 w 318220"/>
                  <a:gd name="connsiteY3" fmla="*/ 237268 h 555497"/>
                  <a:gd name="connsiteX4" fmla="*/ 0 w 318220"/>
                  <a:gd name="connsiteY4" fmla="*/ 271977 h 555497"/>
                  <a:gd name="connsiteX5" fmla="*/ 0 w 318220"/>
                  <a:gd name="connsiteY5" fmla="*/ 545973 h 555497"/>
                  <a:gd name="connsiteX6" fmla="*/ 9525 w 318220"/>
                  <a:gd name="connsiteY6" fmla="*/ 555498 h 555497"/>
                  <a:gd name="connsiteX7" fmla="*/ 308696 w 318220"/>
                  <a:gd name="connsiteY7" fmla="*/ 555498 h 555497"/>
                  <a:gd name="connsiteX8" fmla="*/ 318221 w 318220"/>
                  <a:gd name="connsiteY8" fmla="*/ 545973 h 555497"/>
                  <a:gd name="connsiteX9" fmla="*/ 318221 w 318220"/>
                  <a:gd name="connsiteY9" fmla="*/ 271967 h 555497"/>
                  <a:gd name="connsiteX10" fmla="*/ 283521 w 318220"/>
                  <a:gd name="connsiteY10" fmla="*/ 237258 h 555497"/>
                  <a:gd name="connsiteX11" fmla="*/ 245173 w 318220"/>
                  <a:gd name="connsiteY11" fmla="*/ 237258 h 555497"/>
                  <a:gd name="connsiteX12" fmla="*/ 209321 w 318220"/>
                  <a:gd name="connsiteY12" fmla="*/ 201406 h 555497"/>
                  <a:gd name="connsiteX13" fmla="*/ 209321 w 318220"/>
                  <a:gd name="connsiteY13" fmla="*/ 50216 h 555497"/>
                  <a:gd name="connsiteX14" fmla="*/ 159106 w 318220"/>
                  <a:gd name="connsiteY14" fmla="*/ 0 h 555497"/>
                  <a:gd name="connsiteX15" fmla="*/ 108899 w 318220"/>
                  <a:gd name="connsiteY15" fmla="*/ 50216 h 555497"/>
                  <a:gd name="connsiteX16" fmla="*/ 266348 w 318220"/>
                  <a:gd name="connsiteY16" fmla="*/ 536438 h 555497"/>
                  <a:gd name="connsiteX17" fmla="*/ 266348 w 318220"/>
                  <a:gd name="connsiteY17" fmla="*/ 456552 h 555497"/>
                  <a:gd name="connsiteX18" fmla="*/ 256823 w 318220"/>
                  <a:gd name="connsiteY18" fmla="*/ 447027 h 555497"/>
                  <a:gd name="connsiteX19" fmla="*/ 247298 w 318220"/>
                  <a:gd name="connsiteY19" fmla="*/ 456552 h 555497"/>
                  <a:gd name="connsiteX20" fmla="*/ 247298 w 318220"/>
                  <a:gd name="connsiteY20" fmla="*/ 536438 h 555497"/>
                  <a:gd name="connsiteX21" fmla="*/ 217637 w 318220"/>
                  <a:gd name="connsiteY21" fmla="*/ 536438 h 555497"/>
                  <a:gd name="connsiteX22" fmla="*/ 217637 w 318220"/>
                  <a:gd name="connsiteY22" fmla="*/ 397240 h 555497"/>
                  <a:gd name="connsiteX23" fmla="*/ 208112 w 318220"/>
                  <a:gd name="connsiteY23" fmla="*/ 387715 h 555497"/>
                  <a:gd name="connsiteX24" fmla="*/ 198587 w 318220"/>
                  <a:gd name="connsiteY24" fmla="*/ 397240 h 555497"/>
                  <a:gd name="connsiteX25" fmla="*/ 198587 w 318220"/>
                  <a:gd name="connsiteY25" fmla="*/ 536438 h 555497"/>
                  <a:gd name="connsiteX26" fmla="*/ 168926 w 318220"/>
                  <a:gd name="connsiteY26" fmla="*/ 536438 h 555497"/>
                  <a:gd name="connsiteX27" fmla="*/ 168926 w 318220"/>
                  <a:gd name="connsiteY27" fmla="*/ 480708 h 555497"/>
                  <a:gd name="connsiteX28" fmla="*/ 159401 w 318220"/>
                  <a:gd name="connsiteY28" fmla="*/ 471183 h 555497"/>
                  <a:gd name="connsiteX29" fmla="*/ 149876 w 318220"/>
                  <a:gd name="connsiteY29" fmla="*/ 480708 h 555497"/>
                  <a:gd name="connsiteX30" fmla="*/ 149876 w 318220"/>
                  <a:gd name="connsiteY30" fmla="*/ 536438 h 555497"/>
                  <a:gd name="connsiteX31" fmla="*/ 120205 w 318220"/>
                  <a:gd name="connsiteY31" fmla="*/ 536438 h 555497"/>
                  <a:gd name="connsiteX32" fmla="*/ 120205 w 318220"/>
                  <a:gd name="connsiteY32" fmla="*/ 456552 h 555497"/>
                  <a:gd name="connsiteX33" fmla="*/ 110680 w 318220"/>
                  <a:gd name="connsiteY33" fmla="*/ 447027 h 555497"/>
                  <a:gd name="connsiteX34" fmla="*/ 101155 w 318220"/>
                  <a:gd name="connsiteY34" fmla="*/ 456552 h 555497"/>
                  <a:gd name="connsiteX35" fmla="*/ 101155 w 318220"/>
                  <a:gd name="connsiteY35" fmla="*/ 536438 h 555497"/>
                  <a:gd name="connsiteX36" fmla="*/ 71495 w 318220"/>
                  <a:gd name="connsiteY36" fmla="*/ 536438 h 555497"/>
                  <a:gd name="connsiteX37" fmla="*/ 71495 w 318220"/>
                  <a:gd name="connsiteY37" fmla="*/ 491366 h 555497"/>
                  <a:gd name="connsiteX38" fmla="*/ 61970 w 318220"/>
                  <a:gd name="connsiteY38" fmla="*/ 481841 h 555497"/>
                  <a:gd name="connsiteX39" fmla="*/ 52445 w 318220"/>
                  <a:gd name="connsiteY39" fmla="*/ 491366 h 555497"/>
                  <a:gd name="connsiteX40" fmla="*/ 52445 w 318220"/>
                  <a:gd name="connsiteY40" fmla="*/ 536438 h 555497"/>
                  <a:gd name="connsiteX41" fmla="*/ 19060 w 318220"/>
                  <a:gd name="connsiteY41" fmla="*/ 536438 h 555497"/>
                  <a:gd name="connsiteX42" fmla="*/ 19060 w 318220"/>
                  <a:gd name="connsiteY42" fmla="*/ 343433 h 555497"/>
                  <a:gd name="connsiteX43" fmla="*/ 299171 w 318220"/>
                  <a:gd name="connsiteY43" fmla="*/ 343433 h 555497"/>
                  <a:gd name="connsiteX44" fmla="*/ 299171 w 318220"/>
                  <a:gd name="connsiteY44" fmla="*/ 536438 h 555497"/>
                  <a:gd name="connsiteX45" fmla="*/ 266348 w 318220"/>
                  <a:gd name="connsiteY45" fmla="*/ 536438 h 555497"/>
                  <a:gd name="connsiteX46" fmla="*/ 127949 w 318220"/>
                  <a:gd name="connsiteY46" fmla="*/ 50216 h 555497"/>
                  <a:gd name="connsiteX47" fmla="*/ 159115 w 318220"/>
                  <a:gd name="connsiteY47" fmla="*/ 19050 h 555497"/>
                  <a:gd name="connsiteX48" fmla="*/ 190281 w 318220"/>
                  <a:gd name="connsiteY48" fmla="*/ 50216 h 555497"/>
                  <a:gd name="connsiteX49" fmla="*/ 190281 w 318220"/>
                  <a:gd name="connsiteY49" fmla="*/ 201416 h 555497"/>
                  <a:gd name="connsiteX50" fmla="*/ 245183 w 318220"/>
                  <a:gd name="connsiteY50" fmla="*/ 256318 h 555497"/>
                  <a:gd name="connsiteX51" fmla="*/ 283531 w 318220"/>
                  <a:gd name="connsiteY51" fmla="*/ 256318 h 555497"/>
                  <a:gd name="connsiteX52" fmla="*/ 299180 w 318220"/>
                  <a:gd name="connsiteY52" fmla="*/ 271977 h 555497"/>
                  <a:gd name="connsiteX53" fmla="*/ 299180 w 318220"/>
                  <a:gd name="connsiteY53" fmla="*/ 324393 h 555497"/>
                  <a:gd name="connsiteX54" fmla="*/ 19060 w 318220"/>
                  <a:gd name="connsiteY54" fmla="*/ 324393 h 555497"/>
                  <a:gd name="connsiteX55" fmla="*/ 19060 w 318220"/>
                  <a:gd name="connsiteY55" fmla="*/ 271977 h 555497"/>
                  <a:gd name="connsiteX56" fmla="*/ 34709 w 318220"/>
                  <a:gd name="connsiteY56" fmla="*/ 256318 h 555497"/>
                  <a:gd name="connsiteX57" fmla="*/ 73057 w 318220"/>
                  <a:gd name="connsiteY57" fmla="*/ 256318 h 555497"/>
                  <a:gd name="connsiteX58" fmla="*/ 127959 w 318220"/>
                  <a:gd name="connsiteY58" fmla="*/ 201416 h 555497"/>
                  <a:gd name="connsiteX59" fmla="*/ 127959 w 318220"/>
                  <a:gd name="connsiteY59" fmla="*/ 50216 h 555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318220" h="555497">
                    <a:moveTo>
                      <a:pt x="108899" y="50216"/>
                    </a:moveTo>
                    <a:lnTo>
                      <a:pt x="108899" y="201416"/>
                    </a:lnTo>
                    <a:cubicBezTo>
                      <a:pt x="108899" y="221180"/>
                      <a:pt x="92821" y="237268"/>
                      <a:pt x="73047" y="237268"/>
                    </a:cubicBezTo>
                    <a:lnTo>
                      <a:pt x="34700" y="237268"/>
                    </a:lnTo>
                    <a:cubicBezTo>
                      <a:pt x="15573" y="237268"/>
                      <a:pt x="0" y="252841"/>
                      <a:pt x="0" y="271977"/>
                    </a:cubicBezTo>
                    <a:lnTo>
                      <a:pt x="0" y="545973"/>
                    </a:lnTo>
                    <a:cubicBezTo>
                      <a:pt x="0" y="551240"/>
                      <a:pt x="4267" y="555498"/>
                      <a:pt x="9525" y="555498"/>
                    </a:cubicBezTo>
                    <a:lnTo>
                      <a:pt x="308696" y="555498"/>
                    </a:lnTo>
                    <a:cubicBezTo>
                      <a:pt x="313954" y="555498"/>
                      <a:pt x="318221" y="551240"/>
                      <a:pt x="318221" y="545973"/>
                    </a:cubicBezTo>
                    <a:lnTo>
                      <a:pt x="318221" y="271967"/>
                    </a:lnTo>
                    <a:cubicBezTo>
                      <a:pt x="318221" y="252832"/>
                      <a:pt x="302657" y="237258"/>
                      <a:pt x="283521" y="237258"/>
                    </a:cubicBezTo>
                    <a:lnTo>
                      <a:pt x="245173" y="237258"/>
                    </a:lnTo>
                    <a:cubicBezTo>
                      <a:pt x="225409" y="237258"/>
                      <a:pt x="209321" y="221180"/>
                      <a:pt x="209321" y="201406"/>
                    </a:cubicBezTo>
                    <a:lnTo>
                      <a:pt x="209321" y="50216"/>
                    </a:lnTo>
                    <a:cubicBezTo>
                      <a:pt x="209321" y="22527"/>
                      <a:pt x="186795" y="0"/>
                      <a:pt x="159106" y="0"/>
                    </a:cubicBezTo>
                    <a:cubicBezTo>
                      <a:pt x="131416" y="0"/>
                      <a:pt x="108899" y="22527"/>
                      <a:pt x="108899" y="50216"/>
                    </a:cubicBezTo>
                    <a:close/>
                    <a:moveTo>
                      <a:pt x="266348" y="536438"/>
                    </a:moveTo>
                    <a:lnTo>
                      <a:pt x="266348" y="456552"/>
                    </a:lnTo>
                    <a:cubicBezTo>
                      <a:pt x="266348" y="451285"/>
                      <a:pt x="262080" y="447027"/>
                      <a:pt x="256823" y="447027"/>
                    </a:cubicBezTo>
                    <a:cubicBezTo>
                      <a:pt x="251565" y="447027"/>
                      <a:pt x="247298" y="451285"/>
                      <a:pt x="247298" y="456552"/>
                    </a:cubicBezTo>
                    <a:lnTo>
                      <a:pt x="247298" y="536438"/>
                    </a:lnTo>
                    <a:lnTo>
                      <a:pt x="217637" y="536438"/>
                    </a:lnTo>
                    <a:lnTo>
                      <a:pt x="217637" y="397240"/>
                    </a:lnTo>
                    <a:cubicBezTo>
                      <a:pt x="217637" y="391973"/>
                      <a:pt x="213370" y="387715"/>
                      <a:pt x="208112" y="387715"/>
                    </a:cubicBezTo>
                    <a:cubicBezTo>
                      <a:pt x="202854" y="387715"/>
                      <a:pt x="198587" y="391973"/>
                      <a:pt x="198587" y="397240"/>
                    </a:cubicBezTo>
                    <a:lnTo>
                      <a:pt x="198587" y="536438"/>
                    </a:lnTo>
                    <a:lnTo>
                      <a:pt x="168926" y="536438"/>
                    </a:lnTo>
                    <a:lnTo>
                      <a:pt x="168926" y="480708"/>
                    </a:lnTo>
                    <a:cubicBezTo>
                      <a:pt x="168926" y="475440"/>
                      <a:pt x="164659" y="471183"/>
                      <a:pt x="159401" y="471183"/>
                    </a:cubicBezTo>
                    <a:cubicBezTo>
                      <a:pt x="154143" y="471183"/>
                      <a:pt x="149876" y="475440"/>
                      <a:pt x="149876" y="480708"/>
                    </a:cubicBezTo>
                    <a:lnTo>
                      <a:pt x="149876" y="536438"/>
                    </a:lnTo>
                    <a:lnTo>
                      <a:pt x="120205" y="536438"/>
                    </a:lnTo>
                    <a:lnTo>
                      <a:pt x="120205" y="456552"/>
                    </a:lnTo>
                    <a:cubicBezTo>
                      <a:pt x="120205" y="451285"/>
                      <a:pt x="115938" y="447027"/>
                      <a:pt x="110680" y="447027"/>
                    </a:cubicBezTo>
                    <a:cubicBezTo>
                      <a:pt x="105423" y="447027"/>
                      <a:pt x="101155" y="451285"/>
                      <a:pt x="101155" y="456552"/>
                    </a:cubicBezTo>
                    <a:lnTo>
                      <a:pt x="101155" y="536438"/>
                    </a:lnTo>
                    <a:lnTo>
                      <a:pt x="71495" y="536438"/>
                    </a:lnTo>
                    <a:lnTo>
                      <a:pt x="71495" y="491366"/>
                    </a:lnTo>
                    <a:cubicBezTo>
                      <a:pt x="71495" y="486099"/>
                      <a:pt x="67227" y="481841"/>
                      <a:pt x="61970" y="481841"/>
                    </a:cubicBezTo>
                    <a:cubicBezTo>
                      <a:pt x="56712" y="481841"/>
                      <a:pt x="52445" y="486099"/>
                      <a:pt x="52445" y="491366"/>
                    </a:cubicBezTo>
                    <a:lnTo>
                      <a:pt x="52445" y="536438"/>
                    </a:lnTo>
                    <a:lnTo>
                      <a:pt x="19060" y="536438"/>
                    </a:lnTo>
                    <a:lnTo>
                      <a:pt x="19060" y="343433"/>
                    </a:lnTo>
                    <a:lnTo>
                      <a:pt x="299171" y="343433"/>
                    </a:lnTo>
                    <a:lnTo>
                      <a:pt x="299171" y="536438"/>
                    </a:lnTo>
                    <a:lnTo>
                      <a:pt x="266348" y="536438"/>
                    </a:lnTo>
                    <a:close/>
                    <a:moveTo>
                      <a:pt x="127949" y="50216"/>
                    </a:moveTo>
                    <a:cubicBezTo>
                      <a:pt x="127949" y="33023"/>
                      <a:pt x="141932" y="19050"/>
                      <a:pt x="159115" y="19050"/>
                    </a:cubicBezTo>
                    <a:cubicBezTo>
                      <a:pt x="176298" y="19050"/>
                      <a:pt x="190281" y="33033"/>
                      <a:pt x="190281" y="50216"/>
                    </a:cubicBezTo>
                    <a:lnTo>
                      <a:pt x="190281" y="201416"/>
                    </a:lnTo>
                    <a:cubicBezTo>
                      <a:pt x="190281" y="231686"/>
                      <a:pt x="214903" y="256318"/>
                      <a:pt x="245183" y="256318"/>
                    </a:cubicBezTo>
                    <a:lnTo>
                      <a:pt x="283531" y="256318"/>
                    </a:lnTo>
                    <a:cubicBezTo>
                      <a:pt x="292160" y="256318"/>
                      <a:pt x="299180" y="263338"/>
                      <a:pt x="299180" y="271977"/>
                    </a:cubicBezTo>
                    <a:lnTo>
                      <a:pt x="299180" y="324393"/>
                    </a:lnTo>
                    <a:lnTo>
                      <a:pt x="19060" y="324393"/>
                    </a:lnTo>
                    <a:lnTo>
                      <a:pt x="19060" y="271977"/>
                    </a:lnTo>
                    <a:cubicBezTo>
                      <a:pt x="19060" y="263347"/>
                      <a:pt x="26079" y="256318"/>
                      <a:pt x="34709" y="256318"/>
                    </a:cubicBezTo>
                    <a:lnTo>
                      <a:pt x="73057" y="256318"/>
                    </a:lnTo>
                    <a:cubicBezTo>
                      <a:pt x="103327" y="256318"/>
                      <a:pt x="127959" y="231686"/>
                      <a:pt x="127959" y="201416"/>
                    </a:cubicBezTo>
                    <a:lnTo>
                      <a:pt x="127959" y="50216"/>
                    </a:lnTo>
                    <a:close/>
                  </a:path>
                </a:pathLst>
              </a:custGeom>
              <a:grpFill/>
              <a:ln w="9525" cap="flat">
                <a:solidFill>
                  <a:schemeClr val="accent5"/>
                </a:solidFill>
                <a:prstDash val="solid"/>
                <a:miter/>
              </a:ln>
            </p:spPr>
            <p:txBody>
              <a:bodyPr rtlCol="0" anchor="ctr"/>
              <a:lstStyle/>
              <a:p>
                <a:endParaRPr lang="en-US" dirty="0"/>
              </a:p>
            </p:txBody>
          </p:sp>
        </p:grpSp>
      </p:grpSp>
    </p:spTree>
    <p:extLst>
      <p:ext uri="{BB962C8B-B14F-4D97-AF65-F5344CB8AC3E}">
        <p14:creationId xmlns:p14="http://schemas.microsoft.com/office/powerpoint/2010/main" val="26222191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FE9A305D-3669-4634-B9B4-C6C2AFA8A793}"/>
              </a:ext>
            </a:extLst>
          </p:cNvPr>
          <p:cNvGraphicFramePr>
            <a:graphicFrameLocks noChangeAspect="1"/>
          </p:cNvGraphicFramePr>
          <p:nvPr>
            <p:custDataLst>
              <p:tags r:id="rId1"/>
            </p:custDataLst>
            <p:extLst>
              <p:ext uri="{D42A27DB-BD31-4B8C-83A1-F6EECF244321}">
                <p14:modId xmlns:p14="http://schemas.microsoft.com/office/powerpoint/2010/main" val="75660314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501" imgH="502" progId="TCLayout.ActiveDocument.1">
                  <p:embed/>
                </p:oleObj>
              </mc:Choice>
              <mc:Fallback>
                <p:oleObj name="think-cell Slide" r:id="rId3" imgW="501" imgH="502" progId="TCLayout.ActiveDocument.1">
                  <p:embed/>
                  <p:pic>
                    <p:nvPicPr>
                      <p:cNvPr id="4" name="Object 3" hidden="1">
                        <a:extLst>
                          <a:ext uri="{FF2B5EF4-FFF2-40B4-BE49-F238E27FC236}">
                            <a16:creationId xmlns:a16="http://schemas.microsoft.com/office/drawing/2014/main" id="{FE9A305D-3669-4634-B9B4-C6C2AFA8A793}"/>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32" name="Rectangle 31">
            <a:extLst>
              <a:ext uri="{FF2B5EF4-FFF2-40B4-BE49-F238E27FC236}">
                <a16:creationId xmlns:a16="http://schemas.microsoft.com/office/drawing/2014/main" id="{D2B59A52-D9C2-4E24-B600-1E848B32C8F5}"/>
              </a:ext>
            </a:extLst>
          </p:cNvPr>
          <p:cNvSpPr/>
          <p:nvPr/>
        </p:nvSpPr>
        <p:spPr>
          <a:xfrm>
            <a:off x="3304439" y="5453707"/>
            <a:ext cx="417955" cy="219092"/>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Arial" panose="020B0604020202020204" pitchFamily="34" charset="0"/>
              <a:buChar char="•"/>
            </a:pPr>
            <a:endParaRPr lang="en-US" sz="900" dirty="0">
              <a:solidFill>
                <a:schemeClr val="tx1"/>
              </a:solidFill>
            </a:endParaRPr>
          </a:p>
        </p:txBody>
      </p:sp>
      <p:sp>
        <p:nvSpPr>
          <p:cNvPr id="33" name="Rectangle 32">
            <a:extLst>
              <a:ext uri="{FF2B5EF4-FFF2-40B4-BE49-F238E27FC236}">
                <a16:creationId xmlns:a16="http://schemas.microsoft.com/office/drawing/2014/main" id="{1C409526-FEBB-4615-AD48-EE2919594103}"/>
              </a:ext>
            </a:extLst>
          </p:cNvPr>
          <p:cNvSpPr/>
          <p:nvPr/>
        </p:nvSpPr>
        <p:spPr>
          <a:xfrm>
            <a:off x="896855" y="5582558"/>
            <a:ext cx="2831579" cy="39948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accent5"/>
                </a:solidFill>
              </a:rPr>
              <a:t>Employed professionals</a:t>
            </a:r>
          </a:p>
        </p:txBody>
      </p:sp>
      <p:sp>
        <p:nvSpPr>
          <p:cNvPr id="34" name="Rectangle 33">
            <a:extLst>
              <a:ext uri="{FF2B5EF4-FFF2-40B4-BE49-F238E27FC236}">
                <a16:creationId xmlns:a16="http://schemas.microsoft.com/office/drawing/2014/main" id="{CE2902A1-02DE-4841-A5FF-EC6817C779C2}"/>
              </a:ext>
            </a:extLst>
          </p:cNvPr>
          <p:cNvSpPr/>
          <p:nvPr/>
        </p:nvSpPr>
        <p:spPr>
          <a:xfrm>
            <a:off x="3796752" y="5582558"/>
            <a:ext cx="4224313" cy="39948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accent5"/>
                </a:solidFill>
              </a:rPr>
              <a:t>External professionals</a:t>
            </a:r>
          </a:p>
        </p:txBody>
      </p:sp>
      <p:sp>
        <p:nvSpPr>
          <p:cNvPr id="35" name="Rectangle 34">
            <a:extLst>
              <a:ext uri="{FF2B5EF4-FFF2-40B4-BE49-F238E27FC236}">
                <a16:creationId xmlns:a16="http://schemas.microsoft.com/office/drawing/2014/main" id="{C69C2033-6801-4C94-9428-2C2E3E7C61BC}"/>
              </a:ext>
            </a:extLst>
          </p:cNvPr>
          <p:cNvSpPr/>
          <p:nvPr/>
        </p:nvSpPr>
        <p:spPr>
          <a:xfrm>
            <a:off x="3796751" y="2284572"/>
            <a:ext cx="2016000" cy="39948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82563" algn="ctr"/>
            <a:r>
              <a:rPr lang="en-US" sz="900" dirty="0">
                <a:solidFill>
                  <a:schemeClr val="accent5"/>
                </a:solidFill>
              </a:rPr>
              <a:t>Companies (e.g. condominium syndicate)</a:t>
            </a:r>
          </a:p>
        </p:txBody>
      </p:sp>
      <p:sp>
        <p:nvSpPr>
          <p:cNvPr id="36" name="Rectangle 35">
            <a:extLst>
              <a:ext uri="{FF2B5EF4-FFF2-40B4-BE49-F238E27FC236}">
                <a16:creationId xmlns:a16="http://schemas.microsoft.com/office/drawing/2014/main" id="{F13CE92D-4D69-4443-A30B-E51A006B440F}"/>
              </a:ext>
            </a:extLst>
          </p:cNvPr>
          <p:cNvSpPr/>
          <p:nvPr/>
        </p:nvSpPr>
        <p:spPr>
          <a:xfrm>
            <a:off x="5889461" y="2284572"/>
            <a:ext cx="3761171" cy="39948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accent5"/>
                </a:solidFill>
              </a:rPr>
              <a:t>Individuals</a:t>
            </a:r>
          </a:p>
        </p:txBody>
      </p:sp>
      <p:sp>
        <p:nvSpPr>
          <p:cNvPr id="37" name="Rectangle 36">
            <a:extLst>
              <a:ext uri="{FF2B5EF4-FFF2-40B4-BE49-F238E27FC236}">
                <a16:creationId xmlns:a16="http://schemas.microsoft.com/office/drawing/2014/main" id="{12A3E4D8-FE24-4296-A901-6835576F358F}"/>
              </a:ext>
            </a:extLst>
          </p:cNvPr>
          <p:cNvSpPr/>
          <p:nvPr/>
        </p:nvSpPr>
        <p:spPr>
          <a:xfrm>
            <a:off x="8157498" y="5582558"/>
            <a:ext cx="1493134" cy="39948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accent5"/>
                </a:solidFill>
              </a:rPr>
              <a:t>Individuals</a:t>
            </a:r>
          </a:p>
        </p:txBody>
      </p:sp>
      <p:sp>
        <p:nvSpPr>
          <p:cNvPr id="38" name="Rectangle 37">
            <a:extLst>
              <a:ext uri="{FF2B5EF4-FFF2-40B4-BE49-F238E27FC236}">
                <a16:creationId xmlns:a16="http://schemas.microsoft.com/office/drawing/2014/main" id="{FA551D75-70A3-4189-B8FD-D16A5A806F6C}"/>
              </a:ext>
            </a:extLst>
          </p:cNvPr>
          <p:cNvSpPr/>
          <p:nvPr/>
        </p:nvSpPr>
        <p:spPr>
          <a:xfrm>
            <a:off x="816335" y="5446094"/>
            <a:ext cx="7268665" cy="662350"/>
          </a:xfrm>
          <a:prstGeom prst="rect">
            <a:avLst/>
          </a:prstGeom>
          <a:noFill/>
          <a:ln w="127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p>
        </p:txBody>
      </p:sp>
      <p:sp>
        <p:nvSpPr>
          <p:cNvPr id="39" name="Rectangle 38">
            <a:extLst>
              <a:ext uri="{FF2B5EF4-FFF2-40B4-BE49-F238E27FC236}">
                <a16:creationId xmlns:a16="http://schemas.microsoft.com/office/drawing/2014/main" id="{4E0AD551-D0E4-4018-8925-446955E03DBD}"/>
              </a:ext>
            </a:extLst>
          </p:cNvPr>
          <p:cNvSpPr/>
          <p:nvPr/>
        </p:nvSpPr>
        <p:spPr>
          <a:xfrm>
            <a:off x="896855" y="1783273"/>
            <a:ext cx="2825539" cy="292737"/>
          </a:xfrm>
          <a:prstGeom prst="rect">
            <a:avLst/>
          </a:prstGeom>
          <a:noFill/>
          <a:ln w="127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accent5"/>
                </a:solidFill>
              </a:rPr>
              <a:t>Beneficiaries: Individuals</a:t>
            </a:r>
          </a:p>
        </p:txBody>
      </p:sp>
      <p:sp>
        <p:nvSpPr>
          <p:cNvPr id="40" name="ZoneTexte 39">
            <a:extLst>
              <a:ext uri="{FF2B5EF4-FFF2-40B4-BE49-F238E27FC236}">
                <a16:creationId xmlns:a16="http://schemas.microsoft.com/office/drawing/2014/main" id="{D4585E7A-1C58-48F0-8CCC-695615F47DDC}"/>
              </a:ext>
            </a:extLst>
          </p:cNvPr>
          <p:cNvSpPr txBox="1"/>
          <p:nvPr/>
        </p:nvSpPr>
        <p:spPr>
          <a:xfrm>
            <a:off x="0" y="2276566"/>
            <a:ext cx="830687" cy="369332"/>
          </a:xfrm>
          <a:prstGeom prst="rect">
            <a:avLst/>
          </a:prstGeom>
          <a:noFill/>
        </p:spPr>
        <p:txBody>
          <a:bodyPr wrap="square" rtlCol="0">
            <a:spAutoFit/>
          </a:bodyPr>
          <a:lstStyle/>
          <a:p>
            <a:pPr algn="ctr"/>
            <a:r>
              <a:rPr lang="en-US" sz="900" i="1" dirty="0"/>
              <a:t>Demand side</a:t>
            </a:r>
          </a:p>
        </p:txBody>
      </p:sp>
      <p:sp>
        <p:nvSpPr>
          <p:cNvPr id="41" name="ZoneTexte 40">
            <a:extLst>
              <a:ext uri="{FF2B5EF4-FFF2-40B4-BE49-F238E27FC236}">
                <a16:creationId xmlns:a16="http://schemas.microsoft.com/office/drawing/2014/main" id="{1DF4E5BB-492B-465C-8444-C36507B49283}"/>
              </a:ext>
            </a:extLst>
          </p:cNvPr>
          <p:cNvSpPr txBox="1"/>
          <p:nvPr/>
        </p:nvSpPr>
        <p:spPr>
          <a:xfrm>
            <a:off x="0" y="5558460"/>
            <a:ext cx="830687" cy="369332"/>
          </a:xfrm>
          <a:prstGeom prst="rect">
            <a:avLst/>
          </a:prstGeom>
          <a:noFill/>
        </p:spPr>
        <p:txBody>
          <a:bodyPr wrap="square" rtlCol="0">
            <a:spAutoFit/>
          </a:bodyPr>
          <a:lstStyle/>
          <a:p>
            <a:pPr algn="ctr"/>
            <a:r>
              <a:rPr lang="en-US" sz="900" i="1" dirty="0"/>
              <a:t>Supply side</a:t>
            </a:r>
          </a:p>
        </p:txBody>
      </p:sp>
      <p:sp>
        <p:nvSpPr>
          <p:cNvPr id="42" name="Rectangle 41">
            <a:extLst>
              <a:ext uri="{FF2B5EF4-FFF2-40B4-BE49-F238E27FC236}">
                <a16:creationId xmlns:a16="http://schemas.microsoft.com/office/drawing/2014/main" id="{9C8D8134-054F-4F04-A0C0-2524CCD41437}"/>
              </a:ext>
            </a:extLst>
          </p:cNvPr>
          <p:cNvSpPr/>
          <p:nvPr/>
        </p:nvSpPr>
        <p:spPr>
          <a:xfrm>
            <a:off x="896983" y="1434677"/>
            <a:ext cx="2831451" cy="292737"/>
          </a:xfrm>
          <a:prstGeom prst="rect">
            <a:avLst/>
          </a:prstGeom>
          <a:solidFill>
            <a:schemeClr val="bg1">
              <a:lumMod val="6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solidFill>
              </a:rPr>
              <a:t>In-kind compensation</a:t>
            </a:r>
          </a:p>
        </p:txBody>
      </p:sp>
      <p:sp>
        <p:nvSpPr>
          <p:cNvPr id="43" name="Rectangle 42">
            <a:extLst>
              <a:ext uri="{FF2B5EF4-FFF2-40B4-BE49-F238E27FC236}">
                <a16:creationId xmlns:a16="http://schemas.microsoft.com/office/drawing/2014/main" id="{6A651D37-072C-499F-BDC9-221E2F280D91}"/>
              </a:ext>
            </a:extLst>
          </p:cNvPr>
          <p:cNvSpPr/>
          <p:nvPr/>
        </p:nvSpPr>
        <p:spPr>
          <a:xfrm>
            <a:off x="3805851" y="1434677"/>
            <a:ext cx="5844781" cy="292737"/>
          </a:xfrm>
          <a:prstGeom prst="rect">
            <a:avLst/>
          </a:prstGeom>
          <a:solidFill>
            <a:schemeClr val="bg1">
              <a:lumMod val="6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solidFill>
              </a:rPr>
              <a:t>Over-the-counter compensation + On-estimate compensation</a:t>
            </a:r>
          </a:p>
        </p:txBody>
      </p:sp>
      <p:pic>
        <p:nvPicPr>
          <p:cNvPr id="44" name="Graphique 43">
            <a:extLst>
              <a:ext uri="{FF2B5EF4-FFF2-40B4-BE49-F238E27FC236}">
                <a16:creationId xmlns:a16="http://schemas.microsoft.com/office/drawing/2014/main" id="{5DD2A5A0-955E-4185-953F-886BCE253F9B}"/>
              </a:ext>
            </a:extLst>
          </p:cNvPr>
          <p:cNvPicPr>
            <a:picLocks noChangeAspect="1"/>
          </p:cNvPicPr>
          <p:nvPr/>
        </p:nvPicPr>
        <p:blipFill rotWithShape="1">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b="13787"/>
          <a:stretch/>
        </p:blipFill>
        <p:spPr>
          <a:xfrm>
            <a:off x="1180019" y="5680684"/>
            <a:ext cx="214316" cy="230961"/>
          </a:xfrm>
          <a:prstGeom prst="rect">
            <a:avLst/>
          </a:prstGeom>
        </p:spPr>
      </p:pic>
      <p:pic>
        <p:nvPicPr>
          <p:cNvPr id="45" name="Graphique 44">
            <a:extLst>
              <a:ext uri="{FF2B5EF4-FFF2-40B4-BE49-F238E27FC236}">
                <a16:creationId xmlns:a16="http://schemas.microsoft.com/office/drawing/2014/main" id="{67590E9A-6B90-4D3C-B501-1403B74FE0EB}"/>
              </a:ext>
            </a:extLst>
          </p:cNvPr>
          <p:cNvPicPr>
            <a:picLocks noChangeAspect="1"/>
          </p:cNvPicPr>
          <p:nvPr/>
        </p:nvPicPr>
        <p:blipFill rotWithShape="1">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b="13787"/>
          <a:stretch/>
        </p:blipFill>
        <p:spPr>
          <a:xfrm>
            <a:off x="4574009" y="5680684"/>
            <a:ext cx="214316" cy="230961"/>
          </a:xfrm>
          <a:prstGeom prst="rect">
            <a:avLst/>
          </a:prstGeom>
        </p:spPr>
      </p:pic>
      <p:grpSp>
        <p:nvGrpSpPr>
          <p:cNvPr id="46" name="Group 13">
            <a:extLst>
              <a:ext uri="{FF2B5EF4-FFF2-40B4-BE49-F238E27FC236}">
                <a16:creationId xmlns:a16="http://schemas.microsoft.com/office/drawing/2014/main" id="{F6938CCB-BE31-44A3-9DAA-6B2C1EFA0486}"/>
              </a:ext>
            </a:extLst>
          </p:cNvPr>
          <p:cNvGrpSpPr>
            <a:grpSpLocks noChangeAspect="1"/>
          </p:cNvGrpSpPr>
          <p:nvPr/>
        </p:nvGrpSpPr>
        <p:grpSpPr bwMode="auto">
          <a:xfrm>
            <a:off x="6922550" y="2387796"/>
            <a:ext cx="203941" cy="172525"/>
            <a:chOff x="788" y="858"/>
            <a:chExt cx="740" cy="626"/>
          </a:xfrm>
          <a:solidFill>
            <a:schemeClr val="accent5"/>
          </a:solidFill>
        </p:grpSpPr>
        <p:sp>
          <p:nvSpPr>
            <p:cNvPr id="47" name="Oval 14">
              <a:extLst>
                <a:ext uri="{FF2B5EF4-FFF2-40B4-BE49-F238E27FC236}">
                  <a16:creationId xmlns:a16="http://schemas.microsoft.com/office/drawing/2014/main" id="{D67419CE-C6BA-4629-BB5C-ECA34F1EC89E}"/>
                </a:ext>
              </a:extLst>
            </p:cNvPr>
            <p:cNvSpPr>
              <a:spLocks noChangeArrowheads="1"/>
            </p:cNvSpPr>
            <p:nvPr/>
          </p:nvSpPr>
          <p:spPr bwMode="auto">
            <a:xfrm>
              <a:off x="1343" y="858"/>
              <a:ext cx="139" cy="16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sp>
          <p:nvSpPr>
            <p:cNvPr id="48" name="Oval 15">
              <a:extLst>
                <a:ext uri="{FF2B5EF4-FFF2-40B4-BE49-F238E27FC236}">
                  <a16:creationId xmlns:a16="http://schemas.microsoft.com/office/drawing/2014/main" id="{03EF645D-F7AF-43CF-94EA-2BC8D735C2E0}"/>
                </a:ext>
              </a:extLst>
            </p:cNvPr>
            <p:cNvSpPr>
              <a:spLocks noChangeArrowheads="1"/>
            </p:cNvSpPr>
            <p:nvPr/>
          </p:nvSpPr>
          <p:spPr bwMode="auto">
            <a:xfrm>
              <a:off x="834" y="858"/>
              <a:ext cx="139" cy="16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sp>
          <p:nvSpPr>
            <p:cNvPr id="49" name="Freeform 16">
              <a:extLst>
                <a:ext uri="{FF2B5EF4-FFF2-40B4-BE49-F238E27FC236}">
                  <a16:creationId xmlns:a16="http://schemas.microsoft.com/office/drawing/2014/main" id="{50765812-D4EB-409C-A795-704CBA96F388}"/>
                </a:ext>
              </a:extLst>
            </p:cNvPr>
            <p:cNvSpPr>
              <a:spLocks/>
            </p:cNvSpPr>
            <p:nvPr/>
          </p:nvSpPr>
          <p:spPr bwMode="auto">
            <a:xfrm>
              <a:off x="788" y="1020"/>
              <a:ext cx="208" cy="185"/>
            </a:xfrm>
            <a:custGeom>
              <a:avLst/>
              <a:gdLst>
                <a:gd name="T0" fmla="*/ 16 w 18"/>
                <a:gd name="T1" fmla="*/ 8 h 16"/>
                <a:gd name="T2" fmla="*/ 18 w 18"/>
                <a:gd name="T3" fmla="*/ 0 h 16"/>
                <a:gd name="T4" fmla="*/ 8 w 18"/>
                <a:gd name="T5" fmla="*/ 0 h 16"/>
                <a:gd name="T6" fmla="*/ 0 w 18"/>
                <a:gd name="T7" fmla="*/ 8 h 16"/>
                <a:gd name="T8" fmla="*/ 0 w 18"/>
                <a:gd name="T9" fmla="*/ 16 h 16"/>
                <a:gd name="T10" fmla="*/ 18 w 18"/>
                <a:gd name="T11" fmla="*/ 16 h 16"/>
                <a:gd name="T12" fmla="*/ 16 w 18"/>
                <a:gd name="T13" fmla="*/ 8 h 16"/>
              </a:gdLst>
              <a:ahLst/>
              <a:cxnLst>
                <a:cxn ang="0">
                  <a:pos x="T0" y="T1"/>
                </a:cxn>
                <a:cxn ang="0">
                  <a:pos x="T2" y="T3"/>
                </a:cxn>
                <a:cxn ang="0">
                  <a:pos x="T4" y="T5"/>
                </a:cxn>
                <a:cxn ang="0">
                  <a:pos x="T6" y="T7"/>
                </a:cxn>
                <a:cxn ang="0">
                  <a:pos x="T8" y="T9"/>
                </a:cxn>
                <a:cxn ang="0">
                  <a:pos x="T10" y="T11"/>
                </a:cxn>
                <a:cxn ang="0">
                  <a:pos x="T12" y="T13"/>
                </a:cxn>
              </a:cxnLst>
              <a:rect l="0" t="0" r="r" b="b"/>
              <a:pathLst>
                <a:path w="18" h="16">
                  <a:moveTo>
                    <a:pt x="16" y="8"/>
                  </a:moveTo>
                  <a:cubicBezTo>
                    <a:pt x="16" y="5"/>
                    <a:pt x="17" y="3"/>
                    <a:pt x="18" y="0"/>
                  </a:cubicBezTo>
                  <a:cubicBezTo>
                    <a:pt x="8" y="0"/>
                    <a:pt x="8" y="0"/>
                    <a:pt x="8" y="0"/>
                  </a:cubicBezTo>
                  <a:cubicBezTo>
                    <a:pt x="4" y="0"/>
                    <a:pt x="0" y="4"/>
                    <a:pt x="0" y="8"/>
                  </a:cubicBezTo>
                  <a:cubicBezTo>
                    <a:pt x="0" y="16"/>
                    <a:pt x="0" y="16"/>
                    <a:pt x="0" y="16"/>
                  </a:cubicBezTo>
                  <a:cubicBezTo>
                    <a:pt x="18" y="16"/>
                    <a:pt x="18" y="16"/>
                    <a:pt x="18" y="16"/>
                  </a:cubicBezTo>
                  <a:cubicBezTo>
                    <a:pt x="17" y="14"/>
                    <a:pt x="16" y="11"/>
                    <a:pt x="1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sp>
          <p:nvSpPr>
            <p:cNvPr id="50" name="Freeform 17">
              <a:extLst>
                <a:ext uri="{FF2B5EF4-FFF2-40B4-BE49-F238E27FC236}">
                  <a16:creationId xmlns:a16="http://schemas.microsoft.com/office/drawing/2014/main" id="{AADFF43A-1E17-43AD-A98D-EB5557B19C82}"/>
                </a:ext>
              </a:extLst>
            </p:cNvPr>
            <p:cNvSpPr>
              <a:spLocks/>
            </p:cNvSpPr>
            <p:nvPr/>
          </p:nvSpPr>
          <p:spPr bwMode="auto">
            <a:xfrm>
              <a:off x="1320" y="1020"/>
              <a:ext cx="208" cy="185"/>
            </a:xfrm>
            <a:custGeom>
              <a:avLst/>
              <a:gdLst>
                <a:gd name="T0" fmla="*/ 10 w 18"/>
                <a:gd name="T1" fmla="*/ 0 h 16"/>
                <a:gd name="T2" fmla="*/ 0 w 18"/>
                <a:gd name="T3" fmla="*/ 0 h 16"/>
                <a:gd name="T4" fmla="*/ 2 w 18"/>
                <a:gd name="T5" fmla="*/ 8 h 16"/>
                <a:gd name="T6" fmla="*/ 0 w 18"/>
                <a:gd name="T7" fmla="*/ 16 h 16"/>
                <a:gd name="T8" fmla="*/ 18 w 18"/>
                <a:gd name="T9" fmla="*/ 16 h 16"/>
                <a:gd name="T10" fmla="*/ 18 w 18"/>
                <a:gd name="T11" fmla="*/ 8 h 16"/>
                <a:gd name="T12" fmla="*/ 10 w 18"/>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18" h="16">
                  <a:moveTo>
                    <a:pt x="10" y="0"/>
                  </a:moveTo>
                  <a:cubicBezTo>
                    <a:pt x="0" y="0"/>
                    <a:pt x="0" y="0"/>
                    <a:pt x="0" y="0"/>
                  </a:cubicBezTo>
                  <a:cubicBezTo>
                    <a:pt x="1" y="3"/>
                    <a:pt x="2" y="5"/>
                    <a:pt x="2" y="8"/>
                  </a:cubicBezTo>
                  <a:cubicBezTo>
                    <a:pt x="2" y="11"/>
                    <a:pt x="1" y="14"/>
                    <a:pt x="0" y="16"/>
                  </a:cubicBezTo>
                  <a:cubicBezTo>
                    <a:pt x="18" y="16"/>
                    <a:pt x="18" y="16"/>
                    <a:pt x="18" y="16"/>
                  </a:cubicBezTo>
                  <a:cubicBezTo>
                    <a:pt x="18" y="8"/>
                    <a:pt x="18" y="8"/>
                    <a:pt x="18" y="8"/>
                  </a:cubicBezTo>
                  <a:cubicBezTo>
                    <a:pt x="18" y="4"/>
                    <a:pt x="15" y="0"/>
                    <a:pt x="1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sp>
          <p:nvSpPr>
            <p:cNvPr id="51" name="Freeform 18">
              <a:extLst>
                <a:ext uri="{FF2B5EF4-FFF2-40B4-BE49-F238E27FC236}">
                  <a16:creationId xmlns:a16="http://schemas.microsoft.com/office/drawing/2014/main" id="{67245660-084B-4945-A7DD-1575CED0F419}"/>
                </a:ext>
              </a:extLst>
            </p:cNvPr>
            <p:cNvSpPr>
              <a:spLocks/>
            </p:cNvSpPr>
            <p:nvPr/>
          </p:nvSpPr>
          <p:spPr bwMode="auto">
            <a:xfrm>
              <a:off x="927" y="950"/>
              <a:ext cx="462" cy="534"/>
            </a:xfrm>
            <a:custGeom>
              <a:avLst/>
              <a:gdLst>
                <a:gd name="T0" fmla="*/ 31 w 40"/>
                <a:gd name="T1" fmla="*/ 27 h 46"/>
                <a:gd name="T2" fmla="*/ 28 w 40"/>
                <a:gd name="T3" fmla="*/ 26 h 46"/>
                <a:gd name="T4" fmla="*/ 25 w 40"/>
                <a:gd name="T5" fmla="*/ 26 h 46"/>
                <a:gd name="T6" fmla="*/ 32 w 40"/>
                <a:gd name="T7" fmla="*/ 14 h 46"/>
                <a:gd name="T8" fmla="*/ 20 w 40"/>
                <a:gd name="T9" fmla="*/ 0 h 46"/>
                <a:gd name="T10" fmla="*/ 8 w 40"/>
                <a:gd name="T11" fmla="*/ 14 h 46"/>
                <a:gd name="T12" fmla="*/ 15 w 40"/>
                <a:gd name="T13" fmla="*/ 26 h 46"/>
                <a:gd name="T14" fmla="*/ 12 w 40"/>
                <a:gd name="T15" fmla="*/ 26 h 46"/>
                <a:gd name="T16" fmla="*/ 9 w 40"/>
                <a:gd name="T17" fmla="*/ 27 h 46"/>
                <a:gd name="T18" fmla="*/ 0 w 40"/>
                <a:gd name="T19" fmla="*/ 38 h 46"/>
                <a:gd name="T20" fmla="*/ 0 w 40"/>
                <a:gd name="T21" fmla="*/ 46 h 46"/>
                <a:gd name="T22" fmla="*/ 40 w 40"/>
                <a:gd name="T23" fmla="*/ 46 h 46"/>
                <a:gd name="T24" fmla="*/ 40 w 40"/>
                <a:gd name="T25" fmla="*/ 38 h 46"/>
                <a:gd name="T26" fmla="*/ 31 w 40"/>
                <a:gd name="T27" fmla="*/ 27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6">
                  <a:moveTo>
                    <a:pt x="31" y="27"/>
                  </a:moveTo>
                  <a:cubicBezTo>
                    <a:pt x="30" y="26"/>
                    <a:pt x="29" y="26"/>
                    <a:pt x="28" y="26"/>
                  </a:cubicBezTo>
                  <a:cubicBezTo>
                    <a:pt x="25" y="26"/>
                    <a:pt x="25" y="26"/>
                    <a:pt x="25" y="26"/>
                  </a:cubicBezTo>
                  <a:cubicBezTo>
                    <a:pt x="29" y="24"/>
                    <a:pt x="32" y="19"/>
                    <a:pt x="32" y="14"/>
                  </a:cubicBezTo>
                  <a:cubicBezTo>
                    <a:pt x="32" y="6"/>
                    <a:pt x="27" y="0"/>
                    <a:pt x="20" y="0"/>
                  </a:cubicBezTo>
                  <a:cubicBezTo>
                    <a:pt x="14" y="0"/>
                    <a:pt x="8" y="6"/>
                    <a:pt x="8" y="14"/>
                  </a:cubicBezTo>
                  <a:cubicBezTo>
                    <a:pt x="8" y="19"/>
                    <a:pt x="11" y="24"/>
                    <a:pt x="15" y="26"/>
                  </a:cubicBezTo>
                  <a:cubicBezTo>
                    <a:pt x="12" y="26"/>
                    <a:pt x="12" y="26"/>
                    <a:pt x="12" y="26"/>
                  </a:cubicBezTo>
                  <a:cubicBezTo>
                    <a:pt x="11" y="26"/>
                    <a:pt x="10" y="26"/>
                    <a:pt x="9" y="27"/>
                  </a:cubicBezTo>
                  <a:cubicBezTo>
                    <a:pt x="4" y="28"/>
                    <a:pt x="0" y="33"/>
                    <a:pt x="0" y="38"/>
                  </a:cubicBezTo>
                  <a:cubicBezTo>
                    <a:pt x="0" y="46"/>
                    <a:pt x="0" y="46"/>
                    <a:pt x="0" y="46"/>
                  </a:cubicBezTo>
                  <a:cubicBezTo>
                    <a:pt x="40" y="46"/>
                    <a:pt x="40" y="46"/>
                    <a:pt x="40" y="46"/>
                  </a:cubicBezTo>
                  <a:cubicBezTo>
                    <a:pt x="40" y="38"/>
                    <a:pt x="40" y="38"/>
                    <a:pt x="40" y="38"/>
                  </a:cubicBezTo>
                  <a:cubicBezTo>
                    <a:pt x="40" y="33"/>
                    <a:pt x="36" y="28"/>
                    <a:pt x="31"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grpSp>
      <p:sp>
        <p:nvSpPr>
          <p:cNvPr id="52" name="Freeform 22">
            <a:extLst>
              <a:ext uri="{FF2B5EF4-FFF2-40B4-BE49-F238E27FC236}">
                <a16:creationId xmlns:a16="http://schemas.microsoft.com/office/drawing/2014/main" id="{B751F483-D6A2-4834-B653-4BF6BD578896}"/>
              </a:ext>
            </a:extLst>
          </p:cNvPr>
          <p:cNvSpPr>
            <a:spLocks noEditPoints="1"/>
          </p:cNvSpPr>
          <p:nvPr/>
        </p:nvSpPr>
        <p:spPr bwMode="auto">
          <a:xfrm>
            <a:off x="3909193" y="2405566"/>
            <a:ext cx="172059" cy="172524"/>
          </a:xfrm>
          <a:custGeom>
            <a:avLst/>
            <a:gdLst>
              <a:gd name="T0" fmla="*/ 370 w 740"/>
              <a:gd name="T1" fmla="*/ 0 h 742"/>
              <a:gd name="T2" fmla="*/ 46 w 740"/>
              <a:gd name="T3" fmla="*/ 695 h 742"/>
              <a:gd name="T4" fmla="*/ 0 w 740"/>
              <a:gd name="T5" fmla="*/ 742 h 742"/>
              <a:gd name="T6" fmla="*/ 740 w 740"/>
              <a:gd name="T7" fmla="*/ 185 h 742"/>
              <a:gd name="T8" fmla="*/ 278 w 740"/>
              <a:gd name="T9" fmla="*/ 695 h 742"/>
              <a:gd name="T10" fmla="*/ 139 w 740"/>
              <a:gd name="T11" fmla="*/ 602 h 742"/>
              <a:gd name="T12" fmla="*/ 278 w 740"/>
              <a:gd name="T13" fmla="*/ 695 h 742"/>
              <a:gd name="T14" fmla="*/ 93 w 740"/>
              <a:gd name="T15" fmla="*/ 510 h 742"/>
              <a:gd name="T16" fmla="*/ 324 w 740"/>
              <a:gd name="T17" fmla="*/ 463 h 742"/>
              <a:gd name="T18" fmla="*/ 324 w 740"/>
              <a:gd name="T19" fmla="*/ 417 h 742"/>
              <a:gd name="T20" fmla="*/ 93 w 740"/>
              <a:gd name="T21" fmla="*/ 371 h 742"/>
              <a:gd name="T22" fmla="*/ 324 w 740"/>
              <a:gd name="T23" fmla="*/ 417 h 742"/>
              <a:gd name="T24" fmla="*/ 93 w 740"/>
              <a:gd name="T25" fmla="*/ 324 h 742"/>
              <a:gd name="T26" fmla="*/ 324 w 740"/>
              <a:gd name="T27" fmla="*/ 278 h 742"/>
              <a:gd name="T28" fmla="*/ 324 w 740"/>
              <a:gd name="T29" fmla="*/ 232 h 742"/>
              <a:gd name="T30" fmla="*/ 93 w 740"/>
              <a:gd name="T31" fmla="*/ 185 h 742"/>
              <a:gd name="T32" fmla="*/ 324 w 740"/>
              <a:gd name="T33" fmla="*/ 232 h 742"/>
              <a:gd name="T34" fmla="*/ 93 w 740"/>
              <a:gd name="T35" fmla="*/ 139 h 742"/>
              <a:gd name="T36" fmla="*/ 324 w 740"/>
              <a:gd name="T37" fmla="*/ 92 h 742"/>
              <a:gd name="T38" fmla="*/ 555 w 740"/>
              <a:gd name="T39" fmla="*/ 649 h 742"/>
              <a:gd name="T40" fmla="*/ 463 w 740"/>
              <a:gd name="T41" fmla="*/ 556 h 742"/>
              <a:gd name="T42" fmla="*/ 555 w 740"/>
              <a:gd name="T43" fmla="*/ 649 h 742"/>
              <a:gd name="T44" fmla="*/ 463 w 740"/>
              <a:gd name="T45" fmla="*/ 510 h 742"/>
              <a:gd name="T46" fmla="*/ 555 w 740"/>
              <a:gd name="T47" fmla="*/ 417 h 742"/>
              <a:gd name="T48" fmla="*/ 555 w 740"/>
              <a:gd name="T49" fmla="*/ 371 h 742"/>
              <a:gd name="T50" fmla="*/ 463 w 740"/>
              <a:gd name="T51" fmla="*/ 278 h 742"/>
              <a:gd name="T52" fmla="*/ 555 w 740"/>
              <a:gd name="T53" fmla="*/ 371 h 742"/>
              <a:gd name="T54" fmla="*/ 601 w 740"/>
              <a:gd name="T55" fmla="*/ 649 h 742"/>
              <a:gd name="T56" fmla="*/ 694 w 740"/>
              <a:gd name="T57" fmla="*/ 556 h 742"/>
              <a:gd name="T58" fmla="*/ 694 w 740"/>
              <a:gd name="T59" fmla="*/ 510 h 742"/>
              <a:gd name="T60" fmla="*/ 601 w 740"/>
              <a:gd name="T61" fmla="*/ 417 h 742"/>
              <a:gd name="T62" fmla="*/ 694 w 740"/>
              <a:gd name="T63" fmla="*/ 510 h 742"/>
              <a:gd name="T64" fmla="*/ 601 w 740"/>
              <a:gd name="T65" fmla="*/ 371 h 742"/>
              <a:gd name="T66" fmla="*/ 694 w 740"/>
              <a:gd name="T67" fmla="*/ 278 h 7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0" h="742">
                <a:moveTo>
                  <a:pt x="370" y="185"/>
                </a:moveTo>
                <a:lnTo>
                  <a:pt x="370" y="0"/>
                </a:lnTo>
                <a:lnTo>
                  <a:pt x="46" y="0"/>
                </a:lnTo>
                <a:lnTo>
                  <a:pt x="46" y="695"/>
                </a:lnTo>
                <a:lnTo>
                  <a:pt x="0" y="695"/>
                </a:lnTo>
                <a:lnTo>
                  <a:pt x="0" y="742"/>
                </a:lnTo>
                <a:lnTo>
                  <a:pt x="740" y="742"/>
                </a:lnTo>
                <a:lnTo>
                  <a:pt x="740" y="185"/>
                </a:lnTo>
                <a:lnTo>
                  <a:pt x="370" y="185"/>
                </a:lnTo>
                <a:close/>
                <a:moveTo>
                  <a:pt x="278" y="695"/>
                </a:moveTo>
                <a:lnTo>
                  <a:pt x="139" y="695"/>
                </a:lnTo>
                <a:lnTo>
                  <a:pt x="139" y="602"/>
                </a:lnTo>
                <a:lnTo>
                  <a:pt x="278" y="602"/>
                </a:lnTo>
                <a:lnTo>
                  <a:pt x="278" y="695"/>
                </a:lnTo>
                <a:close/>
                <a:moveTo>
                  <a:pt x="324" y="510"/>
                </a:moveTo>
                <a:lnTo>
                  <a:pt x="93" y="510"/>
                </a:lnTo>
                <a:lnTo>
                  <a:pt x="93" y="463"/>
                </a:lnTo>
                <a:lnTo>
                  <a:pt x="324" y="463"/>
                </a:lnTo>
                <a:lnTo>
                  <a:pt x="324" y="510"/>
                </a:lnTo>
                <a:close/>
                <a:moveTo>
                  <a:pt x="324" y="417"/>
                </a:moveTo>
                <a:lnTo>
                  <a:pt x="93" y="417"/>
                </a:lnTo>
                <a:lnTo>
                  <a:pt x="93" y="371"/>
                </a:lnTo>
                <a:lnTo>
                  <a:pt x="324" y="371"/>
                </a:lnTo>
                <a:lnTo>
                  <a:pt x="324" y="417"/>
                </a:lnTo>
                <a:close/>
                <a:moveTo>
                  <a:pt x="324" y="324"/>
                </a:moveTo>
                <a:lnTo>
                  <a:pt x="93" y="324"/>
                </a:lnTo>
                <a:lnTo>
                  <a:pt x="93" y="278"/>
                </a:lnTo>
                <a:lnTo>
                  <a:pt x="324" y="278"/>
                </a:lnTo>
                <a:lnTo>
                  <a:pt x="324" y="324"/>
                </a:lnTo>
                <a:close/>
                <a:moveTo>
                  <a:pt x="324" y="232"/>
                </a:moveTo>
                <a:lnTo>
                  <a:pt x="93" y="232"/>
                </a:lnTo>
                <a:lnTo>
                  <a:pt x="93" y="185"/>
                </a:lnTo>
                <a:lnTo>
                  <a:pt x="324" y="185"/>
                </a:lnTo>
                <a:lnTo>
                  <a:pt x="324" y="232"/>
                </a:lnTo>
                <a:close/>
                <a:moveTo>
                  <a:pt x="324" y="139"/>
                </a:moveTo>
                <a:lnTo>
                  <a:pt x="93" y="139"/>
                </a:lnTo>
                <a:lnTo>
                  <a:pt x="93" y="92"/>
                </a:lnTo>
                <a:lnTo>
                  <a:pt x="324" y="92"/>
                </a:lnTo>
                <a:lnTo>
                  <a:pt x="324" y="139"/>
                </a:lnTo>
                <a:close/>
                <a:moveTo>
                  <a:pt x="555" y="649"/>
                </a:moveTo>
                <a:lnTo>
                  <a:pt x="463" y="649"/>
                </a:lnTo>
                <a:lnTo>
                  <a:pt x="463" y="556"/>
                </a:lnTo>
                <a:lnTo>
                  <a:pt x="555" y="556"/>
                </a:lnTo>
                <a:lnTo>
                  <a:pt x="555" y="649"/>
                </a:lnTo>
                <a:close/>
                <a:moveTo>
                  <a:pt x="555" y="510"/>
                </a:moveTo>
                <a:lnTo>
                  <a:pt x="463" y="510"/>
                </a:lnTo>
                <a:lnTo>
                  <a:pt x="463" y="417"/>
                </a:lnTo>
                <a:lnTo>
                  <a:pt x="555" y="417"/>
                </a:lnTo>
                <a:lnTo>
                  <a:pt x="555" y="510"/>
                </a:lnTo>
                <a:close/>
                <a:moveTo>
                  <a:pt x="555" y="371"/>
                </a:moveTo>
                <a:lnTo>
                  <a:pt x="463" y="371"/>
                </a:lnTo>
                <a:lnTo>
                  <a:pt x="463" y="278"/>
                </a:lnTo>
                <a:lnTo>
                  <a:pt x="555" y="278"/>
                </a:lnTo>
                <a:lnTo>
                  <a:pt x="555" y="371"/>
                </a:lnTo>
                <a:close/>
                <a:moveTo>
                  <a:pt x="694" y="649"/>
                </a:moveTo>
                <a:lnTo>
                  <a:pt x="601" y="649"/>
                </a:lnTo>
                <a:lnTo>
                  <a:pt x="601" y="556"/>
                </a:lnTo>
                <a:lnTo>
                  <a:pt x="694" y="556"/>
                </a:lnTo>
                <a:lnTo>
                  <a:pt x="694" y="649"/>
                </a:lnTo>
                <a:close/>
                <a:moveTo>
                  <a:pt x="694" y="510"/>
                </a:moveTo>
                <a:lnTo>
                  <a:pt x="601" y="510"/>
                </a:lnTo>
                <a:lnTo>
                  <a:pt x="601" y="417"/>
                </a:lnTo>
                <a:lnTo>
                  <a:pt x="694" y="417"/>
                </a:lnTo>
                <a:lnTo>
                  <a:pt x="694" y="510"/>
                </a:lnTo>
                <a:close/>
                <a:moveTo>
                  <a:pt x="694" y="371"/>
                </a:moveTo>
                <a:lnTo>
                  <a:pt x="601" y="371"/>
                </a:lnTo>
                <a:lnTo>
                  <a:pt x="601" y="278"/>
                </a:lnTo>
                <a:lnTo>
                  <a:pt x="694" y="278"/>
                </a:lnTo>
                <a:lnTo>
                  <a:pt x="694" y="371"/>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grpSp>
        <p:nvGrpSpPr>
          <p:cNvPr id="53" name="Group 13">
            <a:extLst>
              <a:ext uri="{FF2B5EF4-FFF2-40B4-BE49-F238E27FC236}">
                <a16:creationId xmlns:a16="http://schemas.microsoft.com/office/drawing/2014/main" id="{EE834AD0-0A70-44A2-8E3C-4058845DF976}"/>
              </a:ext>
            </a:extLst>
          </p:cNvPr>
          <p:cNvGrpSpPr>
            <a:grpSpLocks noChangeAspect="1"/>
          </p:cNvGrpSpPr>
          <p:nvPr/>
        </p:nvGrpSpPr>
        <p:grpSpPr bwMode="auto">
          <a:xfrm>
            <a:off x="8272879" y="5702115"/>
            <a:ext cx="203941" cy="172525"/>
            <a:chOff x="788" y="858"/>
            <a:chExt cx="740" cy="626"/>
          </a:xfrm>
          <a:solidFill>
            <a:schemeClr val="accent5"/>
          </a:solidFill>
        </p:grpSpPr>
        <p:sp>
          <p:nvSpPr>
            <p:cNvPr id="54" name="Oval 14">
              <a:extLst>
                <a:ext uri="{FF2B5EF4-FFF2-40B4-BE49-F238E27FC236}">
                  <a16:creationId xmlns:a16="http://schemas.microsoft.com/office/drawing/2014/main" id="{793A6E79-FFAA-42E7-8011-F5F5349D10F3}"/>
                </a:ext>
              </a:extLst>
            </p:cNvPr>
            <p:cNvSpPr>
              <a:spLocks noChangeArrowheads="1"/>
            </p:cNvSpPr>
            <p:nvPr/>
          </p:nvSpPr>
          <p:spPr bwMode="auto">
            <a:xfrm>
              <a:off x="1343" y="858"/>
              <a:ext cx="139" cy="16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sp>
          <p:nvSpPr>
            <p:cNvPr id="55" name="Oval 15">
              <a:extLst>
                <a:ext uri="{FF2B5EF4-FFF2-40B4-BE49-F238E27FC236}">
                  <a16:creationId xmlns:a16="http://schemas.microsoft.com/office/drawing/2014/main" id="{6853FD45-AD46-4B41-B5C5-99B49868E513}"/>
                </a:ext>
              </a:extLst>
            </p:cNvPr>
            <p:cNvSpPr>
              <a:spLocks noChangeArrowheads="1"/>
            </p:cNvSpPr>
            <p:nvPr/>
          </p:nvSpPr>
          <p:spPr bwMode="auto">
            <a:xfrm>
              <a:off x="834" y="858"/>
              <a:ext cx="139" cy="16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sp>
          <p:nvSpPr>
            <p:cNvPr id="56" name="Freeform 16">
              <a:extLst>
                <a:ext uri="{FF2B5EF4-FFF2-40B4-BE49-F238E27FC236}">
                  <a16:creationId xmlns:a16="http://schemas.microsoft.com/office/drawing/2014/main" id="{39FD2212-7584-44C6-895F-D89F1BCBBF73}"/>
                </a:ext>
              </a:extLst>
            </p:cNvPr>
            <p:cNvSpPr>
              <a:spLocks/>
            </p:cNvSpPr>
            <p:nvPr/>
          </p:nvSpPr>
          <p:spPr bwMode="auto">
            <a:xfrm>
              <a:off x="788" y="1020"/>
              <a:ext cx="208" cy="185"/>
            </a:xfrm>
            <a:custGeom>
              <a:avLst/>
              <a:gdLst>
                <a:gd name="T0" fmla="*/ 16 w 18"/>
                <a:gd name="T1" fmla="*/ 8 h 16"/>
                <a:gd name="T2" fmla="*/ 18 w 18"/>
                <a:gd name="T3" fmla="*/ 0 h 16"/>
                <a:gd name="T4" fmla="*/ 8 w 18"/>
                <a:gd name="T5" fmla="*/ 0 h 16"/>
                <a:gd name="T6" fmla="*/ 0 w 18"/>
                <a:gd name="T7" fmla="*/ 8 h 16"/>
                <a:gd name="T8" fmla="*/ 0 w 18"/>
                <a:gd name="T9" fmla="*/ 16 h 16"/>
                <a:gd name="T10" fmla="*/ 18 w 18"/>
                <a:gd name="T11" fmla="*/ 16 h 16"/>
                <a:gd name="T12" fmla="*/ 16 w 18"/>
                <a:gd name="T13" fmla="*/ 8 h 16"/>
              </a:gdLst>
              <a:ahLst/>
              <a:cxnLst>
                <a:cxn ang="0">
                  <a:pos x="T0" y="T1"/>
                </a:cxn>
                <a:cxn ang="0">
                  <a:pos x="T2" y="T3"/>
                </a:cxn>
                <a:cxn ang="0">
                  <a:pos x="T4" y="T5"/>
                </a:cxn>
                <a:cxn ang="0">
                  <a:pos x="T6" y="T7"/>
                </a:cxn>
                <a:cxn ang="0">
                  <a:pos x="T8" y="T9"/>
                </a:cxn>
                <a:cxn ang="0">
                  <a:pos x="T10" y="T11"/>
                </a:cxn>
                <a:cxn ang="0">
                  <a:pos x="T12" y="T13"/>
                </a:cxn>
              </a:cxnLst>
              <a:rect l="0" t="0" r="r" b="b"/>
              <a:pathLst>
                <a:path w="18" h="16">
                  <a:moveTo>
                    <a:pt x="16" y="8"/>
                  </a:moveTo>
                  <a:cubicBezTo>
                    <a:pt x="16" y="5"/>
                    <a:pt x="17" y="3"/>
                    <a:pt x="18" y="0"/>
                  </a:cubicBezTo>
                  <a:cubicBezTo>
                    <a:pt x="8" y="0"/>
                    <a:pt x="8" y="0"/>
                    <a:pt x="8" y="0"/>
                  </a:cubicBezTo>
                  <a:cubicBezTo>
                    <a:pt x="4" y="0"/>
                    <a:pt x="0" y="4"/>
                    <a:pt x="0" y="8"/>
                  </a:cubicBezTo>
                  <a:cubicBezTo>
                    <a:pt x="0" y="16"/>
                    <a:pt x="0" y="16"/>
                    <a:pt x="0" y="16"/>
                  </a:cubicBezTo>
                  <a:cubicBezTo>
                    <a:pt x="18" y="16"/>
                    <a:pt x="18" y="16"/>
                    <a:pt x="18" y="16"/>
                  </a:cubicBezTo>
                  <a:cubicBezTo>
                    <a:pt x="17" y="14"/>
                    <a:pt x="16" y="11"/>
                    <a:pt x="1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sp>
          <p:nvSpPr>
            <p:cNvPr id="57" name="Freeform 17">
              <a:extLst>
                <a:ext uri="{FF2B5EF4-FFF2-40B4-BE49-F238E27FC236}">
                  <a16:creationId xmlns:a16="http://schemas.microsoft.com/office/drawing/2014/main" id="{90FDB14F-614A-450D-984B-BAB9D5FEF4E9}"/>
                </a:ext>
              </a:extLst>
            </p:cNvPr>
            <p:cNvSpPr>
              <a:spLocks/>
            </p:cNvSpPr>
            <p:nvPr/>
          </p:nvSpPr>
          <p:spPr bwMode="auto">
            <a:xfrm>
              <a:off x="1320" y="1020"/>
              <a:ext cx="208" cy="185"/>
            </a:xfrm>
            <a:custGeom>
              <a:avLst/>
              <a:gdLst>
                <a:gd name="T0" fmla="*/ 10 w 18"/>
                <a:gd name="T1" fmla="*/ 0 h 16"/>
                <a:gd name="T2" fmla="*/ 0 w 18"/>
                <a:gd name="T3" fmla="*/ 0 h 16"/>
                <a:gd name="T4" fmla="*/ 2 w 18"/>
                <a:gd name="T5" fmla="*/ 8 h 16"/>
                <a:gd name="T6" fmla="*/ 0 w 18"/>
                <a:gd name="T7" fmla="*/ 16 h 16"/>
                <a:gd name="T8" fmla="*/ 18 w 18"/>
                <a:gd name="T9" fmla="*/ 16 h 16"/>
                <a:gd name="T10" fmla="*/ 18 w 18"/>
                <a:gd name="T11" fmla="*/ 8 h 16"/>
                <a:gd name="T12" fmla="*/ 10 w 18"/>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18" h="16">
                  <a:moveTo>
                    <a:pt x="10" y="0"/>
                  </a:moveTo>
                  <a:cubicBezTo>
                    <a:pt x="0" y="0"/>
                    <a:pt x="0" y="0"/>
                    <a:pt x="0" y="0"/>
                  </a:cubicBezTo>
                  <a:cubicBezTo>
                    <a:pt x="1" y="3"/>
                    <a:pt x="2" y="5"/>
                    <a:pt x="2" y="8"/>
                  </a:cubicBezTo>
                  <a:cubicBezTo>
                    <a:pt x="2" y="11"/>
                    <a:pt x="1" y="14"/>
                    <a:pt x="0" y="16"/>
                  </a:cubicBezTo>
                  <a:cubicBezTo>
                    <a:pt x="18" y="16"/>
                    <a:pt x="18" y="16"/>
                    <a:pt x="18" y="16"/>
                  </a:cubicBezTo>
                  <a:cubicBezTo>
                    <a:pt x="18" y="8"/>
                    <a:pt x="18" y="8"/>
                    <a:pt x="18" y="8"/>
                  </a:cubicBezTo>
                  <a:cubicBezTo>
                    <a:pt x="18" y="4"/>
                    <a:pt x="15" y="0"/>
                    <a:pt x="1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sp>
          <p:nvSpPr>
            <p:cNvPr id="58" name="Freeform 18">
              <a:extLst>
                <a:ext uri="{FF2B5EF4-FFF2-40B4-BE49-F238E27FC236}">
                  <a16:creationId xmlns:a16="http://schemas.microsoft.com/office/drawing/2014/main" id="{2575FB00-C94F-4015-81BB-EB5CAFB40A34}"/>
                </a:ext>
              </a:extLst>
            </p:cNvPr>
            <p:cNvSpPr>
              <a:spLocks/>
            </p:cNvSpPr>
            <p:nvPr/>
          </p:nvSpPr>
          <p:spPr bwMode="auto">
            <a:xfrm>
              <a:off x="927" y="950"/>
              <a:ext cx="462" cy="534"/>
            </a:xfrm>
            <a:custGeom>
              <a:avLst/>
              <a:gdLst>
                <a:gd name="T0" fmla="*/ 31 w 40"/>
                <a:gd name="T1" fmla="*/ 27 h 46"/>
                <a:gd name="T2" fmla="*/ 28 w 40"/>
                <a:gd name="T3" fmla="*/ 26 h 46"/>
                <a:gd name="T4" fmla="*/ 25 w 40"/>
                <a:gd name="T5" fmla="*/ 26 h 46"/>
                <a:gd name="T6" fmla="*/ 32 w 40"/>
                <a:gd name="T7" fmla="*/ 14 h 46"/>
                <a:gd name="T8" fmla="*/ 20 w 40"/>
                <a:gd name="T9" fmla="*/ 0 h 46"/>
                <a:gd name="T10" fmla="*/ 8 w 40"/>
                <a:gd name="T11" fmla="*/ 14 h 46"/>
                <a:gd name="T12" fmla="*/ 15 w 40"/>
                <a:gd name="T13" fmla="*/ 26 h 46"/>
                <a:gd name="T14" fmla="*/ 12 w 40"/>
                <a:gd name="T15" fmla="*/ 26 h 46"/>
                <a:gd name="T16" fmla="*/ 9 w 40"/>
                <a:gd name="T17" fmla="*/ 27 h 46"/>
                <a:gd name="T18" fmla="*/ 0 w 40"/>
                <a:gd name="T19" fmla="*/ 38 h 46"/>
                <a:gd name="T20" fmla="*/ 0 w 40"/>
                <a:gd name="T21" fmla="*/ 46 h 46"/>
                <a:gd name="T22" fmla="*/ 40 w 40"/>
                <a:gd name="T23" fmla="*/ 46 h 46"/>
                <a:gd name="T24" fmla="*/ 40 w 40"/>
                <a:gd name="T25" fmla="*/ 38 h 46"/>
                <a:gd name="T26" fmla="*/ 31 w 40"/>
                <a:gd name="T27" fmla="*/ 27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6">
                  <a:moveTo>
                    <a:pt x="31" y="27"/>
                  </a:moveTo>
                  <a:cubicBezTo>
                    <a:pt x="30" y="26"/>
                    <a:pt x="29" y="26"/>
                    <a:pt x="28" y="26"/>
                  </a:cubicBezTo>
                  <a:cubicBezTo>
                    <a:pt x="25" y="26"/>
                    <a:pt x="25" y="26"/>
                    <a:pt x="25" y="26"/>
                  </a:cubicBezTo>
                  <a:cubicBezTo>
                    <a:pt x="29" y="24"/>
                    <a:pt x="32" y="19"/>
                    <a:pt x="32" y="14"/>
                  </a:cubicBezTo>
                  <a:cubicBezTo>
                    <a:pt x="32" y="6"/>
                    <a:pt x="27" y="0"/>
                    <a:pt x="20" y="0"/>
                  </a:cubicBezTo>
                  <a:cubicBezTo>
                    <a:pt x="14" y="0"/>
                    <a:pt x="8" y="6"/>
                    <a:pt x="8" y="14"/>
                  </a:cubicBezTo>
                  <a:cubicBezTo>
                    <a:pt x="8" y="19"/>
                    <a:pt x="11" y="24"/>
                    <a:pt x="15" y="26"/>
                  </a:cubicBezTo>
                  <a:cubicBezTo>
                    <a:pt x="12" y="26"/>
                    <a:pt x="12" y="26"/>
                    <a:pt x="12" y="26"/>
                  </a:cubicBezTo>
                  <a:cubicBezTo>
                    <a:pt x="11" y="26"/>
                    <a:pt x="10" y="26"/>
                    <a:pt x="9" y="27"/>
                  </a:cubicBezTo>
                  <a:cubicBezTo>
                    <a:pt x="4" y="28"/>
                    <a:pt x="0" y="33"/>
                    <a:pt x="0" y="38"/>
                  </a:cubicBezTo>
                  <a:cubicBezTo>
                    <a:pt x="0" y="46"/>
                    <a:pt x="0" y="46"/>
                    <a:pt x="0" y="46"/>
                  </a:cubicBezTo>
                  <a:cubicBezTo>
                    <a:pt x="40" y="46"/>
                    <a:pt x="40" y="46"/>
                    <a:pt x="40" y="46"/>
                  </a:cubicBezTo>
                  <a:cubicBezTo>
                    <a:pt x="40" y="38"/>
                    <a:pt x="40" y="38"/>
                    <a:pt x="40" y="38"/>
                  </a:cubicBezTo>
                  <a:cubicBezTo>
                    <a:pt x="40" y="33"/>
                    <a:pt x="36" y="28"/>
                    <a:pt x="31"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grpSp>
      <p:grpSp>
        <p:nvGrpSpPr>
          <p:cNvPr id="59" name="Group 13">
            <a:extLst>
              <a:ext uri="{FF2B5EF4-FFF2-40B4-BE49-F238E27FC236}">
                <a16:creationId xmlns:a16="http://schemas.microsoft.com/office/drawing/2014/main" id="{3C2F16D1-A3B4-440C-9B7C-7800FB8F27A3}"/>
              </a:ext>
            </a:extLst>
          </p:cNvPr>
          <p:cNvGrpSpPr>
            <a:grpSpLocks noChangeAspect="1"/>
          </p:cNvGrpSpPr>
          <p:nvPr/>
        </p:nvGrpSpPr>
        <p:grpSpPr bwMode="auto">
          <a:xfrm>
            <a:off x="1103098" y="1849955"/>
            <a:ext cx="203941" cy="172525"/>
            <a:chOff x="788" y="858"/>
            <a:chExt cx="740" cy="626"/>
          </a:xfrm>
          <a:solidFill>
            <a:schemeClr val="accent5"/>
          </a:solidFill>
        </p:grpSpPr>
        <p:sp>
          <p:nvSpPr>
            <p:cNvPr id="60" name="Oval 14">
              <a:extLst>
                <a:ext uri="{FF2B5EF4-FFF2-40B4-BE49-F238E27FC236}">
                  <a16:creationId xmlns:a16="http://schemas.microsoft.com/office/drawing/2014/main" id="{F5F38953-9D8A-42F3-B402-4B5FC5E1842C}"/>
                </a:ext>
              </a:extLst>
            </p:cNvPr>
            <p:cNvSpPr>
              <a:spLocks noChangeArrowheads="1"/>
            </p:cNvSpPr>
            <p:nvPr/>
          </p:nvSpPr>
          <p:spPr bwMode="auto">
            <a:xfrm>
              <a:off x="1343" y="858"/>
              <a:ext cx="139" cy="16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sp>
          <p:nvSpPr>
            <p:cNvPr id="61" name="Oval 15">
              <a:extLst>
                <a:ext uri="{FF2B5EF4-FFF2-40B4-BE49-F238E27FC236}">
                  <a16:creationId xmlns:a16="http://schemas.microsoft.com/office/drawing/2014/main" id="{4212E3FD-360F-4023-982B-B3841D9CFA16}"/>
                </a:ext>
              </a:extLst>
            </p:cNvPr>
            <p:cNvSpPr>
              <a:spLocks noChangeArrowheads="1"/>
            </p:cNvSpPr>
            <p:nvPr/>
          </p:nvSpPr>
          <p:spPr bwMode="auto">
            <a:xfrm>
              <a:off x="834" y="858"/>
              <a:ext cx="139" cy="16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sp>
          <p:nvSpPr>
            <p:cNvPr id="62" name="Freeform 16">
              <a:extLst>
                <a:ext uri="{FF2B5EF4-FFF2-40B4-BE49-F238E27FC236}">
                  <a16:creationId xmlns:a16="http://schemas.microsoft.com/office/drawing/2014/main" id="{05D4CE87-2779-42EB-B6EE-FCF41B770AAA}"/>
                </a:ext>
              </a:extLst>
            </p:cNvPr>
            <p:cNvSpPr>
              <a:spLocks/>
            </p:cNvSpPr>
            <p:nvPr/>
          </p:nvSpPr>
          <p:spPr bwMode="auto">
            <a:xfrm>
              <a:off x="788" y="1020"/>
              <a:ext cx="208" cy="185"/>
            </a:xfrm>
            <a:custGeom>
              <a:avLst/>
              <a:gdLst>
                <a:gd name="T0" fmla="*/ 16 w 18"/>
                <a:gd name="T1" fmla="*/ 8 h 16"/>
                <a:gd name="T2" fmla="*/ 18 w 18"/>
                <a:gd name="T3" fmla="*/ 0 h 16"/>
                <a:gd name="T4" fmla="*/ 8 w 18"/>
                <a:gd name="T5" fmla="*/ 0 h 16"/>
                <a:gd name="T6" fmla="*/ 0 w 18"/>
                <a:gd name="T7" fmla="*/ 8 h 16"/>
                <a:gd name="T8" fmla="*/ 0 w 18"/>
                <a:gd name="T9" fmla="*/ 16 h 16"/>
                <a:gd name="T10" fmla="*/ 18 w 18"/>
                <a:gd name="T11" fmla="*/ 16 h 16"/>
                <a:gd name="T12" fmla="*/ 16 w 18"/>
                <a:gd name="T13" fmla="*/ 8 h 16"/>
              </a:gdLst>
              <a:ahLst/>
              <a:cxnLst>
                <a:cxn ang="0">
                  <a:pos x="T0" y="T1"/>
                </a:cxn>
                <a:cxn ang="0">
                  <a:pos x="T2" y="T3"/>
                </a:cxn>
                <a:cxn ang="0">
                  <a:pos x="T4" y="T5"/>
                </a:cxn>
                <a:cxn ang="0">
                  <a:pos x="T6" y="T7"/>
                </a:cxn>
                <a:cxn ang="0">
                  <a:pos x="T8" y="T9"/>
                </a:cxn>
                <a:cxn ang="0">
                  <a:pos x="T10" y="T11"/>
                </a:cxn>
                <a:cxn ang="0">
                  <a:pos x="T12" y="T13"/>
                </a:cxn>
              </a:cxnLst>
              <a:rect l="0" t="0" r="r" b="b"/>
              <a:pathLst>
                <a:path w="18" h="16">
                  <a:moveTo>
                    <a:pt x="16" y="8"/>
                  </a:moveTo>
                  <a:cubicBezTo>
                    <a:pt x="16" y="5"/>
                    <a:pt x="17" y="3"/>
                    <a:pt x="18" y="0"/>
                  </a:cubicBezTo>
                  <a:cubicBezTo>
                    <a:pt x="8" y="0"/>
                    <a:pt x="8" y="0"/>
                    <a:pt x="8" y="0"/>
                  </a:cubicBezTo>
                  <a:cubicBezTo>
                    <a:pt x="4" y="0"/>
                    <a:pt x="0" y="4"/>
                    <a:pt x="0" y="8"/>
                  </a:cubicBezTo>
                  <a:cubicBezTo>
                    <a:pt x="0" y="16"/>
                    <a:pt x="0" y="16"/>
                    <a:pt x="0" y="16"/>
                  </a:cubicBezTo>
                  <a:cubicBezTo>
                    <a:pt x="18" y="16"/>
                    <a:pt x="18" y="16"/>
                    <a:pt x="18" y="16"/>
                  </a:cubicBezTo>
                  <a:cubicBezTo>
                    <a:pt x="17" y="14"/>
                    <a:pt x="16" y="11"/>
                    <a:pt x="1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sp>
          <p:nvSpPr>
            <p:cNvPr id="63" name="Freeform 17">
              <a:extLst>
                <a:ext uri="{FF2B5EF4-FFF2-40B4-BE49-F238E27FC236}">
                  <a16:creationId xmlns:a16="http://schemas.microsoft.com/office/drawing/2014/main" id="{CC244C92-E1D3-461F-ACFC-4C9C371A40AE}"/>
                </a:ext>
              </a:extLst>
            </p:cNvPr>
            <p:cNvSpPr>
              <a:spLocks/>
            </p:cNvSpPr>
            <p:nvPr/>
          </p:nvSpPr>
          <p:spPr bwMode="auto">
            <a:xfrm>
              <a:off x="1320" y="1020"/>
              <a:ext cx="208" cy="185"/>
            </a:xfrm>
            <a:custGeom>
              <a:avLst/>
              <a:gdLst>
                <a:gd name="T0" fmla="*/ 10 w 18"/>
                <a:gd name="T1" fmla="*/ 0 h 16"/>
                <a:gd name="T2" fmla="*/ 0 w 18"/>
                <a:gd name="T3" fmla="*/ 0 h 16"/>
                <a:gd name="T4" fmla="*/ 2 w 18"/>
                <a:gd name="T5" fmla="*/ 8 h 16"/>
                <a:gd name="T6" fmla="*/ 0 w 18"/>
                <a:gd name="T7" fmla="*/ 16 h 16"/>
                <a:gd name="T8" fmla="*/ 18 w 18"/>
                <a:gd name="T9" fmla="*/ 16 h 16"/>
                <a:gd name="T10" fmla="*/ 18 w 18"/>
                <a:gd name="T11" fmla="*/ 8 h 16"/>
                <a:gd name="T12" fmla="*/ 10 w 18"/>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18" h="16">
                  <a:moveTo>
                    <a:pt x="10" y="0"/>
                  </a:moveTo>
                  <a:cubicBezTo>
                    <a:pt x="0" y="0"/>
                    <a:pt x="0" y="0"/>
                    <a:pt x="0" y="0"/>
                  </a:cubicBezTo>
                  <a:cubicBezTo>
                    <a:pt x="1" y="3"/>
                    <a:pt x="2" y="5"/>
                    <a:pt x="2" y="8"/>
                  </a:cubicBezTo>
                  <a:cubicBezTo>
                    <a:pt x="2" y="11"/>
                    <a:pt x="1" y="14"/>
                    <a:pt x="0" y="16"/>
                  </a:cubicBezTo>
                  <a:cubicBezTo>
                    <a:pt x="18" y="16"/>
                    <a:pt x="18" y="16"/>
                    <a:pt x="18" y="16"/>
                  </a:cubicBezTo>
                  <a:cubicBezTo>
                    <a:pt x="18" y="8"/>
                    <a:pt x="18" y="8"/>
                    <a:pt x="18" y="8"/>
                  </a:cubicBezTo>
                  <a:cubicBezTo>
                    <a:pt x="18" y="4"/>
                    <a:pt x="15" y="0"/>
                    <a:pt x="1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sp>
          <p:nvSpPr>
            <p:cNvPr id="64" name="Freeform 18">
              <a:extLst>
                <a:ext uri="{FF2B5EF4-FFF2-40B4-BE49-F238E27FC236}">
                  <a16:creationId xmlns:a16="http://schemas.microsoft.com/office/drawing/2014/main" id="{B696882A-5EF8-4BEE-AB65-ABD639EC4DC6}"/>
                </a:ext>
              </a:extLst>
            </p:cNvPr>
            <p:cNvSpPr>
              <a:spLocks/>
            </p:cNvSpPr>
            <p:nvPr/>
          </p:nvSpPr>
          <p:spPr bwMode="auto">
            <a:xfrm>
              <a:off x="927" y="950"/>
              <a:ext cx="462" cy="534"/>
            </a:xfrm>
            <a:custGeom>
              <a:avLst/>
              <a:gdLst>
                <a:gd name="T0" fmla="*/ 31 w 40"/>
                <a:gd name="T1" fmla="*/ 27 h 46"/>
                <a:gd name="T2" fmla="*/ 28 w 40"/>
                <a:gd name="T3" fmla="*/ 26 h 46"/>
                <a:gd name="T4" fmla="*/ 25 w 40"/>
                <a:gd name="T5" fmla="*/ 26 h 46"/>
                <a:gd name="T6" fmla="*/ 32 w 40"/>
                <a:gd name="T7" fmla="*/ 14 h 46"/>
                <a:gd name="T8" fmla="*/ 20 w 40"/>
                <a:gd name="T9" fmla="*/ 0 h 46"/>
                <a:gd name="T10" fmla="*/ 8 w 40"/>
                <a:gd name="T11" fmla="*/ 14 h 46"/>
                <a:gd name="T12" fmla="*/ 15 w 40"/>
                <a:gd name="T13" fmla="*/ 26 h 46"/>
                <a:gd name="T14" fmla="*/ 12 w 40"/>
                <a:gd name="T15" fmla="*/ 26 h 46"/>
                <a:gd name="T16" fmla="*/ 9 w 40"/>
                <a:gd name="T17" fmla="*/ 27 h 46"/>
                <a:gd name="T18" fmla="*/ 0 w 40"/>
                <a:gd name="T19" fmla="*/ 38 h 46"/>
                <a:gd name="T20" fmla="*/ 0 w 40"/>
                <a:gd name="T21" fmla="*/ 46 h 46"/>
                <a:gd name="T22" fmla="*/ 40 w 40"/>
                <a:gd name="T23" fmla="*/ 46 h 46"/>
                <a:gd name="T24" fmla="*/ 40 w 40"/>
                <a:gd name="T25" fmla="*/ 38 h 46"/>
                <a:gd name="T26" fmla="*/ 31 w 40"/>
                <a:gd name="T27" fmla="*/ 27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6">
                  <a:moveTo>
                    <a:pt x="31" y="27"/>
                  </a:moveTo>
                  <a:cubicBezTo>
                    <a:pt x="30" y="26"/>
                    <a:pt x="29" y="26"/>
                    <a:pt x="28" y="26"/>
                  </a:cubicBezTo>
                  <a:cubicBezTo>
                    <a:pt x="25" y="26"/>
                    <a:pt x="25" y="26"/>
                    <a:pt x="25" y="26"/>
                  </a:cubicBezTo>
                  <a:cubicBezTo>
                    <a:pt x="29" y="24"/>
                    <a:pt x="32" y="19"/>
                    <a:pt x="32" y="14"/>
                  </a:cubicBezTo>
                  <a:cubicBezTo>
                    <a:pt x="32" y="6"/>
                    <a:pt x="27" y="0"/>
                    <a:pt x="20" y="0"/>
                  </a:cubicBezTo>
                  <a:cubicBezTo>
                    <a:pt x="14" y="0"/>
                    <a:pt x="8" y="6"/>
                    <a:pt x="8" y="14"/>
                  </a:cubicBezTo>
                  <a:cubicBezTo>
                    <a:pt x="8" y="19"/>
                    <a:pt x="11" y="24"/>
                    <a:pt x="15" y="26"/>
                  </a:cubicBezTo>
                  <a:cubicBezTo>
                    <a:pt x="12" y="26"/>
                    <a:pt x="12" y="26"/>
                    <a:pt x="12" y="26"/>
                  </a:cubicBezTo>
                  <a:cubicBezTo>
                    <a:pt x="11" y="26"/>
                    <a:pt x="10" y="26"/>
                    <a:pt x="9" y="27"/>
                  </a:cubicBezTo>
                  <a:cubicBezTo>
                    <a:pt x="4" y="28"/>
                    <a:pt x="0" y="33"/>
                    <a:pt x="0" y="38"/>
                  </a:cubicBezTo>
                  <a:cubicBezTo>
                    <a:pt x="0" y="46"/>
                    <a:pt x="0" y="46"/>
                    <a:pt x="0" y="46"/>
                  </a:cubicBezTo>
                  <a:cubicBezTo>
                    <a:pt x="40" y="46"/>
                    <a:pt x="40" y="46"/>
                    <a:pt x="40" y="46"/>
                  </a:cubicBezTo>
                  <a:cubicBezTo>
                    <a:pt x="40" y="38"/>
                    <a:pt x="40" y="38"/>
                    <a:pt x="40" y="38"/>
                  </a:cubicBezTo>
                  <a:cubicBezTo>
                    <a:pt x="40" y="33"/>
                    <a:pt x="36" y="28"/>
                    <a:pt x="31"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grpSp>
      <p:sp>
        <p:nvSpPr>
          <p:cNvPr id="65" name="ZoneTexte 64">
            <a:extLst>
              <a:ext uri="{FF2B5EF4-FFF2-40B4-BE49-F238E27FC236}">
                <a16:creationId xmlns:a16="http://schemas.microsoft.com/office/drawing/2014/main" id="{FA6B510C-60D3-4CD8-A4E3-3EBD62B303AE}"/>
              </a:ext>
            </a:extLst>
          </p:cNvPr>
          <p:cNvSpPr txBox="1"/>
          <p:nvPr/>
        </p:nvSpPr>
        <p:spPr>
          <a:xfrm>
            <a:off x="3932045" y="5322406"/>
            <a:ext cx="1037244" cy="230832"/>
          </a:xfrm>
          <a:prstGeom prst="rect">
            <a:avLst/>
          </a:prstGeom>
          <a:solidFill>
            <a:schemeClr val="bg1"/>
          </a:solidFill>
        </p:spPr>
        <p:txBody>
          <a:bodyPr wrap="square" rtlCol="0">
            <a:spAutoFit/>
          </a:bodyPr>
          <a:lstStyle/>
          <a:p>
            <a:pPr algn="ctr"/>
            <a:r>
              <a:rPr lang="en-US" sz="900" dirty="0">
                <a:solidFill>
                  <a:schemeClr val="accent5"/>
                </a:solidFill>
              </a:rPr>
              <a:t>Professionals</a:t>
            </a:r>
          </a:p>
        </p:txBody>
      </p:sp>
      <p:sp>
        <p:nvSpPr>
          <p:cNvPr id="2" name="Title 1">
            <a:extLst>
              <a:ext uri="{FF2B5EF4-FFF2-40B4-BE49-F238E27FC236}">
                <a16:creationId xmlns:a16="http://schemas.microsoft.com/office/drawing/2014/main" id="{076A8F7F-F895-46CF-AE68-CFD9FFD3C71A}"/>
              </a:ext>
            </a:extLst>
          </p:cNvPr>
          <p:cNvSpPr>
            <a:spLocks noGrp="1"/>
          </p:cNvSpPr>
          <p:nvPr>
            <p:ph type="ctrTitle"/>
          </p:nvPr>
        </p:nvSpPr>
        <p:spPr>
          <a:xfrm>
            <a:off x="584515" y="116632"/>
            <a:ext cx="8388035" cy="576064"/>
          </a:xfrm>
        </p:spPr>
        <p:txBody>
          <a:bodyPr vert="horz"/>
          <a:lstStyle/>
          <a:p>
            <a:r>
              <a:rPr lang="en-US" sz="1300" dirty="0"/>
              <a:t>Risks 3 &amp; 4 - </a:t>
            </a:r>
            <a:r>
              <a:rPr lang="en-US" sz="1300" b="0" dirty="0"/>
              <a:t>The digital platform ecosystem seems to reveal a market with </a:t>
            </a:r>
            <a:r>
              <a:rPr lang="en-US" sz="1300" b="0" dirty="0">
                <a:solidFill>
                  <a:schemeClr val="accent5">
                    <a:lumMod val="75000"/>
                  </a:schemeClr>
                </a:solidFill>
              </a:rPr>
              <a:t>strong competition </a:t>
            </a:r>
            <a:r>
              <a:rPr lang="en-US" sz="1300" b="0" dirty="0"/>
              <a:t>and </a:t>
            </a:r>
            <a:r>
              <a:rPr lang="en-US" sz="1300" b="0" dirty="0">
                <a:solidFill>
                  <a:schemeClr val="accent5">
                    <a:lumMod val="75000"/>
                  </a:schemeClr>
                </a:solidFill>
              </a:rPr>
              <a:t>structural specificities </a:t>
            </a:r>
            <a:r>
              <a:rPr lang="en-US" sz="1300" b="0" dirty="0"/>
              <a:t>leading to </a:t>
            </a:r>
            <a:r>
              <a:rPr lang="en-US" sz="1300" b="0" dirty="0">
                <a:solidFill>
                  <a:schemeClr val="accent5">
                    <a:lumMod val="75000"/>
                  </a:schemeClr>
                </a:solidFill>
              </a:rPr>
              <a:t>low profitability </a:t>
            </a:r>
            <a:r>
              <a:rPr lang="en-US" sz="1300" b="0" dirty="0"/>
              <a:t>while it appears to have </a:t>
            </a:r>
            <a:r>
              <a:rPr lang="en-US" sz="1300" b="0" dirty="0">
                <a:solidFill>
                  <a:schemeClr val="accent5">
                    <a:lumMod val="75000"/>
                  </a:schemeClr>
                </a:solidFill>
              </a:rPr>
              <a:t>limited synergies with the REN world </a:t>
            </a:r>
            <a:r>
              <a:rPr lang="en-US" sz="1300" b="0" dirty="0"/>
              <a:t>as of today</a:t>
            </a:r>
          </a:p>
        </p:txBody>
      </p:sp>
      <p:sp>
        <p:nvSpPr>
          <p:cNvPr id="5" name="Rectangle 4">
            <a:extLst>
              <a:ext uri="{FF2B5EF4-FFF2-40B4-BE49-F238E27FC236}">
                <a16:creationId xmlns:a16="http://schemas.microsoft.com/office/drawing/2014/main" id="{14879C95-E469-44D8-A9AD-02681D654566}"/>
              </a:ext>
            </a:extLst>
          </p:cNvPr>
          <p:cNvSpPr/>
          <p:nvPr/>
        </p:nvSpPr>
        <p:spPr>
          <a:xfrm>
            <a:off x="5017196" y="2974731"/>
            <a:ext cx="4633435" cy="2221109"/>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900" dirty="0">
                <a:solidFill>
                  <a:schemeClr val="accent3">
                    <a:lumMod val="50000"/>
                  </a:schemeClr>
                </a:solidFill>
              </a:rPr>
              <a:t>On-demand renovation platforms</a:t>
            </a:r>
          </a:p>
        </p:txBody>
      </p:sp>
      <p:sp>
        <p:nvSpPr>
          <p:cNvPr id="6" name="Rectangle 5">
            <a:extLst>
              <a:ext uri="{FF2B5EF4-FFF2-40B4-BE49-F238E27FC236}">
                <a16:creationId xmlns:a16="http://schemas.microsoft.com/office/drawing/2014/main" id="{668934EF-3B2B-41C8-A852-24F884CDB87E}"/>
              </a:ext>
            </a:extLst>
          </p:cNvPr>
          <p:cNvSpPr/>
          <p:nvPr/>
        </p:nvSpPr>
        <p:spPr>
          <a:xfrm>
            <a:off x="5154454" y="3274445"/>
            <a:ext cx="2866611" cy="1781615"/>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900" dirty="0">
                <a:solidFill>
                  <a:schemeClr val="tx1"/>
                </a:solidFill>
              </a:rPr>
              <a:t>B2C</a:t>
            </a:r>
          </a:p>
        </p:txBody>
      </p:sp>
      <p:sp>
        <p:nvSpPr>
          <p:cNvPr id="7" name="Rectangle 6">
            <a:extLst>
              <a:ext uri="{FF2B5EF4-FFF2-40B4-BE49-F238E27FC236}">
                <a16:creationId xmlns:a16="http://schemas.microsoft.com/office/drawing/2014/main" id="{6A3CD12F-6027-43F5-950A-553D45044CF9}"/>
              </a:ext>
            </a:extLst>
          </p:cNvPr>
          <p:cNvSpPr/>
          <p:nvPr/>
        </p:nvSpPr>
        <p:spPr>
          <a:xfrm>
            <a:off x="8157498" y="3274445"/>
            <a:ext cx="1338096" cy="1781615"/>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900" dirty="0">
                <a:solidFill>
                  <a:schemeClr val="tx1"/>
                </a:solidFill>
              </a:rPr>
              <a:t>C2C</a:t>
            </a:r>
          </a:p>
        </p:txBody>
      </p:sp>
      <p:pic>
        <p:nvPicPr>
          <p:cNvPr id="8" name="Image 7">
            <a:extLst>
              <a:ext uri="{FF2B5EF4-FFF2-40B4-BE49-F238E27FC236}">
                <a16:creationId xmlns:a16="http://schemas.microsoft.com/office/drawing/2014/main" id="{311DD22C-A8D8-487B-B7CC-2949FB6E1225}"/>
              </a:ext>
            </a:extLst>
          </p:cNvPr>
          <p:cNvPicPr>
            <a:picLocks noChangeAspect="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264964" y="4738474"/>
            <a:ext cx="1139286" cy="135440"/>
          </a:xfrm>
          <a:prstGeom prst="rect">
            <a:avLst/>
          </a:prstGeom>
        </p:spPr>
      </p:pic>
      <p:pic>
        <p:nvPicPr>
          <p:cNvPr id="9" name="Image 8">
            <a:extLst>
              <a:ext uri="{FF2B5EF4-FFF2-40B4-BE49-F238E27FC236}">
                <a16:creationId xmlns:a16="http://schemas.microsoft.com/office/drawing/2014/main" id="{BF393EE9-E251-4153-8CF8-1C9D3AD441FE}"/>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665509" y="4030485"/>
            <a:ext cx="773146" cy="224081"/>
          </a:xfrm>
          <a:prstGeom prst="rect">
            <a:avLst/>
          </a:prstGeom>
        </p:spPr>
      </p:pic>
      <p:pic>
        <p:nvPicPr>
          <p:cNvPr id="10" name="Picture 10" descr="BRICOCO Paris - Fournisseurs d'accès internet (adresse)">
            <a:extLst>
              <a:ext uri="{FF2B5EF4-FFF2-40B4-BE49-F238E27FC236}">
                <a16:creationId xmlns:a16="http://schemas.microsoft.com/office/drawing/2014/main" id="{1E5BEFBF-858C-4DEA-BFD1-2BCC49B0738B}"/>
              </a:ext>
            </a:extLst>
          </p:cNvPr>
          <p:cNvPicPr>
            <a:picLocks noChangeAspect="1" noChangeArrowheads="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546457" y="4441337"/>
            <a:ext cx="642136" cy="110366"/>
          </a:xfrm>
          <a:prstGeom prst="rect">
            <a:avLst/>
          </a:prstGeom>
          <a:noFill/>
          <a:extLst>
            <a:ext uri="{909E8E84-426E-40DD-AFC4-6F175D3DCCD1}">
              <a14:hiddenFill xmlns:a14="http://schemas.microsoft.com/office/drawing/2010/main">
                <a:solidFill>
                  <a:srgbClr val="FFFFFF"/>
                </a:solidFill>
              </a14:hiddenFill>
            </a:ext>
          </a:extLst>
        </p:spPr>
      </p:pic>
      <p:pic>
        <p:nvPicPr>
          <p:cNvPr id="11" name="Image 10">
            <a:extLst>
              <a:ext uri="{FF2B5EF4-FFF2-40B4-BE49-F238E27FC236}">
                <a16:creationId xmlns:a16="http://schemas.microsoft.com/office/drawing/2014/main" id="{6EAFAAFF-6B5C-4B8C-ABE4-3838CDE97024}"/>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787954" y="3653567"/>
            <a:ext cx="447096" cy="190147"/>
          </a:xfrm>
          <a:prstGeom prst="rect">
            <a:avLst/>
          </a:prstGeom>
        </p:spPr>
      </p:pic>
      <p:sp>
        <p:nvSpPr>
          <p:cNvPr id="12" name="Rectangle 11">
            <a:extLst>
              <a:ext uri="{FF2B5EF4-FFF2-40B4-BE49-F238E27FC236}">
                <a16:creationId xmlns:a16="http://schemas.microsoft.com/office/drawing/2014/main" id="{6E04BA92-898B-4C5B-BC90-D7370A80E238}"/>
              </a:ext>
            </a:extLst>
          </p:cNvPr>
          <p:cNvSpPr/>
          <p:nvPr/>
        </p:nvSpPr>
        <p:spPr>
          <a:xfrm>
            <a:off x="6673725" y="3556679"/>
            <a:ext cx="1156188" cy="1404500"/>
          </a:xfrm>
          <a:prstGeom prst="rect">
            <a:avLst/>
          </a:prstGeom>
          <a:solidFill>
            <a:schemeClr val="accent3">
              <a:lumMod val="20000"/>
              <a:lumOff val="80000"/>
              <a:alpha val="69000"/>
            </a:schemeClr>
          </a:solid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900" dirty="0">
                <a:solidFill>
                  <a:schemeClr val="tx1"/>
                </a:solidFill>
              </a:rPr>
              <a:t>Spot requests and small works</a:t>
            </a:r>
          </a:p>
        </p:txBody>
      </p:sp>
      <p:sp>
        <p:nvSpPr>
          <p:cNvPr id="23" name="ZoneTexte 95">
            <a:extLst>
              <a:ext uri="{FF2B5EF4-FFF2-40B4-BE49-F238E27FC236}">
                <a16:creationId xmlns:a16="http://schemas.microsoft.com/office/drawing/2014/main" id="{9D6B7B07-4A05-4C23-B8C2-BF6B61723B12}"/>
              </a:ext>
            </a:extLst>
          </p:cNvPr>
          <p:cNvSpPr txBox="1"/>
          <p:nvPr/>
        </p:nvSpPr>
        <p:spPr>
          <a:xfrm>
            <a:off x="7694036" y="4799595"/>
            <a:ext cx="128384" cy="153888"/>
          </a:xfrm>
          <a:prstGeom prst="rect">
            <a:avLst/>
          </a:prstGeom>
          <a:noFill/>
        </p:spPr>
        <p:txBody>
          <a:bodyPr wrap="square" lIns="0" tIns="0" rIns="0" bIns="0" rtlCol="0">
            <a:spAutoFit/>
          </a:bodyPr>
          <a:lstStyle/>
          <a:p>
            <a:pPr algn="l"/>
            <a:r>
              <a:rPr lang="en-US" sz="1000" dirty="0"/>
              <a:t>…</a:t>
            </a:r>
          </a:p>
        </p:txBody>
      </p:sp>
      <p:sp>
        <p:nvSpPr>
          <p:cNvPr id="24" name="Rectangle 23">
            <a:extLst>
              <a:ext uri="{FF2B5EF4-FFF2-40B4-BE49-F238E27FC236}">
                <a16:creationId xmlns:a16="http://schemas.microsoft.com/office/drawing/2014/main" id="{92BE8562-398F-47AA-9DFF-98ED6254380E}"/>
              </a:ext>
            </a:extLst>
          </p:cNvPr>
          <p:cNvSpPr/>
          <p:nvPr/>
        </p:nvSpPr>
        <p:spPr>
          <a:xfrm>
            <a:off x="7720464" y="3694463"/>
            <a:ext cx="737635" cy="589042"/>
          </a:xfrm>
          <a:prstGeom prst="rect">
            <a:avLst/>
          </a:prstGeom>
          <a:solidFill>
            <a:schemeClr val="bg1">
              <a:alpha val="69000"/>
            </a:schemeClr>
          </a:solid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Arial" panose="020B0604020202020204" pitchFamily="34" charset="0"/>
              <a:buChar char="•"/>
            </a:pPr>
            <a:endParaRPr lang="en-US" sz="900" dirty="0">
              <a:solidFill>
                <a:schemeClr val="tx1"/>
              </a:solidFill>
            </a:endParaRPr>
          </a:p>
        </p:txBody>
      </p:sp>
      <p:pic>
        <p:nvPicPr>
          <p:cNvPr id="25" name="Picture 4" descr="Fonctionnement de Frizbiz">
            <a:extLst>
              <a:ext uri="{FF2B5EF4-FFF2-40B4-BE49-F238E27FC236}">
                <a16:creationId xmlns:a16="http://schemas.microsoft.com/office/drawing/2014/main" id="{6F416873-D9F3-4CAA-BEAB-AC97C5DD29F2}"/>
              </a:ext>
            </a:extLst>
          </p:cNvPr>
          <p:cNvPicPr>
            <a:picLocks noChangeAspect="1" noChangeArrowheads="1"/>
          </p:cNvPicPr>
          <p:nvPr/>
        </p:nvPicPr>
        <p:blipFill rotWithShape="1">
          <a:blip r:embed="rId11" cstate="print">
            <a:clrChange>
              <a:clrFrom>
                <a:srgbClr val="FFFFFF"/>
              </a:clrFrom>
              <a:clrTo>
                <a:srgbClr val="FFFFFF">
                  <a:alpha val="0"/>
                </a:srgbClr>
              </a:clrTo>
            </a:clrChange>
            <a:extLst>
              <a:ext uri="{28A0092B-C50C-407E-A947-70E740481C1C}">
                <a14:useLocalDpi xmlns:a14="http://schemas.microsoft.com/office/drawing/2010/main" val="0"/>
              </a:ext>
            </a:extLst>
          </a:blip>
          <a:srcRect l="14970" t="32122" r="14858" b="34924"/>
          <a:stretch/>
        </p:blipFill>
        <p:spPr bwMode="auto">
          <a:xfrm>
            <a:off x="7763979" y="4070723"/>
            <a:ext cx="650605" cy="184276"/>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6" descr="Stootie — Wikipédia">
            <a:extLst>
              <a:ext uri="{FF2B5EF4-FFF2-40B4-BE49-F238E27FC236}">
                <a16:creationId xmlns:a16="http://schemas.microsoft.com/office/drawing/2014/main" id="{08F9C7BA-ED3A-4638-969C-1FBD514DA9C3}"/>
              </a:ext>
            </a:extLst>
          </p:cNvPr>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l="20735" t="33804" r="21001" b="38182"/>
          <a:stretch/>
        </p:blipFill>
        <p:spPr bwMode="auto">
          <a:xfrm>
            <a:off x="7793552" y="3781905"/>
            <a:ext cx="591459" cy="140346"/>
          </a:xfrm>
          <a:prstGeom prst="rect">
            <a:avLst/>
          </a:prstGeom>
          <a:noFill/>
          <a:extLst>
            <a:ext uri="{909E8E84-426E-40DD-AFC4-6F175D3DCCD1}">
              <a14:hiddenFill xmlns:a14="http://schemas.microsoft.com/office/drawing/2010/main">
                <a:solidFill>
                  <a:srgbClr val="FFFFFF"/>
                </a:solidFill>
              </a14:hiddenFill>
            </a:ext>
          </a:extLst>
        </p:spPr>
      </p:pic>
      <p:sp>
        <p:nvSpPr>
          <p:cNvPr id="28" name="ZoneTexte 95">
            <a:extLst>
              <a:ext uri="{FF2B5EF4-FFF2-40B4-BE49-F238E27FC236}">
                <a16:creationId xmlns:a16="http://schemas.microsoft.com/office/drawing/2014/main" id="{B3C1858A-F04B-4556-8114-AD5557508D65}"/>
              </a:ext>
            </a:extLst>
          </p:cNvPr>
          <p:cNvSpPr txBox="1"/>
          <p:nvPr/>
        </p:nvSpPr>
        <p:spPr>
          <a:xfrm>
            <a:off x="9367210" y="4894477"/>
            <a:ext cx="128384" cy="153888"/>
          </a:xfrm>
          <a:prstGeom prst="rect">
            <a:avLst/>
          </a:prstGeom>
          <a:noFill/>
        </p:spPr>
        <p:txBody>
          <a:bodyPr wrap="square" lIns="0" tIns="0" rIns="0" bIns="0" rtlCol="0">
            <a:spAutoFit/>
          </a:bodyPr>
          <a:lstStyle/>
          <a:p>
            <a:pPr algn="l"/>
            <a:r>
              <a:rPr lang="en-US" sz="1000" dirty="0"/>
              <a:t>…</a:t>
            </a:r>
          </a:p>
        </p:txBody>
      </p:sp>
      <p:sp>
        <p:nvSpPr>
          <p:cNvPr id="67" name="Rectangle 66">
            <a:extLst>
              <a:ext uri="{FF2B5EF4-FFF2-40B4-BE49-F238E27FC236}">
                <a16:creationId xmlns:a16="http://schemas.microsoft.com/office/drawing/2014/main" id="{E5E66E1D-661C-4AEE-ACAF-A6E612D011ED}"/>
              </a:ext>
            </a:extLst>
          </p:cNvPr>
          <p:cNvSpPr/>
          <p:nvPr/>
        </p:nvSpPr>
        <p:spPr>
          <a:xfrm>
            <a:off x="40302" y="1390080"/>
            <a:ext cx="9792305" cy="1542048"/>
          </a:xfrm>
          <a:prstGeom prst="rect">
            <a:avLst/>
          </a:prstGeom>
          <a:solidFill>
            <a:schemeClr val="bg1">
              <a:alpha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Arial" panose="020B0604020202020204" pitchFamily="34" charset="0"/>
              <a:buChar char="•"/>
            </a:pPr>
            <a:endParaRPr lang="en-US" sz="1000" dirty="0">
              <a:solidFill>
                <a:schemeClr val="tx1"/>
              </a:solidFill>
            </a:endParaRPr>
          </a:p>
        </p:txBody>
      </p:sp>
      <p:sp>
        <p:nvSpPr>
          <p:cNvPr id="68" name="Rectangle 67">
            <a:extLst>
              <a:ext uri="{FF2B5EF4-FFF2-40B4-BE49-F238E27FC236}">
                <a16:creationId xmlns:a16="http://schemas.microsoft.com/office/drawing/2014/main" id="{D2F63D90-54E3-4593-AE50-12673AAD1AC5}"/>
              </a:ext>
            </a:extLst>
          </p:cNvPr>
          <p:cNvSpPr/>
          <p:nvPr/>
        </p:nvSpPr>
        <p:spPr>
          <a:xfrm>
            <a:off x="40302" y="5225921"/>
            <a:ext cx="9792305" cy="997031"/>
          </a:xfrm>
          <a:prstGeom prst="rect">
            <a:avLst/>
          </a:prstGeom>
          <a:solidFill>
            <a:schemeClr val="bg1">
              <a:alpha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Arial" panose="020B0604020202020204" pitchFamily="34" charset="0"/>
              <a:buChar char="•"/>
            </a:pPr>
            <a:endParaRPr lang="en-US" sz="1000" dirty="0">
              <a:solidFill>
                <a:schemeClr val="tx1"/>
              </a:solidFill>
            </a:endParaRPr>
          </a:p>
        </p:txBody>
      </p:sp>
      <p:sp>
        <p:nvSpPr>
          <p:cNvPr id="3" name="Bulle narrative : rectangle 2">
            <a:extLst>
              <a:ext uri="{FF2B5EF4-FFF2-40B4-BE49-F238E27FC236}">
                <a16:creationId xmlns:a16="http://schemas.microsoft.com/office/drawing/2014/main" id="{99D55450-9CBF-4572-8BF1-B9F5C66D1D7B}"/>
              </a:ext>
            </a:extLst>
          </p:cNvPr>
          <p:cNvSpPr/>
          <p:nvPr/>
        </p:nvSpPr>
        <p:spPr>
          <a:xfrm>
            <a:off x="327750" y="1171977"/>
            <a:ext cx="4428902" cy="5050975"/>
          </a:xfrm>
          <a:prstGeom prst="wedgeRectCallout">
            <a:avLst>
              <a:gd name="adj1" fmla="val 54972"/>
              <a:gd name="adj2" fmla="val -12848"/>
            </a:avLst>
          </a:prstGeom>
          <a:solidFill>
            <a:schemeClr val="bg1"/>
          </a:solidFill>
          <a:ln w="127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spcBef>
                <a:spcPts val="300"/>
              </a:spcBef>
              <a:buFont typeface="Arial" panose="020B0604020202020204" pitchFamily="34" charset="0"/>
              <a:buChar char="•"/>
            </a:pPr>
            <a:r>
              <a:rPr lang="en-US" sz="1000" b="1" dirty="0">
                <a:solidFill>
                  <a:schemeClr val="accent5">
                    <a:lumMod val="75000"/>
                  </a:schemeClr>
                </a:solidFill>
              </a:rPr>
              <a:t>A business model that generates little profitability…</a:t>
            </a:r>
          </a:p>
          <a:p>
            <a:pPr marL="628650" lvl="1" indent="-171450">
              <a:spcBef>
                <a:spcPts val="300"/>
              </a:spcBef>
              <a:buClr>
                <a:schemeClr val="tx1"/>
              </a:buClr>
              <a:buFont typeface="Wingdings" panose="05000000000000000000" pitchFamily="2" charset="2"/>
              <a:buChar char="ü"/>
            </a:pPr>
            <a:r>
              <a:rPr lang="en-US" sz="1000" dirty="0">
                <a:solidFill>
                  <a:schemeClr val="accent5">
                    <a:lumMod val="75000"/>
                  </a:schemeClr>
                </a:solidFill>
              </a:rPr>
              <a:t>Customer acquisition costs </a:t>
            </a:r>
            <a:r>
              <a:rPr lang="en-US" sz="1000" dirty="0">
                <a:solidFill>
                  <a:schemeClr val="tx1"/>
                </a:solidFill>
              </a:rPr>
              <a:t>are </a:t>
            </a:r>
            <a:r>
              <a:rPr lang="en-US" sz="1000" dirty="0">
                <a:solidFill>
                  <a:schemeClr val="accent5">
                    <a:lumMod val="75000"/>
                  </a:schemeClr>
                </a:solidFill>
              </a:rPr>
              <a:t>high</a:t>
            </a:r>
            <a:r>
              <a:rPr lang="en-US" sz="1000" dirty="0">
                <a:solidFill>
                  <a:schemeClr val="tx1"/>
                </a:solidFill>
              </a:rPr>
              <a:t>, around €1,000 for each renovation worker</a:t>
            </a:r>
          </a:p>
          <a:p>
            <a:pPr marL="628650" lvl="1" indent="-171450">
              <a:spcBef>
                <a:spcPts val="300"/>
              </a:spcBef>
              <a:buFont typeface="Wingdings" panose="05000000000000000000" pitchFamily="2" charset="2"/>
              <a:buChar char="ü"/>
            </a:pPr>
            <a:r>
              <a:rPr lang="en-US" sz="1000" dirty="0">
                <a:solidFill>
                  <a:schemeClr val="tx1"/>
                </a:solidFill>
              </a:rPr>
              <a:t>Subscription business models don’t seem to fit with REN providers</a:t>
            </a:r>
          </a:p>
          <a:p>
            <a:pPr marL="628650" lvl="1" indent="-171450">
              <a:spcBef>
                <a:spcPts val="300"/>
              </a:spcBef>
              <a:buFont typeface="Wingdings" panose="05000000000000000000" pitchFamily="2" charset="2"/>
              <a:buChar char="ü"/>
            </a:pPr>
            <a:r>
              <a:rPr lang="en-US" sz="1000" dirty="0">
                <a:solidFill>
                  <a:schemeClr val="tx1"/>
                </a:solidFill>
              </a:rPr>
              <a:t>A lot of companies go </a:t>
            </a:r>
            <a:r>
              <a:rPr lang="en-US" sz="1000" dirty="0">
                <a:solidFill>
                  <a:schemeClr val="accent5">
                    <a:lumMod val="75000"/>
                  </a:schemeClr>
                </a:solidFill>
              </a:rPr>
              <a:t>bankrupt</a:t>
            </a:r>
            <a:r>
              <a:rPr lang="en-US" sz="1000" dirty="0">
                <a:solidFill>
                  <a:schemeClr val="tx1"/>
                </a:solidFill>
              </a:rPr>
              <a:t> or cease their activities</a:t>
            </a:r>
          </a:p>
          <a:p>
            <a:pPr marL="628650" lvl="1" indent="-171450">
              <a:spcBef>
                <a:spcPts val="300"/>
              </a:spcBef>
              <a:buClr>
                <a:schemeClr val="tx1"/>
              </a:buClr>
              <a:buFont typeface="Wingdings" panose="05000000000000000000" pitchFamily="2" charset="2"/>
              <a:buChar char="ü"/>
            </a:pPr>
            <a:r>
              <a:rPr lang="en-US" sz="1000" dirty="0">
                <a:solidFill>
                  <a:schemeClr val="accent5">
                    <a:lumMod val="75000"/>
                  </a:schemeClr>
                </a:solidFill>
              </a:rPr>
              <a:t>High volumes </a:t>
            </a:r>
            <a:r>
              <a:rPr lang="en-US" sz="1000" dirty="0">
                <a:solidFill>
                  <a:schemeClr val="tx1"/>
                </a:solidFill>
              </a:rPr>
              <a:t>are required to </a:t>
            </a:r>
            <a:r>
              <a:rPr lang="en-US" sz="1000" dirty="0">
                <a:solidFill>
                  <a:schemeClr val="accent5">
                    <a:lumMod val="75000"/>
                  </a:schemeClr>
                </a:solidFill>
              </a:rPr>
              <a:t>reach profitability </a:t>
            </a:r>
            <a:r>
              <a:rPr lang="en-US" sz="1000" dirty="0">
                <a:solidFill>
                  <a:schemeClr val="tx1"/>
                </a:solidFill>
              </a:rPr>
              <a:t>for C2C platforms</a:t>
            </a:r>
          </a:p>
          <a:p>
            <a:pPr marL="171450" indent="-171450" algn="l">
              <a:spcBef>
                <a:spcPts val="300"/>
              </a:spcBef>
              <a:buFont typeface="Arial" panose="020B0604020202020204" pitchFamily="34" charset="0"/>
              <a:buChar char="•"/>
            </a:pPr>
            <a:r>
              <a:rPr lang="en-US" sz="1000" b="1" dirty="0">
                <a:solidFill>
                  <a:schemeClr val="accent5">
                    <a:lumMod val="75000"/>
                  </a:schemeClr>
                </a:solidFill>
              </a:rPr>
              <a:t>… due to structural specificities of the sector…</a:t>
            </a:r>
          </a:p>
          <a:p>
            <a:pPr marL="628650" lvl="1" indent="-171450">
              <a:spcBef>
                <a:spcPts val="300"/>
              </a:spcBef>
              <a:buFont typeface="Wingdings" panose="05000000000000000000" pitchFamily="2" charset="2"/>
              <a:buChar char="ü"/>
            </a:pPr>
            <a:r>
              <a:rPr lang="en-US" sz="1000" dirty="0">
                <a:solidFill>
                  <a:schemeClr val="tx1"/>
                </a:solidFill>
              </a:rPr>
              <a:t>A growing </a:t>
            </a:r>
            <a:r>
              <a:rPr lang="en-US" sz="1000" dirty="0">
                <a:solidFill>
                  <a:schemeClr val="accent5">
                    <a:lumMod val="75000"/>
                  </a:schemeClr>
                </a:solidFill>
              </a:rPr>
              <a:t>shortage of renovation workers </a:t>
            </a:r>
            <a:r>
              <a:rPr lang="en-US" sz="1000" dirty="0">
                <a:solidFill>
                  <a:schemeClr val="tx1"/>
                </a:solidFill>
              </a:rPr>
              <a:t>in France</a:t>
            </a:r>
          </a:p>
          <a:p>
            <a:pPr marL="628650" lvl="1" indent="-171450">
              <a:spcBef>
                <a:spcPts val="300"/>
              </a:spcBef>
              <a:buFont typeface="Wingdings" panose="05000000000000000000" pitchFamily="2" charset="2"/>
              <a:buChar char="ü"/>
            </a:pPr>
            <a:r>
              <a:rPr lang="en-US" sz="1000" dirty="0">
                <a:solidFill>
                  <a:schemeClr val="tx1"/>
                </a:solidFill>
              </a:rPr>
              <a:t>A difficulty to sell </a:t>
            </a:r>
            <a:r>
              <a:rPr lang="en-US" sz="1000" dirty="0">
                <a:solidFill>
                  <a:schemeClr val="accent5">
                    <a:lumMod val="75000"/>
                  </a:schemeClr>
                </a:solidFill>
              </a:rPr>
              <a:t>non-standardized service offers </a:t>
            </a:r>
            <a:r>
              <a:rPr lang="en-US" sz="1000" dirty="0">
                <a:solidFill>
                  <a:schemeClr val="tx1"/>
                </a:solidFill>
              </a:rPr>
              <a:t>online, notably for large renovation works</a:t>
            </a:r>
          </a:p>
          <a:p>
            <a:pPr marL="171450" lvl="1" indent="-171450">
              <a:spcBef>
                <a:spcPts val="300"/>
              </a:spcBef>
              <a:buFont typeface="Arial" panose="020B0604020202020204" pitchFamily="34" charset="0"/>
              <a:buChar char="•"/>
            </a:pPr>
            <a:r>
              <a:rPr lang="en-US" sz="1000" b="1" dirty="0">
                <a:solidFill>
                  <a:schemeClr val="accent5">
                    <a:lumMod val="75000"/>
                  </a:schemeClr>
                </a:solidFill>
              </a:rPr>
              <a:t>…thus leading to a fragmented market with a winner-takes-it-all dynamic…</a:t>
            </a:r>
          </a:p>
          <a:p>
            <a:pPr marL="628650" lvl="2" indent="-171450">
              <a:spcBef>
                <a:spcPts val="300"/>
              </a:spcBef>
              <a:buFont typeface="Wingdings" panose="05000000000000000000" pitchFamily="2" charset="2"/>
              <a:buChar char="ü"/>
            </a:pPr>
            <a:r>
              <a:rPr lang="en-US" sz="1000" dirty="0">
                <a:solidFill>
                  <a:schemeClr val="tx1"/>
                </a:solidFill>
              </a:rPr>
              <a:t>The </a:t>
            </a:r>
            <a:r>
              <a:rPr lang="en-US" sz="1000" dirty="0">
                <a:solidFill>
                  <a:schemeClr val="accent5">
                    <a:lumMod val="75000"/>
                  </a:schemeClr>
                </a:solidFill>
              </a:rPr>
              <a:t>leading French platform Travaux.com </a:t>
            </a:r>
            <a:r>
              <a:rPr lang="en-US" sz="1000" dirty="0">
                <a:solidFill>
                  <a:schemeClr val="tx1"/>
                </a:solidFill>
              </a:rPr>
              <a:t>operates in several countries and belongs to </a:t>
            </a:r>
            <a:r>
              <a:rPr lang="en-US" sz="1000" dirty="0">
                <a:solidFill>
                  <a:schemeClr val="accent5">
                    <a:lumMod val="75000"/>
                  </a:schemeClr>
                </a:solidFill>
              </a:rPr>
              <a:t>US matching giant IAC </a:t>
            </a:r>
          </a:p>
          <a:p>
            <a:pPr marL="628650" lvl="2" indent="-171450">
              <a:spcBef>
                <a:spcPts val="300"/>
              </a:spcBef>
              <a:buFont typeface="Wingdings" panose="05000000000000000000" pitchFamily="2" charset="2"/>
              <a:buChar char="ü"/>
            </a:pPr>
            <a:r>
              <a:rPr lang="en-US" sz="1000" dirty="0">
                <a:solidFill>
                  <a:schemeClr val="tx1"/>
                </a:solidFill>
              </a:rPr>
              <a:t>In the US, Porch pivoted from a contractor marketplace model to a software model due to excessive competition from the merger between Angie’s List and HomeAdvisor </a:t>
            </a:r>
          </a:p>
          <a:p>
            <a:pPr marL="171450" lvl="1" indent="-171450">
              <a:spcBef>
                <a:spcPts val="300"/>
              </a:spcBef>
              <a:buFont typeface="Arial" panose="020B0604020202020204" pitchFamily="34" charset="0"/>
              <a:buChar char="•"/>
            </a:pPr>
            <a:r>
              <a:rPr lang="en-US" sz="1000" b="1" dirty="0">
                <a:solidFill>
                  <a:schemeClr val="accent5">
                    <a:lumMod val="75000"/>
                  </a:schemeClr>
                </a:solidFill>
              </a:rPr>
              <a:t>… which seems to offer few bridges with the REN sector to this day</a:t>
            </a:r>
          </a:p>
          <a:p>
            <a:pPr marL="628650" lvl="2" indent="-171450">
              <a:spcBef>
                <a:spcPts val="300"/>
              </a:spcBef>
              <a:buFont typeface="Wingdings" panose="05000000000000000000" pitchFamily="2" charset="2"/>
              <a:buChar char="ü"/>
            </a:pPr>
            <a:r>
              <a:rPr lang="en-US" sz="1000" dirty="0">
                <a:solidFill>
                  <a:schemeClr val="tx1"/>
                </a:solidFill>
              </a:rPr>
              <a:t>Insurance companies are </a:t>
            </a:r>
            <a:r>
              <a:rPr lang="en-US" sz="1000" dirty="0">
                <a:solidFill>
                  <a:schemeClr val="accent5">
                    <a:lumMod val="75000"/>
                  </a:schemeClr>
                </a:solidFill>
              </a:rPr>
              <a:t>reluctant to work with large number of REN providers </a:t>
            </a:r>
            <a:r>
              <a:rPr lang="en-US" sz="1000" dirty="0">
                <a:solidFill>
                  <a:schemeClr val="tx1"/>
                </a:solidFill>
              </a:rPr>
              <a:t>as the time of the loss can generated churn from insured persons </a:t>
            </a:r>
          </a:p>
          <a:p>
            <a:pPr marL="628650" lvl="2" indent="-171450">
              <a:spcBef>
                <a:spcPts val="300"/>
              </a:spcBef>
              <a:buFont typeface="Wingdings" panose="05000000000000000000" pitchFamily="2" charset="2"/>
              <a:buChar char="ü"/>
            </a:pPr>
            <a:r>
              <a:rPr lang="en-US" sz="1000" dirty="0">
                <a:solidFill>
                  <a:schemeClr val="tx1"/>
                </a:solidFill>
              </a:rPr>
              <a:t>B2C </a:t>
            </a:r>
            <a:r>
              <a:rPr lang="en-US" sz="1000" dirty="0">
                <a:solidFill>
                  <a:schemeClr val="accent5">
                    <a:lumMod val="75000"/>
                  </a:schemeClr>
                </a:solidFill>
              </a:rPr>
              <a:t>online platforms do not bear the execution risk </a:t>
            </a:r>
            <a:r>
              <a:rPr lang="en-US" sz="1000" dirty="0">
                <a:solidFill>
                  <a:schemeClr val="tx1"/>
                </a:solidFill>
              </a:rPr>
              <a:t>and responsibility associated with the works’ execution</a:t>
            </a:r>
          </a:p>
        </p:txBody>
      </p:sp>
      <p:pic>
        <p:nvPicPr>
          <p:cNvPr id="69" name="Picture 4" descr="Le Palmarès 2019 - Silver Eco - le Show SilverNight">
            <a:extLst>
              <a:ext uri="{FF2B5EF4-FFF2-40B4-BE49-F238E27FC236}">
                <a16:creationId xmlns:a16="http://schemas.microsoft.com/office/drawing/2014/main" id="{653A5668-9036-4CF7-A1BA-CDDA22AD8A15}"/>
              </a:ext>
            </a:extLst>
          </p:cNvPr>
          <p:cNvPicPr>
            <a:picLocks noChangeAspect="1" noChangeArrowheads="1"/>
          </p:cNvPicPr>
          <p:nvPr/>
        </p:nvPicPr>
        <p:blipFill rotWithShape="1">
          <a:blip r:embed="rId13" cstate="print">
            <a:clrChange>
              <a:clrFrom>
                <a:srgbClr val="FFFFFF"/>
              </a:clrFrom>
              <a:clrTo>
                <a:srgbClr val="FFFFFF">
                  <a:alpha val="0"/>
                </a:srgbClr>
              </a:clrTo>
            </a:clrChange>
            <a:extLst>
              <a:ext uri="{28A0092B-C50C-407E-A947-70E740481C1C}">
                <a14:useLocalDpi xmlns:a14="http://schemas.microsoft.com/office/drawing/2010/main" val="0"/>
              </a:ext>
            </a:extLst>
          </a:blip>
          <a:srcRect t="27130" b="26990"/>
          <a:stretch/>
        </p:blipFill>
        <p:spPr bwMode="auto">
          <a:xfrm>
            <a:off x="6801499" y="3950931"/>
            <a:ext cx="900640" cy="276853"/>
          </a:xfrm>
          <a:prstGeom prst="rect">
            <a:avLst/>
          </a:prstGeom>
          <a:noFill/>
          <a:extLst>
            <a:ext uri="{909E8E84-426E-40DD-AFC4-6F175D3DCCD1}">
              <a14:hiddenFill xmlns:a14="http://schemas.microsoft.com/office/drawing/2010/main">
                <a:solidFill>
                  <a:srgbClr val="FFFFFF"/>
                </a:solidFill>
              </a14:hiddenFill>
            </a:ext>
          </a:extLst>
        </p:spPr>
      </p:pic>
      <p:pic>
        <p:nvPicPr>
          <p:cNvPr id="70" name="Image 15">
            <a:extLst>
              <a:ext uri="{FF2B5EF4-FFF2-40B4-BE49-F238E27FC236}">
                <a16:creationId xmlns:a16="http://schemas.microsoft.com/office/drawing/2014/main" id="{8D154747-288C-43F8-9C7C-CC432C9D8E54}"/>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7332726" y="4262156"/>
            <a:ext cx="515791" cy="350738"/>
          </a:xfrm>
          <a:prstGeom prst="rect">
            <a:avLst/>
          </a:prstGeom>
        </p:spPr>
      </p:pic>
      <p:pic>
        <p:nvPicPr>
          <p:cNvPr id="71" name="Picture 8" descr="MeilleurArtisan.com | Tableaux comparatifs - SocialCompare">
            <a:extLst>
              <a:ext uri="{FF2B5EF4-FFF2-40B4-BE49-F238E27FC236}">
                <a16:creationId xmlns:a16="http://schemas.microsoft.com/office/drawing/2014/main" id="{21EE91DB-A44A-4E18-9FC4-7A53D164EDE0}"/>
              </a:ext>
            </a:extLst>
          </p:cNvPr>
          <p:cNvPicPr>
            <a:picLocks noChangeAspect="1" noChangeArrowheads="1"/>
          </p:cNvPicPr>
          <p:nvPr/>
        </p:nvPicPr>
        <p:blipFill>
          <a:blip r:embed="rId15"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713418" y="4287611"/>
            <a:ext cx="567635" cy="299828"/>
          </a:xfrm>
          <a:prstGeom prst="rect">
            <a:avLst/>
          </a:prstGeom>
          <a:noFill/>
          <a:extLst>
            <a:ext uri="{909E8E84-426E-40DD-AFC4-6F175D3DCCD1}">
              <a14:hiddenFill xmlns:a14="http://schemas.microsoft.com/office/drawing/2010/main">
                <a:solidFill>
                  <a:srgbClr val="FFFFFF"/>
                </a:solidFill>
              </a14:hiddenFill>
            </a:ext>
          </a:extLst>
        </p:spPr>
      </p:pic>
      <p:pic>
        <p:nvPicPr>
          <p:cNvPr id="72" name="Image 58">
            <a:extLst>
              <a:ext uri="{FF2B5EF4-FFF2-40B4-BE49-F238E27FC236}">
                <a16:creationId xmlns:a16="http://schemas.microsoft.com/office/drawing/2014/main" id="{0701062C-1C15-45F1-924F-4216A903D75E}"/>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6864325" y="4667679"/>
            <a:ext cx="774989" cy="143129"/>
          </a:xfrm>
          <a:prstGeom prst="rect">
            <a:avLst/>
          </a:prstGeom>
        </p:spPr>
      </p:pic>
      <p:sp>
        <p:nvSpPr>
          <p:cNvPr id="86" name="ZoneTexte 99">
            <a:extLst>
              <a:ext uri="{FF2B5EF4-FFF2-40B4-BE49-F238E27FC236}">
                <a16:creationId xmlns:a16="http://schemas.microsoft.com/office/drawing/2014/main" id="{E7961BDE-6076-4E21-960D-1961F2C205C8}"/>
              </a:ext>
            </a:extLst>
          </p:cNvPr>
          <p:cNvSpPr txBox="1"/>
          <p:nvPr/>
        </p:nvSpPr>
        <p:spPr>
          <a:xfrm>
            <a:off x="8889682" y="463995"/>
            <a:ext cx="1016318" cy="292388"/>
          </a:xfrm>
          <a:prstGeom prst="rect">
            <a:avLst/>
          </a:prstGeom>
          <a:solidFill>
            <a:schemeClr val="bg1"/>
          </a:solidFill>
        </p:spPr>
        <p:txBody>
          <a:bodyPr wrap="square" lIns="144000" rIns="144000" bIns="0" anchor="ctr">
            <a:spAutoFit/>
          </a:bodyPr>
          <a:lstStyle>
            <a:defPPr>
              <a:defRPr lang="fr-FR"/>
            </a:defPPr>
            <a:lvl1pPr algn="ctr">
              <a:defRPr sz="1100" b="1">
                <a:solidFill>
                  <a:srgbClr val="009DB0"/>
                </a:solidFill>
                <a:latin typeface="+mj-lt"/>
              </a:defRPr>
            </a:lvl1pPr>
          </a:lstStyle>
          <a:p>
            <a:pPr marL="0" marR="0" indent="0" algn="ctr" defTabSz="914400" rtl="0" eaLnBrk="1" fontAlgn="base" latinLnBrk="0" hangingPunct="1">
              <a:lnSpc>
                <a:spcPct val="100000"/>
              </a:lnSpc>
              <a:spcBef>
                <a:spcPct val="0"/>
              </a:spcBef>
              <a:spcAft>
                <a:spcPct val="0"/>
              </a:spcAft>
              <a:buClrTx/>
              <a:buSzTx/>
              <a:buFontTx/>
              <a:buNone/>
              <a:tabLst/>
            </a:pPr>
            <a:r>
              <a:rPr lang="en-US" sz="800" i="1" dirty="0">
                <a:solidFill>
                  <a:schemeClr val="accent5"/>
                </a:solidFill>
              </a:rPr>
              <a:t>2</a:t>
            </a:r>
            <a:r>
              <a:rPr kumimoji="0" lang="en-US" sz="800" i="1" u="none" strike="noStrike" cap="none" normalizeH="0" baseline="0" dirty="0">
                <a:ln>
                  <a:noFill/>
                </a:ln>
                <a:solidFill>
                  <a:schemeClr val="accent5"/>
                </a:solidFill>
                <a:effectLst/>
                <a:latin typeface="+mj-lt"/>
              </a:rPr>
              <a:t>. Risk </a:t>
            </a:r>
            <a:r>
              <a:rPr lang="en-US" sz="800" i="1" dirty="0">
                <a:solidFill>
                  <a:schemeClr val="accent5"/>
                </a:solidFill>
              </a:rPr>
              <a:t>Platforms</a:t>
            </a:r>
            <a:endParaRPr kumimoji="0" lang="en-US" sz="800" i="1" u="none" strike="noStrike" cap="none" normalizeH="0" baseline="0" dirty="0">
              <a:ln>
                <a:noFill/>
              </a:ln>
              <a:solidFill>
                <a:schemeClr val="accent5"/>
              </a:solidFill>
              <a:effectLst/>
              <a:latin typeface="+mj-lt"/>
            </a:endParaRPr>
          </a:p>
        </p:txBody>
      </p:sp>
      <p:sp>
        <p:nvSpPr>
          <p:cNvPr id="93" name="Rectangle 92">
            <a:extLst>
              <a:ext uri="{FF2B5EF4-FFF2-40B4-BE49-F238E27FC236}">
                <a16:creationId xmlns:a16="http://schemas.microsoft.com/office/drawing/2014/main" id="{F8A1DEBA-0A47-4AF0-8016-2E7AACF911FA}"/>
              </a:ext>
            </a:extLst>
          </p:cNvPr>
          <p:cNvSpPr/>
          <p:nvPr/>
        </p:nvSpPr>
        <p:spPr>
          <a:xfrm>
            <a:off x="5327001" y="3556679"/>
            <a:ext cx="1156188" cy="1404500"/>
          </a:xfrm>
          <a:prstGeom prst="rect">
            <a:avLst/>
          </a:prstGeom>
          <a:solidFill>
            <a:schemeClr val="accent3">
              <a:lumMod val="20000"/>
              <a:lumOff val="80000"/>
              <a:alpha val="69000"/>
            </a:schemeClr>
          </a:solid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900" dirty="0">
                <a:solidFill>
                  <a:schemeClr val="tx1"/>
                </a:solidFill>
              </a:rPr>
              <a:t>Large and multi-specialty work</a:t>
            </a:r>
          </a:p>
        </p:txBody>
      </p:sp>
      <p:pic>
        <p:nvPicPr>
          <p:cNvPr id="94" name="Picture 2" descr="Hemea pour les pros (Mise à jour 2021)">
            <a:extLst>
              <a:ext uri="{FF2B5EF4-FFF2-40B4-BE49-F238E27FC236}">
                <a16:creationId xmlns:a16="http://schemas.microsoft.com/office/drawing/2014/main" id="{975426AD-AF59-4A9A-88FF-86BDD97C925F}"/>
              </a:ext>
            </a:extLst>
          </p:cNvPr>
          <p:cNvPicPr>
            <a:picLocks noChangeAspect="1" noChangeArrowheads="1"/>
          </p:cNvPicPr>
          <p:nvPr/>
        </p:nvPicPr>
        <p:blipFill rotWithShape="1">
          <a:blip r:embed="rId17" cstate="print">
            <a:clrChange>
              <a:clrFrom>
                <a:srgbClr val="FFFFFF"/>
              </a:clrFrom>
              <a:clrTo>
                <a:srgbClr val="FFFFFF">
                  <a:alpha val="0"/>
                </a:srgbClr>
              </a:clrTo>
            </a:clrChange>
            <a:extLst>
              <a:ext uri="{28A0092B-C50C-407E-A947-70E740481C1C}">
                <a14:useLocalDpi xmlns:a14="http://schemas.microsoft.com/office/drawing/2010/main" val="0"/>
              </a:ext>
            </a:extLst>
          </a:blip>
          <a:srcRect l="20446" t="15527" r="20056" b="33513"/>
          <a:stretch/>
        </p:blipFill>
        <p:spPr bwMode="auto">
          <a:xfrm>
            <a:off x="5409413" y="4140771"/>
            <a:ext cx="493962" cy="149566"/>
          </a:xfrm>
          <a:prstGeom prst="rect">
            <a:avLst/>
          </a:prstGeom>
          <a:noFill/>
          <a:extLst>
            <a:ext uri="{909E8E84-426E-40DD-AFC4-6F175D3DCCD1}">
              <a14:hiddenFill xmlns:a14="http://schemas.microsoft.com/office/drawing/2010/main">
                <a:solidFill>
                  <a:srgbClr val="FFFFFF"/>
                </a:solidFill>
              </a14:hiddenFill>
            </a:ext>
          </a:extLst>
        </p:spPr>
      </p:pic>
      <p:pic>
        <p:nvPicPr>
          <p:cNvPr id="95" name="Image 94" descr="Une image contenant texte&#10;&#10;Description générée automatiquement">
            <a:extLst>
              <a:ext uri="{FF2B5EF4-FFF2-40B4-BE49-F238E27FC236}">
                <a16:creationId xmlns:a16="http://schemas.microsoft.com/office/drawing/2014/main" id="{31436DD5-C914-48D3-ABC4-C780E272A955}"/>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5477710" y="3898835"/>
            <a:ext cx="854766" cy="121047"/>
          </a:xfrm>
          <a:prstGeom prst="rect">
            <a:avLst/>
          </a:prstGeom>
        </p:spPr>
      </p:pic>
      <p:pic>
        <p:nvPicPr>
          <p:cNvPr id="96" name="Image 95" descr="Une image contenant texte&#10;&#10;Description générée automatiquement">
            <a:extLst>
              <a:ext uri="{FF2B5EF4-FFF2-40B4-BE49-F238E27FC236}">
                <a16:creationId xmlns:a16="http://schemas.microsoft.com/office/drawing/2014/main" id="{9B57537F-C5F9-4E5E-BD5B-F432D902A950}"/>
              </a:ext>
            </a:extLst>
          </p:cNvPr>
          <p:cNvPicPr>
            <a:picLocks noChangeAspect="1"/>
          </p:cNvPicPr>
          <p:nvPr/>
        </p:nvPicPr>
        <p:blipFill rotWithShape="1">
          <a:blip r:embed="rId19" cstate="print">
            <a:extLst>
              <a:ext uri="{28A0092B-C50C-407E-A947-70E740481C1C}">
                <a14:useLocalDpi xmlns:a14="http://schemas.microsoft.com/office/drawing/2010/main" val="0"/>
              </a:ext>
            </a:extLst>
          </a:blip>
          <a:srcRect t="17878" b="29585"/>
          <a:stretch/>
        </p:blipFill>
        <p:spPr>
          <a:xfrm>
            <a:off x="5372669" y="4751157"/>
            <a:ext cx="936468" cy="133540"/>
          </a:xfrm>
          <a:prstGeom prst="rect">
            <a:avLst/>
          </a:prstGeom>
        </p:spPr>
      </p:pic>
      <p:pic>
        <p:nvPicPr>
          <p:cNvPr id="97" name="Image 96" descr="Une image contenant texte&#10;&#10;Description générée automatiquement">
            <a:extLst>
              <a:ext uri="{FF2B5EF4-FFF2-40B4-BE49-F238E27FC236}">
                <a16:creationId xmlns:a16="http://schemas.microsoft.com/office/drawing/2014/main" id="{CFEC6FF8-8EF5-4462-B7C6-584887ACC3F4}"/>
              </a:ext>
            </a:extLst>
          </p:cNvPr>
          <p:cNvPicPr>
            <a:picLocks noChangeAspect="1"/>
          </p:cNvPicPr>
          <p:nvPr/>
        </p:nvPicPr>
        <p:blipFill rotWithShape="1">
          <a:blip r:embed="rId20" cstate="print">
            <a:extLst>
              <a:ext uri="{28A0092B-C50C-407E-A947-70E740481C1C}">
                <a14:useLocalDpi xmlns:a14="http://schemas.microsoft.com/office/drawing/2010/main" val="0"/>
              </a:ext>
            </a:extLst>
          </a:blip>
          <a:srcRect t="19036" b="27905"/>
          <a:stretch/>
        </p:blipFill>
        <p:spPr>
          <a:xfrm>
            <a:off x="5454950" y="4577623"/>
            <a:ext cx="896847" cy="142754"/>
          </a:xfrm>
          <a:prstGeom prst="rect">
            <a:avLst/>
          </a:prstGeom>
        </p:spPr>
      </p:pic>
      <p:sp>
        <p:nvSpPr>
          <p:cNvPr id="98" name="ZoneTexte 97">
            <a:extLst>
              <a:ext uri="{FF2B5EF4-FFF2-40B4-BE49-F238E27FC236}">
                <a16:creationId xmlns:a16="http://schemas.microsoft.com/office/drawing/2014/main" id="{E179A47A-9B95-4CAE-B926-4582178F5874}"/>
              </a:ext>
            </a:extLst>
          </p:cNvPr>
          <p:cNvSpPr txBox="1"/>
          <p:nvPr/>
        </p:nvSpPr>
        <p:spPr>
          <a:xfrm>
            <a:off x="6354805" y="4799595"/>
            <a:ext cx="128384" cy="153888"/>
          </a:xfrm>
          <a:prstGeom prst="rect">
            <a:avLst/>
          </a:prstGeom>
          <a:noFill/>
        </p:spPr>
        <p:txBody>
          <a:bodyPr wrap="square" lIns="0" tIns="0" rIns="0" bIns="0" rtlCol="0">
            <a:spAutoFit/>
          </a:bodyPr>
          <a:lstStyle/>
          <a:p>
            <a:pPr algn="l"/>
            <a:r>
              <a:rPr lang="en-US" sz="1000" dirty="0"/>
              <a:t>…</a:t>
            </a:r>
          </a:p>
        </p:txBody>
      </p:sp>
      <p:pic>
        <p:nvPicPr>
          <p:cNvPr id="99" name="Picture 2" descr="Archionline | N°1 des Architectes &amp; Entreprises en France‎">
            <a:extLst>
              <a:ext uri="{FF2B5EF4-FFF2-40B4-BE49-F238E27FC236}">
                <a16:creationId xmlns:a16="http://schemas.microsoft.com/office/drawing/2014/main" id="{28E2797F-1FD1-4145-9FC5-A6DCD1D96DDE}"/>
              </a:ext>
            </a:extLst>
          </p:cNvPr>
          <p:cNvPicPr>
            <a:picLocks noChangeAspect="1" noChangeArrowheads="1"/>
          </p:cNvPicPr>
          <p:nvPr/>
        </p:nvPicPr>
        <p:blipFill>
          <a:blip r:embed="rId21"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970445" y="4179456"/>
            <a:ext cx="492092" cy="138111"/>
          </a:xfrm>
          <a:prstGeom prst="rect">
            <a:avLst/>
          </a:prstGeom>
          <a:noFill/>
          <a:extLst>
            <a:ext uri="{909E8E84-426E-40DD-AFC4-6F175D3DCCD1}">
              <a14:hiddenFill xmlns:a14="http://schemas.microsoft.com/office/drawing/2010/main">
                <a:solidFill>
                  <a:srgbClr val="FFFFFF"/>
                </a:solidFill>
              </a14:hiddenFill>
            </a:ext>
          </a:extLst>
        </p:spPr>
      </p:pic>
      <p:pic>
        <p:nvPicPr>
          <p:cNvPr id="100" name="Image 5">
            <a:extLst>
              <a:ext uri="{FF2B5EF4-FFF2-40B4-BE49-F238E27FC236}">
                <a16:creationId xmlns:a16="http://schemas.microsoft.com/office/drawing/2014/main" id="{2591313F-5E43-489D-91B7-CAEB224CADE9}"/>
              </a:ext>
            </a:extLst>
          </p:cNvPr>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5547374" y="4390219"/>
            <a:ext cx="663468" cy="164579"/>
          </a:xfrm>
          <a:prstGeom prst="rect">
            <a:avLst/>
          </a:prstGeom>
        </p:spPr>
      </p:pic>
      <p:sp>
        <p:nvSpPr>
          <p:cNvPr id="77" name="ZoneTexte 76">
            <a:extLst>
              <a:ext uri="{FF2B5EF4-FFF2-40B4-BE49-F238E27FC236}">
                <a16:creationId xmlns:a16="http://schemas.microsoft.com/office/drawing/2014/main" id="{5527824B-76F4-45D6-8FE2-1C69A0F12F7E}"/>
              </a:ext>
            </a:extLst>
          </p:cNvPr>
          <p:cNvSpPr txBox="1"/>
          <p:nvPr/>
        </p:nvSpPr>
        <p:spPr>
          <a:xfrm>
            <a:off x="5189828" y="6393455"/>
            <a:ext cx="3600000" cy="215444"/>
          </a:xfrm>
          <a:prstGeom prst="rect">
            <a:avLst/>
          </a:prstGeom>
          <a:noFill/>
        </p:spPr>
        <p:txBody>
          <a:bodyPr wrap="square">
            <a:spAutoFit/>
          </a:bodyPr>
          <a:lstStyle/>
          <a:p>
            <a:pPr marL="0" indent="0">
              <a:buNone/>
            </a:pPr>
            <a:r>
              <a:rPr lang="en-US" sz="800" i="1" dirty="0">
                <a:solidFill>
                  <a:schemeClr val="bg1"/>
                </a:solidFill>
              </a:rPr>
              <a:t>Sources: eleven research and analysis, expert interviews</a:t>
            </a:r>
          </a:p>
        </p:txBody>
      </p:sp>
      <p:sp>
        <p:nvSpPr>
          <p:cNvPr id="81" name="Arrow: Pentagon 13">
            <a:extLst>
              <a:ext uri="{FF2B5EF4-FFF2-40B4-BE49-F238E27FC236}">
                <a16:creationId xmlns:a16="http://schemas.microsoft.com/office/drawing/2014/main" id="{41140C4B-D81F-4C2D-9325-CBDB4F046536}"/>
              </a:ext>
            </a:extLst>
          </p:cNvPr>
          <p:cNvSpPr/>
          <p:nvPr/>
        </p:nvSpPr>
        <p:spPr bwMode="auto">
          <a:xfrm>
            <a:off x="9134818" y="208635"/>
            <a:ext cx="558633" cy="119285"/>
          </a:xfrm>
          <a:prstGeom prst="homePlate">
            <a:avLst>
              <a:gd name="adj" fmla="val 15026"/>
            </a:avLst>
          </a:prstGeom>
          <a:solidFill>
            <a:srgbClr val="009DB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fontAlgn="base">
              <a:spcBef>
                <a:spcPct val="0"/>
              </a:spcBef>
              <a:spcAft>
                <a:spcPct val="0"/>
              </a:spcAft>
            </a:pPr>
            <a:r>
              <a:rPr lang="en-US" sz="900" dirty="0">
                <a:solidFill>
                  <a:schemeClr val="bg1"/>
                </a:solidFill>
                <a:latin typeface="+mj-lt"/>
              </a:rPr>
              <a:t>2</a:t>
            </a:r>
          </a:p>
        </p:txBody>
      </p:sp>
      <p:sp>
        <p:nvSpPr>
          <p:cNvPr id="82" name="Arrow: Pentagon 13">
            <a:extLst>
              <a:ext uri="{FF2B5EF4-FFF2-40B4-BE49-F238E27FC236}">
                <a16:creationId xmlns:a16="http://schemas.microsoft.com/office/drawing/2014/main" id="{A4CD6AED-02DD-459A-B1C7-F559D9F1E86B}"/>
              </a:ext>
            </a:extLst>
          </p:cNvPr>
          <p:cNvSpPr/>
          <p:nvPr/>
        </p:nvSpPr>
        <p:spPr bwMode="auto">
          <a:xfrm>
            <a:off x="9134818" y="336315"/>
            <a:ext cx="558633" cy="119285"/>
          </a:xfrm>
          <a:prstGeom prst="homePlate">
            <a:avLst>
              <a:gd name="adj" fmla="val 15026"/>
            </a:avLst>
          </a:prstGeom>
          <a:solidFill>
            <a:schemeClr val="bg1">
              <a:lumMod val="85000"/>
            </a:schemeClr>
          </a:solidFill>
          <a:ln w="9525" cap="flat" cmpd="sng" algn="ctr">
            <a:noFill/>
            <a:prstDash val="solid"/>
            <a:round/>
            <a:headEnd type="none" w="med" len="med"/>
            <a:tailEnd type="none" w="med" len="med"/>
          </a:ln>
          <a:effectLst/>
        </p:spPr>
        <p:txBody>
          <a:bodyPr vert="horz" wrap="square" lIns="324000" tIns="45720" rIns="91440" bIns="45720" numCol="1" rtlCol="0" anchor="ctr" anchorCtr="0" compatLnSpc="1">
            <a:prstTxWarp prst="textNoShape">
              <a:avLst/>
            </a:prstTxWarp>
          </a:bodyPr>
          <a:lstStyle/>
          <a:p>
            <a:pPr marL="315912" indent="-228600">
              <a:spcAft>
                <a:spcPts val="600"/>
              </a:spcAft>
              <a:buFont typeface="+mj-lt"/>
              <a:buAutoNum type="arabicPeriod"/>
            </a:pPr>
            <a:endParaRPr lang="en-US" sz="1000" dirty="0">
              <a:solidFill>
                <a:srgbClr val="009DB0"/>
              </a:solidFill>
              <a:latin typeface="+mj-lt"/>
              <a:cs typeface="Arial"/>
            </a:endParaRPr>
          </a:p>
        </p:txBody>
      </p:sp>
      <p:sp>
        <p:nvSpPr>
          <p:cNvPr id="13" name="Arrow: Pentagon 13">
            <a:extLst>
              <a:ext uri="{FF2B5EF4-FFF2-40B4-BE49-F238E27FC236}">
                <a16:creationId xmlns:a16="http://schemas.microsoft.com/office/drawing/2014/main" id="{67FF2AF0-191A-453A-83C2-8045CA773D57}"/>
              </a:ext>
            </a:extLst>
          </p:cNvPr>
          <p:cNvSpPr/>
          <p:nvPr/>
        </p:nvSpPr>
        <p:spPr bwMode="auto">
          <a:xfrm>
            <a:off x="9134818" y="79914"/>
            <a:ext cx="558633" cy="119285"/>
          </a:xfrm>
          <a:prstGeom prst="homePlate">
            <a:avLst>
              <a:gd name="adj" fmla="val 15026"/>
            </a:avLst>
          </a:prstGeom>
          <a:solidFill>
            <a:schemeClr val="bg1">
              <a:lumMod val="85000"/>
            </a:schemeClr>
          </a:solidFill>
          <a:ln w="9525" cap="flat" cmpd="sng" algn="ctr">
            <a:noFill/>
            <a:prstDash val="solid"/>
            <a:round/>
            <a:headEnd type="none" w="med" len="med"/>
            <a:tailEnd type="none" w="med" len="med"/>
          </a:ln>
          <a:effectLst/>
        </p:spPr>
        <p:txBody>
          <a:bodyPr vert="horz" wrap="square" lIns="324000" tIns="45720" rIns="91440" bIns="45720" numCol="1" rtlCol="0" anchor="ctr" anchorCtr="0" compatLnSpc="1">
            <a:prstTxWarp prst="textNoShape">
              <a:avLst/>
            </a:prstTxWarp>
          </a:bodyPr>
          <a:lstStyle/>
          <a:p>
            <a:pPr marL="315912" indent="-228600">
              <a:spcAft>
                <a:spcPts val="600"/>
              </a:spcAft>
              <a:buFont typeface="+mj-lt"/>
              <a:buAutoNum type="arabicPeriod"/>
            </a:pPr>
            <a:endParaRPr lang="en-US" sz="1000" dirty="0">
              <a:solidFill>
                <a:srgbClr val="009DB0"/>
              </a:solidFill>
              <a:latin typeface="+mj-lt"/>
              <a:cs typeface="Arial"/>
            </a:endParaRPr>
          </a:p>
        </p:txBody>
      </p:sp>
      <p:sp>
        <p:nvSpPr>
          <p:cNvPr id="101" name="Freeform 26">
            <a:extLst>
              <a:ext uri="{FF2B5EF4-FFF2-40B4-BE49-F238E27FC236}">
                <a16:creationId xmlns:a16="http://schemas.microsoft.com/office/drawing/2014/main" id="{F6ACCB39-A226-4D23-814D-75951CA84547}"/>
              </a:ext>
            </a:extLst>
          </p:cNvPr>
          <p:cNvSpPr>
            <a:spLocks noEditPoints="1"/>
          </p:cNvSpPr>
          <p:nvPr/>
        </p:nvSpPr>
        <p:spPr bwMode="auto">
          <a:xfrm>
            <a:off x="6164019" y="3013597"/>
            <a:ext cx="187778" cy="187778"/>
          </a:xfrm>
          <a:custGeom>
            <a:avLst/>
            <a:gdLst>
              <a:gd name="T0" fmla="*/ 56 w 64"/>
              <a:gd name="T1" fmla="*/ 36 h 64"/>
              <a:gd name="T2" fmla="*/ 52 w 64"/>
              <a:gd name="T3" fmla="*/ 38 h 64"/>
              <a:gd name="T4" fmla="*/ 47 w 64"/>
              <a:gd name="T5" fmla="*/ 34 h 64"/>
              <a:gd name="T6" fmla="*/ 48 w 64"/>
              <a:gd name="T7" fmla="*/ 28 h 64"/>
              <a:gd name="T8" fmla="*/ 46 w 64"/>
              <a:gd name="T9" fmla="*/ 21 h 64"/>
              <a:gd name="T10" fmla="*/ 52 w 64"/>
              <a:gd name="T11" fmla="*/ 15 h 64"/>
              <a:gd name="T12" fmla="*/ 56 w 64"/>
              <a:gd name="T13" fmla="*/ 16 h 64"/>
              <a:gd name="T14" fmla="*/ 64 w 64"/>
              <a:gd name="T15" fmla="*/ 8 h 64"/>
              <a:gd name="T16" fmla="*/ 56 w 64"/>
              <a:gd name="T17" fmla="*/ 0 h 64"/>
              <a:gd name="T18" fmla="*/ 48 w 64"/>
              <a:gd name="T19" fmla="*/ 8 h 64"/>
              <a:gd name="T20" fmla="*/ 50 w 64"/>
              <a:gd name="T21" fmla="*/ 12 h 64"/>
              <a:gd name="T22" fmla="*/ 43 w 64"/>
              <a:gd name="T23" fmla="*/ 18 h 64"/>
              <a:gd name="T24" fmla="*/ 36 w 64"/>
              <a:gd name="T25" fmla="*/ 16 h 64"/>
              <a:gd name="T26" fmla="*/ 26 w 64"/>
              <a:gd name="T27" fmla="*/ 22 h 64"/>
              <a:gd name="T28" fmla="*/ 16 w 64"/>
              <a:gd name="T29" fmla="*/ 17 h 64"/>
              <a:gd name="T30" fmla="*/ 16 w 64"/>
              <a:gd name="T31" fmla="*/ 16 h 64"/>
              <a:gd name="T32" fmla="*/ 8 w 64"/>
              <a:gd name="T33" fmla="*/ 8 h 64"/>
              <a:gd name="T34" fmla="*/ 0 w 64"/>
              <a:gd name="T35" fmla="*/ 16 h 64"/>
              <a:gd name="T36" fmla="*/ 8 w 64"/>
              <a:gd name="T37" fmla="*/ 24 h 64"/>
              <a:gd name="T38" fmla="*/ 15 w 64"/>
              <a:gd name="T39" fmla="*/ 21 h 64"/>
              <a:gd name="T40" fmla="*/ 25 w 64"/>
              <a:gd name="T41" fmla="*/ 25 h 64"/>
              <a:gd name="T42" fmla="*/ 24 w 64"/>
              <a:gd name="T43" fmla="*/ 28 h 64"/>
              <a:gd name="T44" fmla="*/ 27 w 64"/>
              <a:gd name="T45" fmla="*/ 35 h 64"/>
              <a:gd name="T46" fmla="*/ 12 w 64"/>
              <a:gd name="T47" fmla="*/ 49 h 64"/>
              <a:gd name="T48" fmla="*/ 8 w 64"/>
              <a:gd name="T49" fmla="*/ 48 h 64"/>
              <a:gd name="T50" fmla="*/ 0 w 64"/>
              <a:gd name="T51" fmla="*/ 56 h 64"/>
              <a:gd name="T52" fmla="*/ 8 w 64"/>
              <a:gd name="T53" fmla="*/ 64 h 64"/>
              <a:gd name="T54" fmla="*/ 16 w 64"/>
              <a:gd name="T55" fmla="*/ 56 h 64"/>
              <a:gd name="T56" fmla="*/ 15 w 64"/>
              <a:gd name="T57" fmla="*/ 52 h 64"/>
              <a:gd name="T58" fmla="*/ 29 w 64"/>
              <a:gd name="T59" fmla="*/ 38 h 64"/>
              <a:gd name="T60" fmla="*/ 34 w 64"/>
              <a:gd name="T61" fmla="*/ 40 h 64"/>
              <a:gd name="T62" fmla="*/ 34 w 64"/>
              <a:gd name="T63" fmla="*/ 48 h 64"/>
              <a:gd name="T64" fmla="*/ 28 w 64"/>
              <a:gd name="T65" fmla="*/ 56 h 64"/>
              <a:gd name="T66" fmla="*/ 36 w 64"/>
              <a:gd name="T67" fmla="*/ 64 h 64"/>
              <a:gd name="T68" fmla="*/ 44 w 64"/>
              <a:gd name="T69" fmla="*/ 56 h 64"/>
              <a:gd name="T70" fmla="*/ 38 w 64"/>
              <a:gd name="T71" fmla="*/ 48 h 64"/>
              <a:gd name="T72" fmla="*/ 38 w 64"/>
              <a:gd name="T73" fmla="*/ 40 h 64"/>
              <a:gd name="T74" fmla="*/ 44 w 64"/>
              <a:gd name="T75" fmla="*/ 37 h 64"/>
              <a:gd name="T76" fmla="*/ 49 w 64"/>
              <a:gd name="T77" fmla="*/ 41 h 64"/>
              <a:gd name="T78" fmla="*/ 48 w 64"/>
              <a:gd name="T79" fmla="*/ 44 h 64"/>
              <a:gd name="T80" fmla="*/ 56 w 64"/>
              <a:gd name="T81" fmla="*/ 52 h 64"/>
              <a:gd name="T82" fmla="*/ 64 w 64"/>
              <a:gd name="T83" fmla="*/ 44 h 64"/>
              <a:gd name="T84" fmla="*/ 56 w 64"/>
              <a:gd name="T85" fmla="*/ 36 h 64"/>
              <a:gd name="T86" fmla="*/ 36 w 64"/>
              <a:gd name="T87" fmla="*/ 36 h 64"/>
              <a:gd name="T88" fmla="*/ 28 w 64"/>
              <a:gd name="T89" fmla="*/ 28 h 64"/>
              <a:gd name="T90" fmla="*/ 36 w 64"/>
              <a:gd name="T91" fmla="*/ 20 h 64"/>
              <a:gd name="T92" fmla="*/ 44 w 64"/>
              <a:gd name="T93" fmla="*/ 28 h 64"/>
              <a:gd name="T94" fmla="*/ 36 w 64"/>
              <a:gd name="T95" fmla="*/ 36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4" h="64">
                <a:moveTo>
                  <a:pt x="56" y="36"/>
                </a:moveTo>
                <a:cubicBezTo>
                  <a:pt x="55" y="36"/>
                  <a:pt x="53" y="37"/>
                  <a:pt x="52" y="38"/>
                </a:cubicBezTo>
                <a:cubicBezTo>
                  <a:pt x="47" y="34"/>
                  <a:pt x="47" y="34"/>
                  <a:pt x="47" y="34"/>
                </a:cubicBezTo>
                <a:cubicBezTo>
                  <a:pt x="48" y="32"/>
                  <a:pt x="48" y="30"/>
                  <a:pt x="48" y="28"/>
                </a:cubicBezTo>
                <a:cubicBezTo>
                  <a:pt x="48" y="25"/>
                  <a:pt x="48" y="23"/>
                  <a:pt x="46" y="21"/>
                </a:cubicBezTo>
                <a:cubicBezTo>
                  <a:pt x="52" y="15"/>
                  <a:pt x="52" y="15"/>
                  <a:pt x="52" y="15"/>
                </a:cubicBezTo>
                <a:cubicBezTo>
                  <a:pt x="54" y="16"/>
                  <a:pt x="55" y="16"/>
                  <a:pt x="56" y="16"/>
                </a:cubicBezTo>
                <a:cubicBezTo>
                  <a:pt x="61" y="16"/>
                  <a:pt x="64" y="12"/>
                  <a:pt x="64" y="8"/>
                </a:cubicBezTo>
                <a:cubicBezTo>
                  <a:pt x="64" y="4"/>
                  <a:pt x="61" y="0"/>
                  <a:pt x="56" y="0"/>
                </a:cubicBezTo>
                <a:cubicBezTo>
                  <a:pt x="52" y="0"/>
                  <a:pt x="48" y="4"/>
                  <a:pt x="48" y="8"/>
                </a:cubicBezTo>
                <a:cubicBezTo>
                  <a:pt x="48" y="10"/>
                  <a:pt x="49" y="11"/>
                  <a:pt x="50" y="12"/>
                </a:cubicBezTo>
                <a:cubicBezTo>
                  <a:pt x="43" y="18"/>
                  <a:pt x="43" y="18"/>
                  <a:pt x="43" y="18"/>
                </a:cubicBezTo>
                <a:cubicBezTo>
                  <a:pt x="41" y="17"/>
                  <a:pt x="39" y="16"/>
                  <a:pt x="36" y="16"/>
                </a:cubicBezTo>
                <a:cubicBezTo>
                  <a:pt x="32" y="16"/>
                  <a:pt x="29" y="18"/>
                  <a:pt x="26" y="22"/>
                </a:cubicBezTo>
                <a:cubicBezTo>
                  <a:pt x="16" y="17"/>
                  <a:pt x="16" y="17"/>
                  <a:pt x="16" y="17"/>
                </a:cubicBezTo>
                <a:cubicBezTo>
                  <a:pt x="16" y="17"/>
                  <a:pt x="16" y="16"/>
                  <a:pt x="16" y="16"/>
                </a:cubicBezTo>
                <a:cubicBezTo>
                  <a:pt x="16" y="12"/>
                  <a:pt x="13" y="8"/>
                  <a:pt x="8" y="8"/>
                </a:cubicBezTo>
                <a:cubicBezTo>
                  <a:pt x="4" y="8"/>
                  <a:pt x="0" y="12"/>
                  <a:pt x="0" y="16"/>
                </a:cubicBezTo>
                <a:cubicBezTo>
                  <a:pt x="0" y="20"/>
                  <a:pt x="4" y="24"/>
                  <a:pt x="8" y="24"/>
                </a:cubicBezTo>
                <a:cubicBezTo>
                  <a:pt x="11" y="24"/>
                  <a:pt x="13" y="23"/>
                  <a:pt x="15" y="21"/>
                </a:cubicBezTo>
                <a:cubicBezTo>
                  <a:pt x="25" y="25"/>
                  <a:pt x="25" y="25"/>
                  <a:pt x="25" y="25"/>
                </a:cubicBezTo>
                <a:cubicBezTo>
                  <a:pt x="25" y="26"/>
                  <a:pt x="24" y="27"/>
                  <a:pt x="24" y="28"/>
                </a:cubicBezTo>
                <a:cubicBezTo>
                  <a:pt x="24" y="31"/>
                  <a:pt x="25" y="33"/>
                  <a:pt x="27" y="35"/>
                </a:cubicBezTo>
                <a:cubicBezTo>
                  <a:pt x="12" y="49"/>
                  <a:pt x="12" y="49"/>
                  <a:pt x="12" y="49"/>
                </a:cubicBezTo>
                <a:cubicBezTo>
                  <a:pt x="11" y="48"/>
                  <a:pt x="10" y="48"/>
                  <a:pt x="8" y="48"/>
                </a:cubicBezTo>
                <a:cubicBezTo>
                  <a:pt x="4" y="48"/>
                  <a:pt x="0" y="52"/>
                  <a:pt x="0" y="56"/>
                </a:cubicBezTo>
                <a:cubicBezTo>
                  <a:pt x="0" y="60"/>
                  <a:pt x="4" y="64"/>
                  <a:pt x="8" y="64"/>
                </a:cubicBezTo>
                <a:cubicBezTo>
                  <a:pt x="13" y="64"/>
                  <a:pt x="16" y="60"/>
                  <a:pt x="16" y="56"/>
                </a:cubicBezTo>
                <a:cubicBezTo>
                  <a:pt x="16" y="55"/>
                  <a:pt x="16" y="53"/>
                  <a:pt x="15" y="52"/>
                </a:cubicBezTo>
                <a:cubicBezTo>
                  <a:pt x="29" y="38"/>
                  <a:pt x="29" y="38"/>
                  <a:pt x="29" y="38"/>
                </a:cubicBezTo>
                <a:cubicBezTo>
                  <a:pt x="31" y="39"/>
                  <a:pt x="33" y="40"/>
                  <a:pt x="34" y="40"/>
                </a:cubicBezTo>
                <a:cubicBezTo>
                  <a:pt x="34" y="48"/>
                  <a:pt x="34" y="48"/>
                  <a:pt x="34" y="48"/>
                </a:cubicBezTo>
                <a:cubicBezTo>
                  <a:pt x="31" y="49"/>
                  <a:pt x="28" y="52"/>
                  <a:pt x="28" y="56"/>
                </a:cubicBezTo>
                <a:cubicBezTo>
                  <a:pt x="28" y="60"/>
                  <a:pt x="32" y="64"/>
                  <a:pt x="36" y="64"/>
                </a:cubicBezTo>
                <a:cubicBezTo>
                  <a:pt x="41" y="64"/>
                  <a:pt x="44" y="60"/>
                  <a:pt x="44" y="56"/>
                </a:cubicBezTo>
                <a:cubicBezTo>
                  <a:pt x="44" y="52"/>
                  <a:pt x="42" y="49"/>
                  <a:pt x="38" y="48"/>
                </a:cubicBezTo>
                <a:cubicBezTo>
                  <a:pt x="38" y="40"/>
                  <a:pt x="38" y="40"/>
                  <a:pt x="38" y="40"/>
                </a:cubicBezTo>
                <a:cubicBezTo>
                  <a:pt x="41" y="39"/>
                  <a:pt x="43" y="38"/>
                  <a:pt x="44" y="37"/>
                </a:cubicBezTo>
                <a:cubicBezTo>
                  <a:pt x="49" y="41"/>
                  <a:pt x="49" y="41"/>
                  <a:pt x="49" y="41"/>
                </a:cubicBezTo>
                <a:cubicBezTo>
                  <a:pt x="49" y="42"/>
                  <a:pt x="48" y="43"/>
                  <a:pt x="48" y="44"/>
                </a:cubicBezTo>
                <a:cubicBezTo>
                  <a:pt x="48" y="48"/>
                  <a:pt x="52" y="52"/>
                  <a:pt x="56" y="52"/>
                </a:cubicBezTo>
                <a:cubicBezTo>
                  <a:pt x="61" y="52"/>
                  <a:pt x="64" y="48"/>
                  <a:pt x="64" y="44"/>
                </a:cubicBezTo>
                <a:cubicBezTo>
                  <a:pt x="64" y="40"/>
                  <a:pt x="61" y="36"/>
                  <a:pt x="56" y="36"/>
                </a:cubicBezTo>
                <a:close/>
                <a:moveTo>
                  <a:pt x="36" y="36"/>
                </a:moveTo>
                <a:cubicBezTo>
                  <a:pt x="32" y="36"/>
                  <a:pt x="28" y="32"/>
                  <a:pt x="28" y="28"/>
                </a:cubicBezTo>
                <a:cubicBezTo>
                  <a:pt x="28" y="24"/>
                  <a:pt x="32" y="20"/>
                  <a:pt x="36" y="20"/>
                </a:cubicBezTo>
                <a:cubicBezTo>
                  <a:pt x="41" y="20"/>
                  <a:pt x="44" y="24"/>
                  <a:pt x="44" y="28"/>
                </a:cubicBezTo>
                <a:cubicBezTo>
                  <a:pt x="44" y="32"/>
                  <a:pt x="41" y="36"/>
                  <a:pt x="36" y="36"/>
                </a:cubicBezTo>
                <a:close/>
              </a:path>
            </a:pathLst>
          </a:custGeom>
          <a:solidFill>
            <a:schemeClr val="accent3">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spTree>
    <p:extLst>
      <p:ext uri="{BB962C8B-B14F-4D97-AF65-F5344CB8AC3E}">
        <p14:creationId xmlns:p14="http://schemas.microsoft.com/office/powerpoint/2010/main" val="34360810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FE9A305D-3669-4634-B9B4-C6C2AFA8A793}"/>
              </a:ext>
            </a:extLst>
          </p:cNvPr>
          <p:cNvGraphicFramePr>
            <a:graphicFrameLocks noChangeAspect="1"/>
          </p:cNvGraphicFramePr>
          <p:nvPr>
            <p:custDataLst>
              <p:tags r:id="rId1"/>
            </p:custDataLst>
            <p:extLst>
              <p:ext uri="{D42A27DB-BD31-4B8C-83A1-F6EECF244321}">
                <p14:modId xmlns:p14="http://schemas.microsoft.com/office/powerpoint/2010/main" val="97138535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501" imgH="502" progId="TCLayout.ActiveDocument.1">
                  <p:embed/>
                </p:oleObj>
              </mc:Choice>
              <mc:Fallback>
                <p:oleObj name="think-cell Slide" r:id="rId3" imgW="501" imgH="502" progId="TCLayout.ActiveDocument.1">
                  <p:embed/>
                  <p:pic>
                    <p:nvPicPr>
                      <p:cNvPr id="4" name="Object 3" hidden="1">
                        <a:extLst>
                          <a:ext uri="{FF2B5EF4-FFF2-40B4-BE49-F238E27FC236}">
                            <a16:creationId xmlns:a16="http://schemas.microsoft.com/office/drawing/2014/main" id="{FE9A305D-3669-4634-B9B4-C6C2AFA8A793}"/>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32" name="Rectangle 31">
            <a:extLst>
              <a:ext uri="{FF2B5EF4-FFF2-40B4-BE49-F238E27FC236}">
                <a16:creationId xmlns:a16="http://schemas.microsoft.com/office/drawing/2014/main" id="{D2B59A52-D9C2-4E24-B600-1E848B32C8F5}"/>
              </a:ext>
            </a:extLst>
          </p:cNvPr>
          <p:cNvSpPr/>
          <p:nvPr/>
        </p:nvSpPr>
        <p:spPr>
          <a:xfrm>
            <a:off x="3304439" y="5453707"/>
            <a:ext cx="417955" cy="219092"/>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Arial" panose="020B0604020202020204" pitchFamily="34" charset="0"/>
              <a:buChar char="•"/>
            </a:pPr>
            <a:endParaRPr lang="en-US" sz="900" dirty="0">
              <a:solidFill>
                <a:schemeClr val="tx1"/>
              </a:solidFill>
            </a:endParaRPr>
          </a:p>
        </p:txBody>
      </p:sp>
      <p:sp>
        <p:nvSpPr>
          <p:cNvPr id="33" name="Rectangle 32">
            <a:extLst>
              <a:ext uri="{FF2B5EF4-FFF2-40B4-BE49-F238E27FC236}">
                <a16:creationId xmlns:a16="http://schemas.microsoft.com/office/drawing/2014/main" id="{1C409526-FEBB-4615-AD48-EE2919594103}"/>
              </a:ext>
            </a:extLst>
          </p:cNvPr>
          <p:cNvSpPr/>
          <p:nvPr/>
        </p:nvSpPr>
        <p:spPr>
          <a:xfrm>
            <a:off x="896855" y="5582558"/>
            <a:ext cx="2831579" cy="39948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accent5"/>
                </a:solidFill>
              </a:rPr>
              <a:t>Employed professionals</a:t>
            </a:r>
          </a:p>
        </p:txBody>
      </p:sp>
      <p:sp>
        <p:nvSpPr>
          <p:cNvPr id="34" name="Rectangle 33">
            <a:extLst>
              <a:ext uri="{FF2B5EF4-FFF2-40B4-BE49-F238E27FC236}">
                <a16:creationId xmlns:a16="http://schemas.microsoft.com/office/drawing/2014/main" id="{CE2902A1-02DE-4841-A5FF-EC6817C779C2}"/>
              </a:ext>
            </a:extLst>
          </p:cNvPr>
          <p:cNvSpPr/>
          <p:nvPr/>
        </p:nvSpPr>
        <p:spPr>
          <a:xfrm>
            <a:off x="3796752" y="5582558"/>
            <a:ext cx="4224313" cy="39948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accent5"/>
                </a:solidFill>
              </a:rPr>
              <a:t>External professionals</a:t>
            </a:r>
          </a:p>
        </p:txBody>
      </p:sp>
      <p:sp>
        <p:nvSpPr>
          <p:cNvPr id="35" name="Rectangle 34">
            <a:extLst>
              <a:ext uri="{FF2B5EF4-FFF2-40B4-BE49-F238E27FC236}">
                <a16:creationId xmlns:a16="http://schemas.microsoft.com/office/drawing/2014/main" id="{C69C2033-6801-4C94-9428-2C2E3E7C61BC}"/>
              </a:ext>
            </a:extLst>
          </p:cNvPr>
          <p:cNvSpPr/>
          <p:nvPr/>
        </p:nvSpPr>
        <p:spPr>
          <a:xfrm>
            <a:off x="3796751" y="2284572"/>
            <a:ext cx="2016000" cy="39948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82563" algn="ctr"/>
            <a:r>
              <a:rPr lang="en-US" sz="900" dirty="0">
                <a:solidFill>
                  <a:schemeClr val="accent5"/>
                </a:solidFill>
              </a:rPr>
              <a:t>Companies (e.g. condominium syndicate)</a:t>
            </a:r>
          </a:p>
        </p:txBody>
      </p:sp>
      <p:sp>
        <p:nvSpPr>
          <p:cNvPr id="36" name="Rectangle 35">
            <a:extLst>
              <a:ext uri="{FF2B5EF4-FFF2-40B4-BE49-F238E27FC236}">
                <a16:creationId xmlns:a16="http://schemas.microsoft.com/office/drawing/2014/main" id="{F13CE92D-4D69-4443-A30B-E51A006B440F}"/>
              </a:ext>
            </a:extLst>
          </p:cNvPr>
          <p:cNvSpPr/>
          <p:nvPr/>
        </p:nvSpPr>
        <p:spPr>
          <a:xfrm>
            <a:off x="5889461" y="2284572"/>
            <a:ext cx="3761171" cy="39948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accent5"/>
                </a:solidFill>
              </a:rPr>
              <a:t>Individuals</a:t>
            </a:r>
          </a:p>
        </p:txBody>
      </p:sp>
      <p:sp>
        <p:nvSpPr>
          <p:cNvPr id="37" name="Rectangle 36">
            <a:extLst>
              <a:ext uri="{FF2B5EF4-FFF2-40B4-BE49-F238E27FC236}">
                <a16:creationId xmlns:a16="http://schemas.microsoft.com/office/drawing/2014/main" id="{12A3E4D8-FE24-4296-A901-6835576F358F}"/>
              </a:ext>
            </a:extLst>
          </p:cNvPr>
          <p:cNvSpPr/>
          <p:nvPr/>
        </p:nvSpPr>
        <p:spPr>
          <a:xfrm>
            <a:off x="8157498" y="5582558"/>
            <a:ext cx="1493134" cy="39948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accent5"/>
                </a:solidFill>
              </a:rPr>
              <a:t>Individuals</a:t>
            </a:r>
          </a:p>
        </p:txBody>
      </p:sp>
      <p:sp>
        <p:nvSpPr>
          <p:cNvPr id="38" name="Rectangle 37">
            <a:extLst>
              <a:ext uri="{FF2B5EF4-FFF2-40B4-BE49-F238E27FC236}">
                <a16:creationId xmlns:a16="http://schemas.microsoft.com/office/drawing/2014/main" id="{FA551D75-70A3-4189-B8FD-D16A5A806F6C}"/>
              </a:ext>
            </a:extLst>
          </p:cNvPr>
          <p:cNvSpPr/>
          <p:nvPr/>
        </p:nvSpPr>
        <p:spPr>
          <a:xfrm>
            <a:off x="816335" y="5446094"/>
            <a:ext cx="7268665" cy="662350"/>
          </a:xfrm>
          <a:prstGeom prst="rect">
            <a:avLst/>
          </a:prstGeom>
          <a:noFill/>
          <a:ln w="127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p>
        </p:txBody>
      </p:sp>
      <p:sp>
        <p:nvSpPr>
          <p:cNvPr id="39" name="Rectangle 38">
            <a:extLst>
              <a:ext uri="{FF2B5EF4-FFF2-40B4-BE49-F238E27FC236}">
                <a16:creationId xmlns:a16="http://schemas.microsoft.com/office/drawing/2014/main" id="{4E0AD551-D0E4-4018-8925-446955E03DBD}"/>
              </a:ext>
            </a:extLst>
          </p:cNvPr>
          <p:cNvSpPr/>
          <p:nvPr/>
        </p:nvSpPr>
        <p:spPr>
          <a:xfrm>
            <a:off x="896855" y="1783273"/>
            <a:ext cx="2825539" cy="292737"/>
          </a:xfrm>
          <a:prstGeom prst="rect">
            <a:avLst/>
          </a:prstGeom>
          <a:noFill/>
          <a:ln w="127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accent5"/>
                </a:solidFill>
              </a:rPr>
              <a:t>Beneficiaries: Individuals</a:t>
            </a:r>
          </a:p>
        </p:txBody>
      </p:sp>
      <p:sp>
        <p:nvSpPr>
          <p:cNvPr id="40" name="ZoneTexte 39">
            <a:extLst>
              <a:ext uri="{FF2B5EF4-FFF2-40B4-BE49-F238E27FC236}">
                <a16:creationId xmlns:a16="http://schemas.microsoft.com/office/drawing/2014/main" id="{D4585E7A-1C58-48F0-8CCC-695615F47DDC}"/>
              </a:ext>
            </a:extLst>
          </p:cNvPr>
          <p:cNvSpPr txBox="1"/>
          <p:nvPr/>
        </p:nvSpPr>
        <p:spPr>
          <a:xfrm>
            <a:off x="0" y="2276566"/>
            <a:ext cx="830687" cy="369332"/>
          </a:xfrm>
          <a:prstGeom prst="rect">
            <a:avLst/>
          </a:prstGeom>
          <a:noFill/>
        </p:spPr>
        <p:txBody>
          <a:bodyPr wrap="square" rtlCol="0">
            <a:spAutoFit/>
          </a:bodyPr>
          <a:lstStyle/>
          <a:p>
            <a:pPr algn="ctr"/>
            <a:r>
              <a:rPr lang="en-US" sz="900" i="1" dirty="0"/>
              <a:t>Demand side</a:t>
            </a:r>
          </a:p>
        </p:txBody>
      </p:sp>
      <p:sp>
        <p:nvSpPr>
          <p:cNvPr id="41" name="ZoneTexte 40">
            <a:extLst>
              <a:ext uri="{FF2B5EF4-FFF2-40B4-BE49-F238E27FC236}">
                <a16:creationId xmlns:a16="http://schemas.microsoft.com/office/drawing/2014/main" id="{1DF4E5BB-492B-465C-8444-C36507B49283}"/>
              </a:ext>
            </a:extLst>
          </p:cNvPr>
          <p:cNvSpPr txBox="1"/>
          <p:nvPr/>
        </p:nvSpPr>
        <p:spPr>
          <a:xfrm>
            <a:off x="0" y="5558460"/>
            <a:ext cx="830687" cy="369332"/>
          </a:xfrm>
          <a:prstGeom prst="rect">
            <a:avLst/>
          </a:prstGeom>
          <a:noFill/>
        </p:spPr>
        <p:txBody>
          <a:bodyPr wrap="square" rtlCol="0">
            <a:spAutoFit/>
          </a:bodyPr>
          <a:lstStyle/>
          <a:p>
            <a:pPr algn="ctr"/>
            <a:r>
              <a:rPr lang="en-US" sz="900" i="1" dirty="0"/>
              <a:t>Supply side</a:t>
            </a:r>
          </a:p>
        </p:txBody>
      </p:sp>
      <p:sp>
        <p:nvSpPr>
          <p:cNvPr id="42" name="Rectangle 41">
            <a:extLst>
              <a:ext uri="{FF2B5EF4-FFF2-40B4-BE49-F238E27FC236}">
                <a16:creationId xmlns:a16="http://schemas.microsoft.com/office/drawing/2014/main" id="{9C8D8134-054F-4F04-A0C0-2524CCD41437}"/>
              </a:ext>
            </a:extLst>
          </p:cNvPr>
          <p:cNvSpPr/>
          <p:nvPr/>
        </p:nvSpPr>
        <p:spPr>
          <a:xfrm>
            <a:off x="896983" y="1434677"/>
            <a:ext cx="2831451" cy="292737"/>
          </a:xfrm>
          <a:prstGeom prst="rect">
            <a:avLst/>
          </a:prstGeom>
          <a:solidFill>
            <a:schemeClr val="bg1">
              <a:lumMod val="6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solidFill>
              </a:rPr>
              <a:t>In-kind compensation</a:t>
            </a:r>
          </a:p>
        </p:txBody>
      </p:sp>
      <p:sp>
        <p:nvSpPr>
          <p:cNvPr id="43" name="Rectangle 42">
            <a:extLst>
              <a:ext uri="{FF2B5EF4-FFF2-40B4-BE49-F238E27FC236}">
                <a16:creationId xmlns:a16="http://schemas.microsoft.com/office/drawing/2014/main" id="{6A651D37-072C-499F-BDC9-221E2F280D91}"/>
              </a:ext>
            </a:extLst>
          </p:cNvPr>
          <p:cNvSpPr/>
          <p:nvPr/>
        </p:nvSpPr>
        <p:spPr>
          <a:xfrm>
            <a:off x="3805851" y="1434677"/>
            <a:ext cx="5844781" cy="292737"/>
          </a:xfrm>
          <a:prstGeom prst="rect">
            <a:avLst/>
          </a:prstGeom>
          <a:solidFill>
            <a:schemeClr val="bg1">
              <a:lumMod val="6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solidFill>
              </a:rPr>
              <a:t>Over-the-counter compensation + On-estimate compensation</a:t>
            </a:r>
          </a:p>
        </p:txBody>
      </p:sp>
      <p:pic>
        <p:nvPicPr>
          <p:cNvPr id="44" name="Graphique 43">
            <a:extLst>
              <a:ext uri="{FF2B5EF4-FFF2-40B4-BE49-F238E27FC236}">
                <a16:creationId xmlns:a16="http://schemas.microsoft.com/office/drawing/2014/main" id="{5DD2A5A0-955E-4185-953F-886BCE253F9B}"/>
              </a:ext>
            </a:extLst>
          </p:cNvPr>
          <p:cNvPicPr>
            <a:picLocks noChangeAspect="1"/>
          </p:cNvPicPr>
          <p:nvPr/>
        </p:nvPicPr>
        <p:blipFill rotWithShape="1">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b="13787"/>
          <a:stretch/>
        </p:blipFill>
        <p:spPr>
          <a:xfrm>
            <a:off x="1180019" y="5680684"/>
            <a:ext cx="214316" cy="230961"/>
          </a:xfrm>
          <a:prstGeom prst="rect">
            <a:avLst/>
          </a:prstGeom>
        </p:spPr>
      </p:pic>
      <p:pic>
        <p:nvPicPr>
          <p:cNvPr id="45" name="Graphique 44">
            <a:extLst>
              <a:ext uri="{FF2B5EF4-FFF2-40B4-BE49-F238E27FC236}">
                <a16:creationId xmlns:a16="http://schemas.microsoft.com/office/drawing/2014/main" id="{67590E9A-6B90-4D3C-B501-1403B74FE0EB}"/>
              </a:ext>
            </a:extLst>
          </p:cNvPr>
          <p:cNvPicPr>
            <a:picLocks noChangeAspect="1"/>
          </p:cNvPicPr>
          <p:nvPr/>
        </p:nvPicPr>
        <p:blipFill rotWithShape="1">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b="13787"/>
          <a:stretch/>
        </p:blipFill>
        <p:spPr>
          <a:xfrm>
            <a:off x="4574009" y="5680684"/>
            <a:ext cx="214316" cy="230961"/>
          </a:xfrm>
          <a:prstGeom prst="rect">
            <a:avLst/>
          </a:prstGeom>
        </p:spPr>
      </p:pic>
      <p:grpSp>
        <p:nvGrpSpPr>
          <p:cNvPr id="46" name="Group 13">
            <a:extLst>
              <a:ext uri="{FF2B5EF4-FFF2-40B4-BE49-F238E27FC236}">
                <a16:creationId xmlns:a16="http://schemas.microsoft.com/office/drawing/2014/main" id="{F6938CCB-BE31-44A3-9DAA-6B2C1EFA0486}"/>
              </a:ext>
            </a:extLst>
          </p:cNvPr>
          <p:cNvGrpSpPr>
            <a:grpSpLocks noChangeAspect="1"/>
          </p:cNvGrpSpPr>
          <p:nvPr/>
        </p:nvGrpSpPr>
        <p:grpSpPr bwMode="auto">
          <a:xfrm>
            <a:off x="6922550" y="2387796"/>
            <a:ext cx="203941" cy="172525"/>
            <a:chOff x="788" y="858"/>
            <a:chExt cx="740" cy="626"/>
          </a:xfrm>
          <a:solidFill>
            <a:schemeClr val="accent5"/>
          </a:solidFill>
        </p:grpSpPr>
        <p:sp>
          <p:nvSpPr>
            <p:cNvPr id="47" name="Oval 14">
              <a:extLst>
                <a:ext uri="{FF2B5EF4-FFF2-40B4-BE49-F238E27FC236}">
                  <a16:creationId xmlns:a16="http://schemas.microsoft.com/office/drawing/2014/main" id="{D67419CE-C6BA-4629-BB5C-ECA34F1EC89E}"/>
                </a:ext>
              </a:extLst>
            </p:cNvPr>
            <p:cNvSpPr>
              <a:spLocks noChangeArrowheads="1"/>
            </p:cNvSpPr>
            <p:nvPr/>
          </p:nvSpPr>
          <p:spPr bwMode="auto">
            <a:xfrm>
              <a:off x="1343" y="858"/>
              <a:ext cx="139" cy="16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sp>
          <p:nvSpPr>
            <p:cNvPr id="48" name="Oval 15">
              <a:extLst>
                <a:ext uri="{FF2B5EF4-FFF2-40B4-BE49-F238E27FC236}">
                  <a16:creationId xmlns:a16="http://schemas.microsoft.com/office/drawing/2014/main" id="{03EF645D-F7AF-43CF-94EA-2BC8D735C2E0}"/>
                </a:ext>
              </a:extLst>
            </p:cNvPr>
            <p:cNvSpPr>
              <a:spLocks noChangeArrowheads="1"/>
            </p:cNvSpPr>
            <p:nvPr/>
          </p:nvSpPr>
          <p:spPr bwMode="auto">
            <a:xfrm>
              <a:off x="834" y="858"/>
              <a:ext cx="139" cy="16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sp>
          <p:nvSpPr>
            <p:cNvPr id="49" name="Freeform 16">
              <a:extLst>
                <a:ext uri="{FF2B5EF4-FFF2-40B4-BE49-F238E27FC236}">
                  <a16:creationId xmlns:a16="http://schemas.microsoft.com/office/drawing/2014/main" id="{50765812-D4EB-409C-A795-704CBA96F388}"/>
                </a:ext>
              </a:extLst>
            </p:cNvPr>
            <p:cNvSpPr>
              <a:spLocks/>
            </p:cNvSpPr>
            <p:nvPr/>
          </p:nvSpPr>
          <p:spPr bwMode="auto">
            <a:xfrm>
              <a:off x="788" y="1020"/>
              <a:ext cx="208" cy="185"/>
            </a:xfrm>
            <a:custGeom>
              <a:avLst/>
              <a:gdLst>
                <a:gd name="T0" fmla="*/ 16 w 18"/>
                <a:gd name="T1" fmla="*/ 8 h 16"/>
                <a:gd name="T2" fmla="*/ 18 w 18"/>
                <a:gd name="T3" fmla="*/ 0 h 16"/>
                <a:gd name="T4" fmla="*/ 8 w 18"/>
                <a:gd name="T5" fmla="*/ 0 h 16"/>
                <a:gd name="T6" fmla="*/ 0 w 18"/>
                <a:gd name="T7" fmla="*/ 8 h 16"/>
                <a:gd name="T8" fmla="*/ 0 w 18"/>
                <a:gd name="T9" fmla="*/ 16 h 16"/>
                <a:gd name="T10" fmla="*/ 18 w 18"/>
                <a:gd name="T11" fmla="*/ 16 h 16"/>
                <a:gd name="T12" fmla="*/ 16 w 18"/>
                <a:gd name="T13" fmla="*/ 8 h 16"/>
              </a:gdLst>
              <a:ahLst/>
              <a:cxnLst>
                <a:cxn ang="0">
                  <a:pos x="T0" y="T1"/>
                </a:cxn>
                <a:cxn ang="0">
                  <a:pos x="T2" y="T3"/>
                </a:cxn>
                <a:cxn ang="0">
                  <a:pos x="T4" y="T5"/>
                </a:cxn>
                <a:cxn ang="0">
                  <a:pos x="T6" y="T7"/>
                </a:cxn>
                <a:cxn ang="0">
                  <a:pos x="T8" y="T9"/>
                </a:cxn>
                <a:cxn ang="0">
                  <a:pos x="T10" y="T11"/>
                </a:cxn>
                <a:cxn ang="0">
                  <a:pos x="T12" y="T13"/>
                </a:cxn>
              </a:cxnLst>
              <a:rect l="0" t="0" r="r" b="b"/>
              <a:pathLst>
                <a:path w="18" h="16">
                  <a:moveTo>
                    <a:pt x="16" y="8"/>
                  </a:moveTo>
                  <a:cubicBezTo>
                    <a:pt x="16" y="5"/>
                    <a:pt x="17" y="3"/>
                    <a:pt x="18" y="0"/>
                  </a:cubicBezTo>
                  <a:cubicBezTo>
                    <a:pt x="8" y="0"/>
                    <a:pt x="8" y="0"/>
                    <a:pt x="8" y="0"/>
                  </a:cubicBezTo>
                  <a:cubicBezTo>
                    <a:pt x="4" y="0"/>
                    <a:pt x="0" y="4"/>
                    <a:pt x="0" y="8"/>
                  </a:cubicBezTo>
                  <a:cubicBezTo>
                    <a:pt x="0" y="16"/>
                    <a:pt x="0" y="16"/>
                    <a:pt x="0" y="16"/>
                  </a:cubicBezTo>
                  <a:cubicBezTo>
                    <a:pt x="18" y="16"/>
                    <a:pt x="18" y="16"/>
                    <a:pt x="18" y="16"/>
                  </a:cubicBezTo>
                  <a:cubicBezTo>
                    <a:pt x="17" y="14"/>
                    <a:pt x="16" y="11"/>
                    <a:pt x="1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sp>
          <p:nvSpPr>
            <p:cNvPr id="50" name="Freeform 17">
              <a:extLst>
                <a:ext uri="{FF2B5EF4-FFF2-40B4-BE49-F238E27FC236}">
                  <a16:creationId xmlns:a16="http://schemas.microsoft.com/office/drawing/2014/main" id="{AADFF43A-1E17-43AD-A98D-EB5557B19C82}"/>
                </a:ext>
              </a:extLst>
            </p:cNvPr>
            <p:cNvSpPr>
              <a:spLocks/>
            </p:cNvSpPr>
            <p:nvPr/>
          </p:nvSpPr>
          <p:spPr bwMode="auto">
            <a:xfrm>
              <a:off x="1320" y="1020"/>
              <a:ext cx="208" cy="185"/>
            </a:xfrm>
            <a:custGeom>
              <a:avLst/>
              <a:gdLst>
                <a:gd name="T0" fmla="*/ 10 w 18"/>
                <a:gd name="T1" fmla="*/ 0 h 16"/>
                <a:gd name="T2" fmla="*/ 0 w 18"/>
                <a:gd name="T3" fmla="*/ 0 h 16"/>
                <a:gd name="T4" fmla="*/ 2 w 18"/>
                <a:gd name="T5" fmla="*/ 8 h 16"/>
                <a:gd name="T6" fmla="*/ 0 w 18"/>
                <a:gd name="T7" fmla="*/ 16 h 16"/>
                <a:gd name="T8" fmla="*/ 18 w 18"/>
                <a:gd name="T9" fmla="*/ 16 h 16"/>
                <a:gd name="T10" fmla="*/ 18 w 18"/>
                <a:gd name="T11" fmla="*/ 8 h 16"/>
                <a:gd name="T12" fmla="*/ 10 w 18"/>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18" h="16">
                  <a:moveTo>
                    <a:pt x="10" y="0"/>
                  </a:moveTo>
                  <a:cubicBezTo>
                    <a:pt x="0" y="0"/>
                    <a:pt x="0" y="0"/>
                    <a:pt x="0" y="0"/>
                  </a:cubicBezTo>
                  <a:cubicBezTo>
                    <a:pt x="1" y="3"/>
                    <a:pt x="2" y="5"/>
                    <a:pt x="2" y="8"/>
                  </a:cubicBezTo>
                  <a:cubicBezTo>
                    <a:pt x="2" y="11"/>
                    <a:pt x="1" y="14"/>
                    <a:pt x="0" y="16"/>
                  </a:cubicBezTo>
                  <a:cubicBezTo>
                    <a:pt x="18" y="16"/>
                    <a:pt x="18" y="16"/>
                    <a:pt x="18" y="16"/>
                  </a:cubicBezTo>
                  <a:cubicBezTo>
                    <a:pt x="18" y="8"/>
                    <a:pt x="18" y="8"/>
                    <a:pt x="18" y="8"/>
                  </a:cubicBezTo>
                  <a:cubicBezTo>
                    <a:pt x="18" y="4"/>
                    <a:pt x="15" y="0"/>
                    <a:pt x="1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sp>
          <p:nvSpPr>
            <p:cNvPr id="51" name="Freeform 18">
              <a:extLst>
                <a:ext uri="{FF2B5EF4-FFF2-40B4-BE49-F238E27FC236}">
                  <a16:creationId xmlns:a16="http://schemas.microsoft.com/office/drawing/2014/main" id="{67245660-084B-4945-A7DD-1575CED0F419}"/>
                </a:ext>
              </a:extLst>
            </p:cNvPr>
            <p:cNvSpPr>
              <a:spLocks/>
            </p:cNvSpPr>
            <p:nvPr/>
          </p:nvSpPr>
          <p:spPr bwMode="auto">
            <a:xfrm>
              <a:off x="927" y="950"/>
              <a:ext cx="462" cy="534"/>
            </a:xfrm>
            <a:custGeom>
              <a:avLst/>
              <a:gdLst>
                <a:gd name="T0" fmla="*/ 31 w 40"/>
                <a:gd name="T1" fmla="*/ 27 h 46"/>
                <a:gd name="T2" fmla="*/ 28 w 40"/>
                <a:gd name="T3" fmla="*/ 26 h 46"/>
                <a:gd name="T4" fmla="*/ 25 w 40"/>
                <a:gd name="T5" fmla="*/ 26 h 46"/>
                <a:gd name="T6" fmla="*/ 32 w 40"/>
                <a:gd name="T7" fmla="*/ 14 h 46"/>
                <a:gd name="T8" fmla="*/ 20 w 40"/>
                <a:gd name="T9" fmla="*/ 0 h 46"/>
                <a:gd name="T10" fmla="*/ 8 w 40"/>
                <a:gd name="T11" fmla="*/ 14 h 46"/>
                <a:gd name="T12" fmla="*/ 15 w 40"/>
                <a:gd name="T13" fmla="*/ 26 h 46"/>
                <a:gd name="T14" fmla="*/ 12 w 40"/>
                <a:gd name="T15" fmla="*/ 26 h 46"/>
                <a:gd name="T16" fmla="*/ 9 w 40"/>
                <a:gd name="T17" fmla="*/ 27 h 46"/>
                <a:gd name="T18" fmla="*/ 0 w 40"/>
                <a:gd name="T19" fmla="*/ 38 h 46"/>
                <a:gd name="T20" fmla="*/ 0 w 40"/>
                <a:gd name="T21" fmla="*/ 46 h 46"/>
                <a:gd name="T22" fmla="*/ 40 w 40"/>
                <a:gd name="T23" fmla="*/ 46 h 46"/>
                <a:gd name="T24" fmla="*/ 40 w 40"/>
                <a:gd name="T25" fmla="*/ 38 h 46"/>
                <a:gd name="T26" fmla="*/ 31 w 40"/>
                <a:gd name="T27" fmla="*/ 27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6">
                  <a:moveTo>
                    <a:pt x="31" y="27"/>
                  </a:moveTo>
                  <a:cubicBezTo>
                    <a:pt x="30" y="26"/>
                    <a:pt x="29" y="26"/>
                    <a:pt x="28" y="26"/>
                  </a:cubicBezTo>
                  <a:cubicBezTo>
                    <a:pt x="25" y="26"/>
                    <a:pt x="25" y="26"/>
                    <a:pt x="25" y="26"/>
                  </a:cubicBezTo>
                  <a:cubicBezTo>
                    <a:pt x="29" y="24"/>
                    <a:pt x="32" y="19"/>
                    <a:pt x="32" y="14"/>
                  </a:cubicBezTo>
                  <a:cubicBezTo>
                    <a:pt x="32" y="6"/>
                    <a:pt x="27" y="0"/>
                    <a:pt x="20" y="0"/>
                  </a:cubicBezTo>
                  <a:cubicBezTo>
                    <a:pt x="14" y="0"/>
                    <a:pt x="8" y="6"/>
                    <a:pt x="8" y="14"/>
                  </a:cubicBezTo>
                  <a:cubicBezTo>
                    <a:pt x="8" y="19"/>
                    <a:pt x="11" y="24"/>
                    <a:pt x="15" y="26"/>
                  </a:cubicBezTo>
                  <a:cubicBezTo>
                    <a:pt x="12" y="26"/>
                    <a:pt x="12" y="26"/>
                    <a:pt x="12" y="26"/>
                  </a:cubicBezTo>
                  <a:cubicBezTo>
                    <a:pt x="11" y="26"/>
                    <a:pt x="10" y="26"/>
                    <a:pt x="9" y="27"/>
                  </a:cubicBezTo>
                  <a:cubicBezTo>
                    <a:pt x="4" y="28"/>
                    <a:pt x="0" y="33"/>
                    <a:pt x="0" y="38"/>
                  </a:cubicBezTo>
                  <a:cubicBezTo>
                    <a:pt x="0" y="46"/>
                    <a:pt x="0" y="46"/>
                    <a:pt x="0" y="46"/>
                  </a:cubicBezTo>
                  <a:cubicBezTo>
                    <a:pt x="40" y="46"/>
                    <a:pt x="40" y="46"/>
                    <a:pt x="40" y="46"/>
                  </a:cubicBezTo>
                  <a:cubicBezTo>
                    <a:pt x="40" y="38"/>
                    <a:pt x="40" y="38"/>
                    <a:pt x="40" y="38"/>
                  </a:cubicBezTo>
                  <a:cubicBezTo>
                    <a:pt x="40" y="33"/>
                    <a:pt x="36" y="28"/>
                    <a:pt x="31"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grpSp>
      <p:sp>
        <p:nvSpPr>
          <p:cNvPr id="52" name="Freeform 22">
            <a:extLst>
              <a:ext uri="{FF2B5EF4-FFF2-40B4-BE49-F238E27FC236}">
                <a16:creationId xmlns:a16="http://schemas.microsoft.com/office/drawing/2014/main" id="{B751F483-D6A2-4834-B653-4BF6BD578896}"/>
              </a:ext>
            </a:extLst>
          </p:cNvPr>
          <p:cNvSpPr>
            <a:spLocks noEditPoints="1"/>
          </p:cNvSpPr>
          <p:nvPr/>
        </p:nvSpPr>
        <p:spPr bwMode="auto">
          <a:xfrm>
            <a:off x="3909193" y="2405566"/>
            <a:ext cx="172059" cy="172524"/>
          </a:xfrm>
          <a:custGeom>
            <a:avLst/>
            <a:gdLst>
              <a:gd name="T0" fmla="*/ 370 w 740"/>
              <a:gd name="T1" fmla="*/ 0 h 742"/>
              <a:gd name="T2" fmla="*/ 46 w 740"/>
              <a:gd name="T3" fmla="*/ 695 h 742"/>
              <a:gd name="T4" fmla="*/ 0 w 740"/>
              <a:gd name="T5" fmla="*/ 742 h 742"/>
              <a:gd name="T6" fmla="*/ 740 w 740"/>
              <a:gd name="T7" fmla="*/ 185 h 742"/>
              <a:gd name="T8" fmla="*/ 278 w 740"/>
              <a:gd name="T9" fmla="*/ 695 h 742"/>
              <a:gd name="T10" fmla="*/ 139 w 740"/>
              <a:gd name="T11" fmla="*/ 602 h 742"/>
              <a:gd name="T12" fmla="*/ 278 w 740"/>
              <a:gd name="T13" fmla="*/ 695 h 742"/>
              <a:gd name="T14" fmla="*/ 93 w 740"/>
              <a:gd name="T15" fmla="*/ 510 h 742"/>
              <a:gd name="T16" fmla="*/ 324 w 740"/>
              <a:gd name="T17" fmla="*/ 463 h 742"/>
              <a:gd name="T18" fmla="*/ 324 w 740"/>
              <a:gd name="T19" fmla="*/ 417 h 742"/>
              <a:gd name="T20" fmla="*/ 93 w 740"/>
              <a:gd name="T21" fmla="*/ 371 h 742"/>
              <a:gd name="T22" fmla="*/ 324 w 740"/>
              <a:gd name="T23" fmla="*/ 417 h 742"/>
              <a:gd name="T24" fmla="*/ 93 w 740"/>
              <a:gd name="T25" fmla="*/ 324 h 742"/>
              <a:gd name="T26" fmla="*/ 324 w 740"/>
              <a:gd name="T27" fmla="*/ 278 h 742"/>
              <a:gd name="T28" fmla="*/ 324 w 740"/>
              <a:gd name="T29" fmla="*/ 232 h 742"/>
              <a:gd name="T30" fmla="*/ 93 w 740"/>
              <a:gd name="T31" fmla="*/ 185 h 742"/>
              <a:gd name="T32" fmla="*/ 324 w 740"/>
              <a:gd name="T33" fmla="*/ 232 h 742"/>
              <a:gd name="T34" fmla="*/ 93 w 740"/>
              <a:gd name="T35" fmla="*/ 139 h 742"/>
              <a:gd name="T36" fmla="*/ 324 w 740"/>
              <a:gd name="T37" fmla="*/ 92 h 742"/>
              <a:gd name="T38" fmla="*/ 555 w 740"/>
              <a:gd name="T39" fmla="*/ 649 h 742"/>
              <a:gd name="T40" fmla="*/ 463 w 740"/>
              <a:gd name="T41" fmla="*/ 556 h 742"/>
              <a:gd name="T42" fmla="*/ 555 w 740"/>
              <a:gd name="T43" fmla="*/ 649 h 742"/>
              <a:gd name="T44" fmla="*/ 463 w 740"/>
              <a:gd name="T45" fmla="*/ 510 h 742"/>
              <a:gd name="T46" fmla="*/ 555 w 740"/>
              <a:gd name="T47" fmla="*/ 417 h 742"/>
              <a:gd name="T48" fmla="*/ 555 w 740"/>
              <a:gd name="T49" fmla="*/ 371 h 742"/>
              <a:gd name="T50" fmla="*/ 463 w 740"/>
              <a:gd name="T51" fmla="*/ 278 h 742"/>
              <a:gd name="T52" fmla="*/ 555 w 740"/>
              <a:gd name="T53" fmla="*/ 371 h 742"/>
              <a:gd name="T54" fmla="*/ 601 w 740"/>
              <a:gd name="T55" fmla="*/ 649 h 742"/>
              <a:gd name="T56" fmla="*/ 694 w 740"/>
              <a:gd name="T57" fmla="*/ 556 h 742"/>
              <a:gd name="T58" fmla="*/ 694 w 740"/>
              <a:gd name="T59" fmla="*/ 510 h 742"/>
              <a:gd name="T60" fmla="*/ 601 w 740"/>
              <a:gd name="T61" fmla="*/ 417 h 742"/>
              <a:gd name="T62" fmla="*/ 694 w 740"/>
              <a:gd name="T63" fmla="*/ 510 h 742"/>
              <a:gd name="T64" fmla="*/ 601 w 740"/>
              <a:gd name="T65" fmla="*/ 371 h 742"/>
              <a:gd name="T66" fmla="*/ 694 w 740"/>
              <a:gd name="T67" fmla="*/ 278 h 7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0" h="742">
                <a:moveTo>
                  <a:pt x="370" y="185"/>
                </a:moveTo>
                <a:lnTo>
                  <a:pt x="370" y="0"/>
                </a:lnTo>
                <a:lnTo>
                  <a:pt x="46" y="0"/>
                </a:lnTo>
                <a:lnTo>
                  <a:pt x="46" y="695"/>
                </a:lnTo>
                <a:lnTo>
                  <a:pt x="0" y="695"/>
                </a:lnTo>
                <a:lnTo>
                  <a:pt x="0" y="742"/>
                </a:lnTo>
                <a:lnTo>
                  <a:pt x="740" y="742"/>
                </a:lnTo>
                <a:lnTo>
                  <a:pt x="740" y="185"/>
                </a:lnTo>
                <a:lnTo>
                  <a:pt x="370" y="185"/>
                </a:lnTo>
                <a:close/>
                <a:moveTo>
                  <a:pt x="278" y="695"/>
                </a:moveTo>
                <a:lnTo>
                  <a:pt x="139" y="695"/>
                </a:lnTo>
                <a:lnTo>
                  <a:pt x="139" y="602"/>
                </a:lnTo>
                <a:lnTo>
                  <a:pt x="278" y="602"/>
                </a:lnTo>
                <a:lnTo>
                  <a:pt x="278" y="695"/>
                </a:lnTo>
                <a:close/>
                <a:moveTo>
                  <a:pt x="324" y="510"/>
                </a:moveTo>
                <a:lnTo>
                  <a:pt x="93" y="510"/>
                </a:lnTo>
                <a:lnTo>
                  <a:pt x="93" y="463"/>
                </a:lnTo>
                <a:lnTo>
                  <a:pt x="324" y="463"/>
                </a:lnTo>
                <a:lnTo>
                  <a:pt x="324" y="510"/>
                </a:lnTo>
                <a:close/>
                <a:moveTo>
                  <a:pt x="324" y="417"/>
                </a:moveTo>
                <a:lnTo>
                  <a:pt x="93" y="417"/>
                </a:lnTo>
                <a:lnTo>
                  <a:pt x="93" y="371"/>
                </a:lnTo>
                <a:lnTo>
                  <a:pt x="324" y="371"/>
                </a:lnTo>
                <a:lnTo>
                  <a:pt x="324" y="417"/>
                </a:lnTo>
                <a:close/>
                <a:moveTo>
                  <a:pt x="324" y="324"/>
                </a:moveTo>
                <a:lnTo>
                  <a:pt x="93" y="324"/>
                </a:lnTo>
                <a:lnTo>
                  <a:pt x="93" y="278"/>
                </a:lnTo>
                <a:lnTo>
                  <a:pt x="324" y="278"/>
                </a:lnTo>
                <a:lnTo>
                  <a:pt x="324" y="324"/>
                </a:lnTo>
                <a:close/>
                <a:moveTo>
                  <a:pt x="324" y="232"/>
                </a:moveTo>
                <a:lnTo>
                  <a:pt x="93" y="232"/>
                </a:lnTo>
                <a:lnTo>
                  <a:pt x="93" y="185"/>
                </a:lnTo>
                <a:lnTo>
                  <a:pt x="324" y="185"/>
                </a:lnTo>
                <a:lnTo>
                  <a:pt x="324" y="232"/>
                </a:lnTo>
                <a:close/>
                <a:moveTo>
                  <a:pt x="324" y="139"/>
                </a:moveTo>
                <a:lnTo>
                  <a:pt x="93" y="139"/>
                </a:lnTo>
                <a:lnTo>
                  <a:pt x="93" y="92"/>
                </a:lnTo>
                <a:lnTo>
                  <a:pt x="324" y="92"/>
                </a:lnTo>
                <a:lnTo>
                  <a:pt x="324" y="139"/>
                </a:lnTo>
                <a:close/>
                <a:moveTo>
                  <a:pt x="555" y="649"/>
                </a:moveTo>
                <a:lnTo>
                  <a:pt x="463" y="649"/>
                </a:lnTo>
                <a:lnTo>
                  <a:pt x="463" y="556"/>
                </a:lnTo>
                <a:lnTo>
                  <a:pt x="555" y="556"/>
                </a:lnTo>
                <a:lnTo>
                  <a:pt x="555" y="649"/>
                </a:lnTo>
                <a:close/>
                <a:moveTo>
                  <a:pt x="555" y="510"/>
                </a:moveTo>
                <a:lnTo>
                  <a:pt x="463" y="510"/>
                </a:lnTo>
                <a:lnTo>
                  <a:pt x="463" y="417"/>
                </a:lnTo>
                <a:lnTo>
                  <a:pt x="555" y="417"/>
                </a:lnTo>
                <a:lnTo>
                  <a:pt x="555" y="510"/>
                </a:lnTo>
                <a:close/>
                <a:moveTo>
                  <a:pt x="555" y="371"/>
                </a:moveTo>
                <a:lnTo>
                  <a:pt x="463" y="371"/>
                </a:lnTo>
                <a:lnTo>
                  <a:pt x="463" y="278"/>
                </a:lnTo>
                <a:lnTo>
                  <a:pt x="555" y="278"/>
                </a:lnTo>
                <a:lnTo>
                  <a:pt x="555" y="371"/>
                </a:lnTo>
                <a:close/>
                <a:moveTo>
                  <a:pt x="694" y="649"/>
                </a:moveTo>
                <a:lnTo>
                  <a:pt x="601" y="649"/>
                </a:lnTo>
                <a:lnTo>
                  <a:pt x="601" y="556"/>
                </a:lnTo>
                <a:lnTo>
                  <a:pt x="694" y="556"/>
                </a:lnTo>
                <a:lnTo>
                  <a:pt x="694" y="649"/>
                </a:lnTo>
                <a:close/>
                <a:moveTo>
                  <a:pt x="694" y="510"/>
                </a:moveTo>
                <a:lnTo>
                  <a:pt x="601" y="510"/>
                </a:lnTo>
                <a:lnTo>
                  <a:pt x="601" y="417"/>
                </a:lnTo>
                <a:lnTo>
                  <a:pt x="694" y="417"/>
                </a:lnTo>
                <a:lnTo>
                  <a:pt x="694" y="510"/>
                </a:lnTo>
                <a:close/>
                <a:moveTo>
                  <a:pt x="694" y="371"/>
                </a:moveTo>
                <a:lnTo>
                  <a:pt x="601" y="371"/>
                </a:lnTo>
                <a:lnTo>
                  <a:pt x="601" y="278"/>
                </a:lnTo>
                <a:lnTo>
                  <a:pt x="694" y="278"/>
                </a:lnTo>
                <a:lnTo>
                  <a:pt x="694" y="371"/>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grpSp>
        <p:nvGrpSpPr>
          <p:cNvPr id="53" name="Group 13">
            <a:extLst>
              <a:ext uri="{FF2B5EF4-FFF2-40B4-BE49-F238E27FC236}">
                <a16:creationId xmlns:a16="http://schemas.microsoft.com/office/drawing/2014/main" id="{EE834AD0-0A70-44A2-8E3C-4058845DF976}"/>
              </a:ext>
            </a:extLst>
          </p:cNvPr>
          <p:cNvGrpSpPr>
            <a:grpSpLocks noChangeAspect="1"/>
          </p:cNvGrpSpPr>
          <p:nvPr/>
        </p:nvGrpSpPr>
        <p:grpSpPr bwMode="auto">
          <a:xfrm>
            <a:off x="8272879" y="5702115"/>
            <a:ext cx="203941" cy="172525"/>
            <a:chOff x="788" y="858"/>
            <a:chExt cx="740" cy="626"/>
          </a:xfrm>
          <a:solidFill>
            <a:schemeClr val="accent5"/>
          </a:solidFill>
        </p:grpSpPr>
        <p:sp>
          <p:nvSpPr>
            <p:cNvPr id="54" name="Oval 14">
              <a:extLst>
                <a:ext uri="{FF2B5EF4-FFF2-40B4-BE49-F238E27FC236}">
                  <a16:creationId xmlns:a16="http://schemas.microsoft.com/office/drawing/2014/main" id="{793A6E79-FFAA-42E7-8011-F5F5349D10F3}"/>
                </a:ext>
              </a:extLst>
            </p:cNvPr>
            <p:cNvSpPr>
              <a:spLocks noChangeArrowheads="1"/>
            </p:cNvSpPr>
            <p:nvPr/>
          </p:nvSpPr>
          <p:spPr bwMode="auto">
            <a:xfrm>
              <a:off x="1343" y="858"/>
              <a:ext cx="139" cy="16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sp>
          <p:nvSpPr>
            <p:cNvPr id="55" name="Oval 15">
              <a:extLst>
                <a:ext uri="{FF2B5EF4-FFF2-40B4-BE49-F238E27FC236}">
                  <a16:creationId xmlns:a16="http://schemas.microsoft.com/office/drawing/2014/main" id="{6853FD45-AD46-4B41-B5C5-99B49868E513}"/>
                </a:ext>
              </a:extLst>
            </p:cNvPr>
            <p:cNvSpPr>
              <a:spLocks noChangeArrowheads="1"/>
            </p:cNvSpPr>
            <p:nvPr/>
          </p:nvSpPr>
          <p:spPr bwMode="auto">
            <a:xfrm>
              <a:off x="834" y="858"/>
              <a:ext cx="139" cy="16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sp>
          <p:nvSpPr>
            <p:cNvPr id="56" name="Freeform 16">
              <a:extLst>
                <a:ext uri="{FF2B5EF4-FFF2-40B4-BE49-F238E27FC236}">
                  <a16:creationId xmlns:a16="http://schemas.microsoft.com/office/drawing/2014/main" id="{39FD2212-7584-44C6-895F-D89F1BCBBF73}"/>
                </a:ext>
              </a:extLst>
            </p:cNvPr>
            <p:cNvSpPr>
              <a:spLocks/>
            </p:cNvSpPr>
            <p:nvPr/>
          </p:nvSpPr>
          <p:spPr bwMode="auto">
            <a:xfrm>
              <a:off x="788" y="1020"/>
              <a:ext cx="208" cy="185"/>
            </a:xfrm>
            <a:custGeom>
              <a:avLst/>
              <a:gdLst>
                <a:gd name="T0" fmla="*/ 16 w 18"/>
                <a:gd name="T1" fmla="*/ 8 h 16"/>
                <a:gd name="T2" fmla="*/ 18 w 18"/>
                <a:gd name="T3" fmla="*/ 0 h 16"/>
                <a:gd name="T4" fmla="*/ 8 w 18"/>
                <a:gd name="T5" fmla="*/ 0 h 16"/>
                <a:gd name="T6" fmla="*/ 0 w 18"/>
                <a:gd name="T7" fmla="*/ 8 h 16"/>
                <a:gd name="T8" fmla="*/ 0 w 18"/>
                <a:gd name="T9" fmla="*/ 16 h 16"/>
                <a:gd name="T10" fmla="*/ 18 w 18"/>
                <a:gd name="T11" fmla="*/ 16 h 16"/>
                <a:gd name="T12" fmla="*/ 16 w 18"/>
                <a:gd name="T13" fmla="*/ 8 h 16"/>
              </a:gdLst>
              <a:ahLst/>
              <a:cxnLst>
                <a:cxn ang="0">
                  <a:pos x="T0" y="T1"/>
                </a:cxn>
                <a:cxn ang="0">
                  <a:pos x="T2" y="T3"/>
                </a:cxn>
                <a:cxn ang="0">
                  <a:pos x="T4" y="T5"/>
                </a:cxn>
                <a:cxn ang="0">
                  <a:pos x="T6" y="T7"/>
                </a:cxn>
                <a:cxn ang="0">
                  <a:pos x="T8" y="T9"/>
                </a:cxn>
                <a:cxn ang="0">
                  <a:pos x="T10" y="T11"/>
                </a:cxn>
                <a:cxn ang="0">
                  <a:pos x="T12" y="T13"/>
                </a:cxn>
              </a:cxnLst>
              <a:rect l="0" t="0" r="r" b="b"/>
              <a:pathLst>
                <a:path w="18" h="16">
                  <a:moveTo>
                    <a:pt x="16" y="8"/>
                  </a:moveTo>
                  <a:cubicBezTo>
                    <a:pt x="16" y="5"/>
                    <a:pt x="17" y="3"/>
                    <a:pt x="18" y="0"/>
                  </a:cubicBezTo>
                  <a:cubicBezTo>
                    <a:pt x="8" y="0"/>
                    <a:pt x="8" y="0"/>
                    <a:pt x="8" y="0"/>
                  </a:cubicBezTo>
                  <a:cubicBezTo>
                    <a:pt x="4" y="0"/>
                    <a:pt x="0" y="4"/>
                    <a:pt x="0" y="8"/>
                  </a:cubicBezTo>
                  <a:cubicBezTo>
                    <a:pt x="0" y="16"/>
                    <a:pt x="0" y="16"/>
                    <a:pt x="0" y="16"/>
                  </a:cubicBezTo>
                  <a:cubicBezTo>
                    <a:pt x="18" y="16"/>
                    <a:pt x="18" y="16"/>
                    <a:pt x="18" y="16"/>
                  </a:cubicBezTo>
                  <a:cubicBezTo>
                    <a:pt x="17" y="14"/>
                    <a:pt x="16" y="11"/>
                    <a:pt x="1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sp>
          <p:nvSpPr>
            <p:cNvPr id="57" name="Freeform 17">
              <a:extLst>
                <a:ext uri="{FF2B5EF4-FFF2-40B4-BE49-F238E27FC236}">
                  <a16:creationId xmlns:a16="http://schemas.microsoft.com/office/drawing/2014/main" id="{90FDB14F-614A-450D-984B-BAB9D5FEF4E9}"/>
                </a:ext>
              </a:extLst>
            </p:cNvPr>
            <p:cNvSpPr>
              <a:spLocks/>
            </p:cNvSpPr>
            <p:nvPr/>
          </p:nvSpPr>
          <p:spPr bwMode="auto">
            <a:xfrm>
              <a:off x="1320" y="1020"/>
              <a:ext cx="208" cy="185"/>
            </a:xfrm>
            <a:custGeom>
              <a:avLst/>
              <a:gdLst>
                <a:gd name="T0" fmla="*/ 10 w 18"/>
                <a:gd name="T1" fmla="*/ 0 h 16"/>
                <a:gd name="T2" fmla="*/ 0 w 18"/>
                <a:gd name="T3" fmla="*/ 0 h 16"/>
                <a:gd name="T4" fmla="*/ 2 w 18"/>
                <a:gd name="T5" fmla="*/ 8 h 16"/>
                <a:gd name="T6" fmla="*/ 0 w 18"/>
                <a:gd name="T7" fmla="*/ 16 h 16"/>
                <a:gd name="T8" fmla="*/ 18 w 18"/>
                <a:gd name="T9" fmla="*/ 16 h 16"/>
                <a:gd name="T10" fmla="*/ 18 w 18"/>
                <a:gd name="T11" fmla="*/ 8 h 16"/>
                <a:gd name="T12" fmla="*/ 10 w 18"/>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18" h="16">
                  <a:moveTo>
                    <a:pt x="10" y="0"/>
                  </a:moveTo>
                  <a:cubicBezTo>
                    <a:pt x="0" y="0"/>
                    <a:pt x="0" y="0"/>
                    <a:pt x="0" y="0"/>
                  </a:cubicBezTo>
                  <a:cubicBezTo>
                    <a:pt x="1" y="3"/>
                    <a:pt x="2" y="5"/>
                    <a:pt x="2" y="8"/>
                  </a:cubicBezTo>
                  <a:cubicBezTo>
                    <a:pt x="2" y="11"/>
                    <a:pt x="1" y="14"/>
                    <a:pt x="0" y="16"/>
                  </a:cubicBezTo>
                  <a:cubicBezTo>
                    <a:pt x="18" y="16"/>
                    <a:pt x="18" y="16"/>
                    <a:pt x="18" y="16"/>
                  </a:cubicBezTo>
                  <a:cubicBezTo>
                    <a:pt x="18" y="8"/>
                    <a:pt x="18" y="8"/>
                    <a:pt x="18" y="8"/>
                  </a:cubicBezTo>
                  <a:cubicBezTo>
                    <a:pt x="18" y="4"/>
                    <a:pt x="15" y="0"/>
                    <a:pt x="1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sp>
          <p:nvSpPr>
            <p:cNvPr id="58" name="Freeform 18">
              <a:extLst>
                <a:ext uri="{FF2B5EF4-FFF2-40B4-BE49-F238E27FC236}">
                  <a16:creationId xmlns:a16="http://schemas.microsoft.com/office/drawing/2014/main" id="{2575FB00-C94F-4015-81BB-EB5CAFB40A34}"/>
                </a:ext>
              </a:extLst>
            </p:cNvPr>
            <p:cNvSpPr>
              <a:spLocks/>
            </p:cNvSpPr>
            <p:nvPr/>
          </p:nvSpPr>
          <p:spPr bwMode="auto">
            <a:xfrm>
              <a:off x="927" y="950"/>
              <a:ext cx="462" cy="534"/>
            </a:xfrm>
            <a:custGeom>
              <a:avLst/>
              <a:gdLst>
                <a:gd name="T0" fmla="*/ 31 w 40"/>
                <a:gd name="T1" fmla="*/ 27 h 46"/>
                <a:gd name="T2" fmla="*/ 28 w 40"/>
                <a:gd name="T3" fmla="*/ 26 h 46"/>
                <a:gd name="T4" fmla="*/ 25 w 40"/>
                <a:gd name="T5" fmla="*/ 26 h 46"/>
                <a:gd name="T6" fmla="*/ 32 w 40"/>
                <a:gd name="T7" fmla="*/ 14 h 46"/>
                <a:gd name="T8" fmla="*/ 20 w 40"/>
                <a:gd name="T9" fmla="*/ 0 h 46"/>
                <a:gd name="T10" fmla="*/ 8 w 40"/>
                <a:gd name="T11" fmla="*/ 14 h 46"/>
                <a:gd name="T12" fmla="*/ 15 w 40"/>
                <a:gd name="T13" fmla="*/ 26 h 46"/>
                <a:gd name="T14" fmla="*/ 12 w 40"/>
                <a:gd name="T15" fmla="*/ 26 h 46"/>
                <a:gd name="T16" fmla="*/ 9 w 40"/>
                <a:gd name="T17" fmla="*/ 27 h 46"/>
                <a:gd name="T18" fmla="*/ 0 w 40"/>
                <a:gd name="T19" fmla="*/ 38 h 46"/>
                <a:gd name="T20" fmla="*/ 0 w 40"/>
                <a:gd name="T21" fmla="*/ 46 h 46"/>
                <a:gd name="T22" fmla="*/ 40 w 40"/>
                <a:gd name="T23" fmla="*/ 46 h 46"/>
                <a:gd name="T24" fmla="*/ 40 w 40"/>
                <a:gd name="T25" fmla="*/ 38 h 46"/>
                <a:gd name="T26" fmla="*/ 31 w 40"/>
                <a:gd name="T27" fmla="*/ 27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6">
                  <a:moveTo>
                    <a:pt x="31" y="27"/>
                  </a:moveTo>
                  <a:cubicBezTo>
                    <a:pt x="30" y="26"/>
                    <a:pt x="29" y="26"/>
                    <a:pt x="28" y="26"/>
                  </a:cubicBezTo>
                  <a:cubicBezTo>
                    <a:pt x="25" y="26"/>
                    <a:pt x="25" y="26"/>
                    <a:pt x="25" y="26"/>
                  </a:cubicBezTo>
                  <a:cubicBezTo>
                    <a:pt x="29" y="24"/>
                    <a:pt x="32" y="19"/>
                    <a:pt x="32" y="14"/>
                  </a:cubicBezTo>
                  <a:cubicBezTo>
                    <a:pt x="32" y="6"/>
                    <a:pt x="27" y="0"/>
                    <a:pt x="20" y="0"/>
                  </a:cubicBezTo>
                  <a:cubicBezTo>
                    <a:pt x="14" y="0"/>
                    <a:pt x="8" y="6"/>
                    <a:pt x="8" y="14"/>
                  </a:cubicBezTo>
                  <a:cubicBezTo>
                    <a:pt x="8" y="19"/>
                    <a:pt x="11" y="24"/>
                    <a:pt x="15" y="26"/>
                  </a:cubicBezTo>
                  <a:cubicBezTo>
                    <a:pt x="12" y="26"/>
                    <a:pt x="12" y="26"/>
                    <a:pt x="12" y="26"/>
                  </a:cubicBezTo>
                  <a:cubicBezTo>
                    <a:pt x="11" y="26"/>
                    <a:pt x="10" y="26"/>
                    <a:pt x="9" y="27"/>
                  </a:cubicBezTo>
                  <a:cubicBezTo>
                    <a:pt x="4" y="28"/>
                    <a:pt x="0" y="33"/>
                    <a:pt x="0" y="38"/>
                  </a:cubicBezTo>
                  <a:cubicBezTo>
                    <a:pt x="0" y="46"/>
                    <a:pt x="0" y="46"/>
                    <a:pt x="0" y="46"/>
                  </a:cubicBezTo>
                  <a:cubicBezTo>
                    <a:pt x="40" y="46"/>
                    <a:pt x="40" y="46"/>
                    <a:pt x="40" y="46"/>
                  </a:cubicBezTo>
                  <a:cubicBezTo>
                    <a:pt x="40" y="38"/>
                    <a:pt x="40" y="38"/>
                    <a:pt x="40" y="38"/>
                  </a:cubicBezTo>
                  <a:cubicBezTo>
                    <a:pt x="40" y="33"/>
                    <a:pt x="36" y="28"/>
                    <a:pt x="31"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grpSp>
      <p:grpSp>
        <p:nvGrpSpPr>
          <p:cNvPr id="59" name="Group 13">
            <a:extLst>
              <a:ext uri="{FF2B5EF4-FFF2-40B4-BE49-F238E27FC236}">
                <a16:creationId xmlns:a16="http://schemas.microsoft.com/office/drawing/2014/main" id="{3C2F16D1-A3B4-440C-9B7C-7800FB8F27A3}"/>
              </a:ext>
            </a:extLst>
          </p:cNvPr>
          <p:cNvGrpSpPr>
            <a:grpSpLocks noChangeAspect="1"/>
          </p:cNvGrpSpPr>
          <p:nvPr/>
        </p:nvGrpSpPr>
        <p:grpSpPr bwMode="auto">
          <a:xfrm>
            <a:off x="1103098" y="1849955"/>
            <a:ext cx="203941" cy="172525"/>
            <a:chOff x="788" y="858"/>
            <a:chExt cx="740" cy="626"/>
          </a:xfrm>
          <a:solidFill>
            <a:schemeClr val="accent5"/>
          </a:solidFill>
        </p:grpSpPr>
        <p:sp>
          <p:nvSpPr>
            <p:cNvPr id="60" name="Oval 14">
              <a:extLst>
                <a:ext uri="{FF2B5EF4-FFF2-40B4-BE49-F238E27FC236}">
                  <a16:creationId xmlns:a16="http://schemas.microsoft.com/office/drawing/2014/main" id="{F5F38953-9D8A-42F3-B402-4B5FC5E1842C}"/>
                </a:ext>
              </a:extLst>
            </p:cNvPr>
            <p:cNvSpPr>
              <a:spLocks noChangeArrowheads="1"/>
            </p:cNvSpPr>
            <p:nvPr/>
          </p:nvSpPr>
          <p:spPr bwMode="auto">
            <a:xfrm>
              <a:off x="1343" y="858"/>
              <a:ext cx="139" cy="16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sp>
          <p:nvSpPr>
            <p:cNvPr id="61" name="Oval 15">
              <a:extLst>
                <a:ext uri="{FF2B5EF4-FFF2-40B4-BE49-F238E27FC236}">
                  <a16:creationId xmlns:a16="http://schemas.microsoft.com/office/drawing/2014/main" id="{4212E3FD-360F-4023-982B-B3841D9CFA16}"/>
                </a:ext>
              </a:extLst>
            </p:cNvPr>
            <p:cNvSpPr>
              <a:spLocks noChangeArrowheads="1"/>
            </p:cNvSpPr>
            <p:nvPr/>
          </p:nvSpPr>
          <p:spPr bwMode="auto">
            <a:xfrm>
              <a:off x="834" y="858"/>
              <a:ext cx="139" cy="16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sp>
          <p:nvSpPr>
            <p:cNvPr id="62" name="Freeform 16">
              <a:extLst>
                <a:ext uri="{FF2B5EF4-FFF2-40B4-BE49-F238E27FC236}">
                  <a16:creationId xmlns:a16="http://schemas.microsoft.com/office/drawing/2014/main" id="{05D4CE87-2779-42EB-B6EE-FCF41B770AAA}"/>
                </a:ext>
              </a:extLst>
            </p:cNvPr>
            <p:cNvSpPr>
              <a:spLocks/>
            </p:cNvSpPr>
            <p:nvPr/>
          </p:nvSpPr>
          <p:spPr bwMode="auto">
            <a:xfrm>
              <a:off x="788" y="1020"/>
              <a:ext cx="208" cy="185"/>
            </a:xfrm>
            <a:custGeom>
              <a:avLst/>
              <a:gdLst>
                <a:gd name="T0" fmla="*/ 16 w 18"/>
                <a:gd name="T1" fmla="*/ 8 h 16"/>
                <a:gd name="T2" fmla="*/ 18 w 18"/>
                <a:gd name="T3" fmla="*/ 0 h 16"/>
                <a:gd name="T4" fmla="*/ 8 w 18"/>
                <a:gd name="T5" fmla="*/ 0 h 16"/>
                <a:gd name="T6" fmla="*/ 0 w 18"/>
                <a:gd name="T7" fmla="*/ 8 h 16"/>
                <a:gd name="T8" fmla="*/ 0 w 18"/>
                <a:gd name="T9" fmla="*/ 16 h 16"/>
                <a:gd name="T10" fmla="*/ 18 w 18"/>
                <a:gd name="T11" fmla="*/ 16 h 16"/>
                <a:gd name="T12" fmla="*/ 16 w 18"/>
                <a:gd name="T13" fmla="*/ 8 h 16"/>
              </a:gdLst>
              <a:ahLst/>
              <a:cxnLst>
                <a:cxn ang="0">
                  <a:pos x="T0" y="T1"/>
                </a:cxn>
                <a:cxn ang="0">
                  <a:pos x="T2" y="T3"/>
                </a:cxn>
                <a:cxn ang="0">
                  <a:pos x="T4" y="T5"/>
                </a:cxn>
                <a:cxn ang="0">
                  <a:pos x="T6" y="T7"/>
                </a:cxn>
                <a:cxn ang="0">
                  <a:pos x="T8" y="T9"/>
                </a:cxn>
                <a:cxn ang="0">
                  <a:pos x="T10" y="T11"/>
                </a:cxn>
                <a:cxn ang="0">
                  <a:pos x="T12" y="T13"/>
                </a:cxn>
              </a:cxnLst>
              <a:rect l="0" t="0" r="r" b="b"/>
              <a:pathLst>
                <a:path w="18" h="16">
                  <a:moveTo>
                    <a:pt x="16" y="8"/>
                  </a:moveTo>
                  <a:cubicBezTo>
                    <a:pt x="16" y="5"/>
                    <a:pt x="17" y="3"/>
                    <a:pt x="18" y="0"/>
                  </a:cubicBezTo>
                  <a:cubicBezTo>
                    <a:pt x="8" y="0"/>
                    <a:pt x="8" y="0"/>
                    <a:pt x="8" y="0"/>
                  </a:cubicBezTo>
                  <a:cubicBezTo>
                    <a:pt x="4" y="0"/>
                    <a:pt x="0" y="4"/>
                    <a:pt x="0" y="8"/>
                  </a:cubicBezTo>
                  <a:cubicBezTo>
                    <a:pt x="0" y="16"/>
                    <a:pt x="0" y="16"/>
                    <a:pt x="0" y="16"/>
                  </a:cubicBezTo>
                  <a:cubicBezTo>
                    <a:pt x="18" y="16"/>
                    <a:pt x="18" y="16"/>
                    <a:pt x="18" y="16"/>
                  </a:cubicBezTo>
                  <a:cubicBezTo>
                    <a:pt x="17" y="14"/>
                    <a:pt x="16" y="11"/>
                    <a:pt x="1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sp>
          <p:nvSpPr>
            <p:cNvPr id="63" name="Freeform 17">
              <a:extLst>
                <a:ext uri="{FF2B5EF4-FFF2-40B4-BE49-F238E27FC236}">
                  <a16:creationId xmlns:a16="http://schemas.microsoft.com/office/drawing/2014/main" id="{CC244C92-E1D3-461F-ACFC-4C9C371A40AE}"/>
                </a:ext>
              </a:extLst>
            </p:cNvPr>
            <p:cNvSpPr>
              <a:spLocks/>
            </p:cNvSpPr>
            <p:nvPr/>
          </p:nvSpPr>
          <p:spPr bwMode="auto">
            <a:xfrm>
              <a:off x="1320" y="1020"/>
              <a:ext cx="208" cy="185"/>
            </a:xfrm>
            <a:custGeom>
              <a:avLst/>
              <a:gdLst>
                <a:gd name="T0" fmla="*/ 10 w 18"/>
                <a:gd name="T1" fmla="*/ 0 h 16"/>
                <a:gd name="T2" fmla="*/ 0 w 18"/>
                <a:gd name="T3" fmla="*/ 0 h 16"/>
                <a:gd name="T4" fmla="*/ 2 w 18"/>
                <a:gd name="T5" fmla="*/ 8 h 16"/>
                <a:gd name="T6" fmla="*/ 0 w 18"/>
                <a:gd name="T7" fmla="*/ 16 h 16"/>
                <a:gd name="T8" fmla="*/ 18 w 18"/>
                <a:gd name="T9" fmla="*/ 16 h 16"/>
                <a:gd name="T10" fmla="*/ 18 w 18"/>
                <a:gd name="T11" fmla="*/ 8 h 16"/>
                <a:gd name="T12" fmla="*/ 10 w 18"/>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18" h="16">
                  <a:moveTo>
                    <a:pt x="10" y="0"/>
                  </a:moveTo>
                  <a:cubicBezTo>
                    <a:pt x="0" y="0"/>
                    <a:pt x="0" y="0"/>
                    <a:pt x="0" y="0"/>
                  </a:cubicBezTo>
                  <a:cubicBezTo>
                    <a:pt x="1" y="3"/>
                    <a:pt x="2" y="5"/>
                    <a:pt x="2" y="8"/>
                  </a:cubicBezTo>
                  <a:cubicBezTo>
                    <a:pt x="2" y="11"/>
                    <a:pt x="1" y="14"/>
                    <a:pt x="0" y="16"/>
                  </a:cubicBezTo>
                  <a:cubicBezTo>
                    <a:pt x="18" y="16"/>
                    <a:pt x="18" y="16"/>
                    <a:pt x="18" y="16"/>
                  </a:cubicBezTo>
                  <a:cubicBezTo>
                    <a:pt x="18" y="8"/>
                    <a:pt x="18" y="8"/>
                    <a:pt x="18" y="8"/>
                  </a:cubicBezTo>
                  <a:cubicBezTo>
                    <a:pt x="18" y="4"/>
                    <a:pt x="15" y="0"/>
                    <a:pt x="1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sp>
          <p:nvSpPr>
            <p:cNvPr id="64" name="Freeform 18">
              <a:extLst>
                <a:ext uri="{FF2B5EF4-FFF2-40B4-BE49-F238E27FC236}">
                  <a16:creationId xmlns:a16="http://schemas.microsoft.com/office/drawing/2014/main" id="{B696882A-5EF8-4BEE-AB65-ABD639EC4DC6}"/>
                </a:ext>
              </a:extLst>
            </p:cNvPr>
            <p:cNvSpPr>
              <a:spLocks/>
            </p:cNvSpPr>
            <p:nvPr/>
          </p:nvSpPr>
          <p:spPr bwMode="auto">
            <a:xfrm>
              <a:off x="927" y="950"/>
              <a:ext cx="462" cy="534"/>
            </a:xfrm>
            <a:custGeom>
              <a:avLst/>
              <a:gdLst>
                <a:gd name="T0" fmla="*/ 31 w 40"/>
                <a:gd name="T1" fmla="*/ 27 h 46"/>
                <a:gd name="T2" fmla="*/ 28 w 40"/>
                <a:gd name="T3" fmla="*/ 26 h 46"/>
                <a:gd name="T4" fmla="*/ 25 w 40"/>
                <a:gd name="T5" fmla="*/ 26 h 46"/>
                <a:gd name="T6" fmla="*/ 32 w 40"/>
                <a:gd name="T7" fmla="*/ 14 h 46"/>
                <a:gd name="T8" fmla="*/ 20 w 40"/>
                <a:gd name="T9" fmla="*/ 0 h 46"/>
                <a:gd name="T10" fmla="*/ 8 w 40"/>
                <a:gd name="T11" fmla="*/ 14 h 46"/>
                <a:gd name="T12" fmla="*/ 15 w 40"/>
                <a:gd name="T13" fmla="*/ 26 h 46"/>
                <a:gd name="T14" fmla="*/ 12 w 40"/>
                <a:gd name="T15" fmla="*/ 26 h 46"/>
                <a:gd name="T16" fmla="*/ 9 w 40"/>
                <a:gd name="T17" fmla="*/ 27 h 46"/>
                <a:gd name="T18" fmla="*/ 0 w 40"/>
                <a:gd name="T19" fmla="*/ 38 h 46"/>
                <a:gd name="T20" fmla="*/ 0 w 40"/>
                <a:gd name="T21" fmla="*/ 46 h 46"/>
                <a:gd name="T22" fmla="*/ 40 w 40"/>
                <a:gd name="T23" fmla="*/ 46 h 46"/>
                <a:gd name="T24" fmla="*/ 40 w 40"/>
                <a:gd name="T25" fmla="*/ 38 h 46"/>
                <a:gd name="T26" fmla="*/ 31 w 40"/>
                <a:gd name="T27" fmla="*/ 27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6">
                  <a:moveTo>
                    <a:pt x="31" y="27"/>
                  </a:moveTo>
                  <a:cubicBezTo>
                    <a:pt x="30" y="26"/>
                    <a:pt x="29" y="26"/>
                    <a:pt x="28" y="26"/>
                  </a:cubicBezTo>
                  <a:cubicBezTo>
                    <a:pt x="25" y="26"/>
                    <a:pt x="25" y="26"/>
                    <a:pt x="25" y="26"/>
                  </a:cubicBezTo>
                  <a:cubicBezTo>
                    <a:pt x="29" y="24"/>
                    <a:pt x="32" y="19"/>
                    <a:pt x="32" y="14"/>
                  </a:cubicBezTo>
                  <a:cubicBezTo>
                    <a:pt x="32" y="6"/>
                    <a:pt x="27" y="0"/>
                    <a:pt x="20" y="0"/>
                  </a:cubicBezTo>
                  <a:cubicBezTo>
                    <a:pt x="14" y="0"/>
                    <a:pt x="8" y="6"/>
                    <a:pt x="8" y="14"/>
                  </a:cubicBezTo>
                  <a:cubicBezTo>
                    <a:pt x="8" y="19"/>
                    <a:pt x="11" y="24"/>
                    <a:pt x="15" y="26"/>
                  </a:cubicBezTo>
                  <a:cubicBezTo>
                    <a:pt x="12" y="26"/>
                    <a:pt x="12" y="26"/>
                    <a:pt x="12" y="26"/>
                  </a:cubicBezTo>
                  <a:cubicBezTo>
                    <a:pt x="11" y="26"/>
                    <a:pt x="10" y="26"/>
                    <a:pt x="9" y="27"/>
                  </a:cubicBezTo>
                  <a:cubicBezTo>
                    <a:pt x="4" y="28"/>
                    <a:pt x="0" y="33"/>
                    <a:pt x="0" y="38"/>
                  </a:cubicBezTo>
                  <a:cubicBezTo>
                    <a:pt x="0" y="46"/>
                    <a:pt x="0" y="46"/>
                    <a:pt x="0" y="46"/>
                  </a:cubicBezTo>
                  <a:cubicBezTo>
                    <a:pt x="40" y="46"/>
                    <a:pt x="40" y="46"/>
                    <a:pt x="40" y="46"/>
                  </a:cubicBezTo>
                  <a:cubicBezTo>
                    <a:pt x="40" y="38"/>
                    <a:pt x="40" y="38"/>
                    <a:pt x="40" y="38"/>
                  </a:cubicBezTo>
                  <a:cubicBezTo>
                    <a:pt x="40" y="33"/>
                    <a:pt x="36" y="28"/>
                    <a:pt x="31"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grpSp>
      <p:sp>
        <p:nvSpPr>
          <p:cNvPr id="65" name="ZoneTexte 64">
            <a:extLst>
              <a:ext uri="{FF2B5EF4-FFF2-40B4-BE49-F238E27FC236}">
                <a16:creationId xmlns:a16="http://schemas.microsoft.com/office/drawing/2014/main" id="{FA6B510C-60D3-4CD8-A4E3-3EBD62B303AE}"/>
              </a:ext>
            </a:extLst>
          </p:cNvPr>
          <p:cNvSpPr txBox="1"/>
          <p:nvPr/>
        </p:nvSpPr>
        <p:spPr>
          <a:xfrm>
            <a:off x="3932045" y="5322406"/>
            <a:ext cx="1037244" cy="230832"/>
          </a:xfrm>
          <a:prstGeom prst="rect">
            <a:avLst/>
          </a:prstGeom>
          <a:solidFill>
            <a:schemeClr val="bg1"/>
          </a:solidFill>
        </p:spPr>
        <p:txBody>
          <a:bodyPr wrap="square" rtlCol="0">
            <a:spAutoFit/>
          </a:bodyPr>
          <a:lstStyle/>
          <a:p>
            <a:pPr algn="ctr"/>
            <a:r>
              <a:rPr lang="en-US" sz="900" dirty="0">
                <a:solidFill>
                  <a:schemeClr val="accent5"/>
                </a:solidFill>
              </a:rPr>
              <a:t>Professionals</a:t>
            </a:r>
          </a:p>
        </p:txBody>
      </p:sp>
      <p:sp>
        <p:nvSpPr>
          <p:cNvPr id="2" name="Title 1">
            <a:extLst>
              <a:ext uri="{FF2B5EF4-FFF2-40B4-BE49-F238E27FC236}">
                <a16:creationId xmlns:a16="http://schemas.microsoft.com/office/drawing/2014/main" id="{076A8F7F-F895-46CF-AE68-CFD9FFD3C71A}"/>
              </a:ext>
            </a:extLst>
          </p:cNvPr>
          <p:cNvSpPr>
            <a:spLocks noGrp="1"/>
          </p:cNvSpPr>
          <p:nvPr>
            <p:ph type="ctrTitle"/>
          </p:nvPr>
        </p:nvSpPr>
        <p:spPr>
          <a:xfrm>
            <a:off x="584515" y="116632"/>
            <a:ext cx="8388035" cy="576064"/>
          </a:xfrm>
        </p:spPr>
        <p:txBody>
          <a:bodyPr vert="horz"/>
          <a:lstStyle/>
          <a:p>
            <a:r>
              <a:rPr lang="en-US" sz="1300" dirty="0"/>
              <a:t>Risks 3 &amp; 4 – </a:t>
            </a:r>
            <a:r>
              <a:rPr lang="en-US" sz="1300" b="0" dirty="0"/>
              <a:t>Therefore, the </a:t>
            </a:r>
            <a:r>
              <a:rPr lang="en-US" sz="1300" b="0" dirty="0">
                <a:solidFill>
                  <a:schemeClr val="accent5">
                    <a:lumMod val="75000"/>
                  </a:schemeClr>
                </a:solidFill>
              </a:rPr>
              <a:t>identified risks of growing competition and disintermediation </a:t>
            </a:r>
            <a:r>
              <a:rPr lang="en-US" sz="1300" b="0" dirty="0"/>
              <a:t>from online platforms </a:t>
            </a:r>
            <a:r>
              <a:rPr lang="en-US" sz="1300" b="0" dirty="0">
                <a:solidFill>
                  <a:schemeClr val="accent5">
                    <a:lumMod val="75000"/>
                  </a:schemeClr>
                </a:solidFill>
              </a:rPr>
              <a:t>seems rather limited</a:t>
            </a:r>
            <a:r>
              <a:rPr lang="en-US" sz="1300" b="0" dirty="0"/>
              <a:t>, since they delegate the </a:t>
            </a:r>
            <a:r>
              <a:rPr lang="en-US" sz="1300" b="0" dirty="0">
                <a:solidFill>
                  <a:schemeClr val="accent5">
                    <a:lumMod val="75000"/>
                  </a:schemeClr>
                </a:solidFill>
              </a:rPr>
              <a:t>execution responsibility to external craftsmen</a:t>
            </a:r>
          </a:p>
        </p:txBody>
      </p:sp>
      <p:sp>
        <p:nvSpPr>
          <p:cNvPr id="5" name="Rectangle 4">
            <a:extLst>
              <a:ext uri="{FF2B5EF4-FFF2-40B4-BE49-F238E27FC236}">
                <a16:creationId xmlns:a16="http://schemas.microsoft.com/office/drawing/2014/main" id="{14879C95-E469-44D8-A9AD-02681D654566}"/>
              </a:ext>
            </a:extLst>
          </p:cNvPr>
          <p:cNvSpPr/>
          <p:nvPr/>
        </p:nvSpPr>
        <p:spPr>
          <a:xfrm>
            <a:off x="5017196" y="2974731"/>
            <a:ext cx="4633435" cy="2221109"/>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900" dirty="0">
                <a:solidFill>
                  <a:schemeClr val="accent3">
                    <a:lumMod val="50000"/>
                  </a:schemeClr>
                </a:solidFill>
              </a:rPr>
              <a:t>On-demand renovation platforms</a:t>
            </a:r>
          </a:p>
        </p:txBody>
      </p:sp>
      <p:sp>
        <p:nvSpPr>
          <p:cNvPr id="6" name="Rectangle 5">
            <a:extLst>
              <a:ext uri="{FF2B5EF4-FFF2-40B4-BE49-F238E27FC236}">
                <a16:creationId xmlns:a16="http://schemas.microsoft.com/office/drawing/2014/main" id="{668934EF-3B2B-41C8-A852-24F884CDB87E}"/>
              </a:ext>
            </a:extLst>
          </p:cNvPr>
          <p:cNvSpPr/>
          <p:nvPr/>
        </p:nvSpPr>
        <p:spPr>
          <a:xfrm>
            <a:off x="5154454" y="3274445"/>
            <a:ext cx="2866611" cy="1781615"/>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900" dirty="0">
                <a:solidFill>
                  <a:schemeClr val="tx1"/>
                </a:solidFill>
              </a:rPr>
              <a:t>B2C</a:t>
            </a:r>
          </a:p>
        </p:txBody>
      </p:sp>
      <p:sp>
        <p:nvSpPr>
          <p:cNvPr id="7" name="Rectangle 6">
            <a:extLst>
              <a:ext uri="{FF2B5EF4-FFF2-40B4-BE49-F238E27FC236}">
                <a16:creationId xmlns:a16="http://schemas.microsoft.com/office/drawing/2014/main" id="{6A3CD12F-6027-43F5-950A-553D45044CF9}"/>
              </a:ext>
            </a:extLst>
          </p:cNvPr>
          <p:cNvSpPr/>
          <p:nvPr/>
        </p:nvSpPr>
        <p:spPr>
          <a:xfrm>
            <a:off x="8157498" y="3274445"/>
            <a:ext cx="1338096" cy="1781615"/>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900" dirty="0">
                <a:solidFill>
                  <a:schemeClr val="tx1"/>
                </a:solidFill>
              </a:rPr>
              <a:t>C2C</a:t>
            </a:r>
          </a:p>
        </p:txBody>
      </p:sp>
      <p:pic>
        <p:nvPicPr>
          <p:cNvPr id="8" name="Image 7">
            <a:extLst>
              <a:ext uri="{FF2B5EF4-FFF2-40B4-BE49-F238E27FC236}">
                <a16:creationId xmlns:a16="http://schemas.microsoft.com/office/drawing/2014/main" id="{311DD22C-A8D8-487B-B7CC-2949FB6E1225}"/>
              </a:ext>
            </a:extLst>
          </p:cNvPr>
          <p:cNvPicPr>
            <a:picLocks noChangeAspect="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264964" y="4738474"/>
            <a:ext cx="1139286" cy="135440"/>
          </a:xfrm>
          <a:prstGeom prst="rect">
            <a:avLst/>
          </a:prstGeom>
        </p:spPr>
      </p:pic>
      <p:pic>
        <p:nvPicPr>
          <p:cNvPr id="9" name="Image 8">
            <a:extLst>
              <a:ext uri="{FF2B5EF4-FFF2-40B4-BE49-F238E27FC236}">
                <a16:creationId xmlns:a16="http://schemas.microsoft.com/office/drawing/2014/main" id="{BF393EE9-E251-4153-8CF8-1C9D3AD441FE}"/>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665509" y="4030485"/>
            <a:ext cx="773146" cy="224081"/>
          </a:xfrm>
          <a:prstGeom prst="rect">
            <a:avLst/>
          </a:prstGeom>
        </p:spPr>
      </p:pic>
      <p:pic>
        <p:nvPicPr>
          <p:cNvPr id="10" name="Picture 10" descr="BRICOCO Paris - Fournisseurs d'accès internet (adresse)">
            <a:extLst>
              <a:ext uri="{FF2B5EF4-FFF2-40B4-BE49-F238E27FC236}">
                <a16:creationId xmlns:a16="http://schemas.microsoft.com/office/drawing/2014/main" id="{1E5BEFBF-858C-4DEA-BFD1-2BCC49B0738B}"/>
              </a:ext>
            </a:extLst>
          </p:cNvPr>
          <p:cNvPicPr>
            <a:picLocks noChangeAspect="1" noChangeArrowheads="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546457" y="4441337"/>
            <a:ext cx="642136" cy="110366"/>
          </a:xfrm>
          <a:prstGeom prst="rect">
            <a:avLst/>
          </a:prstGeom>
          <a:noFill/>
          <a:extLst>
            <a:ext uri="{909E8E84-426E-40DD-AFC4-6F175D3DCCD1}">
              <a14:hiddenFill xmlns:a14="http://schemas.microsoft.com/office/drawing/2010/main">
                <a:solidFill>
                  <a:srgbClr val="FFFFFF"/>
                </a:solidFill>
              </a14:hiddenFill>
            </a:ext>
          </a:extLst>
        </p:spPr>
      </p:pic>
      <p:pic>
        <p:nvPicPr>
          <p:cNvPr id="11" name="Image 10">
            <a:extLst>
              <a:ext uri="{FF2B5EF4-FFF2-40B4-BE49-F238E27FC236}">
                <a16:creationId xmlns:a16="http://schemas.microsoft.com/office/drawing/2014/main" id="{6EAFAAFF-6B5C-4B8C-ABE4-3838CDE97024}"/>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787954" y="3653567"/>
            <a:ext cx="447096" cy="190147"/>
          </a:xfrm>
          <a:prstGeom prst="rect">
            <a:avLst/>
          </a:prstGeom>
        </p:spPr>
      </p:pic>
      <p:sp>
        <p:nvSpPr>
          <p:cNvPr id="12" name="Rectangle 11">
            <a:extLst>
              <a:ext uri="{FF2B5EF4-FFF2-40B4-BE49-F238E27FC236}">
                <a16:creationId xmlns:a16="http://schemas.microsoft.com/office/drawing/2014/main" id="{6E04BA92-898B-4C5B-BC90-D7370A80E238}"/>
              </a:ext>
            </a:extLst>
          </p:cNvPr>
          <p:cNvSpPr/>
          <p:nvPr/>
        </p:nvSpPr>
        <p:spPr>
          <a:xfrm>
            <a:off x="6673725" y="3556679"/>
            <a:ext cx="1156188" cy="1404500"/>
          </a:xfrm>
          <a:prstGeom prst="rect">
            <a:avLst/>
          </a:prstGeom>
          <a:solidFill>
            <a:schemeClr val="accent3">
              <a:lumMod val="20000"/>
              <a:lumOff val="80000"/>
              <a:alpha val="69000"/>
            </a:schemeClr>
          </a:solid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900" dirty="0">
                <a:solidFill>
                  <a:schemeClr val="tx1"/>
                </a:solidFill>
              </a:rPr>
              <a:t>Spot requests and small works</a:t>
            </a:r>
          </a:p>
        </p:txBody>
      </p:sp>
      <p:sp>
        <p:nvSpPr>
          <p:cNvPr id="23" name="ZoneTexte 95">
            <a:extLst>
              <a:ext uri="{FF2B5EF4-FFF2-40B4-BE49-F238E27FC236}">
                <a16:creationId xmlns:a16="http://schemas.microsoft.com/office/drawing/2014/main" id="{9D6B7B07-4A05-4C23-B8C2-BF6B61723B12}"/>
              </a:ext>
            </a:extLst>
          </p:cNvPr>
          <p:cNvSpPr txBox="1"/>
          <p:nvPr/>
        </p:nvSpPr>
        <p:spPr>
          <a:xfrm>
            <a:off x="7694036" y="4799595"/>
            <a:ext cx="128384" cy="153888"/>
          </a:xfrm>
          <a:prstGeom prst="rect">
            <a:avLst/>
          </a:prstGeom>
          <a:noFill/>
        </p:spPr>
        <p:txBody>
          <a:bodyPr wrap="square" lIns="0" tIns="0" rIns="0" bIns="0" rtlCol="0">
            <a:spAutoFit/>
          </a:bodyPr>
          <a:lstStyle/>
          <a:p>
            <a:pPr algn="l"/>
            <a:r>
              <a:rPr lang="en-US" sz="1000" dirty="0"/>
              <a:t>…</a:t>
            </a:r>
          </a:p>
        </p:txBody>
      </p:sp>
      <p:sp>
        <p:nvSpPr>
          <p:cNvPr id="24" name="Rectangle 23">
            <a:extLst>
              <a:ext uri="{FF2B5EF4-FFF2-40B4-BE49-F238E27FC236}">
                <a16:creationId xmlns:a16="http://schemas.microsoft.com/office/drawing/2014/main" id="{92BE8562-398F-47AA-9DFF-98ED6254380E}"/>
              </a:ext>
            </a:extLst>
          </p:cNvPr>
          <p:cNvSpPr/>
          <p:nvPr/>
        </p:nvSpPr>
        <p:spPr>
          <a:xfrm>
            <a:off x="7720464" y="3694463"/>
            <a:ext cx="737635" cy="589042"/>
          </a:xfrm>
          <a:prstGeom prst="rect">
            <a:avLst/>
          </a:prstGeom>
          <a:solidFill>
            <a:schemeClr val="bg1">
              <a:alpha val="69000"/>
            </a:schemeClr>
          </a:solid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Arial" panose="020B0604020202020204" pitchFamily="34" charset="0"/>
              <a:buChar char="•"/>
            </a:pPr>
            <a:endParaRPr lang="en-US" sz="900" dirty="0">
              <a:solidFill>
                <a:schemeClr val="tx1"/>
              </a:solidFill>
            </a:endParaRPr>
          </a:p>
        </p:txBody>
      </p:sp>
      <p:pic>
        <p:nvPicPr>
          <p:cNvPr id="25" name="Picture 4" descr="Fonctionnement de Frizbiz">
            <a:extLst>
              <a:ext uri="{FF2B5EF4-FFF2-40B4-BE49-F238E27FC236}">
                <a16:creationId xmlns:a16="http://schemas.microsoft.com/office/drawing/2014/main" id="{6F416873-D9F3-4CAA-BEAB-AC97C5DD29F2}"/>
              </a:ext>
            </a:extLst>
          </p:cNvPr>
          <p:cNvPicPr>
            <a:picLocks noChangeAspect="1" noChangeArrowheads="1"/>
          </p:cNvPicPr>
          <p:nvPr/>
        </p:nvPicPr>
        <p:blipFill rotWithShape="1">
          <a:blip r:embed="rId11" cstate="print">
            <a:clrChange>
              <a:clrFrom>
                <a:srgbClr val="FFFFFF"/>
              </a:clrFrom>
              <a:clrTo>
                <a:srgbClr val="FFFFFF">
                  <a:alpha val="0"/>
                </a:srgbClr>
              </a:clrTo>
            </a:clrChange>
            <a:extLst>
              <a:ext uri="{28A0092B-C50C-407E-A947-70E740481C1C}">
                <a14:useLocalDpi xmlns:a14="http://schemas.microsoft.com/office/drawing/2010/main" val="0"/>
              </a:ext>
            </a:extLst>
          </a:blip>
          <a:srcRect l="14970" t="32122" r="14858" b="34924"/>
          <a:stretch/>
        </p:blipFill>
        <p:spPr bwMode="auto">
          <a:xfrm>
            <a:off x="7763979" y="4070723"/>
            <a:ext cx="650605" cy="184276"/>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6" descr="Stootie — Wikipédia">
            <a:extLst>
              <a:ext uri="{FF2B5EF4-FFF2-40B4-BE49-F238E27FC236}">
                <a16:creationId xmlns:a16="http://schemas.microsoft.com/office/drawing/2014/main" id="{08F9C7BA-ED3A-4638-969C-1FBD514DA9C3}"/>
              </a:ext>
            </a:extLst>
          </p:cNvPr>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l="20735" t="33804" r="21001" b="38182"/>
          <a:stretch/>
        </p:blipFill>
        <p:spPr bwMode="auto">
          <a:xfrm>
            <a:off x="7793552" y="3781905"/>
            <a:ext cx="591459" cy="140346"/>
          </a:xfrm>
          <a:prstGeom prst="rect">
            <a:avLst/>
          </a:prstGeom>
          <a:noFill/>
          <a:extLst>
            <a:ext uri="{909E8E84-426E-40DD-AFC4-6F175D3DCCD1}">
              <a14:hiddenFill xmlns:a14="http://schemas.microsoft.com/office/drawing/2010/main">
                <a:solidFill>
                  <a:srgbClr val="FFFFFF"/>
                </a:solidFill>
              </a14:hiddenFill>
            </a:ext>
          </a:extLst>
        </p:spPr>
      </p:pic>
      <p:sp>
        <p:nvSpPr>
          <p:cNvPr id="28" name="ZoneTexte 95">
            <a:extLst>
              <a:ext uri="{FF2B5EF4-FFF2-40B4-BE49-F238E27FC236}">
                <a16:creationId xmlns:a16="http://schemas.microsoft.com/office/drawing/2014/main" id="{B3C1858A-F04B-4556-8114-AD5557508D65}"/>
              </a:ext>
            </a:extLst>
          </p:cNvPr>
          <p:cNvSpPr txBox="1"/>
          <p:nvPr/>
        </p:nvSpPr>
        <p:spPr>
          <a:xfrm>
            <a:off x="9367210" y="4894477"/>
            <a:ext cx="128384" cy="153888"/>
          </a:xfrm>
          <a:prstGeom prst="rect">
            <a:avLst/>
          </a:prstGeom>
          <a:noFill/>
        </p:spPr>
        <p:txBody>
          <a:bodyPr wrap="square" lIns="0" tIns="0" rIns="0" bIns="0" rtlCol="0">
            <a:spAutoFit/>
          </a:bodyPr>
          <a:lstStyle/>
          <a:p>
            <a:pPr algn="l"/>
            <a:r>
              <a:rPr lang="en-US" sz="1000" dirty="0"/>
              <a:t>…</a:t>
            </a:r>
          </a:p>
        </p:txBody>
      </p:sp>
      <p:sp>
        <p:nvSpPr>
          <p:cNvPr id="67" name="Rectangle 66">
            <a:extLst>
              <a:ext uri="{FF2B5EF4-FFF2-40B4-BE49-F238E27FC236}">
                <a16:creationId xmlns:a16="http://schemas.microsoft.com/office/drawing/2014/main" id="{E5E66E1D-661C-4AEE-ACAF-A6E612D011ED}"/>
              </a:ext>
            </a:extLst>
          </p:cNvPr>
          <p:cNvSpPr/>
          <p:nvPr/>
        </p:nvSpPr>
        <p:spPr>
          <a:xfrm>
            <a:off x="40302" y="1390080"/>
            <a:ext cx="9792305" cy="1542048"/>
          </a:xfrm>
          <a:prstGeom prst="rect">
            <a:avLst/>
          </a:prstGeom>
          <a:solidFill>
            <a:schemeClr val="bg1">
              <a:alpha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Arial" panose="020B0604020202020204" pitchFamily="34" charset="0"/>
              <a:buChar char="•"/>
            </a:pPr>
            <a:endParaRPr lang="en-US" sz="1000" dirty="0">
              <a:solidFill>
                <a:schemeClr val="tx1"/>
              </a:solidFill>
            </a:endParaRPr>
          </a:p>
        </p:txBody>
      </p:sp>
      <p:sp>
        <p:nvSpPr>
          <p:cNvPr id="68" name="Rectangle 67">
            <a:extLst>
              <a:ext uri="{FF2B5EF4-FFF2-40B4-BE49-F238E27FC236}">
                <a16:creationId xmlns:a16="http://schemas.microsoft.com/office/drawing/2014/main" id="{D2F63D90-54E3-4593-AE50-12673AAD1AC5}"/>
              </a:ext>
            </a:extLst>
          </p:cNvPr>
          <p:cNvSpPr/>
          <p:nvPr/>
        </p:nvSpPr>
        <p:spPr>
          <a:xfrm>
            <a:off x="40302" y="5225921"/>
            <a:ext cx="9792305" cy="997031"/>
          </a:xfrm>
          <a:prstGeom prst="rect">
            <a:avLst/>
          </a:prstGeom>
          <a:solidFill>
            <a:schemeClr val="bg1">
              <a:alpha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Arial" panose="020B0604020202020204" pitchFamily="34" charset="0"/>
              <a:buChar char="•"/>
            </a:pPr>
            <a:endParaRPr lang="en-US" sz="1000" dirty="0">
              <a:solidFill>
                <a:schemeClr val="tx1"/>
              </a:solidFill>
            </a:endParaRPr>
          </a:p>
        </p:txBody>
      </p:sp>
      <p:pic>
        <p:nvPicPr>
          <p:cNvPr id="69" name="Picture 4" descr="Le Palmarès 2019 - Silver Eco - le Show SilverNight">
            <a:extLst>
              <a:ext uri="{FF2B5EF4-FFF2-40B4-BE49-F238E27FC236}">
                <a16:creationId xmlns:a16="http://schemas.microsoft.com/office/drawing/2014/main" id="{653A5668-9036-4CF7-A1BA-CDDA22AD8A15}"/>
              </a:ext>
            </a:extLst>
          </p:cNvPr>
          <p:cNvPicPr>
            <a:picLocks noChangeAspect="1" noChangeArrowheads="1"/>
          </p:cNvPicPr>
          <p:nvPr/>
        </p:nvPicPr>
        <p:blipFill rotWithShape="1">
          <a:blip r:embed="rId13" cstate="print">
            <a:clrChange>
              <a:clrFrom>
                <a:srgbClr val="FFFFFF"/>
              </a:clrFrom>
              <a:clrTo>
                <a:srgbClr val="FFFFFF">
                  <a:alpha val="0"/>
                </a:srgbClr>
              </a:clrTo>
            </a:clrChange>
            <a:extLst>
              <a:ext uri="{28A0092B-C50C-407E-A947-70E740481C1C}">
                <a14:useLocalDpi xmlns:a14="http://schemas.microsoft.com/office/drawing/2010/main" val="0"/>
              </a:ext>
            </a:extLst>
          </a:blip>
          <a:srcRect t="27130" b="26990"/>
          <a:stretch/>
        </p:blipFill>
        <p:spPr bwMode="auto">
          <a:xfrm>
            <a:off x="6801499" y="3950931"/>
            <a:ext cx="900640" cy="276853"/>
          </a:xfrm>
          <a:prstGeom prst="rect">
            <a:avLst/>
          </a:prstGeom>
          <a:noFill/>
          <a:extLst>
            <a:ext uri="{909E8E84-426E-40DD-AFC4-6F175D3DCCD1}">
              <a14:hiddenFill xmlns:a14="http://schemas.microsoft.com/office/drawing/2010/main">
                <a:solidFill>
                  <a:srgbClr val="FFFFFF"/>
                </a:solidFill>
              </a14:hiddenFill>
            </a:ext>
          </a:extLst>
        </p:spPr>
      </p:pic>
      <p:pic>
        <p:nvPicPr>
          <p:cNvPr id="70" name="Image 15">
            <a:extLst>
              <a:ext uri="{FF2B5EF4-FFF2-40B4-BE49-F238E27FC236}">
                <a16:creationId xmlns:a16="http://schemas.microsoft.com/office/drawing/2014/main" id="{8D154747-288C-43F8-9C7C-CC432C9D8E54}"/>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7332726" y="4262156"/>
            <a:ext cx="515791" cy="350738"/>
          </a:xfrm>
          <a:prstGeom prst="rect">
            <a:avLst/>
          </a:prstGeom>
        </p:spPr>
      </p:pic>
      <p:pic>
        <p:nvPicPr>
          <p:cNvPr id="71" name="Picture 8" descr="MeilleurArtisan.com | Tableaux comparatifs - SocialCompare">
            <a:extLst>
              <a:ext uri="{FF2B5EF4-FFF2-40B4-BE49-F238E27FC236}">
                <a16:creationId xmlns:a16="http://schemas.microsoft.com/office/drawing/2014/main" id="{21EE91DB-A44A-4E18-9FC4-7A53D164EDE0}"/>
              </a:ext>
            </a:extLst>
          </p:cNvPr>
          <p:cNvPicPr>
            <a:picLocks noChangeAspect="1" noChangeArrowheads="1"/>
          </p:cNvPicPr>
          <p:nvPr/>
        </p:nvPicPr>
        <p:blipFill>
          <a:blip r:embed="rId15"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713418" y="4287611"/>
            <a:ext cx="567635" cy="299828"/>
          </a:xfrm>
          <a:prstGeom prst="rect">
            <a:avLst/>
          </a:prstGeom>
          <a:noFill/>
          <a:extLst>
            <a:ext uri="{909E8E84-426E-40DD-AFC4-6F175D3DCCD1}">
              <a14:hiddenFill xmlns:a14="http://schemas.microsoft.com/office/drawing/2010/main">
                <a:solidFill>
                  <a:srgbClr val="FFFFFF"/>
                </a:solidFill>
              </a14:hiddenFill>
            </a:ext>
          </a:extLst>
        </p:spPr>
      </p:pic>
      <p:pic>
        <p:nvPicPr>
          <p:cNvPr id="72" name="Image 58">
            <a:extLst>
              <a:ext uri="{FF2B5EF4-FFF2-40B4-BE49-F238E27FC236}">
                <a16:creationId xmlns:a16="http://schemas.microsoft.com/office/drawing/2014/main" id="{0701062C-1C15-45F1-924F-4216A903D75E}"/>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6864325" y="4667679"/>
            <a:ext cx="774989" cy="143129"/>
          </a:xfrm>
          <a:prstGeom prst="rect">
            <a:avLst/>
          </a:prstGeom>
        </p:spPr>
      </p:pic>
      <p:sp>
        <p:nvSpPr>
          <p:cNvPr id="86" name="ZoneTexte 99">
            <a:extLst>
              <a:ext uri="{FF2B5EF4-FFF2-40B4-BE49-F238E27FC236}">
                <a16:creationId xmlns:a16="http://schemas.microsoft.com/office/drawing/2014/main" id="{E7961BDE-6076-4E21-960D-1961F2C205C8}"/>
              </a:ext>
            </a:extLst>
          </p:cNvPr>
          <p:cNvSpPr txBox="1"/>
          <p:nvPr/>
        </p:nvSpPr>
        <p:spPr>
          <a:xfrm>
            <a:off x="8889682" y="463995"/>
            <a:ext cx="1016318" cy="292388"/>
          </a:xfrm>
          <a:prstGeom prst="rect">
            <a:avLst/>
          </a:prstGeom>
          <a:solidFill>
            <a:schemeClr val="bg1"/>
          </a:solidFill>
        </p:spPr>
        <p:txBody>
          <a:bodyPr wrap="square" lIns="144000" rIns="144000" bIns="0" anchor="ctr">
            <a:spAutoFit/>
          </a:bodyPr>
          <a:lstStyle>
            <a:defPPr>
              <a:defRPr lang="fr-FR"/>
            </a:defPPr>
            <a:lvl1pPr algn="ctr">
              <a:defRPr sz="1100" b="1">
                <a:solidFill>
                  <a:srgbClr val="009DB0"/>
                </a:solidFill>
                <a:latin typeface="+mj-lt"/>
              </a:defRPr>
            </a:lvl1pPr>
          </a:lstStyle>
          <a:p>
            <a:pPr marL="0" marR="0" indent="0" algn="ctr" defTabSz="914400" rtl="0" eaLnBrk="1" fontAlgn="base" latinLnBrk="0" hangingPunct="1">
              <a:lnSpc>
                <a:spcPct val="100000"/>
              </a:lnSpc>
              <a:spcBef>
                <a:spcPct val="0"/>
              </a:spcBef>
              <a:spcAft>
                <a:spcPct val="0"/>
              </a:spcAft>
              <a:buClrTx/>
              <a:buSzTx/>
              <a:buFontTx/>
              <a:buNone/>
              <a:tabLst/>
            </a:pPr>
            <a:r>
              <a:rPr lang="en-US" sz="800" i="1" dirty="0">
                <a:solidFill>
                  <a:schemeClr val="accent5"/>
                </a:solidFill>
              </a:rPr>
              <a:t>2</a:t>
            </a:r>
            <a:r>
              <a:rPr kumimoji="0" lang="en-US" sz="800" i="1" u="none" strike="noStrike" cap="none" normalizeH="0" baseline="0" dirty="0">
                <a:ln>
                  <a:noFill/>
                </a:ln>
                <a:solidFill>
                  <a:schemeClr val="accent5"/>
                </a:solidFill>
                <a:effectLst/>
                <a:latin typeface="+mj-lt"/>
              </a:rPr>
              <a:t>. Risk </a:t>
            </a:r>
            <a:r>
              <a:rPr lang="en-US" sz="800" i="1" dirty="0">
                <a:solidFill>
                  <a:schemeClr val="accent5"/>
                </a:solidFill>
              </a:rPr>
              <a:t>Platforms</a:t>
            </a:r>
            <a:endParaRPr kumimoji="0" lang="en-US" sz="800" i="1" u="none" strike="noStrike" cap="none" normalizeH="0" baseline="0" dirty="0">
              <a:ln>
                <a:noFill/>
              </a:ln>
              <a:solidFill>
                <a:schemeClr val="accent5"/>
              </a:solidFill>
              <a:effectLst/>
              <a:latin typeface="+mj-lt"/>
            </a:endParaRPr>
          </a:p>
        </p:txBody>
      </p:sp>
      <p:sp>
        <p:nvSpPr>
          <p:cNvPr id="93" name="Rectangle 92">
            <a:extLst>
              <a:ext uri="{FF2B5EF4-FFF2-40B4-BE49-F238E27FC236}">
                <a16:creationId xmlns:a16="http://schemas.microsoft.com/office/drawing/2014/main" id="{F8A1DEBA-0A47-4AF0-8016-2E7AACF911FA}"/>
              </a:ext>
            </a:extLst>
          </p:cNvPr>
          <p:cNvSpPr/>
          <p:nvPr/>
        </p:nvSpPr>
        <p:spPr>
          <a:xfrm>
            <a:off x="5327001" y="3556679"/>
            <a:ext cx="1156188" cy="1404500"/>
          </a:xfrm>
          <a:prstGeom prst="rect">
            <a:avLst/>
          </a:prstGeom>
          <a:solidFill>
            <a:schemeClr val="accent3">
              <a:lumMod val="20000"/>
              <a:lumOff val="80000"/>
              <a:alpha val="69000"/>
            </a:schemeClr>
          </a:solid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900" dirty="0">
                <a:solidFill>
                  <a:schemeClr val="tx1"/>
                </a:solidFill>
              </a:rPr>
              <a:t>Large and multi-specialty work</a:t>
            </a:r>
          </a:p>
        </p:txBody>
      </p:sp>
      <p:pic>
        <p:nvPicPr>
          <p:cNvPr id="94" name="Picture 2" descr="Hemea pour les pros (Mise à jour 2021)">
            <a:extLst>
              <a:ext uri="{FF2B5EF4-FFF2-40B4-BE49-F238E27FC236}">
                <a16:creationId xmlns:a16="http://schemas.microsoft.com/office/drawing/2014/main" id="{975426AD-AF59-4A9A-88FF-86BDD97C925F}"/>
              </a:ext>
            </a:extLst>
          </p:cNvPr>
          <p:cNvPicPr>
            <a:picLocks noChangeAspect="1" noChangeArrowheads="1"/>
          </p:cNvPicPr>
          <p:nvPr/>
        </p:nvPicPr>
        <p:blipFill rotWithShape="1">
          <a:blip r:embed="rId17" cstate="print">
            <a:clrChange>
              <a:clrFrom>
                <a:srgbClr val="FFFFFF"/>
              </a:clrFrom>
              <a:clrTo>
                <a:srgbClr val="FFFFFF">
                  <a:alpha val="0"/>
                </a:srgbClr>
              </a:clrTo>
            </a:clrChange>
            <a:extLst>
              <a:ext uri="{28A0092B-C50C-407E-A947-70E740481C1C}">
                <a14:useLocalDpi xmlns:a14="http://schemas.microsoft.com/office/drawing/2010/main" val="0"/>
              </a:ext>
            </a:extLst>
          </a:blip>
          <a:srcRect l="20446" t="15527" r="20056" b="33513"/>
          <a:stretch/>
        </p:blipFill>
        <p:spPr bwMode="auto">
          <a:xfrm>
            <a:off x="5409413" y="4140771"/>
            <a:ext cx="493962" cy="149566"/>
          </a:xfrm>
          <a:prstGeom prst="rect">
            <a:avLst/>
          </a:prstGeom>
          <a:noFill/>
          <a:extLst>
            <a:ext uri="{909E8E84-426E-40DD-AFC4-6F175D3DCCD1}">
              <a14:hiddenFill xmlns:a14="http://schemas.microsoft.com/office/drawing/2010/main">
                <a:solidFill>
                  <a:srgbClr val="FFFFFF"/>
                </a:solidFill>
              </a14:hiddenFill>
            </a:ext>
          </a:extLst>
        </p:spPr>
      </p:pic>
      <p:pic>
        <p:nvPicPr>
          <p:cNvPr id="95" name="Image 94" descr="Une image contenant texte&#10;&#10;Description générée automatiquement">
            <a:extLst>
              <a:ext uri="{FF2B5EF4-FFF2-40B4-BE49-F238E27FC236}">
                <a16:creationId xmlns:a16="http://schemas.microsoft.com/office/drawing/2014/main" id="{31436DD5-C914-48D3-ABC4-C780E272A955}"/>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5477710" y="3898835"/>
            <a:ext cx="854766" cy="121047"/>
          </a:xfrm>
          <a:prstGeom prst="rect">
            <a:avLst/>
          </a:prstGeom>
        </p:spPr>
      </p:pic>
      <p:pic>
        <p:nvPicPr>
          <p:cNvPr id="96" name="Image 95" descr="Une image contenant texte&#10;&#10;Description générée automatiquement">
            <a:extLst>
              <a:ext uri="{FF2B5EF4-FFF2-40B4-BE49-F238E27FC236}">
                <a16:creationId xmlns:a16="http://schemas.microsoft.com/office/drawing/2014/main" id="{9B57537F-C5F9-4E5E-BD5B-F432D902A950}"/>
              </a:ext>
            </a:extLst>
          </p:cNvPr>
          <p:cNvPicPr>
            <a:picLocks noChangeAspect="1"/>
          </p:cNvPicPr>
          <p:nvPr/>
        </p:nvPicPr>
        <p:blipFill rotWithShape="1">
          <a:blip r:embed="rId19" cstate="print">
            <a:extLst>
              <a:ext uri="{28A0092B-C50C-407E-A947-70E740481C1C}">
                <a14:useLocalDpi xmlns:a14="http://schemas.microsoft.com/office/drawing/2010/main" val="0"/>
              </a:ext>
            </a:extLst>
          </a:blip>
          <a:srcRect t="17878" b="29585"/>
          <a:stretch/>
        </p:blipFill>
        <p:spPr>
          <a:xfrm>
            <a:off x="5372669" y="4751157"/>
            <a:ext cx="936468" cy="133540"/>
          </a:xfrm>
          <a:prstGeom prst="rect">
            <a:avLst/>
          </a:prstGeom>
        </p:spPr>
      </p:pic>
      <p:pic>
        <p:nvPicPr>
          <p:cNvPr id="97" name="Image 96" descr="Une image contenant texte&#10;&#10;Description générée automatiquement">
            <a:extLst>
              <a:ext uri="{FF2B5EF4-FFF2-40B4-BE49-F238E27FC236}">
                <a16:creationId xmlns:a16="http://schemas.microsoft.com/office/drawing/2014/main" id="{CFEC6FF8-8EF5-4462-B7C6-584887ACC3F4}"/>
              </a:ext>
            </a:extLst>
          </p:cNvPr>
          <p:cNvPicPr>
            <a:picLocks noChangeAspect="1"/>
          </p:cNvPicPr>
          <p:nvPr/>
        </p:nvPicPr>
        <p:blipFill rotWithShape="1">
          <a:blip r:embed="rId20" cstate="print">
            <a:extLst>
              <a:ext uri="{28A0092B-C50C-407E-A947-70E740481C1C}">
                <a14:useLocalDpi xmlns:a14="http://schemas.microsoft.com/office/drawing/2010/main" val="0"/>
              </a:ext>
            </a:extLst>
          </a:blip>
          <a:srcRect t="19036" b="27905"/>
          <a:stretch/>
        </p:blipFill>
        <p:spPr>
          <a:xfrm>
            <a:off x="5454950" y="4577623"/>
            <a:ext cx="896847" cy="142754"/>
          </a:xfrm>
          <a:prstGeom prst="rect">
            <a:avLst/>
          </a:prstGeom>
        </p:spPr>
      </p:pic>
      <p:sp>
        <p:nvSpPr>
          <p:cNvPr id="98" name="ZoneTexte 97">
            <a:extLst>
              <a:ext uri="{FF2B5EF4-FFF2-40B4-BE49-F238E27FC236}">
                <a16:creationId xmlns:a16="http://schemas.microsoft.com/office/drawing/2014/main" id="{E179A47A-9B95-4CAE-B926-4582178F5874}"/>
              </a:ext>
            </a:extLst>
          </p:cNvPr>
          <p:cNvSpPr txBox="1"/>
          <p:nvPr/>
        </p:nvSpPr>
        <p:spPr>
          <a:xfrm>
            <a:off x="6354805" y="4799595"/>
            <a:ext cx="128384" cy="153888"/>
          </a:xfrm>
          <a:prstGeom prst="rect">
            <a:avLst/>
          </a:prstGeom>
          <a:noFill/>
        </p:spPr>
        <p:txBody>
          <a:bodyPr wrap="square" lIns="0" tIns="0" rIns="0" bIns="0" rtlCol="0">
            <a:spAutoFit/>
          </a:bodyPr>
          <a:lstStyle/>
          <a:p>
            <a:pPr algn="l"/>
            <a:r>
              <a:rPr lang="en-US" sz="1000" dirty="0"/>
              <a:t>…</a:t>
            </a:r>
          </a:p>
        </p:txBody>
      </p:sp>
      <p:pic>
        <p:nvPicPr>
          <p:cNvPr id="99" name="Picture 2" descr="Archionline | N°1 des Architectes &amp; Entreprises en France‎">
            <a:extLst>
              <a:ext uri="{FF2B5EF4-FFF2-40B4-BE49-F238E27FC236}">
                <a16:creationId xmlns:a16="http://schemas.microsoft.com/office/drawing/2014/main" id="{28E2797F-1FD1-4145-9FC5-A6DCD1D96DDE}"/>
              </a:ext>
            </a:extLst>
          </p:cNvPr>
          <p:cNvPicPr>
            <a:picLocks noChangeAspect="1" noChangeArrowheads="1"/>
          </p:cNvPicPr>
          <p:nvPr/>
        </p:nvPicPr>
        <p:blipFill>
          <a:blip r:embed="rId21"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970445" y="4179456"/>
            <a:ext cx="492092" cy="138111"/>
          </a:xfrm>
          <a:prstGeom prst="rect">
            <a:avLst/>
          </a:prstGeom>
          <a:noFill/>
          <a:extLst>
            <a:ext uri="{909E8E84-426E-40DD-AFC4-6F175D3DCCD1}">
              <a14:hiddenFill xmlns:a14="http://schemas.microsoft.com/office/drawing/2010/main">
                <a:solidFill>
                  <a:srgbClr val="FFFFFF"/>
                </a:solidFill>
              </a14:hiddenFill>
            </a:ext>
          </a:extLst>
        </p:spPr>
      </p:pic>
      <p:pic>
        <p:nvPicPr>
          <p:cNvPr id="100" name="Image 5">
            <a:extLst>
              <a:ext uri="{FF2B5EF4-FFF2-40B4-BE49-F238E27FC236}">
                <a16:creationId xmlns:a16="http://schemas.microsoft.com/office/drawing/2014/main" id="{2591313F-5E43-489D-91B7-CAEB224CADE9}"/>
              </a:ext>
            </a:extLst>
          </p:cNvPr>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5547374" y="4390219"/>
            <a:ext cx="663468" cy="164579"/>
          </a:xfrm>
          <a:prstGeom prst="rect">
            <a:avLst/>
          </a:prstGeom>
        </p:spPr>
      </p:pic>
      <p:sp>
        <p:nvSpPr>
          <p:cNvPr id="77" name="ZoneTexte 76">
            <a:extLst>
              <a:ext uri="{FF2B5EF4-FFF2-40B4-BE49-F238E27FC236}">
                <a16:creationId xmlns:a16="http://schemas.microsoft.com/office/drawing/2014/main" id="{5527824B-76F4-45D6-8FE2-1C69A0F12F7E}"/>
              </a:ext>
            </a:extLst>
          </p:cNvPr>
          <p:cNvSpPr txBox="1"/>
          <p:nvPr/>
        </p:nvSpPr>
        <p:spPr>
          <a:xfrm>
            <a:off x="5189828" y="6393455"/>
            <a:ext cx="3600000" cy="215444"/>
          </a:xfrm>
          <a:prstGeom prst="rect">
            <a:avLst/>
          </a:prstGeom>
          <a:noFill/>
        </p:spPr>
        <p:txBody>
          <a:bodyPr wrap="square">
            <a:spAutoFit/>
          </a:bodyPr>
          <a:lstStyle/>
          <a:p>
            <a:pPr marL="0" indent="0">
              <a:buNone/>
            </a:pPr>
            <a:r>
              <a:rPr lang="en-US" sz="800" i="1" dirty="0">
                <a:solidFill>
                  <a:schemeClr val="bg1"/>
                </a:solidFill>
              </a:rPr>
              <a:t>Sources: eleven research and analysis</a:t>
            </a:r>
          </a:p>
        </p:txBody>
      </p:sp>
      <p:sp>
        <p:nvSpPr>
          <p:cNvPr id="81" name="Arrow: Pentagon 13">
            <a:extLst>
              <a:ext uri="{FF2B5EF4-FFF2-40B4-BE49-F238E27FC236}">
                <a16:creationId xmlns:a16="http://schemas.microsoft.com/office/drawing/2014/main" id="{41140C4B-D81F-4C2D-9325-CBDB4F046536}"/>
              </a:ext>
            </a:extLst>
          </p:cNvPr>
          <p:cNvSpPr/>
          <p:nvPr/>
        </p:nvSpPr>
        <p:spPr bwMode="auto">
          <a:xfrm>
            <a:off x="9134818" y="208635"/>
            <a:ext cx="558633" cy="119285"/>
          </a:xfrm>
          <a:prstGeom prst="homePlate">
            <a:avLst>
              <a:gd name="adj" fmla="val 15026"/>
            </a:avLst>
          </a:prstGeom>
          <a:solidFill>
            <a:srgbClr val="009DB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fontAlgn="base">
              <a:spcBef>
                <a:spcPct val="0"/>
              </a:spcBef>
              <a:spcAft>
                <a:spcPct val="0"/>
              </a:spcAft>
            </a:pPr>
            <a:r>
              <a:rPr lang="en-US" sz="900" dirty="0">
                <a:solidFill>
                  <a:schemeClr val="bg1"/>
                </a:solidFill>
                <a:latin typeface="+mj-lt"/>
              </a:rPr>
              <a:t>2</a:t>
            </a:r>
          </a:p>
        </p:txBody>
      </p:sp>
      <p:sp>
        <p:nvSpPr>
          <p:cNvPr id="82" name="Arrow: Pentagon 13">
            <a:extLst>
              <a:ext uri="{FF2B5EF4-FFF2-40B4-BE49-F238E27FC236}">
                <a16:creationId xmlns:a16="http://schemas.microsoft.com/office/drawing/2014/main" id="{A4CD6AED-02DD-459A-B1C7-F559D9F1E86B}"/>
              </a:ext>
            </a:extLst>
          </p:cNvPr>
          <p:cNvSpPr/>
          <p:nvPr/>
        </p:nvSpPr>
        <p:spPr bwMode="auto">
          <a:xfrm>
            <a:off x="9134818" y="336315"/>
            <a:ext cx="558633" cy="119285"/>
          </a:xfrm>
          <a:prstGeom prst="homePlate">
            <a:avLst>
              <a:gd name="adj" fmla="val 15026"/>
            </a:avLst>
          </a:prstGeom>
          <a:solidFill>
            <a:schemeClr val="bg1">
              <a:lumMod val="85000"/>
            </a:schemeClr>
          </a:solidFill>
          <a:ln w="9525" cap="flat" cmpd="sng" algn="ctr">
            <a:noFill/>
            <a:prstDash val="solid"/>
            <a:round/>
            <a:headEnd type="none" w="med" len="med"/>
            <a:tailEnd type="none" w="med" len="med"/>
          </a:ln>
          <a:effectLst/>
        </p:spPr>
        <p:txBody>
          <a:bodyPr vert="horz" wrap="square" lIns="324000" tIns="45720" rIns="91440" bIns="45720" numCol="1" rtlCol="0" anchor="ctr" anchorCtr="0" compatLnSpc="1">
            <a:prstTxWarp prst="textNoShape">
              <a:avLst/>
            </a:prstTxWarp>
          </a:bodyPr>
          <a:lstStyle/>
          <a:p>
            <a:pPr marL="315912" indent="-228600">
              <a:spcAft>
                <a:spcPts val="600"/>
              </a:spcAft>
              <a:buFont typeface="+mj-lt"/>
              <a:buAutoNum type="arabicPeriod"/>
            </a:pPr>
            <a:endParaRPr lang="en-US" sz="1000" dirty="0">
              <a:solidFill>
                <a:srgbClr val="009DB0"/>
              </a:solidFill>
              <a:latin typeface="+mj-lt"/>
              <a:cs typeface="Arial"/>
            </a:endParaRPr>
          </a:p>
        </p:txBody>
      </p:sp>
      <p:sp>
        <p:nvSpPr>
          <p:cNvPr id="13" name="Arrow: Pentagon 13">
            <a:extLst>
              <a:ext uri="{FF2B5EF4-FFF2-40B4-BE49-F238E27FC236}">
                <a16:creationId xmlns:a16="http://schemas.microsoft.com/office/drawing/2014/main" id="{67FF2AF0-191A-453A-83C2-8045CA773D57}"/>
              </a:ext>
            </a:extLst>
          </p:cNvPr>
          <p:cNvSpPr/>
          <p:nvPr/>
        </p:nvSpPr>
        <p:spPr bwMode="auto">
          <a:xfrm>
            <a:off x="9134818" y="79914"/>
            <a:ext cx="558633" cy="119285"/>
          </a:xfrm>
          <a:prstGeom prst="homePlate">
            <a:avLst>
              <a:gd name="adj" fmla="val 15026"/>
            </a:avLst>
          </a:prstGeom>
          <a:solidFill>
            <a:schemeClr val="bg1">
              <a:lumMod val="85000"/>
            </a:schemeClr>
          </a:solidFill>
          <a:ln w="9525" cap="flat" cmpd="sng" algn="ctr">
            <a:noFill/>
            <a:prstDash val="solid"/>
            <a:round/>
            <a:headEnd type="none" w="med" len="med"/>
            <a:tailEnd type="none" w="med" len="med"/>
          </a:ln>
          <a:effectLst/>
        </p:spPr>
        <p:txBody>
          <a:bodyPr vert="horz" wrap="square" lIns="324000" tIns="45720" rIns="91440" bIns="45720" numCol="1" rtlCol="0" anchor="ctr" anchorCtr="0" compatLnSpc="1">
            <a:prstTxWarp prst="textNoShape">
              <a:avLst/>
            </a:prstTxWarp>
          </a:bodyPr>
          <a:lstStyle/>
          <a:p>
            <a:pPr marL="315912" indent="-228600">
              <a:spcAft>
                <a:spcPts val="600"/>
              </a:spcAft>
              <a:buFont typeface="+mj-lt"/>
              <a:buAutoNum type="arabicPeriod"/>
            </a:pPr>
            <a:endParaRPr lang="en-US" sz="1000" dirty="0">
              <a:solidFill>
                <a:srgbClr val="009DB0"/>
              </a:solidFill>
              <a:latin typeface="+mj-lt"/>
              <a:cs typeface="Arial"/>
            </a:endParaRPr>
          </a:p>
        </p:txBody>
      </p:sp>
      <p:sp>
        <p:nvSpPr>
          <p:cNvPr id="75" name="Bulle narrative : rectangle 74">
            <a:extLst>
              <a:ext uri="{FF2B5EF4-FFF2-40B4-BE49-F238E27FC236}">
                <a16:creationId xmlns:a16="http://schemas.microsoft.com/office/drawing/2014/main" id="{BF048926-BF08-4F31-8C26-458582C96095}"/>
              </a:ext>
            </a:extLst>
          </p:cNvPr>
          <p:cNvSpPr/>
          <p:nvPr/>
        </p:nvSpPr>
        <p:spPr>
          <a:xfrm>
            <a:off x="714364" y="3781905"/>
            <a:ext cx="4085603" cy="2552682"/>
          </a:xfrm>
          <a:prstGeom prst="wedgeRectCallout">
            <a:avLst>
              <a:gd name="adj1" fmla="val 54726"/>
              <a:gd name="adj2" fmla="val -30026"/>
            </a:avLst>
          </a:prstGeom>
          <a:solidFill>
            <a:schemeClr val="bg1"/>
          </a:solidFill>
          <a:ln w="12700">
            <a:solidFill>
              <a:schemeClr val="accent1">
                <a:lumMod val="20000"/>
                <a:lumOff val="80000"/>
              </a:schemeClr>
            </a:solidFill>
          </a:ln>
          <a:effectLst>
            <a:outerShdw blurRad="50800" dist="38100" dir="2700000" algn="tl"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tIns="46800" rtlCol="0" anchor="t"/>
          <a:lstStyle/>
          <a:p>
            <a:pPr algn="ctr">
              <a:spcAft>
                <a:spcPts val="1200"/>
              </a:spcAft>
            </a:pPr>
            <a:r>
              <a:rPr lang="en-US" sz="1000" b="1" dirty="0">
                <a:solidFill>
                  <a:schemeClr val="tx1"/>
                </a:solidFill>
              </a:rPr>
              <a:t>Risk #4</a:t>
            </a:r>
          </a:p>
          <a:p>
            <a:pPr marL="171450" indent="-171450" algn="l">
              <a:spcAft>
                <a:spcPts val="600"/>
              </a:spcAft>
              <a:buFont typeface="Arial" panose="020B0604020202020204" pitchFamily="34" charset="0"/>
              <a:buChar char="•"/>
            </a:pPr>
            <a:r>
              <a:rPr lang="en-US" sz="1000" b="1" dirty="0">
                <a:solidFill>
                  <a:schemeClr val="tx1"/>
                </a:solidFill>
              </a:rPr>
              <a:t>Risk:</a:t>
            </a:r>
            <a:r>
              <a:rPr lang="en-US" sz="1000" dirty="0">
                <a:solidFill>
                  <a:schemeClr val="tx1"/>
                </a:solidFill>
              </a:rPr>
              <a:t> </a:t>
            </a:r>
            <a:r>
              <a:rPr lang="en-US" sz="1000" dirty="0">
                <a:solidFill>
                  <a:schemeClr val="accent5">
                    <a:lumMod val="75000"/>
                  </a:schemeClr>
                </a:solidFill>
              </a:rPr>
              <a:t>B2C platforms</a:t>
            </a:r>
            <a:r>
              <a:rPr lang="en-US" sz="1000" dirty="0">
                <a:solidFill>
                  <a:schemeClr val="tx1"/>
                </a:solidFill>
              </a:rPr>
              <a:t> could position as </a:t>
            </a:r>
            <a:r>
              <a:rPr lang="en-US" sz="1000" dirty="0">
                <a:solidFill>
                  <a:schemeClr val="accent5">
                    <a:lumMod val="75000"/>
                  </a:schemeClr>
                </a:solidFill>
              </a:rPr>
              <a:t>« in-kind » reparation providers for insurances</a:t>
            </a:r>
          </a:p>
          <a:p>
            <a:pPr marL="171450" indent="-171450" algn="l">
              <a:spcAft>
                <a:spcPts val="300"/>
              </a:spcAft>
              <a:buFont typeface="Arial" panose="020B0604020202020204" pitchFamily="34" charset="0"/>
              <a:buChar char="•"/>
            </a:pPr>
            <a:r>
              <a:rPr lang="en-US" sz="1000" b="1" dirty="0">
                <a:solidFill>
                  <a:schemeClr val="tx1"/>
                </a:solidFill>
              </a:rPr>
              <a:t>Assessment: </a:t>
            </a:r>
            <a:r>
              <a:rPr lang="en-US" sz="1000" dirty="0">
                <a:solidFill>
                  <a:schemeClr val="tx1"/>
                </a:solidFill>
              </a:rPr>
              <a:t>This risk appears </a:t>
            </a:r>
            <a:r>
              <a:rPr lang="en-US" sz="1000" dirty="0">
                <a:solidFill>
                  <a:schemeClr val="accent5">
                    <a:lumMod val="75000"/>
                  </a:schemeClr>
                </a:solidFill>
              </a:rPr>
              <a:t>highly improbable </a:t>
            </a:r>
            <a:r>
              <a:rPr lang="en-US" sz="1000" dirty="0">
                <a:solidFill>
                  <a:schemeClr val="tx1"/>
                </a:solidFill>
              </a:rPr>
              <a:t>as:</a:t>
            </a:r>
          </a:p>
          <a:p>
            <a:pPr marL="628650" lvl="1" indent="-171450">
              <a:spcAft>
                <a:spcPts val="300"/>
              </a:spcAft>
              <a:buClr>
                <a:schemeClr val="tx1"/>
              </a:buClr>
              <a:buFont typeface="Courier New" panose="02070309020205020404" pitchFamily="49" charset="0"/>
              <a:buChar char="o"/>
            </a:pPr>
            <a:r>
              <a:rPr lang="en-US" sz="1000" dirty="0">
                <a:solidFill>
                  <a:schemeClr val="tx1"/>
                </a:solidFill>
              </a:rPr>
              <a:t>B2C </a:t>
            </a:r>
            <a:r>
              <a:rPr lang="en-US" sz="1000" dirty="0">
                <a:solidFill>
                  <a:schemeClr val="accent5">
                    <a:lumMod val="75000"/>
                  </a:schemeClr>
                </a:solidFill>
              </a:rPr>
              <a:t>platforms</a:t>
            </a:r>
            <a:r>
              <a:rPr lang="en-US" sz="1000" dirty="0">
                <a:solidFill>
                  <a:schemeClr val="tx1"/>
                </a:solidFill>
              </a:rPr>
              <a:t> do </a:t>
            </a:r>
            <a:r>
              <a:rPr lang="en-US" sz="1000" dirty="0">
                <a:solidFill>
                  <a:schemeClr val="accent5">
                    <a:lumMod val="75000"/>
                  </a:schemeClr>
                </a:solidFill>
              </a:rPr>
              <a:t>not carry </a:t>
            </a:r>
            <a:r>
              <a:rPr lang="en-US" sz="1000" dirty="0">
                <a:solidFill>
                  <a:schemeClr val="tx1"/>
                </a:solidFill>
              </a:rPr>
              <a:t>the </a:t>
            </a:r>
            <a:r>
              <a:rPr lang="en-US" sz="1000" dirty="0">
                <a:solidFill>
                  <a:schemeClr val="accent5">
                    <a:lumMod val="75000"/>
                  </a:schemeClr>
                </a:solidFill>
              </a:rPr>
              <a:t>execution risk</a:t>
            </a:r>
            <a:r>
              <a:rPr lang="en-US" sz="1000" dirty="0">
                <a:solidFill>
                  <a:schemeClr val="accent5"/>
                </a:solidFill>
              </a:rPr>
              <a:t> </a:t>
            </a:r>
            <a:r>
              <a:rPr lang="en-US" sz="1000" dirty="0">
                <a:solidFill>
                  <a:schemeClr val="tx1"/>
                </a:solidFill>
              </a:rPr>
              <a:t>while insurance are willing to delegate it</a:t>
            </a:r>
          </a:p>
          <a:p>
            <a:pPr marL="628650" lvl="1" indent="-171450">
              <a:spcAft>
                <a:spcPts val="300"/>
              </a:spcAft>
              <a:buClr>
                <a:schemeClr val="tx1"/>
              </a:buClr>
              <a:buFont typeface="Courier New" panose="02070309020205020404" pitchFamily="49" charset="0"/>
              <a:buChar char="o"/>
            </a:pPr>
            <a:r>
              <a:rPr lang="en-US" sz="1000" dirty="0">
                <a:solidFill>
                  <a:schemeClr val="tx1"/>
                </a:solidFill>
              </a:rPr>
              <a:t>Platforms would </a:t>
            </a:r>
            <a:r>
              <a:rPr lang="en-US" sz="1000" dirty="0">
                <a:solidFill>
                  <a:schemeClr val="accent5">
                    <a:lumMod val="75000"/>
                  </a:schemeClr>
                </a:solidFill>
              </a:rPr>
              <a:t>struggle to ensure quality standards </a:t>
            </a:r>
            <a:r>
              <a:rPr lang="en-US" sz="1000" dirty="0">
                <a:solidFill>
                  <a:schemeClr val="tx1"/>
                </a:solidFill>
              </a:rPr>
              <a:t>required by insurances in order to</a:t>
            </a:r>
            <a:r>
              <a:rPr lang="en-US" sz="1000" dirty="0">
                <a:solidFill>
                  <a:schemeClr val="accent5">
                    <a:lumMod val="75000"/>
                  </a:schemeClr>
                </a:solidFill>
              </a:rPr>
              <a:t> maximize service level </a:t>
            </a:r>
            <a:r>
              <a:rPr lang="en-US" sz="1000" dirty="0">
                <a:solidFill>
                  <a:schemeClr val="tx1"/>
                </a:solidFill>
              </a:rPr>
              <a:t>provided to clients and </a:t>
            </a:r>
            <a:r>
              <a:rPr lang="en-US" sz="1000" dirty="0">
                <a:solidFill>
                  <a:schemeClr val="accent5">
                    <a:lumMod val="75000"/>
                  </a:schemeClr>
                </a:solidFill>
              </a:rPr>
              <a:t>minimize churn risk</a:t>
            </a:r>
            <a:endParaRPr lang="en-US" sz="1000" dirty="0">
              <a:solidFill>
                <a:schemeClr val="tx1"/>
              </a:solidFill>
            </a:endParaRPr>
          </a:p>
          <a:p>
            <a:pPr marL="628650" lvl="1" indent="-171450">
              <a:spcAft>
                <a:spcPts val="300"/>
              </a:spcAft>
              <a:buClr>
                <a:schemeClr val="tx1"/>
              </a:buClr>
              <a:buFont typeface="Courier New" panose="02070309020205020404" pitchFamily="49" charset="0"/>
              <a:buChar char="o"/>
            </a:pPr>
            <a:r>
              <a:rPr lang="en-US" sz="1000" dirty="0">
                <a:solidFill>
                  <a:schemeClr val="tx1"/>
                </a:solidFill>
              </a:rPr>
              <a:t>The </a:t>
            </a:r>
            <a:r>
              <a:rPr lang="en-US" sz="1000" dirty="0">
                <a:solidFill>
                  <a:schemeClr val="accent5">
                    <a:lumMod val="75000"/>
                  </a:schemeClr>
                </a:solidFill>
              </a:rPr>
              <a:t>nature of the service </a:t>
            </a:r>
            <a:r>
              <a:rPr lang="en-US" sz="1000" dirty="0">
                <a:solidFill>
                  <a:schemeClr val="tx1"/>
                </a:solidFill>
              </a:rPr>
              <a:t>provided by </a:t>
            </a:r>
            <a:r>
              <a:rPr lang="en-US" sz="1000" dirty="0">
                <a:solidFill>
                  <a:schemeClr val="accent5">
                    <a:lumMod val="75000"/>
                  </a:schemeClr>
                </a:solidFill>
              </a:rPr>
              <a:t>REN expands beyond what renovation platforms do </a:t>
            </a:r>
            <a:r>
              <a:rPr lang="en-US" sz="1000" dirty="0">
                <a:solidFill>
                  <a:schemeClr val="tx1"/>
                </a:solidFill>
              </a:rPr>
              <a:t>as they not only execute </a:t>
            </a:r>
            <a:r>
              <a:rPr lang="en-US" sz="1000" dirty="0">
                <a:solidFill>
                  <a:schemeClr val="accent5">
                    <a:lumMod val="75000"/>
                  </a:schemeClr>
                </a:solidFill>
              </a:rPr>
              <a:t>renovation</a:t>
            </a:r>
            <a:r>
              <a:rPr lang="en-US" sz="1000" dirty="0">
                <a:solidFill>
                  <a:schemeClr val="accent5"/>
                </a:solidFill>
              </a:rPr>
              <a:t> </a:t>
            </a:r>
            <a:r>
              <a:rPr lang="en-US" sz="1000" dirty="0">
                <a:solidFill>
                  <a:schemeClr val="tx1"/>
                </a:solidFill>
              </a:rPr>
              <a:t>but also</a:t>
            </a:r>
            <a:r>
              <a:rPr lang="en-US" sz="1000" dirty="0">
                <a:solidFill>
                  <a:schemeClr val="accent5"/>
                </a:solidFill>
              </a:rPr>
              <a:t> </a:t>
            </a:r>
            <a:r>
              <a:rPr lang="en-US" sz="1000" dirty="0">
                <a:solidFill>
                  <a:schemeClr val="accent5">
                    <a:lumMod val="75000"/>
                  </a:schemeClr>
                </a:solidFill>
              </a:rPr>
              <a:t>manage the customer’s loss from end-to-end</a:t>
            </a:r>
          </a:p>
        </p:txBody>
      </p:sp>
      <p:sp>
        <p:nvSpPr>
          <p:cNvPr id="76" name="Bulle narrative : rectangle 116">
            <a:extLst>
              <a:ext uri="{FF2B5EF4-FFF2-40B4-BE49-F238E27FC236}">
                <a16:creationId xmlns:a16="http://schemas.microsoft.com/office/drawing/2014/main" id="{52A62CB2-099B-45B3-821C-FD4F0C05C0E7}"/>
              </a:ext>
            </a:extLst>
          </p:cNvPr>
          <p:cNvSpPr/>
          <p:nvPr/>
        </p:nvSpPr>
        <p:spPr>
          <a:xfrm>
            <a:off x="718545" y="1033251"/>
            <a:ext cx="4081422" cy="2620316"/>
          </a:xfrm>
          <a:prstGeom prst="wedgeRectCallout">
            <a:avLst>
              <a:gd name="adj1" fmla="val 56129"/>
              <a:gd name="adj2" fmla="val 20081"/>
            </a:avLst>
          </a:prstGeom>
          <a:solidFill>
            <a:schemeClr val="bg1"/>
          </a:solidFill>
          <a:ln w="12700">
            <a:solidFill>
              <a:schemeClr val="accent1">
                <a:lumMod val="20000"/>
                <a:lumOff val="80000"/>
              </a:schemeClr>
            </a:solidFill>
          </a:ln>
          <a:effectLst>
            <a:outerShdw blurRad="50800" dist="38100" dir="2700000" algn="tl"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tIns="46800" rtlCol="0" anchor="t"/>
          <a:lstStyle/>
          <a:p>
            <a:pPr algn="ctr">
              <a:spcAft>
                <a:spcPts val="1200"/>
              </a:spcAft>
            </a:pPr>
            <a:r>
              <a:rPr lang="en-US" sz="1000" b="1" dirty="0">
                <a:solidFill>
                  <a:schemeClr val="tx1"/>
                </a:solidFill>
              </a:rPr>
              <a:t>Risk #3 </a:t>
            </a:r>
          </a:p>
          <a:p>
            <a:pPr marL="171450" indent="-171450">
              <a:spcAft>
                <a:spcPts val="600"/>
              </a:spcAft>
              <a:buFont typeface="Arial" panose="020B0604020202020204" pitchFamily="34" charset="0"/>
              <a:buChar char="•"/>
            </a:pPr>
            <a:r>
              <a:rPr lang="en-US" sz="1000" b="1" dirty="0">
                <a:solidFill>
                  <a:schemeClr val="tx1"/>
                </a:solidFill>
              </a:rPr>
              <a:t>Risk:</a:t>
            </a:r>
            <a:r>
              <a:rPr lang="en-US" sz="1000" dirty="0">
                <a:solidFill>
                  <a:schemeClr val="tx1"/>
                </a:solidFill>
              </a:rPr>
              <a:t> With the </a:t>
            </a:r>
            <a:r>
              <a:rPr lang="en-US" sz="1000" dirty="0">
                <a:solidFill>
                  <a:schemeClr val="accent5">
                    <a:lumMod val="75000"/>
                  </a:schemeClr>
                </a:solidFill>
              </a:rPr>
              <a:t>emergence of both B2C and C2C platform</a:t>
            </a:r>
            <a:r>
              <a:rPr lang="en-US" sz="1000" dirty="0">
                <a:solidFill>
                  <a:schemeClr val="tx1"/>
                </a:solidFill>
              </a:rPr>
              <a:t>, insured persons </a:t>
            </a:r>
            <a:r>
              <a:rPr lang="en-US" sz="1000" dirty="0">
                <a:solidFill>
                  <a:schemeClr val="accent5">
                    <a:lumMod val="75000"/>
                  </a:schemeClr>
                </a:solidFill>
              </a:rPr>
              <a:t>could increase</a:t>
            </a:r>
            <a:r>
              <a:rPr lang="en-US" sz="1000" dirty="0">
                <a:solidFill>
                  <a:schemeClr val="accent5"/>
                </a:solidFill>
              </a:rPr>
              <a:t> </a:t>
            </a:r>
            <a:r>
              <a:rPr lang="en-US" sz="1000" dirty="0">
                <a:solidFill>
                  <a:schemeClr val="tx1"/>
                </a:solidFill>
              </a:rPr>
              <a:t>their</a:t>
            </a:r>
            <a:r>
              <a:rPr lang="en-US" sz="1000" dirty="0">
                <a:solidFill>
                  <a:schemeClr val="accent5"/>
                </a:solidFill>
              </a:rPr>
              <a:t> </a:t>
            </a:r>
            <a:r>
              <a:rPr lang="en-US" sz="1000" dirty="0">
                <a:solidFill>
                  <a:schemeClr val="accent5">
                    <a:lumMod val="75000"/>
                  </a:schemeClr>
                </a:solidFill>
              </a:rPr>
              <a:t>use</a:t>
            </a:r>
            <a:r>
              <a:rPr lang="en-US" sz="1000" dirty="0">
                <a:solidFill>
                  <a:schemeClr val="accent5"/>
                </a:solidFill>
              </a:rPr>
              <a:t> </a:t>
            </a:r>
            <a:r>
              <a:rPr lang="en-US" sz="1000" dirty="0">
                <a:solidFill>
                  <a:schemeClr val="tx1"/>
                </a:solidFill>
              </a:rPr>
              <a:t>of</a:t>
            </a:r>
            <a:r>
              <a:rPr lang="en-US" sz="1000" dirty="0">
                <a:solidFill>
                  <a:schemeClr val="accent5"/>
                </a:solidFill>
              </a:rPr>
              <a:t> </a:t>
            </a:r>
            <a:r>
              <a:rPr lang="en-US" sz="1000" dirty="0">
                <a:solidFill>
                  <a:schemeClr val="accent5">
                    <a:lumMod val="75000"/>
                  </a:schemeClr>
                </a:solidFill>
              </a:rPr>
              <a:t>« over-the-counter »</a:t>
            </a:r>
            <a:r>
              <a:rPr lang="en-US" sz="1000" dirty="0">
                <a:solidFill>
                  <a:schemeClr val="accent5"/>
                </a:solidFill>
              </a:rPr>
              <a:t> </a:t>
            </a:r>
            <a:r>
              <a:rPr lang="en-US" sz="1000" dirty="0">
                <a:solidFill>
                  <a:schemeClr val="tx1"/>
                </a:solidFill>
              </a:rPr>
              <a:t>and </a:t>
            </a:r>
            <a:r>
              <a:rPr lang="en-US" sz="1000" dirty="0">
                <a:solidFill>
                  <a:schemeClr val="accent5">
                    <a:lumMod val="75000"/>
                  </a:schemeClr>
                </a:solidFill>
              </a:rPr>
              <a:t>« on-estimate » </a:t>
            </a:r>
            <a:r>
              <a:rPr lang="en-US" sz="1000" dirty="0">
                <a:solidFill>
                  <a:schemeClr val="tx1"/>
                </a:solidFill>
              </a:rPr>
              <a:t>compensations</a:t>
            </a:r>
          </a:p>
          <a:p>
            <a:pPr marL="171450" indent="-171450" algn="l">
              <a:spcAft>
                <a:spcPts val="300"/>
              </a:spcAft>
              <a:buFont typeface="Arial" panose="020B0604020202020204" pitchFamily="34" charset="0"/>
              <a:buChar char="•"/>
            </a:pPr>
            <a:r>
              <a:rPr lang="en-US" sz="1000" b="1" dirty="0">
                <a:solidFill>
                  <a:schemeClr val="tx1"/>
                </a:solidFill>
              </a:rPr>
              <a:t>Assessment: </a:t>
            </a:r>
            <a:r>
              <a:rPr lang="en-US" sz="1000" dirty="0">
                <a:solidFill>
                  <a:schemeClr val="tx1"/>
                </a:solidFill>
              </a:rPr>
              <a:t>This risk still needs </a:t>
            </a:r>
            <a:r>
              <a:rPr lang="en-US" sz="1000" dirty="0">
                <a:solidFill>
                  <a:schemeClr val="accent5">
                    <a:lumMod val="75000"/>
                  </a:schemeClr>
                </a:solidFill>
              </a:rPr>
              <a:t>to be further assessed</a:t>
            </a:r>
            <a:r>
              <a:rPr lang="en-US" sz="1000" dirty="0">
                <a:solidFill>
                  <a:schemeClr val="tx1"/>
                </a:solidFill>
              </a:rPr>
              <a:t>: </a:t>
            </a:r>
          </a:p>
          <a:p>
            <a:pPr marL="628650" lvl="1" indent="-171450">
              <a:spcAft>
                <a:spcPts val="300"/>
              </a:spcAft>
              <a:buFont typeface="Courier New" panose="02070309020205020404" pitchFamily="49" charset="0"/>
              <a:buChar char="o"/>
            </a:pPr>
            <a:r>
              <a:rPr lang="en-US" sz="1000" dirty="0">
                <a:solidFill>
                  <a:schemeClr val="tx1"/>
                </a:solidFill>
              </a:rPr>
              <a:t>The </a:t>
            </a:r>
            <a:r>
              <a:rPr lang="en-US" sz="1000" dirty="0">
                <a:solidFill>
                  <a:schemeClr val="accent5">
                    <a:lumMod val="75000"/>
                  </a:schemeClr>
                </a:solidFill>
              </a:rPr>
              <a:t>overall compensation cost for insurance </a:t>
            </a:r>
            <a:r>
              <a:rPr lang="en-US" sz="1000" dirty="0">
                <a:solidFill>
                  <a:schemeClr val="tx1"/>
                </a:solidFill>
              </a:rPr>
              <a:t>is </a:t>
            </a:r>
            <a:r>
              <a:rPr lang="en-US" sz="1000" dirty="0">
                <a:solidFill>
                  <a:schemeClr val="accent5">
                    <a:lumMod val="75000"/>
                  </a:schemeClr>
                </a:solidFill>
              </a:rPr>
              <a:t>lower</a:t>
            </a:r>
            <a:r>
              <a:rPr lang="en-US" sz="1000" dirty="0">
                <a:solidFill>
                  <a:schemeClr val="tx1"/>
                </a:solidFill>
              </a:rPr>
              <a:t> in REN versus over-the-counter and on-estimate </a:t>
            </a:r>
          </a:p>
          <a:p>
            <a:pPr marL="628650" lvl="1" indent="-171450">
              <a:spcAft>
                <a:spcPts val="300"/>
              </a:spcAft>
              <a:buFont typeface="Courier New" panose="02070309020205020404" pitchFamily="49" charset="0"/>
              <a:buChar char="o"/>
            </a:pPr>
            <a:r>
              <a:rPr lang="en-US" sz="1000" dirty="0">
                <a:solidFill>
                  <a:schemeClr val="tx1"/>
                </a:solidFill>
              </a:rPr>
              <a:t>Yet these </a:t>
            </a:r>
            <a:r>
              <a:rPr lang="en-US" sz="1000" dirty="0">
                <a:solidFill>
                  <a:schemeClr val="accent5">
                    <a:lumMod val="75000"/>
                  </a:schemeClr>
                </a:solidFill>
              </a:rPr>
              <a:t>platforms</a:t>
            </a:r>
            <a:r>
              <a:rPr lang="en-US" sz="1000" dirty="0">
                <a:solidFill>
                  <a:schemeClr val="tx1"/>
                </a:solidFill>
              </a:rPr>
              <a:t> don’t have the capacity to handle more renovation works due to the </a:t>
            </a:r>
            <a:r>
              <a:rPr lang="en-US" sz="1000" dirty="0">
                <a:solidFill>
                  <a:schemeClr val="accent5">
                    <a:lumMod val="75000"/>
                  </a:schemeClr>
                </a:solidFill>
              </a:rPr>
              <a:t>shortage of qualified professionals</a:t>
            </a:r>
            <a:endParaRPr lang="en-US" sz="1000" dirty="0">
              <a:solidFill>
                <a:schemeClr val="tx1"/>
              </a:solidFill>
            </a:endParaRPr>
          </a:p>
          <a:p>
            <a:pPr marL="628650" lvl="1" indent="-171450">
              <a:spcAft>
                <a:spcPts val="300"/>
              </a:spcAft>
              <a:buFont typeface="Courier New" panose="02070309020205020404" pitchFamily="49" charset="0"/>
              <a:buChar char="o"/>
            </a:pPr>
            <a:r>
              <a:rPr lang="en-US" sz="1000" dirty="0">
                <a:solidFill>
                  <a:schemeClr val="tx1"/>
                </a:solidFill>
              </a:rPr>
              <a:t>Moreover these platforms </a:t>
            </a:r>
            <a:r>
              <a:rPr lang="en-US" sz="1000" dirty="0">
                <a:solidFill>
                  <a:schemeClr val="accent5">
                    <a:lumMod val="75000"/>
                  </a:schemeClr>
                </a:solidFill>
              </a:rPr>
              <a:t>struggle to reach financial balance</a:t>
            </a:r>
            <a:r>
              <a:rPr lang="en-US" sz="1000" dirty="0">
                <a:solidFill>
                  <a:schemeClr val="accent5"/>
                </a:solidFill>
              </a:rPr>
              <a:t> </a:t>
            </a:r>
            <a:r>
              <a:rPr lang="en-US" sz="1000" dirty="0">
                <a:solidFill>
                  <a:schemeClr val="tx1"/>
                </a:solidFill>
              </a:rPr>
              <a:t>due to the high acquisition cost on both supply and demand sides </a:t>
            </a:r>
          </a:p>
        </p:txBody>
      </p:sp>
      <p:grpSp>
        <p:nvGrpSpPr>
          <p:cNvPr id="78" name="Group 4">
            <a:extLst>
              <a:ext uri="{FF2B5EF4-FFF2-40B4-BE49-F238E27FC236}">
                <a16:creationId xmlns:a16="http://schemas.microsoft.com/office/drawing/2014/main" id="{C37060A4-71F4-43B5-94D9-F2FD5F6DE9BF}"/>
              </a:ext>
            </a:extLst>
          </p:cNvPr>
          <p:cNvGrpSpPr>
            <a:grpSpLocks noChangeAspect="1"/>
          </p:cNvGrpSpPr>
          <p:nvPr/>
        </p:nvGrpSpPr>
        <p:grpSpPr bwMode="auto">
          <a:xfrm>
            <a:off x="4202725" y="1058853"/>
            <a:ext cx="217267" cy="257654"/>
            <a:chOff x="811" y="719"/>
            <a:chExt cx="694" cy="823"/>
          </a:xfrm>
          <a:solidFill>
            <a:schemeClr val="accent3"/>
          </a:solidFill>
        </p:grpSpPr>
        <p:sp>
          <p:nvSpPr>
            <p:cNvPr id="79" name="Freeform 5">
              <a:extLst>
                <a:ext uri="{FF2B5EF4-FFF2-40B4-BE49-F238E27FC236}">
                  <a16:creationId xmlns:a16="http://schemas.microsoft.com/office/drawing/2014/main" id="{63666777-1A26-448C-AE32-879D7BAD492E}"/>
                </a:ext>
              </a:extLst>
            </p:cNvPr>
            <p:cNvSpPr>
              <a:spLocks/>
            </p:cNvSpPr>
            <p:nvPr/>
          </p:nvSpPr>
          <p:spPr bwMode="auto">
            <a:xfrm>
              <a:off x="811" y="800"/>
              <a:ext cx="93" cy="742"/>
            </a:xfrm>
            <a:custGeom>
              <a:avLst/>
              <a:gdLst>
                <a:gd name="T0" fmla="*/ 4 w 8"/>
                <a:gd name="T1" fmla="*/ 0 h 64"/>
                <a:gd name="T2" fmla="*/ 0 w 8"/>
                <a:gd name="T3" fmla="*/ 4 h 64"/>
                <a:gd name="T4" fmla="*/ 0 w 8"/>
                <a:gd name="T5" fmla="*/ 64 h 64"/>
                <a:gd name="T6" fmla="*/ 8 w 8"/>
                <a:gd name="T7" fmla="*/ 64 h 64"/>
                <a:gd name="T8" fmla="*/ 8 w 8"/>
                <a:gd name="T9" fmla="*/ 4 h 64"/>
                <a:gd name="T10" fmla="*/ 4 w 8"/>
                <a:gd name="T11" fmla="*/ 0 h 64"/>
              </a:gdLst>
              <a:ahLst/>
              <a:cxnLst>
                <a:cxn ang="0">
                  <a:pos x="T0" y="T1"/>
                </a:cxn>
                <a:cxn ang="0">
                  <a:pos x="T2" y="T3"/>
                </a:cxn>
                <a:cxn ang="0">
                  <a:pos x="T4" y="T5"/>
                </a:cxn>
                <a:cxn ang="0">
                  <a:pos x="T6" y="T7"/>
                </a:cxn>
                <a:cxn ang="0">
                  <a:pos x="T8" y="T9"/>
                </a:cxn>
                <a:cxn ang="0">
                  <a:pos x="T10" y="T11"/>
                </a:cxn>
              </a:cxnLst>
              <a:rect l="0" t="0" r="r" b="b"/>
              <a:pathLst>
                <a:path w="8" h="64">
                  <a:moveTo>
                    <a:pt x="4" y="0"/>
                  </a:moveTo>
                  <a:cubicBezTo>
                    <a:pt x="2" y="0"/>
                    <a:pt x="0" y="2"/>
                    <a:pt x="0" y="4"/>
                  </a:cubicBezTo>
                  <a:cubicBezTo>
                    <a:pt x="0" y="64"/>
                    <a:pt x="0" y="64"/>
                    <a:pt x="0" y="64"/>
                  </a:cubicBezTo>
                  <a:cubicBezTo>
                    <a:pt x="8" y="64"/>
                    <a:pt x="8" y="64"/>
                    <a:pt x="8" y="64"/>
                  </a:cubicBezTo>
                  <a:cubicBezTo>
                    <a:pt x="8" y="4"/>
                    <a:pt x="8" y="4"/>
                    <a:pt x="8" y="4"/>
                  </a:cubicBezTo>
                  <a:cubicBezTo>
                    <a:pt x="8" y="2"/>
                    <a:pt x="7"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4" name="Freeform 6">
              <a:extLst>
                <a:ext uri="{FF2B5EF4-FFF2-40B4-BE49-F238E27FC236}">
                  <a16:creationId xmlns:a16="http://schemas.microsoft.com/office/drawing/2014/main" id="{A40ACC65-186E-458D-8C70-A590D9417865}"/>
                </a:ext>
              </a:extLst>
            </p:cNvPr>
            <p:cNvSpPr>
              <a:spLocks/>
            </p:cNvSpPr>
            <p:nvPr/>
          </p:nvSpPr>
          <p:spPr bwMode="auto">
            <a:xfrm>
              <a:off x="950" y="719"/>
              <a:ext cx="555" cy="741"/>
            </a:xfrm>
            <a:custGeom>
              <a:avLst/>
              <a:gdLst>
                <a:gd name="T0" fmla="*/ 0 w 48"/>
                <a:gd name="T1" fmla="*/ 16 h 64"/>
                <a:gd name="T2" fmla="*/ 0 w 48"/>
                <a:gd name="T3" fmla="*/ 48 h 64"/>
                <a:gd name="T4" fmla="*/ 48 w 48"/>
                <a:gd name="T5" fmla="*/ 44 h 64"/>
                <a:gd name="T6" fmla="*/ 48 w 48"/>
                <a:gd name="T7" fmla="*/ 12 h 64"/>
                <a:gd name="T8" fmla="*/ 0 w 48"/>
                <a:gd name="T9" fmla="*/ 16 h 64"/>
              </a:gdLst>
              <a:ahLst/>
              <a:cxnLst>
                <a:cxn ang="0">
                  <a:pos x="T0" y="T1"/>
                </a:cxn>
                <a:cxn ang="0">
                  <a:pos x="T2" y="T3"/>
                </a:cxn>
                <a:cxn ang="0">
                  <a:pos x="T4" y="T5"/>
                </a:cxn>
                <a:cxn ang="0">
                  <a:pos x="T6" y="T7"/>
                </a:cxn>
                <a:cxn ang="0">
                  <a:pos x="T8" y="T9"/>
                </a:cxn>
              </a:cxnLst>
              <a:rect l="0" t="0" r="r" b="b"/>
              <a:pathLst>
                <a:path w="48" h="64">
                  <a:moveTo>
                    <a:pt x="0" y="16"/>
                  </a:moveTo>
                  <a:cubicBezTo>
                    <a:pt x="0" y="48"/>
                    <a:pt x="0" y="48"/>
                    <a:pt x="0" y="48"/>
                  </a:cubicBezTo>
                  <a:cubicBezTo>
                    <a:pt x="24" y="32"/>
                    <a:pt x="24" y="64"/>
                    <a:pt x="48" y="44"/>
                  </a:cubicBezTo>
                  <a:cubicBezTo>
                    <a:pt x="48" y="12"/>
                    <a:pt x="48" y="12"/>
                    <a:pt x="48" y="12"/>
                  </a:cubicBezTo>
                  <a:cubicBezTo>
                    <a:pt x="24" y="32"/>
                    <a:pt x="24" y="0"/>
                    <a:pt x="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85" name="Group 4">
            <a:extLst>
              <a:ext uri="{FF2B5EF4-FFF2-40B4-BE49-F238E27FC236}">
                <a16:creationId xmlns:a16="http://schemas.microsoft.com/office/drawing/2014/main" id="{F8EFE2B0-4D77-47D3-A8BF-6DD08CBBBDFB}"/>
              </a:ext>
            </a:extLst>
          </p:cNvPr>
          <p:cNvGrpSpPr>
            <a:grpSpLocks noChangeAspect="1"/>
          </p:cNvGrpSpPr>
          <p:nvPr/>
        </p:nvGrpSpPr>
        <p:grpSpPr bwMode="auto">
          <a:xfrm>
            <a:off x="4491612" y="1058853"/>
            <a:ext cx="217267" cy="257654"/>
            <a:chOff x="811" y="719"/>
            <a:chExt cx="694" cy="823"/>
          </a:xfrm>
          <a:solidFill>
            <a:schemeClr val="accent6"/>
          </a:solidFill>
        </p:grpSpPr>
        <p:sp>
          <p:nvSpPr>
            <p:cNvPr id="87" name="Freeform 5">
              <a:extLst>
                <a:ext uri="{FF2B5EF4-FFF2-40B4-BE49-F238E27FC236}">
                  <a16:creationId xmlns:a16="http://schemas.microsoft.com/office/drawing/2014/main" id="{4E8A0885-908A-42BB-8CAF-E46BCB676080}"/>
                </a:ext>
              </a:extLst>
            </p:cNvPr>
            <p:cNvSpPr>
              <a:spLocks/>
            </p:cNvSpPr>
            <p:nvPr/>
          </p:nvSpPr>
          <p:spPr bwMode="auto">
            <a:xfrm>
              <a:off x="811" y="800"/>
              <a:ext cx="93" cy="742"/>
            </a:xfrm>
            <a:custGeom>
              <a:avLst/>
              <a:gdLst>
                <a:gd name="T0" fmla="*/ 4 w 8"/>
                <a:gd name="T1" fmla="*/ 0 h 64"/>
                <a:gd name="T2" fmla="*/ 0 w 8"/>
                <a:gd name="T3" fmla="*/ 4 h 64"/>
                <a:gd name="T4" fmla="*/ 0 w 8"/>
                <a:gd name="T5" fmla="*/ 64 h 64"/>
                <a:gd name="T6" fmla="*/ 8 w 8"/>
                <a:gd name="T7" fmla="*/ 64 h 64"/>
                <a:gd name="T8" fmla="*/ 8 w 8"/>
                <a:gd name="T9" fmla="*/ 4 h 64"/>
                <a:gd name="T10" fmla="*/ 4 w 8"/>
                <a:gd name="T11" fmla="*/ 0 h 64"/>
              </a:gdLst>
              <a:ahLst/>
              <a:cxnLst>
                <a:cxn ang="0">
                  <a:pos x="T0" y="T1"/>
                </a:cxn>
                <a:cxn ang="0">
                  <a:pos x="T2" y="T3"/>
                </a:cxn>
                <a:cxn ang="0">
                  <a:pos x="T4" y="T5"/>
                </a:cxn>
                <a:cxn ang="0">
                  <a:pos x="T6" y="T7"/>
                </a:cxn>
                <a:cxn ang="0">
                  <a:pos x="T8" y="T9"/>
                </a:cxn>
                <a:cxn ang="0">
                  <a:pos x="T10" y="T11"/>
                </a:cxn>
              </a:cxnLst>
              <a:rect l="0" t="0" r="r" b="b"/>
              <a:pathLst>
                <a:path w="8" h="64">
                  <a:moveTo>
                    <a:pt x="4" y="0"/>
                  </a:moveTo>
                  <a:cubicBezTo>
                    <a:pt x="2" y="0"/>
                    <a:pt x="0" y="2"/>
                    <a:pt x="0" y="4"/>
                  </a:cubicBezTo>
                  <a:cubicBezTo>
                    <a:pt x="0" y="64"/>
                    <a:pt x="0" y="64"/>
                    <a:pt x="0" y="64"/>
                  </a:cubicBezTo>
                  <a:cubicBezTo>
                    <a:pt x="8" y="64"/>
                    <a:pt x="8" y="64"/>
                    <a:pt x="8" y="64"/>
                  </a:cubicBezTo>
                  <a:cubicBezTo>
                    <a:pt x="8" y="4"/>
                    <a:pt x="8" y="4"/>
                    <a:pt x="8" y="4"/>
                  </a:cubicBezTo>
                  <a:cubicBezTo>
                    <a:pt x="8" y="2"/>
                    <a:pt x="7"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8" name="Freeform 6">
              <a:extLst>
                <a:ext uri="{FF2B5EF4-FFF2-40B4-BE49-F238E27FC236}">
                  <a16:creationId xmlns:a16="http://schemas.microsoft.com/office/drawing/2014/main" id="{A622C32B-C0AA-43E7-817D-88335DA34C4B}"/>
                </a:ext>
              </a:extLst>
            </p:cNvPr>
            <p:cNvSpPr>
              <a:spLocks/>
            </p:cNvSpPr>
            <p:nvPr/>
          </p:nvSpPr>
          <p:spPr bwMode="auto">
            <a:xfrm>
              <a:off x="950" y="719"/>
              <a:ext cx="555" cy="741"/>
            </a:xfrm>
            <a:custGeom>
              <a:avLst/>
              <a:gdLst>
                <a:gd name="T0" fmla="*/ 0 w 48"/>
                <a:gd name="T1" fmla="*/ 16 h 64"/>
                <a:gd name="T2" fmla="*/ 0 w 48"/>
                <a:gd name="T3" fmla="*/ 48 h 64"/>
                <a:gd name="T4" fmla="*/ 48 w 48"/>
                <a:gd name="T5" fmla="*/ 44 h 64"/>
                <a:gd name="T6" fmla="*/ 48 w 48"/>
                <a:gd name="T7" fmla="*/ 12 h 64"/>
                <a:gd name="T8" fmla="*/ 0 w 48"/>
                <a:gd name="T9" fmla="*/ 16 h 64"/>
              </a:gdLst>
              <a:ahLst/>
              <a:cxnLst>
                <a:cxn ang="0">
                  <a:pos x="T0" y="T1"/>
                </a:cxn>
                <a:cxn ang="0">
                  <a:pos x="T2" y="T3"/>
                </a:cxn>
                <a:cxn ang="0">
                  <a:pos x="T4" y="T5"/>
                </a:cxn>
                <a:cxn ang="0">
                  <a:pos x="T6" y="T7"/>
                </a:cxn>
                <a:cxn ang="0">
                  <a:pos x="T8" y="T9"/>
                </a:cxn>
              </a:cxnLst>
              <a:rect l="0" t="0" r="r" b="b"/>
              <a:pathLst>
                <a:path w="48" h="64">
                  <a:moveTo>
                    <a:pt x="0" y="16"/>
                  </a:moveTo>
                  <a:cubicBezTo>
                    <a:pt x="0" y="48"/>
                    <a:pt x="0" y="48"/>
                    <a:pt x="0" y="48"/>
                  </a:cubicBezTo>
                  <a:cubicBezTo>
                    <a:pt x="24" y="32"/>
                    <a:pt x="24" y="64"/>
                    <a:pt x="48" y="44"/>
                  </a:cubicBezTo>
                  <a:cubicBezTo>
                    <a:pt x="48" y="12"/>
                    <a:pt x="48" y="12"/>
                    <a:pt x="48" y="12"/>
                  </a:cubicBezTo>
                  <a:cubicBezTo>
                    <a:pt x="24" y="32"/>
                    <a:pt x="24" y="0"/>
                    <a:pt x="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89" name="Group 4">
            <a:extLst>
              <a:ext uri="{FF2B5EF4-FFF2-40B4-BE49-F238E27FC236}">
                <a16:creationId xmlns:a16="http://schemas.microsoft.com/office/drawing/2014/main" id="{305F55DB-DE11-461C-8172-C57F2F643919}"/>
              </a:ext>
            </a:extLst>
          </p:cNvPr>
          <p:cNvGrpSpPr>
            <a:grpSpLocks noChangeAspect="1"/>
          </p:cNvGrpSpPr>
          <p:nvPr/>
        </p:nvGrpSpPr>
        <p:grpSpPr bwMode="auto">
          <a:xfrm>
            <a:off x="4474858" y="3881569"/>
            <a:ext cx="217267" cy="257654"/>
            <a:chOff x="811" y="719"/>
            <a:chExt cx="694" cy="823"/>
          </a:xfrm>
          <a:solidFill>
            <a:schemeClr val="accent3"/>
          </a:solidFill>
        </p:grpSpPr>
        <p:sp>
          <p:nvSpPr>
            <p:cNvPr id="90" name="Freeform 5">
              <a:extLst>
                <a:ext uri="{FF2B5EF4-FFF2-40B4-BE49-F238E27FC236}">
                  <a16:creationId xmlns:a16="http://schemas.microsoft.com/office/drawing/2014/main" id="{96E36915-6A9E-417A-B216-4D96C3A10DB5}"/>
                </a:ext>
              </a:extLst>
            </p:cNvPr>
            <p:cNvSpPr>
              <a:spLocks/>
            </p:cNvSpPr>
            <p:nvPr/>
          </p:nvSpPr>
          <p:spPr bwMode="auto">
            <a:xfrm>
              <a:off x="811" y="800"/>
              <a:ext cx="93" cy="742"/>
            </a:xfrm>
            <a:custGeom>
              <a:avLst/>
              <a:gdLst>
                <a:gd name="T0" fmla="*/ 4 w 8"/>
                <a:gd name="T1" fmla="*/ 0 h 64"/>
                <a:gd name="T2" fmla="*/ 0 w 8"/>
                <a:gd name="T3" fmla="*/ 4 h 64"/>
                <a:gd name="T4" fmla="*/ 0 w 8"/>
                <a:gd name="T5" fmla="*/ 64 h 64"/>
                <a:gd name="T6" fmla="*/ 8 w 8"/>
                <a:gd name="T7" fmla="*/ 64 h 64"/>
                <a:gd name="T8" fmla="*/ 8 w 8"/>
                <a:gd name="T9" fmla="*/ 4 h 64"/>
                <a:gd name="T10" fmla="*/ 4 w 8"/>
                <a:gd name="T11" fmla="*/ 0 h 64"/>
              </a:gdLst>
              <a:ahLst/>
              <a:cxnLst>
                <a:cxn ang="0">
                  <a:pos x="T0" y="T1"/>
                </a:cxn>
                <a:cxn ang="0">
                  <a:pos x="T2" y="T3"/>
                </a:cxn>
                <a:cxn ang="0">
                  <a:pos x="T4" y="T5"/>
                </a:cxn>
                <a:cxn ang="0">
                  <a:pos x="T6" y="T7"/>
                </a:cxn>
                <a:cxn ang="0">
                  <a:pos x="T8" y="T9"/>
                </a:cxn>
                <a:cxn ang="0">
                  <a:pos x="T10" y="T11"/>
                </a:cxn>
              </a:cxnLst>
              <a:rect l="0" t="0" r="r" b="b"/>
              <a:pathLst>
                <a:path w="8" h="64">
                  <a:moveTo>
                    <a:pt x="4" y="0"/>
                  </a:moveTo>
                  <a:cubicBezTo>
                    <a:pt x="2" y="0"/>
                    <a:pt x="0" y="2"/>
                    <a:pt x="0" y="4"/>
                  </a:cubicBezTo>
                  <a:cubicBezTo>
                    <a:pt x="0" y="64"/>
                    <a:pt x="0" y="64"/>
                    <a:pt x="0" y="64"/>
                  </a:cubicBezTo>
                  <a:cubicBezTo>
                    <a:pt x="8" y="64"/>
                    <a:pt x="8" y="64"/>
                    <a:pt x="8" y="64"/>
                  </a:cubicBezTo>
                  <a:cubicBezTo>
                    <a:pt x="8" y="4"/>
                    <a:pt x="8" y="4"/>
                    <a:pt x="8" y="4"/>
                  </a:cubicBezTo>
                  <a:cubicBezTo>
                    <a:pt x="8" y="2"/>
                    <a:pt x="7"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1" name="Freeform 6">
              <a:extLst>
                <a:ext uri="{FF2B5EF4-FFF2-40B4-BE49-F238E27FC236}">
                  <a16:creationId xmlns:a16="http://schemas.microsoft.com/office/drawing/2014/main" id="{BFF78B58-FD89-4362-9BA8-9B6C47C0E53F}"/>
                </a:ext>
              </a:extLst>
            </p:cNvPr>
            <p:cNvSpPr>
              <a:spLocks/>
            </p:cNvSpPr>
            <p:nvPr/>
          </p:nvSpPr>
          <p:spPr bwMode="auto">
            <a:xfrm>
              <a:off x="950" y="719"/>
              <a:ext cx="555" cy="741"/>
            </a:xfrm>
            <a:custGeom>
              <a:avLst/>
              <a:gdLst>
                <a:gd name="T0" fmla="*/ 0 w 48"/>
                <a:gd name="T1" fmla="*/ 16 h 64"/>
                <a:gd name="T2" fmla="*/ 0 w 48"/>
                <a:gd name="T3" fmla="*/ 48 h 64"/>
                <a:gd name="T4" fmla="*/ 48 w 48"/>
                <a:gd name="T5" fmla="*/ 44 h 64"/>
                <a:gd name="T6" fmla="*/ 48 w 48"/>
                <a:gd name="T7" fmla="*/ 12 h 64"/>
                <a:gd name="T8" fmla="*/ 0 w 48"/>
                <a:gd name="T9" fmla="*/ 16 h 64"/>
              </a:gdLst>
              <a:ahLst/>
              <a:cxnLst>
                <a:cxn ang="0">
                  <a:pos x="T0" y="T1"/>
                </a:cxn>
                <a:cxn ang="0">
                  <a:pos x="T2" y="T3"/>
                </a:cxn>
                <a:cxn ang="0">
                  <a:pos x="T4" y="T5"/>
                </a:cxn>
                <a:cxn ang="0">
                  <a:pos x="T6" y="T7"/>
                </a:cxn>
                <a:cxn ang="0">
                  <a:pos x="T8" y="T9"/>
                </a:cxn>
              </a:cxnLst>
              <a:rect l="0" t="0" r="r" b="b"/>
              <a:pathLst>
                <a:path w="48" h="64">
                  <a:moveTo>
                    <a:pt x="0" y="16"/>
                  </a:moveTo>
                  <a:cubicBezTo>
                    <a:pt x="0" y="48"/>
                    <a:pt x="0" y="48"/>
                    <a:pt x="0" y="48"/>
                  </a:cubicBezTo>
                  <a:cubicBezTo>
                    <a:pt x="24" y="32"/>
                    <a:pt x="24" y="64"/>
                    <a:pt x="48" y="44"/>
                  </a:cubicBezTo>
                  <a:cubicBezTo>
                    <a:pt x="48" y="12"/>
                    <a:pt x="48" y="12"/>
                    <a:pt x="48" y="12"/>
                  </a:cubicBezTo>
                  <a:cubicBezTo>
                    <a:pt x="24" y="32"/>
                    <a:pt x="24" y="0"/>
                    <a:pt x="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92" name="Group 4">
            <a:extLst>
              <a:ext uri="{FF2B5EF4-FFF2-40B4-BE49-F238E27FC236}">
                <a16:creationId xmlns:a16="http://schemas.microsoft.com/office/drawing/2014/main" id="{99D06CE5-57B4-4698-BB0A-73B6E87C4506}"/>
              </a:ext>
            </a:extLst>
          </p:cNvPr>
          <p:cNvGrpSpPr>
            <a:grpSpLocks noChangeAspect="1"/>
          </p:cNvGrpSpPr>
          <p:nvPr/>
        </p:nvGrpSpPr>
        <p:grpSpPr bwMode="auto">
          <a:xfrm>
            <a:off x="186604" y="6500921"/>
            <a:ext cx="217267" cy="257654"/>
            <a:chOff x="811" y="719"/>
            <a:chExt cx="694" cy="823"/>
          </a:xfrm>
          <a:solidFill>
            <a:schemeClr val="accent3"/>
          </a:solidFill>
        </p:grpSpPr>
        <p:sp>
          <p:nvSpPr>
            <p:cNvPr id="101" name="Freeform 5">
              <a:extLst>
                <a:ext uri="{FF2B5EF4-FFF2-40B4-BE49-F238E27FC236}">
                  <a16:creationId xmlns:a16="http://schemas.microsoft.com/office/drawing/2014/main" id="{F1344A91-F178-4DE5-95C0-9D49230F1522}"/>
                </a:ext>
              </a:extLst>
            </p:cNvPr>
            <p:cNvSpPr>
              <a:spLocks/>
            </p:cNvSpPr>
            <p:nvPr/>
          </p:nvSpPr>
          <p:spPr bwMode="auto">
            <a:xfrm>
              <a:off x="811" y="800"/>
              <a:ext cx="93" cy="742"/>
            </a:xfrm>
            <a:custGeom>
              <a:avLst/>
              <a:gdLst>
                <a:gd name="T0" fmla="*/ 4 w 8"/>
                <a:gd name="T1" fmla="*/ 0 h 64"/>
                <a:gd name="T2" fmla="*/ 0 w 8"/>
                <a:gd name="T3" fmla="*/ 4 h 64"/>
                <a:gd name="T4" fmla="*/ 0 w 8"/>
                <a:gd name="T5" fmla="*/ 64 h 64"/>
                <a:gd name="T6" fmla="*/ 8 w 8"/>
                <a:gd name="T7" fmla="*/ 64 h 64"/>
                <a:gd name="T8" fmla="*/ 8 w 8"/>
                <a:gd name="T9" fmla="*/ 4 h 64"/>
                <a:gd name="T10" fmla="*/ 4 w 8"/>
                <a:gd name="T11" fmla="*/ 0 h 64"/>
              </a:gdLst>
              <a:ahLst/>
              <a:cxnLst>
                <a:cxn ang="0">
                  <a:pos x="T0" y="T1"/>
                </a:cxn>
                <a:cxn ang="0">
                  <a:pos x="T2" y="T3"/>
                </a:cxn>
                <a:cxn ang="0">
                  <a:pos x="T4" y="T5"/>
                </a:cxn>
                <a:cxn ang="0">
                  <a:pos x="T6" y="T7"/>
                </a:cxn>
                <a:cxn ang="0">
                  <a:pos x="T8" y="T9"/>
                </a:cxn>
                <a:cxn ang="0">
                  <a:pos x="T10" y="T11"/>
                </a:cxn>
              </a:cxnLst>
              <a:rect l="0" t="0" r="r" b="b"/>
              <a:pathLst>
                <a:path w="8" h="64">
                  <a:moveTo>
                    <a:pt x="4" y="0"/>
                  </a:moveTo>
                  <a:cubicBezTo>
                    <a:pt x="2" y="0"/>
                    <a:pt x="0" y="2"/>
                    <a:pt x="0" y="4"/>
                  </a:cubicBezTo>
                  <a:cubicBezTo>
                    <a:pt x="0" y="64"/>
                    <a:pt x="0" y="64"/>
                    <a:pt x="0" y="64"/>
                  </a:cubicBezTo>
                  <a:cubicBezTo>
                    <a:pt x="8" y="64"/>
                    <a:pt x="8" y="64"/>
                    <a:pt x="8" y="64"/>
                  </a:cubicBezTo>
                  <a:cubicBezTo>
                    <a:pt x="8" y="4"/>
                    <a:pt x="8" y="4"/>
                    <a:pt x="8" y="4"/>
                  </a:cubicBezTo>
                  <a:cubicBezTo>
                    <a:pt x="8" y="2"/>
                    <a:pt x="7"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2" name="Freeform 6">
              <a:extLst>
                <a:ext uri="{FF2B5EF4-FFF2-40B4-BE49-F238E27FC236}">
                  <a16:creationId xmlns:a16="http://schemas.microsoft.com/office/drawing/2014/main" id="{F0537D3F-CFA9-4A37-AA37-A7FB1C6628D4}"/>
                </a:ext>
              </a:extLst>
            </p:cNvPr>
            <p:cNvSpPr>
              <a:spLocks/>
            </p:cNvSpPr>
            <p:nvPr/>
          </p:nvSpPr>
          <p:spPr bwMode="auto">
            <a:xfrm>
              <a:off x="950" y="719"/>
              <a:ext cx="555" cy="741"/>
            </a:xfrm>
            <a:custGeom>
              <a:avLst/>
              <a:gdLst>
                <a:gd name="T0" fmla="*/ 0 w 48"/>
                <a:gd name="T1" fmla="*/ 16 h 64"/>
                <a:gd name="T2" fmla="*/ 0 w 48"/>
                <a:gd name="T3" fmla="*/ 48 h 64"/>
                <a:gd name="T4" fmla="*/ 48 w 48"/>
                <a:gd name="T5" fmla="*/ 44 h 64"/>
                <a:gd name="T6" fmla="*/ 48 w 48"/>
                <a:gd name="T7" fmla="*/ 12 h 64"/>
                <a:gd name="T8" fmla="*/ 0 w 48"/>
                <a:gd name="T9" fmla="*/ 16 h 64"/>
              </a:gdLst>
              <a:ahLst/>
              <a:cxnLst>
                <a:cxn ang="0">
                  <a:pos x="T0" y="T1"/>
                </a:cxn>
                <a:cxn ang="0">
                  <a:pos x="T2" y="T3"/>
                </a:cxn>
                <a:cxn ang="0">
                  <a:pos x="T4" y="T5"/>
                </a:cxn>
                <a:cxn ang="0">
                  <a:pos x="T6" y="T7"/>
                </a:cxn>
                <a:cxn ang="0">
                  <a:pos x="T8" y="T9"/>
                </a:cxn>
              </a:cxnLst>
              <a:rect l="0" t="0" r="r" b="b"/>
              <a:pathLst>
                <a:path w="48" h="64">
                  <a:moveTo>
                    <a:pt x="0" y="16"/>
                  </a:moveTo>
                  <a:cubicBezTo>
                    <a:pt x="0" y="48"/>
                    <a:pt x="0" y="48"/>
                    <a:pt x="0" y="48"/>
                  </a:cubicBezTo>
                  <a:cubicBezTo>
                    <a:pt x="24" y="32"/>
                    <a:pt x="24" y="64"/>
                    <a:pt x="48" y="44"/>
                  </a:cubicBezTo>
                  <a:cubicBezTo>
                    <a:pt x="48" y="12"/>
                    <a:pt x="48" y="12"/>
                    <a:pt x="48" y="12"/>
                  </a:cubicBezTo>
                  <a:cubicBezTo>
                    <a:pt x="24" y="32"/>
                    <a:pt x="24" y="0"/>
                    <a:pt x="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03" name="Group 4">
            <a:extLst>
              <a:ext uri="{FF2B5EF4-FFF2-40B4-BE49-F238E27FC236}">
                <a16:creationId xmlns:a16="http://schemas.microsoft.com/office/drawing/2014/main" id="{CDA4E913-8123-460D-8893-8F1B08594827}"/>
              </a:ext>
            </a:extLst>
          </p:cNvPr>
          <p:cNvGrpSpPr>
            <a:grpSpLocks noChangeAspect="1"/>
          </p:cNvGrpSpPr>
          <p:nvPr/>
        </p:nvGrpSpPr>
        <p:grpSpPr bwMode="auto">
          <a:xfrm>
            <a:off x="1254397" y="6500922"/>
            <a:ext cx="217267" cy="230151"/>
            <a:chOff x="811" y="719"/>
            <a:chExt cx="694" cy="823"/>
          </a:xfrm>
          <a:solidFill>
            <a:schemeClr val="accent6"/>
          </a:solidFill>
        </p:grpSpPr>
        <p:sp>
          <p:nvSpPr>
            <p:cNvPr id="104" name="Freeform 5">
              <a:extLst>
                <a:ext uri="{FF2B5EF4-FFF2-40B4-BE49-F238E27FC236}">
                  <a16:creationId xmlns:a16="http://schemas.microsoft.com/office/drawing/2014/main" id="{75CD569D-BECE-47F4-AED3-B01CD96232A3}"/>
                </a:ext>
              </a:extLst>
            </p:cNvPr>
            <p:cNvSpPr>
              <a:spLocks/>
            </p:cNvSpPr>
            <p:nvPr/>
          </p:nvSpPr>
          <p:spPr bwMode="auto">
            <a:xfrm>
              <a:off x="811" y="800"/>
              <a:ext cx="93" cy="742"/>
            </a:xfrm>
            <a:custGeom>
              <a:avLst/>
              <a:gdLst>
                <a:gd name="T0" fmla="*/ 4 w 8"/>
                <a:gd name="T1" fmla="*/ 0 h 64"/>
                <a:gd name="T2" fmla="*/ 0 w 8"/>
                <a:gd name="T3" fmla="*/ 4 h 64"/>
                <a:gd name="T4" fmla="*/ 0 w 8"/>
                <a:gd name="T5" fmla="*/ 64 h 64"/>
                <a:gd name="T6" fmla="*/ 8 w 8"/>
                <a:gd name="T7" fmla="*/ 64 h 64"/>
                <a:gd name="T8" fmla="*/ 8 w 8"/>
                <a:gd name="T9" fmla="*/ 4 h 64"/>
                <a:gd name="T10" fmla="*/ 4 w 8"/>
                <a:gd name="T11" fmla="*/ 0 h 64"/>
              </a:gdLst>
              <a:ahLst/>
              <a:cxnLst>
                <a:cxn ang="0">
                  <a:pos x="T0" y="T1"/>
                </a:cxn>
                <a:cxn ang="0">
                  <a:pos x="T2" y="T3"/>
                </a:cxn>
                <a:cxn ang="0">
                  <a:pos x="T4" y="T5"/>
                </a:cxn>
                <a:cxn ang="0">
                  <a:pos x="T6" y="T7"/>
                </a:cxn>
                <a:cxn ang="0">
                  <a:pos x="T8" y="T9"/>
                </a:cxn>
                <a:cxn ang="0">
                  <a:pos x="T10" y="T11"/>
                </a:cxn>
              </a:cxnLst>
              <a:rect l="0" t="0" r="r" b="b"/>
              <a:pathLst>
                <a:path w="8" h="64">
                  <a:moveTo>
                    <a:pt x="4" y="0"/>
                  </a:moveTo>
                  <a:cubicBezTo>
                    <a:pt x="2" y="0"/>
                    <a:pt x="0" y="2"/>
                    <a:pt x="0" y="4"/>
                  </a:cubicBezTo>
                  <a:cubicBezTo>
                    <a:pt x="0" y="64"/>
                    <a:pt x="0" y="64"/>
                    <a:pt x="0" y="64"/>
                  </a:cubicBezTo>
                  <a:cubicBezTo>
                    <a:pt x="8" y="64"/>
                    <a:pt x="8" y="64"/>
                    <a:pt x="8" y="64"/>
                  </a:cubicBezTo>
                  <a:cubicBezTo>
                    <a:pt x="8" y="4"/>
                    <a:pt x="8" y="4"/>
                    <a:pt x="8" y="4"/>
                  </a:cubicBezTo>
                  <a:cubicBezTo>
                    <a:pt x="8" y="2"/>
                    <a:pt x="7"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5" name="Freeform 6">
              <a:extLst>
                <a:ext uri="{FF2B5EF4-FFF2-40B4-BE49-F238E27FC236}">
                  <a16:creationId xmlns:a16="http://schemas.microsoft.com/office/drawing/2014/main" id="{3E8DAA04-6406-428C-8780-97C8E3F0D86E}"/>
                </a:ext>
              </a:extLst>
            </p:cNvPr>
            <p:cNvSpPr>
              <a:spLocks/>
            </p:cNvSpPr>
            <p:nvPr/>
          </p:nvSpPr>
          <p:spPr bwMode="auto">
            <a:xfrm>
              <a:off x="950" y="719"/>
              <a:ext cx="555" cy="741"/>
            </a:xfrm>
            <a:custGeom>
              <a:avLst/>
              <a:gdLst>
                <a:gd name="T0" fmla="*/ 0 w 48"/>
                <a:gd name="T1" fmla="*/ 16 h 64"/>
                <a:gd name="T2" fmla="*/ 0 w 48"/>
                <a:gd name="T3" fmla="*/ 48 h 64"/>
                <a:gd name="T4" fmla="*/ 48 w 48"/>
                <a:gd name="T5" fmla="*/ 44 h 64"/>
                <a:gd name="T6" fmla="*/ 48 w 48"/>
                <a:gd name="T7" fmla="*/ 12 h 64"/>
                <a:gd name="T8" fmla="*/ 0 w 48"/>
                <a:gd name="T9" fmla="*/ 16 h 64"/>
              </a:gdLst>
              <a:ahLst/>
              <a:cxnLst>
                <a:cxn ang="0">
                  <a:pos x="T0" y="T1"/>
                </a:cxn>
                <a:cxn ang="0">
                  <a:pos x="T2" y="T3"/>
                </a:cxn>
                <a:cxn ang="0">
                  <a:pos x="T4" y="T5"/>
                </a:cxn>
                <a:cxn ang="0">
                  <a:pos x="T6" y="T7"/>
                </a:cxn>
                <a:cxn ang="0">
                  <a:pos x="T8" y="T9"/>
                </a:cxn>
              </a:cxnLst>
              <a:rect l="0" t="0" r="r" b="b"/>
              <a:pathLst>
                <a:path w="48" h="64">
                  <a:moveTo>
                    <a:pt x="0" y="16"/>
                  </a:moveTo>
                  <a:cubicBezTo>
                    <a:pt x="0" y="48"/>
                    <a:pt x="0" y="48"/>
                    <a:pt x="0" y="48"/>
                  </a:cubicBezTo>
                  <a:cubicBezTo>
                    <a:pt x="24" y="32"/>
                    <a:pt x="24" y="64"/>
                    <a:pt x="48" y="44"/>
                  </a:cubicBezTo>
                  <a:cubicBezTo>
                    <a:pt x="48" y="12"/>
                    <a:pt x="48" y="12"/>
                    <a:pt x="48" y="12"/>
                  </a:cubicBezTo>
                  <a:cubicBezTo>
                    <a:pt x="24" y="32"/>
                    <a:pt x="24" y="0"/>
                    <a:pt x="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06" name="TextBox 28">
            <a:extLst>
              <a:ext uri="{FF2B5EF4-FFF2-40B4-BE49-F238E27FC236}">
                <a16:creationId xmlns:a16="http://schemas.microsoft.com/office/drawing/2014/main" id="{2CE48A6C-F811-4EE2-A5F6-4C1AF22A5506}"/>
              </a:ext>
            </a:extLst>
          </p:cNvPr>
          <p:cNvSpPr txBox="1"/>
          <p:nvPr/>
        </p:nvSpPr>
        <p:spPr>
          <a:xfrm>
            <a:off x="478252" y="6566129"/>
            <a:ext cx="611065" cy="215444"/>
          </a:xfrm>
          <a:prstGeom prst="rect">
            <a:avLst/>
          </a:prstGeom>
          <a:noFill/>
        </p:spPr>
        <p:txBody>
          <a:bodyPr wrap="none" rtlCol="0">
            <a:spAutoFit/>
          </a:bodyPr>
          <a:lstStyle/>
          <a:p>
            <a:pPr algn="l"/>
            <a:r>
              <a:rPr lang="en-US" sz="800" dirty="0"/>
              <a:t>Low risk</a:t>
            </a:r>
          </a:p>
        </p:txBody>
      </p:sp>
      <p:sp>
        <p:nvSpPr>
          <p:cNvPr id="107" name="TextBox 28">
            <a:extLst>
              <a:ext uri="{FF2B5EF4-FFF2-40B4-BE49-F238E27FC236}">
                <a16:creationId xmlns:a16="http://schemas.microsoft.com/office/drawing/2014/main" id="{AE395F6F-5447-464E-8F22-8A2FA600B410}"/>
              </a:ext>
            </a:extLst>
          </p:cNvPr>
          <p:cNvSpPr txBox="1"/>
          <p:nvPr/>
        </p:nvSpPr>
        <p:spPr>
          <a:xfrm>
            <a:off x="1567364" y="6566129"/>
            <a:ext cx="813043" cy="215444"/>
          </a:xfrm>
          <a:prstGeom prst="rect">
            <a:avLst/>
          </a:prstGeom>
          <a:noFill/>
        </p:spPr>
        <p:txBody>
          <a:bodyPr wrap="none" rtlCol="0">
            <a:spAutoFit/>
          </a:bodyPr>
          <a:lstStyle/>
          <a:p>
            <a:pPr algn="l"/>
            <a:r>
              <a:rPr lang="en-US" sz="800" dirty="0"/>
              <a:t>Medium risk</a:t>
            </a:r>
          </a:p>
        </p:txBody>
      </p:sp>
      <p:sp>
        <p:nvSpPr>
          <p:cNvPr id="108" name="Freeform 26">
            <a:extLst>
              <a:ext uri="{FF2B5EF4-FFF2-40B4-BE49-F238E27FC236}">
                <a16:creationId xmlns:a16="http://schemas.microsoft.com/office/drawing/2014/main" id="{A4F66272-A4ED-44A7-A2AC-2B6FCBE35EBE}"/>
              </a:ext>
            </a:extLst>
          </p:cNvPr>
          <p:cNvSpPr>
            <a:spLocks noEditPoints="1"/>
          </p:cNvSpPr>
          <p:nvPr/>
        </p:nvSpPr>
        <p:spPr bwMode="auto">
          <a:xfrm>
            <a:off x="6164019" y="3013597"/>
            <a:ext cx="187778" cy="187778"/>
          </a:xfrm>
          <a:custGeom>
            <a:avLst/>
            <a:gdLst>
              <a:gd name="T0" fmla="*/ 56 w 64"/>
              <a:gd name="T1" fmla="*/ 36 h 64"/>
              <a:gd name="T2" fmla="*/ 52 w 64"/>
              <a:gd name="T3" fmla="*/ 38 h 64"/>
              <a:gd name="T4" fmla="*/ 47 w 64"/>
              <a:gd name="T5" fmla="*/ 34 h 64"/>
              <a:gd name="T6" fmla="*/ 48 w 64"/>
              <a:gd name="T7" fmla="*/ 28 h 64"/>
              <a:gd name="T8" fmla="*/ 46 w 64"/>
              <a:gd name="T9" fmla="*/ 21 h 64"/>
              <a:gd name="T10" fmla="*/ 52 w 64"/>
              <a:gd name="T11" fmla="*/ 15 h 64"/>
              <a:gd name="T12" fmla="*/ 56 w 64"/>
              <a:gd name="T13" fmla="*/ 16 h 64"/>
              <a:gd name="T14" fmla="*/ 64 w 64"/>
              <a:gd name="T15" fmla="*/ 8 h 64"/>
              <a:gd name="T16" fmla="*/ 56 w 64"/>
              <a:gd name="T17" fmla="*/ 0 h 64"/>
              <a:gd name="T18" fmla="*/ 48 w 64"/>
              <a:gd name="T19" fmla="*/ 8 h 64"/>
              <a:gd name="T20" fmla="*/ 50 w 64"/>
              <a:gd name="T21" fmla="*/ 12 h 64"/>
              <a:gd name="T22" fmla="*/ 43 w 64"/>
              <a:gd name="T23" fmla="*/ 18 h 64"/>
              <a:gd name="T24" fmla="*/ 36 w 64"/>
              <a:gd name="T25" fmla="*/ 16 h 64"/>
              <a:gd name="T26" fmla="*/ 26 w 64"/>
              <a:gd name="T27" fmla="*/ 22 h 64"/>
              <a:gd name="T28" fmla="*/ 16 w 64"/>
              <a:gd name="T29" fmla="*/ 17 h 64"/>
              <a:gd name="T30" fmla="*/ 16 w 64"/>
              <a:gd name="T31" fmla="*/ 16 h 64"/>
              <a:gd name="T32" fmla="*/ 8 w 64"/>
              <a:gd name="T33" fmla="*/ 8 h 64"/>
              <a:gd name="T34" fmla="*/ 0 w 64"/>
              <a:gd name="T35" fmla="*/ 16 h 64"/>
              <a:gd name="T36" fmla="*/ 8 w 64"/>
              <a:gd name="T37" fmla="*/ 24 h 64"/>
              <a:gd name="T38" fmla="*/ 15 w 64"/>
              <a:gd name="T39" fmla="*/ 21 h 64"/>
              <a:gd name="T40" fmla="*/ 25 w 64"/>
              <a:gd name="T41" fmla="*/ 25 h 64"/>
              <a:gd name="T42" fmla="*/ 24 w 64"/>
              <a:gd name="T43" fmla="*/ 28 h 64"/>
              <a:gd name="T44" fmla="*/ 27 w 64"/>
              <a:gd name="T45" fmla="*/ 35 h 64"/>
              <a:gd name="T46" fmla="*/ 12 w 64"/>
              <a:gd name="T47" fmla="*/ 49 h 64"/>
              <a:gd name="T48" fmla="*/ 8 w 64"/>
              <a:gd name="T49" fmla="*/ 48 h 64"/>
              <a:gd name="T50" fmla="*/ 0 w 64"/>
              <a:gd name="T51" fmla="*/ 56 h 64"/>
              <a:gd name="T52" fmla="*/ 8 w 64"/>
              <a:gd name="T53" fmla="*/ 64 h 64"/>
              <a:gd name="T54" fmla="*/ 16 w 64"/>
              <a:gd name="T55" fmla="*/ 56 h 64"/>
              <a:gd name="T56" fmla="*/ 15 w 64"/>
              <a:gd name="T57" fmla="*/ 52 h 64"/>
              <a:gd name="T58" fmla="*/ 29 w 64"/>
              <a:gd name="T59" fmla="*/ 38 h 64"/>
              <a:gd name="T60" fmla="*/ 34 w 64"/>
              <a:gd name="T61" fmla="*/ 40 h 64"/>
              <a:gd name="T62" fmla="*/ 34 w 64"/>
              <a:gd name="T63" fmla="*/ 48 h 64"/>
              <a:gd name="T64" fmla="*/ 28 w 64"/>
              <a:gd name="T65" fmla="*/ 56 h 64"/>
              <a:gd name="T66" fmla="*/ 36 w 64"/>
              <a:gd name="T67" fmla="*/ 64 h 64"/>
              <a:gd name="T68" fmla="*/ 44 w 64"/>
              <a:gd name="T69" fmla="*/ 56 h 64"/>
              <a:gd name="T70" fmla="*/ 38 w 64"/>
              <a:gd name="T71" fmla="*/ 48 h 64"/>
              <a:gd name="T72" fmla="*/ 38 w 64"/>
              <a:gd name="T73" fmla="*/ 40 h 64"/>
              <a:gd name="T74" fmla="*/ 44 w 64"/>
              <a:gd name="T75" fmla="*/ 37 h 64"/>
              <a:gd name="T76" fmla="*/ 49 w 64"/>
              <a:gd name="T77" fmla="*/ 41 h 64"/>
              <a:gd name="T78" fmla="*/ 48 w 64"/>
              <a:gd name="T79" fmla="*/ 44 h 64"/>
              <a:gd name="T80" fmla="*/ 56 w 64"/>
              <a:gd name="T81" fmla="*/ 52 h 64"/>
              <a:gd name="T82" fmla="*/ 64 w 64"/>
              <a:gd name="T83" fmla="*/ 44 h 64"/>
              <a:gd name="T84" fmla="*/ 56 w 64"/>
              <a:gd name="T85" fmla="*/ 36 h 64"/>
              <a:gd name="T86" fmla="*/ 36 w 64"/>
              <a:gd name="T87" fmla="*/ 36 h 64"/>
              <a:gd name="T88" fmla="*/ 28 w 64"/>
              <a:gd name="T89" fmla="*/ 28 h 64"/>
              <a:gd name="T90" fmla="*/ 36 w 64"/>
              <a:gd name="T91" fmla="*/ 20 h 64"/>
              <a:gd name="T92" fmla="*/ 44 w 64"/>
              <a:gd name="T93" fmla="*/ 28 h 64"/>
              <a:gd name="T94" fmla="*/ 36 w 64"/>
              <a:gd name="T95" fmla="*/ 36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4" h="64">
                <a:moveTo>
                  <a:pt x="56" y="36"/>
                </a:moveTo>
                <a:cubicBezTo>
                  <a:pt x="55" y="36"/>
                  <a:pt x="53" y="37"/>
                  <a:pt x="52" y="38"/>
                </a:cubicBezTo>
                <a:cubicBezTo>
                  <a:pt x="47" y="34"/>
                  <a:pt x="47" y="34"/>
                  <a:pt x="47" y="34"/>
                </a:cubicBezTo>
                <a:cubicBezTo>
                  <a:pt x="48" y="32"/>
                  <a:pt x="48" y="30"/>
                  <a:pt x="48" y="28"/>
                </a:cubicBezTo>
                <a:cubicBezTo>
                  <a:pt x="48" y="25"/>
                  <a:pt x="48" y="23"/>
                  <a:pt x="46" y="21"/>
                </a:cubicBezTo>
                <a:cubicBezTo>
                  <a:pt x="52" y="15"/>
                  <a:pt x="52" y="15"/>
                  <a:pt x="52" y="15"/>
                </a:cubicBezTo>
                <a:cubicBezTo>
                  <a:pt x="54" y="16"/>
                  <a:pt x="55" y="16"/>
                  <a:pt x="56" y="16"/>
                </a:cubicBezTo>
                <a:cubicBezTo>
                  <a:pt x="61" y="16"/>
                  <a:pt x="64" y="12"/>
                  <a:pt x="64" y="8"/>
                </a:cubicBezTo>
                <a:cubicBezTo>
                  <a:pt x="64" y="4"/>
                  <a:pt x="61" y="0"/>
                  <a:pt x="56" y="0"/>
                </a:cubicBezTo>
                <a:cubicBezTo>
                  <a:pt x="52" y="0"/>
                  <a:pt x="48" y="4"/>
                  <a:pt x="48" y="8"/>
                </a:cubicBezTo>
                <a:cubicBezTo>
                  <a:pt x="48" y="10"/>
                  <a:pt x="49" y="11"/>
                  <a:pt x="50" y="12"/>
                </a:cubicBezTo>
                <a:cubicBezTo>
                  <a:pt x="43" y="18"/>
                  <a:pt x="43" y="18"/>
                  <a:pt x="43" y="18"/>
                </a:cubicBezTo>
                <a:cubicBezTo>
                  <a:pt x="41" y="17"/>
                  <a:pt x="39" y="16"/>
                  <a:pt x="36" y="16"/>
                </a:cubicBezTo>
                <a:cubicBezTo>
                  <a:pt x="32" y="16"/>
                  <a:pt x="29" y="18"/>
                  <a:pt x="26" y="22"/>
                </a:cubicBezTo>
                <a:cubicBezTo>
                  <a:pt x="16" y="17"/>
                  <a:pt x="16" y="17"/>
                  <a:pt x="16" y="17"/>
                </a:cubicBezTo>
                <a:cubicBezTo>
                  <a:pt x="16" y="17"/>
                  <a:pt x="16" y="16"/>
                  <a:pt x="16" y="16"/>
                </a:cubicBezTo>
                <a:cubicBezTo>
                  <a:pt x="16" y="12"/>
                  <a:pt x="13" y="8"/>
                  <a:pt x="8" y="8"/>
                </a:cubicBezTo>
                <a:cubicBezTo>
                  <a:pt x="4" y="8"/>
                  <a:pt x="0" y="12"/>
                  <a:pt x="0" y="16"/>
                </a:cubicBezTo>
                <a:cubicBezTo>
                  <a:pt x="0" y="20"/>
                  <a:pt x="4" y="24"/>
                  <a:pt x="8" y="24"/>
                </a:cubicBezTo>
                <a:cubicBezTo>
                  <a:pt x="11" y="24"/>
                  <a:pt x="13" y="23"/>
                  <a:pt x="15" y="21"/>
                </a:cubicBezTo>
                <a:cubicBezTo>
                  <a:pt x="25" y="25"/>
                  <a:pt x="25" y="25"/>
                  <a:pt x="25" y="25"/>
                </a:cubicBezTo>
                <a:cubicBezTo>
                  <a:pt x="25" y="26"/>
                  <a:pt x="24" y="27"/>
                  <a:pt x="24" y="28"/>
                </a:cubicBezTo>
                <a:cubicBezTo>
                  <a:pt x="24" y="31"/>
                  <a:pt x="25" y="33"/>
                  <a:pt x="27" y="35"/>
                </a:cubicBezTo>
                <a:cubicBezTo>
                  <a:pt x="12" y="49"/>
                  <a:pt x="12" y="49"/>
                  <a:pt x="12" y="49"/>
                </a:cubicBezTo>
                <a:cubicBezTo>
                  <a:pt x="11" y="48"/>
                  <a:pt x="10" y="48"/>
                  <a:pt x="8" y="48"/>
                </a:cubicBezTo>
                <a:cubicBezTo>
                  <a:pt x="4" y="48"/>
                  <a:pt x="0" y="52"/>
                  <a:pt x="0" y="56"/>
                </a:cubicBezTo>
                <a:cubicBezTo>
                  <a:pt x="0" y="60"/>
                  <a:pt x="4" y="64"/>
                  <a:pt x="8" y="64"/>
                </a:cubicBezTo>
                <a:cubicBezTo>
                  <a:pt x="13" y="64"/>
                  <a:pt x="16" y="60"/>
                  <a:pt x="16" y="56"/>
                </a:cubicBezTo>
                <a:cubicBezTo>
                  <a:pt x="16" y="55"/>
                  <a:pt x="16" y="53"/>
                  <a:pt x="15" y="52"/>
                </a:cubicBezTo>
                <a:cubicBezTo>
                  <a:pt x="29" y="38"/>
                  <a:pt x="29" y="38"/>
                  <a:pt x="29" y="38"/>
                </a:cubicBezTo>
                <a:cubicBezTo>
                  <a:pt x="31" y="39"/>
                  <a:pt x="33" y="40"/>
                  <a:pt x="34" y="40"/>
                </a:cubicBezTo>
                <a:cubicBezTo>
                  <a:pt x="34" y="48"/>
                  <a:pt x="34" y="48"/>
                  <a:pt x="34" y="48"/>
                </a:cubicBezTo>
                <a:cubicBezTo>
                  <a:pt x="31" y="49"/>
                  <a:pt x="28" y="52"/>
                  <a:pt x="28" y="56"/>
                </a:cubicBezTo>
                <a:cubicBezTo>
                  <a:pt x="28" y="60"/>
                  <a:pt x="32" y="64"/>
                  <a:pt x="36" y="64"/>
                </a:cubicBezTo>
                <a:cubicBezTo>
                  <a:pt x="41" y="64"/>
                  <a:pt x="44" y="60"/>
                  <a:pt x="44" y="56"/>
                </a:cubicBezTo>
                <a:cubicBezTo>
                  <a:pt x="44" y="52"/>
                  <a:pt x="42" y="49"/>
                  <a:pt x="38" y="48"/>
                </a:cubicBezTo>
                <a:cubicBezTo>
                  <a:pt x="38" y="40"/>
                  <a:pt x="38" y="40"/>
                  <a:pt x="38" y="40"/>
                </a:cubicBezTo>
                <a:cubicBezTo>
                  <a:pt x="41" y="39"/>
                  <a:pt x="43" y="38"/>
                  <a:pt x="44" y="37"/>
                </a:cubicBezTo>
                <a:cubicBezTo>
                  <a:pt x="49" y="41"/>
                  <a:pt x="49" y="41"/>
                  <a:pt x="49" y="41"/>
                </a:cubicBezTo>
                <a:cubicBezTo>
                  <a:pt x="49" y="42"/>
                  <a:pt x="48" y="43"/>
                  <a:pt x="48" y="44"/>
                </a:cubicBezTo>
                <a:cubicBezTo>
                  <a:pt x="48" y="48"/>
                  <a:pt x="52" y="52"/>
                  <a:pt x="56" y="52"/>
                </a:cubicBezTo>
                <a:cubicBezTo>
                  <a:pt x="61" y="52"/>
                  <a:pt x="64" y="48"/>
                  <a:pt x="64" y="44"/>
                </a:cubicBezTo>
                <a:cubicBezTo>
                  <a:pt x="64" y="40"/>
                  <a:pt x="61" y="36"/>
                  <a:pt x="56" y="36"/>
                </a:cubicBezTo>
                <a:close/>
                <a:moveTo>
                  <a:pt x="36" y="36"/>
                </a:moveTo>
                <a:cubicBezTo>
                  <a:pt x="32" y="36"/>
                  <a:pt x="28" y="32"/>
                  <a:pt x="28" y="28"/>
                </a:cubicBezTo>
                <a:cubicBezTo>
                  <a:pt x="28" y="24"/>
                  <a:pt x="32" y="20"/>
                  <a:pt x="36" y="20"/>
                </a:cubicBezTo>
                <a:cubicBezTo>
                  <a:pt x="41" y="20"/>
                  <a:pt x="44" y="24"/>
                  <a:pt x="44" y="28"/>
                </a:cubicBezTo>
                <a:cubicBezTo>
                  <a:pt x="44" y="32"/>
                  <a:pt x="41" y="36"/>
                  <a:pt x="36" y="36"/>
                </a:cubicBezTo>
                <a:close/>
              </a:path>
            </a:pathLst>
          </a:custGeom>
          <a:solidFill>
            <a:schemeClr val="accent3">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spTree>
    <p:extLst>
      <p:ext uri="{BB962C8B-B14F-4D97-AF65-F5344CB8AC3E}">
        <p14:creationId xmlns:p14="http://schemas.microsoft.com/office/powerpoint/2010/main" val="3041710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5A566F19-94B9-455F-A3E7-595F58A5F2DF}"/>
              </a:ext>
            </a:extLst>
          </p:cNvPr>
          <p:cNvGraphicFramePr>
            <a:graphicFrameLocks noChangeAspect="1"/>
          </p:cNvGraphicFramePr>
          <p:nvPr>
            <p:custDataLst>
              <p:tags r:id="rId1"/>
            </p:custDataLst>
            <p:extLst>
              <p:ext uri="{D42A27DB-BD31-4B8C-83A1-F6EECF244321}">
                <p14:modId xmlns:p14="http://schemas.microsoft.com/office/powerpoint/2010/main" val="131492891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16" imgH="423" progId="TCLayout.ActiveDocument.1">
                  <p:embed/>
                </p:oleObj>
              </mc:Choice>
              <mc:Fallback>
                <p:oleObj name="think-cell Slide" r:id="rId4" imgW="416" imgH="423" progId="TCLayout.ActiveDocument.1">
                  <p:embed/>
                  <p:pic>
                    <p:nvPicPr>
                      <p:cNvPr id="2" name="Object 1" hidden="1">
                        <a:extLst>
                          <a:ext uri="{FF2B5EF4-FFF2-40B4-BE49-F238E27FC236}">
                            <a16:creationId xmlns:a16="http://schemas.microsoft.com/office/drawing/2014/main" id="{5A566F19-94B9-455F-A3E7-595F58A5F2DF}"/>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9" name="Title 8">
            <a:extLst>
              <a:ext uri="{FF2B5EF4-FFF2-40B4-BE49-F238E27FC236}">
                <a16:creationId xmlns:a16="http://schemas.microsoft.com/office/drawing/2014/main" id="{A8D01A7F-CF9D-41E2-A69B-C4B89B777060}"/>
              </a:ext>
            </a:extLst>
          </p:cNvPr>
          <p:cNvSpPr>
            <a:spLocks noGrp="1"/>
          </p:cNvSpPr>
          <p:nvPr>
            <p:ph type="ctrTitle"/>
          </p:nvPr>
        </p:nvSpPr>
        <p:spPr/>
        <p:txBody>
          <a:bodyPr vert="horz"/>
          <a:lstStyle/>
          <a:p>
            <a:r>
              <a:rPr lang="en-US" sz="1300" dirty="0"/>
              <a:t>DISCLAIMER</a:t>
            </a:r>
          </a:p>
        </p:txBody>
      </p:sp>
      <p:sp>
        <p:nvSpPr>
          <p:cNvPr id="10" name="Content Placeholder 9">
            <a:extLst>
              <a:ext uri="{FF2B5EF4-FFF2-40B4-BE49-F238E27FC236}">
                <a16:creationId xmlns:a16="http://schemas.microsoft.com/office/drawing/2014/main" id="{6E5DA166-B3B1-4EFB-8A60-B5F05F64A940}"/>
              </a:ext>
            </a:extLst>
          </p:cNvPr>
          <p:cNvSpPr>
            <a:spLocks noGrp="1"/>
          </p:cNvSpPr>
          <p:nvPr>
            <p:ph idx="4294967295"/>
          </p:nvPr>
        </p:nvSpPr>
        <p:spPr>
          <a:xfrm>
            <a:off x="584514" y="980728"/>
            <a:ext cx="8814979" cy="5435600"/>
          </a:xfrm>
          <a:prstGeom prst="rect">
            <a:avLst/>
          </a:prstGeom>
          <a:noFill/>
        </p:spPr>
        <p:txBody>
          <a:bodyPr/>
          <a:lstStyle/>
          <a:p>
            <a:pPr marL="171450" indent="-171450" algn="just">
              <a:spcBef>
                <a:spcPts val="600"/>
              </a:spcBef>
              <a:spcAft>
                <a:spcPts val="600"/>
              </a:spcAft>
              <a:buFont typeface="Arial" panose="020B0604020202020204" pitchFamily="34" charset="0"/>
              <a:buChar char="•"/>
            </a:pPr>
            <a:r>
              <a:rPr lang="en-US" sz="1200" dirty="0"/>
              <a:t>In accordance with our agreement on our proposal dates as of May 17</a:t>
            </a:r>
            <a:r>
              <a:rPr lang="en-US" sz="1200" baseline="30000" dirty="0"/>
              <a:t>th</a:t>
            </a:r>
            <a:r>
              <a:rPr lang="en-US" sz="1200" dirty="0"/>
              <a:t>, 2021 (the “Agreement”) between </a:t>
            </a:r>
            <a:r>
              <a:rPr lang="en-US" sz="1200" dirty="0" err="1"/>
              <a:t>Apax</a:t>
            </a:r>
            <a:r>
              <a:rPr lang="en-US" sz="1200" dirty="0"/>
              <a:t> partners (the “Client”) and eleven Strategy Consultants (“eleven”), we attach our report related to the digital strategic buyer due diligence of Hestia. </a:t>
            </a:r>
          </a:p>
          <a:p>
            <a:pPr marL="171450" indent="-171450" algn="just">
              <a:spcBef>
                <a:spcPts val="600"/>
              </a:spcBef>
              <a:spcAft>
                <a:spcPts val="600"/>
              </a:spcAft>
              <a:buFont typeface="Arial" panose="020B0604020202020204" pitchFamily="34" charset="0"/>
              <a:buChar char="•"/>
            </a:pPr>
            <a:r>
              <a:rPr lang="en-US" sz="1200" dirty="0"/>
              <a:t>This document is confidential. It has been prepared by eleven for the sole use of the parties to whom it is addressed. Eleven will accept no liability or responsibility to any person other than the Client and then only as referred to in the Agreement. Eleven does not provide legal, accounting or tax advice. Client is responsible for obtaining independent advice concerning these matters, which advice may affect the guidance given by eleven.</a:t>
            </a:r>
          </a:p>
          <a:p>
            <a:pPr marL="171450" indent="-171450" algn="just">
              <a:spcBef>
                <a:spcPts val="600"/>
              </a:spcBef>
              <a:spcAft>
                <a:spcPts val="600"/>
              </a:spcAft>
              <a:buFont typeface="Arial" panose="020B0604020202020204" pitchFamily="34" charset="0"/>
              <a:buChar char="•"/>
            </a:pPr>
            <a:r>
              <a:rPr lang="en-US" sz="1200" dirty="0"/>
              <a:t>The analyses and conclusions contained in this report were concluded within one-week period from May 17</a:t>
            </a:r>
            <a:r>
              <a:rPr lang="en-US" sz="1200" baseline="30000" dirty="0"/>
              <a:t>th</a:t>
            </a:r>
            <a:r>
              <a:rPr lang="en-US" sz="1200" dirty="0"/>
              <a:t>, 2021.</a:t>
            </a:r>
          </a:p>
          <a:p>
            <a:pPr marL="171450" indent="-171450" algn="just">
              <a:spcBef>
                <a:spcPts val="600"/>
              </a:spcBef>
              <a:spcAft>
                <a:spcPts val="600"/>
              </a:spcAft>
              <a:buFont typeface="Arial" panose="020B0604020202020204" pitchFamily="34" charset="0"/>
              <a:buChar char="•"/>
            </a:pPr>
            <a:r>
              <a:rPr lang="en-US" sz="1200" dirty="0"/>
              <a:t>The report is based upon information obtained from the Client and from other sources deemed to be reliable. Market analyses and projections represent eleven’s judgment, based upon data sources cited, and are subject to the validity of the assumptions noted herein. </a:t>
            </a:r>
          </a:p>
          <a:p>
            <a:pPr marL="171450" indent="-171450" algn="just">
              <a:spcBef>
                <a:spcPts val="600"/>
              </a:spcBef>
              <a:spcAft>
                <a:spcPts val="600"/>
              </a:spcAft>
              <a:buFont typeface="Arial" panose="020B0604020202020204" pitchFamily="34" charset="0"/>
              <a:buChar char="•"/>
            </a:pPr>
            <a:r>
              <a:rPr lang="en-US" sz="1200" dirty="0"/>
              <a:t>For purposes of the analyses presented in this report, eleven has relied upon, and considered accurate and complete data obtained from the Client and its advisers, publicly available information, interviews with clients, competitors of the Group as well as market experts. Eleven has not independently verified the completeness or accuracy of that data and assumes no responsibility for it. No representation or claim is made that the results projected will actually be achieved.</a:t>
            </a:r>
          </a:p>
          <a:p>
            <a:pPr marL="171450" indent="-171450" algn="just">
              <a:spcBef>
                <a:spcPts val="600"/>
              </a:spcBef>
              <a:spcAft>
                <a:spcPts val="600"/>
              </a:spcAft>
              <a:buFont typeface="Arial" panose="020B0604020202020204" pitchFamily="34" charset="0"/>
              <a:buChar char="•"/>
            </a:pPr>
            <a:r>
              <a:rPr lang="en-US" sz="1200" dirty="0"/>
              <a:t>It is expected that the recipient will conduct its own independent analysis. All estimates and projections contained in this report are based on data obtained from the sources cited and involve significant elements of subjective judgment and analysis, which may or may not be correct. </a:t>
            </a:r>
          </a:p>
          <a:p>
            <a:pPr marL="171450" indent="-171450" algn="just">
              <a:spcBef>
                <a:spcPts val="600"/>
              </a:spcBef>
              <a:spcAft>
                <a:spcPts val="600"/>
              </a:spcAft>
              <a:buFont typeface="Arial" panose="020B0604020202020204" pitchFamily="34" charset="0"/>
              <a:buChar char="•"/>
            </a:pPr>
            <a:r>
              <a:rPr lang="en-US" sz="1200" dirty="0"/>
              <a:t>Eleven has made no undertaking to update these materials after the dates cited in the Agreement. </a:t>
            </a:r>
          </a:p>
        </p:txBody>
      </p:sp>
    </p:spTree>
    <p:extLst>
      <p:ext uri="{BB962C8B-B14F-4D97-AF65-F5344CB8AC3E}">
        <p14:creationId xmlns:p14="http://schemas.microsoft.com/office/powerpoint/2010/main" val="3172809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Object 17" hidden="1">
            <a:extLst>
              <a:ext uri="{FF2B5EF4-FFF2-40B4-BE49-F238E27FC236}">
                <a16:creationId xmlns:a16="http://schemas.microsoft.com/office/drawing/2014/main" id="{597710FC-936F-4224-8A0A-F67D6B18BBF7}"/>
              </a:ext>
            </a:extLst>
          </p:cNvPr>
          <p:cNvGraphicFramePr>
            <a:graphicFrameLocks noChangeAspect="1"/>
          </p:cNvGraphicFramePr>
          <p:nvPr>
            <p:custDataLst>
              <p:tags r:id="rId1"/>
            </p:custDataLst>
            <p:extLst>
              <p:ext uri="{D42A27DB-BD31-4B8C-83A1-F6EECF244321}">
                <p14:modId xmlns:p14="http://schemas.microsoft.com/office/powerpoint/2010/main" val="13549855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16" imgH="423" progId="TCLayout.ActiveDocument.1">
                  <p:embed/>
                </p:oleObj>
              </mc:Choice>
              <mc:Fallback>
                <p:oleObj name="think-cell Slide" r:id="rId4" imgW="416" imgH="423" progId="TCLayout.ActiveDocument.1">
                  <p:embed/>
                  <p:pic>
                    <p:nvPicPr>
                      <p:cNvPr id="18" name="Object 17" hidden="1">
                        <a:extLst>
                          <a:ext uri="{FF2B5EF4-FFF2-40B4-BE49-F238E27FC236}">
                            <a16:creationId xmlns:a16="http://schemas.microsoft.com/office/drawing/2014/main" id="{597710FC-936F-4224-8A0A-F67D6B18BBF7}"/>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2" name="Rectangle 11">
            <a:extLst>
              <a:ext uri="{FF2B5EF4-FFF2-40B4-BE49-F238E27FC236}">
                <a16:creationId xmlns:a16="http://schemas.microsoft.com/office/drawing/2014/main" id="{5632CA9B-96AD-46F9-9A8A-B6E6800443DD}"/>
              </a:ext>
            </a:extLst>
          </p:cNvPr>
          <p:cNvSpPr/>
          <p:nvPr/>
        </p:nvSpPr>
        <p:spPr>
          <a:xfrm>
            <a:off x="5448300" y="797609"/>
            <a:ext cx="3951194" cy="469351"/>
          </a:xfrm>
          <a:prstGeom prst="rect">
            <a:avLst/>
          </a:prstGeom>
          <a:solidFill>
            <a:schemeClr val="accent5"/>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72000" rIns="72000" rtlCol="0" anchor="ctr"/>
          <a:lstStyle/>
          <a:p>
            <a:pPr algn="ctr"/>
            <a:r>
              <a:rPr lang="en-US" sz="1000" dirty="0">
                <a:solidFill>
                  <a:schemeClr val="bg1"/>
                </a:solidFill>
              </a:rPr>
              <a:t>Create new business opportunities </a:t>
            </a:r>
          </a:p>
        </p:txBody>
      </p:sp>
      <p:sp>
        <p:nvSpPr>
          <p:cNvPr id="2" name="Title 1">
            <a:extLst>
              <a:ext uri="{FF2B5EF4-FFF2-40B4-BE49-F238E27FC236}">
                <a16:creationId xmlns:a16="http://schemas.microsoft.com/office/drawing/2014/main" id="{BA3E4240-1B8B-4AAA-9DCA-9FE236464846}"/>
              </a:ext>
            </a:extLst>
          </p:cNvPr>
          <p:cNvSpPr>
            <a:spLocks noGrp="1"/>
          </p:cNvSpPr>
          <p:nvPr>
            <p:ph type="ctrTitle"/>
          </p:nvPr>
        </p:nvSpPr>
        <p:spPr>
          <a:xfrm>
            <a:off x="584516" y="116632"/>
            <a:ext cx="8296658" cy="576064"/>
          </a:xfrm>
        </p:spPr>
        <p:txBody>
          <a:bodyPr vert="horz"/>
          <a:lstStyle/>
          <a:p>
            <a:r>
              <a:rPr lang="en-US" sz="1300" dirty="0" err="1"/>
              <a:t>Frizbiz</a:t>
            </a:r>
            <a:r>
              <a:rPr lang="en-US" sz="1300" dirty="0"/>
              <a:t> opportunity - </a:t>
            </a:r>
            <a:r>
              <a:rPr lang="en-US" sz="1300" b="0" dirty="0"/>
              <a:t>Hestia could </a:t>
            </a:r>
            <a:r>
              <a:rPr lang="en-US" sz="1300" b="0" dirty="0">
                <a:solidFill>
                  <a:schemeClr val="accent5">
                    <a:lumMod val="75000"/>
                  </a:schemeClr>
                </a:solidFill>
              </a:rPr>
              <a:t>leverage </a:t>
            </a:r>
            <a:r>
              <a:rPr lang="en-US" sz="1300" b="0" dirty="0" err="1">
                <a:solidFill>
                  <a:schemeClr val="accent5">
                    <a:lumMod val="75000"/>
                  </a:schemeClr>
                </a:solidFill>
              </a:rPr>
              <a:t>Frizbiz</a:t>
            </a:r>
            <a:r>
              <a:rPr lang="en-US" sz="1300" b="0" dirty="0">
                <a:solidFill>
                  <a:schemeClr val="accent5">
                    <a:lumMod val="75000"/>
                  </a:schemeClr>
                </a:solidFill>
              </a:rPr>
              <a:t> acquisition </a:t>
            </a:r>
            <a:r>
              <a:rPr lang="en-US" sz="1300" b="0" dirty="0"/>
              <a:t>both</a:t>
            </a:r>
            <a:r>
              <a:rPr lang="en-US" sz="1300" b="0" dirty="0">
                <a:solidFill>
                  <a:schemeClr val="accent5"/>
                </a:solidFill>
              </a:rPr>
              <a:t> </a:t>
            </a:r>
            <a:r>
              <a:rPr lang="en-US" sz="1300" b="0" dirty="0"/>
              <a:t>to </a:t>
            </a:r>
            <a:r>
              <a:rPr lang="en-US" sz="1300" b="0" dirty="0">
                <a:solidFill>
                  <a:schemeClr val="accent5">
                    <a:lumMod val="75000"/>
                  </a:schemeClr>
                </a:solidFill>
              </a:rPr>
              <a:t>increase its productive capacity </a:t>
            </a:r>
            <a:r>
              <a:rPr lang="en-US" sz="1300" b="0" dirty="0"/>
              <a:t>and to </a:t>
            </a:r>
            <a:r>
              <a:rPr lang="en-US" sz="1300" b="0" dirty="0">
                <a:solidFill>
                  <a:schemeClr val="accent5">
                    <a:lumMod val="75000"/>
                  </a:schemeClr>
                </a:solidFill>
              </a:rPr>
              <a:t>create new services and business opportunities</a:t>
            </a:r>
          </a:p>
        </p:txBody>
      </p:sp>
      <p:sp>
        <p:nvSpPr>
          <p:cNvPr id="50" name="Rectangle 49">
            <a:extLst>
              <a:ext uri="{FF2B5EF4-FFF2-40B4-BE49-F238E27FC236}">
                <a16:creationId xmlns:a16="http://schemas.microsoft.com/office/drawing/2014/main" id="{3D11D9AD-56B2-4FD0-998A-C3C17321490E}"/>
              </a:ext>
            </a:extLst>
          </p:cNvPr>
          <p:cNvSpPr/>
          <p:nvPr/>
        </p:nvSpPr>
        <p:spPr bwMode="auto">
          <a:xfrm>
            <a:off x="307863" y="5559298"/>
            <a:ext cx="873237" cy="750910"/>
          </a:xfrm>
          <a:prstGeom prst="rect">
            <a:avLst/>
          </a:prstGeom>
          <a:solidFill>
            <a:srgbClr val="F2F2F2"/>
          </a:solidFill>
          <a:ln w="9525" cap="flat" cmpd="sng" algn="ctr">
            <a:solidFill>
              <a:srgbClr val="F2F2F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179388" marR="0" indent="93663" algn="ctr" defTabSz="914400" rtl="0" eaLnBrk="1" fontAlgn="base" latinLnBrk="0" hangingPunct="1">
              <a:lnSpc>
                <a:spcPct val="100000"/>
              </a:lnSpc>
              <a:spcBef>
                <a:spcPct val="0"/>
              </a:spcBef>
              <a:spcAft>
                <a:spcPct val="0"/>
              </a:spcAft>
              <a:buClrTx/>
              <a:buSzTx/>
              <a:buFontTx/>
              <a:buNone/>
              <a:tabLst>
                <a:tab pos="179388" algn="l"/>
              </a:tabLst>
            </a:pPr>
            <a:r>
              <a:rPr lang="en-US" sz="1000" b="1" dirty="0">
                <a:solidFill>
                  <a:srgbClr val="009DB0"/>
                </a:solidFill>
                <a:latin typeface="+mj-lt"/>
              </a:rPr>
              <a:t>Key Take-aways</a:t>
            </a:r>
            <a:endParaRPr kumimoji="0" lang="en-US" sz="1000" b="1" i="0" u="none" strike="noStrike" cap="none" normalizeH="0" baseline="0" dirty="0">
              <a:ln>
                <a:noFill/>
              </a:ln>
              <a:solidFill>
                <a:srgbClr val="009DB0"/>
              </a:solidFill>
              <a:effectLst/>
              <a:latin typeface="+mj-lt"/>
            </a:endParaRPr>
          </a:p>
        </p:txBody>
      </p:sp>
      <p:sp>
        <p:nvSpPr>
          <p:cNvPr id="51" name="Triangle isocèle 30">
            <a:extLst>
              <a:ext uri="{FF2B5EF4-FFF2-40B4-BE49-F238E27FC236}">
                <a16:creationId xmlns:a16="http://schemas.microsoft.com/office/drawing/2014/main" id="{ABA09096-B3E8-4754-A77D-65D350688B5B}"/>
              </a:ext>
            </a:extLst>
          </p:cNvPr>
          <p:cNvSpPr/>
          <p:nvPr/>
        </p:nvSpPr>
        <p:spPr bwMode="auto">
          <a:xfrm rot="5400000">
            <a:off x="32132" y="5832425"/>
            <a:ext cx="750910" cy="199448"/>
          </a:xfrm>
          <a:prstGeom prst="triangle">
            <a:avLst/>
          </a:prstGeom>
          <a:solidFill>
            <a:srgbClr val="009DB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50" b="0" i="0" u="none" strike="noStrike" cap="none" normalizeH="0" baseline="0" dirty="0">
              <a:ln>
                <a:noFill/>
              </a:ln>
              <a:solidFill>
                <a:schemeClr val="tx1"/>
              </a:solidFill>
              <a:effectLst/>
              <a:latin typeface="+mj-lt"/>
            </a:endParaRPr>
          </a:p>
        </p:txBody>
      </p:sp>
      <p:sp>
        <p:nvSpPr>
          <p:cNvPr id="52" name="Rectangle 51">
            <a:extLst>
              <a:ext uri="{FF2B5EF4-FFF2-40B4-BE49-F238E27FC236}">
                <a16:creationId xmlns:a16="http://schemas.microsoft.com/office/drawing/2014/main" id="{269DE5CB-BABB-4CE5-BFC8-CA5EE268E23C}"/>
              </a:ext>
            </a:extLst>
          </p:cNvPr>
          <p:cNvSpPr/>
          <p:nvPr/>
        </p:nvSpPr>
        <p:spPr bwMode="auto">
          <a:xfrm>
            <a:off x="1263254" y="5559298"/>
            <a:ext cx="8133878" cy="749256"/>
          </a:xfrm>
          <a:prstGeom prst="rect">
            <a:avLst/>
          </a:prstGeom>
          <a:no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171450" indent="-171450">
              <a:lnSpc>
                <a:spcPts val="900"/>
              </a:lnSpc>
              <a:spcAft>
                <a:spcPts val="300"/>
              </a:spcAft>
              <a:buClr>
                <a:schemeClr val="tx1"/>
              </a:buClr>
              <a:buFont typeface="Arial" panose="020B0604020202020204" pitchFamily="34" charset="0"/>
              <a:buChar char="•"/>
            </a:pPr>
            <a:r>
              <a:rPr lang="en-US" sz="900" dirty="0" err="1"/>
              <a:t>Frizbiz</a:t>
            </a:r>
            <a:r>
              <a:rPr lang="en-US" sz="900" dirty="0"/>
              <a:t> is expected to provide Hestia with an </a:t>
            </a:r>
            <a:r>
              <a:rPr lang="en-US" sz="900" dirty="0">
                <a:solidFill>
                  <a:schemeClr val="accent5">
                    <a:lumMod val="75000"/>
                  </a:schemeClr>
                </a:solidFill>
              </a:rPr>
              <a:t>additional workforce </a:t>
            </a:r>
            <a:r>
              <a:rPr lang="en-US" sz="900" dirty="0"/>
              <a:t>either for its </a:t>
            </a:r>
            <a:r>
              <a:rPr lang="en-US" sz="900" dirty="0">
                <a:solidFill>
                  <a:schemeClr val="accent5">
                    <a:lumMod val="75000"/>
                  </a:schemeClr>
                </a:solidFill>
              </a:rPr>
              <a:t>IT and technological development </a:t>
            </a:r>
            <a:r>
              <a:rPr lang="en-US" sz="900" dirty="0"/>
              <a:t>or for </a:t>
            </a:r>
            <a:r>
              <a:rPr lang="en-US" sz="900" dirty="0">
                <a:solidFill>
                  <a:schemeClr val="accent5">
                    <a:lumMod val="75000"/>
                  </a:schemeClr>
                </a:solidFill>
              </a:rPr>
              <a:t>subcontracting</a:t>
            </a:r>
            <a:r>
              <a:rPr lang="en-US" sz="900" dirty="0"/>
              <a:t> </a:t>
            </a:r>
          </a:p>
          <a:p>
            <a:pPr marL="171450" indent="-171450">
              <a:lnSpc>
                <a:spcPts val="900"/>
              </a:lnSpc>
              <a:spcAft>
                <a:spcPts val="300"/>
              </a:spcAft>
              <a:buClr>
                <a:schemeClr val="tx1"/>
              </a:buClr>
              <a:buFont typeface="Arial" panose="020B0604020202020204" pitchFamily="34" charset="0"/>
              <a:buChar char="•"/>
            </a:pPr>
            <a:r>
              <a:rPr lang="en-US" sz="900" dirty="0" err="1"/>
              <a:t>Frzibiz</a:t>
            </a:r>
            <a:r>
              <a:rPr lang="en-US" sz="900" dirty="0"/>
              <a:t> is also expected to support Hestia in the </a:t>
            </a:r>
            <a:r>
              <a:rPr lang="en-US" sz="900" dirty="0">
                <a:solidFill>
                  <a:schemeClr val="accent5">
                    <a:lumMod val="75000"/>
                  </a:schemeClr>
                </a:solidFill>
              </a:rPr>
              <a:t>creation of new services and business opportunities</a:t>
            </a:r>
            <a:r>
              <a:rPr lang="en-US" sz="900" dirty="0"/>
              <a:t>:</a:t>
            </a:r>
          </a:p>
          <a:p>
            <a:pPr marL="628650" lvl="1" indent="-171450">
              <a:lnSpc>
                <a:spcPts val="900"/>
              </a:lnSpc>
              <a:spcAft>
                <a:spcPts val="300"/>
              </a:spcAft>
              <a:buClr>
                <a:schemeClr val="tx1"/>
              </a:buClr>
              <a:buFont typeface="Courier New" panose="02070309020205020404" pitchFamily="49" charset="0"/>
              <a:buChar char="o"/>
            </a:pPr>
            <a:r>
              <a:rPr lang="en-US" sz="900" dirty="0"/>
              <a:t>Create a </a:t>
            </a:r>
            <a:r>
              <a:rPr lang="en-US" sz="900" dirty="0">
                <a:solidFill>
                  <a:schemeClr val="accent5">
                    <a:lumMod val="75000"/>
                  </a:schemeClr>
                </a:solidFill>
              </a:rPr>
              <a:t>fully digital REN agency </a:t>
            </a:r>
            <a:r>
              <a:rPr lang="en-US" sz="900" dirty="0"/>
              <a:t>for insurances </a:t>
            </a:r>
          </a:p>
          <a:p>
            <a:pPr marL="628650" lvl="1" indent="-171450">
              <a:lnSpc>
                <a:spcPts val="900"/>
              </a:lnSpc>
              <a:spcAft>
                <a:spcPts val="300"/>
              </a:spcAft>
              <a:buClr>
                <a:schemeClr val="tx1"/>
              </a:buClr>
              <a:buFont typeface="Courier New" panose="02070309020205020404" pitchFamily="49" charset="0"/>
              <a:buChar char="o"/>
            </a:pPr>
            <a:r>
              <a:rPr lang="en-US" sz="900" dirty="0"/>
              <a:t>Enter</a:t>
            </a:r>
            <a:r>
              <a:rPr lang="en-US" sz="900" dirty="0">
                <a:solidFill>
                  <a:schemeClr val="accent5"/>
                </a:solidFill>
              </a:rPr>
              <a:t> </a:t>
            </a:r>
            <a:r>
              <a:rPr lang="en-US" sz="900" dirty="0">
                <a:solidFill>
                  <a:schemeClr val="accent5">
                    <a:lumMod val="75000"/>
                  </a:schemeClr>
                </a:solidFill>
              </a:rPr>
              <a:t>“over-the-counter” </a:t>
            </a:r>
            <a:r>
              <a:rPr lang="en-US" sz="900" dirty="0"/>
              <a:t>and </a:t>
            </a:r>
            <a:r>
              <a:rPr lang="en-US" sz="900" dirty="0">
                <a:solidFill>
                  <a:schemeClr val="accent5">
                    <a:lumMod val="75000"/>
                  </a:schemeClr>
                </a:solidFill>
              </a:rPr>
              <a:t>“on estimate” markets </a:t>
            </a:r>
            <a:r>
              <a:rPr lang="en-US" sz="900" dirty="0"/>
              <a:t>with the launch of platforms that enable end-clients to find home services providers</a:t>
            </a:r>
          </a:p>
        </p:txBody>
      </p:sp>
      <p:sp>
        <p:nvSpPr>
          <p:cNvPr id="13" name="Oval 12">
            <a:extLst>
              <a:ext uri="{FF2B5EF4-FFF2-40B4-BE49-F238E27FC236}">
                <a16:creationId xmlns:a16="http://schemas.microsoft.com/office/drawing/2014/main" id="{8A47A578-76B7-48A6-B910-8A54E9BC3C53}"/>
              </a:ext>
            </a:extLst>
          </p:cNvPr>
          <p:cNvSpPr>
            <a:spLocks noChangeAspect="1"/>
          </p:cNvSpPr>
          <p:nvPr/>
        </p:nvSpPr>
        <p:spPr>
          <a:xfrm>
            <a:off x="272149" y="919623"/>
            <a:ext cx="785715" cy="785715"/>
          </a:xfrm>
          <a:prstGeom prst="ellipse">
            <a:avLst/>
          </a:prstGeom>
          <a:solidFill>
            <a:schemeClr val="bg1"/>
          </a:solidFill>
          <a:ln w="12700">
            <a:solidFill>
              <a:srgbClr val="009DB0"/>
            </a:solidFill>
          </a:ln>
          <a:effectLst>
            <a:outerShdw blurRad="50800" dist="38100" dir="2700000" algn="tl"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Arial" panose="020B0604020202020204" pitchFamily="34" charset="0"/>
              <a:buChar char="•"/>
            </a:pPr>
            <a:endParaRPr lang="en-US" sz="1000" dirty="0">
              <a:solidFill>
                <a:schemeClr val="tx1"/>
              </a:solidFill>
            </a:endParaRPr>
          </a:p>
        </p:txBody>
      </p:sp>
      <p:pic>
        <p:nvPicPr>
          <p:cNvPr id="15" name="Graphic 14" descr="Target with solid fill">
            <a:extLst>
              <a:ext uri="{FF2B5EF4-FFF2-40B4-BE49-F238E27FC236}">
                <a16:creationId xmlns:a16="http://schemas.microsoft.com/office/drawing/2014/main" id="{935E79BD-263C-469E-9BC7-F35F98D47CC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13546" y="972013"/>
            <a:ext cx="502920" cy="502920"/>
          </a:xfrm>
          <a:prstGeom prst="rect">
            <a:avLst/>
          </a:prstGeom>
        </p:spPr>
      </p:pic>
      <p:sp>
        <p:nvSpPr>
          <p:cNvPr id="16" name="TextBox 15">
            <a:extLst>
              <a:ext uri="{FF2B5EF4-FFF2-40B4-BE49-F238E27FC236}">
                <a16:creationId xmlns:a16="http://schemas.microsoft.com/office/drawing/2014/main" id="{4FCCDEAF-F1D6-472C-8877-BCF7D817DF4C}"/>
              </a:ext>
            </a:extLst>
          </p:cNvPr>
          <p:cNvSpPr txBox="1"/>
          <p:nvPr/>
        </p:nvSpPr>
        <p:spPr>
          <a:xfrm>
            <a:off x="453409" y="1439908"/>
            <a:ext cx="423193" cy="138499"/>
          </a:xfrm>
          <a:prstGeom prst="rect">
            <a:avLst/>
          </a:prstGeom>
          <a:noFill/>
        </p:spPr>
        <p:txBody>
          <a:bodyPr wrap="none" lIns="0" tIns="0" rIns="0" bIns="0" rtlCol="0">
            <a:spAutoFit/>
          </a:bodyPr>
          <a:lstStyle/>
          <a:p>
            <a:pPr algn="ctr"/>
            <a:r>
              <a:rPr lang="en-US" sz="900" b="1" dirty="0">
                <a:solidFill>
                  <a:srgbClr val="009DB0"/>
                </a:solidFill>
              </a:rPr>
              <a:t>Target</a:t>
            </a:r>
          </a:p>
        </p:txBody>
      </p:sp>
      <p:sp>
        <p:nvSpPr>
          <p:cNvPr id="10" name="Rectangle 9">
            <a:extLst>
              <a:ext uri="{FF2B5EF4-FFF2-40B4-BE49-F238E27FC236}">
                <a16:creationId xmlns:a16="http://schemas.microsoft.com/office/drawing/2014/main" id="{8B80541E-0CB8-4F46-AA31-1D2CE8ECE50F}"/>
              </a:ext>
            </a:extLst>
          </p:cNvPr>
          <p:cNvSpPr/>
          <p:nvPr/>
        </p:nvSpPr>
        <p:spPr>
          <a:xfrm>
            <a:off x="1263254" y="797611"/>
            <a:ext cx="3951194" cy="469350"/>
          </a:xfrm>
          <a:prstGeom prst="rect">
            <a:avLst/>
          </a:prstGeom>
          <a:solidFill>
            <a:schemeClr val="accent5"/>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72000" rIns="72000" rtlCol="0" anchor="ctr"/>
          <a:lstStyle/>
          <a:p>
            <a:pPr algn="ctr"/>
            <a:r>
              <a:rPr lang="en-US" sz="1000" dirty="0">
                <a:solidFill>
                  <a:schemeClr val="bg1"/>
                </a:solidFill>
              </a:rPr>
              <a:t>Increase Hestia’s productive capacity</a:t>
            </a:r>
          </a:p>
        </p:txBody>
      </p:sp>
      <p:sp>
        <p:nvSpPr>
          <p:cNvPr id="54" name="Rectangle 53">
            <a:extLst>
              <a:ext uri="{FF2B5EF4-FFF2-40B4-BE49-F238E27FC236}">
                <a16:creationId xmlns:a16="http://schemas.microsoft.com/office/drawing/2014/main" id="{A1ED7959-6972-4CA1-87DE-4A9E265D1EE1}"/>
              </a:ext>
            </a:extLst>
          </p:cNvPr>
          <p:cNvSpPr/>
          <p:nvPr/>
        </p:nvSpPr>
        <p:spPr>
          <a:xfrm>
            <a:off x="1263253" y="1362892"/>
            <a:ext cx="1926000" cy="464457"/>
          </a:xfrm>
          <a:prstGeom prst="rect">
            <a:avLst/>
          </a:prstGeom>
          <a:solidFill>
            <a:schemeClr val="accent5">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err="1">
                <a:solidFill>
                  <a:schemeClr val="tx1"/>
                </a:solidFill>
              </a:rPr>
              <a:t>Frizbiz</a:t>
            </a:r>
            <a:r>
              <a:rPr lang="en-US" sz="1000" dirty="0">
                <a:solidFill>
                  <a:schemeClr val="tx1"/>
                </a:solidFill>
              </a:rPr>
              <a:t> as a digital enabler</a:t>
            </a:r>
          </a:p>
        </p:txBody>
      </p:sp>
      <p:sp>
        <p:nvSpPr>
          <p:cNvPr id="61" name="Rectangle 60">
            <a:extLst>
              <a:ext uri="{FF2B5EF4-FFF2-40B4-BE49-F238E27FC236}">
                <a16:creationId xmlns:a16="http://schemas.microsoft.com/office/drawing/2014/main" id="{0CCFF1A2-CE09-4311-BD82-2FC01C7F8607}"/>
              </a:ext>
            </a:extLst>
          </p:cNvPr>
          <p:cNvSpPr/>
          <p:nvPr/>
        </p:nvSpPr>
        <p:spPr>
          <a:xfrm>
            <a:off x="3288448" y="1362892"/>
            <a:ext cx="1926000" cy="464457"/>
          </a:xfrm>
          <a:prstGeom prst="rect">
            <a:avLst/>
          </a:prstGeom>
          <a:solidFill>
            <a:schemeClr val="accent5">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err="1">
                <a:solidFill>
                  <a:schemeClr val="tx1"/>
                </a:solidFill>
              </a:rPr>
              <a:t>Frizbiz</a:t>
            </a:r>
            <a:r>
              <a:rPr lang="en-US" sz="1000" dirty="0">
                <a:solidFill>
                  <a:schemeClr val="tx1"/>
                </a:solidFill>
              </a:rPr>
              <a:t> as a privileged subcontractor of Hestia</a:t>
            </a:r>
          </a:p>
        </p:txBody>
      </p:sp>
      <p:sp>
        <p:nvSpPr>
          <p:cNvPr id="68" name="Rectangle 67">
            <a:extLst>
              <a:ext uri="{FF2B5EF4-FFF2-40B4-BE49-F238E27FC236}">
                <a16:creationId xmlns:a16="http://schemas.microsoft.com/office/drawing/2014/main" id="{A5346155-53F6-4492-8069-514F081C33B9}"/>
              </a:ext>
            </a:extLst>
          </p:cNvPr>
          <p:cNvSpPr/>
          <p:nvPr/>
        </p:nvSpPr>
        <p:spPr>
          <a:xfrm>
            <a:off x="5431661" y="1362892"/>
            <a:ext cx="1260000" cy="464457"/>
          </a:xfrm>
          <a:prstGeom prst="rect">
            <a:avLst/>
          </a:prstGeom>
          <a:solidFill>
            <a:schemeClr val="accent5">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err="1">
                <a:solidFill>
                  <a:schemeClr val="tx1"/>
                </a:solidFill>
              </a:rPr>
              <a:t>Frizbiz</a:t>
            </a:r>
            <a:r>
              <a:rPr lang="en-US" sz="1000" dirty="0">
                <a:solidFill>
                  <a:schemeClr val="tx1"/>
                </a:solidFill>
              </a:rPr>
              <a:t> as a “digital REN agency” </a:t>
            </a:r>
          </a:p>
        </p:txBody>
      </p:sp>
      <p:sp>
        <p:nvSpPr>
          <p:cNvPr id="73" name="Rectangle 72">
            <a:extLst>
              <a:ext uri="{FF2B5EF4-FFF2-40B4-BE49-F238E27FC236}">
                <a16:creationId xmlns:a16="http://schemas.microsoft.com/office/drawing/2014/main" id="{98DD9878-7EFD-4EE3-8563-0AB6CA847BCD}"/>
              </a:ext>
            </a:extLst>
          </p:cNvPr>
          <p:cNvSpPr/>
          <p:nvPr/>
        </p:nvSpPr>
        <p:spPr>
          <a:xfrm>
            <a:off x="8137131" y="1362892"/>
            <a:ext cx="1260000" cy="464457"/>
          </a:xfrm>
          <a:prstGeom prst="rect">
            <a:avLst/>
          </a:prstGeom>
          <a:solidFill>
            <a:schemeClr val="accent5">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err="1">
                <a:solidFill>
                  <a:schemeClr val="tx1"/>
                </a:solidFill>
              </a:rPr>
              <a:t>Frizbiz</a:t>
            </a:r>
            <a:r>
              <a:rPr lang="en-US" sz="1000" dirty="0">
                <a:solidFill>
                  <a:schemeClr val="tx1"/>
                </a:solidFill>
              </a:rPr>
              <a:t> standalone </a:t>
            </a:r>
          </a:p>
        </p:txBody>
      </p:sp>
      <p:sp>
        <p:nvSpPr>
          <p:cNvPr id="78" name="Rectangle 77">
            <a:extLst>
              <a:ext uri="{FF2B5EF4-FFF2-40B4-BE49-F238E27FC236}">
                <a16:creationId xmlns:a16="http://schemas.microsoft.com/office/drawing/2014/main" id="{5112757C-9BF4-4BA1-9498-541BF2906FB2}"/>
              </a:ext>
            </a:extLst>
          </p:cNvPr>
          <p:cNvSpPr/>
          <p:nvPr/>
        </p:nvSpPr>
        <p:spPr>
          <a:xfrm>
            <a:off x="1263253" y="1923280"/>
            <a:ext cx="1926000" cy="2265719"/>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72000" tIns="108000" rIns="72000" rtlCol="0" anchor="t"/>
          <a:lstStyle/>
          <a:p>
            <a:pPr algn="l">
              <a:spcAft>
                <a:spcPts val="300"/>
              </a:spcAft>
            </a:pPr>
            <a:r>
              <a:rPr lang="en-US" sz="1000" dirty="0">
                <a:solidFill>
                  <a:schemeClr val="tx1"/>
                </a:solidFill>
              </a:rPr>
              <a:t>Hestia leverages </a:t>
            </a:r>
            <a:r>
              <a:rPr lang="en-US" sz="1000" dirty="0" err="1">
                <a:solidFill>
                  <a:schemeClr val="accent5">
                    <a:lumMod val="75000"/>
                  </a:schemeClr>
                </a:solidFill>
              </a:rPr>
              <a:t>Frizbiz</a:t>
            </a:r>
            <a:r>
              <a:rPr lang="en-US" sz="1000" dirty="0">
                <a:solidFill>
                  <a:schemeClr val="accent5"/>
                </a:solidFill>
              </a:rPr>
              <a:t> </a:t>
            </a:r>
            <a:r>
              <a:rPr lang="en-US" sz="1000" dirty="0">
                <a:solidFill>
                  <a:schemeClr val="accent5">
                    <a:lumMod val="75000"/>
                  </a:schemeClr>
                </a:solidFill>
              </a:rPr>
              <a:t>assets</a:t>
            </a:r>
            <a:r>
              <a:rPr lang="en-US" sz="1000" dirty="0">
                <a:solidFill>
                  <a:schemeClr val="tx1"/>
                </a:solidFill>
              </a:rPr>
              <a:t>:</a:t>
            </a:r>
          </a:p>
          <a:p>
            <a:pPr marL="171450" indent="-171450" algn="l">
              <a:spcAft>
                <a:spcPts val="300"/>
              </a:spcAft>
              <a:buFont typeface="Arial" panose="020B0604020202020204" pitchFamily="34" charset="0"/>
              <a:buChar char="•"/>
            </a:pPr>
            <a:r>
              <a:rPr lang="en-US" sz="1000" dirty="0">
                <a:solidFill>
                  <a:schemeClr val="tx1"/>
                </a:solidFill>
              </a:rPr>
              <a:t>A platform to </a:t>
            </a:r>
            <a:r>
              <a:rPr lang="en-US" sz="1000" dirty="0">
                <a:solidFill>
                  <a:schemeClr val="accent5">
                    <a:lumMod val="75000"/>
                  </a:schemeClr>
                </a:solidFill>
              </a:rPr>
              <a:t>centralize</a:t>
            </a:r>
            <a:r>
              <a:rPr lang="en-US" sz="1000" dirty="0">
                <a:solidFill>
                  <a:schemeClr val="tx1"/>
                </a:solidFill>
              </a:rPr>
              <a:t> and </a:t>
            </a:r>
            <a:r>
              <a:rPr lang="en-US" sz="1000" dirty="0">
                <a:solidFill>
                  <a:schemeClr val="accent5">
                    <a:lumMod val="75000"/>
                  </a:schemeClr>
                </a:solidFill>
              </a:rPr>
              <a:t>manage</a:t>
            </a:r>
            <a:r>
              <a:rPr lang="en-US" sz="1000" dirty="0">
                <a:solidFill>
                  <a:schemeClr val="tx1"/>
                </a:solidFill>
              </a:rPr>
              <a:t> its </a:t>
            </a:r>
            <a:r>
              <a:rPr lang="en-US" sz="1000" dirty="0">
                <a:solidFill>
                  <a:schemeClr val="accent5">
                    <a:lumMod val="75000"/>
                  </a:schemeClr>
                </a:solidFill>
              </a:rPr>
              <a:t>workforce</a:t>
            </a:r>
            <a:r>
              <a:rPr lang="en-US" sz="1000" dirty="0">
                <a:solidFill>
                  <a:schemeClr val="tx1"/>
                </a:solidFill>
              </a:rPr>
              <a:t> </a:t>
            </a:r>
          </a:p>
          <a:p>
            <a:pPr marL="171450" indent="-171450" algn="l">
              <a:spcAft>
                <a:spcPts val="300"/>
              </a:spcAft>
              <a:buFont typeface="Arial" panose="020B0604020202020204" pitchFamily="34" charset="0"/>
              <a:buChar char="•"/>
            </a:pPr>
            <a:r>
              <a:rPr lang="en-US" sz="1000" dirty="0">
                <a:solidFill>
                  <a:schemeClr val="tx1"/>
                </a:solidFill>
              </a:rPr>
              <a:t>A </a:t>
            </a:r>
            <a:r>
              <a:rPr lang="en-US" sz="1000" dirty="0">
                <a:solidFill>
                  <a:schemeClr val="accent5">
                    <a:lumMod val="75000"/>
                  </a:schemeClr>
                </a:solidFill>
              </a:rPr>
              <a:t>digital</a:t>
            </a:r>
            <a:r>
              <a:rPr lang="en-US" sz="1000" dirty="0">
                <a:solidFill>
                  <a:schemeClr val="accent5"/>
                </a:solidFill>
              </a:rPr>
              <a:t> </a:t>
            </a:r>
            <a:r>
              <a:rPr lang="en-US" sz="1000" dirty="0">
                <a:solidFill>
                  <a:schemeClr val="accent5">
                    <a:lumMod val="75000"/>
                  </a:schemeClr>
                </a:solidFill>
              </a:rPr>
              <a:t>and</a:t>
            </a:r>
            <a:r>
              <a:rPr lang="en-US" sz="1000" dirty="0">
                <a:solidFill>
                  <a:schemeClr val="accent5"/>
                </a:solidFill>
              </a:rPr>
              <a:t> </a:t>
            </a:r>
            <a:r>
              <a:rPr lang="en-US" sz="1000" dirty="0">
                <a:solidFill>
                  <a:schemeClr val="accent5">
                    <a:lumMod val="75000"/>
                  </a:schemeClr>
                </a:solidFill>
              </a:rPr>
              <a:t>IT</a:t>
            </a:r>
            <a:r>
              <a:rPr lang="en-US" sz="1000" dirty="0">
                <a:solidFill>
                  <a:schemeClr val="accent5"/>
                </a:solidFill>
              </a:rPr>
              <a:t> </a:t>
            </a:r>
            <a:r>
              <a:rPr lang="en-US" sz="1000" dirty="0">
                <a:solidFill>
                  <a:schemeClr val="accent5">
                    <a:lumMod val="75000"/>
                  </a:schemeClr>
                </a:solidFill>
              </a:rPr>
              <a:t>team</a:t>
            </a:r>
            <a:r>
              <a:rPr lang="en-US" sz="1000" dirty="0">
                <a:solidFill>
                  <a:schemeClr val="accent5"/>
                </a:solidFill>
              </a:rPr>
              <a:t> </a:t>
            </a:r>
            <a:r>
              <a:rPr lang="en-US" sz="1000" dirty="0">
                <a:solidFill>
                  <a:schemeClr val="tx1"/>
                </a:solidFill>
              </a:rPr>
              <a:t>as c. 70% of </a:t>
            </a:r>
            <a:r>
              <a:rPr lang="en-US" sz="1000" dirty="0" err="1">
                <a:solidFill>
                  <a:schemeClr val="tx1"/>
                </a:solidFill>
              </a:rPr>
              <a:t>Frizbiz</a:t>
            </a:r>
            <a:r>
              <a:rPr lang="en-US" sz="1000" dirty="0">
                <a:solidFill>
                  <a:schemeClr val="tx1"/>
                </a:solidFill>
              </a:rPr>
              <a:t> workforce are developers </a:t>
            </a:r>
          </a:p>
        </p:txBody>
      </p:sp>
      <p:sp>
        <p:nvSpPr>
          <p:cNvPr id="79" name="Rectangle 78">
            <a:extLst>
              <a:ext uri="{FF2B5EF4-FFF2-40B4-BE49-F238E27FC236}">
                <a16:creationId xmlns:a16="http://schemas.microsoft.com/office/drawing/2014/main" id="{03A27743-6F0C-44CB-A476-520C8741EAE9}"/>
              </a:ext>
            </a:extLst>
          </p:cNvPr>
          <p:cNvSpPr/>
          <p:nvPr/>
        </p:nvSpPr>
        <p:spPr>
          <a:xfrm>
            <a:off x="3288448" y="1923280"/>
            <a:ext cx="1926000" cy="2265719"/>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72000" tIns="108000" rIns="72000" rtlCol="0" anchor="t"/>
          <a:lstStyle/>
          <a:p>
            <a:pPr algn="ctr">
              <a:spcAft>
                <a:spcPts val="300"/>
              </a:spcAft>
            </a:pPr>
            <a:r>
              <a:rPr lang="en-US" sz="1000" dirty="0">
                <a:solidFill>
                  <a:schemeClr val="tx1"/>
                </a:solidFill>
              </a:rPr>
              <a:t>Hestia leverages </a:t>
            </a:r>
            <a:r>
              <a:rPr lang="en-US" sz="1000" dirty="0" err="1">
                <a:solidFill>
                  <a:schemeClr val="tx1"/>
                </a:solidFill>
              </a:rPr>
              <a:t>Frizbiz</a:t>
            </a:r>
            <a:r>
              <a:rPr lang="en-US" sz="1000" dirty="0">
                <a:solidFill>
                  <a:schemeClr val="tx1"/>
                </a:solidFill>
              </a:rPr>
              <a:t> worker pool to </a:t>
            </a:r>
            <a:r>
              <a:rPr lang="en-US" sz="1000" dirty="0">
                <a:solidFill>
                  <a:schemeClr val="accent5">
                    <a:lumMod val="75000"/>
                  </a:schemeClr>
                </a:solidFill>
              </a:rPr>
              <a:t>find</a:t>
            </a:r>
            <a:r>
              <a:rPr lang="en-US" sz="1000" dirty="0">
                <a:solidFill>
                  <a:schemeClr val="accent5"/>
                </a:solidFill>
              </a:rPr>
              <a:t> </a:t>
            </a:r>
            <a:r>
              <a:rPr lang="en-US" sz="1000" dirty="0">
                <a:solidFill>
                  <a:schemeClr val="accent5">
                    <a:lumMod val="75000"/>
                  </a:schemeClr>
                </a:solidFill>
              </a:rPr>
              <a:t>qualified</a:t>
            </a:r>
            <a:r>
              <a:rPr lang="en-US" sz="1000" dirty="0">
                <a:solidFill>
                  <a:schemeClr val="accent5"/>
                </a:solidFill>
              </a:rPr>
              <a:t> </a:t>
            </a:r>
            <a:r>
              <a:rPr lang="en-US" sz="1000" dirty="0">
                <a:solidFill>
                  <a:schemeClr val="accent5">
                    <a:lumMod val="75000"/>
                  </a:schemeClr>
                </a:solidFill>
              </a:rPr>
              <a:t>workers</a:t>
            </a:r>
            <a:r>
              <a:rPr lang="en-US" sz="1000" dirty="0">
                <a:solidFill>
                  <a:schemeClr val="accent5"/>
                </a:solidFill>
              </a:rPr>
              <a:t> </a:t>
            </a:r>
            <a:r>
              <a:rPr lang="en-US" sz="1000" dirty="0">
                <a:solidFill>
                  <a:schemeClr val="tx1"/>
                </a:solidFill>
              </a:rPr>
              <a:t>in the context of </a:t>
            </a:r>
            <a:r>
              <a:rPr lang="en-US" sz="1000" dirty="0">
                <a:solidFill>
                  <a:schemeClr val="accent5">
                    <a:lumMod val="75000"/>
                  </a:schemeClr>
                </a:solidFill>
              </a:rPr>
              <a:t>workforce</a:t>
            </a:r>
            <a:r>
              <a:rPr lang="en-US" sz="1000" dirty="0">
                <a:solidFill>
                  <a:schemeClr val="accent5"/>
                </a:solidFill>
              </a:rPr>
              <a:t> </a:t>
            </a:r>
            <a:r>
              <a:rPr lang="en-US" sz="1000" dirty="0">
                <a:solidFill>
                  <a:schemeClr val="accent5">
                    <a:lumMod val="75000"/>
                  </a:schemeClr>
                </a:solidFill>
              </a:rPr>
              <a:t>shortage</a:t>
            </a:r>
            <a:r>
              <a:rPr lang="en-US" sz="1000" dirty="0">
                <a:solidFill>
                  <a:schemeClr val="accent5"/>
                </a:solidFill>
              </a:rPr>
              <a:t> </a:t>
            </a:r>
          </a:p>
        </p:txBody>
      </p:sp>
      <p:sp>
        <p:nvSpPr>
          <p:cNvPr id="80" name="Rectangle 79">
            <a:extLst>
              <a:ext uri="{FF2B5EF4-FFF2-40B4-BE49-F238E27FC236}">
                <a16:creationId xmlns:a16="http://schemas.microsoft.com/office/drawing/2014/main" id="{E399A358-1215-4FA3-8339-9689B70175BF}"/>
              </a:ext>
            </a:extLst>
          </p:cNvPr>
          <p:cNvSpPr/>
          <p:nvPr/>
        </p:nvSpPr>
        <p:spPr>
          <a:xfrm>
            <a:off x="5431661" y="1923280"/>
            <a:ext cx="1260000" cy="2265720"/>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72000" tIns="108000" rIns="72000" rtlCol="0" anchor="t"/>
          <a:lstStyle/>
          <a:p>
            <a:pPr algn="ctr">
              <a:spcAft>
                <a:spcPts val="300"/>
              </a:spcAft>
            </a:pPr>
            <a:r>
              <a:rPr lang="en-US" sz="1000" dirty="0">
                <a:solidFill>
                  <a:schemeClr val="tx1"/>
                </a:solidFill>
              </a:rPr>
              <a:t>Hestia provides insurance with a “digital agency”: a </a:t>
            </a:r>
            <a:r>
              <a:rPr lang="en-US" sz="1000" dirty="0">
                <a:solidFill>
                  <a:schemeClr val="accent5">
                    <a:lumMod val="75000"/>
                  </a:schemeClr>
                </a:solidFill>
              </a:rPr>
              <a:t>B2B</a:t>
            </a:r>
            <a:r>
              <a:rPr lang="en-US" sz="1000" dirty="0">
                <a:solidFill>
                  <a:schemeClr val="tx1"/>
                </a:solidFill>
              </a:rPr>
              <a:t> </a:t>
            </a:r>
            <a:r>
              <a:rPr lang="en-US" sz="1000" dirty="0">
                <a:solidFill>
                  <a:schemeClr val="accent5">
                    <a:lumMod val="75000"/>
                  </a:schemeClr>
                </a:solidFill>
              </a:rPr>
              <a:t>platform </a:t>
            </a:r>
            <a:r>
              <a:rPr lang="en-US" sz="1000" dirty="0">
                <a:solidFill>
                  <a:schemeClr val="tx1"/>
                </a:solidFill>
              </a:rPr>
              <a:t>(relying on premium </a:t>
            </a:r>
            <a:r>
              <a:rPr lang="en-US" sz="1000" dirty="0" err="1">
                <a:solidFill>
                  <a:schemeClr val="tx1"/>
                </a:solidFill>
              </a:rPr>
              <a:t>Frizbiz</a:t>
            </a:r>
            <a:r>
              <a:rPr lang="en-US" sz="1000" dirty="0">
                <a:solidFill>
                  <a:schemeClr val="tx1"/>
                </a:solidFill>
              </a:rPr>
              <a:t> network) that acts as a </a:t>
            </a:r>
            <a:r>
              <a:rPr lang="en-US" sz="1000" dirty="0">
                <a:solidFill>
                  <a:schemeClr val="accent5">
                    <a:lumMod val="75000"/>
                  </a:schemeClr>
                </a:solidFill>
              </a:rPr>
              <a:t>REN</a:t>
            </a:r>
            <a:r>
              <a:rPr lang="en-US" sz="1000" dirty="0">
                <a:solidFill>
                  <a:schemeClr val="tx1"/>
                </a:solidFill>
              </a:rPr>
              <a:t> provider</a:t>
            </a:r>
          </a:p>
        </p:txBody>
      </p:sp>
      <p:sp>
        <p:nvSpPr>
          <p:cNvPr id="82" name="Rectangle 81">
            <a:extLst>
              <a:ext uri="{FF2B5EF4-FFF2-40B4-BE49-F238E27FC236}">
                <a16:creationId xmlns:a16="http://schemas.microsoft.com/office/drawing/2014/main" id="{378DC2D4-4EBE-4118-8C40-86863555C037}"/>
              </a:ext>
            </a:extLst>
          </p:cNvPr>
          <p:cNvSpPr/>
          <p:nvPr/>
        </p:nvSpPr>
        <p:spPr>
          <a:xfrm>
            <a:off x="8137131" y="1923280"/>
            <a:ext cx="1260000" cy="2265718"/>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72000" tIns="108000" rIns="72000" rtlCol="0" anchor="t"/>
          <a:lstStyle/>
          <a:p>
            <a:pPr algn="ctr">
              <a:spcAft>
                <a:spcPts val="300"/>
              </a:spcAft>
            </a:pPr>
            <a:r>
              <a:rPr lang="en-US" sz="1000" dirty="0">
                <a:solidFill>
                  <a:schemeClr val="tx1"/>
                </a:solidFill>
              </a:rPr>
              <a:t>Hestia keeps </a:t>
            </a:r>
            <a:r>
              <a:rPr lang="en-US" sz="1000" dirty="0" err="1">
                <a:solidFill>
                  <a:schemeClr val="tx1"/>
                </a:solidFill>
              </a:rPr>
              <a:t>Frizbiz</a:t>
            </a:r>
            <a:r>
              <a:rPr lang="en-US" sz="1000" dirty="0">
                <a:solidFill>
                  <a:schemeClr val="tx1"/>
                </a:solidFill>
              </a:rPr>
              <a:t> as a </a:t>
            </a:r>
            <a:r>
              <a:rPr lang="en-US" sz="1000" dirty="0">
                <a:solidFill>
                  <a:schemeClr val="accent5">
                    <a:lumMod val="75000"/>
                  </a:schemeClr>
                </a:solidFill>
              </a:rPr>
              <a:t>standalone platform </a:t>
            </a:r>
            <a:r>
              <a:rPr lang="en-US" sz="1000" dirty="0">
                <a:solidFill>
                  <a:schemeClr val="tx1"/>
                </a:solidFill>
              </a:rPr>
              <a:t>and tries to </a:t>
            </a:r>
            <a:r>
              <a:rPr lang="en-US" sz="1000" dirty="0">
                <a:solidFill>
                  <a:schemeClr val="accent5">
                    <a:lumMod val="75000"/>
                  </a:schemeClr>
                </a:solidFill>
              </a:rPr>
              <a:t>scale it </a:t>
            </a:r>
          </a:p>
        </p:txBody>
      </p:sp>
      <p:sp>
        <p:nvSpPr>
          <p:cNvPr id="109" name="Rectangle 108">
            <a:extLst>
              <a:ext uri="{FF2B5EF4-FFF2-40B4-BE49-F238E27FC236}">
                <a16:creationId xmlns:a16="http://schemas.microsoft.com/office/drawing/2014/main" id="{E8BE3BCE-A832-4D22-9958-D819266EA290}"/>
              </a:ext>
            </a:extLst>
          </p:cNvPr>
          <p:cNvSpPr/>
          <p:nvPr/>
        </p:nvSpPr>
        <p:spPr>
          <a:xfrm>
            <a:off x="8137131" y="4284930"/>
            <a:ext cx="1260000" cy="1178438"/>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72000" tIns="108000" rIns="72000" rtlCol="0" anchor="ctr"/>
          <a:lstStyle/>
          <a:p>
            <a:pPr algn="ctr">
              <a:spcAft>
                <a:spcPts val="300"/>
              </a:spcAft>
            </a:pPr>
            <a:r>
              <a:rPr lang="en-US" sz="1000" dirty="0">
                <a:solidFill>
                  <a:schemeClr val="tx1"/>
                </a:solidFill>
              </a:rPr>
              <a:t>From </a:t>
            </a:r>
            <a:r>
              <a:rPr lang="en-US" sz="1000" dirty="0">
                <a:solidFill>
                  <a:schemeClr val="accent5">
                    <a:lumMod val="75000"/>
                  </a:schemeClr>
                </a:solidFill>
              </a:rPr>
              <a:t>€0.6m </a:t>
            </a:r>
            <a:r>
              <a:rPr lang="en-US" sz="1000" dirty="0">
                <a:solidFill>
                  <a:schemeClr val="tx1"/>
                </a:solidFill>
              </a:rPr>
              <a:t>revenue in 2021 to </a:t>
            </a:r>
            <a:r>
              <a:rPr lang="en-US" sz="1000" dirty="0">
                <a:solidFill>
                  <a:schemeClr val="accent5">
                    <a:lumMod val="75000"/>
                  </a:schemeClr>
                </a:solidFill>
              </a:rPr>
              <a:t>€0.7m </a:t>
            </a:r>
            <a:r>
              <a:rPr lang="en-US" sz="1000" dirty="0">
                <a:solidFill>
                  <a:schemeClr val="tx1"/>
                </a:solidFill>
              </a:rPr>
              <a:t>in 2025</a:t>
            </a:r>
            <a:endParaRPr lang="en-US" sz="1000" dirty="0">
              <a:solidFill>
                <a:schemeClr val="accent5"/>
              </a:solidFill>
            </a:endParaRPr>
          </a:p>
        </p:txBody>
      </p:sp>
      <p:sp>
        <p:nvSpPr>
          <p:cNvPr id="21" name="Oval 20">
            <a:extLst>
              <a:ext uri="{FF2B5EF4-FFF2-40B4-BE49-F238E27FC236}">
                <a16:creationId xmlns:a16="http://schemas.microsoft.com/office/drawing/2014/main" id="{58337BA2-B7F0-4432-B9BF-C085B3E8B7D0}"/>
              </a:ext>
            </a:extLst>
          </p:cNvPr>
          <p:cNvSpPr>
            <a:spLocks noChangeAspect="1"/>
          </p:cNvSpPr>
          <p:nvPr/>
        </p:nvSpPr>
        <p:spPr>
          <a:xfrm>
            <a:off x="272149" y="2663282"/>
            <a:ext cx="785715" cy="785715"/>
          </a:xfrm>
          <a:prstGeom prst="ellipse">
            <a:avLst/>
          </a:prstGeom>
          <a:solidFill>
            <a:schemeClr val="bg1"/>
          </a:solidFill>
          <a:ln w="12700">
            <a:solidFill>
              <a:srgbClr val="009DB0"/>
            </a:solidFill>
          </a:ln>
          <a:effectLst>
            <a:outerShdw blurRad="50800" dist="38100" dir="2700000" algn="tl"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Arial" panose="020B0604020202020204" pitchFamily="34" charset="0"/>
              <a:buChar char="•"/>
            </a:pPr>
            <a:endParaRPr lang="en-US" sz="1000" dirty="0">
              <a:solidFill>
                <a:schemeClr val="tx1"/>
              </a:solidFill>
            </a:endParaRPr>
          </a:p>
        </p:txBody>
      </p:sp>
      <p:sp>
        <p:nvSpPr>
          <p:cNvPr id="23" name="TextBox 22">
            <a:extLst>
              <a:ext uri="{FF2B5EF4-FFF2-40B4-BE49-F238E27FC236}">
                <a16:creationId xmlns:a16="http://schemas.microsoft.com/office/drawing/2014/main" id="{CAB7DE97-987C-4E1B-AC28-72D620F2E2AC}"/>
              </a:ext>
            </a:extLst>
          </p:cNvPr>
          <p:cNvSpPr txBox="1"/>
          <p:nvPr/>
        </p:nvSpPr>
        <p:spPr>
          <a:xfrm>
            <a:off x="347015" y="3150967"/>
            <a:ext cx="635979" cy="138499"/>
          </a:xfrm>
          <a:prstGeom prst="rect">
            <a:avLst/>
          </a:prstGeom>
          <a:noFill/>
        </p:spPr>
        <p:txBody>
          <a:bodyPr wrap="square" lIns="0" tIns="0" rIns="0" bIns="0" rtlCol="0">
            <a:spAutoFit/>
          </a:bodyPr>
          <a:lstStyle/>
          <a:p>
            <a:pPr algn="ctr"/>
            <a:r>
              <a:rPr lang="en-US" sz="900" b="1" dirty="0">
                <a:solidFill>
                  <a:srgbClr val="009DB0"/>
                </a:solidFill>
              </a:rPr>
              <a:t>Rationale </a:t>
            </a:r>
          </a:p>
        </p:txBody>
      </p:sp>
      <p:pic>
        <p:nvPicPr>
          <p:cNvPr id="29" name="Graphic 28" descr="Gears with solid fill">
            <a:extLst>
              <a:ext uri="{FF2B5EF4-FFF2-40B4-BE49-F238E27FC236}">
                <a16:creationId xmlns:a16="http://schemas.microsoft.com/office/drawing/2014/main" id="{BED356B1-5299-4B02-9B34-333246151A6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57187" y="2759314"/>
            <a:ext cx="415636" cy="415636"/>
          </a:xfrm>
          <a:prstGeom prst="rect">
            <a:avLst/>
          </a:prstGeom>
        </p:spPr>
      </p:pic>
      <p:sp>
        <p:nvSpPr>
          <p:cNvPr id="81" name="Oval 80">
            <a:extLst>
              <a:ext uri="{FF2B5EF4-FFF2-40B4-BE49-F238E27FC236}">
                <a16:creationId xmlns:a16="http://schemas.microsoft.com/office/drawing/2014/main" id="{60F8FC4C-7305-426C-8523-F98FB2B728B2}"/>
              </a:ext>
            </a:extLst>
          </p:cNvPr>
          <p:cNvSpPr>
            <a:spLocks noChangeAspect="1"/>
          </p:cNvSpPr>
          <p:nvPr/>
        </p:nvSpPr>
        <p:spPr>
          <a:xfrm>
            <a:off x="272149" y="4481292"/>
            <a:ext cx="785715" cy="785715"/>
          </a:xfrm>
          <a:prstGeom prst="ellipse">
            <a:avLst/>
          </a:prstGeom>
          <a:solidFill>
            <a:schemeClr val="bg1"/>
          </a:solidFill>
          <a:ln w="12700">
            <a:solidFill>
              <a:srgbClr val="009DB0"/>
            </a:solidFill>
          </a:ln>
          <a:effectLst>
            <a:outerShdw blurRad="50800" dist="38100" dir="2700000" algn="tl"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Arial" panose="020B0604020202020204" pitchFamily="34" charset="0"/>
              <a:buChar char="•"/>
            </a:pPr>
            <a:endParaRPr lang="en-US" sz="1000" dirty="0">
              <a:solidFill>
                <a:schemeClr val="tx1"/>
              </a:solidFill>
            </a:endParaRPr>
          </a:p>
        </p:txBody>
      </p:sp>
      <p:sp>
        <p:nvSpPr>
          <p:cNvPr id="86" name="TextBox 85">
            <a:extLst>
              <a:ext uri="{FF2B5EF4-FFF2-40B4-BE49-F238E27FC236}">
                <a16:creationId xmlns:a16="http://schemas.microsoft.com/office/drawing/2014/main" id="{5426AF42-AB87-4AFB-94AB-DD1D8EF561A6}"/>
              </a:ext>
            </a:extLst>
          </p:cNvPr>
          <p:cNvSpPr txBox="1"/>
          <p:nvPr/>
        </p:nvSpPr>
        <p:spPr>
          <a:xfrm>
            <a:off x="427876" y="4955242"/>
            <a:ext cx="474261" cy="138499"/>
          </a:xfrm>
          <a:prstGeom prst="rect">
            <a:avLst/>
          </a:prstGeom>
          <a:noFill/>
        </p:spPr>
        <p:txBody>
          <a:bodyPr wrap="square" lIns="0" tIns="0" rIns="0" bIns="0" rtlCol="0">
            <a:spAutoFit/>
          </a:bodyPr>
          <a:lstStyle/>
          <a:p>
            <a:pPr algn="ctr"/>
            <a:r>
              <a:rPr lang="en-US" sz="900" b="1" dirty="0">
                <a:solidFill>
                  <a:srgbClr val="009DB0"/>
                </a:solidFill>
              </a:rPr>
              <a:t>BP</a:t>
            </a:r>
          </a:p>
        </p:txBody>
      </p:sp>
      <p:pic>
        <p:nvPicPr>
          <p:cNvPr id="47" name="Graphic 46" descr="Money with solid fill">
            <a:extLst>
              <a:ext uri="{FF2B5EF4-FFF2-40B4-BE49-F238E27FC236}">
                <a16:creationId xmlns:a16="http://schemas.microsoft.com/office/drawing/2014/main" id="{A8AD543B-38C9-44F4-BE59-CEE06D9FC367}"/>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57188" y="4526079"/>
            <a:ext cx="415636" cy="415636"/>
          </a:xfrm>
          <a:prstGeom prst="rect">
            <a:avLst/>
          </a:prstGeom>
        </p:spPr>
      </p:pic>
      <p:sp>
        <p:nvSpPr>
          <p:cNvPr id="114" name="Rectangle 113">
            <a:extLst>
              <a:ext uri="{FF2B5EF4-FFF2-40B4-BE49-F238E27FC236}">
                <a16:creationId xmlns:a16="http://schemas.microsoft.com/office/drawing/2014/main" id="{EF7E7272-A5E8-48AE-AF6F-C99EB6336D02}"/>
              </a:ext>
            </a:extLst>
          </p:cNvPr>
          <p:cNvSpPr/>
          <p:nvPr/>
        </p:nvSpPr>
        <p:spPr>
          <a:xfrm>
            <a:off x="5431661" y="4284930"/>
            <a:ext cx="1260000" cy="1178438"/>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36000" tIns="46800" rIns="36000" rtlCol="0" anchor="ctr"/>
          <a:lstStyle/>
          <a:p>
            <a:pPr algn="ctr">
              <a:spcAft>
                <a:spcPts val="300"/>
              </a:spcAft>
            </a:pPr>
            <a:r>
              <a:rPr lang="en-US" sz="1000" dirty="0">
                <a:solidFill>
                  <a:schemeClr val="tx1"/>
                </a:solidFill>
              </a:rPr>
              <a:t>The </a:t>
            </a:r>
            <a:r>
              <a:rPr lang="en-US" sz="1000" dirty="0">
                <a:solidFill>
                  <a:schemeClr val="accent5">
                    <a:lumMod val="75000"/>
                  </a:schemeClr>
                </a:solidFill>
              </a:rPr>
              <a:t>digital</a:t>
            </a:r>
            <a:r>
              <a:rPr lang="en-US" sz="1000" dirty="0">
                <a:solidFill>
                  <a:schemeClr val="accent5"/>
                </a:solidFill>
              </a:rPr>
              <a:t> </a:t>
            </a:r>
            <a:r>
              <a:rPr lang="en-US" sz="1000" dirty="0">
                <a:solidFill>
                  <a:schemeClr val="accent5">
                    <a:lumMod val="75000"/>
                  </a:schemeClr>
                </a:solidFill>
              </a:rPr>
              <a:t>agency</a:t>
            </a:r>
            <a:r>
              <a:rPr lang="en-US" sz="1000" dirty="0">
                <a:solidFill>
                  <a:schemeClr val="accent5"/>
                </a:solidFill>
              </a:rPr>
              <a:t> </a:t>
            </a:r>
            <a:r>
              <a:rPr lang="en-US" sz="1000" dirty="0">
                <a:solidFill>
                  <a:schemeClr val="tx1"/>
                </a:solidFill>
              </a:rPr>
              <a:t>is expected to growth from </a:t>
            </a:r>
            <a:r>
              <a:rPr lang="en-US" sz="1000" dirty="0">
                <a:solidFill>
                  <a:schemeClr val="accent5">
                    <a:lumMod val="75000"/>
                  </a:schemeClr>
                </a:solidFill>
              </a:rPr>
              <a:t>€0.7m </a:t>
            </a:r>
            <a:r>
              <a:rPr lang="en-US" sz="1000" dirty="0">
                <a:solidFill>
                  <a:schemeClr val="tx1"/>
                </a:solidFill>
              </a:rPr>
              <a:t>in 2021 to </a:t>
            </a:r>
            <a:r>
              <a:rPr lang="en-US" sz="1000" dirty="0">
                <a:solidFill>
                  <a:schemeClr val="accent5">
                    <a:lumMod val="75000"/>
                  </a:schemeClr>
                </a:solidFill>
              </a:rPr>
              <a:t>€7.4m </a:t>
            </a:r>
            <a:r>
              <a:rPr lang="en-US" sz="1000" dirty="0">
                <a:solidFill>
                  <a:schemeClr val="tx1"/>
                </a:solidFill>
              </a:rPr>
              <a:t>in 2025</a:t>
            </a:r>
          </a:p>
        </p:txBody>
      </p:sp>
      <p:sp>
        <p:nvSpPr>
          <p:cNvPr id="115" name="Rectangle 114">
            <a:extLst>
              <a:ext uri="{FF2B5EF4-FFF2-40B4-BE49-F238E27FC236}">
                <a16:creationId xmlns:a16="http://schemas.microsoft.com/office/drawing/2014/main" id="{E4406749-7A4A-41F0-A850-CE3465C20F17}"/>
              </a:ext>
            </a:extLst>
          </p:cNvPr>
          <p:cNvSpPr/>
          <p:nvPr/>
        </p:nvSpPr>
        <p:spPr>
          <a:xfrm>
            <a:off x="3288448" y="4284930"/>
            <a:ext cx="1926000" cy="1178438"/>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72000" tIns="108000" rIns="72000" rtlCol="0" anchor="ctr"/>
          <a:lstStyle/>
          <a:p>
            <a:pPr algn="ctr">
              <a:spcAft>
                <a:spcPts val="300"/>
              </a:spcAft>
            </a:pPr>
            <a:r>
              <a:rPr lang="en-US" sz="1000" dirty="0">
                <a:solidFill>
                  <a:schemeClr val="tx1"/>
                </a:solidFill>
              </a:rPr>
              <a:t>From </a:t>
            </a:r>
            <a:r>
              <a:rPr lang="en-US" sz="1000" dirty="0">
                <a:solidFill>
                  <a:schemeClr val="accent5">
                    <a:lumMod val="75000"/>
                  </a:schemeClr>
                </a:solidFill>
              </a:rPr>
              <a:t>€6.4m </a:t>
            </a:r>
            <a:r>
              <a:rPr lang="en-US" sz="1000" dirty="0">
                <a:solidFill>
                  <a:schemeClr val="tx1"/>
                </a:solidFill>
              </a:rPr>
              <a:t>revenue in 2021 to </a:t>
            </a:r>
            <a:r>
              <a:rPr lang="en-US" sz="1000" dirty="0">
                <a:solidFill>
                  <a:schemeClr val="accent5">
                    <a:lumMod val="75000"/>
                  </a:schemeClr>
                </a:solidFill>
              </a:rPr>
              <a:t>€19.9m </a:t>
            </a:r>
            <a:r>
              <a:rPr lang="en-US" sz="1000" dirty="0">
                <a:solidFill>
                  <a:schemeClr val="tx1"/>
                </a:solidFill>
              </a:rPr>
              <a:t>in 2025</a:t>
            </a:r>
            <a:endParaRPr lang="en-US" sz="1000" dirty="0">
              <a:solidFill>
                <a:schemeClr val="accent5"/>
              </a:solidFill>
            </a:endParaRPr>
          </a:p>
        </p:txBody>
      </p:sp>
      <p:sp>
        <p:nvSpPr>
          <p:cNvPr id="116" name="Rectangle 115">
            <a:extLst>
              <a:ext uri="{FF2B5EF4-FFF2-40B4-BE49-F238E27FC236}">
                <a16:creationId xmlns:a16="http://schemas.microsoft.com/office/drawing/2014/main" id="{2806627C-A398-4592-B3EB-4C56D0420050}"/>
              </a:ext>
            </a:extLst>
          </p:cNvPr>
          <p:cNvSpPr/>
          <p:nvPr/>
        </p:nvSpPr>
        <p:spPr>
          <a:xfrm>
            <a:off x="1263253" y="4284930"/>
            <a:ext cx="1926000" cy="1178438"/>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72000" tIns="108000" rIns="72000" rtlCol="0" anchor="ctr"/>
          <a:lstStyle/>
          <a:p>
            <a:pPr algn="ctr">
              <a:spcAft>
                <a:spcPts val="300"/>
              </a:spcAft>
            </a:pPr>
            <a:r>
              <a:rPr lang="en-US" sz="1000" i="1" dirty="0">
                <a:solidFill>
                  <a:schemeClr val="tx1"/>
                </a:solidFill>
              </a:rPr>
              <a:t>N.A.</a:t>
            </a:r>
            <a:endParaRPr lang="en-US" sz="1000" i="1" dirty="0">
              <a:solidFill>
                <a:schemeClr val="accent5"/>
              </a:solidFill>
            </a:endParaRPr>
          </a:p>
        </p:txBody>
      </p:sp>
      <p:sp>
        <p:nvSpPr>
          <p:cNvPr id="53" name="ZoneTexte 52">
            <a:extLst>
              <a:ext uri="{FF2B5EF4-FFF2-40B4-BE49-F238E27FC236}">
                <a16:creationId xmlns:a16="http://schemas.microsoft.com/office/drawing/2014/main" id="{E78B608F-6BB5-42D9-B674-E79A1AA2E5CC}"/>
              </a:ext>
            </a:extLst>
          </p:cNvPr>
          <p:cNvSpPr txBox="1"/>
          <p:nvPr/>
        </p:nvSpPr>
        <p:spPr>
          <a:xfrm>
            <a:off x="5189828" y="6393455"/>
            <a:ext cx="3600000" cy="215444"/>
          </a:xfrm>
          <a:prstGeom prst="rect">
            <a:avLst/>
          </a:prstGeom>
          <a:noFill/>
        </p:spPr>
        <p:txBody>
          <a:bodyPr wrap="square">
            <a:spAutoFit/>
          </a:bodyPr>
          <a:lstStyle/>
          <a:p>
            <a:pPr marL="0" indent="0">
              <a:buNone/>
            </a:pPr>
            <a:r>
              <a:rPr lang="en-US" sz="800" i="1" dirty="0">
                <a:solidFill>
                  <a:schemeClr val="bg1"/>
                </a:solidFill>
              </a:rPr>
              <a:t>Sources: eleven research and analysis, Hestia’s VDD, Hestia’s IM</a:t>
            </a:r>
          </a:p>
        </p:txBody>
      </p:sp>
      <p:sp>
        <p:nvSpPr>
          <p:cNvPr id="56" name="Arrow: Pentagon 13">
            <a:extLst>
              <a:ext uri="{FF2B5EF4-FFF2-40B4-BE49-F238E27FC236}">
                <a16:creationId xmlns:a16="http://schemas.microsoft.com/office/drawing/2014/main" id="{AE85852A-DB47-48AD-B7A5-3CBDC3B312F9}"/>
              </a:ext>
            </a:extLst>
          </p:cNvPr>
          <p:cNvSpPr/>
          <p:nvPr/>
        </p:nvSpPr>
        <p:spPr bwMode="auto">
          <a:xfrm>
            <a:off x="9134818" y="336315"/>
            <a:ext cx="558633" cy="119285"/>
          </a:xfrm>
          <a:prstGeom prst="homePlate">
            <a:avLst>
              <a:gd name="adj" fmla="val 15026"/>
            </a:avLst>
          </a:prstGeom>
          <a:solidFill>
            <a:srgbClr val="009DB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fontAlgn="base">
              <a:spcBef>
                <a:spcPct val="0"/>
              </a:spcBef>
              <a:spcAft>
                <a:spcPct val="0"/>
              </a:spcAft>
            </a:pPr>
            <a:r>
              <a:rPr lang="en-US" sz="900" dirty="0">
                <a:solidFill>
                  <a:schemeClr val="bg1"/>
                </a:solidFill>
                <a:latin typeface="+mj-lt"/>
              </a:rPr>
              <a:t>3</a:t>
            </a:r>
          </a:p>
        </p:txBody>
      </p:sp>
      <p:sp>
        <p:nvSpPr>
          <p:cNvPr id="59" name="Arrow: Pentagon 13">
            <a:extLst>
              <a:ext uri="{FF2B5EF4-FFF2-40B4-BE49-F238E27FC236}">
                <a16:creationId xmlns:a16="http://schemas.microsoft.com/office/drawing/2014/main" id="{3FF372DA-3A4F-4D30-9647-F68EBA31134B}"/>
              </a:ext>
            </a:extLst>
          </p:cNvPr>
          <p:cNvSpPr/>
          <p:nvPr/>
        </p:nvSpPr>
        <p:spPr bwMode="auto">
          <a:xfrm>
            <a:off x="9134818" y="79914"/>
            <a:ext cx="558633" cy="119285"/>
          </a:xfrm>
          <a:prstGeom prst="homePlate">
            <a:avLst>
              <a:gd name="adj" fmla="val 15026"/>
            </a:avLst>
          </a:prstGeom>
          <a:solidFill>
            <a:schemeClr val="bg1">
              <a:lumMod val="85000"/>
            </a:schemeClr>
          </a:solidFill>
          <a:ln w="9525" cap="flat" cmpd="sng" algn="ctr">
            <a:noFill/>
            <a:prstDash val="solid"/>
            <a:round/>
            <a:headEnd type="none" w="med" len="med"/>
            <a:tailEnd type="none" w="med" len="med"/>
          </a:ln>
          <a:effectLst/>
        </p:spPr>
        <p:txBody>
          <a:bodyPr vert="horz" wrap="square" lIns="324000" tIns="45720" rIns="91440" bIns="45720" numCol="1" rtlCol="0" anchor="ctr" anchorCtr="0" compatLnSpc="1">
            <a:prstTxWarp prst="textNoShape">
              <a:avLst/>
            </a:prstTxWarp>
          </a:bodyPr>
          <a:lstStyle/>
          <a:p>
            <a:pPr marL="315912" indent="-228600">
              <a:spcAft>
                <a:spcPts val="600"/>
              </a:spcAft>
              <a:buFont typeface="+mj-lt"/>
              <a:buAutoNum type="arabicPeriod"/>
            </a:pPr>
            <a:endParaRPr lang="en-US" sz="1000" dirty="0">
              <a:solidFill>
                <a:srgbClr val="009DB0"/>
              </a:solidFill>
              <a:latin typeface="+mj-lt"/>
              <a:cs typeface="Arial"/>
            </a:endParaRPr>
          </a:p>
        </p:txBody>
      </p:sp>
      <p:sp>
        <p:nvSpPr>
          <p:cNvPr id="60" name="Arrow: Pentagon 13">
            <a:extLst>
              <a:ext uri="{FF2B5EF4-FFF2-40B4-BE49-F238E27FC236}">
                <a16:creationId xmlns:a16="http://schemas.microsoft.com/office/drawing/2014/main" id="{8C771C11-3CE4-467E-A789-0F72C6CF98E2}"/>
              </a:ext>
            </a:extLst>
          </p:cNvPr>
          <p:cNvSpPr/>
          <p:nvPr/>
        </p:nvSpPr>
        <p:spPr bwMode="auto">
          <a:xfrm>
            <a:off x="9134818" y="208635"/>
            <a:ext cx="558633" cy="119285"/>
          </a:xfrm>
          <a:prstGeom prst="homePlate">
            <a:avLst>
              <a:gd name="adj" fmla="val 15026"/>
            </a:avLst>
          </a:prstGeom>
          <a:solidFill>
            <a:schemeClr val="bg1">
              <a:lumMod val="85000"/>
            </a:schemeClr>
          </a:solidFill>
          <a:ln w="9525" cap="flat" cmpd="sng" algn="ctr">
            <a:noFill/>
            <a:prstDash val="solid"/>
            <a:round/>
            <a:headEnd type="none" w="med" len="med"/>
            <a:tailEnd type="none" w="med" len="med"/>
          </a:ln>
          <a:effectLst/>
        </p:spPr>
        <p:txBody>
          <a:bodyPr vert="horz" wrap="square" lIns="324000" tIns="45720" rIns="91440" bIns="45720" numCol="1" rtlCol="0" anchor="ctr" anchorCtr="0" compatLnSpc="1">
            <a:prstTxWarp prst="textNoShape">
              <a:avLst/>
            </a:prstTxWarp>
          </a:bodyPr>
          <a:lstStyle/>
          <a:p>
            <a:pPr marL="315912" indent="-228600">
              <a:spcAft>
                <a:spcPts val="600"/>
              </a:spcAft>
              <a:buFont typeface="+mj-lt"/>
              <a:buAutoNum type="arabicPeriod"/>
            </a:pPr>
            <a:endParaRPr lang="en-US" sz="1000" dirty="0">
              <a:solidFill>
                <a:srgbClr val="009DB0"/>
              </a:solidFill>
              <a:latin typeface="+mj-lt"/>
              <a:cs typeface="Arial"/>
            </a:endParaRPr>
          </a:p>
        </p:txBody>
      </p:sp>
      <p:sp>
        <p:nvSpPr>
          <p:cNvPr id="67" name="Rectangle 66">
            <a:extLst>
              <a:ext uri="{FF2B5EF4-FFF2-40B4-BE49-F238E27FC236}">
                <a16:creationId xmlns:a16="http://schemas.microsoft.com/office/drawing/2014/main" id="{1C4E990E-8E89-45A0-AC76-02D2BCF8FE7D}"/>
              </a:ext>
            </a:extLst>
          </p:cNvPr>
          <p:cNvSpPr/>
          <p:nvPr/>
        </p:nvSpPr>
        <p:spPr>
          <a:xfrm>
            <a:off x="6784396" y="1362892"/>
            <a:ext cx="1260000" cy="464457"/>
          </a:xfrm>
          <a:prstGeom prst="rect">
            <a:avLst/>
          </a:prstGeom>
          <a:solidFill>
            <a:schemeClr val="accent5">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err="1">
                <a:solidFill>
                  <a:schemeClr val="tx1"/>
                </a:solidFill>
              </a:rPr>
              <a:t>Frizbiz</a:t>
            </a:r>
            <a:r>
              <a:rPr lang="en-US" sz="1000" dirty="0">
                <a:solidFill>
                  <a:schemeClr val="tx1"/>
                </a:solidFill>
              </a:rPr>
              <a:t> as a B2B2C platform</a:t>
            </a:r>
          </a:p>
        </p:txBody>
      </p:sp>
      <p:sp>
        <p:nvSpPr>
          <p:cNvPr id="69" name="Rectangle 68">
            <a:extLst>
              <a:ext uri="{FF2B5EF4-FFF2-40B4-BE49-F238E27FC236}">
                <a16:creationId xmlns:a16="http://schemas.microsoft.com/office/drawing/2014/main" id="{5A30C23A-C7FE-49B2-BC9B-2CAFEF1C8565}"/>
              </a:ext>
            </a:extLst>
          </p:cNvPr>
          <p:cNvSpPr/>
          <p:nvPr/>
        </p:nvSpPr>
        <p:spPr>
          <a:xfrm>
            <a:off x="6784395" y="1923280"/>
            <a:ext cx="1260000" cy="2265720"/>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72000" tIns="108000" rIns="72000" rtlCol="0" anchor="t"/>
          <a:lstStyle/>
          <a:p>
            <a:pPr algn="ctr">
              <a:spcAft>
                <a:spcPts val="300"/>
              </a:spcAft>
            </a:pPr>
            <a:r>
              <a:rPr lang="en-US" sz="1000" dirty="0">
                <a:solidFill>
                  <a:schemeClr val="tx1"/>
                </a:solidFill>
              </a:rPr>
              <a:t>Hestia provides insurance with a </a:t>
            </a:r>
            <a:r>
              <a:rPr lang="en-US" sz="1000" dirty="0">
                <a:solidFill>
                  <a:schemeClr val="accent5">
                    <a:lumMod val="75000"/>
                  </a:schemeClr>
                </a:solidFill>
              </a:rPr>
              <a:t>B2B2C platform </a:t>
            </a:r>
            <a:r>
              <a:rPr lang="en-US" sz="1000" dirty="0">
                <a:solidFill>
                  <a:schemeClr val="tx1"/>
                </a:solidFill>
              </a:rPr>
              <a:t>(potentially white label)</a:t>
            </a:r>
            <a:r>
              <a:rPr lang="en-US" sz="1000" dirty="0">
                <a:solidFill>
                  <a:schemeClr val="accent5">
                    <a:lumMod val="75000"/>
                  </a:schemeClr>
                </a:solidFill>
              </a:rPr>
              <a:t> </a:t>
            </a:r>
            <a:r>
              <a:rPr lang="en-US" sz="1000" dirty="0">
                <a:solidFill>
                  <a:schemeClr val="tx1"/>
                </a:solidFill>
              </a:rPr>
              <a:t>to offer their insured client a </a:t>
            </a:r>
            <a:r>
              <a:rPr lang="en-US" sz="1000" dirty="0">
                <a:solidFill>
                  <a:schemeClr val="accent5">
                    <a:lumMod val="75000"/>
                  </a:schemeClr>
                </a:solidFill>
              </a:rPr>
              <a:t>selection of renovation providers</a:t>
            </a:r>
            <a:r>
              <a:rPr lang="en-US" sz="1000" dirty="0">
                <a:solidFill>
                  <a:schemeClr val="accent5"/>
                </a:solidFill>
              </a:rPr>
              <a:t> </a:t>
            </a:r>
            <a:r>
              <a:rPr lang="en-US" sz="1000" dirty="0">
                <a:solidFill>
                  <a:schemeClr val="tx1"/>
                </a:solidFill>
              </a:rPr>
              <a:t>in the context of “over-the-counter” or “on-estimate” compensation</a:t>
            </a:r>
          </a:p>
        </p:txBody>
      </p:sp>
      <p:sp>
        <p:nvSpPr>
          <p:cNvPr id="70" name="Rectangle 69">
            <a:extLst>
              <a:ext uri="{FF2B5EF4-FFF2-40B4-BE49-F238E27FC236}">
                <a16:creationId xmlns:a16="http://schemas.microsoft.com/office/drawing/2014/main" id="{AFE2124A-B375-42E6-858E-25A0046656BC}"/>
              </a:ext>
            </a:extLst>
          </p:cNvPr>
          <p:cNvSpPr/>
          <p:nvPr/>
        </p:nvSpPr>
        <p:spPr>
          <a:xfrm>
            <a:off x="6784396" y="4284930"/>
            <a:ext cx="1260000" cy="1178438"/>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36000" tIns="46800" rIns="36000" rtlCol="0" anchor="ctr"/>
          <a:lstStyle/>
          <a:p>
            <a:pPr algn="ctr">
              <a:spcAft>
                <a:spcPts val="300"/>
              </a:spcAft>
            </a:pPr>
            <a:r>
              <a:rPr lang="en-US" sz="1000" dirty="0">
                <a:solidFill>
                  <a:schemeClr val="tx1"/>
                </a:solidFill>
              </a:rPr>
              <a:t>The B2B2C platform has </a:t>
            </a:r>
            <a:r>
              <a:rPr lang="en-US" sz="1000" dirty="0">
                <a:solidFill>
                  <a:schemeClr val="accent5">
                    <a:lumMod val="75000"/>
                  </a:schemeClr>
                </a:solidFill>
              </a:rPr>
              <a:t>not</a:t>
            </a:r>
            <a:r>
              <a:rPr lang="en-US" sz="1000" dirty="0">
                <a:solidFill>
                  <a:schemeClr val="tx1"/>
                </a:solidFill>
              </a:rPr>
              <a:t> been </a:t>
            </a:r>
            <a:r>
              <a:rPr lang="en-US" sz="1000" dirty="0">
                <a:solidFill>
                  <a:schemeClr val="accent5">
                    <a:lumMod val="75000"/>
                  </a:schemeClr>
                </a:solidFill>
              </a:rPr>
              <a:t>integrated</a:t>
            </a:r>
            <a:r>
              <a:rPr lang="en-US" sz="1000" dirty="0">
                <a:solidFill>
                  <a:schemeClr val="tx1"/>
                </a:solidFill>
              </a:rPr>
              <a:t> in the BP</a:t>
            </a:r>
            <a:endParaRPr lang="en-US" sz="1000" dirty="0">
              <a:solidFill>
                <a:schemeClr val="accent5"/>
              </a:solidFill>
            </a:endParaRPr>
          </a:p>
        </p:txBody>
      </p:sp>
      <p:sp>
        <p:nvSpPr>
          <p:cNvPr id="74" name="ZoneTexte 99">
            <a:extLst>
              <a:ext uri="{FF2B5EF4-FFF2-40B4-BE49-F238E27FC236}">
                <a16:creationId xmlns:a16="http://schemas.microsoft.com/office/drawing/2014/main" id="{1AD49906-0481-409A-9D9E-AA75C6109471}"/>
              </a:ext>
            </a:extLst>
          </p:cNvPr>
          <p:cNvSpPr txBox="1"/>
          <p:nvPr/>
        </p:nvSpPr>
        <p:spPr>
          <a:xfrm>
            <a:off x="8889682" y="481206"/>
            <a:ext cx="1016318" cy="292388"/>
          </a:xfrm>
          <a:prstGeom prst="rect">
            <a:avLst/>
          </a:prstGeom>
          <a:solidFill>
            <a:schemeClr val="bg1"/>
          </a:solidFill>
        </p:spPr>
        <p:txBody>
          <a:bodyPr wrap="square" lIns="144000" rIns="72000" bIns="0" anchor="ctr">
            <a:spAutoFit/>
          </a:bodyPr>
          <a:lstStyle>
            <a:defPPr>
              <a:defRPr lang="fr-FR"/>
            </a:defPPr>
            <a:lvl1pPr algn="ctr">
              <a:defRPr sz="1100" b="1">
                <a:solidFill>
                  <a:srgbClr val="009DB0"/>
                </a:solidFill>
                <a:latin typeface="+mj-lt"/>
              </a:defRPr>
            </a:lvl1p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800" i="1" u="none" strike="noStrike" cap="none" normalizeH="0" baseline="0" dirty="0">
                <a:ln>
                  <a:noFill/>
                </a:ln>
                <a:solidFill>
                  <a:schemeClr val="accent5"/>
                </a:solidFill>
                <a:effectLst/>
                <a:latin typeface="+mj-lt"/>
              </a:rPr>
              <a:t>3. </a:t>
            </a:r>
            <a:r>
              <a:rPr kumimoji="0" lang="en-US" sz="800" i="1" u="none" strike="noStrike" cap="none" normalizeH="0" baseline="0" dirty="0" err="1">
                <a:ln>
                  <a:noFill/>
                </a:ln>
                <a:solidFill>
                  <a:schemeClr val="accent5"/>
                </a:solidFill>
                <a:effectLst/>
                <a:latin typeface="+mj-lt"/>
              </a:rPr>
              <a:t>Frizbiz</a:t>
            </a:r>
            <a:r>
              <a:rPr kumimoji="0" lang="en-US" sz="800" i="1" u="none" strike="noStrike" cap="none" normalizeH="0" baseline="0" dirty="0">
                <a:ln>
                  <a:noFill/>
                </a:ln>
                <a:solidFill>
                  <a:schemeClr val="accent5"/>
                </a:solidFill>
                <a:effectLst/>
                <a:latin typeface="+mj-lt"/>
              </a:rPr>
              <a:t> opportunities</a:t>
            </a:r>
          </a:p>
        </p:txBody>
      </p:sp>
      <p:sp>
        <p:nvSpPr>
          <p:cNvPr id="71" name="Ellipse 103">
            <a:extLst>
              <a:ext uri="{FF2B5EF4-FFF2-40B4-BE49-F238E27FC236}">
                <a16:creationId xmlns:a16="http://schemas.microsoft.com/office/drawing/2014/main" id="{408C3DB5-9643-4EF2-9297-39A77BB428AD}"/>
              </a:ext>
            </a:extLst>
          </p:cNvPr>
          <p:cNvSpPr/>
          <p:nvPr/>
        </p:nvSpPr>
        <p:spPr>
          <a:xfrm>
            <a:off x="1189572" y="1286632"/>
            <a:ext cx="216000" cy="216000"/>
          </a:xfrm>
          <a:prstGeom prst="ellipse">
            <a:avLst/>
          </a:prstGeom>
          <a:solidFill>
            <a:schemeClr val="bg1"/>
          </a:solidFill>
          <a:ln w="12700">
            <a:solidFill>
              <a:srgbClr val="4BAC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rgbClr val="4BACC6"/>
                </a:solidFill>
              </a:rPr>
              <a:t>1</a:t>
            </a:r>
          </a:p>
        </p:txBody>
      </p:sp>
      <p:sp>
        <p:nvSpPr>
          <p:cNvPr id="72" name="Ellipse 106">
            <a:extLst>
              <a:ext uri="{FF2B5EF4-FFF2-40B4-BE49-F238E27FC236}">
                <a16:creationId xmlns:a16="http://schemas.microsoft.com/office/drawing/2014/main" id="{1D3E07ED-D2DB-469B-9645-C9D9E0B95707}"/>
              </a:ext>
            </a:extLst>
          </p:cNvPr>
          <p:cNvSpPr/>
          <p:nvPr/>
        </p:nvSpPr>
        <p:spPr>
          <a:xfrm>
            <a:off x="3213567" y="1286632"/>
            <a:ext cx="216000" cy="216000"/>
          </a:xfrm>
          <a:prstGeom prst="ellipse">
            <a:avLst/>
          </a:prstGeom>
          <a:solidFill>
            <a:schemeClr val="bg1"/>
          </a:solidFill>
          <a:ln w="12700">
            <a:solidFill>
              <a:srgbClr val="4BAC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rgbClr val="4BACC6"/>
                </a:solidFill>
              </a:rPr>
              <a:t>2</a:t>
            </a:r>
          </a:p>
        </p:txBody>
      </p:sp>
      <p:sp>
        <p:nvSpPr>
          <p:cNvPr id="75" name="Ellipse 63">
            <a:extLst>
              <a:ext uri="{FF2B5EF4-FFF2-40B4-BE49-F238E27FC236}">
                <a16:creationId xmlns:a16="http://schemas.microsoft.com/office/drawing/2014/main" id="{CED0F2A6-0167-4C4F-9776-558AE372B72B}"/>
              </a:ext>
            </a:extLst>
          </p:cNvPr>
          <p:cNvSpPr/>
          <p:nvPr/>
        </p:nvSpPr>
        <p:spPr>
          <a:xfrm>
            <a:off x="5347918" y="1286632"/>
            <a:ext cx="216000" cy="216000"/>
          </a:xfrm>
          <a:prstGeom prst="ellipse">
            <a:avLst/>
          </a:prstGeom>
          <a:solidFill>
            <a:schemeClr val="bg1"/>
          </a:solidFill>
          <a:ln w="12700">
            <a:solidFill>
              <a:srgbClr val="4BAC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rgbClr val="4BACC6"/>
                </a:solidFill>
              </a:rPr>
              <a:t>3</a:t>
            </a:r>
          </a:p>
        </p:txBody>
      </p:sp>
      <p:sp>
        <p:nvSpPr>
          <p:cNvPr id="76" name="Ellipse 65">
            <a:extLst>
              <a:ext uri="{FF2B5EF4-FFF2-40B4-BE49-F238E27FC236}">
                <a16:creationId xmlns:a16="http://schemas.microsoft.com/office/drawing/2014/main" id="{1978AEEE-CBFA-41EF-A1A8-6072A81C2A28}"/>
              </a:ext>
            </a:extLst>
          </p:cNvPr>
          <p:cNvSpPr/>
          <p:nvPr/>
        </p:nvSpPr>
        <p:spPr>
          <a:xfrm>
            <a:off x="8052229" y="1286632"/>
            <a:ext cx="216000" cy="216000"/>
          </a:xfrm>
          <a:prstGeom prst="ellipse">
            <a:avLst/>
          </a:prstGeom>
          <a:solidFill>
            <a:schemeClr val="bg1"/>
          </a:solidFill>
          <a:ln w="12700">
            <a:solidFill>
              <a:srgbClr val="4BAC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rgbClr val="4BACC6"/>
                </a:solidFill>
              </a:rPr>
              <a:t>5</a:t>
            </a:r>
          </a:p>
        </p:txBody>
      </p:sp>
      <p:sp>
        <p:nvSpPr>
          <p:cNvPr id="77" name="Ellipse 64">
            <a:extLst>
              <a:ext uri="{FF2B5EF4-FFF2-40B4-BE49-F238E27FC236}">
                <a16:creationId xmlns:a16="http://schemas.microsoft.com/office/drawing/2014/main" id="{C99B4B44-5D8D-49F9-B01E-B2C8600E519F}"/>
              </a:ext>
            </a:extLst>
          </p:cNvPr>
          <p:cNvSpPr/>
          <p:nvPr/>
        </p:nvSpPr>
        <p:spPr>
          <a:xfrm>
            <a:off x="6704972" y="1286632"/>
            <a:ext cx="216000" cy="216000"/>
          </a:xfrm>
          <a:prstGeom prst="ellipse">
            <a:avLst/>
          </a:prstGeom>
          <a:solidFill>
            <a:schemeClr val="bg1"/>
          </a:solidFill>
          <a:ln w="12700">
            <a:solidFill>
              <a:srgbClr val="4BAC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rgbClr val="4BACC6"/>
                </a:solidFill>
              </a:rPr>
              <a:t>4</a:t>
            </a:r>
          </a:p>
        </p:txBody>
      </p:sp>
    </p:spTree>
    <p:extLst>
      <p:ext uri="{BB962C8B-B14F-4D97-AF65-F5344CB8AC3E}">
        <p14:creationId xmlns:p14="http://schemas.microsoft.com/office/powerpoint/2010/main" val="7594248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Object 17" hidden="1">
            <a:extLst>
              <a:ext uri="{FF2B5EF4-FFF2-40B4-BE49-F238E27FC236}">
                <a16:creationId xmlns:a16="http://schemas.microsoft.com/office/drawing/2014/main" id="{597710FC-936F-4224-8A0A-F67D6B18BBF7}"/>
              </a:ext>
            </a:extLst>
          </p:cNvPr>
          <p:cNvGraphicFramePr>
            <a:graphicFrameLocks noChangeAspect="1"/>
          </p:cNvGraphicFramePr>
          <p:nvPr>
            <p:custDataLst>
              <p:tags r:id="rId1"/>
            </p:custDataLst>
            <p:extLst>
              <p:ext uri="{D42A27DB-BD31-4B8C-83A1-F6EECF244321}">
                <p14:modId xmlns:p14="http://schemas.microsoft.com/office/powerpoint/2010/main" val="197260124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16" imgH="423" progId="TCLayout.ActiveDocument.1">
                  <p:embed/>
                </p:oleObj>
              </mc:Choice>
              <mc:Fallback>
                <p:oleObj name="think-cell Slide" r:id="rId4" imgW="416" imgH="423" progId="TCLayout.ActiveDocument.1">
                  <p:embed/>
                  <p:pic>
                    <p:nvPicPr>
                      <p:cNvPr id="18" name="Object 17" hidden="1">
                        <a:extLst>
                          <a:ext uri="{FF2B5EF4-FFF2-40B4-BE49-F238E27FC236}">
                            <a16:creationId xmlns:a16="http://schemas.microsoft.com/office/drawing/2014/main" id="{597710FC-936F-4224-8A0A-F67D6B18BBF7}"/>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81" name="ZoneTexte 99">
            <a:extLst>
              <a:ext uri="{FF2B5EF4-FFF2-40B4-BE49-F238E27FC236}">
                <a16:creationId xmlns:a16="http://schemas.microsoft.com/office/drawing/2014/main" id="{402ED435-7EA5-48C5-BB45-E998D1C41E83}"/>
              </a:ext>
            </a:extLst>
          </p:cNvPr>
          <p:cNvSpPr txBox="1"/>
          <p:nvPr/>
        </p:nvSpPr>
        <p:spPr>
          <a:xfrm>
            <a:off x="8889682" y="481206"/>
            <a:ext cx="1016318" cy="292388"/>
          </a:xfrm>
          <a:prstGeom prst="rect">
            <a:avLst/>
          </a:prstGeom>
          <a:solidFill>
            <a:schemeClr val="bg1"/>
          </a:solidFill>
        </p:spPr>
        <p:txBody>
          <a:bodyPr wrap="square" lIns="144000" rIns="72000" bIns="0" anchor="ctr">
            <a:spAutoFit/>
          </a:bodyPr>
          <a:lstStyle>
            <a:defPPr>
              <a:defRPr lang="fr-FR"/>
            </a:defPPr>
            <a:lvl1pPr algn="ctr">
              <a:defRPr sz="1100" b="1">
                <a:solidFill>
                  <a:srgbClr val="009DB0"/>
                </a:solidFill>
                <a:latin typeface="+mj-lt"/>
              </a:defRPr>
            </a:lvl1p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800" i="1" u="none" strike="noStrike" cap="none" normalizeH="0" baseline="0" dirty="0">
                <a:ln>
                  <a:noFill/>
                </a:ln>
                <a:solidFill>
                  <a:schemeClr val="accent5"/>
                </a:solidFill>
                <a:effectLst/>
                <a:latin typeface="+mj-lt"/>
              </a:rPr>
              <a:t>3. </a:t>
            </a:r>
            <a:r>
              <a:rPr kumimoji="0" lang="en-US" sz="800" i="1" u="none" strike="noStrike" cap="none" normalizeH="0" baseline="0" dirty="0" err="1">
                <a:ln>
                  <a:noFill/>
                </a:ln>
                <a:solidFill>
                  <a:schemeClr val="accent5"/>
                </a:solidFill>
                <a:effectLst/>
                <a:latin typeface="+mj-lt"/>
              </a:rPr>
              <a:t>Frizbiz</a:t>
            </a:r>
            <a:r>
              <a:rPr kumimoji="0" lang="en-US" sz="800" i="1" u="none" strike="noStrike" cap="none" normalizeH="0" baseline="0" dirty="0">
                <a:ln>
                  <a:noFill/>
                </a:ln>
                <a:solidFill>
                  <a:schemeClr val="accent5"/>
                </a:solidFill>
                <a:effectLst/>
                <a:latin typeface="+mj-lt"/>
              </a:rPr>
              <a:t> opportunities</a:t>
            </a:r>
          </a:p>
        </p:txBody>
      </p:sp>
      <p:sp>
        <p:nvSpPr>
          <p:cNvPr id="2" name="Title 1">
            <a:extLst>
              <a:ext uri="{FF2B5EF4-FFF2-40B4-BE49-F238E27FC236}">
                <a16:creationId xmlns:a16="http://schemas.microsoft.com/office/drawing/2014/main" id="{BA3E4240-1B8B-4AAA-9DCA-9FE236464846}"/>
              </a:ext>
            </a:extLst>
          </p:cNvPr>
          <p:cNvSpPr>
            <a:spLocks noGrp="1"/>
          </p:cNvSpPr>
          <p:nvPr>
            <p:ph type="ctrTitle"/>
          </p:nvPr>
        </p:nvSpPr>
        <p:spPr>
          <a:xfrm>
            <a:off x="584516" y="116632"/>
            <a:ext cx="8296658" cy="576064"/>
          </a:xfrm>
        </p:spPr>
        <p:txBody>
          <a:bodyPr vert="horz"/>
          <a:lstStyle/>
          <a:p>
            <a:r>
              <a:rPr lang="en-US" sz="1300" dirty="0" err="1"/>
              <a:t>Frizbiz</a:t>
            </a:r>
            <a:r>
              <a:rPr lang="en-US" sz="1300" dirty="0"/>
              <a:t> opportunity - </a:t>
            </a:r>
            <a:r>
              <a:rPr lang="en-US" sz="1300" b="0" dirty="0"/>
              <a:t>While </a:t>
            </a:r>
            <a:r>
              <a:rPr lang="en-US" sz="1300" b="0" dirty="0" err="1"/>
              <a:t>Frizbiz</a:t>
            </a:r>
            <a:r>
              <a:rPr lang="en-US" sz="1300" b="0" dirty="0"/>
              <a:t> should </a:t>
            </a:r>
            <a:r>
              <a:rPr lang="en-US" sz="1300" b="0" dirty="0">
                <a:solidFill>
                  <a:schemeClr val="accent5">
                    <a:lumMod val="75000"/>
                  </a:schemeClr>
                </a:solidFill>
              </a:rPr>
              <a:t>enable Hestia to increase its productive capacity</a:t>
            </a:r>
            <a:r>
              <a:rPr lang="en-US" sz="1300" b="0" dirty="0"/>
              <a:t>, the </a:t>
            </a:r>
            <a:r>
              <a:rPr lang="en-US" sz="1300" b="0" dirty="0">
                <a:solidFill>
                  <a:schemeClr val="accent5">
                    <a:lumMod val="75000"/>
                  </a:schemeClr>
                </a:solidFill>
              </a:rPr>
              <a:t>launch of new services </a:t>
            </a:r>
            <a:r>
              <a:rPr lang="en-US" sz="1300" b="0" dirty="0"/>
              <a:t>would be </a:t>
            </a:r>
            <a:r>
              <a:rPr lang="en-US" sz="1300" b="0" dirty="0">
                <a:solidFill>
                  <a:schemeClr val="accent5">
                    <a:lumMod val="75000"/>
                  </a:schemeClr>
                </a:solidFill>
              </a:rPr>
              <a:t>more complex </a:t>
            </a:r>
            <a:r>
              <a:rPr lang="en-US" sz="1300" b="0" dirty="0"/>
              <a:t>and should be </a:t>
            </a:r>
            <a:r>
              <a:rPr lang="en-US" sz="1300" b="0" dirty="0">
                <a:solidFill>
                  <a:schemeClr val="accent5">
                    <a:lumMod val="75000"/>
                  </a:schemeClr>
                </a:solidFill>
              </a:rPr>
              <a:t>investigated further </a:t>
            </a:r>
          </a:p>
        </p:txBody>
      </p:sp>
      <p:sp>
        <p:nvSpPr>
          <p:cNvPr id="64" name="ZoneTexte 63">
            <a:extLst>
              <a:ext uri="{FF2B5EF4-FFF2-40B4-BE49-F238E27FC236}">
                <a16:creationId xmlns:a16="http://schemas.microsoft.com/office/drawing/2014/main" id="{715DCA8A-86D5-45FB-9BFD-4D1110B6C7FB}"/>
              </a:ext>
            </a:extLst>
          </p:cNvPr>
          <p:cNvSpPr txBox="1"/>
          <p:nvPr/>
        </p:nvSpPr>
        <p:spPr>
          <a:xfrm>
            <a:off x="5189828" y="6393455"/>
            <a:ext cx="3600000" cy="215444"/>
          </a:xfrm>
          <a:prstGeom prst="rect">
            <a:avLst/>
          </a:prstGeom>
          <a:noFill/>
        </p:spPr>
        <p:txBody>
          <a:bodyPr wrap="square">
            <a:spAutoFit/>
          </a:bodyPr>
          <a:lstStyle/>
          <a:p>
            <a:pPr marL="0" indent="0">
              <a:buNone/>
            </a:pPr>
            <a:r>
              <a:rPr lang="en-US" sz="800" i="1" dirty="0">
                <a:solidFill>
                  <a:schemeClr val="bg1"/>
                </a:solidFill>
              </a:rPr>
              <a:t>Sources: eleven research and analysis, Hestia’s VDD, Hestia’s IM</a:t>
            </a:r>
          </a:p>
        </p:txBody>
      </p:sp>
      <p:grpSp>
        <p:nvGrpSpPr>
          <p:cNvPr id="6" name="Group 5">
            <a:extLst>
              <a:ext uri="{FF2B5EF4-FFF2-40B4-BE49-F238E27FC236}">
                <a16:creationId xmlns:a16="http://schemas.microsoft.com/office/drawing/2014/main" id="{37076D58-9404-4D57-A55B-DAC900B83417}"/>
              </a:ext>
            </a:extLst>
          </p:cNvPr>
          <p:cNvGrpSpPr/>
          <p:nvPr/>
        </p:nvGrpSpPr>
        <p:grpSpPr>
          <a:xfrm>
            <a:off x="201600" y="6393141"/>
            <a:ext cx="1038421" cy="338554"/>
            <a:chOff x="526680" y="6393141"/>
            <a:chExt cx="1038421" cy="338554"/>
          </a:xfrm>
        </p:grpSpPr>
        <p:grpSp>
          <p:nvGrpSpPr>
            <p:cNvPr id="92" name="Group 4">
              <a:extLst>
                <a:ext uri="{FF2B5EF4-FFF2-40B4-BE49-F238E27FC236}">
                  <a16:creationId xmlns:a16="http://schemas.microsoft.com/office/drawing/2014/main" id="{080151CE-2118-4CA4-BE36-D41509DAAA67}"/>
                </a:ext>
              </a:extLst>
            </p:cNvPr>
            <p:cNvGrpSpPr>
              <a:grpSpLocks noChangeAspect="1"/>
            </p:cNvGrpSpPr>
            <p:nvPr/>
          </p:nvGrpSpPr>
          <p:grpSpPr bwMode="auto">
            <a:xfrm>
              <a:off x="526680" y="6433591"/>
              <a:ext cx="217267" cy="257654"/>
              <a:chOff x="811" y="719"/>
              <a:chExt cx="694" cy="823"/>
            </a:xfrm>
            <a:solidFill>
              <a:schemeClr val="accent3"/>
            </a:solidFill>
          </p:grpSpPr>
          <p:sp>
            <p:nvSpPr>
              <p:cNvPr id="98" name="Freeform 5">
                <a:extLst>
                  <a:ext uri="{FF2B5EF4-FFF2-40B4-BE49-F238E27FC236}">
                    <a16:creationId xmlns:a16="http://schemas.microsoft.com/office/drawing/2014/main" id="{155E4236-CAB2-4935-A41B-5827B290D7AF}"/>
                  </a:ext>
                </a:extLst>
              </p:cNvPr>
              <p:cNvSpPr>
                <a:spLocks/>
              </p:cNvSpPr>
              <p:nvPr/>
            </p:nvSpPr>
            <p:spPr bwMode="auto">
              <a:xfrm>
                <a:off x="811" y="800"/>
                <a:ext cx="93" cy="742"/>
              </a:xfrm>
              <a:custGeom>
                <a:avLst/>
                <a:gdLst>
                  <a:gd name="T0" fmla="*/ 4 w 8"/>
                  <a:gd name="T1" fmla="*/ 0 h 64"/>
                  <a:gd name="T2" fmla="*/ 0 w 8"/>
                  <a:gd name="T3" fmla="*/ 4 h 64"/>
                  <a:gd name="T4" fmla="*/ 0 w 8"/>
                  <a:gd name="T5" fmla="*/ 64 h 64"/>
                  <a:gd name="T6" fmla="*/ 8 w 8"/>
                  <a:gd name="T7" fmla="*/ 64 h 64"/>
                  <a:gd name="T8" fmla="*/ 8 w 8"/>
                  <a:gd name="T9" fmla="*/ 4 h 64"/>
                  <a:gd name="T10" fmla="*/ 4 w 8"/>
                  <a:gd name="T11" fmla="*/ 0 h 64"/>
                </a:gdLst>
                <a:ahLst/>
                <a:cxnLst>
                  <a:cxn ang="0">
                    <a:pos x="T0" y="T1"/>
                  </a:cxn>
                  <a:cxn ang="0">
                    <a:pos x="T2" y="T3"/>
                  </a:cxn>
                  <a:cxn ang="0">
                    <a:pos x="T4" y="T5"/>
                  </a:cxn>
                  <a:cxn ang="0">
                    <a:pos x="T6" y="T7"/>
                  </a:cxn>
                  <a:cxn ang="0">
                    <a:pos x="T8" y="T9"/>
                  </a:cxn>
                  <a:cxn ang="0">
                    <a:pos x="T10" y="T11"/>
                  </a:cxn>
                </a:cxnLst>
                <a:rect l="0" t="0" r="r" b="b"/>
                <a:pathLst>
                  <a:path w="8" h="64">
                    <a:moveTo>
                      <a:pt x="4" y="0"/>
                    </a:moveTo>
                    <a:cubicBezTo>
                      <a:pt x="2" y="0"/>
                      <a:pt x="0" y="2"/>
                      <a:pt x="0" y="4"/>
                    </a:cubicBezTo>
                    <a:cubicBezTo>
                      <a:pt x="0" y="64"/>
                      <a:pt x="0" y="64"/>
                      <a:pt x="0" y="64"/>
                    </a:cubicBezTo>
                    <a:cubicBezTo>
                      <a:pt x="8" y="64"/>
                      <a:pt x="8" y="64"/>
                      <a:pt x="8" y="64"/>
                    </a:cubicBezTo>
                    <a:cubicBezTo>
                      <a:pt x="8" y="4"/>
                      <a:pt x="8" y="4"/>
                      <a:pt x="8" y="4"/>
                    </a:cubicBezTo>
                    <a:cubicBezTo>
                      <a:pt x="8" y="2"/>
                      <a:pt x="7"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00" dirty="0"/>
              </a:p>
            </p:txBody>
          </p:sp>
          <p:sp>
            <p:nvSpPr>
              <p:cNvPr id="99" name="Freeform 6">
                <a:extLst>
                  <a:ext uri="{FF2B5EF4-FFF2-40B4-BE49-F238E27FC236}">
                    <a16:creationId xmlns:a16="http://schemas.microsoft.com/office/drawing/2014/main" id="{E826E758-16D4-41A9-B213-8CD96CCD28E1}"/>
                  </a:ext>
                </a:extLst>
              </p:cNvPr>
              <p:cNvSpPr>
                <a:spLocks/>
              </p:cNvSpPr>
              <p:nvPr/>
            </p:nvSpPr>
            <p:spPr bwMode="auto">
              <a:xfrm>
                <a:off x="950" y="719"/>
                <a:ext cx="555" cy="741"/>
              </a:xfrm>
              <a:custGeom>
                <a:avLst/>
                <a:gdLst>
                  <a:gd name="T0" fmla="*/ 0 w 48"/>
                  <a:gd name="T1" fmla="*/ 16 h 64"/>
                  <a:gd name="T2" fmla="*/ 0 w 48"/>
                  <a:gd name="T3" fmla="*/ 48 h 64"/>
                  <a:gd name="T4" fmla="*/ 48 w 48"/>
                  <a:gd name="T5" fmla="*/ 44 h 64"/>
                  <a:gd name="T6" fmla="*/ 48 w 48"/>
                  <a:gd name="T7" fmla="*/ 12 h 64"/>
                  <a:gd name="T8" fmla="*/ 0 w 48"/>
                  <a:gd name="T9" fmla="*/ 16 h 64"/>
                </a:gdLst>
                <a:ahLst/>
                <a:cxnLst>
                  <a:cxn ang="0">
                    <a:pos x="T0" y="T1"/>
                  </a:cxn>
                  <a:cxn ang="0">
                    <a:pos x="T2" y="T3"/>
                  </a:cxn>
                  <a:cxn ang="0">
                    <a:pos x="T4" y="T5"/>
                  </a:cxn>
                  <a:cxn ang="0">
                    <a:pos x="T6" y="T7"/>
                  </a:cxn>
                  <a:cxn ang="0">
                    <a:pos x="T8" y="T9"/>
                  </a:cxn>
                </a:cxnLst>
                <a:rect l="0" t="0" r="r" b="b"/>
                <a:pathLst>
                  <a:path w="48" h="64">
                    <a:moveTo>
                      <a:pt x="0" y="16"/>
                    </a:moveTo>
                    <a:cubicBezTo>
                      <a:pt x="0" y="48"/>
                      <a:pt x="0" y="48"/>
                      <a:pt x="0" y="48"/>
                    </a:cubicBezTo>
                    <a:cubicBezTo>
                      <a:pt x="24" y="32"/>
                      <a:pt x="24" y="64"/>
                      <a:pt x="48" y="44"/>
                    </a:cubicBezTo>
                    <a:cubicBezTo>
                      <a:pt x="48" y="12"/>
                      <a:pt x="48" y="12"/>
                      <a:pt x="48" y="12"/>
                    </a:cubicBezTo>
                    <a:cubicBezTo>
                      <a:pt x="24" y="32"/>
                      <a:pt x="24" y="0"/>
                      <a:pt x="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00" dirty="0"/>
              </a:p>
            </p:txBody>
          </p:sp>
        </p:grpSp>
        <p:sp>
          <p:nvSpPr>
            <p:cNvPr id="103" name="TextBox 102">
              <a:extLst>
                <a:ext uri="{FF2B5EF4-FFF2-40B4-BE49-F238E27FC236}">
                  <a16:creationId xmlns:a16="http://schemas.microsoft.com/office/drawing/2014/main" id="{D1ADF058-49F0-46BE-A5B0-D41C2897BE51}"/>
                </a:ext>
              </a:extLst>
            </p:cNvPr>
            <p:cNvSpPr txBox="1"/>
            <p:nvPr/>
          </p:nvSpPr>
          <p:spPr>
            <a:xfrm>
              <a:off x="707650" y="6393141"/>
              <a:ext cx="857451" cy="338554"/>
            </a:xfrm>
            <a:prstGeom prst="rect">
              <a:avLst/>
            </a:prstGeom>
            <a:noFill/>
          </p:spPr>
          <p:txBody>
            <a:bodyPr wrap="square" rtlCol="0">
              <a:spAutoFit/>
            </a:bodyPr>
            <a:lstStyle/>
            <a:p>
              <a:pPr algn="l"/>
              <a:r>
                <a:rPr lang="en-US" sz="800" dirty="0"/>
                <a:t>High opportunity</a:t>
              </a:r>
            </a:p>
          </p:txBody>
        </p:sp>
      </p:grpSp>
      <p:grpSp>
        <p:nvGrpSpPr>
          <p:cNvPr id="5" name="Group 4">
            <a:extLst>
              <a:ext uri="{FF2B5EF4-FFF2-40B4-BE49-F238E27FC236}">
                <a16:creationId xmlns:a16="http://schemas.microsoft.com/office/drawing/2014/main" id="{C2F84A0B-2FB6-4ECF-8DBA-898ACC3D08C5}"/>
              </a:ext>
            </a:extLst>
          </p:cNvPr>
          <p:cNvGrpSpPr/>
          <p:nvPr/>
        </p:nvGrpSpPr>
        <p:grpSpPr>
          <a:xfrm>
            <a:off x="1201481" y="6393141"/>
            <a:ext cx="1122754" cy="338554"/>
            <a:chOff x="1910809" y="6393141"/>
            <a:chExt cx="1122754" cy="338554"/>
          </a:xfrm>
        </p:grpSpPr>
        <p:grpSp>
          <p:nvGrpSpPr>
            <p:cNvPr id="100" name="Group 4">
              <a:extLst>
                <a:ext uri="{FF2B5EF4-FFF2-40B4-BE49-F238E27FC236}">
                  <a16:creationId xmlns:a16="http://schemas.microsoft.com/office/drawing/2014/main" id="{FBCF54A0-A61A-421C-8BCD-2795A7CCBAF3}"/>
                </a:ext>
              </a:extLst>
            </p:cNvPr>
            <p:cNvGrpSpPr>
              <a:grpSpLocks noChangeAspect="1"/>
            </p:cNvGrpSpPr>
            <p:nvPr/>
          </p:nvGrpSpPr>
          <p:grpSpPr bwMode="auto">
            <a:xfrm>
              <a:off x="1910809" y="6433591"/>
              <a:ext cx="217267" cy="257654"/>
              <a:chOff x="811" y="719"/>
              <a:chExt cx="694" cy="823"/>
            </a:xfrm>
            <a:solidFill>
              <a:schemeClr val="accent6"/>
            </a:solidFill>
          </p:grpSpPr>
          <p:sp>
            <p:nvSpPr>
              <p:cNvPr id="101" name="Freeform 5">
                <a:extLst>
                  <a:ext uri="{FF2B5EF4-FFF2-40B4-BE49-F238E27FC236}">
                    <a16:creationId xmlns:a16="http://schemas.microsoft.com/office/drawing/2014/main" id="{5C486219-021C-4931-8CB3-BC338DFED7AD}"/>
                  </a:ext>
                </a:extLst>
              </p:cNvPr>
              <p:cNvSpPr>
                <a:spLocks/>
              </p:cNvSpPr>
              <p:nvPr/>
            </p:nvSpPr>
            <p:spPr bwMode="auto">
              <a:xfrm>
                <a:off x="811" y="800"/>
                <a:ext cx="93" cy="742"/>
              </a:xfrm>
              <a:custGeom>
                <a:avLst/>
                <a:gdLst>
                  <a:gd name="T0" fmla="*/ 4 w 8"/>
                  <a:gd name="T1" fmla="*/ 0 h 64"/>
                  <a:gd name="T2" fmla="*/ 0 w 8"/>
                  <a:gd name="T3" fmla="*/ 4 h 64"/>
                  <a:gd name="T4" fmla="*/ 0 w 8"/>
                  <a:gd name="T5" fmla="*/ 64 h 64"/>
                  <a:gd name="T6" fmla="*/ 8 w 8"/>
                  <a:gd name="T7" fmla="*/ 64 h 64"/>
                  <a:gd name="T8" fmla="*/ 8 w 8"/>
                  <a:gd name="T9" fmla="*/ 4 h 64"/>
                  <a:gd name="T10" fmla="*/ 4 w 8"/>
                  <a:gd name="T11" fmla="*/ 0 h 64"/>
                </a:gdLst>
                <a:ahLst/>
                <a:cxnLst>
                  <a:cxn ang="0">
                    <a:pos x="T0" y="T1"/>
                  </a:cxn>
                  <a:cxn ang="0">
                    <a:pos x="T2" y="T3"/>
                  </a:cxn>
                  <a:cxn ang="0">
                    <a:pos x="T4" y="T5"/>
                  </a:cxn>
                  <a:cxn ang="0">
                    <a:pos x="T6" y="T7"/>
                  </a:cxn>
                  <a:cxn ang="0">
                    <a:pos x="T8" y="T9"/>
                  </a:cxn>
                  <a:cxn ang="0">
                    <a:pos x="T10" y="T11"/>
                  </a:cxn>
                </a:cxnLst>
                <a:rect l="0" t="0" r="r" b="b"/>
                <a:pathLst>
                  <a:path w="8" h="64">
                    <a:moveTo>
                      <a:pt x="4" y="0"/>
                    </a:moveTo>
                    <a:cubicBezTo>
                      <a:pt x="2" y="0"/>
                      <a:pt x="0" y="2"/>
                      <a:pt x="0" y="4"/>
                    </a:cubicBezTo>
                    <a:cubicBezTo>
                      <a:pt x="0" y="64"/>
                      <a:pt x="0" y="64"/>
                      <a:pt x="0" y="64"/>
                    </a:cubicBezTo>
                    <a:cubicBezTo>
                      <a:pt x="8" y="64"/>
                      <a:pt x="8" y="64"/>
                      <a:pt x="8" y="64"/>
                    </a:cubicBezTo>
                    <a:cubicBezTo>
                      <a:pt x="8" y="4"/>
                      <a:pt x="8" y="4"/>
                      <a:pt x="8" y="4"/>
                    </a:cubicBezTo>
                    <a:cubicBezTo>
                      <a:pt x="8" y="2"/>
                      <a:pt x="7"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2" name="Freeform 6">
                <a:extLst>
                  <a:ext uri="{FF2B5EF4-FFF2-40B4-BE49-F238E27FC236}">
                    <a16:creationId xmlns:a16="http://schemas.microsoft.com/office/drawing/2014/main" id="{337BA1E6-E57A-42B2-8587-4126F7EDF557}"/>
                  </a:ext>
                </a:extLst>
              </p:cNvPr>
              <p:cNvSpPr>
                <a:spLocks/>
              </p:cNvSpPr>
              <p:nvPr/>
            </p:nvSpPr>
            <p:spPr bwMode="auto">
              <a:xfrm>
                <a:off x="950" y="719"/>
                <a:ext cx="555" cy="741"/>
              </a:xfrm>
              <a:custGeom>
                <a:avLst/>
                <a:gdLst>
                  <a:gd name="T0" fmla="*/ 0 w 48"/>
                  <a:gd name="T1" fmla="*/ 16 h 64"/>
                  <a:gd name="T2" fmla="*/ 0 w 48"/>
                  <a:gd name="T3" fmla="*/ 48 h 64"/>
                  <a:gd name="T4" fmla="*/ 48 w 48"/>
                  <a:gd name="T5" fmla="*/ 44 h 64"/>
                  <a:gd name="T6" fmla="*/ 48 w 48"/>
                  <a:gd name="T7" fmla="*/ 12 h 64"/>
                  <a:gd name="T8" fmla="*/ 0 w 48"/>
                  <a:gd name="T9" fmla="*/ 16 h 64"/>
                </a:gdLst>
                <a:ahLst/>
                <a:cxnLst>
                  <a:cxn ang="0">
                    <a:pos x="T0" y="T1"/>
                  </a:cxn>
                  <a:cxn ang="0">
                    <a:pos x="T2" y="T3"/>
                  </a:cxn>
                  <a:cxn ang="0">
                    <a:pos x="T4" y="T5"/>
                  </a:cxn>
                  <a:cxn ang="0">
                    <a:pos x="T6" y="T7"/>
                  </a:cxn>
                  <a:cxn ang="0">
                    <a:pos x="T8" y="T9"/>
                  </a:cxn>
                </a:cxnLst>
                <a:rect l="0" t="0" r="r" b="b"/>
                <a:pathLst>
                  <a:path w="48" h="64">
                    <a:moveTo>
                      <a:pt x="0" y="16"/>
                    </a:moveTo>
                    <a:cubicBezTo>
                      <a:pt x="0" y="48"/>
                      <a:pt x="0" y="48"/>
                      <a:pt x="0" y="48"/>
                    </a:cubicBezTo>
                    <a:cubicBezTo>
                      <a:pt x="24" y="32"/>
                      <a:pt x="24" y="64"/>
                      <a:pt x="48" y="44"/>
                    </a:cubicBezTo>
                    <a:cubicBezTo>
                      <a:pt x="48" y="12"/>
                      <a:pt x="48" y="12"/>
                      <a:pt x="48" y="12"/>
                    </a:cubicBezTo>
                    <a:cubicBezTo>
                      <a:pt x="24" y="32"/>
                      <a:pt x="24" y="0"/>
                      <a:pt x="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09" name="TextBox 108">
              <a:extLst>
                <a:ext uri="{FF2B5EF4-FFF2-40B4-BE49-F238E27FC236}">
                  <a16:creationId xmlns:a16="http://schemas.microsoft.com/office/drawing/2014/main" id="{BBAA2621-CEE3-45B9-A27A-5E3B01CCE547}"/>
                </a:ext>
              </a:extLst>
            </p:cNvPr>
            <p:cNvSpPr txBox="1"/>
            <p:nvPr/>
          </p:nvSpPr>
          <p:spPr>
            <a:xfrm>
              <a:off x="2098963" y="6393141"/>
              <a:ext cx="934600" cy="338554"/>
            </a:xfrm>
            <a:prstGeom prst="rect">
              <a:avLst/>
            </a:prstGeom>
            <a:noFill/>
          </p:spPr>
          <p:txBody>
            <a:bodyPr wrap="square" rtlCol="0">
              <a:spAutoFit/>
            </a:bodyPr>
            <a:lstStyle/>
            <a:p>
              <a:pPr algn="l"/>
              <a:r>
                <a:rPr lang="en-US" sz="800" dirty="0"/>
                <a:t>Medium opportunity</a:t>
              </a:r>
            </a:p>
          </p:txBody>
        </p:sp>
      </p:grpSp>
      <p:grpSp>
        <p:nvGrpSpPr>
          <p:cNvPr id="13" name="Group 12">
            <a:extLst>
              <a:ext uri="{FF2B5EF4-FFF2-40B4-BE49-F238E27FC236}">
                <a16:creationId xmlns:a16="http://schemas.microsoft.com/office/drawing/2014/main" id="{D6D06ABA-8C10-48BA-90F6-592965702DB6}"/>
              </a:ext>
            </a:extLst>
          </p:cNvPr>
          <p:cNvGrpSpPr/>
          <p:nvPr/>
        </p:nvGrpSpPr>
        <p:grpSpPr>
          <a:xfrm>
            <a:off x="2285695" y="6393141"/>
            <a:ext cx="1074718" cy="338554"/>
            <a:chOff x="2326903" y="6393141"/>
            <a:chExt cx="1074718" cy="338554"/>
          </a:xfrm>
        </p:grpSpPr>
        <p:grpSp>
          <p:nvGrpSpPr>
            <p:cNvPr id="114" name="Group 4">
              <a:extLst>
                <a:ext uri="{FF2B5EF4-FFF2-40B4-BE49-F238E27FC236}">
                  <a16:creationId xmlns:a16="http://schemas.microsoft.com/office/drawing/2014/main" id="{04D37A1A-67C9-47A6-B3A9-A53C671C124B}"/>
                </a:ext>
              </a:extLst>
            </p:cNvPr>
            <p:cNvGrpSpPr>
              <a:grpSpLocks noChangeAspect="1"/>
            </p:cNvGrpSpPr>
            <p:nvPr/>
          </p:nvGrpSpPr>
          <p:grpSpPr bwMode="auto">
            <a:xfrm>
              <a:off x="2326903" y="6433591"/>
              <a:ext cx="217267" cy="257654"/>
              <a:chOff x="811" y="719"/>
              <a:chExt cx="694" cy="823"/>
            </a:xfrm>
            <a:solidFill>
              <a:schemeClr val="accent2"/>
            </a:solidFill>
          </p:grpSpPr>
          <p:sp>
            <p:nvSpPr>
              <p:cNvPr id="115" name="Freeform 5">
                <a:extLst>
                  <a:ext uri="{FF2B5EF4-FFF2-40B4-BE49-F238E27FC236}">
                    <a16:creationId xmlns:a16="http://schemas.microsoft.com/office/drawing/2014/main" id="{6A4C58FE-5AEA-4FD2-9A97-403D8B58FA6D}"/>
                  </a:ext>
                </a:extLst>
              </p:cNvPr>
              <p:cNvSpPr>
                <a:spLocks/>
              </p:cNvSpPr>
              <p:nvPr/>
            </p:nvSpPr>
            <p:spPr bwMode="auto">
              <a:xfrm>
                <a:off x="811" y="800"/>
                <a:ext cx="93" cy="742"/>
              </a:xfrm>
              <a:custGeom>
                <a:avLst/>
                <a:gdLst>
                  <a:gd name="T0" fmla="*/ 4 w 8"/>
                  <a:gd name="T1" fmla="*/ 0 h 64"/>
                  <a:gd name="T2" fmla="*/ 0 w 8"/>
                  <a:gd name="T3" fmla="*/ 4 h 64"/>
                  <a:gd name="T4" fmla="*/ 0 w 8"/>
                  <a:gd name="T5" fmla="*/ 64 h 64"/>
                  <a:gd name="T6" fmla="*/ 8 w 8"/>
                  <a:gd name="T7" fmla="*/ 64 h 64"/>
                  <a:gd name="T8" fmla="*/ 8 w 8"/>
                  <a:gd name="T9" fmla="*/ 4 h 64"/>
                  <a:gd name="T10" fmla="*/ 4 w 8"/>
                  <a:gd name="T11" fmla="*/ 0 h 64"/>
                </a:gdLst>
                <a:ahLst/>
                <a:cxnLst>
                  <a:cxn ang="0">
                    <a:pos x="T0" y="T1"/>
                  </a:cxn>
                  <a:cxn ang="0">
                    <a:pos x="T2" y="T3"/>
                  </a:cxn>
                  <a:cxn ang="0">
                    <a:pos x="T4" y="T5"/>
                  </a:cxn>
                  <a:cxn ang="0">
                    <a:pos x="T6" y="T7"/>
                  </a:cxn>
                  <a:cxn ang="0">
                    <a:pos x="T8" y="T9"/>
                  </a:cxn>
                  <a:cxn ang="0">
                    <a:pos x="T10" y="T11"/>
                  </a:cxn>
                </a:cxnLst>
                <a:rect l="0" t="0" r="r" b="b"/>
                <a:pathLst>
                  <a:path w="8" h="64">
                    <a:moveTo>
                      <a:pt x="4" y="0"/>
                    </a:moveTo>
                    <a:cubicBezTo>
                      <a:pt x="2" y="0"/>
                      <a:pt x="0" y="2"/>
                      <a:pt x="0" y="4"/>
                    </a:cubicBezTo>
                    <a:cubicBezTo>
                      <a:pt x="0" y="64"/>
                      <a:pt x="0" y="64"/>
                      <a:pt x="0" y="64"/>
                    </a:cubicBezTo>
                    <a:cubicBezTo>
                      <a:pt x="8" y="64"/>
                      <a:pt x="8" y="64"/>
                      <a:pt x="8" y="64"/>
                    </a:cubicBezTo>
                    <a:cubicBezTo>
                      <a:pt x="8" y="4"/>
                      <a:pt x="8" y="4"/>
                      <a:pt x="8" y="4"/>
                    </a:cubicBezTo>
                    <a:cubicBezTo>
                      <a:pt x="8" y="2"/>
                      <a:pt x="7"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6" name="Freeform 6">
                <a:extLst>
                  <a:ext uri="{FF2B5EF4-FFF2-40B4-BE49-F238E27FC236}">
                    <a16:creationId xmlns:a16="http://schemas.microsoft.com/office/drawing/2014/main" id="{8726275F-B4E8-4763-BB8A-6ECAFC4537F9}"/>
                  </a:ext>
                </a:extLst>
              </p:cNvPr>
              <p:cNvSpPr>
                <a:spLocks/>
              </p:cNvSpPr>
              <p:nvPr/>
            </p:nvSpPr>
            <p:spPr bwMode="auto">
              <a:xfrm>
                <a:off x="950" y="719"/>
                <a:ext cx="555" cy="741"/>
              </a:xfrm>
              <a:custGeom>
                <a:avLst/>
                <a:gdLst>
                  <a:gd name="T0" fmla="*/ 0 w 48"/>
                  <a:gd name="T1" fmla="*/ 16 h 64"/>
                  <a:gd name="T2" fmla="*/ 0 w 48"/>
                  <a:gd name="T3" fmla="*/ 48 h 64"/>
                  <a:gd name="T4" fmla="*/ 48 w 48"/>
                  <a:gd name="T5" fmla="*/ 44 h 64"/>
                  <a:gd name="T6" fmla="*/ 48 w 48"/>
                  <a:gd name="T7" fmla="*/ 12 h 64"/>
                  <a:gd name="T8" fmla="*/ 0 w 48"/>
                  <a:gd name="T9" fmla="*/ 16 h 64"/>
                </a:gdLst>
                <a:ahLst/>
                <a:cxnLst>
                  <a:cxn ang="0">
                    <a:pos x="T0" y="T1"/>
                  </a:cxn>
                  <a:cxn ang="0">
                    <a:pos x="T2" y="T3"/>
                  </a:cxn>
                  <a:cxn ang="0">
                    <a:pos x="T4" y="T5"/>
                  </a:cxn>
                  <a:cxn ang="0">
                    <a:pos x="T6" y="T7"/>
                  </a:cxn>
                  <a:cxn ang="0">
                    <a:pos x="T8" y="T9"/>
                  </a:cxn>
                </a:cxnLst>
                <a:rect l="0" t="0" r="r" b="b"/>
                <a:pathLst>
                  <a:path w="48" h="64">
                    <a:moveTo>
                      <a:pt x="0" y="16"/>
                    </a:moveTo>
                    <a:cubicBezTo>
                      <a:pt x="0" y="48"/>
                      <a:pt x="0" y="48"/>
                      <a:pt x="0" y="48"/>
                    </a:cubicBezTo>
                    <a:cubicBezTo>
                      <a:pt x="24" y="32"/>
                      <a:pt x="24" y="64"/>
                      <a:pt x="48" y="44"/>
                    </a:cubicBezTo>
                    <a:cubicBezTo>
                      <a:pt x="48" y="12"/>
                      <a:pt x="48" y="12"/>
                      <a:pt x="48" y="12"/>
                    </a:cubicBezTo>
                    <a:cubicBezTo>
                      <a:pt x="24" y="32"/>
                      <a:pt x="24" y="0"/>
                      <a:pt x="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9" name="TextBox 138">
              <a:extLst>
                <a:ext uri="{FF2B5EF4-FFF2-40B4-BE49-F238E27FC236}">
                  <a16:creationId xmlns:a16="http://schemas.microsoft.com/office/drawing/2014/main" id="{8DA1D49F-7219-4276-AD3C-AD0D21AF958D}"/>
                </a:ext>
              </a:extLst>
            </p:cNvPr>
            <p:cNvSpPr txBox="1"/>
            <p:nvPr/>
          </p:nvSpPr>
          <p:spPr>
            <a:xfrm>
              <a:off x="2544170" y="6393141"/>
              <a:ext cx="857451" cy="338554"/>
            </a:xfrm>
            <a:prstGeom prst="rect">
              <a:avLst/>
            </a:prstGeom>
            <a:noFill/>
          </p:spPr>
          <p:txBody>
            <a:bodyPr wrap="square" rtlCol="0">
              <a:spAutoFit/>
            </a:bodyPr>
            <a:lstStyle/>
            <a:p>
              <a:pPr algn="l"/>
              <a:r>
                <a:rPr lang="en-US" sz="800" dirty="0"/>
                <a:t>Weak opportunity</a:t>
              </a:r>
            </a:p>
          </p:txBody>
        </p:sp>
      </p:grpSp>
      <p:sp>
        <p:nvSpPr>
          <p:cNvPr id="129" name="Rectangle 128">
            <a:extLst>
              <a:ext uri="{FF2B5EF4-FFF2-40B4-BE49-F238E27FC236}">
                <a16:creationId xmlns:a16="http://schemas.microsoft.com/office/drawing/2014/main" id="{D71975E8-6EB4-4EA3-B34C-4F9196C4ABBE}"/>
              </a:ext>
            </a:extLst>
          </p:cNvPr>
          <p:cNvSpPr/>
          <p:nvPr/>
        </p:nvSpPr>
        <p:spPr>
          <a:xfrm>
            <a:off x="3289546" y="1922325"/>
            <a:ext cx="1926000" cy="491092"/>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rtlCol="0" anchor="t"/>
          <a:lstStyle/>
          <a:p>
            <a:pPr>
              <a:spcAft>
                <a:spcPts val="300"/>
              </a:spcAft>
            </a:pPr>
            <a:endParaRPr lang="en-US" sz="1000" dirty="0">
              <a:solidFill>
                <a:schemeClr val="tx1"/>
              </a:solidFill>
            </a:endParaRPr>
          </a:p>
        </p:txBody>
      </p:sp>
      <p:sp>
        <p:nvSpPr>
          <p:cNvPr id="133" name="Rectangle 132">
            <a:extLst>
              <a:ext uri="{FF2B5EF4-FFF2-40B4-BE49-F238E27FC236}">
                <a16:creationId xmlns:a16="http://schemas.microsoft.com/office/drawing/2014/main" id="{A342E216-A2F2-4FE4-89F9-E0010C3D7924}"/>
              </a:ext>
            </a:extLst>
          </p:cNvPr>
          <p:cNvSpPr/>
          <p:nvPr/>
        </p:nvSpPr>
        <p:spPr>
          <a:xfrm>
            <a:off x="1264351" y="1922325"/>
            <a:ext cx="1926000" cy="491092"/>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rtlCol="0" anchor="t"/>
          <a:lstStyle/>
          <a:p>
            <a:pPr>
              <a:spcAft>
                <a:spcPts val="300"/>
              </a:spcAft>
            </a:pPr>
            <a:endParaRPr lang="en-US" sz="1000" dirty="0">
              <a:solidFill>
                <a:schemeClr val="tx1"/>
              </a:solidFill>
            </a:endParaRPr>
          </a:p>
        </p:txBody>
      </p:sp>
      <p:sp>
        <p:nvSpPr>
          <p:cNvPr id="65" name="Rectangle 64">
            <a:extLst>
              <a:ext uri="{FF2B5EF4-FFF2-40B4-BE49-F238E27FC236}">
                <a16:creationId xmlns:a16="http://schemas.microsoft.com/office/drawing/2014/main" id="{621ABA10-DB52-4BB0-BAFC-8BE5CFD23B9F}"/>
              </a:ext>
            </a:extLst>
          </p:cNvPr>
          <p:cNvSpPr/>
          <p:nvPr/>
        </p:nvSpPr>
        <p:spPr>
          <a:xfrm>
            <a:off x="201600" y="2458622"/>
            <a:ext cx="1010690" cy="1451113"/>
          </a:xfrm>
          <a:prstGeom prst="rect">
            <a:avLst/>
          </a:prstGeom>
          <a:solidFill>
            <a:schemeClr val="accent5">
              <a:lumMod val="40000"/>
              <a:lumOff val="6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bIns="360000" rtlCol="0" anchor="b"/>
          <a:lstStyle/>
          <a:p>
            <a:pPr algn="ctr"/>
            <a:r>
              <a:rPr lang="en-US" sz="1000" dirty="0">
                <a:solidFill>
                  <a:schemeClr val="tx1"/>
                </a:solidFill>
              </a:rPr>
              <a:t>eleven’s point of view</a:t>
            </a:r>
          </a:p>
        </p:txBody>
      </p:sp>
      <p:sp>
        <p:nvSpPr>
          <p:cNvPr id="66" name="Rectangle 65">
            <a:extLst>
              <a:ext uri="{FF2B5EF4-FFF2-40B4-BE49-F238E27FC236}">
                <a16:creationId xmlns:a16="http://schemas.microsoft.com/office/drawing/2014/main" id="{A3EC114C-5251-4558-8979-7A09B9BD87E8}"/>
              </a:ext>
            </a:extLst>
          </p:cNvPr>
          <p:cNvSpPr/>
          <p:nvPr/>
        </p:nvSpPr>
        <p:spPr>
          <a:xfrm>
            <a:off x="201600" y="4861916"/>
            <a:ext cx="1010690" cy="1389149"/>
          </a:xfrm>
          <a:prstGeom prst="rect">
            <a:avLst/>
          </a:prstGeom>
          <a:solidFill>
            <a:schemeClr val="accent5">
              <a:lumMod val="40000"/>
              <a:lumOff val="6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bIns="216000" rtlCol="0" anchor="b"/>
          <a:lstStyle/>
          <a:p>
            <a:pPr algn="ctr"/>
            <a:r>
              <a:rPr lang="en-US" sz="1000" dirty="0">
                <a:solidFill>
                  <a:schemeClr val="tx1"/>
                </a:solidFill>
              </a:rPr>
              <a:t>Further DD assessment </a:t>
            </a:r>
          </a:p>
        </p:txBody>
      </p:sp>
      <p:sp>
        <p:nvSpPr>
          <p:cNvPr id="67" name="Rectangle 66">
            <a:extLst>
              <a:ext uri="{FF2B5EF4-FFF2-40B4-BE49-F238E27FC236}">
                <a16:creationId xmlns:a16="http://schemas.microsoft.com/office/drawing/2014/main" id="{44209A18-064E-4D98-A20A-566CF9E8375A}"/>
              </a:ext>
            </a:extLst>
          </p:cNvPr>
          <p:cNvSpPr/>
          <p:nvPr/>
        </p:nvSpPr>
        <p:spPr>
          <a:xfrm>
            <a:off x="201600" y="3975543"/>
            <a:ext cx="1010690" cy="824812"/>
          </a:xfrm>
          <a:prstGeom prst="rect">
            <a:avLst/>
          </a:prstGeom>
          <a:solidFill>
            <a:schemeClr val="accent5">
              <a:lumMod val="40000"/>
              <a:lumOff val="6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bIns="216000" rtlCol="0" anchor="b"/>
          <a:lstStyle/>
          <a:p>
            <a:pPr algn="ctr"/>
            <a:r>
              <a:rPr lang="en-US" sz="1000" dirty="0">
                <a:solidFill>
                  <a:schemeClr val="tx1"/>
                </a:solidFill>
              </a:rPr>
              <a:t>Rationale</a:t>
            </a:r>
          </a:p>
        </p:txBody>
      </p:sp>
      <p:pic>
        <p:nvPicPr>
          <p:cNvPr id="69" name="Graphic 8" descr="Lights On with solid fill">
            <a:extLst>
              <a:ext uri="{FF2B5EF4-FFF2-40B4-BE49-F238E27FC236}">
                <a16:creationId xmlns:a16="http://schemas.microsoft.com/office/drawing/2014/main" id="{4E738C09-39D3-4E6E-9EEA-BA8828CB11DA}"/>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30673" y="2881334"/>
            <a:ext cx="352541" cy="352541"/>
          </a:xfrm>
          <a:prstGeom prst="rect">
            <a:avLst/>
          </a:prstGeom>
        </p:spPr>
      </p:pic>
      <p:pic>
        <p:nvPicPr>
          <p:cNvPr id="70" name="Graphic 82" descr="Quotes with solid fill">
            <a:extLst>
              <a:ext uri="{FF2B5EF4-FFF2-40B4-BE49-F238E27FC236}">
                <a16:creationId xmlns:a16="http://schemas.microsoft.com/office/drawing/2014/main" id="{AAC5393B-BE2C-4077-89C2-3AEDA0020F41}"/>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73781" y="4137578"/>
            <a:ext cx="266323" cy="266323"/>
          </a:xfrm>
          <a:prstGeom prst="rect">
            <a:avLst/>
          </a:prstGeom>
        </p:spPr>
      </p:pic>
      <p:pic>
        <p:nvPicPr>
          <p:cNvPr id="71" name="Graphic 12" descr="Playbook with solid fill">
            <a:extLst>
              <a:ext uri="{FF2B5EF4-FFF2-40B4-BE49-F238E27FC236}">
                <a16:creationId xmlns:a16="http://schemas.microsoft.com/office/drawing/2014/main" id="{60D5A66A-AADF-4F9A-876E-DFE4685862BC}"/>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45018" y="5251668"/>
            <a:ext cx="323850" cy="323850"/>
          </a:xfrm>
          <a:prstGeom prst="rect">
            <a:avLst/>
          </a:prstGeom>
        </p:spPr>
      </p:pic>
      <p:sp>
        <p:nvSpPr>
          <p:cNvPr id="72" name="Rectangle 71">
            <a:extLst>
              <a:ext uri="{FF2B5EF4-FFF2-40B4-BE49-F238E27FC236}">
                <a16:creationId xmlns:a16="http://schemas.microsoft.com/office/drawing/2014/main" id="{C5BAE9F3-F0CE-4E5D-A59F-809FDD7B37E5}"/>
              </a:ext>
            </a:extLst>
          </p:cNvPr>
          <p:cNvSpPr/>
          <p:nvPr/>
        </p:nvSpPr>
        <p:spPr>
          <a:xfrm>
            <a:off x="1264351" y="4861915"/>
            <a:ext cx="1926000" cy="1389151"/>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spcAft>
                <a:spcPts val="300"/>
              </a:spcAft>
              <a:buFont typeface="Arial" panose="020B0604020202020204" pitchFamily="34" charset="0"/>
              <a:buChar char="•"/>
            </a:pPr>
            <a:r>
              <a:rPr lang="en-US" sz="900" dirty="0">
                <a:solidFill>
                  <a:schemeClr val="tx1"/>
                </a:solidFill>
              </a:rPr>
              <a:t>In depth assessment of the platform &amp; teams, side-by-side analysis with other Hestia tools</a:t>
            </a:r>
          </a:p>
        </p:txBody>
      </p:sp>
      <p:sp>
        <p:nvSpPr>
          <p:cNvPr id="77" name="Rectangle 76">
            <a:extLst>
              <a:ext uri="{FF2B5EF4-FFF2-40B4-BE49-F238E27FC236}">
                <a16:creationId xmlns:a16="http://schemas.microsoft.com/office/drawing/2014/main" id="{C58DFF13-F614-467C-A649-5174336B1430}"/>
              </a:ext>
            </a:extLst>
          </p:cNvPr>
          <p:cNvSpPr/>
          <p:nvPr/>
        </p:nvSpPr>
        <p:spPr>
          <a:xfrm>
            <a:off x="1264351" y="2455164"/>
            <a:ext cx="1926000" cy="1449099"/>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rtlCol="0" anchor="t"/>
          <a:lstStyle/>
          <a:p>
            <a:pPr marL="171450" indent="-171450" algn="l">
              <a:spcAft>
                <a:spcPts val="300"/>
              </a:spcAft>
              <a:buFont typeface="Arial" panose="020B0604020202020204" pitchFamily="34" charset="0"/>
              <a:buChar char="•"/>
            </a:pPr>
            <a:r>
              <a:rPr lang="en-US" sz="900" dirty="0">
                <a:solidFill>
                  <a:schemeClr val="tx1"/>
                </a:solidFill>
              </a:rPr>
              <a:t>Hestia could benefit of the </a:t>
            </a:r>
            <a:r>
              <a:rPr lang="en-US" sz="900" dirty="0">
                <a:solidFill>
                  <a:schemeClr val="accent5">
                    <a:lumMod val="75000"/>
                  </a:schemeClr>
                </a:solidFill>
              </a:rPr>
              <a:t>IT solutions and infrastructure </a:t>
            </a:r>
            <a:r>
              <a:rPr lang="en-US" sz="900" dirty="0">
                <a:solidFill>
                  <a:schemeClr val="tx1"/>
                </a:solidFill>
              </a:rPr>
              <a:t>of a </a:t>
            </a:r>
            <a:r>
              <a:rPr lang="en-US" sz="900" dirty="0">
                <a:solidFill>
                  <a:schemeClr val="accent5">
                    <a:lumMod val="75000"/>
                  </a:schemeClr>
                </a:solidFill>
              </a:rPr>
              <a:t>digital native company </a:t>
            </a:r>
          </a:p>
          <a:p>
            <a:pPr marL="171450" indent="-171450" algn="l">
              <a:spcAft>
                <a:spcPts val="300"/>
              </a:spcAft>
              <a:buFont typeface="Arial" panose="020B0604020202020204" pitchFamily="34" charset="0"/>
              <a:buChar char="•"/>
            </a:pPr>
            <a:r>
              <a:rPr lang="en-US" sz="900" dirty="0">
                <a:solidFill>
                  <a:schemeClr val="tx1"/>
                </a:solidFill>
              </a:rPr>
              <a:t>Hestia could leverage </a:t>
            </a:r>
            <a:r>
              <a:rPr lang="en-US" sz="900" dirty="0" err="1">
                <a:solidFill>
                  <a:schemeClr val="tx1"/>
                </a:solidFill>
              </a:rPr>
              <a:t>Frizbiz</a:t>
            </a:r>
            <a:r>
              <a:rPr lang="en-US" sz="900" dirty="0">
                <a:solidFill>
                  <a:schemeClr val="tx1"/>
                </a:solidFill>
              </a:rPr>
              <a:t> </a:t>
            </a:r>
            <a:r>
              <a:rPr lang="en-US" sz="900" dirty="0">
                <a:solidFill>
                  <a:schemeClr val="accent5">
                    <a:lumMod val="75000"/>
                  </a:schemeClr>
                </a:solidFill>
              </a:rPr>
              <a:t>“start-up spirit” to attract tech talents</a:t>
            </a:r>
          </a:p>
        </p:txBody>
      </p:sp>
      <p:sp>
        <p:nvSpPr>
          <p:cNvPr id="83" name="Rectangle 82">
            <a:extLst>
              <a:ext uri="{FF2B5EF4-FFF2-40B4-BE49-F238E27FC236}">
                <a16:creationId xmlns:a16="http://schemas.microsoft.com/office/drawing/2014/main" id="{F3D9AFF7-1D4F-497C-9EBC-5196256BD28B}"/>
              </a:ext>
            </a:extLst>
          </p:cNvPr>
          <p:cNvSpPr/>
          <p:nvPr/>
        </p:nvSpPr>
        <p:spPr>
          <a:xfrm>
            <a:off x="3289546" y="2817319"/>
            <a:ext cx="1926000" cy="1086943"/>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rtlCol="0" anchor="t"/>
          <a:lstStyle/>
          <a:p>
            <a:pPr marL="171450" indent="-171450">
              <a:spcAft>
                <a:spcPts val="300"/>
              </a:spcAft>
              <a:buFont typeface="Arial" panose="020B0604020202020204" pitchFamily="34" charset="0"/>
              <a:buChar char="•"/>
            </a:pPr>
            <a:r>
              <a:rPr lang="en-US" sz="900" dirty="0">
                <a:solidFill>
                  <a:schemeClr val="tx1"/>
                </a:solidFill>
              </a:rPr>
              <a:t>Hestia could </a:t>
            </a:r>
            <a:r>
              <a:rPr lang="en-US" sz="900" dirty="0">
                <a:solidFill>
                  <a:schemeClr val="accent5">
                    <a:lumMod val="75000"/>
                  </a:schemeClr>
                </a:solidFill>
              </a:rPr>
              <a:t>leverage</a:t>
            </a:r>
            <a:r>
              <a:rPr lang="en-US" sz="900" dirty="0">
                <a:solidFill>
                  <a:schemeClr val="accent5"/>
                </a:solidFill>
              </a:rPr>
              <a:t> </a:t>
            </a:r>
            <a:r>
              <a:rPr lang="en-US" sz="900" dirty="0" err="1">
                <a:solidFill>
                  <a:schemeClr val="accent5">
                    <a:lumMod val="75000"/>
                  </a:schemeClr>
                </a:solidFill>
              </a:rPr>
              <a:t>Frizbiz</a:t>
            </a:r>
            <a:r>
              <a:rPr lang="en-US" sz="900" dirty="0">
                <a:solidFill>
                  <a:schemeClr val="accent5">
                    <a:lumMod val="75000"/>
                  </a:schemeClr>
                </a:solidFill>
              </a:rPr>
              <a:t> best talents </a:t>
            </a:r>
            <a:r>
              <a:rPr lang="en-US" sz="900" dirty="0">
                <a:solidFill>
                  <a:schemeClr val="tx1"/>
                </a:solidFill>
              </a:rPr>
              <a:t>to subcontract</a:t>
            </a:r>
          </a:p>
        </p:txBody>
      </p:sp>
      <p:sp>
        <p:nvSpPr>
          <p:cNvPr id="105" name="Rectangle 104">
            <a:extLst>
              <a:ext uri="{FF2B5EF4-FFF2-40B4-BE49-F238E27FC236}">
                <a16:creationId xmlns:a16="http://schemas.microsoft.com/office/drawing/2014/main" id="{EEE2C96C-B2B1-48D8-9332-E30827E4B0D0}"/>
              </a:ext>
            </a:extLst>
          </p:cNvPr>
          <p:cNvSpPr/>
          <p:nvPr/>
        </p:nvSpPr>
        <p:spPr>
          <a:xfrm>
            <a:off x="3289546" y="3972085"/>
            <a:ext cx="1926000" cy="824812"/>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rtlCol="0" anchor="t"/>
          <a:lstStyle/>
          <a:p>
            <a:pPr>
              <a:spcAft>
                <a:spcPts val="300"/>
              </a:spcAft>
            </a:pPr>
            <a:r>
              <a:rPr lang="en-US" sz="800" i="1" dirty="0">
                <a:solidFill>
                  <a:schemeClr val="tx1"/>
                </a:solidFill>
              </a:rPr>
              <a:t>“There is a global craftsmen shortage: they are often both on B2B platform and in REN networks”</a:t>
            </a:r>
          </a:p>
          <a:p>
            <a:pPr>
              <a:spcAft>
                <a:spcPts val="300"/>
              </a:spcAft>
            </a:pPr>
            <a:r>
              <a:rPr lang="en-US" sz="800" dirty="0">
                <a:solidFill>
                  <a:srgbClr val="6581A4"/>
                </a:solidFill>
                <a:latin typeface="+mj-lt"/>
              </a:rPr>
              <a:t>–</a:t>
            </a:r>
            <a:r>
              <a:rPr lang="en-US" sz="800" dirty="0">
                <a:latin typeface="+mj-lt"/>
              </a:rPr>
              <a:t> </a:t>
            </a:r>
            <a:r>
              <a:rPr lang="en-US" sz="800" dirty="0">
                <a:solidFill>
                  <a:schemeClr val="tx2"/>
                </a:solidFill>
                <a:latin typeface="+mj-lt"/>
              </a:rPr>
              <a:t>Home product manager at Allianz partner</a:t>
            </a:r>
          </a:p>
          <a:p>
            <a:pPr>
              <a:spcAft>
                <a:spcPts val="300"/>
              </a:spcAft>
            </a:pPr>
            <a:endParaRPr lang="en-US" sz="800" i="1" dirty="0">
              <a:solidFill>
                <a:schemeClr val="tx1"/>
              </a:solidFill>
            </a:endParaRPr>
          </a:p>
        </p:txBody>
      </p:sp>
      <p:sp>
        <p:nvSpPr>
          <p:cNvPr id="106" name="Rectangle 105">
            <a:extLst>
              <a:ext uri="{FF2B5EF4-FFF2-40B4-BE49-F238E27FC236}">
                <a16:creationId xmlns:a16="http://schemas.microsoft.com/office/drawing/2014/main" id="{0CE85CB8-7C7A-49B2-A57F-88CBBDC8A596}"/>
              </a:ext>
            </a:extLst>
          </p:cNvPr>
          <p:cNvSpPr/>
          <p:nvPr/>
        </p:nvSpPr>
        <p:spPr>
          <a:xfrm>
            <a:off x="1264351" y="3972085"/>
            <a:ext cx="1926000" cy="824812"/>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rtlCol="0" anchor="ctr"/>
          <a:lstStyle/>
          <a:p>
            <a:pPr>
              <a:spcAft>
                <a:spcPts val="300"/>
              </a:spcAft>
            </a:pPr>
            <a:r>
              <a:rPr lang="en-US" sz="800" i="1" dirty="0">
                <a:solidFill>
                  <a:schemeClr val="tx1"/>
                </a:solidFill>
                <a:latin typeface="+mj-lt"/>
              </a:rPr>
              <a:t>“70% of </a:t>
            </a:r>
            <a:r>
              <a:rPr lang="en-US" sz="800" i="1" dirty="0" err="1">
                <a:solidFill>
                  <a:schemeClr val="tx1"/>
                </a:solidFill>
                <a:latin typeface="+mj-lt"/>
              </a:rPr>
              <a:t>Frizbiz</a:t>
            </a:r>
            <a:r>
              <a:rPr lang="en-US" sz="800" i="1" dirty="0">
                <a:solidFill>
                  <a:schemeClr val="tx1"/>
                </a:solidFill>
                <a:latin typeface="+mj-lt"/>
              </a:rPr>
              <a:t> staff are developers”</a:t>
            </a:r>
          </a:p>
          <a:p>
            <a:pPr>
              <a:spcAft>
                <a:spcPts val="300"/>
              </a:spcAft>
            </a:pPr>
            <a:r>
              <a:rPr lang="en-US" sz="800" dirty="0">
                <a:solidFill>
                  <a:srgbClr val="6581A4"/>
                </a:solidFill>
                <a:latin typeface="+mj-lt"/>
              </a:rPr>
              <a:t>–</a:t>
            </a:r>
            <a:r>
              <a:rPr lang="en-US" sz="800" dirty="0">
                <a:latin typeface="+mj-lt"/>
              </a:rPr>
              <a:t> </a:t>
            </a:r>
            <a:r>
              <a:rPr lang="en-US" sz="800" dirty="0">
                <a:solidFill>
                  <a:schemeClr val="tx2"/>
                </a:solidFill>
                <a:latin typeface="+mj-lt"/>
              </a:rPr>
              <a:t>Former business developer at </a:t>
            </a:r>
            <a:r>
              <a:rPr lang="en-US" sz="800" dirty="0" err="1">
                <a:solidFill>
                  <a:schemeClr val="tx2"/>
                </a:solidFill>
                <a:latin typeface="+mj-lt"/>
              </a:rPr>
              <a:t>Frizbiz</a:t>
            </a:r>
            <a:endParaRPr lang="en-US" sz="800" dirty="0">
              <a:solidFill>
                <a:schemeClr val="tx2"/>
              </a:solidFill>
              <a:latin typeface="+mj-lt"/>
            </a:endParaRPr>
          </a:p>
        </p:txBody>
      </p:sp>
      <p:sp>
        <p:nvSpPr>
          <p:cNvPr id="113" name="Rectangle 112">
            <a:extLst>
              <a:ext uri="{FF2B5EF4-FFF2-40B4-BE49-F238E27FC236}">
                <a16:creationId xmlns:a16="http://schemas.microsoft.com/office/drawing/2014/main" id="{34780B37-667B-46AD-A90A-2E9A04B51827}"/>
              </a:ext>
            </a:extLst>
          </p:cNvPr>
          <p:cNvSpPr/>
          <p:nvPr/>
        </p:nvSpPr>
        <p:spPr>
          <a:xfrm>
            <a:off x="201600" y="1921374"/>
            <a:ext cx="1010690" cy="493288"/>
          </a:xfrm>
          <a:prstGeom prst="rect">
            <a:avLst/>
          </a:prstGeom>
          <a:solidFill>
            <a:schemeClr val="accent5">
              <a:lumMod val="40000"/>
              <a:lumOff val="6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bIns="0" rtlCol="0" anchor="b"/>
          <a:lstStyle/>
          <a:p>
            <a:pPr algn="ctr"/>
            <a:r>
              <a:rPr lang="en-US" sz="1000" dirty="0">
                <a:solidFill>
                  <a:schemeClr val="tx1"/>
                </a:solidFill>
              </a:rPr>
              <a:t>Risk assessment</a:t>
            </a:r>
          </a:p>
        </p:txBody>
      </p:sp>
      <p:grpSp>
        <p:nvGrpSpPr>
          <p:cNvPr id="117" name="Group 4">
            <a:extLst>
              <a:ext uri="{FF2B5EF4-FFF2-40B4-BE49-F238E27FC236}">
                <a16:creationId xmlns:a16="http://schemas.microsoft.com/office/drawing/2014/main" id="{C1A6053F-1EE1-478D-B8D5-E37BD970B069}"/>
              </a:ext>
            </a:extLst>
          </p:cNvPr>
          <p:cNvGrpSpPr>
            <a:grpSpLocks noChangeAspect="1"/>
          </p:cNvGrpSpPr>
          <p:nvPr/>
        </p:nvGrpSpPr>
        <p:grpSpPr bwMode="auto">
          <a:xfrm>
            <a:off x="2118718" y="2039044"/>
            <a:ext cx="217267" cy="257654"/>
            <a:chOff x="811" y="719"/>
            <a:chExt cx="694" cy="823"/>
          </a:xfrm>
          <a:solidFill>
            <a:schemeClr val="accent3"/>
          </a:solidFill>
        </p:grpSpPr>
        <p:sp>
          <p:nvSpPr>
            <p:cNvPr id="118" name="Freeform 5">
              <a:extLst>
                <a:ext uri="{FF2B5EF4-FFF2-40B4-BE49-F238E27FC236}">
                  <a16:creationId xmlns:a16="http://schemas.microsoft.com/office/drawing/2014/main" id="{FE0472EE-49C3-4CE2-A375-6C6AE74F0C1C}"/>
                </a:ext>
              </a:extLst>
            </p:cNvPr>
            <p:cNvSpPr>
              <a:spLocks/>
            </p:cNvSpPr>
            <p:nvPr/>
          </p:nvSpPr>
          <p:spPr bwMode="auto">
            <a:xfrm>
              <a:off x="811" y="800"/>
              <a:ext cx="93" cy="742"/>
            </a:xfrm>
            <a:custGeom>
              <a:avLst/>
              <a:gdLst>
                <a:gd name="T0" fmla="*/ 4 w 8"/>
                <a:gd name="T1" fmla="*/ 0 h 64"/>
                <a:gd name="T2" fmla="*/ 0 w 8"/>
                <a:gd name="T3" fmla="*/ 4 h 64"/>
                <a:gd name="T4" fmla="*/ 0 w 8"/>
                <a:gd name="T5" fmla="*/ 64 h 64"/>
                <a:gd name="T6" fmla="*/ 8 w 8"/>
                <a:gd name="T7" fmla="*/ 64 h 64"/>
                <a:gd name="T8" fmla="*/ 8 w 8"/>
                <a:gd name="T9" fmla="*/ 4 h 64"/>
                <a:gd name="T10" fmla="*/ 4 w 8"/>
                <a:gd name="T11" fmla="*/ 0 h 64"/>
              </a:gdLst>
              <a:ahLst/>
              <a:cxnLst>
                <a:cxn ang="0">
                  <a:pos x="T0" y="T1"/>
                </a:cxn>
                <a:cxn ang="0">
                  <a:pos x="T2" y="T3"/>
                </a:cxn>
                <a:cxn ang="0">
                  <a:pos x="T4" y="T5"/>
                </a:cxn>
                <a:cxn ang="0">
                  <a:pos x="T6" y="T7"/>
                </a:cxn>
                <a:cxn ang="0">
                  <a:pos x="T8" y="T9"/>
                </a:cxn>
                <a:cxn ang="0">
                  <a:pos x="T10" y="T11"/>
                </a:cxn>
              </a:cxnLst>
              <a:rect l="0" t="0" r="r" b="b"/>
              <a:pathLst>
                <a:path w="8" h="64">
                  <a:moveTo>
                    <a:pt x="4" y="0"/>
                  </a:moveTo>
                  <a:cubicBezTo>
                    <a:pt x="2" y="0"/>
                    <a:pt x="0" y="2"/>
                    <a:pt x="0" y="4"/>
                  </a:cubicBezTo>
                  <a:cubicBezTo>
                    <a:pt x="0" y="64"/>
                    <a:pt x="0" y="64"/>
                    <a:pt x="0" y="64"/>
                  </a:cubicBezTo>
                  <a:cubicBezTo>
                    <a:pt x="8" y="64"/>
                    <a:pt x="8" y="64"/>
                    <a:pt x="8" y="64"/>
                  </a:cubicBezTo>
                  <a:cubicBezTo>
                    <a:pt x="8" y="4"/>
                    <a:pt x="8" y="4"/>
                    <a:pt x="8" y="4"/>
                  </a:cubicBezTo>
                  <a:cubicBezTo>
                    <a:pt x="8" y="2"/>
                    <a:pt x="7"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00" dirty="0"/>
            </a:p>
          </p:txBody>
        </p:sp>
        <p:sp>
          <p:nvSpPr>
            <p:cNvPr id="119" name="Freeform 6">
              <a:extLst>
                <a:ext uri="{FF2B5EF4-FFF2-40B4-BE49-F238E27FC236}">
                  <a16:creationId xmlns:a16="http://schemas.microsoft.com/office/drawing/2014/main" id="{64762B4E-7948-41DE-9CFB-D9645965441E}"/>
                </a:ext>
              </a:extLst>
            </p:cNvPr>
            <p:cNvSpPr>
              <a:spLocks/>
            </p:cNvSpPr>
            <p:nvPr/>
          </p:nvSpPr>
          <p:spPr bwMode="auto">
            <a:xfrm>
              <a:off x="950" y="719"/>
              <a:ext cx="555" cy="741"/>
            </a:xfrm>
            <a:custGeom>
              <a:avLst/>
              <a:gdLst>
                <a:gd name="T0" fmla="*/ 0 w 48"/>
                <a:gd name="T1" fmla="*/ 16 h 64"/>
                <a:gd name="T2" fmla="*/ 0 w 48"/>
                <a:gd name="T3" fmla="*/ 48 h 64"/>
                <a:gd name="T4" fmla="*/ 48 w 48"/>
                <a:gd name="T5" fmla="*/ 44 h 64"/>
                <a:gd name="T6" fmla="*/ 48 w 48"/>
                <a:gd name="T7" fmla="*/ 12 h 64"/>
                <a:gd name="T8" fmla="*/ 0 w 48"/>
                <a:gd name="T9" fmla="*/ 16 h 64"/>
              </a:gdLst>
              <a:ahLst/>
              <a:cxnLst>
                <a:cxn ang="0">
                  <a:pos x="T0" y="T1"/>
                </a:cxn>
                <a:cxn ang="0">
                  <a:pos x="T2" y="T3"/>
                </a:cxn>
                <a:cxn ang="0">
                  <a:pos x="T4" y="T5"/>
                </a:cxn>
                <a:cxn ang="0">
                  <a:pos x="T6" y="T7"/>
                </a:cxn>
                <a:cxn ang="0">
                  <a:pos x="T8" y="T9"/>
                </a:cxn>
              </a:cxnLst>
              <a:rect l="0" t="0" r="r" b="b"/>
              <a:pathLst>
                <a:path w="48" h="64">
                  <a:moveTo>
                    <a:pt x="0" y="16"/>
                  </a:moveTo>
                  <a:cubicBezTo>
                    <a:pt x="0" y="48"/>
                    <a:pt x="0" y="48"/>
                    <a:pt x="0" y="48"/>
                  </a:cubicBezTo>
                  <a:cubicBezTo>
                    <a:pt x="24" y="32"/>
                    <a:pt x="24" y="64"/>
                    <a:pt x="48" y="44"/>
                  </a:cubicBezTo>
                  <a:cubicBezTo>
                    <a:pt x="48" y="12"/>
                    <a:pt x="48" y="12"/>
                    <a:pt x="48" y="12"/>
                  </a:cubicBezTo>
                  <a:cubicBezTo>
                    <a:pt x="24" y="32"/>
                    <a:pt x="24" y="0"/>
                    <a:pt x="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00" dirty="0"/>
            </a:p>
          </p:txBody>
        </p:sp>
      </p:grpSp>
      <p:grpSp>
        <p:nvGrpSpPr>
          <p:cNvPr id="130" name="Group 4">
            <a:extLst>
              <a:ext uri="{FF2B5EF4-FFF2-40B4-BE49-F238E27FC236}">
                <a16:creationId xmlns:a16="http://schemas.microsoft.com/office/drawing/2014/main" id="{75179E26-F910-4980-8F76-E1AB885C1BA1}"/>
              </a:ext>
            </a:extLst>
          </p:cNvPr>
          <p:cNvGrpSpPr>
            <a:grpSpLocks noChangeAspect="1"/>
          </p:cNvGrpSpPr>
          <p:nvPr/>
        </p:nvGrpSpPr>
        <p:grpSpPr bwMode="auto">
          <a:xfrm>
            <a:off x="619936" y="1931664"/>
            <a:ext cx="150091" cy="177988"/>
            <a:chOff x="811" y="719"/>
            <a:chExt cx="694" cy="823"/>
          </a:xfrm>
          <a:solidFill>
            <a:schemeClr val="accent5">
              <a:lumMod val="75000"/>
            </a:schemeClr>
          </a:solidFill>
        </p:grpSpPr>
        <p:sp>
          <p:nvSpPr>
            <p:cNvPr id="131" name="Freeform 5">
              <a:extLst>
                <a:ext uri="{FF2B5EF4-FFF2-40B4-BE49-F238E27FC236}">
                  <a16:creationId xmlns:a16="http://schemas.microsoft.com/office/drawing/2014/main" id="{F3F20DED-087B-461D-94FE-62841E6C87A8}"/>
                </a:ext>
              </a:extLst>
            </p:cNvPr>
            <p:cNvSpPr>
              <a:spLocks/>
            </p:cNvSpPr>
            <p:nvPr/>
          </p:nvSpPr>
          <p:spPr bwMode="auto">
            <a:xfrm>
              <a:off x="811" y="800"/>
              <a:ext cx="93" cy="742"/>
            </a:xfrm>
            <a:custGeom>
              <a:avLst/>
              <a:gdLst>
                <a:gd name="T0" fmla="*/ 4 w 8"/>
                <a:gd name="T1" fmla="*/ 0 h 64"/>
                <a:gd name="T2" fmla="*/ 0 w 8"/>
                <a:gd name="T3" fmla="*/ 4 h 64"/>
                <a:gd name="T4" fmla="*/ 0 w 8"/>
                <a:gd name="T5" fmla="*/ 64 h 64"/>
                <a:gd name="T6" fmla="*/ 8 w 8"/>
                <a:gd name="T7" fmla="*/ 64 h 64"/>
                <a:gd name="T8" fmla="*/ 8 w 8"/>
                <a:gd name="T9" fmla="*/ 4 h 64"/>
                <a:gd name="T10" fmla="*/ 4 w 8"/>
                <a:gd name="T11" fmla="*/ 0 h 64"/>
              </a:gdLst>
              <a:ahLst/>
              <a:cxnLst>
                <a:cxn ang="0">
                  <a:pos x="T0" y="T1"/>
                </a:cxn>
                <a:cxn ang="0">
                  <a:pos x="T2" y="T3"/>
                </a:cxn>
                <a:cxn ang="0">
                  <a:pos x="T4" y="T5"/>
                </a:cxn>
                <a:cxn ang="0">
                  <a:pos x="T6" y="T7"/>
                </a:cxn>
                <a:cxn ang="0">
                  <a:pos x="T8" y="T9"/>
                </a:cxn>
                <a:cxn ang="0">
                  <a:pos x="T10" y="T11"/>
                </a:cxn>
              </a:cxnLst>
              <a:rect l="0" t="0" r="r" b="b"/>
              <a:pathLst>
                <a:path w="8" h="64">
                  <a:moveTo>
                    <a:pt x="4" y="0"/>
                  </a:moveTo>
                  <a:cubicBezTo>
                    <a:pt x="2" y="0"/>
                    <a:pt x="0" y="2"/>
                    <a:pt x="0" y="4"/>
                  </a:cubicBezTo>
                  <a:cubicBezTo>
                    <a:pt x="0" y="64"/>
                    <a:pt x="0" y="64"/>
                    <a:pt x="0" y="64"/>
                  </a:cubicBezTo>
                  <a:cubicBezTo>
                    <a:pt x="8" y="64"/>
                    <a:pt x="8" y="64"/>
                    <a:pt x="8" y="64"/>
                  </a:cubicBezTo>
                  <a:cubicBezTo>
                    <a:pt x="8" y="4"/>
                    <a:pt x="8" y="4"/>
                    <a:pt x="8" y="4"/>
                  </a:cubicBezTo>
                  <a:cubicBezTo>
                    <a:pt x="8" y="2"/>
                    <a:pt x="7"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00" dirty="0"/>
            </a:p>
          </p:txBody>
        </p:sp>
        <p:sp>
          <p:nvSpPr>
            <p:cNvPr id="132" name="Freeform 6">
              <a:extLst>
                <a:ext uri="{FF2B5EF4-FFF2-40B4-BE49-F238E27FC236}">
                  <a16:creationId xmlns:a16="http://schemas.microsoft.com/office/drawing/2014/main" id="{FB5274ED-8255-417D-AE12-A8E6AEC2841C}"/>
                </a:ext>
              </a:extLst>
            </p:cNvPr>
            <p:cNvSpPr>
              <a:spLocks/>
            </p:cNvSpPr>
            <p:nvPr/>
          </p:nvSpPr>
          <p:spPr bwMode="auto">
            <a:xfrm>
              <a:off x="950" y="719"/>
              <a:ext cx="555" cy="741"/>
            </a:xfrm>
            <a:custGeom>
              <a:avLst/>
              <a:gdLst>
                <a:gd name="T0" fmla="*/ 0 w 48"/>
                <a:gd name="T1" fmla="*/ 16 h 64"/>
                <a:gd name="T2" fmla="*/ 0 w 48"/>
                <a:gd name="T3" fmla="*/ 48 h 64"/>
                <a:gd name="T4" fmla="*/ 48 w 48"/>
                <a:gd name="T5" fmla="*/ 44 h 64"/>
                <a:gd name="T6" fmla="*/ 48 w 48"/>
                <a:gd name="T7" fmla="*/ 12 h 64"/>
                <a:gd name="T8" fmla="*/ 0 w 48"/>
                <a:gd name="T9" fmla="*/ 16 h 64"/>
              </a:gdLst>
              <a:ahLst/>
              <a:cxnLst>
                <a:cxn ang="0">
                  <a:pos x="T0" y="T1"/>
                </a:cxn>
                <a:cxn ang="0">
                  <a:pos x="T2" y="T3"/>
                </a:cxn>
                <a:cxn ang="0">
                  <a:pos x="T4" y="T5"/>
                </a:cxn>
                <a:cxn ang="0">
                  <a:pos x="T6" y="T7"/>
                </a:cxn>
                <a:cxn ang="0">
                  <a:pos x="T8" y="T9"/>
                </a:cxn>
              </a:cxnLst>
              <a:rect l="0" t="0" r="r" b="b"/>
              <a:pathLst>
                <a:path w="48" h="64">
                  <a:moveTo>
                    <a:pt x="0" y="16"/>
                  </a:moveTo>
                  <a:cubicBezTo>
                    <a:pt x="0" y="48"/>
                    <a:pt x="0" y="48"/>
                    <a:pt x="0" y="48"/>
                  </a:cubicBezTo>
                  <a:cubicBezTo>
                    <a:pt x="24" y="32"/>
                    <a:pt x="24" y="64"/>
                    <a:pt x="48" y="44"/>
                  </a:cubicBezTo>
                  <a:cubicBezTo>
                    <a:pt x="48" y="12"/>
                    <a:pt x="48" y="12"/>
                    <a:pt x="48" y="12"/>
                  </a:cubicBezTo>
                  <a:cubicBezTo>
                    <a:pt x="24" y="32"/>
                    <a:pt x="24" y="0"/>
                    <a:pt x="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00" dirty="0"/>
            </a:p>
          </p:txBody>
        </p:sp>
      </p:grpSp>
      <p:grpSp>
        <p:nvGrpSpPr>
          <p:cNvPr id="86" name="Group 4">
            <a:extLst>
              <a:ext uri="{FF2B5EF4-FFF2-40B4-BE49-F238E27FC236}">
                <a16:creationId xmlns:a16="http://schemas.microsoft.com/office/drawing/2014/main" id="{7C8D18A9-E702-488F-8E08-5768A3F3652C}"/>
              </a:ext>
            </a:extLst>
          </p:cNvPr>
          <p:cNvGrpSpPr>
            <a:grpSpLocks noChangeAspect="1"/>
          </p:cNvGrpSpPr>
          <p:nvPr/>
        </p:nvGrpSpPr>
        <p:grpSpPr bwMode="auto">
          <a:xfrm>
            <a:off x="4143913" y="2039044"/>
            <a:ext cx="217267" cy="257654"/>
            <a:chOff x="811" y="719"/>
            <a:chExt cx="694" cy="823"/>
          </a:xfrm>
          <a:solidFill>
            <a:schemeClr val="accent6"/>
          </a:solidFill>
        </p:grpSpPr>
        <p:sp>
          <p:nvSpPr>
            <p:cNvPr id="88" name="Freeform 5">
              <a:extLst>
                <a:ext uri="{FF2B5EF4-FFF2-40B4-BE49-F238E27FC236}">
                  <a16:creationId xmlns:a16="http://schemas.microsoft.com/office/drawing/2014/main" id="{4B4F6905-C203-4AF4-8BA5-3B49C36D9584}"/>
                </a:ext>
              </a:extLst>
            </p:cNvPr>
            <p:cNvSpPr>
              <a:spLocks/>
            </p:cNvSpPr>
            <p:nvPr/>
          </p:nvSpPr>
          <p:spPr bwMode="auto">
            <a:xfrm>
              <a:off x="811" y="800"/>
              <a:ext cx="93" cy="742"/>
            </a:xfrm>
            <a:custGeom>
              <a:avLst/>
              <a:gdLst>
                <a:gd name="T0" fmla="*/ 4 w 8"/>
                <a:gd name="T1" fmla="*/ 0 h 64"/>
                <a:gd name="T2" fmla="*/ 0 w 8"/>
                <a:gd name="T3" fmla="*/ 4 h 64"/>
                <a:gd name="T4" fmla="*/ 0 w 8"/>
                <a:gd name="T5" fmla="*/ 64 h 64"/>
                <a:gd name="T6" fmla="*/ 8 w 8"/>
                <a:gd name="T7" fmla="*/ 64 h 64"/>
                <a:gd name="T8" fmla="*/ 8 w 8"/>
                <a:gd name="T9" fmla="*/ 4 h 64"/>
                <a:gd name="T10" fmla="*/ 4 w 8"/>
                <a:gd name="T11" fmla="*/ 0 h 64"/>
              </a:gdLst>
              <a:ahLst/>
              <a:cxnLst>
                <a:cxn ang="0">
                  <a:pos x="T0" y="T1"/>
                </a:cxn>
                <a:cxn ang="0">
                  <a:pos x="T2" y="T3"/>
                </a:cxn>
                <a:cxn ang="0">
                  <a:pos x="T4" y="T5"/>
                </a:cxn>
                <a:cxn ang="0">
                  <a:pos x="T6" y="T7"/>
                </a:cxn>
                <a:cxn ang="0">
                  <a:pos x="T8" y="T9"/>
                </a:cxn>
                <a:cxn ang="0">
                  <a:pos x="T10" y="T11"/>
                </a:cxn>
              </a:cxnLst>
              <a:rect l="0" t="0" r="r" b="b"/>
              <a:pathLst>
                <a:path w="8" h="64">
                  <a:moveTo>
                    <a:pt x="4" y="0"/>
                  </a:moveTo>
                  <a:cubicBezTo>
                    <a:pt x="2" y="0"/>
                    <a:pt x="0" y="2"/>
                    <a:pt x="0" y="4"/>
                  </a:cubicBezTo>
                  <a:cubicBezTo>
                    <a:pt x="0" y="64"/>
                    <a:pt x="0" y="64"/>
                    <a:pt x="0" y="64"/>
                  </a:cubicBezTo>
                  <a:cubicBezTo>
                    <a:pt x="8" y="64"/>
                    <a:pt x="8" y="64"/>
                    <a:pt x="8" y="64"/>
                  </a:cubicBezTo>
                  <a:cubicBezTo>
                    <a:pt x="8" y="4"/>
                    <a:pt x="8" y="4"/>
                    <a:pt x="8" y="4"/>
                  </a:cubicBezTo>
                  <a:cubicBezTo>
                    <a:pt x="8" y="2"/>
                    <a:pt x="7"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00" dirty="0"/>
            </a:p>
          </p:txBody>
        </p:sp>
        <p:sp>
          <p:nvSpPr>
            <p:cNvPr id="89" name="Freeform 6">
              <a:extLst>
                <a:ext uri="{FF2B5EF4-FFF2-40B4-BE49-F238E27FC236}">
                  <a16:creationId xmlns:a16="http://schemas.microsoft.com/office/drawing/2014/main" id="{174F4EA3-8084-4B2D-89A4-CCE7AE249383}"/>
                </a:ext>
              </a:extLst>
            </p:cNvPr>
            <p:cNvSpPr>
              <a:spLocks/>
            </p:cNvSpPr>
            <p:nvPr/>
          </p:nvSpPr>
          <p:spPr bwMode="auto">
            <a:xfrm>
              <a:off x="950" y="719"/>
              <a:ext cx="555" cy="741"/>
            </a:xfrm>
            <a:custGeom>
              <a:avLst/>
              <a:gdLst>
                <a:gd name="T0" fmla="*/ 0 w 48"/>
                <a:gd name="T1" fmla="*/ 16 h 64"/>
                <a:gd name="T2" fmla="*/ 0 w 48"/>
                <a:gd name="T3" fmla="*/ 48 h 64"/>
                <a:gd name="T4" fmla="*/ 48 w 48"/>
                <a:gd name="T5" fmla="*/ 44 h 64"/>
                <a:gd name="T6" fmla="*/ 48 w 48"/>
                <a:gd name="T7" fmla="*/ 12 h 64"/>
                <a:gd name="T8" fmla="*/ 0 w 48"/>
                <a:gd name="T9" fmla="*/ 16 h 64"/>
              </a:gdLst>
              <a:ahLst/>
              <a:cxnLst>
                <a:cxn ang="0">
                  <a:pos x="T0" y="T1"/>
                </a:cxn>
                <a:cxn ang="0">
                  <a:pos x="T2" y="T3"/>
                </a:cxn>
                <a:cxn ang="0">
                  <a:pos x="T4" y="T5"/>
                </a:cxn>
                <a:cxn ang="0">
                  <a:pos x="T6" y="T7"/>
                </a:cxn>
                <a:cxn ang="0">
                  <a:pos x="T8" y="T9"/>
                </a:cxn>
              </a:cxnLst>
              <a:rect l="0" t="0" r="r" b="b"/>
              <a:pathLst>
                <a:path w="48" h="64">
                  <a:moveTo>
                    <a:pt x="0" y="16"/>
                  </a:moveTo>
                  <a:cubicBezTo>
                    <a:pt x="0" y="48"/>
                    <a:pt x="0" y="48"/>
                    <a:pt x="0" y="48"/>
                  </a:cubicBezTo>
                  <a:cubicBezTo>
                    <a:pt x="24" y="32"/>
                    <a:pt x="24" y="64"/>
                    <a:pt x="48" y="44"/>
                  </a:cubicBezTo>
                  <a:cubicBezTo>
                    <a:pt x="48" y="12"/>
                    <a:pt x="48" y="12"/>
                    <a:pt x="48" y="12"/>
                  </a:cubicBezTo>
                  <a:cubicBezTo>
                    <a:pt x="24" y="32"/>
                    <a:pt x="24" y="0"/>
                    <a:pt x="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00" dirty="0"/>
            </a:p>
          </p:txBody>
        </p:sp>
      </p:grpSp>
      <p:sp>
        <p:nvSpPr>
          <p:cNvPr id="95" name="Arrow: Pentagon 13">
            <a:extLst>
              <a:ext uri="{FF2B5EF4-FFF2-40B4-BE49-F238E27FC236}">
                <a16:creationId xmlns:a16="http://schemas.microsoft.com/office/drawing/2014/main" id="{1D12A4B1-C526-4ABC-9EBE-F18A9499546F}"/>
              </a:ext>
            </a:extLst>
          </p:cNvPr>
          <p:cNvSpPr/>
          <p:nvPr/>
        </p:nvSpPr>
        <p:spPr bwMode="auto">
          <a:xfrm>
            <a:off x="9134818" y="336315"/>
            <a:ext cx="558633" cy="119285"/>
          </a:xfrm>
          <a:prstGeom prst="homePlate">
            <a:avLst>
              <a:gd name="adj" fmla="val 15026"/>
            </a:avLst>
          </a:prstGeom>
          <a:solidFill>
            <a:srgbClr val="009DB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fontAlgn="base">
              <a:spcBef>
                <a:spcPct val="0"/>
              </a:spcBef>
              <a:spcAft>
                <a:spcPct val="0"/>
              </a:spcAft>
            </a:pPr>
            <a:r>
              <a:rPr lang="en-US" sz="900" dirty="0">
                <a:solidFill>
                  <a:schemeClr val="bg1"/>
                </a:solidFill>
                <a:latin typeface="+mj-lt"/>
              </a:rPr>
              <a:t>3</a:t>
            </a:r>
          </a:p>
        </p:txBody>
      </p:sp>
      <p:sp>
        <p:nvSpPr>
          <p:cNvPr id="96" name="Arrow: Pentagon 13">
            <a:extLst>
              <a:ext uri="{FF2B5EF4-FFF2-40B4-BE49-F238E27FC236}">
                <a16:creationId xmlns:a16="http://schemas.microsoft.com/office/drawing/2014/main" id="{4489A216-621D-46B4-A741-BFDE4F480185}"/>
              </a:ext>
            </a:extLst>
          </p:cNvPr>
          <p:cNvSpPr/>
          <p:nvPr/>
        </p:nvSpPr>
        <p:spPr bwMode="auto">
          <a:xfrm>
            <a:off x="9134818" y="79914"/>
            <a:ext cx="558633" cy="119285"/>
          </a:xfrm>
          <a:prstGeom prst="homePlate">
            <a:avLst>
              <a:gd name="adj" fmla="val 15026"/>
            </a:avLst>
          </a:prstGeom>
          <a:solidFill>
            <a:schemeClr val="bg1">
              <a:lumMod val="85000"/>
            </a:schemeClr>
          </a:solidFill>
          <a:ln w="9525" cap="flat" cmpd="sng" algn="ctr">
            <a:noFill/>
            <a:prstDash val="solid"/>
            <a:round/>
            <a:headEnd type="none" w="med" len="med"/>
            <a:tailEnd type="none" w="med" len="med"/>
          </a:ln>
          <a:effectLst/>
        </p:spPr>
        <p:txBody>
          <a:bodyPr vert="horz" wrap="square" lIns="324000" tIns="45720" rIns="91440" bIns="45720" numCol="1" rtlCol="0" anchor="ctr" anchorCtr="0" compatLnSpc="1">
            <a:prstTxWarp prst="textNoShape">
              <a:avLst/>
            </a:prstTxWarp>
          </a:bodyPr>
          <a:lstStyle/>
          <a:p>
            <a:pPr marL="315912" indent="-228600">
              <a:spcAft>
                <a:spcPts val="600"/>
              </a:spcAft>
              <a:buFont typeface="+mj-lt"/>
              <a:buAutoNum type="arabicPeriod"/>
            </a:pPr>
            <a:endParaRPr lang="en-US" sz="1000" dirty="0">
              <a:solidFill>
                <a:srgbClr val="009DB0"/>
              </a:solidFill>
              <a:latin typeface="+mj-lt"/>
              <a:cs typeface="Arial"/>
            </a:endParaRPr>
          </a:p>
        </p:txBody>
      </p:sp>
      <p:sp>
        <p:nvSpPr>
          <p:cNvPr id="97" name="Arrow: Pentagon 13">
            <a:extLst>
              <a:ext uri="{FF2B5EF4-FFF2-40B4-BE49-F238E27FC236}">
                <a16:creationId xmlns:a16="http://schemas.microsoft.com/office/drawing/2014/main" id="{B5347C34-5BE6-46FD-89AF-BBA2F72C5D9E}"/>
              </a:ext>
            </a:extLst>
          </p:cNvPr>
          <p:cNvSpPr/>
          <p:nvPr/>
        </p:nvSpPr>
        <p:spPr bwMode="auto">
          <a:xfrm>
            <a:off x="9134818" y="208635"/>
            <a:ext cx="558633" cy="119285"/>
          </a:xfrm>
          <a:prstGeom prst="homePlate">
            <a:avLst>
              <a:gd name="adj" fmla="val 15026"/>
            </a:avLst>
          </a:prstGeom>
          <a:solidFill>
            <a:schemeClr val="bg1">
              <a:lumMod val="85000"/>
            </a:schemeClr>
          </a:solidFill>
          <a:ln w="9525" cap="flat" cmpd="sng" algn="ctr">
            <a:noFill/>
            <a:prstDash val="solid"/>
            <a:round/>
            <a:headEnd type="none" w="med" len="med"/>
            <a:tailEnd type="none" w="med" len="med"/>
          </a:ln>
          <a:effectLst/>
        </p:spPr>
        <p:txBody>
          <a:bodyPr vert="horz" wrap="square" lIns="324000" tIns="45720" rIns="91440" bIns="45720" numCol="1" rtlCol="0" anchor="ctr" anchorCtr="0" compatLnSpc="1">
            <a:prstTxWarp prst="textNoShape">
              <a:avLst/>
            </a:prstTxWarp>
          </a:bodyPr>
          <a:lstStyle/>
          <a:p>
            <a:pPr marL="315912" indent="-228600">
              <a:spcAft>
                <a:spcPts val="600"/>
              </a:spcAft>
              <a:buFont typeface="+mj-lt"/>
              <a:buAutoNum type="arabicPeriod"/>
            </a:pPr>
            <a:endParaRPr lang="en-US" sz="1000" dirty="0">
              <a:solidFill>
                <a:srgbClr val="009DB0"/>
              </a:solidFill>
              <a:latin typeface="+mj-lt"/>
              <a:cs typeface="Arial"/>
            </a:endParaRPr>
          </a:p>
        </p:txBody>
      </p:sp>
      <p:sp>
        <p:nvSpPr>
          <p:cNvPr id="151" name="Rectangle 150">
            <a:extLst>
              <a:ext uri="{FF2B5EF4-FFF2-40B4-BE49-F238E27FC236}">
                <a16:creationId xmlns:a16="http://schemas.microsoft.com/office/drawing/2014/main" id="{AADD0AE8-89E7-4B0A-927A-4F917A013BC7}"/>
              </a:ext>
            </a:extLst>
          </p:cNvPr>
          <p:cNvSpPr/>
          <p:nvPr/>
        </p:nvSpPr>
        <p:spPr>
          <a:xfrm>
            <a:off x="5431661" y="1922325"/>
            <a:ext cx="1260000" cy="491092"/>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rtlCol="0" anchor="t"/>
          <a:lstStyle/>
          <a:p>
            <a:pPr>
              <a:spcAft>
                <a:spcPts val="300"/>
              </a:spcAft>
            </a:pPr>
            <a:endParaRPr lang="en-US" sz="1000" dirty="0">
              <a:solidFill>
                <a:schemeClr val="tx1"/>
              </a:solidFill>
            </a:endParaRPr>
          </a:p>
        </p:txBody>
      </p:sp>
      <p:sp>
        <p:nvSpPr>
          <p:cNvPr id="152" name="Rectangle 151">
            <a:extLst>
              <a:ext uri="{FF2B5EF4-FFF2-40B4-BE49-F238E27FC236}">
                <a16:creationId xmlns:a16="http://schemas.microsoft.com/office/drawing/2014/main" id="{FB0F78FA-AD20-409A-809B-1391FE11FCF6}"/>
              </a:ext>
            </a:extLst>
          </p:cNvPr>
          <p:cNvSpPr/>
          <p:nvPr/>
        </p:nvSpPr>
        <p:spPr>
          <a:xfrm>
            <a:off x="6784396" y="1922325"/>
            <a:ext cx="1260000" cy="491092"/>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rtlCol="0" anchor="ctr"/>
          <a:lstStyle/>
          <a:p>
            <a:pPr algn="ctr">
              <a:spcAft>
                <a:spcPts val="300"/>
              </a:spcAft>
            </a:pPr>
            <a:endParaRPr lang="en-US" sz="1000" dirty="0">
              <a:solidFill>
                <a:schemeClr val="tx1"/>
              </a:solidFill>
            </a:endParaRPr>
          </a:p>
        </p:txBody>
      </p:sp>
      <p:sp>
        <p:nvSpPr>
          <p:cNvPr id="153" name="Rectangle 152">
            <a:extLst>
              <a:ext uri="{FF2B5EF4-FFF2-40B4-BE49-F238E27FC236}">
                <a16:creationId xmlns:a16="http://schemas.microsoft.com/office/drawing/2014/main" id="{DFF887D5-93D9-43FD-A9EA-A8A5FF21C470}"/>
              </a:ext>
            </a:extLst>
          </p:cNvPr>
          <p:cNvSpPr/>
          <p:nvPr/>
        </p:nvSpPr>
        <p:spPr>
          <a:xfrm>
            <a:off x="8137131" y="1922325"/>
            <a:ext cx="1260000" cy="491092"/>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rtlCol="0" anchor="t"/>
          <a:lstStyle/>
          <a:p>
            <a:pPr>
              <a:spcAft>
                <a:spcPts val="300"/>
              </a:spcAft>
            </a:pPr>
            <a:endParaRPr lang="en-US" sz="1000" dirty="0">
              <a:solidFill>
                <a:schemeClr val="tx1"/>
              </a:solidFill>
            </a:endParaRPr>
          </a:p>
        </p:txBody>
      </p:sp>
      <p:sp>
        <p:nvSpPr>
          <p:cNvPr id="154" name="Rectangle 153">
            <a:extLst>
              <a:ext uri="{FF2B5EF4-FFF2-40B4-BE49-F238E27FC236}">
                <a16:creationId xmlns:a16="http://schemas.microsoft.com/office/drawing/2014/main" id="{11F0F952-C845-4C87-85C1-A79CE4CC86A8}"/>
              </a:ext>
            </a:extLst>
          </p:cNvPr>
          <p:cNvSpPr/>
          <p:nvPr/>
        </p:nvSpPr>
        <p:spPr>
          <a:xfrm>
            <a:off x="5431661" y="2825177"/>
            <a:ext cx="1260000" cy="1086943"/>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72000" tIns="36000" rIns="0" rtlCol="0" anchor="t"/>
          <a:lstStyle/>
          <a:p>
            <a:pPr marL="171450" indent="-171450">
              <a:spcAft>
                <a:spcPts val="200"/>
              </a:spcAft>
              <a:buFont typeface="Arial" panose="020B0604020202020204" pitchFamily="34" charset="0"/>
              <a:buChar char="•"/>
            </a:pPr>
            <a:r>
              <a:rPr lang="en-US" sz="900" dirty="0">
                <a:solidFill>
                  <a:schemeClr val="tx1"/>
                </a:solidFill>
              </a:rPr>
              <a:t>Potential risk on </a:t>
            </a:r>
            <a:r>
              <a:rPr lang="en-US" sz="900" dirty="0">
                <a:solidFill>
                  <a:schemeClr val="accent5">
                    <a:lumMod val="75000"/>
                  </a:schemeClr>
                </a:solidFill>
              </a:rPr>
              <a:t>service quality</a:t>
            </a:r>
          </a:p>
          <a:p>
            <a:pPr marL="171450" indent="-171450">
              <a:spcAft>
                <a:spcPts val="200"/>
              </a:spcAft>
              <a:buFont typeface="Arial" panose="020B0604020202020204" pitchFamily="34" charset="0"/>
              <a:buChar char="•"/>
            </a:pPr>
            <a:r>
              <a:rPr lang="en-US" sz="900" dirty="0">
                <a:solidFill>
                  <a:schemeClr val="tx1"/>
                </a:solidFill>
              </a:rPr>
              <a:t>The REN requires a </a:t>
            </a:r>
            <a:r>
              <a:rPr lang="en-US" sz="900" dirty="0">
                <a:solidFill>
                  <a:schemeClr val="accent5">
                    <a:lumMod val="75000"/>
                  </a:schemeClr>
                </a:solidFill>
              </a:rPr>
              <a:t>full mgt of claim</a:t>
            </a:r>
            <a:r>
              <a:rPr lang="en-US" sz="900" dirty="0">
                <a:solidFill>
                  <a:schemeClr val="tx1"/>
                </a:solidFill>
              </a:rPr>
              <a:t> far from </a:t>
            </a:r>
            <a:r>
              <a:rPr lang="en-US" sz="900" dirty="0" err="1">
                <a:solidFill>
                  <a:schemeClr val="tx1"/>
                </a:solidFill>
              </a:rPr>
              <a:t>Frizbiz</a:t>
            </a:r>
            <a:r>
              <a:rPr lang="en-US" sz="900" dirty="0">
                <a:solidFill>
                  <a:schemeClr val="tx1"/>
                </a:solidFill>
              </a:rPr>
              <a:t> activities</a:t>
            </a:r>
          </a:p>
        </p:txBody>
      </p:sp>
      <p:sp>
        <p:nvSpPr>
          <p:cNvPr id="155" name="Rectangle 154">
            <a:extLst>
              <a:ext uri="{FF2B5EF4-FFF2-40B4-BE49-F238E27FC236}">
                <a16:creationId xmlns:a16="http://schemas.microsoft.com/office/drawing/2014/main" id="{BFF0C264-EA7C-40EF-9800-6EBCBBD38827}"/>
              </a:ext>
            </a:extLst>
          </p:cNvPr>
          <p:cNvSpPr/>
          <p:nvPr/>
        </p:nvSpPr>
        <p:spPr>
          <a:xfrm>
            <a:off x="6784396" y="2463023"/>
            <a:ext cx="1260000" cy="1451113"/>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rtlCol="0" anchor="t"/>
          <a:lstStyle/>
          <a:p>
            <a:pPr marL="171450" indent="-171450">
              <a:spcAft>
                <a:spcPts val="300"/>
              </a:spcAft>
              <a:buFont typeface="Arial" panose="020B0604020202020204" pitchFamily="34" charset="0"/>
              <a:buChar char="•"/>
            </a:pPr>
            <a:r>
              <a:rPr lang="en-US" sz="900" dirty="0">
                <a:solidFill>
                  <a:schemeClr val="tx1"/>
                </a:solidFill>
              </a:rPr>
              <a:t>The exact model needs to be </a:t>
            </a:r>
            <a:r>
              <a:rPr lang="en-US" sz="900" dirty="0">
                <a:solidFill>
                  <a:schemeClr val="accent5">
                    <a:lumMod val="75000"/>
                  </a:schemeClr>
                </a:solidFill>
              </a:rPr>
              <a:t>further analyzed </a:t>
            </a:r>
            <a:r>
              <a:rPr lang="en-US" sz="900" dirty="0">
                <a:solidFill>
                  <a:schemeClr val="tx1"/>
                </a:solidFill>
              </a:rPr>
              <a:t>(risk allocation, insurer vs platform branding, …)</a:t>
            </a:r>
          </a:p>
        </p:txBody>
      </p:sp>
      <p:sp>
        <p:nvSpPr>
          <p:cNvPr id="156" name="Rectangle 155">
            <a:extLst>
              <a:ext uri="{FF2B5EF4-FFF2-40B4-BE49-F238E27FC236}">
                <a16:creationId xmlns:a16="http://schemas.microsoft.com/office/drawing/2014/main" id="{EA825694-5D20-44CA-90AC-3E6CCBEC36C1}"/>
              </a:ext>
            </a:extLst>
          </p:cNvPr>
          <p:cNvSpPr/>
          <p:nvPr/>
        </p:nvSpPr>
        <p:spPr>
          <a:xfrm>
            <a:off x="8137131" y="2463023"/>
            <a:ext cx="1260000" cy="1451113"/>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rtlCol="0" anchor="t"/>
          <a:lstStyle/>
          <a:p>
            <a:pPr marL="171450" indent="-171450">
              <a:spcAft>
                <a:spcPts val="300"/>
              </a:spcAft>
              <a:buFont typeface="Arial" panose="020B0604020202020204" pitchFamily="34" charset="0"/>
              <a:buChar char="•"/>
            </a:pPr>
            <a:r>
              <a:rPr lang="en-US" sz="900" dirty="0">
                <a:solidFill>
                  <a:schemeClr val="tx1"/>
                </a:solidFill>
              </a:rPr>
              <a:t>The C2C services platform market is a </a:t>
            </a:r>
            <a:r>
              <a:rPr lang="en-US" sz="900" dirty="0">
                <a:solidFill>
                  <a:schemeClr val="accent5">
                    <a:lumMod val="75000"/>
                  </a:schemeClr>
                </a:solidFill>
              </a:rPr>
              <a:t>very competitive market</a:t>
            </a:r>
            <a:r>
              <a:rPr lang="en-US" sz="900" dirty="0">
                <a:solidFill>
                  <a:schemeClr val="tx1"/>
                </a:solidFill>
              </a:rPr>
              <a:t>,</a:t>
            </a:r>
            <a:r>
              <a:rPr lang="en-US" sz="900" dirty="0">
                <a:solidFill>
                  <a:schemeClr val="accent5"/>
                </a:solidFill>
              </a:rPr>
              <a:t> </a:t>
            </a:r>
            <a:r>
              <a:rPr lang="en-US" sz="900" dirty="0">
                <a:solidFill>
                  <a:schemeClr val="tx1"/>
                </a:solidFill>
              </a:rPr>
              <a:t>and the model has yet not reach profitability</a:t>
            </a:r>
          </a:p>
          <a:p>
            <a:pPr>
              <a:spcAft>
                <a:spcPts val="300"/>
              </a:spcAft>
            </a:pPr>
            <a:endParaRPr lang="en-US" sz="900" dirty="0">
              <a:solidFill>
                <a:schemeClr val="tx1"/>
              </a:solidFill>
            </a:endParaRPr>
          </a:p>
        </p:txBody>
      </p:sp>
      <p:sp>
        <p:nvSpPr>
          <p:cNvPr id="157" name="Rectangle 156">
            <a:extLst>
              <a:ext uri="{FF2B5EF4-FFF2-40B4-BE49-F238E27FC236}">
                <a16:creationId xmlns:a16="http://schemas.microsoft.com/office/drawing/2014/main" id="{04A883BF-EE1E-4A89-AD00-5F8B5D99C836}"/>
              </a:ext>
            </a:extLst>
          </p:cNvPr>
          <p:cNvSpPr/>
          <p:nvPr/>
        </p:nvSpPr>
        <p:spPr>
          <a:xfrm>
            <a:off x="5431661" y="3972085"/>
            <a:ext cx="1260000" cy="824812"/>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54000" tIns="18000" rIns="18000" rtlCol="0" anchor="t"/>
          <a:lstStyle/>
          <a:p>
            <a:pPr>
              <a:spcAft>
                <a:spcPts val="300"/>
              </a:spcAft>
            </a:pPr>
            <a:r>
              <a:rPr lang="en-US" sz="800" i="1" dirty="0">
                <a:solidFill>
                  <a:schemeClr val="tx1"/>
                </a:solidFill>
              </a:rPr>
              <a:t>“Insurance wants REN players to handle the whole claim”</a:t>
            </a:r>
          </a:p>
          <a:p>
            <a:pPr>
              <a:spcAft>
                <a:spcPts val="300"/>
              </a:spcAft>
            </a:pPr>
            <a:r>
              <a:rPr lang="en-US" sz="800" dirty="0">
                <a:solidFill>
                  <a:srgbClr val="6581A4"/>
                </a:solidFill>
                <a:latin typeface="+mj-lt"/>
              </a:rPr>
              <a:t>–</a:t>
            </a:r>
            <a:r>
              <a:rPr lang="en-US" sz="800" dirty="0">
                <a:latin typeface="+mj-lt"/>
              </a:rPr>
              <a:t> </a:t>
            </a:r>
            <a:r>
              <a:rPr lang="en-US" sz="800" dirty="0">
                <a:solidFill>
                  <a:schemeClr val="tx2"/>
                </a:solidFill>
                <a:latin typeface="+mj-lt"/>
              </a:rPr>
              <a:t>Home product manager at Allianz partner</a:t>
            </a:r>
          </a:p>
          <a:p>
            <a:pPr>
              <a:spcAft>
                <a:spcPts val="300"/>
              </a:spcAft>
            </a:pPr>
            <a:endParaRPr lang="en-US" sz="800" i="1" dirty="0">
              <a:solidFill>
                <a:schemeClr val="tx1"/>
              </a:solidFill>
            </a:endParaRPr>
          </a:p>
        </p:txBody>
      </p:sp>
      <p:sp>
        <p:nvSpPr>
          <p:cNvPr id="158" name="Rectangle 157">
            <a:extLst>
              <a:ext uri="{FF2B5EF4-FFF2-40B4-BE49-F238E27FC236}">
                <a16:creationId xmlns:a16="http://schemas.microsoft.com/office/drawing/2014/main" id="{01F1F93B-54C2-41B4-8622-8E3F49F5FEBE}"/>
              </a:ext>
            </a:extLst>
          </p:cNvPr>
          <p:cNvSpPr/>
          <p:nvPr/>
        </p:nvSpPr>
        <p:spPr>
          <a:xfrm>
            <a:off x="6784395" y="3972085"/>
            <a:ext cx="2612735" cy="824812"/>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rtlCol="0" anchor="t"/>
          <a:lstStyle/>
          <a:p>
            <a:pPr>
              <a:spcAft>
                <a:spcPts val="300"/>
              </a:spcAft>
            </a:pPr>
            <a:r>
              <a:rPr lang="en-US" sz="800" i="1" dirty="0">
                <a:solidFill>
                  <a:schemeClr val="tx1"/>
                </a:solidFill>
                <a:latin typeface="+mj-lt"/>
              </a:rPr>
              <a:t>“The provision by the insurance company of a platform to carry out its complementary work is a good way to bring more services to its customers”</a:t>
            </a:r>
          </a:p>
          <a:p>
            <a:pPr>
              <a:spcAft>
                <a:spcPts val="300"/>
              </a:spcAft>
            </a:pPr>
            <a:r>
              <a:rPr lang="en-US" sz="800" dirty="0">
                <a:solidFill>
                  <a:srgbClr val="6581A4"/>
                </a:solidFill>
                <a:latin typeface="+mj-lt"/>
              </a:rPr>
              <a:t>–</a:t>
            </a:r>
            <a:r>
              <a:rPr lang="en-US" sz="800" dirty="0">
                <a:latin typeface="+mj-lt"/>
              </a:rPr>
              <a:t> </a:t>
            </a:r>
            <a:r>
              <a:rPr lang="en-US" sz="800" dirty="0">
                <a:solidFill>
                  <a:schemeClr val="tx2"/>
                </a:solidFill>
                <a:latin typeface="+mj-lt"/>
              </a:rPr>
              <a:t>Home product manager at Allianz partner</a:t>
            </a:r>
          </a:p>
          <a:p>
            <a:pPr>
              <a:spcAft>
                <a:spcPts val="300"/>
              </a:spcAft>
            </a:pPr>
            <a:endParaRPr lang="en-US" sz="800" dirty="0">
              <a:solidFill>
                <a:schemeClr val="tx1"/>
              </a:solidFill>
              <a:latin typeface="+mj-lt"/>
            </a:endParaRPr>
          </a:p>
        </p:txBody>
      </p:sp>
      <p:sp>
        <p:nvSpPr>
          <p:cNvPr id="161" name="Rectangle 160">
            <a:extLst>
              <a:ext uri="{FF2B5EF4-FFF2-40B4-BE49-F238E27FC236}">
                <a16:creationId xmlns:a16="http://schemas.microsoft.com/office/drawing/2014/main" id="{C0E1501D-908E-42D2-90EC-E3FD87C98AE0}"/>
              </a:ext>
            </a:extLst>
          </p:cNvPr>
          <p:cNvSpPr/>
          <p:nvPr/>
        </p:nvSpPr>
        <p:spPr>
          <a:xfrm>
            <a:off x="6784396" y="4861915"/>
            <a:ext cx="1260000" cy="1389150"/>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rtlCol="0" anchor="t"/>
          <a:lstStyle/>
          <a:p>
            <a:pPr marL="171450" indent="-171450">
              <a:spcAft>
                <a:spcPts val="300"/>
              </a:spcAft>
              <a:buFont typeface="Arial" panose="020B0604020202020204" pitchFamily="34" charset="0"/>
              <a:buChar char="•"/>
            </a:pPr>
            <a:r>
              <a:rPr lang="en-US" sz="900" dirty="0">
                <a:solidFill>
                  <a:schemeClr val="tx1"/>
                </a:solidFill>
              </a:rPr>
              <a:t>What will be the model of such a platform?</a:t>
            </a:r>
          </a:p>
          <a:p>
            <a:pPr marL="171450" indent="-171450">
              <a:spcAft>
                <a:spcPts val="300"/>
              </a:spcAft>
              <a:buFont typeface="Arial" panose="020B0604020202020204" pitchFamily="34" charset="0"/>
              <a:buChar char="•"/>
            </a:pPr>
            <a:r>
              <a:rPr lang="en-US" sz="900" dirty="0">
                <a:solidFill>
                  <a:schemeClr val="tx1"/>
                </a:solidFill>
              </a:rPr>
              <a:t>Who would carry the execution risk?</a:t>
            </a:r>
          </a:p>
          <a:p>
            <a:pPr marL="171450" indent="-171450">
              <a:spcAft>
                <a:spcPts val="300"/>
              </a:spcAft>
              <a:buFont typeface="Arial" panose="020B0604020202020204" pitchFamily="34" charset="0"/>
              <a:buChar char="•"/>
            </a:pPr>
            <a:r>
              <a:rPr lang="en-US" sz="900" dirty="0">
                <a:solidFill>
                  <a:schemeClr val="tx1"/>
                </a:solidFill>
              </a:rPr>
              <a:t>How to ensure the service quality?</a:t>
            </a:r>
          </a:p>
        </p:txBody>
      </p:sp>
      <p:sp>
        <p:nvSpPr>
          <p:cNvPr id="162" name="Rectangle 161">
            <a:extLst>
              <a:ext uri="{FF2B5EF4-FFF2-40B4-BE49-F238E27FC236}">
                <a16:creationId xmlns:a16="http://schemas.microsoft.com/office/drawing/2014/main" id="{638F9AF0-97B6-478B-A735-4FE0E2537C37}"/>
              </a:ext>
            </a:extLst>
          </p:cNvPr>
          <p:cNvSpPr/>
          <p:nvPr/>
        </p:nvSpPr>
        <p:spPr>
          <a:xfrm>
            <a:off x="8137131" y="4861915"/>
            <a:ext cx="1260000" cy="1389150"/>
          </a:xfrm>
          <a:prstGeom prst="rect">
            <a:avLst/>
          </a:prstGeom>
          <a:pattFill prst="ltDnDiag">
            <a:fgClr>
              <a:schemeClr val="bg1">
                <a:lumMod val="65000"/>
              </a:schemeClr>
            </a:fgClr>
            <a:bgClr>
              <a:schemeClr val="bg1"/>
            </a:bgClr>
          </a:patt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Aft>
                <a:spcPts val="300"/>
              </a:spcAft>
            </a:pPr>
            <a:endParaRPr lang="en-US" sz="1000" dirty="0">
              <a:solidFill>
                <a:schemeClr val="tx1"/>
              </a:solidFill>
            </a:endParaRPr>
          </a:p>
        </p:txBody>
      </p:sp>
      <p:grpSp>
        <p:nvGrpSpPr>
          <p:cNvPr id="163" name="Group 4">
            <a:extLst>
              <a:ext uri="{FF2B5EF4-FFF2-40B4-BE49-F238E27FC236}">
                <a16:creationId xmlns:a16="http://schemas.microsoft.com/office/drawing/2014/main" id="{706828F6-B6DB-4A6E-BDBB-A8C1C7DB7339}"/>
              </a:ext>
            </a:extLst>
          </p:cNvPr>
          <p:cNvGrpSpPr>
            <a:grpSpLocks noChangeAspect="1"/>
          </p:cNvGrpSpPr>
          <p:nvPr/>
        </p:nvGrpSpPr>
        <p:grpSpPr bwMode="auto">
          <a:xfrm>
            <a:off x="5953028" y="2039044"/>
            <a:ext cx="217267" cy="257654"/>
            <a:chOff x="811" y="719"/>
            <a:chExt cx="694" cy="823"/>
          </a:xfrm>
          <a:solidFill>
            <a:schemeClr val="accent6"/>
          </a:solidFill>
        </p:grpSpPr>
        <p:sp>
          <p:nvSpPr>
            <p:cNvPr id="164" name="Freeform 5">
              <a:extLst>
                <a:ext uri="{FF2B5EF4-FFF2-40B4-BE49-F238E27FC236}">
                  <a16:creationId xmlns:a16="http://schemas.microsoft.com/office/drawing/2014/main" id="{6E854613-FB1A-4B2A-95F2-BE0FBE9416AA}"/>
                </a:ext>
              </a:extLst>
            </p:cNvPr>
            <p:cNvSpPr>
              <a:spLocks/>
            </p:cNvSpPr>
            <p:nvPr/>
          </p:nvSpPr>
          <p:spPr bwMode="auto">
            <a:xfrm>
              <a:off x="811" y="800"/>
              <a:ext cx="93" cy="742"/>
            </a:xfrm>
            <a:custGeom>
              <a:avLst/>
              <a:gdLst>
                <a:gd name="T0" fmla="*/ 4 w 8"/>
                <a:gd name="T1" fmla="*/ 0 h 64"/>
                <a:gd name="T2" fmla="*/ 0 w 8"/>
                <a:gd name="T3" fmla="*/ 4 h 64"/>
                <a:gd name="T4" fmla="*/ 0 w 8"/>
                <a:gd name="T5" fmla="*/ 64 h 64"/>
                <a:gd name="T6" fmla="*/ 8 w 8"/>
                <a:gd name="T7" fmla="*/ 64 h 64"/>
                <a:gd name="T8" fmla="*/ 8 w 8"/>
                <a:gd name="T9" fmla="*/ 4 h 64"/>
                <a:gd name="T10" fmla="*/ 4 w 8"/>
                <a:gd name="T11" fmla="*/ 0 h 64"/>
              </a:gdLst>
              <a:ahLst/>
              <a:cxnLst>
                <a:cxn ang="0">
                  <a:pos x="T0" y="T1"/>
                </a:cxn>
                <a:cxn ang="0">
                  <a:pos x="T2" y="T3"/>
                </a:cxn>
                <a:cxn ang="0">
                  <a:pos x="T4" y="T5"/>
                </a:cxn>
                <a:cxn ang="0">
                  <a:pos x="T6" y="T7"/>
                </a:cxn>
                <a:cxn ang="0">
                  <a:pos x="T8" y="T9"/>
                </a:cxn>
                <a:cxn ang="0">
                  <a:pos x="T10" y="T11"/>
                </a:cxn>
              </a:cxnLst>
              <a:rect l="0" t="0" r="r" b="b"/>
              <a:pathLst>
                <a:path w="8" h="64">
                  <a:moveTo>
                    <a:pt x="4" y="0"/>
                  </a:moveTo>
                  <a:cubicBezTo>
                    <a:pt x="2" y="0"/>
                    <a:pt x="0" y="2"/>
                    <a:pt x="0" y="4"/>
                  </a:cubicBezTo>
                  <a:cubicBezTo>
                    <a:pt x="0" y="64"/>
                    <a:pt x="0" y="64"/>
                    <a:pt x="0" y="64"/>
                  </a:cubicBezTo>
                  <a:cubicBezTo>
                    <a:pt x="8" y="64"/>
                    <a:pt x="8" y="64"/>
                    <a:pt x="8" y="64"/>
                  </a:cubicBezTo>
                  <a:cubicBezTo>
                    <a:pt x="8" y="4"/>
                    <a:pt x="8" y="4"/>
                    <a:pt x="8" y="4"/>
                  </a:cubicBezTo>
                  <a:cubicBezTo>
                    <a:pt x="8" y="2"/>
                    <a:pt x="7"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00" dirty="0"/>
            </a:p>
          </p:txBody>
        </p:sp>
        <p:sp>
          <p:nvSpPr>
            <p:cNvPr id="165" name="Freeform 6">
              <a:extLst>
                <a:ext uri="{FF2B5EF4-FFF2-40B4-BE49-F238E27FC236}">
                  <a16:creationId xmlns:a16="http://schemas.microsoft.com/office/drawing/2014/main" id="{1DF8E79F-27DA-4F41-B86E-E3FFAAB23A2D}"/>
                </a:ext>
              </a:extLst>
            </p:cNvPr>
            <p:cNvSpPr>
              <a:spLocks/>
            </p:cNvSpPr>
            <p:nvPr/>
          </p:nvSpPr>
          <p:spPr bwMode="auto">
            <a:xfrm>
              <a:off x="950" y="719"/>
              <a:ext cx="555" cy="741"/>
            </a:xfrm>
            <a:custGeom>
              <a:avLst/>
              <a:gdLst>
                <a:gd name="T0" fmla="*/ 0 w 48"/>
                <a:gd name="T1" fmla="*/ 16 h 64"/>
                <a:gd name="T2" fmla="*/ 0 w 48"/>
                <a:gd name="T3" fmla="*/ 48 h 64"/>
                <a:gd name="T4" fmla="*/ 48 w 48"/>
                <a:gd name="T5" fmla="*/ 44 h 64"/>
                <a:gd name="T6" fmla="*/ 48 w 48"/>
                <a:gd name="T7" fmla="*/ 12 h 64"/>
                <a:gd name="T8" fmla="*/ 0 w 48"/>
                <a:gd name="T9" fmla="*/ 16 h 64"/>
              </a:gdLst>
              <a:ahLst/>
              <a:cxnLst>
                <a:cxn ang="0">
                  <a:pos x="T0" y="T1"/>
                </a:cxn>
                <a:cxn ang="0">
                  <a:pos x="T2" y="T3"/>
                </a:cxn>
                <a:cxn ang="0">
                  <a:pos x="T4" y="T5"/>
                </a:cxn>
                <a:cxn ang="0">
                  <a:pos x="T6" y="T7"/>
                </a:cxn>
                <a:cxn ang="0">
                  <a:pos x="T8" y="T9"/>
                </a:cxn>
              </a:cxnLst>
              <a:rect l="0" t="0" r="r" b="b"/>
              <a:pathLst>
                <a:path w="48" h="64">
                  <a:moveTo>
                    <a:pt x="0" y="16"/>
                  </a:moveTo>
                  <a:cubicBezTo>
                    <a:pt x="0" y="48"/>
                    <a:pt x="0" y="48"/>
                    <a:pt x="0" y="48"/>
                  </a:cubicBezTo>
                  <a:cubicBezTo>
                    <a:pt x="24" y="32"/>
                    <a:pt x="24" y="64"/>
                    <a:pt x="48" y="44"/>
                  </a:cubicBezTo>
                  <a:cubicBezTo>
                    <a:pt x="48" y="12"/>
                    <a:pt x="48" y="12"/>
                    <a:pt x="48" y="12"/>
                  </a:cubicBezTo>
                  <a:cubicBezTo>
                    <a:pt x="24" y="32"/>
                    <a:pt x="24" y="0"/>
                    <a:pt x="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00" dirty="0"/>
            </a:p>
          </p:txBody>
        </p:sp>
      </p:grpSp>
      <p:pic>
        <p:nvPicPr>
          <p:cNvPr id="8" name="Graphic 7" descr="Question Mark with solid fill">
            <a:extLst>
              <a:ext uri="{FF2B5EF4-FFF2-40B4-BE49-F238E27FC236}">
                <a16:creationId xmlns:a16="http://schemas.microsoft.com/office/drawing/2014/main" id="{0962FFF0-BBCC-4CA8-A1AD-5D8A61D892D2}"/>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7242646" y="1996121"/>
            <a:ext cx="343501" cy="343501"/>
          </a:xfrm>
          <a:prstGeom prst="rect">
            <a:avLst/>
          </a:prstGeom>
        </p:spPr>
      </p:pic>
      <p:grpSp>
        <p:nvGrpSpPr>
          <p:cNvPr id="166" name="Group 4">
            <a:extLst>
              <a:ext uri="{FF2B5EF4-FFF2-40B4-BE49-F238E27FC236}">
                <a16:creationId xmlns:a16="http://schemas.microsoft.com/office/drawing/2014/main" id="{FE7CEE03-76DF-4FF2-90C4-6538D452D043}"/>
              </a:ext>
            </a:extLst>
          </p:cNvPr>
          <p:cNvGrpSpPr>
            <a:grpSpLocks noChangeAspect="1"/>
          </p:cNvGrpSpPr>
          <p:nvPr/>
        </p:nvGrpSpPr>
        <p:grpSpPr bwMode="auto">
          <a:xfrm>
            <a:off x="8658498" y="2039044"/>
            <a:ext cx="217267" cy="257654"/>
            <a:chOff x="811" y="719"/>
            <a:chExt cx="694" cy="823"/>
          </a:xfrm>
          <a:solidFill>
            <a:srgbClr val="C00000"/>
          </a:solidFill>
        </p:grpSpPr>
        <p:sp>
          <p:nvSpPr>
            <p:cNvPr id="167" name="Freeform 5">
              <a:extLst>
                <a:ext uri="{FF2B5EF4-FFF2-40B4-BE49-F238E27FC236}">
                  <a16:creationId xmlns:a16="http://schemas.microsoft.com/office/drawing/2014/main" id="{5ED6894D-232F-47CE-8FBE-78CF2743C50D}"/>
                </a:ext>
              </a:extLst>
            </p:cNvPr>
            <p:cNvSpPr>
              <a:spLocks/>
            </p:cNvSpPr>
            <p:nvPr/>
          </p:nvSpPr>
          <p:spPr bwMode="auto">
            <a:xfrm>
              <a:off x="811" y="800"/>
              <a:ext cx="93" cy="742"/>
            </a:xfrm>
            <a:custGeom>
              <a:avLst/>
              <a:gdLst>
                <a:gd name="T0" fmla="*/ 4 w 8"/>
                <a:gd name="T1" fmla="*/ 0 h 64"/>
                <a:gd name="T2" fmla="*/ 0 w 8"/>
                <a:gd name="T3" fmla="*/ 4 h 64"/>
                <a:gd name="T4" fmla="*/ 0 w 8"/>
                <a:gd name="T5" fmla="*/ 64 h 64"/>
                <a:gd name="T6" fmla="*/ 8 w 8"/>
                <a:gd name="T7" fmla="*/ 64 h 64"/>
                <a:gd name="T8" fmla="*/ 8 w 8"/>
                <a:gd name="T9" fmla="*/ 4 h 64"/>
                <a:gd name="T10" fmla="*/ 4 w 8"/>
                <a:gd name="T11" fmla="*/ 0 h 64"/>
              </a:gdLst>
              <a:ahLst/>
              <a:cxnLst>
                <a:cxn ang="0">
                  <a:pos x="T0" y="T1"/>
                </a:cxn>
                <a:cxn ang="0">
                  <a:pos x="T2" y="T3"/>
                </a:cxn>
                <a:cxn ang="0">
                  <a:pos x="T4" y="T5"/>
                </a:cxn>
                <a:cxn ang="0">
                  <a:pos x="T6" y="T7"/>
                </a:cxn>
                <a:cxn ang="0">
                  <a:pos x="T8" y="T9"/>
                </a:cxn>
                <a:cxn ang="0">
                  <a:pos x="T10" y="T11"/>
                </a:cxn>
              </a:cxnLst>
              <a:rect l="0" t="0" r="r" b="b"/>
              <a:pathLst>
                <a:path w="8" h="64">
                  <a:moveTo>
                    <a:pt x="4" y="0"/>
                  </a:moveTo>
                  <a:cubicBezTo>
                    <a:pt x="2" y="0"/>
                    <a:pt x="0" y="2"/>
                    <a:pt x="0" y="4"/>
                  </a:cubicBezTo>
                  <a:cubicBezTo>
                    <a:pt x="0" y="64"/>
                    <a:pt x="0" y="64"/>
                    <a:pt x="0" y="64"/>
                  </a:cubicBezTo>
                  <a:cubicBezTo>
                    <a:pt x="8" y="64"/>
                    <a:pt x="8" y="64"/>
                    <a:pt x="8" y="64"/>
                  </a:cubicBezTo>
                  <a:cubicBezTo>
                    <a:pt x="8" y="4"/>
                    <a:pt x="8" y="4"/>
                    <a:pt x="8" y="4"/>
                  </a:cubicBezTo>
                  <a:cubicBezTo>
                    <a:pt x="8" y="2"/>
                    <a:pt x="7"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00" dirty="0"/>
            </a:p>
          </p:txBody>
        </p:sp>
        <p:sp>
          <p:nvSpPr>
            <p:cNvPr id="168" name="Freeform 6">
              <a:extLst>
                <a:ext uri="{FF2B5EF4-FFF2-40B4-BE49-F238E27FC236}">
                  <a16:creationId xmlns:a16="http://schemas.microsoft.com/office/drawing/2014/main" id="{739CD144-03F0-4A61-A888-030294F219E9}"/>
                </a:ext>
              </a:extLst>
            </p:cNvPr>
            <p:cNvSpPr>
              <a:spLocks/>
            </p:cNvSpPr>
            <p:nvPr/>
          </p:nvSpPr>
          <p:spPr bwMode="auto">
            <a:xfrm>
              <a:off x="950" y="719"/>
              <a:ext cx="555" cy="741"/>
            </a:xfrm>
            <a:custGeom>
              <a:avLst/>
              <a:gdLst>
                <a:gd name="T0" fmla="*/ 0 w 48"/>
                <a:gd name="T1" fmla="*/ 16 h 64"/>
                <a:gd name="T2" fmla="*/ 0 w 48"/>
                <a:gd name="T3" fmla="*/ 48 h 64"/>
                <a:gd name="T4" fmla="*/ 48 w 48"/>
                <a:gd name="T5" fmla="*/ 44 h 64"/>
                <a:gd name="T6" fmla="*/ 48 w 48"/>
                <a:gd name="T7" fmla="*/ 12 h 64"/>
                <a:gd name="T8" fmla="*/ 0 w 48"/>
                <a:gd name="T9" fmla="*/ 16 h 64"/>
              </a:gdLst>
              <a:ahLst/>
              <a:cxnLst>
                <a:cxn ang="0">
                  <a:pos x="T0" y="T1"/>
                </a:cxn>
                <a:cxn ang="0">
                  <a:pos x="T2" y="T3"/>
                </a:cxn>
                <a:cxn ang="0">
                  <a:pos x="T4" y="T5"/>
                </a:cxn>
                <a:cxn ang="0">
                  <a:pos x="T6" y="T7"/>
                </a:cxn>
                <a:cxn ang="0">
                  <a:pos x="T8" y="T9"/>
                </a:cxn>
              </a:cxnLst>
              <a:rect l="0" t="0" r="r" b="b"/>
              <a:pathLst>
                <a:path w="48" h="64">
                  <a:moveTo>
                    <a:pt x="0" y="16"/>
                  </a:moveTo>
                  <a:cubicBezTo>
                    <a:pt x="0" y="48"/>
                    <a:pt x="0" y="48"/>
                    <a:pt x="0" y="48"/>
                  </a:cubicBezTo>
                  <a:cubicBezTo>
                    <a:pt x="24" y="32"/>
                    <a:pt x="24" y="64"/>
                    <a:pt x="48" y="44"/>
                  </a:cubicBezTo>
                  <a:cubicBezTo>
                    <a:pt x="48" y="12"/>
                    <a:pt x="48" y="12"/>
                    <a:pt x="48" y="12"/>
                  </a:cubicBezTo>
                  <a:cubicBezTo>
                    <a:pt x="24" y="32"/>
                    <a:pt x="24" y="0"/>
                    <a:pt x="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00" dirty="0"/>
            </a:p>
          </p:txBody>
        </p:sp>
      </p:grpSp>
      <p:grpSp>
        <p:nvGrpSpPr>
          <p:cNvPr id="11" name="Group 10">
            <a:extLst>
              <a:ext uri="{FF2B5EF4-FFF2-40B4-BE49-F238E27FC236}">
                <a16:creationId xmlns:a16="http://schemas.microsoft.com/office/drawing/2014/main" id="{75676345-7638-4DD0-8FB6-8B0BE35420ED}"/>
              </a:ext>
            </a:extLst>
          </p:cNvPr>
          <p:cNvGrpSpPr/>
          <p:nvPr/>
        </p:nvGrpSpPr>
        <p:grpSpPr>
          <a:xfrm>
            <a:off x="3321873" y="6420476"/>
            <a:ext cx="1141336" cy="283885"/>
            <a:chOff x="3321873" y="6420476"/>
            <a:chExt cx="1141336" cy="283885"/>
          </a:xfrm>
        </p:grpSpPr>
        <p:sp>
          <p:nvSpPr>
            <p:cNvPr id="173" name="TextBox 172">
              <a:extLst>
                <a:ext uri="{FF2B5EF4-FFF2-40B4-BE49-F238E27FC236}">
                  <a16:creationId xmlns:a16="http://schemas.microsoft.com/office/drawing/2014/main" id="{30AA6C82-45D8-4BBA-8A37-31199045546A}"/>
                </a:ext>
              </a:extLst>
            </p:cNvPr>
            <p:cNvSpPr txBox="1"/>
            <p:nvPr/>
          </p:nvSpPr>
          <p:spPr>
            <a:xfrm>
              <a:off x="3605758" y="6454696"/>
              <a:ext cx="857451" cy="215444"/>
            </a:xfrm>
            <a:prstGeom prst="rect">
              <a:avLst/>
            </a:prstGeom>
            <a:noFill/>
          </p:spPr>
          <p:txBody>
            <a:bodyPr wrap="square" rtlCol="0">
              <a:spAutoFit/>
            </a:bodyPr>
            <a:lstStyle/>
            <a:p>
              <a:pPr algn="l"/>
              <a:r>
                <a:rPr lang="en-US" sz="800" dirty="0"/>
                <a:t>TBD</a:t>
              </a:r>
            </a:p>
          </p:txBody>
        </p:sp>
        <p:pic>
          <p:nvPicPr>
            <p:cNvPr id="172" name="Graphic 171" descr="Question Mark with solid fill">
              <a:extLst>
                <a:ext uri="{FF2B5EF4-FFF2-40B4-BE49-F238E27FC236}">
                  <a16:creationId xmlns:a16="http://schemas.microsoft.com/office/drawing/2014/main" id="{4907DED3-B1CA-41F9-9636-B9E116DBBC65}"/>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3321873" y="6420476"/>
              <a:ext cx="283885" cy="283885"/>
            </a:xfrm>
            <a:prstGeom prst="rect">
              <a:avLst/>
            </a:prstGeom>
          </p:spPr>
        </p:pic>
      </p:grpSp>
      <p:sp>
        <p:nvSpPr>
          <p:cNvPr id="177" name="Rectangle 176">
            <a:extLst>
              <a:ext uri="{FF2B5EF4-FFF2-40B4-BE49-F238E27FC236}">
                <a16:creationId xmlns:a16="http://schemas.microsoft.com/office/drawing/2014/main" id="{48441A43-43B3-4736-A4B9-E56FDF58DE3C}"/>
              </a:ext>
            </a:extLst>
          </p:cNvPr>
          <p:cNvSpPr/>
          <p:nvPr/>
        </p:nvSpPr>
        <p:spPr>
          <a:xfrm>
            <a:off x="5448300" y="797609"/>
            <a:ext cx="3951194" cy="469351"/>
          </a:xfrm>
          <a:prstGeom prst="rect">
            <a:avLst/>
          </a:prstGeom>
          <a:solidFill>
            <a:schemeClr val="accent5"/>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72000" rIns="72000" rtlCol="0" anchor="ctr"/>
          <a:lstStyle/>
          <a:p>
            <a:pPr algn="ctr"/>
            <a:r>
              <a:rPr lang="en-US" sz="1000" dirty="0">
                <a:solidFill>
                  <a:schemeClr val="bg1"/>
                </a:solidFill>
              </a:rPr>
              <a:t>Create new business opportunities </a:t>
            </a:r>
          </a:p>
        </p:txBody>
      </p:sp>
      <p:sp>
        <p:nvSpPr>
          <p:cNvPr id="178" name="Oval 177">
            <a:extLst>
              <a:ext uri="{FF2B5EF4-FFF2-40B4-BE49-F238E27FC236}">
                <a16:creationId xmlns:a16="http://schemas.microsoft.com/office/drawing/2014/main" id="{AB22E7A1-3CF5-4C88-B06E-2496E9D33731}"/>
              </a:ext>
            </a:extLst>
          </p:cNvPr>
          <p:cNvSpPr>
            <a:spLocks noChangeAspect="1"/>
          </p:cNvSpPr>
          <p:nvPr/>
        </p:nvSpPr>
        <p:spPr>
          <a:xfrm>
            <a:off x="272149" y="919623"/>
            <a:ext cx="785715" cy="785715"/>
          </a:xfrm>
          <a:prstGeom prst="ellipse">
            <a:avLst/>
          </a:prstGeom>
          <a:solidFill>
            <a:schemeClr val="bg1"/>
          </a:solidFill>
          <a:ln w="12700">
            <a:solidFill>
              <a:srgbClr val="009DB0"/>
            </a:solidFill>
          </a:ln>
          <a:effectLst>
            <a:outerShdw blurRad="50800" dist="38100" dir="2700000" algn="tl"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Arial" panose="020B0604020202020204" pitchFamily="34" charset="0"/>
              <a:buChar char="•"/>
            </a:pPr>
            <a:endParaRPr lang="en-US" sz="1000" dirty="0">
              <a:solidFill>
                <a:schemeClr val="tx1"/>
              </a:solidFill>
            </a:endParaRPr>
          </a:p>
        </p:txBody>
      </p:sp>
      <p:pic>
        <p:nvPicPr>
          <p:cNvPr id="179" name="Graphic 178" descr="Target with solid fill">
            <a:extLst>
              <a:ext uri="{FF2B5EF4-FFF2-40B4-BE49-F238E27FC236}">
                <a16:creationId xmlns:a16="http://schemas.microsoft.com/office/drawing/2014/main" id="{50677FBF-C740-4DA1-A98E-85BF7FB1AC84}"/>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413546" y="972013"/>
            <a:ext cx="502920" cy="502920"/>
          </a:xfrm>
          <a:prstGeom prst="rect">
            <a:avLst/>
          </a:prstGeom>
        </p:spPr>
      </p:pic>
      <p:sp>
        <p:nvSpPr>
          <p:cNvPr id="180" name="TextBox 179">
            <a:extLst>
              <a:ext uri="{FF2B5EF4-FFF2-40B4-BE49-F238E27FC236}">
                <a16:creationId xmlns:a16="http://schemas.microsoft.com/office/drawing/2014/main" id="{8602A287-DA13-4D40-9968-4789E99A79E6}"/>
              </a:ext>
            </a:extLst>
          </p:cNvPr>
          <p:cNvSpPr txBox="1"/>
          <p:nvPr/>
        </p:nvSpPr>
        <p:spPr>
          <a:xfrm>
            <a:off x="453409" y="1439908"/>
            <a:ext cx="423193" cy="138499"/>
          </a:xfrm>
          <a:prstGeom prst="rect">
            <a:avLst/>
          </a:prstGeom>
          <a:noFill/>
        </p:spPr>
        <p:txBody>
          <a:bodyPr wrap="none" lIns="0" tIns="0" rIns="0" bIns="0" rtlCol="0">
            <a:spAutoFit/>
          </a:bodyPr>
          <a:lstStyle/>
          <a:p>
            <a:pPr algn="ctr"/>
            <a:r>
              <a:rPr lang="en-US" sz="900" b="1" dirty="0">
                <a:solidFill>
                  <a:srgbClr val="009DB0"/>
                </a:solidFill>
              </a:rPr>
              <a:t>Target</a:t>
            </a:r>
          </a:p>
        </p:txBody>
      </p:sp>
      <p:sp>
        <p:nvSpPr>
          <p:cNvPr id="181" name="Rectangle 180">
            <a:extLst>
              <a:ext uri="{FF2B5EF4-FFF2-40B4-BE49-F238E27FC236}">
                <a16:creationId xmlns:a16="http://schemas.microsoft.com/office/drawing/2014/main" id="{94F7F19B-D578-4323-BA63-07D202BC998A}"/>
              </a:ext>
            </a:extLst>
          </p:cNvPr>
          <p:cNvSpPr/>
          <p:nvPr/>
        </p:nvSpPr>
        <p:spPr>
          <a:xfrm>
            <a:off x="1263254" y="797611"/>
            <a:ext cx="3951194" cy="469350"/>
          </a:xfrm>
          <a:prstGeom prst="rect">
            <a:avLst/>
          </a:prstGeom>
          <a:solidFill>
            <a:schemeClr val="accent5"/>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72000" rIns="72000" rtlCol="0" anchor="ctr"/>
          <a:lstStyle/>
          <a:p>
            <a:pPr algn="ctr"/>
            <a:r>
              <a:rPr lang="en-US" sz="1000" dirty="0">
                <a:solidFill>
                  <a:schemeClr val="bg1"/>
                </a:solidFill>
              </a:rPr>
              <a:t>Increase Hestia’s productive capacity</a:t>
            </a:r>
          </a:p>
        </p:txBody>
      </p:sp>
      <p:sp>
        <p:nvSpPr>
          <p:cNvPr id="182" name="Rectangle 181">
            <a:extLst>
              <a:ext uri="{FF2B5EF4-FFF2-40B4-BE49-F238E27FC236}">
                <a16:creationId xmlns:a16="http://schemas.microsoft.com/office/drawing/2014/main" id="{E8D862A1-71AC-4F1E-85BB-FD93CA8F71F5}"/>
              </a:ext>
            </a:extLst>
          </p:cNvPr>
          <p:cNvSpPr/>
          <p:nvPr/>
        </p:nvSpPr>
        <p:spPr>
          <a:xfrm>
            <a:off x="1263253" y="1362892"/>
            <a:ext cx="1926000" cy="464457"/>
          </a:xfrm>
          <a:prstGeom prst="rect">
            <a:avLst/>
          </a:prstGeom>
          <a:solidFill>
            <a:schemeClr val="accent5">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err="1">
                <a:solidFill>
                  <a:schemeClr val="tx1"/>
                </a:solidFill>
              </a:rPr>
              <a:t>Frizbiz</a:t>
            </a:r>
            <a:r>
              <a:rPr lang="en-US" sz="1000" dirty="0">
                <a:solidFill>
                  <a:schemeClr val="tx1"/>
                </a:solidFill>
              </a:rPr>
              <a:t> as a digital enabler</a:t>
            </a:r>
          </a:p>
        </p:txBody>
      </p:sp>
      <p:sp>
        <p:nvSpPr>
          <p:cNvPr id="183" name="Rectangle 182">
            <a:extLst>
              <a:ext uri="{FF2B5EF4-FFF2-40B4-BE49-F238E27FC236}">
                <a16:creationId xmlns:a16="http://schemas.microsoft.com/office/drawing/2014/main" id="{1EF79789-4F09-40A9-8662-024DBC905D8F}"/>
              </a:ext>
            </a:extLst>
          </p:cNvPr>
          <p:cNvSpPr/>
          <p:nvPr/>
        </p:nvSpPr>
        <p:spPr>
          <a:xfrm>
            <a:off x="3288448" y="1362892"/>
            <a:ext cx="1926000" cy="464457"/>
          </a:xfrm>
          <a:prstGeom prst="rect">
            <a:avLst/>
          </a:prstGeom>
          <a:solidFill>
            <a:schemeClr val="accent5">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err="1">
                <a:solidFill>
                  <a:schemeClr val="tx1"/>
                </a:solidFill>
              </a:rPr>
              <a:t>Frizbiz</a:t>
            </a:r>
            <a:r>
              <a:rPr lang="en-US" sz="1000" dirty="0">
                <a:solidFill>
                  <a:schemeClr val="tx1"/>
                </a:solidFill>
              </a:rPr>
              <a:t> as a privileged subcontractor of Hestia</a:t>
            </a:r>
          </a:p>
        </p:txBody>
      </p:sp>
      <p:sp>
        <p:nvSpPr>
          <p:cNvPr id="184" name="Rectangle 183">
            <a:extLst>
              <a:ext uri="{FF2B5EF4-FFF2-40B4-BE49-F238E27FC236}">
                <a16:creationId xmlns:a16="http://schemas.microsoft.com/office/drawing/2014/main" id="{6B69893E-36F2-47E0-AE32-6A4236006FD0}"/>
              </a:ext>
            </a:extLst>
          </p:cNvPr>
          <p:cNvSpPr/>
          <p:nvPr/>
        </p:nvSpPr>
        <p:spPr>
          <a:xfrm>
            <a:off x="5431661" y="1362892"/>
            <a:ext cx="1260000" cy="464457"/>
          </a:xfrm>
          <a:prstGeom prst="rect">
            <a:avLst/>
          </a:prstGeom>
          <a:solidFill>
            <a:schemeClr val="accent5">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err="1">
                <a:solidFill>
                  <a:schemeClr val="tx1"/>
                </a:solidFill>
              </a:rPr>
              <a:t>Frizbiz</a:t>
            </a:r>
            <a:r>
              <a:rPr lang="en-US" sz="1000" dirty="0">
                <a:solidFill>
                  <a:schemeClr val="tx1"/>
                </a:solidFill>
              </a:rPr>
              <a:t> as a “digital REN agency” </a:t>
            </a:r>
          </a:p>
        </p:txBody>
      </p:sp>
      <p:sp>
        <p:nvSpPr>
          <p:cNvPr id="185" name="Rectangle 184">
            <a:extLst>
              <a:ext uri="{FF2B5EF4-FFF2-40B4-BE49-F238E27FC236}">
                <a16:creationId xmlns:a16="http://schemas.microsoft.com/office/drawing/2014/main" id="{0D5B6030-D455-4327-BF54-46D225B7D5B4}"/>
              </a:ext>
            </a:extLst>
          </p:cNvPr>
          <p:cNvSpPr/>
          <p:nvPr/>
        </p:nvSpPr>
        <p:spPr>
          <a:xfrm>
            <a:off x="8137131" y="1362892"/>
            <a:ext cx="1260000" cy="464457"/>
          </a:xfrm>
          <a:prstGeom prst="rect">
            <a:avLst/>
          </a:prstGeom>
          <a:solidFill>
            <a:schemeClr val="accent5">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err="1">
                <a:solidFill>
                  <a:schemeClr val="tx1"/>
                </a:solidFill>
              </a:rPr>
              <a:t>Frizbiz</a:t>
            </a:r>
            <a:r>
              <a:rPr lang="en-US" sz="1000" dirty="0">
                <a:solidFill>
                  <a:schemeClr val="tx1"/>
                </a:solidFill>
              </a:rPr>
              <a:t> standalone </a:t>
            </a:r>
          </a:p>
        </p:txBody>
      </p:sp>
      <p:sp>
        <p:nvSpPr>
          <p:cNvPr id="188" name="Rectangle 187">
            <a:extLst>
              <a:ext uri="{FF2B5EF4-FFF2-40B4-BE49-F238E27FC236}">
                <a16:creationId xmlns:a16="http://schemas.microsoft.com/office/drawing/2014/main" id="{6F0979D6-9108-40BF-AB8E-B1E58DE7E9F0}"/>
              </a:ext>
            </a:extLst>
          </p:cNvPr>
          <p:cNvSpPr/>
          <p:nvPr/>
        </p:nvSpPr>
        <p:spPr>
          <a:xfrm>
            <a:off x="6784396" y="1362892"/>
            <a:ext cx="1260000" cy="464457"/>
          </a:xfrm>
          <a:prstGeom prst="rect">
            <a:avLst/>
          </a:prstGeom>
          <a:solidFill>
            <a:schemeClr val="accent5">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err="1">
                <a:solidFill>
                  <a:schemeClr val="tx1"/>
                </a:solidFill>
              </a:rPr>
              <a:t>Frizbiz</a:t>
            </a:r>
            <a:r>
              <a:rPr lang="en-US" sz="1000" dirty="0">
                <a:solidFill>
                  <a:schemeClr val="tx1"/>
                </a:solidFill>
              </a:rPr>
              <a:t> as a B2B2C platform</a:t>
            </a:r>
          </a:p>
        </p:txBody>
      </p:sp>
      <p:sp>
        <p:nvSpPr>
          <p:cNvPr id="87" name="Ellipse 103">
            <a:extLst>
              <a:ext uri="{FF2B5EF4-FFF2-40B4-BE49-F238E27FC236}">
                <a16:creationId xmlns:a16="http://schemas.microsoft.com/office/drawing/2014/main" id="{7420B2C3-84CC-43A5-92F2-4C65FE95FB46}"/>
              </a:ext>
            </a:extLst>
          </p:cNvPr>
          <p:cNvSpPr/>
          <p:nvPr/>
        </p:nvSpPr>
        <p:spPr>
          <a:xfrm>
            <a:off x="1189572" y="1286632"/>
            <a:ext cx="216000" cy="216000"/>
          </a:xfrm>
          <a:prstGeom prst="ellipse">
            <a:avLst/>
          </a:prstGeom>
          <a:solidFill>
            <a:schemeClr val="bg1"/>
          </a:solidFill>
          <a:ln w="12700">
            <a:solidFill>
              <a:srgbClr val="4BAC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rgbClr val="4BACC6"/>
                </a:solidFill>
              </a:rPr>
              <a:t>1</a:t>
            </a:r>
          </a:p>
        </p:txBody>
      </p:sp>
      <p:sp>
        <p:nvSpPr>
          <p:cNvPr id="90" name="Ellipse 106">
            <a:extLst>
              <a:ext uri="{FF2B5EF4-FFF2-40B4-BE49-F238E27FC236}">
                <a16:creationId xmlns:a16="http://schemas.microsoft.com/office/drawing/2014/main" id="{15300EF9-AB2B-4BAD-B244-E0D2D5F19DD2}"/>
              </a:ext>
            </a:extLst>
          </p:cNvPr>
          <p:cNvSpPr/>
          <p:nvPr/>
        </p:nvSpPr>
        <p:spPr>
          <a:xfrm>
            <a:off x="3213567" y="1286632"/>
            <a:ext cx="216000" cy="216000"/>
          </a:xfrm>
          <a:prstGeom prst="ellipse">
            <a:avLst/>
          </a:prstGeom>
          <a:solidFill>
            <a:schemeClr val="bg1"/>
          </a:solidFill>
          <a:ln w="12700">
            <a:solidFill>
              <a:srgbClr val="4BAC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rgbClr val="4BACC6"/>
                </a:solidFill>
              </a:rPr>
              <a:t>2</a:t>
            </a:r>
          </a:p>
        </p:txBody>
      </p:sp>
      <p:sp>
        <p:nvSpPr>
          <p:cNvPr id="91" name="Ellipse 63">
            <a:extLst>
              <a:ext uri="{FF2B5EF4-FFF2-40B4-BE49-F238E27FC236}">
                <a16:creationId xmlns:a16="http://schemas.microsoft.com/office/drawing/2014/main" id="{F1A7152B-C4F1-49AF-889F-D97933BB34D1}"/>
              </a:ext>
            </a:extLst>
          </p:cNvPr>
          <p:cNvSpPr/>
          <p:nvPr/>
        </p:nvSpPr>
        <p:spPr>
          <a:xfrm>
            <a:off x="5347918" y="1286632"/>
            <a:ext cx="216000" cy="216000"/>
          </a:xfrm>
          <a:prstGeom prst="ellipse">
            <a:avLst/>
          </a:prstGeom>
          <a:solidFill>
            <a:schemeClr val="bg1"/>
          </a:solidFill>
          <a:ln w="12700">
            <a:solidFill>
              <a:srgbClr val="4BAC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rgbClr val="4BACC6"/>
                </a:solidFill>
              </a:rPr>
              <a:t>3</a:t>
            </a:r>
          </a:p>
        </p:txBody>
      </p:sp>
      <p:sp>
        <p:nvSpPr>
          <p:cNvPr id="93" name="Ellipse 65">
            <a:extLst>
              <a:ext uri="{FF2B5EF4-FFF2-40B4-BE49-F238E27FC236}">
                <a16:creationId xmlns:a16="http://schemas.microsoft.com/office/drawing/2014/main" id="{30151BA9-F6E9-4A97-B826-A4C921103616}"/>
              </a:ext>
            </a:extLst>
          </p:cNvPr>
          <p:cNvSpPr/>
          <p:nvPr/>
        </p:nvSpPr>
        <p:spPr>
          <a:xfrm>
            <a:off x="8052229" y="1286632"/>
            <a:ext cx="216000" cy="216000"/>
          </a:xfrm>
          <a:prstGeom prst="ellipse">
            <a:avLst/>
          </a:prstGeom>
          <a:solidFill>
            <a:schemeClr val="bg1"/>
          </a:solidFill>
          <a:ln w="12700">
            <a:solidFill>
              <a:srgbClr val="4BAC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rgbClr val="4BACC6"/>
                </a:solidFill>
              </a:rPr>
              <a:t>5</a:t>
            </a:r>
          </a:p>
        </p:txBody>
      </p:sp>
      <p:sp>
        <p:nvSpPr>
          <p:cNvPr id="94" name="Ellipse 64">
            <a:extLst>
              <a:ext uri="{FF2B5EF4-FFF2-40B4-BE49-F238E27FC236}">
                <a16:creationId xmlns:a16="http://schemas.microsoft.com/office/drawing/2014/main" id="{94F55C1B-4600-4393-8ADC-53570D5AE0E1}"/>
              </a:ext>
            </a:extLst>
          </p:cNvPr>
          <p:cNvSpPr/>
          <p:nvPr/>
        </p:nvSpPr>
        <p:spPr>
          <a:xfrm>
            <a:off x="6704972" y="1286632"/>
            <a:ext cx="216000" cy="216000"/>
          </a:xfrm>
          <a:prstGeom prst="ellipse">
            <a:avLst/>
          </a:prstGeom>
          <a:solidFill>
            <a:schemeClr val="bg1"/>
          </a:solidFill>
          <a:ln w="12700">
            <a:solidFill>
              <a:srgbClr val="4BAC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rgbClr val="4BACC6"/>
                </a:solidFill>
              </a:rPr>
              <a:t>4</a:t>
            </a:r>
          </a:p>
        </p:txBody>
      </p:sp>
      <p:sp>
        <p:nvSpPr>
          <p:cNvPr id="85" name="Rectangle 84">
            <a:extLst>
              <a:ext uri="{FF2B5EF4-FFF2-40B4-BE49-F238E27FC236}">
                <a16:creationId xmlns:a16="http://schemas.microsoft.com/office/drawing/2014/main" id="{B07DC88C-A87E-4459-B8B4-8DC47A486E59}"/>
              </a:ext>
            </a:extLst>
          </p:cNvPr>
          <p:cNvSpPr/>
          <p:nvPr/>
        </p:nvSpPr>
        <p:spPr>
          <a:xfrm>
            <a:off x="3289545" y="2451430"/>
            <a:ext cx="3402115" cy="338554"/>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rtlCol="0" anchor="t"/>
          <a:lstStyle/>
          <a:p>
            <a:pPr marL="171450" indent="-171450">
              <a:spcAft>
                <a:spcPts val="300"/>
              </a:spcAft>
              <a:buFont typeface="Arial" panose="020B0604020202020204" pitchFamily="34" charset="0"/>
              <a:buChar char="•"/>
            </a:pPr>
            <a:r>
              <a:rPr lang="en-US" sz="900" dirty="0">
                <a:solidFill>
                  <a:schemeClr val="tx1"/>
                </a:solidFill>
              </a:rPr>
              <a:t>Require </a:t>
            </a:r>
            <a:r>
              <a:rPr lang="en-US" sz="900" dirty="0">
                <a:solidFill>
                  <a:schemeClr val="accent5">
                    <a:lumMod val="75000"/>
                  </a:schemeClr>
                </a:solidFill>
              </a:rPr>
              <a:t>significant workers recruitment </a:t>
            </a:r>
            <a:r>
              <a:rPr lang="en-US" sz="900" dirty="0">
                <a:solidFill>
                  <a:schemeClr val="tx1"/>
                </a:solidFill>
              </a:rPr>
              <a:t>and therefore </a:t>
            </a:r>
            <a:r>
              <a:rPr lang="en-US" sz="900" dirty="0">
                <a:solidFill>
                  <a:schemeClr val="accent5">
                    <a:lumMod val="75000"/>
                  </a:schemeClr>
                </a:solidFill>
              </a:rPr>
              <a:t>high acquisition costs</a:t>
            </a:r>
          </a:p>
        </p:txBody>
      </p:sp>
      <p:sp>
        <p:nvSpPr>
          <p:cNvPr id="107" name="Rectangle 106">
            <a:extLst>
              <a:ext uri="{FF2B5EF4-FFF2-40B4-BE49-F238E27FC236}">
                <a16:creationId xmlns:a16="http://schemas.microsoft.com/office/drawing/2014/main" id="{D288E3C2-7CBF-4660-816F-8A70F6D30C0D}"/>
              </a:ext>
            </a:extLst>
          </p:cNvPr>
          <p:cNvSpPr/>
          <p:nvPr/>
        </p:nvSpPr>
        <p:spPr>
          <a:xfrm>
            <a:off x="3289546" y="4856453"/>
            <a:ext cx="3402114" cy="1389149"/>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rtlCol="0" anchor="t"/>
          <a:lstStyle/>
          <a:p>
            <a:pPr marL="171450" indent="-171450">
              <a:spcAft>
                <a:spcPts val="300"/>
              </a:spcAft>
              <a:buFont typeface="Arial" panose="020B0604020202020204" pitchFamily="34" charset="0"/>
              <a:buChar char="•"/>
            </a:pPr>
            <a:r>
              <a:rPr lang="en-US" sz="900" dirty="0">
                <a:solidFill>
                  <a:schemeClr val="tx1"/>
                </a:solidFill>
              </a:rPr>
              <a:t>What is the worker pool depth and quality?</a:t>
            </a:r>
          </a:p>
          <a:p>
            <a:pPr marL="171450" indent="-171450">
              <a:spcAft>
                <a:spcPts val="300"/>
              </a:spcAft>
              <a:buFont typeface="Arial" panose="020B0604020202020204" pitchFamily="34" charset="0"/>
              <a:buChar char="•"/>
            </a:pPr>
            <a:r>
              <a:rPr lang="en-US" sz="900" dirty="0">
                <a:solidFill>
                  <a:schemeClr val="tx1"/>
                </a:solidFill>
              </a:rPr>
              <a:t>Do the craftsmen selection process ensure the work quality?</a:t>
            </a:r>
          </a:p>
          <a:p>
            <a:pPr marL="171450" indent="-171450">
              <a:spcAft>
                <a:spcPts val="300"/>
              </a:spcAft>
              <a:buFont typeface="Arial" panose="020B0604020202020204" pitchFamily="34" charset="0"/>
              <a:buChar char="•"/>
            </a:pPr>
            <a:r>
              <a:rPr lang="en-US" sz="900" dirty="0">
                <a:solidFill>
                  <a:schemeClr val="tx1"/>
                </a:solidFill>
              </a:rPr>
              <a:t>How to ensure marginal profitability?</a:t>
            </a:r>
          </a:p>
          <a:p>
            <a:pPr marL="171450" indent="-171450">
              <a:spcAft>
                <a:spcPts val="300"/>
              </a:spcAft>
              <a:buFont typeface="Arial" panose="020B0604020202020204" pitchFamily="34" charset="0"/>
              <a:buChar char="•"/>
            </a:pPr>
            <a:r>
              <a:rPr lang="en-US" sz="900" dirty="0">
                <a:solidFill>
                  <a:schemeClr val="tx1"/>
                </a:solidFill>
              </a:rPr>
              <a:t>Are theses opportunities cheaper than using a subcontractor ?</a:t>
            </a:r>
          </a:p>
        </p:txBody>
      </p:sp>
    </p:spTree>
    <p:extLst>
      <p:ext uri="{BB962C8B-B14F-4D97-AF65-F5344CB8AC3E}">
        <p14:creationId xmlns:p14="http://schemas.microsoft.com/office/powerpoint/2010/main" val="851780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t 1" hidden="1">
            <a:extLst>
              <a:ext uri="{FF2B5EF4-FFF2-40B4-BE49-F238E27FC236}">
                <a16:creationId xmlns:a16="http://schemas.microsoft.com/office/drawing/2014/main" id="{AC4C7299-D421-43E1-BDDC-BE7C39D3ADC0}"/>
              </a:ext>
            </a:extLst>
          </p:cNvPr>
          <p:cNvGraphicFramePr>
            <a:graphicFrameLocks noChangeAspect="1"/>
          </p:cNvGraphicFramePr>
          <p:nvPr>
            <p:custDataLst>
              <p:tags r:id="rId1"/>
            </p:custDataLst>
            <p:extLst>
              <p:ext uri="{D42A27DB-BD31-4B8C-83A1-F6EECF244321}">
                <p14:modId xmlns:p14="http://schemas.microsoft.com/office/powerpoint/2010/main" val="137025688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15" imgH="416" progId="TCLayout.ActiveDocument.1">
                  <p:embed/>
                </p:oleObj>
              </mc:Choice>
              <mc:Fallback>
                <p:oleObj name="think-cell Slide" r:id="rId3" imgW="415" imgH="416" progId="TCLayout.ActiveDocument.1">
                  <p:embed/>
                  <p:pic>
                    <p:nvPicPr>
                      <p:cNvPr id="2" name="Objet 1" hidden="1">
                        <a:extLst>
                          <a:ext uri="{FF2B5EF4-FFF2-40B4-BE49-F238E27FC236}">
                            <a16:creationId xmlns:a16="http://schemas.microsoft.com/office/drawing/2014/main" id="{AC4C7299-D421-43E1-BDDC-BE7C39D3ADC0}"/>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3" name="Titre 2">
            <a:extLst>
              <a:ext uri="{FF2B5EF4-FFF2-40B4-BE49-F238E27FC236}">
                <a16:creationId xmlns:a16="http://schemas.microsoft.com/office/drawing/2014/main" id="{744C9668-D38F-4DBF-9AE2-129AFE4443E6}"/>
              </a:ext>
            </a:extLst>
          </p:cNvPr>
          <p:cNvSpPr txBox="1"/>
          <p:nvPr/>
        </p:nvSpPr>
        <p:spPr>
          <a:xfrm rot="16200000">
            <a:off x="-1731601" y="3124800"/>
            <a:ext cx="4867275" cy="1088573"/>
          </a:xfrm>
          <a:prstGeom prst="rect">
            <a:avLst/>
          </a:prstGeom>
          <a:noFill/>
        </p:spPr>
        <p:txBody>
          <a:bodyPr vert="horz" wrap="square" rtlCol="0">
            <a:noAutofit/>
          </a:bodyPr>
          <a:lstStyle/>
          <a:p>
            <a:pPr algn="ctr"/>
            <a:r>
              <a:rPr lang="en-US" sz="6000" b="1" dirty="0">
                <a:solidFill>
                  <a:srgbClr val="009DB0"/>
                </a:solidFill>
                <a:latin typeface="+mj-lt"/>
              </a:rPr>
              <a:t>AGENDA</a:t>
            </a:r>
          </a:p>
        </p:txBody>
      </p:sp>
      <p:sp>
        <p:nvSpPr>
          <p:cNvPr id="4" name="ZoneTexte 3">
            <a:extLst>
              <a:ext uri="{FF2B5EF4-FFF2-40B4-BE49-F238E27FC236}">
                <a16:creationId xmlns:a16="http://schemas.microsoft.com/office/drawing/2014/main" id="{B1DD5068-1806-4730-9DB9-278C1A572145}"/>
              </a:ext>
            </a:extLst>
          </p:cNvPr>
          <p:cNvSpPr txBox="1"/>
          <p:nvPr/>
        </p:nvSpPr>
        <p:spPr>
          <a:xfrm>
            <a:off x="5839200" y="1885949"/>
            <a:ext cx="3790800" cy="3524251"/>
          </a:xfrm>
          <a:prstGeom prst="rect">
            <a:avLst/>
          </a:prstGeom>
          <a:solidFill>
            <a:srgbClr val="F2F2F2"/>
          </a:solidFill>
        </p:spPr>
        <p:txBody>
          <a:bodyPr vert="horz" wrap="square" lIns="216000" tIns="144000" rIns="108000" rtlCol="0" anchor="t">
            <a:noAutofit/>
          </a:bodyPr>
          <a:lstStyle/>
          <a:p>
            <a:pPr marL="355600" indent="-228600">
              <a:spcBef>
                <a:spcPts val="1200"/>
              </a:spcBef>
              <a:buFont typeface="+mj-lt"/>
              <a:buAutoNum type="alphaLcPeriod"/>
            </a:pPr>
            <a:r>
              <a:rPr lang="en-US" sz="1100" b="1" dirty="0">
                <a:solidFill>
                  <a:schemeClr val="accent5">
                    <a:lumMod val="75000"/>
                  </a:schemeClr>
                </a:solidFill>
                <a:latin typeface="+mj-lt"/>
              </a:rPr>
              <a:t>Repository of relevant use-cases for Hestia</a:t>
            </a:r>
          </a:p>
          <a:p>
            <a:pPr marL="355600" indent="-228600">
              <a:spcBef>
                <a:spcPts val="1200"/>
              </a:spcBef>
              <a:buFont typeface="+mj-lt"/>
              <a:buAutoNum type="alphaLcPeriod"/>
            </a:pPr>
            <a:r>
              <a:rPr lang="en-US" sz="1100" dirty="0">
                <a:latin typeface="+mj-lt"/>
              </a:rPr>
              <a:t>Outside-in assessment of digital projects for Hestia</a:t>
            </a:r>
          </a:p>
          <a:p>
            <a:pPr marL="355600" indent="-228600">
              <a:spcBef>
                <a:spcPts val="1200"/>
              </a:spcBef>
              <a:buFont typeface="+mj-lt"/>
              <a:buAutoNum type="alphaLcPeriod"/>
            </a:pPr>
            <a:r>
              <a:rPr lang="en-US" sz="1100" dirty="0">
                <a:latin typeface="+mj-lt"/>
              </a:rPr>
              <a:t>Barriers to entry assessment</a:t>
            </a:r>
          </a:p>
        </p:txBody>
      </p:sp>
      <p:sp>
        <p:nvSpPr>
          <p:cNvPr id="5" name="Chevron">
            <a:extLst>
              <a:ext uri="{FF2B5EF4-FFF2-40B4-BE49-F238E27FC236}">
                <a16:creationId xmlns:a16="http://schemas.microsoft.com/office/drawing/2014/main" id="{3043F534-C5C5-4371-A080-3E7D382D4691}"/>
              </a:ext>
            </a:extLst>
          </p:cNvPr>
          <p:cNvSpPr/>
          <p:nvPr/>
        </p:nvSpPr>
        <p:spPr bwMode="auto">
          <a:xfrm>
            <a:off x="1418399" y="2492987"/>
            <a:ext cx="79200" cy="514803"/>
          </a:xfrm>
          <a:prstGeom prst="chevron">
            <a:avLst>
              <a:gd name="adj" fmla="val 100000"/>
            </a:avLst>
          </a:prstGeom>
          <a:solidFill>
            <a:srgbClr val="009DB0"/>
          </a:solidFill>
          <a:ln w="9525" cap="flat" cmpd="sng" algn="ctr">
            <a:solidFill>
              <a:srgbClr val="009DB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dirty="0">
              <a:ln>
                <a:noFill/>
              </a:ln>
              <a:solidFill>
                <a:schemeClr val="tx1"/>
              </a:solidFill>
              <a:effectLst/>
              <a:latin typeface="+mj-lt"/>
            </a:endParaRPr>
          </a:p>
        </p:txBody>
      </p:sp>
      <p:sp>
        <p:nvSpPr>
          <p:cNvPr id="6" name="Isosceles Triangle">
            <a:extLst>
              <a:ext uri="{FF2B5EF4-FFF2-40B4-BE49-F238E27FC236}">
                <a16:creationId xmlns:a16="http://schemas.microsoft.com/office/drawing/2014/main" id="{26ECAE7C-898E-4AAA-804A-1AC65C1FE983}"/>
              </a:ext>
            </a:extLst>
          </p:cNvPr>
          <p:cNvSpPr/>
          <p:nvPr/>
        </p:nvSpPr>
        <p:spPr bwMode="auto">
          <a:xfrm rot="5400000">
            <a:off x="5689799" y="2640589"/>
            <a:ext cx="514803" cy="219600"/>
          </a:xfrm>
          <a:prstGeom prst="triangl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dirty="0">
              <a:ln>
                <a:noFill/>
              </a:ln>
              <a:solidFill>
                <a:schemeClr val="tx1"/>
              </a:solidFill>
              <a:effectLst/>
              <a:latin typeface="+mj-lt"/>
            </a:endParaRPr>
          </a:p>
        </p:txBody>
      </p:sp>
      <p:sp>
        <p:nvSpPr>
          <p:cNvPr id="18" name="Arrow: Pentagon">
            <a:extLst>
              <a:ext uri="{FF2B5EF4-FFF2-40B4-BE49-F238E27FC236}">
                <a16:creationId xmlns:a16="http://schemas.microsoft.com/office/drawing/2014/main" id="{76F36889-FDFC-4A3B-99A2-030305287A37}"/>
              </a:ext>
            </a:extLst>
          </p:cNvPr>
          <p:cNvSpPr/>
          <p:nvPr/>
        </p:nvSpPr>
        <p:spPr bwMode="auto">
          <a:xfrm>
            <a:off x="1641599" y="1892385"/>
            <a:ext cx="3960000" cy="514803"/>
          </a:xfrm>
          <a:prstGeom prst="homePlate">
            <a:avLst/>
          </a:prstGeom>
          <a:solidFill>
            <a:schemeClr val="accent5">
              <a:lumMod val="40000"/>
              <a:lumOff val="60000"/>
            </a:schemeClr>
          </a:solidFill>
          <a:ln w="9525" cap="flat" cmpd="sng" algn="ctr">
            <a:noFill/>
            <a:prstDash val="solid"/>
            <a:round/>
            <a:headEnd type="none" w="med" len="med"/>
            <a:tailEnd type="none" w="med" len="med"/>
          </a:ln>
          <a:effectLst/>
        </p:spPr>
        <p:txBody>
          <a:bodyPr vert="horz" wrap="square" lIns="396000" tIns="45720" rIns="91440" bIns="45720" numCol="1" rtlCol="0" anchor="ctr" anchorCtr="0" compatLnSpc="1">
            <a:prstTxWarp prst="textNoShape">
              <a:avLst/>
            </a:prstTxWarp>
          </a:bodyPr>
          <a:lstStyle/>
          <a:p>
            <a:pPr marL="118800" marR="0" indent="0" defTabSz="914400" rtl="0" eaLnBrk="1" fontAlgn="base" latinLnBrk="0" hangingPunct="1">
              <a:lnSpc>
                <a:spcPct val="100000"/>
              </a:lnSpc>
              <a:spcBef>
                <a:spcPct val="0"/>
              </a:spcBef>
              <a:spcAft>
                <a:spcPct val="0"/>
              </a:spcAft>
              <a:buClrTx/>
              <a:buSzTx/>
              <a:buFontTx/>
              <a:buNone/>
              <a:tabLst/>
            </a:pPr>
            <a:r>
              <a:rPr kumimoji="0" lang="en-US" sz="1050" b="1" i="0" u="none" strike="noStrike" cap="none" normalizeH="0" baseline="0" dirty="0">
                <a:ln>
                  <a:noFill/>
                </a:ln>
                <a:solidFill>
                  <a:schemeClr val="accent5">
                    <a:lumMod val="75000"/>
                  </a:schemeClr>
                </a:solidFill>
                <a:effectLst/>
                <a:latin typeface="+mj-lt"/>
              </a:rPr>
              <a:t>Executive summary</a:t>
            </a:r>
          </a:p>
        </p:txBody>
      </p:sp>
      <p:sp>
        <p:nvSpPr>
          <p:cNvPr id="19" name="Oval">
            <a:extLst>
              <a:ext uri="{FF2B5EF4-FFF2-40B4-BE49-F238E27FC236}">
                <a16:creationId xmlns:a16="http://schemas.microsoft.com/office/drawing/2014/main" id="{9E66CD1F-7100-44BC-98EA-C630C43EB2E8}"/>
              </a:ext>
            </a:extLst>
          </p:cNvPr>
          <p:cNvSpPr/>
          <p:nvPr/>
        </p:nvSpPr>
        <p:spPr bwMode="auto">
          <a:xfrm>
            <a:off x="1717200" y="2015311"/>
            <a:ext cx="288000" cy="288000"/>
          </a:xfrm>
          <a:prstGeom prst="ellips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a:ln>
                  <a:noFill/>
                </a:ln>
                <a:solidFill>
                  <a:srgbClr val="009DB0"/>
                </a:solidFill>
                <a:effectLst/>
                <a:latin typeface="+mj-lt"/>
              </a:rPr>
              <a:t>1</a:t>
            </a:r>
          </a:p>
        </p:txBody>
      </p:sp>
      <p:sp>
        <p:nvSpPr>
          <p:cNvPr id="20" name="Arrow: Pentagon">
            <a:extLst>
              <a:ext uri="{FF2B5EF4-FFF2-40B4-BE49-F238E27FC236}">
                <a16:creationId xmlns:a16="http://schemas.microsoft.com/office/drawing/2014/main" id="{9DECDA42-DA1B-4765-9DB2-026DA5BE2D89}"/>
              </a:ext>
            </a:extLst>
          </p:cNvPr>
          <p:cNvSpPr/>
          <p:nvPr/>
        </p:nvSpPr>
        <p:spPr bwMode="auto">
          <a:xfrm>
            <a:off x="1641599" y="2492988"/>
            <a:ext cx="4319994" cy="514803"/>
          </a:xfrm>
          <a:prstGeom prst="homePlate">
            <a:avLst/>
          </a:prstGeom>
          <a:solidFill>
            <a:schemeClr val="accent5"/>
          </a:solidFill>
          <a:ln w="9525" cap="flat" cmpd="sng" algn="ctr">
            <a:noFill/>
            <a:prstDash val="solid"/>
            <a:round/>
            <a:headEnd type="none" w="med" len="med"/>
            <a:tailEnd type="none" w="med" len="med"/>
          </a:ln>
          <a:effectLst/>
        </p:spPr>
        <p:txBody>
          <a:bodyPr vert="horz" wrap="square" lIns="396000" tIns="45720" rIns="91440" bIns="45720" numCol="1" rtlCol="0" anchor="ctr" anchorCtr="0" compatLnSpc="1">
            <a:prstTxWarp prst="textNoShape">
              <a:avLst/>
            </a:prstTxWarp>
          </a:bodyPr>
          <a:lstStyle/>
          <a:p>
            <a:pPr marL="118800" marR="0" indent="0" defTabSz="914400" rtl="0" eaLnBrk="1" fontAlgn="base" latinLnBrk="0" hangingPunct="1">
              <a:lnSpc>
                <a:spcPct val="100000"/>
              </a:lnSpc>
              <a:spcBef>
                <a:spcPct val="0"/>
              </a:spcBef>
              <a:spcAft>
                <a:spcPct val="0"/>
              </a:spcAft>
              <a:buClrTx/>
              <a:buSzTx/>
              <a:buFontTx/>
              <a:buNone/>
              <a:tabLst/>
            </a:pPr>
            <a:r>
              <a:rPr kumimoji="0" lang="en-US" sz="1050" b="1" i="0" u="none" strike="noStrike" cap="none" normalizeH="0" baseline="0" dirty="0">
                <a:ln>
                  <a:noFill/>
                </a:ln>
                <a:solidFill>
                  <a:schemeClr val="bg1"/>
                </a:solidFill>
                <a:effectLst/>
                <a:latin typeface="+mj-lt"/>
              </a:rPr>
              <a:t>Outside-in assessment of internal digital projects</a:t>
            </a:r>
          </a:p>
        </p:txBody>
      </p:sp>
      <p:sp>
        <p:nvSpPr>
          <p:cNvPr id="21" name="Oval">
            <a:extLst>
              <a:ext uri="{FF2B5EF4-FFF2-40B4-BE49-F238E27FC236}">
                <a16:creationId xmlns:a16="http://schemas.microsoft.com/office/drawing/2014/main" id="{43D2426F-B496-4A75-AAD1-497EA9082A33}"/>
              </a:ext>
            </a:extLst>
          </p:cNvPr>
          <p:cNvSpPr/>
          <p:nvPr/>
        </p:nvSpPr>
        <p:spPr bwMode="auto">
          <a:xfrm>
            <a:off x="1717200" y="2615915"/>
            <a:ext cx="288000" cy="288000"/>
          </a:xfrm>
          <a:prstGeom prst="ellips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a:ln>
                  <a:noFill/>
                </a:ln>
                <a:solidFill>
                  <a:srgbClr val="009DB0"/>
                </a:solidFill>
                <a:effectLst/>
                <a:latin typeface="+mj-lt"/>
              </a:rPr>
              <a:t>2</a:t>
            </a:r>
          </a:p>
        </p:txBody>
      </p:sp>
      <p:sp>
        <p:nvSpPr>
          <p:cNvPr id="22" name="Arrow: Pentagon">
            <a:extLst>
              <a:ext uri="{FF2B5EF4-FFF2-40B4-BE49-F238E27FC236}">
                <a16:creationId xmlns:a16="http://schemas.microsoft.com/office/drawing/2014/main" id="{C002634F-3FA9-4AC3-90E2-0D253FC97BF7}"/>
              </a:ext>
            </a:extLst>
          </p:cNvPr>
          <p:cNvSpPr/>
          <p:nvPr/>
        </p:nvSpPr>
        <p:spPr bwMode="auto">
          <a:xfrm>
            <a:off x="1641599" y="3093590"/>
            <a:ext cx="3960000" cy="514803"/>
          </a:xfrm>
          <a:prstGeom prst="homePlate">
            <a:avLst/>
          </a:prstGeom>
          <a:solidFill>
            <a:srgbClr val="CDE8EF"/>
          </a:solidFill>
          <a:ln w="9525" cap="flat" cmpd="sng" algn="ctr">
            <a:noFill/>
            <a:prstDash val="solid"/>
            <a:round/>
            <a:headEnd type="none" w="med" len="med"/>
            <a:tailEnd type="none" w="med" len="med"/>
          </a:ln>
          <a:effectLst/>
        </p:spPr>
        <p:txBody>
          <a:bodyPr vert="horz" wrap="square" lIns="396000" tIns="45720" rIns="0" bIns="45720" numCol="1" rtlCol="0" anchor="ctr" anchorCtr="0" compatLnSpc="1">
            <a:prstTxWarp prst="textNoShape">
              <a:avLst/>
            </a:prstTxWarp>
          </a:bodyPr>
          <a:lstStyle/>
          <a:p>
            <a:pPr marL="118800" marR="0" indent="0" defTabSz="914400" rtl="0" eaLnBrk="1" fontAlgn="base" latinLnBrk="0" hangingPunct="1">
              <a:lnSpc>
                <a:spcPct val="100000"/>
              </a:lnSpc>
              <a:spcBef>
                <a:spcPct val="0"/>
              </a:spcBef>
              <a:spcAft>
                <a:spcPct val="0"/>
              </a:spcAft>
              <a:buClrTx/>
              <a:buSzTx/>
              <a:buFontTx/>
              <a:buNone/>
              <a:tabLst/>
            </a:pPr>
            <a:r>
              <a:rPr kumimoji="0" lang="en-US" sz="1050" b="1" i="0" u="none" strike="noStrike" cap="none" normalizeH="0" baseline="0" dirty="0">
                <a:ln>
                  <a:noFill/>
                </a:ln>
                <a:solidFill>
                  <a:srgbClr val="009DB0"/>
                </a:solidFill>
                <a:effectLst/>
                <a:latin typeface="+mj-lt"/>
              </a:rPr>
              <a:t>Risk/opportunity analysis of platform business models</a:t>
            </a:r>
          </a:p>
        </p:txBody>
      </p:sp>
      <p:sp>
        <p:nvSpPr>
          <p:cNvPr id="23" name="Oval">
            <a:extLst>
              <a:ext uri="{FF2B5EF4-FFF2-40B4-BE49-F238E27FC236}">
                <a16:creationId xmlns:a16="http://schemas.microsoft.com/office/drawing/2014/main" id="{881BCC14-16CB-4BDD-981B-E09A1F04AA77}"/>
              </a:ext>
            </a:extLst>
          </p:cNvPr>
          <p:cNvSpPr/>
          <p:nvPr/>
        </p:nvSpPr>
        <p:spPr bwMode="auto">
          <a:xfrm>
            <a:off x="1717200" y="3216517"/>
            <a:ext cx="288000" cy="288000"/>
          </a:xfrm>
          <a:prstGeom prst="ellips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a:ln>
                  <a:noFill/>
                </a:ln>
                <a:solidFill>
                  <a:srgbClr val="009DB0"/>
                </a:solidFill>
                <a:effectLst/>
                <a:latin typeface="+mj-lt"/>
              </a:rPr>
              <a:t>3</a:t>
            </a:r>
          </a:p>
        </p:txBody>
      </p:sp>
      <p:sp>
        <p:nvSpPr>
          <p:cNvPr id="24" name="Arrow: Pentagon">
            <a:extLst>
              <a:ext uri="{FF2B5EF4-FFF2-40B4-BE49-F238E27FC236}">
                <a16:creationId xmlns:a16="http://schemas.microsoft.com/office/drawing/2014/main" id="{9523976D-7994-4445-A7A3-F04F6C533708}"/>
              </a:ext>
            </a:extLst>
          </p:cNvPr>
          <p:cNvSpPr/>
          <p:nvPr/>
        </p:nvSpPr>
        <p:spPr bwMode="auto">
          <a:xfrm>
            <a:off x="1641599" y="3694193"/>
            <a:ext cx="3960000" cy="514803"/>
          </a:xfrm>
          <a:prstGeom prst="homePlate">
            <a:avLst/>
          </a:prstGeom>
          <a:solidFill>
            <a:srgbClr val="CDE8EF"/>
          </a:solidFill>
          <a:ln w="9525" cap="flat" cmpd="sng" algn="ctr">
            <a:noFill/>
            <a:prstDash val="solid"/>
            <a:round/>
            <a:headEnd type="none" w="med" len="med"/>
            <a:tailEnd type="none" w="med" len="med"/>
          </a:ln>
          <a:effectLst/>
        </p:spPr>
        <p:txBody>
          <a:bodyPr vert="horz" wrap="square" lIns="396000" tIns="45720" rIns="91440" bIns="45720" numCol="1" rtlCol="0" anchor="ctr" anchorCtr="0" compatLnSpc="1">
            <a:prstTxWarp prst="textNoShape">
              <a:avLst/>
            </a:prstTxWarp>
          </a:bodyPr>
          <a:lstStyle/>
          <a:p>
            <a:pPr marL="118800" marR="0" indent="0" defTabSz="914400" rtl="0" eaLnBrk="1" fontAlgn="base" latinLnBrk="0" hangingPunct="1">
              <a:lnSpc>
                <a:spcPct val="100000"/>
              </a:lnSpc>
              <a:spcBef>
                <a:spcPct val="0"/>
              </a:spcBef>
              <a:spcAft>
                <a:spcPct val="0"/>
              </a:spcAft>
              <a:buClrTx/>
              <a:buSzTx/>
              <a:buFontTx/>
              <a:buNone/>
              <a:tabLst/>
            </a:pPr>
            <a:r>
              <a:rPr kumimoji="0" lang="en-US" sz="1050" b="1" i="0" u="none" strike="noStrike" cap="none" normalizeH="0" baseline="0" dirty="0">
                <a:ln>
                  <a:noFill/>
                </a:ln>
                <a:solidFill>
                  <a:srgbClr val="009DB0"/>
                </a:solidFill>
                <a:effectLst/>
                <a:latin typeface="+mj-lt"/>
              </a:rPr>
              <a:t>Appendix</a:t>
            </a:r>
          </a:p>
        </p:txBody>
      </p:sp>
      <p:sp>
        <p:nvSpPr>
          <p:cNvPr id="25" name="Oval">
            <a:extLst>
              <a:ext uri="{FF2B5EF4-FFF2-40B4-BE49-F238E27FC236}">
                <a16:creationId xmlns:a16="http://schemas.microsoft.com/office/drawing/2014/main" id="{4B9C31AC-D2D8-4B3A-AA73-F189E6F59426}"/>
              </a:ext>
            </a:extLst>
          </p:cNvPr>
          <p:cNvSpPr/>
          <p:nvPr/>
        </p:nvSpPr>
        <p:spPr bwMode="auto">
          <a:xfrm>
            <a:off x="1717200" y="3817120"/>
            <a:ext cx="288000" cy="288000"/>
          </a:xfrm>
          <a:prstGeom prst="ellips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a:ln>
                  <a:noFill/>
                </a:ln>
                <a:solidFill>
                  <a:srgbClr val="009DB0"/>
                </a:solidFill>
                <a:effectLst/>
                <a:latin typeface="+mj-lt"/>
              </a:rPr>
              <a:t>4</a:t>
            </a:r>
          </a:p>
        </p:txBody>
      </p:sp>
      <p:sp>
        <p:nvSpPr>
          <p:cNvPr id="7" name="Titre 6">
            <a:extLst>
              <a:ext uri="{FF2B5EF4-FFF2-40B4-BE49-F238E27FC236}">
                <a16:creationId xmlns:a16="http://schemas.microsoft.com/office/drawing/2014/main" id="{9DCBC619-97D3-4FF1-B9FE-CBEF775B63E5}"/>
              </a:ext>
            </a:extLst>
          </p:cNvPr>
          <p:cNvSpPr>
            <a:spLocks noGrp="1"/>
          </p:cNvSpPr>
          <p:nvPr>
            <p:ph type="ctrTitle"/>
          </p:nvPr>
        </p:nvSpPr>
        <p:spPr/>
        <p:txBody>
          <a:bodyPr/>
          <a:lstStyle/>
          <a:p>
            <a:endParaRPr lang="en-US" dirty="0">
              <a:latin typeface="+mj-lt"/>
            </a:endParaRPr>
          </a:p>
        </p:txBody>
      </p:sp>
      <p:sp>
        <p:nvSpPr>
          <p:cNvPr id="17" name="ZoneTexte 3">
            <a:extLst>
              <a:ext uri="{FF2B5EF4-FFF2-40B4-BE49-F238E27FC236}">
                <a16:creationId xmlns:a16="http://schemas.microsoft.com/office/drawing/2014/main" id="{FF78C7CE-7773-41E1-AD8A-43E5CF6D29A1}"/>
              </a:ext>
            </a:extLst>
          </p:cNvPr>
          <p:cNvSpPr txBox="1"/>
          <p:nvPr/>
        </p:nvSpPr>
        <p:spPr>
          <a:xfrm>
            <a:off x="10301394" y="1885949"/>
            <a:ext cx="3790800" cy="3524251"/>
          </a:xfrm>
          <a:prstGeom prst="rect">
            <a:avLst/>
          </a:prstGeom>
          <a:solidFill>
            <a:srgbClr val="F2F2F2"/>
          </a:solidFill>
        </p:spPr>
        <p:txBody>
          <a:bodyPr vert="horz" wrap="square" lIns="216000" tIns="144000" rIns="108000" rtlCol="0" anchor="t">
            <a:noAutofit/>
          </a:bodyPr>
          <a:lstStyle/>
          <a:p>
            <a:pPr marL="355600" indent="-228600">
              <a:spcBef>
                <a:spcPts val="1200"/>
              </a:spcBef>
              <a:buFont typeface="+mj-lt"/>
              <a:buAutoNum type="alphaLcPeriod"/>
            </a:pPr>
            <a:r>
              <a:rPr lang="en-US" sz="1100" b="1" dirty="0">
                <a:solidFill>
                  <a:schemeClr val="accent5">
                    <a:lumMod val="75000"/>
                  </a:schemeClr>
                </a:solidFill>
                <a:latin typeface="+mj-lt"/>
              </a:rPr>
              <a:t>REN providers’ action and ecosystem define use-cases for Hestia</a:t>
            </a:r>
          </a:p>
          <a:p>
            <a:pPr marL="355600" indent="-228600">
              <a:spcBef>
                <a:spcPts val="1200"/>
              </a:spcBef>
              <a:buFont typeface="+mj-lt"/>
              <a:buAutoNum type="alphaLcPeriod"/>
            </a:pPr>
            <a:r>
              <a:rPr lang="en-US" sz="1100" dirty="0">
                <a:latin typeface="+mj-lt"/>
              </a:rPr>
              <a:t>Hestia answers use-cases by developing and implementing digital projects with different impact and complexity</a:t>
            </a:r>
          </a:p>
          <a:p>
            <a:pPr marL="355600" indent="-228600">
              <a:spcBef>
                <a:spcPts val="1200"/>
              </a:spcBef>
              <a:buFont typeface="+mj-lt"/>
              <a:buAutoNum type="alphaLcPeriod"/>
            </a:pPr>
            <a:r>
              <a:rPr lang="en-US" sz="1100" dirty="0">
                <a:latin typeface="+mj-lt"/>
              </a:rPr>
              <a:t>Digitalization creates two barriers to entry in Hestia’s market</a:t>
            </a:r>
          </a:p>
        </p:txBody>
      </p:sp>
    </p:spTree>
    <p:extLst>
      <p:ext uri="{BB962C8B-B14F-4D97-AF65-F5344CB8AC3E}">
        <p14:creationId xmlns:p14="http://schemas.microsoft.com/office/powerpoint/2010/main" val="7383824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58F89C0C-E0E8-4876-A98A-438F18CAD392}"/>
              </a:ext>
            </a:extLst>
          </p:cNvPr>
          <p:cNvGraphicFramePr>
            <a:graphicFrameLocks noChangeAspect="1"/>
          </p:cNvGraphicFramePr>
          <p:nvPr>
            <p:custDataLst>
              <p:tags r:id="rId1"/>
            </p:custDataLst>
            <p:extLst>
              <p:ext uri="{D42A27DB-BD31-4B8C-83A1-F6EECF244321}">
                <p14:modId xmlns:p14="http://schemas.microsoft.com/office/powerpoint/2010/main" val="235971765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16" imgH="423" progId="TCLayout.ActiveDocument.1">
                  <p:embed/>
                </p:oleObj>
              </mc:Choice>
              <mc:Fallback>
                <p:oleObj name="think-cell Slide" r:id="rId4" imgW="416" imgH="423" progId="TCLayout.ActiveDocument.1">
                  <p:embed/>
                  <p:pic>
                    <p:nvPicPr>
                      <p:cNvPr id="5" name="Object 4" hidden="1">
                        <a:extLst>
                          <a:ext uri="{FF2B5EF4-FFF2-40B4-BE49-F238E27FC236}">
                            <a16:creationId xmlns:a16="http://schemas.microsoft.com/office/drawing/2014/main" id="{58F89C0C-E0E8-4876-A98A-438F18CAD392}"/>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4" name="Rectangle 13">
            <a:extLst>
              <a:ext uri="{FF2B5EF4-FFF2-40B4-BE49-F238E27FC236}">
                <a16:creationId xmlns:a16="http://schemas.microsoft.com/office/drawing/2014/main" id="{BF99168B-58D2-49E3-9128-C54D5771CCAF}"/>
              </a:ext>
            </a:extLst>
          </p:cNvPr>
          <p:cNvSpPr/>
          <p:nvPr/>
        </p:nvSpPr>
        <p:spPr>
          <a:xfrm>
            <a:off x="4389848" y="815149"/>
            <a:ext cx="4856523" cy="35242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Identified use-cases for a company such as Hestia</a:t>
            </a:r>
          </a:p>
        </p:txBody>
      </p:sp>
      <p:sp>
        <p:nvSpPr>
          <p:cNvPr id="15" name="Arrow: Pentagon 7">
            <a:extLst>
              <a:ext uri="{FF2B5EF4-FFF2-40B4-BE49-F238E27FC236}">
                <a16:creationId xmlns:a16="http://schemas.microsoft.com/office/drawing/2014/main" id="{05128460-7BFC-4307-97D3-8D6BCE648098}"/>
              </a:ext>
            </a:extLst>
          </p:cNvPr>
          <p:cNvSpPr/>
          <p:nvPr/>
        </p:nvSpPr>
        <p:spPr>
          <a:xfrm rot="5400000">
            <a:off x="3273442" y="601472"/>
            <a:ext cx="363691" cy="1658838"/>
          </a:xfrm>
          <a:prstGeom prst="homePlate">
            <a:avLst>
              <a:gd name="adj" fmla="val 29867"/>
            </a:avLst>
          </a:prstGeom>
          <a:solidFill>
            <a:srgbClr val="FDEADA"/>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900" dirty="0">
                <a:solidFill>
                  <a:schemeClr val="tx1"/>
                </a:solidFill>
              </a:rPr>
              <a:t>Receipt of the mission order</a:t>
            </a:r>
          </a:p>
        </p:txBody>
      </p:sp>
      <p:sp>
        <p:nvSpPr>
          <p:cNvPr id="16" name="Arrow: Chevron 8">
            <a:extLst>
              <a:ext uri="{FF2B5EF4-FFF2-40B4-BE49-F238E27FC236}">
                <a16:creationId xmlns:a16="http://schemas.microsoft.com/office/drawing/2014/main" id="{52DC22F7-50A1-4F9E-BDE2-AEB9287C6358}"/>
              </a:ext>
            </a:extLst>
          </p:cNvPr>
          <p:cNvSpPr/>
          <p:nvPr/>
        </p:nvSpPr>
        <p:spPr>
          <a:xfrm rot="5400000">
            <a:off x="3273442" y="1027584"/>
            <a:ext cx="363690" cy="1658838"/>
          </a:xfrm>
          <a:prstGeom prst="chevron">
            <a:avLst>
              <a:gd name="adj" fmla="val 28301"/>
            </a:avLst>
          </a:prstGeom>
          <a:solidFill>
            <a:srgbClr val="FDEADA"/>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900" dirty="0">
                <a:solidFill>
                  <a:schemeClr val="tx1"/>
                </a:solidFill>
              </a:rPr>
              <a:t>Contact with the insured</a:t>
            </a:r>
          </a:p>
        </p:txBody>
      </p:sp>
      <p:sp>
        <p:nvSpPr>
          <p:cNvPr id="17" name="Arrow: Chevron 9">
            <a:extLst>
              <a:ext uri="{FF2B5EF4-FFF2-40B4-BE49-F238E27FC236}">
                <a16:creationId xmlns:a16="http://schemas.microsoft.com/office/drawing/2014/main" id="{13362563-A54C-40FC-9CE3-98BEEED7C283}"/>
              </a:ext>
            </a:extLst>
          </p:cNvPr>
          <p:cNvSpPr/>
          <p:nvPr/>
        </p:nvSpPr>
        <p:spPr>
          <a:xfrm rot="5400000">
            <a:off x="3273443" y="1453693"/>
            <a:ext cx="363689" cy="1658838"/>
          </a:xfrm>
          <a:prstGeom prst="chevron">
            <a:avLst>
              <a:gd name="adj" fmla="val 26096"/>
            </a:avLst>
          </a:prstGeom>
          <a:solidFill>
            <a:srgbClr val="FDEADA"/>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900" dirty="0">
                <a:solidFill>
                  <a:schemeClr val="tx1"/>
                </a:solidFill>
              </a:rPr>
              <a:t>Pre-repair visit</a:t>
            </a:r>
          </a:p>
        </p:txBody>
      </p:sp>
      <p:sp>
        <p:nvSpPr>
          <p:cNvPr id="20" name="Arrow: Chevron 12">
            <a:extLst>
              <a:ext uri="{FF2B5EF4-FFF2-40B4-BE49-F238E27FC236}">
                <a16:creationId xmlns:a16="http://schemas.microsoft.com/office/drawing/2014/main" id="{2C72074C-EA62-427A-B807-7B4830414ADA}"/>
              </a:ext>
            </a:extLst>
          </p:cNvPr>
          <p:cNvSpPr/>
          <p:nvPr/>
        </p:nvSpPr>
        <p:spPr>
          <a:xfrm rot="5400000">
            <a:off x="3273443" y="1879805"/>
            <a:ext cx="363689" cy="1658838"/>
          </a:xfrm>
          <a:prstGeom prst="chevron">
            <a:avLst>
              <a:gd name="adj" fmla="val 26096"/>
            </a:avLst>
          </a:prstGeom>
          <a:solidFill>
            <a:srgbClr val="FDEADA"/>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900" dirty="0">
                <a:solidFill>
                  <a:schemeClr val="tx1"/>
                </a:solidFill>
              </a:rPr>
              <a:t>Drafting of the quotation</a:t>
            </a:r>
          </a:p>
        </p:txBody>
      </p:sp>
      <p:sp>
        <p:nvSpPr>
          <p:cNvPr id="21" name="Arrow: Chevron 13">
            <a:extLst>
              <a:ext uri="{FF2B5EF4-FFF2-40B4-BE49-F238E27FC236}">
                <a16:creationId xmlns:a16="http://schemas.microsoft.com/office/drawing/2014/main" id="{3CAD7744-8624-4211-8642-F7A97366903A}"/>
              </a:ext>
            </a:extLst>
          </p:cNvPr>
          <p:cNvSpPr/>
          <p:nvPr/>
        </p:nvSpPr>
        <p:spPr>
          <a:xfrm rot="5400000">
            <a:off x="3273443" y="2305917"/>
            <a:ext cx="363688" cy="1658838"/>
          </a:xfrm>
          <a:prstGeom prst="chevron">
            <a:avLst>
              <a:gd name="adj" fmla="val 28301"/>
            </a:avLst>
          </a:prstGeom>
          <a:solidFill>
            <a:srgbClr val="FDEADA"/>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900" dirty="0">
                <a:solidFill>
                  <a:schemeClr val="tx1"/>
                </a:solidFill>
              </a:rPr>
              <a:t>Design office control</a:t>
            </a:r>
          </a:p>
        </p:txBody>
      </p:sp>
      <p:sp>
        <p:nvSpPr>
          <p:cNvPr id="22" name="Arrow: Chevron 14">
            <a:extLst>
              <a:ext uri="{FF2B5EF4-FFF2-40B4-BE49-F238E27FC236}">
                <a16:creationId xmlns:a16="http://schemas.microsoft.com/office/drawing/2014/main" id="{0EE64BA2-0E59-4319-86FD-6DC0E3B07DC6}"/>
              </a:ext>
            </a:extLst>
          </p:cNvPr>
          <p:cNvSpPr/>
          <p:nvPr/>
        </p:nvSpPr>
        <p:spPr>
          <a:xfrm rot="5400000">
            <a:off x="3273443" y="2732027"/>
            <a:ext cx="363689" cy="1658838"/>
          </a:xfrm>
          <a:prstGeom prst="chevron">
            <a:avLst>
              <a:gd name="adj" fmla="val 26096"/>
            </a:avLst>
          </a:prstGeom>
          <a:solidFill>
            <a:srgbClr val="FDEADA"/>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900" dirty="0">
                <a:solidFill>
                  <a:schemeClr val="tx1"/>
                </a:solidFill>
              </a:rPr>
              <a:t>Sending of the quotation</a:t>
            </a:r>
          </a:p>
        </p:txBody>
      </p:sp>
      <p:sp>
        <p:nvSpPr>
          <p:cNvPr id="23" name="Arrow: Chevron 15">
            <a:extLst>
              <a:ext uri="{FF2B5EF4-FFF2-40B4-BE49-F238E27FC236}">
                <a16:creationId xmlns:a16="http://schemas.microsoft.com/office/drawing/2014/main" id="{C50B6671-D4B5-4C43-8259-C37662E047AC}"/>
              </a:ext>
            </a:extLst>
          </p:cNvPr>
          <p:cNvSpPr/>
          <p:nvPr/>
        </p:nvSpPr>
        <p:spPr>
          <a:xfrm rot="5400000">
            <a:off x="3273443" y="3584249"/>
            <a:ext cx="363691" cy="1658840"/>
          </a:xfrm>
          <a:prstGeom prst="chevron">
            <a:avLst>
              <a:gd name="adj" fmla="val 26096"/>
            </a:avLst>
          </a:prstGeom>
          <a:solidFill>
            <a:srgbClr val="FDEADA"/>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900" dirty="0">
                <a:solidFill>
                  <a:schemeClr val="tx1"/>
                </a:solidFill>
              </a:rPr>
              <a:t>Reparation</a:t>
            </a:r>
          </a:p>
        </p:txBody>
      </p:sp>
      <p:sp>
        <p:nvSpPr>
          <p:cNvPr id="24" name="Arrow: Chevron 16">
            <a:extLst>
              <a:ext uri="{FF2B5EF4-FFF2-40B4-BE49-F238E27FC236}">
                <a16:creationId xmlns:a16="http://schemas.microsoft.com/office/drawing/2014/main" id="{6FD5383A-D90F-4793-9EE4-978E5E77E6AE}"/>
              </a:ext>
            </a:extLst>
          </p:cNvPr>
          <p:cNvSpPr/>
          <p:nvPr/>
        </p:nvSpPr>
        <p:spPr>
          <a:xfrm rot="5400000">
            <a:off x="3273444" y="3158138"/>
            <a:ext cx="363688" cy="1658840"/>
          </a:xfrm>
          <a:prstGeom prst="chevron">
            <a:avLst>
              <a:gd name="adj" fmla="val 28301"/>
            </a:avLst>
          </a:prstGeom>
          <a:solidFill>
            <a:srgbClr val="FDEADA"/>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900" dirty="0">
                <a:solidFill>
                  <a:schemeClr val="tx1"/>
                </a:solidFill>
              </a:rPr>
              <a:t>Agreement and planning</a:t>
            </a:r>
          </a:p>
        </p:txBody>
      </p:sp>
      <p:sp>
        <p:nvSpPr>
          <p:cNvPr id="25" name="Arrow: Chevron 17">
            <a:extLst>
              <a:ext uri="{FF2B5EF4-FFF2-40B4-BE49-F238E27FC236}">
                <a16:creationId xmlns:a16="http://schemas.microsoft.com/office/drawing/2014/main" id="{E73D5AA9-9BED-4CFE-9B15-BA2CA34D3A8F}"/>
              </a:ext>
            </a:extLst>
          </p:cNvPr>
          <p:cNvSpPr/>
          <p:nvPr/>
        </p:nvSpPr>
        <p:spPr>
          <a:xfrm rot="5400000">
            <a:off x="3273443" y="4010361"/>
            <a:ext cx="363691" cy="1658840"/>
          </a:xfrm>
          <a:prstGeom prst="chevron">
            <a:avLst>
              <a:gd name="adj" fmla="val 26096"/>
            </a:avLst>
          </a:prstGeom>
          <a:solidFill>
            <a:srgbClr val="FDEADA"/>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900" dirty="0">
                <a:solidFill>
                  <a:schemeClr val="tx1"/>
                </a:solidFill>
              </a:rPr>
              <a:t>Signature and doc. receipt</a:t>
            </a:r>
          </a:p>
        </p:txBody>
      </p:sp>
      <p:sp>
        <p:nvSpPr>
          <p:cNvPr id="26" name="Arrow: Chevron 18">
            <a:extLst>
              <a:ext uri="{FF2B5EF4-FFF2-40B4-BE49-F238E27FC236}">
                <a16:creationId xmlns:a16="http://schemas.microsoft.com/office/drawing/2014/main" id="{1CF178C9-FA09-4B3B-8961-A7D3052DF2A2}"/>
              </a:ext>
            </a:extLst>
          </p:cNvPr>
          <p:cNvSpPr/>
          <p:nvPr/>
        </p:nvSpPr>
        <p:spPr>
          <a:xfrm rot="5400000">
            <a:off x="3273442" y="4436474"/>
            <a:ext cx="363691" cy="1658838"/>
          </a:xfrm>
          <a:prstGeom prst="chevron">
            <a:avLst>
              <a:gd name="adj" fmla="val 26096"/>
            </a:avLst>
          </a:prstGeom>
          <a:solidFill>
            <a:srgbClr val="FDEADA"/>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tIns="0" bIns="0" rtlCol="0" anchor="ctr"/>
          <a:lstStyle/>
          <a:p>
            <a:pPr algn="ctr"/>
            <a:r>
              <a:rPr lang="en-US" sz="900" dirty="0">
                <a:solidFill>
                  <a:schemeClr val="tx1"/>
                </a:solidFill>
              </a:rPr>
              <a:t>Quality control, client satisfaction</a:t>
            </a:r>
          </a:p>
        </p:txBody>
      </p:sp>
      <p:sp>
        <p:nvSpPr>
          <p:cNvPr id="56" name="Rectangle 55">
            <a:extLst>
              <a:ext uri="{FF2B5EF4-FFF2-40B4-BE49-F238E27FC236}">
                <a16:creationId xmlns:a16="http://schemas.microsoft.com/office/drawing/2014/main" id="{2FB57385-9778-4E16-88A7-927D307E97B3}"/>
              </a:ext>
            </a:extLst>
          </p:cNvPr>
          <p:cNvSpPr/>
          <p:nvPr/>
        </p:nvSpPr>
        <p:spPr>
          <a:xfrm>
            <a:off x="10796321" y="1588305"/>
            <a:ext cx="1772650" cy="3729499"/>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sz="900" dirty="0">
                <a:solidFill>
                  <a:schemeClr val="tx1"/>
                </a:solidFill>
              </a:rPr>
              <a:t>Management of repairers : KPI dashboards, contract management tool, webinars, mobile app</a:t>
            </a:r>
          </a:p>
          <a:p>
            <a:pPr algn="ctr"/>
            <a:endParaRPr lang="en-US" sz="900" dirty="0">
              <a:solidFill>
                <a:schemeClr val="tx1"/>
              </a:solidFill>
              <a:highlight>
                <a:srgbClr val="FFFF00"/>
              </a:highlight>
            </a:endParaRPr>
          </a:p>
          <a:p>
            <a:pPr algn="ctr"/>
            <a:r>
              <a:rPr lang="en-US" sz="900" dirty="0">
                <a:solidFill>
                  <a:schemeClr val="tx1"/>
                </a:solidFill>
                <a:highlight>
                  <a:srgbClr val="FFFF00"/>
                </a:highlight>
              </a:rPr>
              <a:t>First-time-right intake : assignment profiling through tele advice</a:t>
            </a:r>
          </a:p>
          <a:p>
            <a:pPr algn="ctr"/>
            <a:endParaRPr lang="en-US" sz="900" dirty="0">
              <a:solidFill>
                <a:schemeClr val="tx1"/>
              </a:solidFill>
              <a:highlight>
                <a:srgbClr val="FFFF00"/>
              </a:highlight>
            </a:endParaRPr>
          </a:p>
          <a:p>
            <a:pPr algn="ctr"/>
            <a:r>
              <a:rPr lang="en-US" sz="900" dirty="0">
                <a:solidFill>
                  <a:schemeClr val="tx1"/>
                </a:solidFill>
                <a:highlight>
                  <a:srgbClr val="FFFF00"/>
                </a:highlight>
              </a:rPr>
              <a:t>Assignment repairer fit : assignment matching on skills </a:t>
            </a:r>
            <a:r>
              <a:rPr lang="en-US" sz="900" dirty="0">
                <a:solidFill>
                  <a:schemeClr val="tx1"/>
                </a:solidFill>
                <a:highlight>
                  <a:srgbClr val="FFFF00"/>
                </a:highlight>
                <a:sym typeface="Wingdings" panose="05000000000000000000" pitchFamily="2" charset="2"/>
              </a:rPr>
              <a:t> capability database, matching algorithm, dynamic planning tool </a:t>
            </a:r>
          </a:p>
          <a:p>
            <a:pPr algn="ctr"/>
            <a:endParaRPr lang="en-US" sz="900" dirty="0">
              <a:solidFill>
                <a:schemeClr val="tx1"/>
              </a:solidFill>
              <a:highlight>
                <a:srgbClr val="FFFF00"/>
              </a:highlight>
              <a:sym typeface="Wingdings" panose="05000000000000000000" pitchFamily="2" charset="2"/>
            </a:endParaRPr>
          </a:p>
          <a:p>
            <a:pPr algn="ctr"/>
            <a:r>
              <a:rPr lang="en-US" sz="900" dirty="0">
                <a:solidFill>
                  <a:schemeClr val="tx1"/>
                </a:solidFill>
                <a:highlight>
                  <a:srgbClr val="FFFF00"/>
                </a:highlight>
                <a:sym typeface="Wingdings" panose="05000000000000000000" pitchFamily="2" charset="2"/>
              </a:rPr>
              <a:t>Quality monitoring : review systems</a:t>
            </a:r>
          </a:p>
          <a:p>
            <a:pPr algn="ctr"/>
            <a:endParaRPr lang="en-US" sz="900" dirty="0">
              <a:solidFill>
                <a:schemeClr val="tx1"/>
              </a:solidFill>
              <a:highlight>
                <a:srgbClr val="FFFF00"/>
              </a:highlight>
              <a:sym typeface="Wingdings" panose="05000000000000000000" pitchFamily="2" charset="2"/>
            </a:endParaRPr>
          </a:p>
          <a:p>
            <a:pPr algn="ctr"/>
            <a:r>
              <a:rPr lang="en-US" sz="900" dirty="0">
                <a:solidFill>
                  <a:schemeClr val="tx1"/>
                </a:solidFill>
                <a:highlight>
                  <a:srgbClr val="FFFF00"/>
                </a:highlight>
                <a:sym typeface="Wingdings" panose="05000000000000000000" pitchFamily="2" charset="2"/>
              </a:rPr>
              <a:t>Quality control : data pattern analysis</a:t>
            </a:r>
            <a:endParaRPr lang="en-US" sz="900" dirty="0">
              <a:solidFill>
                <a:schemeClr val="tx1"/>
              </a:solidFill>
              <a:highlight>
                <a:srgbClr val="FFFF00"/>
              </a:highlight>
            </a:endParaRPr>
          </a:p>
        </p:txBody>
      </p:sp>
      <p:sp>
        <p:nvSpPr>
          <p:cNvPr id="31" name="Rectangle 30">
            <a:extLst>
              <a:ext uri="{FF2B5EF4-FFF2-40B4-BE49-F238E27FC236}">
                <a16:creationId xmlns:a16="http://schemas.microsoft.com/office/drawing/2014/main" id="{0A21BF8A-4686-4FC7-B72A-00B5F9563C97}"/>
              </a:ext>
            </a:extLst>
          </p:cNvPr>
          <p:cNvSpPr/>
          <p:nvPr/>
        </p:nvSpPr>
        <p:spPr>
          <a:xfrm>
            <a:off x="4425883" y="4862409"/>
            <a:ext cx="2674756" cy="36565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rPr>
              <a:t>Enhancement of selfcare journey (chatbots, </a:t>
            </a:r>
            <a:r>
              <a:rPr lang="en-US" sz="900" dirty="0" err="1">
                <a:solidFill>
                  <a:schemeClr val="tx1"/>
                </a:solidFill>
              </a:rPr>
              <a:t>voicebot</a:t>
            </a:r>
            <a:r>
              <a:rPr lang="en-US" sz="900" dirty="0">
                <a:solidFill>
                  <a:schemeClr val="tx1"/>
                </a:solidFill>
              </a:rPr>
              <a:t>, Q&amp;A, etc.)</a:t>
            </a:r>
          </a:p>
        </p:txBody>
      </p:sp>
      <p:sp>
        <p:nvSpPr>
          <p:cNvPr id="33" name="Rectangle 32">
            <a:extLst>
              <a:ext uri="{FF2B5EF4-FFF2-40B4-BE49-F238E27FC236}">
                <a16:creationId xmlns:a16="http://schemas.microsoft.com/office/drawing/2014/main" id="{6F619186-A29F-47FC-B4C9-60FE5B327007}"/>
              </a:ext>
            </a:extLst>
          </p:cNvPr>
          <p:cNvSpPr/>
          <p:nvPr/>
        </p:nvSpPr>
        <p:spPr>
          <a:xfrm>
            <a:off x="4425883" y="5361548"/>
            <a:ext cx="2674756" cy="96355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900" dirty="0">
                <a:solidFill>
                  <a:schemeClr val="tx1"/>
                </a:solidFill>
              </a:rPr>
              <a:t>New cross-sell opportunities with existing clients</a:t>
            </a:r>
          </a:p>
        </p:txBody>
      </p:sp>
      <p:sp>
        <p:nvSpPr>
          <p:cNvPr id="38" name="Rectangle 37">
            <a:extLst>
              <a:ext uri="{FF2B5EF4-FFF2-40B4-BE49-F238E27FC236}">
                <a16:creationId xmlns:a16="http://schemas.microsoft.com/office/drawing/2014/main" id="{443D7E13-5E25-417A-AA2B-D37766447346}"/>
              </a:ext>
            </a:extLst>
          </p:cNvPr>
          <p:cNvSpPr/>
          <p:nvPr/>
        </p:nvSpPr>
        <p:spPr>
          <a:xfrm>
            <a:off x="4657990" y="5721419"/>
            <a:ext cx="2210542" cy="238359"/>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endParaRPr>
          </a:p>
          <a:p>
            <a:pPr algn="ctr"/>
            <a:r>
              <a:rPr lang="en-US" sz="900" dirty="0">
                <a:solidFill>
                  <a:schemeClr val="tx1"/>
                </a:solidFill>
              </a:rPr>
              <a:t>Design services</a:t>
            </a:r>
          </a:p>
          <a:p>
            <a:pPr algn="ctr"/>
            <a:endParaRPr lang="en-US" sz="900" dirty="0">
              <a:solidFill>
                <a:schemeClr val="tx1"/>
              </a:solidFill>
            </a:endParaRPr>
          </a:p>
        </p:txBody>
      </p:sp>
      <p:sp>
        <p:nvSpPr>
          <p:cNvPr id="46" name="Rectangle 45">
            <a:extLst>
              <a:ext uri="{FF2B5EF4-FFF2-40B4-BE49-F238E27FC236}">
                <a16:creationId xmlns:a16="http://schemas.microsoft.com/office/drawing/2014/main" id="{54AFC57A-2292-4CA3-B567-A14B5835A6E8}"/>
              </a:ext>
            </a:extLst>
          </p:cNvPr>
          <p:cNvSpPr/>
          <p:nvPr/>
        </p:nvSpPr>
        <p:spPr>
          <a:xfrm>
            <a:off x="4425883" y="1283944"/>
            <a:ext cx="985522" cy="551688"/>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rPr>
              <a:t>Declaration of the claim and assistance in case of need</a:t>
            </a:r>
          </a:p>
        </p:txBody>
      </p:sp>
      <p:sp>
        <p:nvSpPr>
          <p:cNvPr id="48" name="Rectangle 47">
            <a:extLst>
              <a:ext uri="{FF2B5EF4-FFF2-40B4-BE49-F238E27FC236}">
                <a16:creationId xmlns:a16="http://schemas.microsoft.com/office/drawing/2014/main" id="{071ECFC0-1FE9-49A0-A0B0-4AFD8164EB62}"/>
              </a:ext>
            </a:extLst>
          </p:cNvPr>
          <p:cNvSpPr/>
          <p:nvPr/>
        </p:nvSpPr>
        <p:spPr>
          <a:xfrm>
            <a:off x="4657990" y="6005806"/>
            <a:ext cx="2210542" cy="238359"/>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endParaRPr>
          </a:p>
          <a:p>
            <a:pPr algn="ctr"/>
            <a:r>
              <a:rPr lang="en-US" sz="900" dirty="0">
                <a:solidFill>
                  <a:schemeClr val="tx1"/>
                </a:solidFill>
              </a:rPr>
              <a:t>Pro-active maintenance tools</a:t>
            </a:r>
          </a:p>
          <a:p>
            <a:pPr algn="ctr"/>
            <a:endParaRPr lang="en-US" sz="900" dirty="0">
              <a:solidFill>
                <a:schemeClr val="tx1"/>
              </a:solidFill>
            </a:endParaRPr>
          </a:p>
        </p:txBody>
      </p:sp>
      <p:sp>
        <p:nvSpPr>
          <p:cNvPr id="3" name="Ellipse 2">
            <a:extLst>
              <a:ext uri="{FF2B5EF4-FFF2-40B4-BE49-F238E27FC236}">
                <a16:creationId xmlns:a16="http://schemas.microsoft.com/office/drawing/2014/main" id="{560625DF-BB9A-476B-B434-FFCE76A905DE}"/>
              </a:ext>
            </a:extLst>
          </p:cNvPr>
          <p:cNvSpPr/>
          <p:nvPr/>
        </p:nvSpPr>
        <p:spPr>
          <a:xfrm>
            <a:off x="4293435" y="1216766"/>
            <a:ext cx="216000" cy="216000"/>
          </a:xfrm>
          <a:prstGeom prst="ellipse">
            <a:avLst/>
          </a:prstGeom>
          <a:solidFill>
            <a:srgbClr val="EBF1DE"/>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1</a:t>
            </a:r>
          </a:p>
        </p:txBody>
      </p:sp>
      <p:sp>
        <p:nvSpPr>
          <p:cNvPr id="47" name="Rectangle 46">
            <a:extLst>
              <a:ext uri="{FF2B5EF4-FFF2-40B4-BE49-F238E27FC236}">
                <a16:creationId xmlns:a16="http://schemas.microsoft.com/office/drawing/2014/main" id="{A14096DC-4CAE-4A32-BFA3-6DBFBDDF9334}"/>
              </a:ext>
            </a:extLst>
          </p:cNvPr>
          <p:cNvSpPr/>
          <p:nvPr/>
        </p:nvSpPr>
        <p:spPr>
          <a:xfrm>
            <a:off x="4408060" y="1885460"/>
            <a:ext cx="1003345" cy="284346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sz="900" dirty="0">
                <a:solidFill>
                  <a:schemeClr val="tx1"/>
                </a:solidFill>
              </a:rPr>
              <a:t>Seamless reporting advancement and follow-up through online portal</a:t>
            </a:r>
            <a:endParaRPr lang="en-US" sz="900" dirty="0">
              <a:solidFill>
                <a:schemeClr val="tx1"/>
              </a:solidFill>
              <a:highlight>
                <a:srgbClr val="FFFF00"/>
              </a:highlight>
            </a:endParaRPr>
          </a:p>
        </p:txBody>
      </p:sp>
      <p:sp>
        <p:nvSpPr>
          <p:cNvPr id="63" name="Ellipse 62">
            <a:extLst>
              <a:ext uri="{FF2B5EF4-FFF2-40B4-BE49-F238E27FC236}">
                <a16:creationId xmlns:a16="http://schemas.microsoft.com/office/drawing/2014/main" id="{CACC76FC-2977-4355-BF81-4E5EDB67542C}"/>
              </a:ext>
            </a:extLst>
          </p:cNvPr>
          <p:cNvSpPr/>
          <p:nvPr/>
        </p:nvSpPr>
        <p:spPr>
          <a:xfrm>
            <a:off x="4284706" y="1828323"/>
            <a:ext cx="216000" cy="216000"/>
          </a:xfrm>
          <a:prstGeom prst="ellipse">
            <a:avLst/>
          </a:prstGeom>
          <a:solidFill>
            <a:srgbClr val="EBF1DE"/>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2</a:t>
            </a:r>
          </a:p>
        </p:txBody>
      </p:sp>
      <p:sp>
        <p:nvSpPr>
          <p:cNvPr id="64" name="Ellipse 63">
            <a:extLst>
              <a:ext uri="{FF2B5EF4-FFF2-40B4-BE49-F238E27FC236}">
                <a16:creationId xmlns:a16="http://schemas.microsoft.com/office/drawing/2014/main" id="{E69A6A78-2AD3-4D53-8B9B-27B1B6264317}"/>
              </a:ext>
            </a:extLst>
          </p:cNvPr>
          <p:cNvSpPr/>
          <p:nvPr/>
        </p:nvSpPr>
        <p:spPr>
          <a:xfrm>
            <a:off x="4295962" y="4754409"/>
            <a:ext cx="216000" cy="216000"/>
          </a:xfrm>
          <a:prstGeom prst="ellipse">
            <a:avLst/>
          </a:prstGeom>
          <a:solidFill>
            <a:srgbClr val="EBF1DE"/>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3</a:t>
            </a:r>
          </a:p>
        </p:txBody>
      </p:sp>
      <p:sp>
        <p:nvSpPr>
          <p:cNvPr id="65" name="Ellipse 64">
            <a:extLst>
              <a:ext uri="{FF2B5EF4-FFF2-40B4-BE49-F238E27FC236}">
                <a16:creationId xmlns:a16="http://schemas.microsoft.com/office/drawing/2014/main" id="{B996472B-4494-4092-90D2-F9B0598EDA9B}"/>
              </a:ext>
            </a:extLst>
          </p:cNvPr>
          <p:cNvSpPr/>
          <p:nvPr/>
        </p:nvSpPr>
        <p:spPr>
          <a:xfrm>
            <a:off x="4293435" y="5293191"/>
            <a:ext cx="216000" cy="216000"/>
          </a:xfrm>
          <a:prstGeom prst="ellipse">
            <a:avLst/>
          </a:prstGeom>
          <a:solidFill>
            <a:srgbClr val="EBF1DE"/>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4</a:t>
            </a:r>
          </a:p>
        </p:txBody>
      </p:sp>
      <p:sp>
        <p:nvSpPr>
          <p:cNvPr id="19" name="Rectangle 18">
            <a:extLst>
              <a:ext uri="{FF2B5EF4-FFF2-40B4-BE49-F238E27FC236}">
                <a16:creationId xmlns:a16="http://schemas.microsoft.com/office/drawing/2014/main" id="{53B1CD2F-0672-4E2A-A3D2-D816C1F3C13A}"/>
              </a:ext>
            </a:extLst>
          </p:cNvPr>
          <p:cNvSpPr/>
          <p:nvPr/>
        </p:nvSpPr>
        <p:spPr>
          <a:xfrm>
            <a:off x="5522911" y="1884510"/>
            <a:ext cx="1577728" cy="468027"/>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rPr>
              <a:t>Loss data collection (</a:t>
            </a:r>
            <a:r>
              <a:rPr lang="en-US" sz="900" dirty="0" err="1">
                <a:solidFill>
                  <a:schemeClr val="tx1"/>
                </a:solidFill>
              </a:rPr>
              <a:t>visio</a:t>
            </a:r>
            <a:r>
              <a:rPr lang="en-US" sz="900" dirty="0">
                <a:solidFill>
                  <a:schemeClr val="tx1"/>
                </a:solidFill>
              </a:rPr>
              <a:t>, selfcare, drones)</a:t>
            </a:r>
          </a:p>
        </p:txBody>
      </p:sp>
      <p:sp>
        <p:nvSpPr>
          <p:cNvPr id="29" name="Rectangle 28">
            <a:extLst>
              <a:ext uri="{FF2B5EF4-FFF2-40B4-BE49-F238E27FC236}">
                <a16:creationId xmlns:a16="http://schemas.microsoft.com/office/drawing/2014/main" id="{4EBEFE44-2A14-4F09-A3EB-58ED287D0203}"/>
              </a:ext>
            </a:extLst>
          </p:cNvPr>
          <p:cNvSpPr/>
          <p:nvPr/>
        </p:nvSpPr>
        <p:spPr>
          <a:xfrm>
            <a:off x="5522911" y="2431280"/>
            <a:ext cx="1577728" cy="605177"/>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rPr>
              <a:t>Optimization of claim analysis process, draft of quotation and price setting</a:t>
            </a:r>
          </a:p>
        </p:txBody>
      </p:sp>
      <p:sp>
        <p:nvSpPr>
          <p:cNvPr id="30" name="Rectangle 29">
            <a:extLst>
              <a:ext uri="{FF2B5EF4-FFF2-40B4-BE49-F238E27FC236}">
                <a16:creationId xmlns:a16="http://schemas.microsoft.com/office/drawing/2014/main" id="{0D81CDD6-14AC-4542-8189-57ADD3120D86}"/>
              </a:ext>
            </a:extLst>
          </p:cNvPr>
          <p:cNvSpPr/>
          <p:nvPr/>
        </p:nvSpPr>
        <p:spPr>
          <a:xfrm>
            <a:off x="5522911" y="3864273"/>
            <a:ext cx="1577728" cy="365781"/>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rPr>
              <a:t>Monitoring of staff efficiency &amp; tools during intervention (fraud…)</a:t>
            </a:r>
          </a:p>
        </p:txBody>
      </p:sp>
      <p:sp>
        <p:nvSpPr>
          <p:cNvPr id="34" name="Rectangle 33">
            <a:extLst>
              <a:ext uri="{FF2B5EF4-FFF2-40B4-BE49-F238E27FC236}">
                <a16:creationId xmlns:a16="http://schemas.microsoft.com/office/drawing/2014/main" id="{7710F13B-8FD8-4679-A9E3-0FF42D7E205D}"/>
              </a:ext>
            </a:extLst>
          </p:cNvPr>
          <p:cNvSpPr/>
          <p:nvPr/>
        </p:nvSpPr>
        <p:spPr>
          <a:xfrm>
            <a:off x="5522911" y="3137073"/>
            <a:ext cx="1577728" cy="605177"/>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rPr>
              <a:t>Optimization of resource planning : assignment repairer fit, dynamic planning tool…</a:t>
            </a:r>
          </a:p>
        </p:txBody>
      </p:sp>
      <p:sp>
        <p:nvSpPr>
          <p:cNvPr id="66" name="Ellipse 65">
            <a:extLst>
              <a:ext uri="{FF2B5EF4-FFF2-40B4-BE49-F238E27FC236}">
                <a16:creationId xmlns:a16="http://schemas.microsoft.com/office/drawing/2014/main" id="{580E88D8-DB2D-4BAA-87C9-C7877E27FD4E}"/>
              </a:ext>
            </a:extLst>
          </p:cNvPr>
          <p:cNvSpPr/>
          <p:nvPr/>
        </p:nvSpPr>
        <p:spPr>
          <a:xfrm>
            <a:off x="5419392" y="1802387"/>
            <a:ext cx="216000" cy="216000"/>
          </a:xfrm>
          <a:prstGeom prst="ellipse">
            <a:avLst/>
          </a:prstGeom>
          <a:solidFill>
            <a:srgbClr val="E6E0EC"/>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6</a:t>
            </a:r>
          </a:p>
        </p:txBody>
      </p:sp>
      <p:sp>
        <p:nvSpPr>
          <p:cNvPr id="67" name="Ellipse 66">
            <a:extLst>
              <a:ext uri="{FF2B5EF4-FFF2-40B4-BE49-F238E27FC236}">
                <a16:creationId xmlns:a16="http://schemas.microsoft.com/office/drawing/2014/main" id="{29C19D83-CDAD-468C-B418-83C2D1E45543}"/>
              </a:ext>
            </a:extLst>
          </p:cNvPr>
          <p:cNvSpPr/>
          <p:nvPr/>
        </p:nvSpPr>
        <p:spPr>
          <a:xfrm>
            <a:off x="5419392" y="2376436"/>
            <a:ext cx="216000" cy="216000"/>
          </a:xfrm>
          <a:prstGeom prst="ellipse">
            <a:avLst/>
          </a:prstGeom>
          <a:solidFill>
            <a:srgbClr val="E6E0EC"/>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7</a:t>
            </a:r>
          </a:p>
        </p:txBody>
      </p:sp>
      <p:sp>
        <p:nvSpPr>
          <p:cNvPr id="68" name="Ellipse 67">
            <a:extLst>
              <a:ext uri="{FF2B5EF4-FFF2-40B4-BE49-F238E27FC236}">
                <a16:creationId xmlns:a16="http://schemas.microsoft.com/office/drawing/2014/main" id="{7BD2CCAB-CCFD-487A-BBD3-6041900F9E7C}"/>
              </a:ext>
            </a:extLst>
          </p:cNvPr>
          <p:cNvSpPr/>
          <p:nvPr/>
        </p:nvSpPr>
        <p:spPr>
          <a:xfrm>
            <a:off x="5419392" y="3052953"/>
            <a:ext cx="216000" cy="216000"/>
          </a:xfrm>
          <a:prstGeom prst="ellipse">
            <a:avLst/>
          </a:prstGeom>
          <a:solidFill>
            <a:srgbClr val="E6E0EC"/>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8</a:t>
            </a:r>
          </a:p>
        </p:txBody>
      </p:sp>
      <p:sp>
        <p:nvSpPr>
          <p:cNvPr id="69" name="Ellipse 68">
            <a:extLst>
              <a:ext uri="{FF2B5EF4-FFF2-40B4-BE49-F238E27FC236}">
                <a16:creationId xmlns:a16="http://schemas.microsoft.com/office/drawing/2014/main" id="{B7EBBC5A-DA14-4F74-B1F0-E98AF52DABD0}"/>
              </a:ext>
            </a:extLst>
          </p:cNvPr>
          <p:cNvSpPr/>
          <p:nvPr/>
        </p:nvSpPr>
        <p:spPr>
          <a:xfrm>
            <a:off x="5419392" y="3791477"/>
            <a:ext cx="216000" cy="216000"/>
          </a:xfrm>
          <a:prstGeom prst="ellipse">
            <a:avLst/>
          </a:prstGeom>
          <a:solidFill>
            <a:srgbClr val="E6E0EC"/>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9</a:t>
            </a:r>
          </a:p>
        </p:txBody>
      </p:sp>
      <p:sp>
        <p:nvSpPr>
          <p:cNvPr id="18" name="Rectangle 17">
            <a:extLst>
              <a:ext uri="{FF2B5EF4-FFF2-40B4-BE49-F238E27FC236}">
                <a16:creationId xmlns:a16="http://schemas.microsoft.com/office/drawing/2014/main" id="{A0FC123E-1912-4BE1-A532-BD9FD91F6D4C}"/>
              </a:ext>
            </a:extLst>
          </p:cNvPr>
          <p:cNvSpPr/>
          <p:nvPr/>
        </p:nvSpPr>
        <p:spPr>
          <a:xfrm>
            <a:off x="7185342" y="1283944"/>
            <a:ext cx="2061029" cy="5028282"/>
          </a:xfrm>
          <a:prstGeom prst="rect">
            <a:avLst/>
          </a:prstGeom>
          <a:solidFill>
            <a:srgbClr val="DCE6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highlight>
                <a:srgbClr val="FFFF00"/>
              </a:highlight>
            </a:endParaRPr>
          </a:p>
          <a:p>
            <a:pPr algn="ctr"/>
            <a:endParaRPr lang="en-US" sz="900" dirty="0">
              <a:solidFill>
                <a:schemeClr val="tx1"/>
              </a:solidFill>
              <a:highlight>
                <a:srgbClr val="FFFF00"/>
              </a:highlight>
            </a:endParaRPr>
          </a:p>
        </p:txBody>
      </p:sp>
      <p:sp>
        <p:nvSpPr>
          <p:cNvPr id="40" name="TextBox 36">
            <a:extLst>
              <a:ext uri="{FF2B5EF4-FFF2-40B4-BE49-F238E27FC236}">
                <a16:creationId xmlns:a16="http://schemas.microsoft.com/office/drawing/2014/main" id="{951BFB89-3A96-459C-8E4A-080B28FCA297}"/>
              </a:ext>
            </a:extLst>
          </p:cNvPr>
          <p:cNvSpPr txBox="1"/>
          <p:nvPr/>
        </p:nvSpPr>
        <p:spPr>
          <a:xfrm>
            <a:off x="7185342" y="1331695"/>
            <a:ext cx="2061029" cy="815608"/>
          </a:xfrm>
          <a:prstGeom prst="rect">
            <a:avLst/>
          </a:prstGeom>
          <a:noFill/>
        </p:spPr>
        <p:txBody>
          <a:bodyPr wrap="square" rtlCol="0">
            <a:spAutoFit/>
          </a:bodyPr>
          <a:lstStyle/>
          <a:p>
            <a:pPr algn="ctr"/>
            <a:r>
              <a:rPr lang="en-US" sz="1000" dirty="0">
                <a:solidFill>
                  <a:schemeClr val="tx2"/>
                </a:solidFill>
              </a:rPr>
              <a:t>Workflow management</a:t>
            </a:r>
          </a:p>
          <a:p>
            <a:pPr algn="ctr"/>
            <a:r>
              <a:rPr lang="en-US" sz="900" dirty="0">
                <a:solidFill>
                  <a:schemeClr val="tx1"/>
                </a:solidFill>
              </a:rPr>
              <a:t>Centralization of information for a given subject (API, ERP, 360° file overview, mail integration)</a:t>
            </a:r>
          </a:p>
          <a:p>
            <a:pPr algn="ctr"/>
            <a:endParaRPr lang="en-US" sz="1000" dirty="0">
              <a:solidFill>
                <a:schemeClr val="tx2"/>
              </a:solidFill>
            </a:endParaRPr>
          </a:p>
        </p:txBody>
      </p:sp>
      <p:sp>
        <p:nvSpPr>
          <p:cNvPr id="41" name="Rectangle 40">
            <a:extLst>
              <a:ext uri="{FF2B5EF4-FFF2-40B4-BE49-F238E27FC236}">
                <a16:creationId xmlns:a16="http://schemas.microsoft.com/office/drawing/2014/main" id="{8514CDF6-D3F3-4CEC-96D8-EB94AFEB3106}"/>
              </a:ext>
            </a:extLst>
          </p:cNvPr>
          <p:cNvSpPr/>
          <p:nvPr/>
        </p:nvSpPr>
        <p:spPr>
          <a:xfrm>
            <a:off x="7279025" y="2124726"/>
            <a:ext cx="1873663" cy="442911"/>
          </a:xfrm>
          <a:prstGeom prst="rect">
            <a:avLst/>
          </a:prstGeom>
          <a:solidFill>
            <a:srgbClr val="C6D9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rPr>
              <a:t>Claim reporting and first draft of the quotation</a:t>
            </a:r>
          </a:p>
        </p:txBody>
      </p:sp>
      <p:sp>
        <p:nvSpPr>
          <p:cNvPr id="42" name="Rectangle 41">
            <a:extLst>
              <a:ext uri="{FF2B5EF4-FFF2-40B4-BE49-F238E27FC236}">
                <a16:creationId xmlns:a16="http://schemas.microsoft.com/office/drawing/2014/main" id="{B14DB10B-7FE9-42ED-B303-F33106400EA9}"/>
              </a:ext>
            </a:extLst>
          </p:cNvPr>
          <p:cNvSpPr/>
          <p:nvPr/>
        </p:nvSpPr>
        <p:spPr>
          <a:xfrm>
            <a:off x="7279025" y="2822377"/>
            <a:ext cx="1873663" cy="605962"/>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rPr>
              <a:t>Easy and quick validation step and follow-up by insurance company / other stakeholders (experts…)</a:t>
            </a:r>
          </a:p>
        </p:txBody>
      </p:sp>
      <p:sp>
        <p:nvSpPr>
          <p:cNvPr id="43" name="Rectangle 42">
            <a:extLst>
              <a:ext uri="{FF2B5EF4-FFF2-40B4-BE49-F238E27FC236}">
                <a16:creationId xmlns:a16="http://schemas.microsoft.com/office/drawing/2014/main" id="{E84EA5FA-08E9-40F6-A71F-8BA8F3E3ED99}"/>
              </a:ext>
            </a:extLst>
          </p:cNvPr>
          <p:cNvSpPr/>
          <p:nvPr/>
        </p:nvSpPr>
        <p:spPr>
          <a:xfrm>
            <a:off x="7279025" y="3683079"/>
            <a:ext cx="1873663" cy="442911"/>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rPr>
              <a:t>Security and authentication (electronic signature for all stakeholders,…)</a:t>
            </a:r>
          </a:p>
        </p:txBody>
      </p:sp>
      <p:sp>
        <p:nvSpPr>
          <p:cNvPr id="44" name="Rectangle 43">
            <a:extLst>
              <a:ext uri="{FF2B5EF4-FFF2-40B4-BE49-F238E27FC236}">
                <a16:creationId xmlns:a16="http://schemas.microsoft.com/office/drawing/2014/main" id="{F595688A-2B2A-4B18-BC8F-3E1BBE846D86}"/>
              </a:ext>
            </a:extLst>
          </p:cNvPr>
          <p:cNvSpPr/>
          <p:nvPr/>
        </p:nvSpPr>
        <p:spPr>
          <a:xfrm>
            <a:off x="7279025" y="4380730"/>
            <a:ext cx="1873663" cy="617576"/>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rPr>
              <a:t>Repairs’ reporting advancement and final documents received and stored with GED</a:t>
            </a:r>
          </a:p>
        </p:txBody>
      </p:sp>
      <p:sp>
        <p:nvSpPr>
          <p:cNvPr id="45" name="Rectangle 44">
            <a:extLst>
              <a:ext uri="{FF2B5EF4-FFF2-40B4-BE49-F238E27FC236}">
                <a16:creationId xmlns:a16="http://schemas.microsoft.com/office/drawing/2014/main" id="{7A651798-9873-484A-BCBC-F1732F254FCF}"/>
              </a:ext>
            </a:extLst>
          </p:cNvPr>
          <p:cNvSpPr/>
          <p:nvPr/>
        </p:nvSpPr>
        <p:spPr>
          <a:xfrm>
            <a:off x="7279025" y="5253045"/>
            <a:ext cx="1873663" cy="442911"/>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rPr>
              <a:t>Finalization and clients’ feedback on the service quality</a:t>
            </a:r>
          </a:p>
        </p:txBody>
      </p:sp>
      <p:sp>
        <p:nvSpPr>
          <p:cNvPr id="58" name="Rectangle 57">
            <a:extLst>
              <a:ext uri="{FF2B5EF4-FFF2-40B4-BE49-F238E27FC236}">
                <a16:creationId xmlns:a16="http://schemas.microsoft.com/office/drawing/2014/main" id="{328B4C86-96DF-4F0B-9DF0-1048DA68F379}"/>
              </a:ext>
            </a:extLst>
          </p:cNvPr>
          <p:cNvSpPr/>
          <p:nvPr/>
        </p:nvSpPr>
        <p:spPr>
          <a:xfrm>
            <a:off x="7279025" y="5788382"/>
            <a:ext cx="1873663" cy="44291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1" dirty="0">
                <a:solidFill>
                  <a:schemeClr val="tx1"/>
                </a:solidFill>
              </a:rPr>
              <a:t>Other : Invoicing, capability data base of repairers…</a:t>
            </a:r>
          </a:p>
        </p:txBody>
      </p:sp>
      <p:sp>
        <p:nvSpPr>
          <p:cNvPr id="70" name="Ellipse 69">
            <a:extLst>
              <a:ext uri="{FF2B5EF4-FFF2-40B4-BE49-F238E27FC236}">
                <a16:creationId xmlns:a16="http://schemas.microsoft.com/office/drawing/2014/main" id="{3291AB25-490F-4B63-A46D-E02764883457}"/>
              </a:ext>
            </a:extLst>
          </p:cNvPr>
          <p:cNvSpPr/>
          <p:nvPr/>
        </p:nvSpPr>
        <p:spPr>
          <a:xfrm>
            <a:off x="7189405" y="2063704"/>
            <a:ext cx="216000" cy="216000"/>
          </a:xfrm>
          <a:prstGeom prst="ellipse">
            <a:avLst/>
          </a:prstGeom>
          <a:solidFill>
            <a:srgbClr val="C6D9F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800" dirty="0">
                <a:solidFill>
                  <a:schemeClr val="tx1"/>
                </a:solidFill>
              </a:rPr>
              <a:t>11</a:t>
            </a:r>
          </a:p>
        </p:txBody>
      </p:sp>
      <p:sp>
        <p:nvSpPr>
          <p:cNvPr id="71" name="Ellipse 70">
            <a:extLst>
              <a:ext uri="{FF2B5EF4-FFF2-40B4-BE49-F238E27FC236}">
                <a16:creationId xmlns:a16="http://schemas.microsoft.com/office/drawing/2014/main" id="{075BD30D-D6B5-4502-AB64-F5EF3A546F22}"/>
              </a:ext>
            </a:extLst>
          </p:cNvPr>
          <p:cNvSpPr/>
          <p:nvPr/>
        </p:nvSpPr>
        <p:spPr>
          <a:xfrm>
            <a:off x="7189405" y="2746248"/>
            <a:ext cx="216000" cy="216000"/>
          </a:xfrm>
          <a:prstGeom prst="ellipse">
            <a:avLst/>
          </a:prstGeom>
          <a:solidFill>
            <a:srgbClr val="C6D9F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800" dirty="0">
                <a:solidFill>
                  <a:schemeClr val="tx1"/>
                </a:solidFill>
              </a:rPr>
              <a:t>12</a:t>
            </a:r>
          </a:p>
        </p:txBody>
      </p:sp>
      <p:sp>
        <p:nvSpPr>
          <p:cNvPr id="72" name="Ellipse 71">
            <a:extLst>
              <a:ext uri="{FF2B5EF4-FFF2-40B4-BE49-F238E27FC236}">
                <a16:creationId xmlns:a16="http://schemas.microsoft.com/office/drawing/2014/main" id="{B8A5B5FA-956D-4336-94C9-315F1C4DA686}"/>
              </a:ext>
            </a:extLst>
          </p:cNvPr>
          <p:cNvSpPr/>
          <p:nvPr/>
        </p:nvSpPr>
        <p:spPr>
          <a:xfrm>
            <a:off x="7189405" y="3572859"/>
            <a:ext cx="216000" cy="216000"/>
          </a:xfrm>
          <a:prstGeom prst="ellipse">
            <a:avLst/>
          </a:prstGeom>
          <a:solidFill>
            <a:srgbClr val="C6D9F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800" dirty="0">
                <a:solidFill>
                  <a:schemeClr val="tx1"/>
                </a:solidFill>
              </a:rPr>
              <a:t>13</a:t>
            </a:r>
          </a:p>
        </p:txBody>
      </p:sp>
      <p:sp>
        <p:nvSpPr>
          <p:cNvPr id="73" name="Ellipse 72">
            <a:extLst>
              <a:ext uri="{FF2B5EF4-FFF2-40B4-BE49-F238E27FC236}">
                <a16:creationId xmlns:a16="http://schemas.microsoft.com/office/drawing/2014/main" id="{BB81862D-1352-415B-9794-C265DDB814EE}"/>
              </a:ext>
            </a:extLst>
          </p:cNvPr>
          <p:cNvSpPr/>
          <p:nvPr/>
        </p:nvSpPr>
        <p:spPr>
          <a:xfrm>
            <a:off x="7189405" y="4228033"/>
            <a:ext cx="216000" cy="216000"/>
          </a:xfrm>
          <a:prstGeom prst="ellipse">
            <a:avLst/>
          </a:prstGeom>
          <a:solidFill>
            <a:srgbClr val="C6D9F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800" dirty="0">
                <a:solidFill>
                  <a:schemeClr val="tx1"/>
                </a:solidFill>
              </a:rPr>
              <a:t>14</a:t>
            </a:r>
          </a:p>
        </p:txBody>
      </p:sp>
      <p:sp>
        <p:nvSpPr>
          <p:cNvPr id="74" name="Ellipse 73">
            <a:extLst>
              <a:ext uri="{FF2B5EF4-FFF2-40B4-BE49-F238E27FC236}">
                <a16:creationId xmlns:a16="http://schemas.microsoft.com/office/drawing/2014/main" id="{5013318F-F7B4-4AAF-ADC5-C66BF396BB1E}"/>
              </a:ext>
            </a:extLst>
          </p:cNvPr>
          <p:cNvSpPr/>
          <p:nvPr/>
        </p:nvSpPr>
        <p:spPr>
          <a:xfrm>
            <a:off x="7189405" y="5153489"/>
            <a:ext cx="216000" cy="216000"/>
          </a:xfrm>
          <a:prstGeom prst="ellipse">
            <a:avLst/>
          </a:prstGeom>
          <a:solidFill>
            <a:srgbClr val="C6D9F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800" dirty="0">
                <a:solidFill>
                  <a:schemeClr val="tx1"/>
                </a:solidFill>
              </a:rPr>
              <a:t>15</a:t>
            </a:r>
          </a:p>
        </p:txBody>
      </p:sp>
      <p:sp>
        <p:nvSpPr>
          <p:cNvPr id="83" name="TextBox 25">
            <a:extLst>
              <a:ext uri="{FF2B5EF4-FFF2-40B4-BE49-F238E27FC236}">
                <a16:creationId xmlns:a16="http://schemas.microsoft.com/office/drawing/2014/main" id="{B022D544-F72E-4747-A8CA-168E2A57EA0D}"/>
              </a:ext>
            </a:extLst>
          </p:cNvPr>
          <p:cNvSpPr txBox="1"/>
          <p:nvPr/>
        </p:nvSpPr>
        <p:spPr>
          <a:xfrm>
            <a:off x="6195734" y="6658727"/>
            <a:ext cx="2102108" cy="127286"/>
          </a:xfrm>
          <a:prstGeom prst="rect">
            <a:avLst/>
          </a:prstGeom>
          <a:solidFill>
            <a:schemeClr val="bg1"/>
          </a:solidFill>
        </p:spPr>
        <p:txBody>
          <a:bodyPr wrap="square" rtlCol="0">
            <a:noAutofit/>
          </a:bodyPr>
          <a:lstStyle/>
          <a:p>
            <a:pPr algn="ctr"/>
            <a:r>
              <a:rPr lang="en-US" sz="900" i="1" dirty="0"/>
              <a:t>More details in core document</a:t>
            </a:r>
          </a:p>
        </p:txBody>
      </p:sp>
      <p:sp>
        <p:nvSpPr>
          <p:cNvPr id="85" name="Arrow: Chevron 26">
            <a:extLst>
              <a:ext uri="{FF2B5EF4-FFF2-40B4-BE49-F238E27FC236}">
                <a16:creationId xmlns:a16="http://schemas.microsoft.com/office/drawing/2014/main" id="{C88CFD24-A3E1-478D-B34C-1E0ECF85A40D}"/>
              </a:ext>
            </a:extLst>
          </p:cNvPr>
          <p:cNvSpPr/>
          <p:nvPr/>
        </p:nvSpPr>
        <p:spPr>
          <a:xfrm rot="5400000">
            <a:off x="3273442" y="4862591"/>
            <a:ext cx="363691" cy="1658838"/>
          </a:xfrm>
          <a:prstGeom prst="chevron">
            <a:avLst>
              <a:gd name="adj" fmla="val 26096"/>
            </a:avLst>
          </a:prstGeom>
          <a:pattFill prst="ltUpDiag">
            <a:fgClr>
              <a:schemeClr val="accent6">
                <a:lumMod val="60000"/>
                <a:lumOff val="40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vert="vert270" tIns="0" bIns="0" rtlCol="0" anchor="ctr"/>
          <a:lstStyle/>
          <a:p>
            <a:pPr algn="ctr"/>
            <a:r>
              <a:rPr lang="en-US" sz="900" dirty="0">
                <a:solidFill>
                  <a:schemeClr val="tx1"/>
                </a:solidFill>
              </a:rPr>
              <a:t>After reparation</a:t>
            </a:r>
          </a:p>
        </p:txBody>
      </p:sp>
      <p:sp>
        <p:nvSpPr>
          <p:cNvPr id="86" name="Arrow: Chevron 275">
            <a:extLst>
              <a:ext uri="{FF2B5EF4-FFF2-40B4-BE49-F238E27FC236}">
                <a16:creationId xmlns:a16="http://schemas.microsoft.com/office/drawing/2014/main" id="{6CB430ED-F66D-45D4-8301-C9F93105C4D1}"/>
              </a:ext>
            </a:extLst>
          </p:cNvPr>
          <p:cNvSpPr/>
          <p:nvPr/>
        </p:nvSpPr>
        <p:spPr>
          <a:xfrm rot="5400000">
            <a:off x="3277813" y="5274043"/>
            <a:ext cx="363690" cy="1667580"/>
          </a:xfrm>
          <a:prstGeom prst="chevron">
            <a:avLst>
              <a:gd name="adj" fmla="val 26096"/>
            </a:avLst>
          </a:prstGeom>
          <a:pattFill prst="ltUpDiag">
            <a:fgClr>
              <a:schemeClr val="accent6">
                <a:lumMod val="60000"/>
                <a:lumOff val="40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vert="vert270" tIns="0" bIns="0" rtlCol="0" anchor="ctr"/>
          <a:lstStyle/>
          <a:p>
            <a:pPr algn="ctr"/>
            <a:r>
              <a:rPr lang="en-US" sz="900" dirty="0">
                <a:solidFill>
                  <a:schemeClr val="tx1"/>
                </a:solidFill>
              </a:rPr>
              <a:t>Non-claim situations</a:t>
            </a:r>
          </a:p>
        </p:txBody>
      </p:sp>
      <p:sp>
        <p:nvSpPr>
          <p:cNvPr id="87" name="Rectangle 86">
            <a:extLst>
              <a:ext uri="{FF2B5EF4-FFF2-40B4-BE49-F238E27FC236}">
                <a16:creationId xmlns:a16="http://schemas.microsoft.com/office/drawing/2014/main" id="{C2862B83-240F-4A1D-B35E-91B2A481B969}"/>
              </a:ext>
            </a:extLst>
          </p:cNvPr>
          <p:cNvSpPr/>
          <p:nvPr/>
        </p:nvSpPr>
        <p:spPr>
          <a:xfrm>
            <a:off x="319951" y="1249040"/>
            <a:ext cx="1080223" cy="155058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sz="1000" b="1" dirty="0"/>
              <a:t>Upstream</a:t>
            </a:r>
            <a:r>
              <a:rPr lang="en-US" sz="1000" dirty="0"/>
              <a:t>, facing the insurance company</a:t>
            </a:r>
          </a:p>
        </p:txBody>
      </p:sp>
      <p:sp>
        <p:nvSpPr>
          <p:cNvPr id="88" name="Rectangle 87">
            <a:extLst>
              <a:ext uri="{FF2B5EF4-FFF2-40B4-BE49-F238E27FC236}">
                <a16:creationId xmlns:a16="http://schemas.microsoft.com/office/drawing/2014/main" id="{7FB8AE25-3C90-4AC1-A2A5-ADD97D79DB6C}"/>
              </a:ext>
            </a:extLst>
          </p:cNvPr>
          <p:cNvSpPr/>
          <p:nvPr/>
        </p:nvSpPr>
        <p:spPr>
          <a:xfrm>
            <a:off x="319951" y="4739090"/>
            <a:ext cx="1080223" cy="155058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sz="1000" b="1" dirty="0"/>
              <a:t>Down-stream</a:t>
            </a:r>
            <a:r>
              <a:rPr lang="en-US" sz="1000" dirty="0"/>
              <a:t>, end-customer facing</a:t>
            </a:r>
          </a:p>
        </p:txBody>
      </p:sp>
      <p:sp>
        <p:nvSpPr>
          <p:cNvPr id="89" name="Rectangle 88">
            <a:extLst>
              <a:ext uri="{FF2B5EF4-FFF2-40B4-BE49-F238E27FC236}">
                <a16:creationId xmlns:a16="http://schemas.microsoft.com/office/drawing/2014/main" id="{7889FD5A-6C5A-4272-B1C1-B8A724F2B10F}"/>
              </a:ext>
            </a:extLst>
          </p:cNvPr>
          <p:cNvSpPr/>
          <p:nvPr/>
        </p:nvSpPr>
        <p:spPr>
          <a:xfrm>
            <a:off x="319951" y="2994065"/>
            <a:ext cx="1080223" cy="155058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sz="1000" b="1" dirty="0"/>
              <a:t>Internal</a:t>
            </a:r>
            <a:r>
              <a:rPr lang="en-US" sz="1000" dirty="0"/>
              <a:t> (For the contractor</a:t>
            </a:r>
          </a:p>
          <a:p>
            <a:pPr algn="ctr"/>
            <a:r>
              <a:rPr lang="en-US" sz="1000" dirty="0"/>
              <a:t>/worker)</a:t>
            </a:r>
          </a:p>
        </p:txBody>
      </p:sp>
      <p:sp>
        <p:nvSpPr>
          <p:cNvPr id="90" name="Rectangle 89">
            <a:extLst>
              <a:ext uri="{FF2B5EF4-FFF2-40B4-BE49-F238E27FC236}">
                <a16:creationId xmlns:a16="http://schemas.microsoft.com/office/drawing/2014/main" id="{77F48DB9-7925-4FD7-8D0B-8F07F8491523}"/>
              </a:ext>
            </a:extLst>
          </p:cNvPr>
          <p:cNvSpPr/>
          <p:nvPr/>
        </p:nvSpPr>
        <p:spPr>
          <a:xfrm>
            <a:off x="319952" y="815149"/>
            <a:ext cx="1080222" cy="35242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sz="1000" dirty="0"/>
              <a:t>Phase</a:t>
            </a:r>
          </a:p>
        </p:txBody>
      </p:sp>
      <p:pic>
        <p:nvPicPr>
          <p:cNvPr id="91" name="Graphique 8">
            <a:extLst>
              <a:ext uri="{FF2B5EF4-FFF2-40B4-BE49-F238E27FC236}">
                <a16:creationId xmlns:a16="http://schemas.microsoft.com/office/drawing/2014/main" id="{76662782-376E-4BA5-8214-A7251DCECFC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73831" y="1362016"/>
            <a:ext cx="304800" cy="381000"/>
          </a:xfrm>
          <a:prstGeom prst="rect">
            <a:avLst/>
          </a:prstGeom>
        </p:spPr>
      </p:pic>
      <p:pic>
        <p:nvPicPr>
          <p:cNvPr id="92" name="Graphique 10">
            <a:extLst>
              <a:ext uri="{FF2B5EF4-FFF2-40B4-BE49-F238E27FC236}">
                <a16:creationId xmlns:a16="http://schemas.microsoft.com/office/drawing/2014/main" id="{1ECE2B24-81F5-40BD-AE19-39BC10E4A568}"/>
              </a:ext>
            </a:extLst>
          </p:cNvPr>
          <p:cNvPicPr>
            <a:picLocks noChangeAspect="1"/>
          </p:cNvPicPr>
          <p:nvPr/>
        </p:nvPicPr>
        <p:blipFill rotWithShape="1">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b="4508"/>
          <a:stretch/>
        </p:blipFill>
        <p:spPr>
          <a:xfrm>
            <a:off x="688092" y="3240878"/>
            <a:ext cx="290539" cy="277442"/>
          </a:xfrm>
          <a:prstGeom prst="rect">
            <a:avLst/>
          </a:prstGeom>
        </p:spPr>
      </p:pic>
      <p:pic>
        <p:nvPicPr>
          <p:cNvPr id="93" name="Graphique 13">
            <a:extLst>
              <a:ext uri="{FF2B5EF4-FFF2-40B4-BE49-F238E27FC236}">
                <a16:creationId xmlns:a16="http://schemas.microsoft.com/office/drawing/2014/main" id="{E5A016FB-8830-4F33-BDDF-18B283A47984}"/>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14939" y="4893375"/>
            <a:ext cx="236843" cy="236843"/>
          </a:xfrm>
          <a:prstGeom prst="rect">
            <a:avLst/>
          </a:prstGeom>
        </p:spPr>
      </p:pic>
      <p:sp>
        <p:nvSpPr>
          <p:cNvPr id="94" name="Rectangle 93">
            <a:extLst>
              <a:ext uri="{FF2B5EF4-FFF2-40B4-BE49-F238E27FC236}">
                <a16:creationId xmlns:a16="http://schemas.microsoft.com/office/drawing/2014/main" id="{0F4F10F5-977E-4EB0-91A1-B96246179616}"/>
              </a:ext>
            </a:extLst>
          </p:cNvPr>
          <p:cNvSpPr/>
          <p:nvPr/>
        </p:nvSpPr>
        <p:spPr>
          <a:xfrm>
            <a:off x="1505439" y="815149"/>
            <a:ext cx="1024030" cy="35242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sz="1000" dirty="0"/>
              <a:t>Stakeholders involved</a:t>
            </a:r>
          </a:p>
        </p:txBody>
      </p:sp>
      <p:sp>
        <p:nvSpPr>
          <p:cNvPr id="111" name="Rectangle 110">
            <a:extLst>
              <a:ext uri="{FF2B5EF4-FFF2-40B4-BE49-F238E27FC236}">
                <a16:creationId xmlns:a16="http://schemas.microsoft.com/office/drawing/2014/main" id="{AAE2193E-2CF1-466B-885D-77842A9A9102}"/>
              </a:ext>
            </a:extLst>
          </p:cNvPr>
          <p:cNvSpPr/>
          <p:nvPr/>
        </p:nvSpPr>
        <p:spPr>
          <a:xfrm>
            <a:off x="2625868" y="815150"/>
            <a:ext cx="1667581" cy="35242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Global Process (post-claim reparation)</a:t>
            </a:r>
          </a:p>
        </p:txBody>
      </p:sp>
      <p:sp>
        <p:nvSpPr>
          <p:cNvPr id="112" name="Rectangle 111">
            <a:extLst>
              <a:ext uri="{FF2B5EF4-FFF2-40B4-BE49-F238E27FC236}">
                <a16:creationId xmlns:a16="http://schemas.microsoft.com/office/drawing/2014/main" id="{58F1BE0C-A14B-42E1-B182-64C59CD08680}"/>
              </a:ext>
            </a:extLst>
          </p:cNvPr>
          <p:cNvSpPr/>
          <p:nvPr/>
        </p:nvSpPr>
        <p:spPr>
          <a:xfrm rot="16200000">
            <a:off x="2124948" y="5714243"/>
            <a:ext cx="830866" cy="2406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1" dirty="0">
                <a:solidFill>
                  <a:schemeClr val="tx1"/>
                </a:solidFill>
              </a:rPr>
              <a:t>Non-core</a:t>
            </a:r>
          </a:p>
        </p:txBody>
      </p:sp>
      <p:grpSp>
        <p:nvGrpSpPr>
          <p:cNvPr id="113" name="Groupe 112">
            <a:extLst>
              <a:ext uri="{FF2B5EF4-FFF2-40B4-BE49-F238E27FC236}">
                <a16:creationId xmlns:a16="http://schemas.microsoft.com/office/drawing/2014/main" id="{26176979-829B-4768-90D5-1114392336A7}"/>
              </a:ext>
            </a:extLst>
          </p:cNvPr>
          <p:cNvGrpSpPr/>
          <p:nvPr/>
        </p:nvGrpSpPr>
        <p:grpSpPr>
          <a:xfrm>
            <a:off x="6106134" y="6648883"/>
            <a:ext cx="179200" cy="184969"/>
            <a:chOff x="8611950" y="2143094"/>
            <a:chExt cx="288149" cy="288149"/>
          </a:xfrm>
        </p:grpSpPr>
        <p:pic>
          <p:nvPicPr>
            <p:cNvPr id="114" name="Graphic 30" descr="Magnifying glass with solid fill">
              <a:extLst>
                <a:ext uri="{FF2B5EF4-FFF2-40B4-BE49-F238E27FC236}">
                  <a16:creationId xmlns:a16="http://schemas.microsoft.com/office/drawing/2014/main" id="{3278B3DA-6010-4CB6-96BE-2A6017074D7B}"/>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8611950" y="2143094"/>
              <a:ext cx="288149" cy="288149"/>
            </a:xfrm>
            <a:prstGeom prst="rect">
              <a:avLst/>
            </a:prstGeom>
          </p:spPr>
        </p:pic>
        <p:sp>
          <p:nvSpPr>
            <p:cNvPr id="115" name="Ellipse 114">
              <a:extLst>
                <a:ext uri="{FF2B5EF4-FFF2-40B4-BE49-F238E27FC236}">
                  <a16:creationId xmlns:a16="http://schemas.microsoft.com/office/drawing/2014/main" id="{4C8FA9C8-0FBF-4037-96F3-8EFAF86EDF43}"/>
                </a:ext>
              </a:extLst>
            </p:cNvPr>
            <p:cNvSpPr/>
            <p:nvPr/>
          </p:nvSpPr>
          <p:spPr>
            <a:xfrm>
              <a:off x="8655657" y="2185810"/>
              <a:ext cx="144000" cy="144000"/>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rgbClr val="00B0F0"/>
                </a:solidFill>
              </a:endParaRPr>
            </a:p>
          </p:txBody>
        </p:sp>
      </p:grpSp>
      <p:pic>
        <p:nvPicPr>
          <p:cNvPr id="124" name="Graphique 25">
            <a:extLst>
              <a:ext uri="{FF2B5EF4-FFF2-40B4-BE49-F238E27FC236}">
                <a16:creationId xmlns:a16="http://schemas.microsoft.com/office/drawing/2014/main" id="{3572F95A-8749-44FD-9591-EEF9D337D609}"/>
              </a:ext>
            </a:extLst>
          </p:cNvPr>
          <p:cNvPicPr>
            <a:picLocks noChangeAspect="1"/>
          </p:cNvPicPr>
          <p:nvPr/>
        </p:nvPicPr>
        <p:blipFill rotWithShape="1">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rcRect l="11289" t="1741" r="2496" b="18218"/>
          <a:stretch/>
        </p:blipFill>
        <p:spPr>
          <a:xfrm>
            <a:off x="1560146" y="1284742"/>
            <a:ext cx="252000" cy="292299"/>
          </a:xfrm>
          <a:prstGeom prst="rect">
            <a:avLst/>
          </a:prstGeom>
        </p:spPr>
      </p:pic>
      <p:pic>
        <p:nvPicPr>
          <p:cNvPr id="125" name="Graphique 25">
            <a:extLst>
              <a:ext uri="{FF2B5EF4-FFF2-40B4-BE49-F238E27FC236}">
                <a16:creationId xmlns:a16="http://schemas.microsoft.com/office/drawing/2014/main" id="{62717F0B-84D6-4B67-BA87-AFC1372E115A}"/>
              </a:ext>
            </a:extLst>
          </p:cNvPr>
          <p:cNvPicPr>
            <a:picLocks noChangeAspect="1"/>
          </p:cNvPicPr>
          <p:nvPr/>
        </p:nvPicPr>
        <p:blipFill rotWithShape="1">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rcRect l="11289" t="1741" r="2496" b="18218"/>
          <a:stretch/>
        </p:blipFill>
        <p:spPr>
          <a:xfrm>
            <a:off x="1560146" y="2989187"/>
            <a:ext cx="252000" cy="292299"/>
          </a:xfrm>
          <a:prstGeom prst="rect">
            <a:avLst/>
          </a:prstGeom>
        </p:spPr>
      </p:pic>
      <p:pic>
        <p:nvPicPr>
          <p:cNvPr id="126" name="Graphique 25">
            <a:extLst>
              <a:ext uri="{FF2B5EF4-FFF2-40B4-BE49-F238E27FC236}">
                <a16:creationId xmlns:a16="http://schemas.microsoft.com/office/drawing/2014/main" id="{6A53BC93-02E1-4EF8-8585-5B6033A02798}"/>
              </a:ext>
            </a:extLst>
          </p:cNvPr>
          <p:cNvPicPr>
            <a:picLocks noChangeAspect="1"/>
          </p:cNvPicPr>
          <p:nvPr/>
        </p:nvPicPr>
        <p:blipFill rotWithShape="1">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rcRect l="11289" t="1741" r="2496" b="18218"/>
          <a:stretch/>
        </p:blipFill>
        <p:spPr>
          <a:xfrm>
            <a:off x="1560146" y="3415297"/>
            <a:ext cx="252000" cy="292299"/>
          </a:xfrm>
          <a:prstGeom prst="rect">
            <a:avLst/>
          </a:prstGeom>
        </p:spPr>
      </p:pic>
      <p:pic>
        <p:nvPicPr>
          <p:cNvPr id="127" name="Graphique 25">
            <a:extLst>
              <a:ext uri="{FF2B5EF4-FFF2-40B4-BE49-F238E27FC236}">
                <a16:creationId xmlns:a16="http://schemas.microsoft.com/office/drawing/2014/main" id="{5AF6010B-FBFA-435B-A147-F270D16C0E58}"/>
              </a:ext>
            </a:extLst>
          </p:cNvPr>
          <p:cNvPicPr>
            <a:picLocks noChangeAspect="1"/>
          </p:cNvPicPr>
          <p:nvPr/>
        </p:nvPicPr>
        <p:blipFill rotWithShape="1">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rcRect l="11289" t="1741" r="2496" b="18218"/>
          <a:stretch/>
        </p:blipFill>
        <p:spPr>
          <a:xfrm>
            <a:off x="1560146" y="4693632"/>
            <a:ext cx="252000" cy="292299"/>
          </a:xfrm>
          <a:prstGeom prst="rect">
            <a:avLst/>
          </a:prstGeom>
        </p:spPr>
      </p:pic>
      <p:pic>
        <p:nvPicPr>
          <p:cNvPr id="128" name="Graphique 25">
            <a:extLst>
              <a:ext uri="{FF2B5EF4-FFF2-40B4-BE49-F238E27FC236}">
                <a16:creationId xmlns:a16="http://schemas.microsoft.com/office/drawing/2014/main" id="{4D25401D-4EC4-4ACF-948E-EACD17F2F096}"/>
              </a:ext>
            </a:extLst>
          </p:cNvPr>
          <p:cNvPicPr>
            <a:picLocks noChangeAspect="1"/>
          </p:cNvPicPr>
          <p:nvPr/>
        </p:nvPicPr>
        <p:blipFill rotWithShape="1">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rcRect l="11289" t="1741" r="2496" b="18218"/>
          <a:stretch/>
        </p:blipFill>
        <p:spPr>
          <a:xfrm>
            <a:off x="1560146" y="5119744"/>
            <a:ext cx="252000" cy="292299"/>
          </a:xfrm>
          <a:prstGeom prst="rect">
            <a:avLst/>
          </a:prstGeom>
        </p:spPr>
      </p:pic>
      <p:pic>
        <p:nvPicPr>
          <p:cNvPr id="129" name="Graphique 25">
            <a:extLst>
              <a:ext uri="{FF2B5EF4-FFF2-40B4-BE49-F238E27FC236}">
                <a16:creationId xmlns:a16="http://schemas.microsoft.com/office/drawing/2014/main" id="{5CDD1128-6516-4EF0-873D-BACD93A7A01A}"/>
              </a:ext>
            </a:extLst>
          </p:cNvPr>
          <p:cNvPicPr>
            <a:picLocks noChangeAspect="1"/>
          </p:cNvPicPr>
          <p:nvPr/>
        </p:nvPicPr>
        <p:blipFill rotWithShape="1">
          <a:blip r:embed="rId16" cstate="print">
            <a:extLst>
              <a:ext uri="{28A0092B-C50C-407E-A947-70E740481C1C}">
                <a14:useLocalDpi xmlns:a14="http://schemas.microsoft.com/office/drawing/2010/main" val="0"/>
              </a:ext>
              <a:ext uri="{96DAC541-7B7A-43D3-8B79-37D633B846F1}">
                <asvg:svgBlip xmlns:asvg="http://schemas.microsoft.com/office/drawing/2016/SVG/main" r:embed="rId17"/>
              </a:ext>
            </a:extLst>
          </a:blip>
          <a:srcRect l="11289" t="1741" r="2496" b="18218"/>
          <a:stretch/>
        </p:blipFill>
        <p:spPr>
          <a:xfrm>
            <a:off x="1560146" y="4267520"/>
            <a:ext cx="252000" cy="292299"/>
          </a:xfrm>
          <a:prstGeom prst="rect">
            <a:avLst/>
          </a:prstGeom>
        </p:spPr>
      </p:pic>
      <p:pic>
        <p:nvPicPr>
          <p:cNvPr id="130" name="Graphique 25">
            <a:extLst>
              <a:ext uri="{FF2B5EF4-FFF2-40B4-BE49-F238E27FC236}">
                <a16:creationId xmlns:a16="http://schemas.microsoft.com/office/drawing/2014/main" id="{881AB8E9-A35D-4724-BBD5-8F7EB198FD72}"/>
              </a:ext>
            </a:extLst>
          </p:cNvPr>
          <p:cNvPicPr>
            <a:picLocks noChangeAspect="1"/>
          </p:cNvPicPr>
          <p:nvPr/>
        </p:nvPicPr>
        <p:blipFill rotWithShape="1">
          <a:blip r:embed="rId16" cstate="print">
            <a:extLst>
              <a:ext uri="{28A0092B-C50C-407E-A947-70E740481C1C}">
                <a14:useLocalDpi xmlns:a14="http://schemas.microsoft.com/office/drawing/2010/main" val="0"/>
              </a:ext>
              <a:ext uri="{96DAC541-7B7A-43D3-8B79-37D633B846F1}">
                <asvg:svgBlip xmlns:asvg="http://schemas.microsoft.com/office/drawing/2016/SVG/main" r:embed="rId17"/>
              </a:ext>
            </a:extLst>
          </a:blip>
          <a:srcRect l="11289" t="1741" r="2496" b="18218"/>
          <a:stretch/>
        </p:blipFill>
        <p:spPr>
          <a:xfrm>
            <a:off x="1560146" y="2563075"/>
            <a:ext cx="252000" cy="292299"/>
          </a:xfrm>
          <a:prstGeom prst="rect">
            <a:avLst/>
          </a:prstGeom>
        </p:spPr>
      </p:pic>
      <p:pic>
        <p:nvPicPr>
          <p:cNvPr id="131" name="Graphique 25">
            <a:extLst>
              <a:ext uri="{FF2B5EF4-FFF2-40B4-BE49-F238E27FC236}">
                <a16:creationId xmlns:a16="http://schemas.microsoft.com/office/drawing/2014/main" id="{739705FF-D323-4D9D-B1A0-89411307D8A4}"/>
              </a:ext>
            </a:extLst>
          </p:cNvPr>
          <p:cNvPicPr>
            <a:picLocks noChangeAspect="1"/>
          </p:cNvPicPr>
          <p:nvPr/>
        </p:nvPicPr>
        <p:blipFill rotWithShape="1">
          <a:blip r:embed="rId16" cstate="print">
            <a:extLst>
              <a:ext uri="{28A0092B-C50C-407E-A947-70E740481C1C}">
                <a14:useLocalDpi xmlns:a14="http://schemas.microsoft.com/office/drawing/2010/main" val="0"/>
              </a:ext>
              <a:ext uri="{96DAC541-7B7A-43D3-8B79-37D633B846F1}">
                <asvg:svgBlip xmlns:asvg="http://schemas.microsoft.com/office/drawing/2016/SVG/main" r:embed="rId17"/>
              </a:ext>
            </a:extLst>
          </a:blip>
          <a:srcRect l="11289" t="1741" r="2496" b="18218"/>
          <a:stretch/>
        </p:blipFill>
        <p:spPr>
          <a:xfrm>
            <a:off x="1560146" y="2136963"/>
            <a:ext cx="252000" cy="292299"/>
          </a:xfrm>
          <a:prstGeom prst="rect">
            <a:avLst/>
          </a:prstGeom>
        </p:spPr>
      </p:pic>
      <p:pic>
        <p:nvPicPr>
          <p:cNvPr id="132" name="Graphique 25">
            <a:extLst>
              <a:ext uri="{FF2B5EF4-FFF2-40B4-BE49-F238E27FC236}">
                <a16:creationId xmlns:a16="http://schemas.microsoft.com/office/drawing/2014/main" id="{D0D56E5F-FEFD-4677-8EBF-C5CF6E5444E5}"/>
              </a:ext>
            </a:extLst>
          </p:cNvPr>
          <p:cNvPicPr>
            <a:picLocks noChangeAspect="1"/>
          </p:cNvPicPr>
          <p:nvPr/>
        </p:nvPicPr>
        <p:blipFill rotWithShape="1">
          <a:blip r:embed="rId16" cstate="print">
            <a:extLst>
              <a:ext uri="{28A0092B-C50C-407E-A947-70E740481C1C}">
                <a14:useLocalDpi xmlns:a14="http://schemas.microsoft.com/office/drawing/2010/main" val="0"/>
              </a:ext>
              <a:ext uri="{96DAC541-7B7A-43D3-8B79-37D633B846F1}">
                <asvg:svgBlip xmlns:asvg="http://schemas.microsoft.com/office/drawing/2016/SVG/main" r:embed="rId17"/>
              </a:ext>
            </a:extLst>
          </a:blip>
          <a:srcRect l="11289" t="1741" r="2496" b="18218"/>
          <a:stretch/>
        </p:blipFill>
        <p:spPr>
          <a:xfrm>
            <a:off x="1560146" y="1710853"/>
            <a:ext cx="252000" cy="292299"/>
          </a:xfrm>
          <a:prstGeom prst="rect">
            <a:avLst/>
          </a:prstGeom>
        </p:spPr>
      </p:pic>
      <p:pic>
        <p:nvPicPr>
          <p:cNvPr id="133" name="Graphique 25">
            <a:extLst>
              <a:ext uri="{FF2B5EF4-FFF2-40B4-BE49-F238E27FC236}">
                <a16:creationId xmlns:a16="http://schemas.microsoft.com/office/drawing/2014/main" id="{EA03ECFB-3CEF-4C8A-BF55-050C45414D2B}"/>
              </a:ext>
            </a:extLst>
          </p:cNvPr>
          <p:cNvPicPr>
            <a:picLocks noChangeAspect="1"/>
          </p:cNvPicPr>
          <p:nvPr/>
        </p:nvPicPr>
        <p:blipFill rotWithShape="1">
          <a:blip r:embed="rId16" cstate="print">
            <a:extLst>
              <a:ext uri="{28A0092B-C50C-407E-A947-70E740481C1C}">
                <a14:useLocalDpi xmlns:a14="http://schemas.microsoft.com/office/drawing/2010/main" val="0"/>
              </a:ext>
              <a:ext uri="{96DAC541-7B7A-43D3-8B79-37D633B846F1}">
                <asvg:svgBlip xmlns:asvg="http://schemas.microsoft.com/office/drawing/2016/SVG/main" r:embed="rId17"/>
              </a:ext>
            </a:extLst>
          </a:blip>
          <a:srcRect l="11289" t="1741" r="2496" b="18218"/>
          <a:stretch/>
        </p:blipFill>
        <p:spPr>
          <a:xfrm>
            <a:off x="1560146" y="3841408"/>
            <a:ext cx="252000" cy="292299"/>
          </a:xfrm>
          <a:prstGeom prst="rect">
            <a:avLst/>
          </a:prstGeom>
        </p:spPr>
      </p:pic>
      <p:pic>
        <p:nvPicPr>
          <p:cNvPr id="134" name="Graphique 25">
            <a:extLst>
              <a:ext uri="{FF2B5EF4-FFF2-40B4-BE49-F238E27FC236}">
                <a16:creationId xmlns:a16="http://schemas.microsoft.com/office/drawing/2014/main" id="{7EFF7DCD-75EB-41EB-98B4-77DB49AE054D}"/>
              </a:ext>
            </a:extLst>
          </p:cNvPr>
          <p:cNvPicPr>
            <a:picLocks noChangeAspect="1"/>
          </p:cNvPicPr>
          <p:nvPr/>
        </p:nvPicPr>
        <p:blipFill rotWithShape="1">
          <a:blip r:embed="rId16" cstate="print">
            <a:extLst>
              <a:ext uri="{28A0092B-C50C-407E-A947-70E740481C1C}">
                <a14:useLocalDpi xmlns:a14="http://schemas.microsoft.com/office/drawing/2010/main" val="0"/>
              </a:ext>
              <a:ext uri="{96DAC541-7B7A-43D3-8B79-37D633B846F1}">
                <asvg:svgBlip xmlns:asvg="http://schemas.microsoft.com/office/drawing/2016/SVG/main" r:embed="rId17"/>
              </a:ext>
            </a:extLst>
          </a:blip>
          <a:srcRect l="11289" t="1741" r="2496" b="18218"/>
          <a:stretch/>
        </p:blipFill>
        <p:spPr>
          <a:xfrm>
            <a:off x="1560146" y="5545861"/>
            <a:ext cx="252000" cy="292299"/>
          </a:xfrm>
          <a:prstGeom prst="rect">
            <a:avLst/>
          </a:prstGeom>
        </p:spPr>
      </p:pic>
      <p:pic>
        <p:nvPicPr>
          <p:cNvPr id="135" name="Graphique 25">
            <a:extLst>
              <a:ext uri="{FF2B5EF4-FFF2-40B4-BE49-F238E27FC236}">
                <a16:creationId xmlns:a16="http://schemas.microsoft.com/office/drawing/2014/main" id="{68849F3C-6098-48C5-93E2-98EA9C1EB1E9}"/>
              </a:ext>
            </a:extLst>
          </p:cNvPr>
          <p:cNvPicPr>
            <a:picLocks noChangeAspect="1"/>
          </p:cNvPicPr>
          <p:nvPr/>
        </p:nvPicPr>
        <p:blipFill rotWithShape="1">
          <a:blip r:embed="rId16" cstate="print">
            <a:extLst>
              <a:ext uri="{28A0092B-C50C-407E-A947-70E740481C1C}">
                <a14:useLocalDpi xmlns:a14="http://schemas.microsoft.com/office/drawing/2010/main" val="0"/>
              </a:ext>
              <a:ext uri="{96DAC541-7B7A-43D3-8B79-37D633B846F1}">
                <asvg:svgBlip xmlns:asvg="http://schemas.microsoft.com/office/drawing/2016/SVG/main" r:embed="rId17"/>
              </a:ext>
            </a:extLst>
          </a:blip>
          <a:srcRect l="11289" t="1741" r="2496" b="18218"/>
          <a:stretch/>
        </p:blipFill>
        <p:spPr>
          <a:xfrm>
            <a:off x="1560146" y="5961684"/>
            <a:ext cx="252000" cy="292299"/>
          </a:xfrm>
          <a:prstGeom prst="rect">
            <a:avLst/>
          </a:prstGeom>
        </p:spPr>
      </p:pic>
      <p:pic>
        <p:nvPicPr>
          <p:cNvPr id="136" name="Graphic 135" descr="Mining tools with solid fill">
            <a:extLst>
              <a:ext uri="{FF2B5EF4-FFF2-40B4-BE49-F238E27FC236}">
                <a16:creationId xmlns:a16="http://schemas.microsoft.com/office/drawing/2014/main" id="{4D1D3612-ED5F-4B34-8798-C6AF872923D1}"/>
              </a:ext>
            </a:extLst>
          </p:cNvPr>
          <p:cNvPicPr>
            <a:picLocks noChangeAspect="1"/>
          </p:cNvPicPr>
          <p:nvPr/>
        </p:nvPicPr>
        <p:blipFill>
          <a:blip r:embed="rId18" cstate="print">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854643" y="2583224"/>
            <a:ext cx="252000" cy="252000"/>
          </a:xfrm>
          <a:prstGeom prst="rect">
            <a:avLst/>
          </a:prstGeom>
        </p:spPr>
      </p:pic>
      <p:pic>
        <p:nvPicPr>
          <p:cNvPr id="137" name="Graphic 136" descr="Mining tools with solid fill">
            <a:extLst>
              <a:ext uri="{FF2B5EF4-FFF2-40B4-BE49-F238E27FC236}">
                <a16:creationId xmlns:a16="http://schemas.microsoft.com/office/drawing/2014/main" id="{E40FE92C-D6F1-4586-B1C0-89EDD367F9F2}"/>
              </a:ext>
            </a:extLst>
          </p:cNvPr>
          <p:cNvPicPr>
            <a:picLocks noChangeAspect="1"/>
          </p:cNvPicPr>
          <p:nvPr/>
        </p:nvPicPr>
        <p:blipFill>
          <a:blip r:embed="rId18" cstate="print">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854643" y="4287669"/>
            <a:ext cx="252000" cy="252000"/>
          </a:xfrm>
          <a:prstGeom prst="rect">
            <a:avLst/>
          </a:prstGeom>
        </p:spPr>
      </p:pic>
      <p:pic>
        <p:nvPicPr>
          <p:cNvPr id="138" name="Graphic 137" descr="Mining tools with solid fill">
            <a:extLst>
              <a:ext uri="{FF2B5EF4-FFF2-40B4-BE49-F238E27FC236}">
                <a16:creationId xmlns:a16="http://schemas.microsoft.com/office/drawing/2014/main" id="{654714C0-7FAA-471A-ADA2-54F13B7F1C40}"/>
              </a:ext>
            </a:extLst>
          </p:cNvPr>
          <p:cNvPicPr>
            <a:picLocks noChangeAspect="1"/>
          </p:cNvPicPr>
          <p:nvPr/>
        </p:nvPicPr>
        <p:blipFill>
          <a:blip r:embed="rId18" cstate="print">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854643" y="3861557"/>
            <a:ext cx="252000" cy="252000"/>
          </a:xfrm>
          <a:prstGeom prst="rect">
            <a:avLst/>
          </a:prstGeom>
        </p:spPr>
      </p:pic>
      <p:pic>
        <p:nvPicPr>
          <p:cNvPr id="139" name="Graphic 68" descr="Mining tools with solid fill">
            <a:extLst>
              <a:ext uri="{FF2B5EF4-FFF2-40B4-BE49-F238E27FC236}">
                <a16:creationId xmlns:a16="http://schemas.microsoft.com/office/drawing/2014/main" id="{74733073-BDEF-4604-B2D0-B6E9A6263071}"/>
              </a:ext>
            </a:extLst>
          </p:cNvPr>
          <p:cNvPicPr>
            <a:picLocks noChangeAspect="1"/>
          </p:cNvPicPr>
          <p:nvPr/>
        </p:nvPicPr>
        <p:blipFill>
          <a:blip r:embed="rId18" cstate="print">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854643" y="2157112"/>
            <a:ext cx="252000" cy="252000"/>
          </a:xfrm>
          <a:prstGeom prst="rect">
            <a:avLst/>
          </a:prstGeom>
        </p:spPr>
      </p:pic>
      <p:pic>
        <p:nvPicPr>
          <p:cNvPr id="140" name="Graphic 139" descr="Mining tools with solid fill">
            <a:extLst>
              <a:ext uri="{FF2B5EF4-FFF2-40B4-BE49-F238E27FC236}">
                <a16:creationId xmlns:a16="http://schemas.microsoft.com/office/drawing/2014/main" id="{803043B7-34F7-4ABF-94A2-11EDB7165E73}"/>
              </a:ext>
            </a:extLst>
          </p:cNvPr>
          <p:cNvPicPr>
            <a:picLocks noChangeAspect="1"/>
          </p:cNvPicPr>
          <p:nvPr/>
        </p:nvPicPr>
        <p:blipFill>
          <a:blip r:embed="rId20" cstate="print">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1854643" y="1731002"/>
            <a:ext cx="252000" cy="252000"/>
          </a:xfrm>
          <a:prstGeom prst="rect">
            <a:avLst/>
          </a:prstGeom>
        </p:spPr>
      </p:pic>
      <p:pic>
        <p:nvPicPr>
          <p:cNvPr id="141" name="Graphic 140" descr="Mining tools with solid fill">
            <a:extLst>
              <a:ext uri="{FF2B5EF4-FFF2-40B4-BE49-F238E27FC236}">
                <a16:creationId xmlns:a16="http://schemas.microsoft.com/office/drawing/2014/main" id="{042158D2-D54C-47EA-9247-A617FCD6A40C}"/>
              </a:ext>
            </a:extLst>
          </p:cNvPr>
          <p:cNvPicPr>
            <a:picLocks noChangeAspect="1"/>
          </p:cNvPicPr>
          <p:nvPr/>
        </p:nvPicPr>
        <p:blipFill>
          <a:blip r:embed="rId20" cstate="print">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1854643" y="1304891"/>
            <a:ext cx="252000" cy="252000"/>
          </a:xfrm>
          <a:prstGeom prst="rect">
            <a:avLst/>
          </a:prstGeom>
        </p:spPr>
      </p:pic>
      <p:pic>
        <p:nvPicPr>
          <p:cNvPr id="142" name="Graphic 141" descr="Mining tools with solid fill">
            <a:extLst>
              <a:ext uri="{FF2B5EF4-FFF2-40B4-BE49-F238E27FC236}">
                <a16:creationId xmlns:a16="http://schemas.microsoft.com/office/drawing/2014/main" id="{40CC04C2-4B3F-4FD0-B32C-65C76A303EDB}"/>
              </a:ext>
            </a:extLst>
          </p:cNvPr>
          <p:cNvPicPr>
            <a:picLocks noChangeAspect="1"/>
          </p:cNvPicPr>
          <p:nvPr/>
        </p:nvPicPr>
        <p:blipFill>
          <a:blip r:embed="rId20" cstate="print">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1854643" y="3009336"/>
            <a:ext cx="252000" cy="252000"/>
          </a:xfrm>
          <a:prstGeom prst="rect">
            <a:avLst/>
          </a:prstGeom>
        </p:spPr>
      </p:pic>
      <p:pic>
        <p:nvPicPr>
          <p:cNvPr id="143" name="Graphic 142" descr="Mining tools with solid fill">
            <a:extLst>
              <a:ext uri="{FF2B5EF4-FFF2-40B4-BE49-F238E27FC236}">
                <a16:creationId xmlns:a16="http://schemas.microsoft.com/office/drawing/2014/main" id="{E2B9354A-4AB8-4528-897B-4BED78BF0E50}"/>
              </a:ext>
            </a:extLst>
          </p:cNvPr>
          <p:cNvPicPr>
            <a:picLocks noChangeAspect="1"/>
          </p:cNvPicPr>
          <p:nvPr/>
        </p:nvPicPr>
        <p:blipFill>
          <a:blip r:embed="rId20" cstate="print">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1854643" y="3435446"/>
            <a:ext cx="252000" cy="252000"/>
          </a:xfrm>
          <a:prstGeom prst="rect">
            <a:avLst/>
          </a:prstGeom>
        </p:spPr>
      </p:pic>
      <p:pic>
        <p:nvPicPr>
          <p:cNvPr id="144" name="Graphic 143" descr="Mining tools with solid fill">
            <a:extLst>
              <a:ext uri="{FF2B5EF4-FFF2-40B4-BE49-F238E27FC236}">
                <a16:creationId xmlns:a16="http://schemas.microsoft.com/office/drawing/2014/main" id="{2FD45A53-5121-4FF0-AF71-ADB095359BE0}"/>
              </a:ext>
            </a:extLst>
          </p:cNvPr>
          <p:cNvPicPr>
            <a:picLocks noChangeAspect="1"/>
          </p:cNvPicPr>
          <p:nvPr/>
        </p:nvPicPr>
        <p:blipFill>
          <a:blip r:embed="rId20" cstate="print">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1854643" y="4713781"/>
            <a:ext cx="252000" cy="252000"/>
          </a:xfrm>
          <a:prstGeom prst="rect">
            <a:avLst/>
          </a:prstGeom>
        </p:spPr>
      </p:pic>
      <p:pic>
        <p:nvPicPr>
          <p:cNvPr id="145" name="Graphic 144" descr="Mining tools with solid fill">
            <a:extLst>
              <a:ext uri="{FF2B5EF4-FFF2-40B4-BE49-F238E27FC236}">
                <a16:creationId xmlns:a16="http://schemas.microsoft.com/office/drawing/2014/main" id="{61521F4C-F61A-4112-867A-A3DA881D9B40}"/>
              </a:ext>
            </a:extLst>
          </p:cNvPr>
          <p:cNvPicPr>
            <a:picLocks noChangeAspect="1"/>
          </p:cNvPicPr>
          <p:nvPr/>
        </p:nvPicPr>
        <p:blipFill>
          <a:blip r:embed="rId20" cstate="print">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1854643" y="5139893"/>
            <a:ext cx="252000" cy="252000"/>
          </a:xfrm>
          <a:prstGeom prst="rect">
            <a:avLst/>
          </a:prstGeom>
        </p:spPr>
      </p:pic>
      <p:pic>
        <p:nvPicPr>
          <p:cNvPr id="146" name="Graphic 145" descr="Mining tools with solid fill">
            <a:extLst>
              <a:ext uri="{FF2B5EF4-FFF2-40B4-BE49-F238E27FC236}">
                <a16:creationId xmlns:a16="http://schemas.microsoft.com/office/drawing/2014/main" id="{E3D1FEEA-E5D8-4FC4-9869-3DCAE8DB7122}"/>
              </a:ext>
            </a:extLst>
          </p:cNvPr>
          <p:cNvPicPr>
            <a:picLocks noChangeAspect="1"/>
          </p:cNvPicPr>
          <p:nvPr/>
        </p:nvPicPr>
        <p:blipFill>
          <a:blip r:embed="rId20" cstate="print">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1854643" y="5981833"/>
            <a:ext cx="252000" cy="252000"/>
          </a:xfrm>
          <a:prstGeom prst="rect">
            <a:avLst/>
          </a:prstGeom>
        </p:spPr>
      </p:pic>
      <p:pic>
        <p:nvPicPr>
          <p:cNvPr id="147" name="Graphic 146" descr="Mining tools with solid fill">
            <a:extLst>
              <a:ext uri="{FF2B5EF4-FFF2-40B4-BE49-F238E27FC236}">
                <a16:creationId xmlns:a16="http://schemas.microsoft.com/office/drawing/2014/main" id="{7818EC20-F4B9-476C-B105-1FA9DAD47F8B}"/>
              </a:ext>
            </a:extLst>
          </p:cNvPr>
          <p:cNvPicPr>
            <a:picLocks noChangeAspect="1"/>
          </p:cNvPicPr>
          <p:nvPr/>
        </p:nvPicPr>
        <p:blipFill>
          <a:blip r:embed="rId20" cstate="print">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1854643" y="5566010"/>
            <a:ext cx="252000" cy="252000"/>
          </a:xfrm>
          <a:prstGeom prst="rect">
            <a:avLst/>
          </a:prstGeom>
        </p:spPr>
      </p:pic>
      <p:pic>
        <p:nvPicPr>
          <p:cNvPr id="148" name="Graphique 21">
            <a:extLst>
              <a:ext uri="{FF2B5EF4-FFF2-40B4-BE49-F238E27FC236}">
                <a16:creationId xmlns:a16="http://schemas.microsoft.com/office/drawing/2014/main" id="{2975E2E5-5197-4717-84D2-D1F88B2C6E0D}"/>
              </a:ext>
            </a:extLst>
          </p:cNvPr>
          <p:cNvPicPr>
            <a:picLocks noChangeAspect="1"/>
          </p:cNvPicPr>
          <p:nvPr/>
        </p:nvPicPr>
        <p:blipFill>
          <a:blip r:embed="rId22" cstate="print">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2149140" y="1699502"/>
            <a:ext cx="252000" cy="315000"/>
          </a:xfrm>
          <a:prstGeom prst="rect">
            <a:avLst/>
          </a:prstGeom>
        </p:spPr>
      </p:pic>
      <p:pic>
        <p:nvPicPr>
          <p:cNvPr id="149" name="Graphique 47">
            <a:extLst>
              <a:ext uri="{FF2B5EF4-FFF2-40B4-BE49-F238E27FC236}">
                <a16:creationId xmlns:a16="http://schemas.microsoft.com/office/drawing/2014/main" id="{D3C86416-6F10-4BDA-8333-909F3640E1EA}"/>
              </a:ext>
            </a:extLst>
          </p:cNvPr>
          <p:cNvPicPr>
            <a:picLocks noChangeAspect="1"/>
          </p:cNvPicPr>
          <p:nvPr/>
        </p:nvPicPr>
        <p:blipFill>
          <a:blip r:embed="rId22" cstate="print">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2149140" y="4256169"/>
            <a:ext cx="252000" cy="315000"/>
          </a:xfrm>
          <a:prstGeom prst="rect">
            <a:avLst/>
          </a:prstGeom>
        </p:spPr>
      </p:pic>
      <p:pic>
        <p:nvPicPr>
          <p:cNvPr id="150" name="Graphique 52">
            <a:extLst>
              <a:ext uri="{FF2B5EF4-FFF2-40B4-BE49-F238E27FC236}">
                <a16:creationId xmlns:a16="http://schemas.microsoft.com/office/drawing/2014/main" id="{46387771-B71B-49FA-8F30-E02BB73C0236}"/>
              </a:ext>
            </a:extLst>
          </p:cNvPr>
          <p:cNvPicPr>
            <a:picLocks noChangeAspect="1"/>
          </p:cNvPicPr>
          <p:nvPr/>
        </p:nvPicPr>
        <p:blipFill>
          <a:blip r:embed="rId22" cstate="print">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2149140" y="4682281"/>
            <a:ext cx="252000" cy="315000"/>
          </a:xfrm>
          <a:prstGeom prst="rect">
            <a:avLst/>
          </a:prstGeom>
        </p:spPr>
      </p:pic>
      <p:pic>
        <p:nvPicPr>
          <p:cNvPr id="151" name="Graphique 53">
            <a:extLst>
              <a:ext uri="{FF2B5EF4-FFF2-40B4-BE49-F238E27FC236}">
                <a16:creationId xmlns:a16="http://schemas.microsoft.com/office/drawing/2014/main" id="{518AB09D-8C1C-4CA6-95DD-644823830A00}"/>
              </a:ext>
            </a:extLst>
          </p:cNvPr>
          <p:cNvPicPr>
            <a:picLocks noChangeAspect="1"/>
          </p:cNvPicPr>
          <p:nvPr/>
        </p:nvPicPr>
        <p:blipFill>
          <a:blip r:embed="rId22" cstate="print">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2149140" y="5108393"/>
            <a:ext cx="252000" cy="315000"/>
          </a:xfrm>
          <a:prstGeom prst="rect">
            <a:avLst/>
          </a:prstGeom>
        </p:spPr>
      </p:pic>
      <p:pic>
        <p:nvPicPr>
          <p:cNvPr id="152" name="Graphique 54">
            <a:extLst>
              <a:ext uri="{FF2B5EF4-FFF2-40B4-BE49-F238E27FC236}">
                <a16:creationId xmlns:a16="http://schemas.microsoft.com/office/drawing/2014/main" id="{8099AC2E-4448-4675-9AC4-E240F352D603}"/>
              </a:ext>
            </a:extLst>
          </p:cNvPr>
          <p:cNvPicPr>
            <a:picLocks noChangeAspect="1"/>
          </p:cNvPicPr>
          <p:nvPr/>
        </p:nvPicPr>
        <p:blipFill>
          <a:blip r:embed="rId22" cstate="print">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2149140" y="5534510"/>
            <a:ext cx="252000" cy="315000"/>
          </a:xfrm>
          <a:prstGeom prst="rect">
            <a:avLst/>
          </a:prstGeom>
        </p:spPr>
      </p:pic>
      <p:pic>
        <p:nvPicPr>
          <p:cNvPr id="153" name="Graphique 55">
            <a:extLst>
              <a:ext uri="{FF2B5EF4-FFF2-40B4-BE49-F238E27FC236}">
                <a16:creationId xmlns:a16="http://schemas.microsoft.com/office/drawing/2014/main" id="{2E553736-8EB1-458D-A042-71649967F999}"/>
              </a:ext>
            </a:extLst>
          </p:cNvPr>
          <p:cNvPicPr>
            <a:picLocks noChangeAspect="1"/>
          </p:cNvPicPr>
          <p:nvPr/>
        </p:nvPicPr>
        <p:blipFill>
          <a:blip r:embed="rId22" cstate="print">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2149140" y="5950333"/>
            <a:ext cx="252000" cy="315000"/>
          </a:xfrm>
          <a:prstGeom prst="rect">
            <a:avLst/>
          </a:prstGeom>
        </p:spPr>
      </p:pic>
      <p:pic>
        <p:nvPicPr>
          <p:cNvPr id="154" name="Graphique 76">
            <a:extLst>
              <a:ext uri="{FF2B5EF4-FFF2-40B4-BE49-F238E27FC236}">
                <a16:creationId xmlns:a16="http://schemas.microsoft.com/office/drawing/2014/main" id="{14C03036-7D21-4B7E-8018-293F5BD9099F}"/>
              </a:ext>
            </a:extLst>
          </p:cNvPr>
          <p:cNvPicPr>
            <a:picLocks noChangeAspect="1"/>
          </p:cNvPicPr>
          <p:nvPr/>
        </p:nvPicPr>
        <p:blipFill>
          <a:blip r:embed="rId22" cstate="print">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2149140" y="2125612"/>
            <a:ext cx="252000" cy="315000"/>
          </a:xfrm>
          <a:prstGeom prst="rect">
            <a:avLst/>
          </a:prstGeom>
        </p:spPr>
      </p:pic>
      <p:pic>
        <p:nvPicPr>
          <p:cNvPr id="155" name="Graphique 47">
            <a:extLst>
              <a:ext uri="{FF2B5EF4-FFF2-40B4-BE49-F238E27FC236}">
                <a16:creationId xmlns:a16="http://schemas.microsoft.com/office/drawing/2014/main" id="{67C95FD4-7D39-4145-8C44-C279B1FADCD7}"/>
              </a:ext>
            </a:extLst>
          </p:cNvPr>
          <p:cNvPicPr>
            <a:picLocks noChangeAspect="1"/>
          </p:cNvPicPr>
          <p:nvPr/>
        </p:nvPicPr>
        <p:blipFill>
          <a:blip r:embed="rId24" cstate="print">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2149140" y="3830057"/>
            <a:ext cx="252000" cy="315000"/>
          </a:xfrm>
          <a:prstGeom prst="rect">
            <a:avLst/>
          </a:prstGeom>
        </p:spPr>
      </p:pic>
      <p:pic>
        <p:nvPicPr>
          <p:cNvPr id="156" name="Graphique 47">
            <a:extLst>
              <a:ext uri="{FF2B5EF4-FFF2-40B4-BE49-F238E27FC236}">
                <a16:creationId xmlns:a16="http://schemas.microsoft.com/office/drawing/2014/main" id="{573FAE15-F1F1-4DFA-A918-F47E70F91FC2}"/>
              </a:ext>
            </a:extLst>
          </p:cNvPr>
          <p:cNvPicPr>
            <a:picLocks noChangeAspect="1"/>
          </p:cNvPicPr>
          <p:nvPr/>
        </p:nvPicPr>
        <p:blipFill>
          <a:blip r:embed="rId24" cstate="print">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2149140" y="3403946"/>
            <a:ext cx="252000" cy="315000"/>
          </a:xfrm>
          <a:prstGeom prst="rect">
            <a:avLst/>
          </a:prstGeom>
        </p:spPr>
      </p:pic>
      <p:pic>
        <p:nvPicPr>
          <p:cNvPr id="157" name="Graphique 47">
            <a:extLst>
              <a:ext uri="{FF2B5EF4-FFF2-40B4-BE49-F238E27FC236}">
                <a16:creationId xmlns:a16="http://schemas.microsoft.com/office/drawing/2014/main" id="{C262A318-FA22-4B99-BDA6-272EF6707D29}"/>
              </a:ext>
            </a:extLst>
          </p:cNvPr>
          <p:cNvPicPr>
            <a:picLocks noChangeAspect="1"/>
          </p:cNvPicPr>
          <p:nvPr/>
        </p:nvPicPr>
        <p:blipFill>
          <a:blip r:embed="rId24" cstate="print">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2149140" y="2977836"/>
            <a:ext cx="252000" cy="315000"/>
          </a:xfrm>
          <a:prstGeom prst="rect">
            <a:avLst/>
          </a:prstGeom>
        </p:spPr>
      </p:pic>
      <p:pic>
        <p:nvPicPr>
          <p:cNvPr id="158" name="Graphique 47">
            <a:extLst>
              <a:ext uri="{FF2B5EF4-FFF2-40B4-BE49-F238E27FC236}">
                <a16:creationId xmlns:a16="http://schemas.microsoft.com/office/drawing/2014/main" id="{5BC39710-E85E-419A-A856-F3E0213C1771}"/>
              </a:ext>
            </a:extLst>
          </p:cNvPr>
          <p:cNvPicPr>
            <a:picLocks noChangeAspect="1"/>
          </p:cNvPicPr>
          <p:nvPr/>
        </p:nvPicPr>
        <p:blipFill>
          <a:blip r:embed="rId24" cstate="print">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2149140" y="2551724"/>
            <a:ext cx="252000" cy="315000"/>
          </a:xfrm>
          <a:prstGeom prst="rect">
            <a:avLst/>
          </a:prstGeom>
        </p:spPr>
      </p:pic>
      <p:pic>
        <p:nvPicPr>
          <p:cNvPr id="159" name="Graphique 47">
            <a:extLst>
              <a:ext uri="{FF2B5EF4-FFF2-40B4-BE49-F238E27FC236}">
                <a16:creationId xmlns:a16="http://schemas.microsoft.com/office/drawing/2014/main" id="{9308B296-0D91-4EA3-9D21-88F24882D5D9}"/>
              </a:ext>
            </a:extLst>
          </p:cNvPr>
          <p:cNvPicPr>
            <a:picLocks noChangeAspect="1"/>
          </p:cNvPicPr>
          <p:nvPr/>
        </p:nvPicPr>
        <p:blipFill>
          <a:blip r:embed="rId22" cstate="print">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2149140" y="1273391"/>
            <a:ext cx="252000" cy="315000"/>
          </a:xfrm>
          <a:prstGeom prst="rect">
            <a:avLst/>
          </a:prstGeom>
        </p:spPr>
      </p:pic>
      <p:sp>
        <p:nvSpPr>
          <p:cNvPr id="160" name="ZoneTexte 159">
            <a:extLst>
              <a:ext uri="{FF2B5EF4-FFF2-40B4-BE49-F238E27FC236}">
                <a16:creationId xmlns:a16="http://schemas.microsoft.com/office/drawing/2014/main" id="{4520D56D-3B79-43CB-B84B-E057C5EA703B}"/>
              </a:ext>
            </a:extLst>
          </p:cNvPr>
          <p:cNvSpPr txBox="1"/>
          <p:nvPr/>
        </p:nvSpPr>
        <p:spPr>
          <a:xfrm>
            <a:off x="5189828" y="6393455"/>
            <a:ext cx="3600000" cy="215444"/>
          </a:xfrm>
          <a:prstGeom prst="rect">
            <a:avLst/>
          </a:prstGeom>
          <a:noFill/>
        </p:spPr>
        <p:txBody>
          <a:bodyPr wrap="square">
            <a:spAutoFit/>
          </a:bodyPr>
          <a:lstStyle/>
          <a:p>
            <a:pPr marL="0" indent="0">
              <a:buNone/>
            </a:pPr>
            <a:r>
              <a:rPr lang="en-US" sz="800" i="1" dirty="0">
                <a:solidFill>
                  <a:schemeClr val="bg1"/>
                </a:solidFill>
              </a:rPr>
              <a:t>Sources: eleven research and analysis, Hestia’s IM</a:t>
            </a:r>
          </a:p>
        </p:txBody>
      </p:sp>
      <p:sp>
        <p:nvSpPr>
          <p:cNvPr id="166" name="Rectangle 165">
            <a:extLst>
              <a:ext uri="{FF2B5EF4-FFF2-40B4-BE49-F238E27FC236}">
                <a16:creationId xmlns:a16="http://schemas.microsoft.com/office/drawing/2014/main" id="{66B7A34F-AB5D-426F-B1C8-20B0860BD288}"/>
              </a:ext>
            </a:extLst>
          </p:cNvPr>
          <p:cNvSpPr/>
          <p:nvPr/>
        </p:nvSpPr>
        <p:spPr>
          <a:xfrm>
            <a:off x="5496278" y="1283944"/>
            <a:ext cx="1604361" cy="468027"/>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rPr>
              <a:t>Workers sourcing and validation for REN providers’ network</a:t>
            </a:r>
          </a:p>
        </p:txBody>
      </p:sp>
      <p:sp>
        <p:nvSpPr>
          <p:cNvPr id="110" name="Rectangle 109">
            <a:extLst>
              <a:ext uri="{FF2B5EF4-FFF2-40B4-BE49-F238E27FC236}">
                <a16:creationId xmlns:a16="http://schemas.microsoft.com/office/drawing/2014/main" id="{02572D52-B837-49D5-A9CF-DCAF2CFAB560}"/>
              </a:ext>
            </a:extLst>
          </p:cNvPr>
          <p:cNvSpPr/>
          <p:nvPr/>
        </p:nvSpPr>
        <p:spPr>
          <a:xfrm>
            <a:off x="5522911" y="4352077"/>
            <a:ext cx="1577728" cy="365781"/>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rIns="72000" rtlCol="0" anchor="ctr"/>
          <a:lstStyle/>
          <a:p>
            <a:pPr algn="ctr"/>
            <a:r>
              <a:rPr lang="en-US" sz="900" dirty="0">
                <a:solidFill>
                  <a:schemeClr val="tx1"/>
                </a:solidFill>
              </a:rPr>
              <a:t>Operation quality control (repair evaluation)</a:t>
            </a:r>
          </a:p>
        </p:txBody>
      </p:sp>
      <p:sp>
        <p:nvSpPr>
          <p:cNvPr id="117" name="Ellipse 68">
            <a:extLst>
              <a:ext uri="{FF2B5EF4-FFF2-40B4-BE49-F238E27FC236}">
                <a16:creationId xmlns:a16="http://schemas.microsoft.com/office/drawing/2014/main" id="{055BF74D-AB2D-42DD-A662-8C84147EBD94}"/>
              </a:ext>
            </a:extLst>
          </p:cNvPr>
          <p:cNvSpPr/>
          <p:nvPr/>
        </p:nvSpPr>
        <p:spPr>
          <a:xfrm>
            <a:off x="5419392" y="4223160"/>
            <a:ext cx="216000" cy="216000"/>
          </a:xfrm>
          <a:prstGeom prst="ellipse">
            <a:avLst/>
          </a:prstGeom>
          <a:solidFill>
            <a:srgbClr val="E6E0EC"/>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800" dirty="0">
                <a:solidFill>
                  <a:schemeClr val="tx1"/>
                </a:solidFill>
              </a:rPr>
              <a:t>10</a:t>
            </a:r>
          </a:p>
        </p:txBody>
      </p:sp>
      <p:sp>
        <p:nvSpPr>
          <p:cNvPr id="118" name="Ellipse 65">
            <a:extLst>
              <a:ext uri="{FF2B5EF4-FFF2-40B4-BE49-F238E27FC236}">
                <a16:creationId xmlns:a16="http://schemas.microsoft.com/office/drawing/2014/main" id="{B1BE25F7-1166-4DFF-A5A3-4E819089D09C}"/>
              </a:ext>
            </a:extLst>
          </p:cNvPr>
          <p:cNvSpPr/>
          <p:nvPr/>
        </p:nvSpPr>
        <p:spPr>
          <a:xfrm>
            <a:off x="5419392" y="1179318"/>
            <a:ext cx="216000" cy="216000"/>
          </a:xfrm>
          <a:prstGeom prst="ellipse">
            <a:avLst/>
          </a:prstGeom>
          <a:solidFill>
            <a:srgbClr val="E6E0EC"/>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5</a:t>
            </a:r>
          </a:p>
        </p:txBody>
      </p:sp>
      <p:pic>
        <p:nvPicPr>
          <p:cNvPr id="119" name="Graphic 113" descr="Magnifying glass with solid fill">
            <a:extLst>
              <a:ext uri="{FF2B5EF4-FFF2-40B4-BE49-F238E27FC236}">
                <a16:creationId xmlns:a16="http://schemas.microsoft.com/office/drawing/2014/main" id="{CE6AFCD7-06A5-462A-8BD1-4A2A79CED6AC}"/>
              </a:ext>
            </a:extLst>
          </p:cNvPr>
          <p:cNvPicPr>
            <a:picLocks noChangeAspect="1"/>
          </p:cNvPicPr>
          <p:nvPr/>
        </p:nvPicPr>
        <p:blipFill>
          <a:blip r:embed="rId27" cstate="print">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6911692" y="3629800"/>
            <a:ext cx="320492" cy="320492"/>
          </a:xfrm>
          <a:prstGeom prst="rect">
            <a:avLst/>
          </a:prstGeom>
        </p:spPr>
      </p:pic>
      <p:pic>
        <p:nvPicPr>
          <p:cNvPr id="120" name="Graphic 113" descr="Magnifying glass with solid fill">
            <a:extLst>
              <a:ext uri="{FF2B5EF4-FFF2-40B4-BE49-F238E27FC236}">
                <a16:creationId xmlns:a16="http://schemas.microsoft.com/office/drawing/2014/main" id="{42A06BF1-EF1E-4743-9599-25DCCD42D2F4}"/>
              </a:ext>
            </a:extLst>
          </p:cNvPr>
          <p:cNvPicPr>
            <a:picLocks noChangeAspect="1"/>
          </p:cNvPicPr>
          <p:nvPr/>
        </p:nvPicPr>
        <p:blipFill>
          <a:blip r:embed="rId29" cstate="print">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4953000" y="4392521"/>
            <a:ext cx="320492" cy="320492"/>
          </a:xfrm>
          <a:prstGeom prst="rect">
            <a:avLst/>
          </a:prstGeom>
        </p:spPr>
      </p:pic>
      <p:pic>
        <p:nvPicPr>
          <p:cNvPr id="121" name="Graphic 113" descr="Magnifying glass with solid fill">
            <a:extLst>
              <a:ext uri="{FF2B5EF4-FFF2-40B4-BE49-F238E27FC236}">
                <a16:creationId xmlns:a16="http://schemas.microsoft.com/office/drawing/2014/main" id="{D71B3B30-5816-4483-9C1B-15CA437F685E}"/>
              </a:ext>
            </a:extLst>
          </p:cNvPr>
          <p:cNvPicPr>
            <a:picLocks noChangeAspect="1"/>
          </p:cNvPicPr>
          <p:nvPr/>
        </p:nvPicPr>
        <p:blipFill>
          <a:blip r:embed="rId31" cstate="print">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9144034" y="3127460"/>
            <a:ext cx="320492" cy="320492"/>
          </a:xfrm>
          <a:prstGeom prst="rect">
            <a:avLst/>
          </a:prstGeom>
        </p:spPr>
      </p:pic>
      <p:grpSp>
        <p:nvGrpSpPr>
          <p:cNvPr id="122" name="Group 4">
            <a:extLst>
              <a:ext uri="{FF2B5EF4-FFF2-40B4-BE49-F238E27FC236}">
                <a16:creationId xmlns:a16="http://schemas.microsoft.com/office/drawing/2014/main" id="{03F40D7B-FE25-4C48-B33A-0D20C1C61BAA}"/>
              </a:ext>
            </a:extLst>
          </p:cNvPr>
          <p:cNvGrpSpPr>
            <a:grpSpLocks noChangeAspect="1"/>
          </p:cNvGrpSpPr>
          <p:nvPr/>
        </p:nvGrpSpPr>
        <p:grpSpPr bwMode="auto">
          <a:xfrm>
            <a:off x="7026720" y="5873856"/>
            <a:ext cx="230961" cy="179974"/>
            <a:chOff x="823" y="904"/>
            <a:chExt cx="684" cy="533"/>
          </a:xfrm>
          <a:solidFill>
            <a:schemeClr val="accent5">
              <a:lumMod val="75000"/>
            </a:schemeClr>
          </a:solidFill>
        </p:grpSpPr>
        <p:sp>
          <p:nvSpPr>
            <p:cNvPr id="123" name="Freeform 5">
              <a:extLst>
                <a:ext uri="{FF2B5EF4-FFF2-40B4-BE49-F238E27FC236}">
                  <a16:creationId xmlns:a16="http://schemas.microsoft.com/office/drawing/2014/main" id="{9AE5B7B2-5FBC-4694-ABDE-F683BC242585}"/>
                </a:ext>
              </a:extLst>
            </p:cNvPr>
            <p:cNvSpPr>
              <a:spLocks/>
            </p:cNvSpPr>
            <p:nvPr/>
          </p:nvSpPr>
          <p:spPr bwMode="auto">
            <a:xfrm>
              <a:off x="823" y="904"/>
              <a:ext cx="510" cy="452"/>
            </a:xfrm>
            <a:custGeom>
              <a:avLst/>
              <a:gdLst>
                <a:gd name="T0" fmla="*/ 17 w 44"/>
                <a:gd name="T1" fmla="*/ 24 h 39"/>
                <a:gd name="T2" fmla="*/ 13 w 44"/>
                <a:gd name="T3" fmla="*/ 24 h 39"/>
                <a:gd name="T4" fmla="*/ 13 w 44"/>
                <a:gd name="T5" fmla="*/ 24 h 39"/>
                <a:gd name="T6" fmla="*/ 29 w 44"/>
                <a:gd name="T7" fmla="*/ 7 h 39"/>
                <a:gd name="T8" fmla="*/ 40 w 44"/>
                <a:gd name="T9" fmla="*/ 11 h 39"/>
                <a:gd name="T10" fmla="*/ 44 w 44"/>
                <a:gd name="T11" fmla="*/ 5 h 39"/>
                <a:gd name="T12" fmla="*/ 29 w 44"/>
                <a:gd name="T13" fmla="*/ 0 h 39"/>
                <a:gd name="T14" fmla="*/ 5 w 44"/>
                <a:gd name="T15" fmla="*/ 24 h 39"/>
                <a:gd name="T16" fmla="*/ 2 w 44"/>
                <a:gd name="T17" fmla="*/ 24 h 39"/>
                <a:gd name="T18" fmla="*/ 0 w 44"/>
                <a:gd name="T19" fmla="*/ 26 h 39"/>
                <a:gd name="T20" fmla="*/ 7 w 44"/>
                <a:gd name="T21" fmla="*/ 38 h 39"/>
                <a:gd name="T22" fmla="*/ 11 w 44"/>
                <a:gd name="T23" fmla="*/ 38 h 39"/>
                <a:gd name="T24" fmla="*/ 18 w 44"/>
                <a:gd name="T25" fmla="*/ 27 h 39"/>
                <a:gd name="T26" fmla="*/ 17 w 44"/>
                <a:gd name="T27" fmla="*/ 2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4" h="39">
                  <a:moveTo>
                    <a:pt x="17" y="24"/>
                  </a:moveTo>
                  <a:cubicBezTo>
                    <a:pt x="13" y="24"/>
                    <a:pt x="13" y="24"/>
                    <a:pt x="13" y="24"/>
                  </a:cubicBezTo>
                  <a:cubicBezTo>
                    <a:pt x="13" y="24"/>
                    <a:pt x="13" y="24"/>
                    <a:pt x="13" y="24"/>
                  </a:cubicBezTo>
                  <a:cubicBezTo>
                    <a:pt x="13" y="15"/>
                    <a:pt x="20" y="7"/>
                    <a:pt x="29" y="7"/>
                  </a:cubicBezTo>
                  <a:cubicBezTo>
                    <a:pt x="33" y="7"/>
                    <a:pt x="37" y="9"/>
                    <a:pt x="40" y="11"/>
                  </a:cubicBezTo>
                  <a:cubicBezTo>
                    <a:pt x="44" y="5"/>
                    <a:pt x="44" y="5"/>
                    <a:pt x="44" y="5"/>
                  </a:cubicBezTo>
                  <a:cubicBezTo>
                    <a:pt x="40" y="2"/>
                    <a:pt x="35" y="0"/>
                    <a:pt x="29" y="0"/>
                  </a:cubicBezTo>
                  <a:cubicBezTo>
                    <a:pt x="16" y="0"/>
                    <a:pt x="5" y="11"/>
                    <a:pt x="5" y="24"/>
                  </a:cubicBezTo>
                  <a:cubicBezTo>
                    <a:pt x="2" y="24"/>
                    <a:pt x="2" y="24"/>
                    <a:pt x="2" y="24"/>
                  </a:cubicBezTo>
                  <a:cubicBezTo>
                    <a:pt x="0" y="24"/>
                    <a:pt x="0" y="25"/>
                    <a:pt x="0" y="26"/>
                  </a:cubicBezTo>
                  <a:cubicBezTo>
                    <a:pt x="7" y="38"/>
                    <a:pt x="7" y="38"/>
                    <a:pt x="7" y="38"/>
                  </a:cubicBezTo>
                  <a:cubicBezTo>
                    <a:pt x="8" y="39"/>
                    <a:pt x="10" y="39"/>
                    <a:pt x="11" y="38"/>
                  </a:cubicBezTo>
                  <a:cubicBezTo>
                    <a:pt x="18" y="27"/>
                    <a:pt x="18" y="27"/>
                    <a:pt x="18" y="27"/>
                  </a:cubicBezTo>
                  <a:cubicBezTo>
                    <a:pt x="19" y="25"/>
                    <a:pt x="18" y="24"/>
                    <a:pt x="17"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1" name="Freeform 6">
              <a:extLst>
                <a:ext uri="{FF2B5EF4-FFF2-40B4-BE49-F238E27FC236}">
                  <a16:creationId xmlns:a16="http://schemas.microsoft.com/office/drawing/2014/main" id="{707A42CB-4A25-46E2-AD0F-2C1CA715A1CF}"/>
                </a:ext>
              </a:extLst>
            </p:cNvPr>
            <p:cNvSpPr>
              <a:spLocks/>
            </p:cNvSpPr>
            <p:nvPr/>
          </p:nvSpPr>
          <p:spPr bwMode="auto">
            <a:xfrm>
              <a:off x="997" y="985"/>
              <a:ext cx="510" cy="452"/>
            </a:xfrm>
            <a:custGeom>
              <a:avLst/>
              <a:gdLst>
                <a:gd name="T0" fmla="*/ 43 w 44"/>
                <a:gd name="T1" fmla="*/ 13 h 39"/>
                <a:gd name="T2" fmla="*/ 36 w 44"/>
                <a:gd name="T3" fmla="*/ 1 h 39"/>
                <a:gd name="T4" fmla="*/ 33 w 44"/>
                <a:gd name="T5" fmla="*/ 1 h 39"/>
                <a:gd name="T6" fmla="*/ 26 w 44"/>
                <a:gd name="T7" fmla="*/ 13 h 39"/>
                <a:gd name="T8" fmla="*/ 27 w 44"/>
                <a:gd name="T9" fmla="*/ 15 h 39"/>
                <a:gd name="T10" fmla="*/ 31 w 44"/>
                <a:gd name="T11" fmla="*/ 15 h 39"/>
                <a:gd name="T12" fmla="*/ 31 w 44"/>
                <a:gd name="T13" fmla="*/ 15 h 39"/>
                <a:gd name="T14" fmla="*/ 15 w 44"/>
                <a:gd name="T15" fmla="*/ 32 h 39"/>
                <a:gd name="T16" fmla="*/ 4 w 44"/>
                <a:gd name="T17" fmla="*/ 28 h 39"/>
                <a:gd name="T18" fmla="*/ 0 w 44"/>
                <a:gd name="T19" fmla="*/ 34 h 39"/>
                <a:gd name="T20" fmla="*/ 15 w 44"/>
                <a:gd name="T21" fmla="*/ 39 h 39"/>
                <a:gd name="T22" fmla="*/ 38 w 44"/>
                <a:gd name="T23" fmla="*/ 15 h 39"/>
                <a:gd name="T24" fmla="*/ 42 w 44"/>
                <a:gd name="T25" fmla="*/ 15 h 39"/>
                <a:gd name="T26" fmla="*/ 43 w 44"/>
                <a:gd name="T27" fmla="*/ 13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4" h="39">
                  <a:moveTo>
                    <a:pt x="43" y="13"/>
                  </a:moveTo>
                  <a:cubicBezTo>
                    <a:pt x="36" y="1"/>
                    <a:pt x="36" y="1"/>
                    <a:pt x="36" y="1"/>
                  </a:cubicBezTo>
                  <a:cubicBezTo>
                    <a:pt x="36" y="0"/>
                    <a:pt x="34" y="0"/>
                    <a:pt x="33" y="1"/>
                  </a:cubicBezTo>
                  <a:cubicBezTo>
                    <a:pt x="26" y="13"/>
                    <a:pt x="26" y="13"/>
                    <a:pt x="26" y="13"/>
                  </a:cubicBezTo>
                  <a:cubicBezTo>
                    <a:pt x="25" y="14"/>
                    <a:pt x="26" y="15"/>
                    <a:pt x="27" y="15"/>
                  </a:cubicBezTo>
                  <a:cubicBezTo>
                    <a:pt x="31" y="15"/>
                    <a:pt x="31" y="15"/>
                    <a:pt x="31" y="15"/>
                  </a:cubicBezTo>
                  <a:cubicBezTo>
                    <a:pt x="31" y="15"/>
                    <a:pt x="31" y="15"/>
                    <a:pt x="31" y="15"/>
                  </a:cubicBezTo>
                  <a:cubicBezTo>
                    <a:pt x="31" y="24"/>
                    <a:pt x="24" y="32"/>
                    <a:pt x="15" y="32"/>
                  </a:cubicBezTo>
                  <a:cubicBezTo>
                    <a:pt x="10" y="32"/>
                    <a:pt x="7" y="30"/>
                    <a:pt x="4" y="28"/>
                  </a:cubicBezTo>
                  <a:cubicBezTo>
                    <a:pt x="0" y="34"/>
                    <a:pt x="0" y="34"/>
                    <a:pt x="0" y="34"/>
                  </a:cubicBezTo>
                  <a:cubicBezTo>
                    <a:pt x="4" y="37"/>
                    <a:pt x="9" y="39"/>
                    <a:pt x="15" y="39"/>
                  </a:cubicBezTo>
                  <a:cubicBezTo>
                    <a:pt x="28" y="39"/>
                    <a:pt x="38" y="28"/>
                    <a:pt x="38" y="15"/>
                  </a:cubicBezTo>
                  <a:cubicBezTo>
                    <a:pt x="42" y="15"/>
                    <a:pt x="42" y="15"/>
                    <a:pt x="42" y="15"/>
                  </a:cubicBezTo>
                  <a:cubicBezTo>
                    <a:pt x="44" y="15"/>
                    <a:pt x="44" y="14"/>
                    <a:pt x="43"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62" name="Group 4">
            <a:extLst>
              <a:ext uri="{FF2B5EF4-FFF2-40B4-BE49-F238E27FC236}">
                <a16:creationId xmlns:a16="http://schemas.microsoft.com/office/drawing/2014/main" id="{AA1ECDD9-E71D-453B-9D92-FEBAF93F0D9E}"/>
              </a:ext>
            </a:extLst>
          </p:cNvPr>
          <p:cNvGrpSpPr>
            <a:grpSpLocks noChangeAspect="1"/>
          </p:cNvGrpSpPr>
          <p:nvPr/>
        </p:nvGrpSpPr>
        <p:grpSpPr bwMode="auto">
          <a:xfrm>
            <a:off x="7026720" y="2825353"/>
            <a:ext cx="230961" cy="179974"/>
            <a:chOff x="823" y="904"/>
            <a:chExt cx="684" cy="533"/>
          </a:xfrm>
          <a:solidFill>
            <a:schemeClr val="accent5">
              <a:lumMod val="75000"/>
            </a:schemeClr>
          </a:solidFill>
        </p:grpSpPr>
        <p:sp>
          <p:nvSpPr>
            <p:cNvPr id="167" name="Freeform 5">
              <a:extLst>
                <a:ext uri="{FF2B5EF4-FFF2-40B4-BE49-F238E27FC236}">
                  <a16:creationId xmlns:a16="http://schemas.microsoft.com/office/drawing/2014/main" id="{FDEE3235-E6BA-4615-9199-019D87CBE56F}"/>
                </a:ext>
              </a:extLst>
            </p:cNvPr>
            <p:cNvSpPr>
              <a:spLocks/>
            </p:cNvSpPr>
            <p:nvPr/>
          </p:nvSpPr>
          <p:spPr bwMode="auto">
            <a:xfrm>
              <a:off x="823" y="904"/>
              <a:ext cx="510" cy="452"/>
            </a:xfrm>
            <a:custGeom>
              <a:avLst/>
              <a:gdLst>
                <a:gd name="T0" fmla="*/ 17 w 44"/>
                <a:gd name="T1" fmla="*/ 24 h 39"/>
                <a:gd name="T2" fmla="*/ 13 w 44"/>
                <a:gd name="T3" fmla="*/ 24 h 39"/>
                <a:gd name="T4" fmla="*/ 13 w 44"/>
                <a:gd name="T5" fmla="*/ 24 h 39"/>
                <a:gd name="T6" fmla="*/ 29 w 44"/>
                <a:gd name="T7" fmla="*/ 7 h 39"/>
                <a:gd name="T8" fmla="*/ 40 w 44"/>
                <a:gd name="T9" fmla="*/ 11 h 39"/>
                <a:gd name="T10" fmla="*/ 44 w 44"/>
                <a:gd name="T11" fmla="*/ 5 h 39"/>
                <a:gd name="T12" fmla="*/ 29 w 44"/>
                <a:gd name="T13" fmla="*/ 0 h 39"/>
                <a:gd name="T14" fmla="*/ 5 w 44"/>
                <a:gd name="T15" fmla="*/ 24 h 39"/>
                <a:gd name="T16" fmla="*/ 2 w 44"/>
                <a:gd name="T17" fmla="*/ 24 h 39"/>
                <a:gd name="T18" fmla="*/ 0 w 44"/>
                <a:gd name="T19" fmla="*/ 26 h 39"/>
                <a:gd name="T20" fmla="*/ 7 w 44"/>
                <a:gd name="T21" fmla="*/ 38 h 39"/>
                <a:gd name="T22" fmla="*/ 11 w 44"/>
                <a:gd name="T23" fmla="*/ 38 h 39"/>
                <a:gd name="T24" fmla="*/ 18 w 44"/>
                <a:gd name="T25" fmla="*/ 27 h 39"/>
                <a:gd name="T26" fmla="*/ 17 w 44"/>
                <a:gd name="T27" fmla="*/ 2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4" h="39">
                  <a:moveTo>
                    <a:pt x="17" y="24"/>
                  </a:moveTo>
                  <a:cubicBezTo>
                    <a:pt x="13" y="24"/>
                    <a:pt x="13" y="24"/>
                    <a:pt x="13" y="24"/>
                  </a:cubicBezTo>
                  <a:cubicBezTo>
                    <a:pt x="13" y="24"/>
                    <a:pt x="13" y="24"/>
                    <a:pt x="13" y="24"/>
                  </a:cubicBezTo>
                  <a:cubicBezTo>
                    <a:pt x="13" y="15"/>
                    <a:pt x="20" y="7"/>
                    <a:pt x="29" y="7"/>
                  </a:cubicBezTo>
                  <a:cubicBezTo>
                    <a:pt x="33" y="7"/>
                    <a:pt x="37" y="9"/>
                    <a:pt x="40" y="11"/>
                  </a:cubicBezTo>
                  <a:cubicBezTo>
                    <a:pt x="44" y="5"/>
                    <a:pt x="44" y="5"/>
                    <a:pt x="44" y="5"/>
                  </a:cubicBezTo>
                  <a:cubicBezTo>
                    <a:pt x="40" y="2"/>
                    <a:pt x="35" y="0"/>
                    <a:pt x="29" y="0"/>
                  </a:cubicBezTo>
                  <a:cubicBezTo>
                    <a:pt x="16" y="0"/>
                    <a:pt x="5" y="11"/>
                    <a:pt x="5" y="24"/>
                  </a:cubicBezTo>
                  <a:cubicBezTo>
                    <a:pt x="2" y="24"/>
                    <a:pt x="2" y="24"/>
                    <a:pt x="2" y="24"/>
                  </a:cubicBezTo>
                  <a:cubicBezTo>
                    <a:pt x="0" y="24"/>
                    <a:pt x="0" y="25"/>
                    <a:pt x="0" y="26"/>
                  </a:cubicBezTo>
                  <a:cubicBezTo>
                    <a:pt x="7" y="38"/>
                    <a:pt x="7" y="38"/>
                    <a:pt x="7" y="38"/>
                  </a:cubicBezTo>
                  <a:cubicBezTo>
                    <a:pt x="8" y="39"/>
                    <a:pt x="10" y="39"/>
                    <a:pt x="11" y="38"/>
                  </a:cubicBezTo>
                  <a:cubicBezTo>
                    <a:pt x="18" y="27"/>
                    <a:pt x="18" y="27"/>
                    <a:pt x="18" y="27"/>
                  </a:cubicBezTo>
                  <a:cubicBezTo>
                    <a:pt x="19" y="25"/>
                    <a:pt x="18" y="24"/>
                    <a:pt x="17"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8" name="Freeform 6">
              <a:extLst>
                <a:ext uri="{FF2B5EF4-FFF2-40B4-BE49-F238E27FC236}">
                  <a16:creationId xmlns:a16="http://schemas.microsoft.com/office/drawing/2014/main" id="{139618C5-AFD6-4581-9596-353CAB8DA712}"/>
                </a:ext>
              </a:extLst>
            </p:cNvPr>
            <p:cNvSpPr>
              <a:spLocks/>
            </p:cNvSpPr>
            <p:nvPr/>
          </p:nvSpPr>
          <p:spPr bwMode="auto">
            <a:xfrm>
              <a:off x="997" y="985"/>
              <a:ext cx="510" cy="452"/>
            </a:xfrm>
            <a:custGeom>
              <a:avLst/>
              <a:gdLst>
                <a:gd name="T0" fmla="*/ 43 w 44"/>
                <a:gd name="T1" fmla="*/ 13 h 39"/>
                <a:gd name="T2" fmla="*/ 36 w 44"/>
                <a:gd name="T3" fmla="*/ 1 h 39"/>
                <a:gd name="T4" fmla="*/ 33 w 44"/>
                <a:gd name="T5" fmla="*/ 1 h 39"/>
                <a:gd name="T6" fmla="*/ 26 w 44"/>
                <a:gd name="T7" fmla="*/ 13 h 39"/>
                <a:gd name="T8" fmla="*/ 27 w 44"/>
                <a:gd name="T9" fmla="*/ 15 h 39"/>
                <a:gd name="T10" fmla="*/ 31 w 44"/>
                <a:gd name="T11" fmla="*/ 15 h 39"/>
                <a:gd name="T12" fmla="*/ 31 w 44"/>
                <a:gd name="T13" fmla="*/ 15 h 39"/>
                <a:gd name="T14" fmla="*/ 15 w 44"/>
                <a:gd name="T15" fmla="*/ 32 h 39"/>
                <a:gd name="T16" fmla="*/ 4 w 44"/>
                <a:gd name="T17" fmla="*/ 28 h 39"/>
                <a:gd name="T18" fmla="*/ 0 w 44"/>
                <a:gd name="T19" fmla="*/ 34 h 39"/>
                <a:gd name="T20" fmla="*/ 15 w 44"/>
                <a:gd name="T21" fmla="*/ 39 h 39"/>
                <a:gd name="T22" fmla="*/ 38 w 44"/>
                <a:gd name="T23" fmla="*/ 15 h 39"/>
                <a:gd name="T24" fmla="*/ 42 w 44"/>
                <a:gd name="T25" fmla="*/ 15 h 39"/>
                <a:gd name="T26" fmla="*/ 43 w 44"/>
                <a:gd name="T27" fmla="*/ 13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4" h="39">
                  <a:moveTo>
                    <a:pt x="43" y="13"/>
                  </a:moveTo>
                  <a:cubicBezTo>
                    <a:pt x="36" y="1"/>
                    <a:pt x="36" y="1"/>
                    <a:pt x="36" y="1"/>
                  </a:cubicBezTo>
                  <a:cubicBezTo>
                    <a:pt x="36" y="0"/>
                    <a:pt x="34" y="0"/>
                    <a:pt x="33" y="1"/>
                  </a:cubicBezTo>
                  <a:cubicBezTo>
                    <a:pt x="26" y="13"/>
                    <a:pt x="26" y="13"/>
                    <a:pt x="26" y="13"/>
                  </a:cubicBezTo>
                  <a:cubicBezTo>
                    <a:pt x="25" y="14"/>
                    <a:pt x="26" y="15"/>
                    <a:pt x="27" y="15"/>
                  </a:cubicBezTo>
                  <a:cubicBezTo>
                    <a:pt x="31" y="15"/>
                    <a:pt x="31" y="15"/>
                    <a:pt x="31" y="15"/>
                  </a:cubicBezTo>
                  <a:cubicBezTo>
                    <a:pt x="31" y="15"/>
                    <a:pt x="31" y="15"/>
                    <a:pt x="31" y="15"/>
                  </a:cubicBezTo>
                  <a:cubicBezTo>
                    <a:pt x="31" y="24"/>
                    <a:pt x="24" y="32"/>
                    <a:pt x="15" y="32"/>
                  </a:cubicBezTo>
                  <a:cubicBezTo>
                    <a:pt x="10" y="32"/>
                    <a:pt x="7" y="30"/>
                    <a:pt x="4" y="28"/>
                  </a:cubicBezTo>
                  <a:cubicBezTo>
                    <a:pt x="0" y="34"/>
                    <a:pt x="0" y="34"/>
                    <a:pt x="0" y="34"/>
                  </a:cubicBezTo>
                  <a:cubicBezTo>
                    <a:pt x="4" y="37"/>
                    <a:pt x="9" y="39"/>
                    <a:pt x="15" y="39"/>
                  </a:cubicBezTo>
                  <a:cubicBezTo>
                    <a:pt x="28" y="39"/>
                    <a:pt x="38" y="28"/>
                    <a:pt x="38" y="15"/>
                  </a:cubicBezTo>
                  <a:cubicBezTo>
                    <a:pt x="42" y="15"/>
                    <a:pt x="42" y="15"/>
                    <a:pt x="42" y="15"/>
                  </a:cubicBezTo>
                  <a:cubicBezTo>
                    <a:pt x="44" y="15"/>
                    <a:pt x="44" y="14"/>
                    <a:pt x="43"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69" name="Rectangle 168">
            <a:extLst>
              <a:ext uri="{FF2B5EF4-FFF2-40B4-BE49-F238E27FC236}">
                <a16:creationId xmlns:a16="http://schemas.microsoft.com/office/drawing/2014/main" id="{A6E3F5D6-0549-40AD-B363-9397977A9711}"/>
              </a:ext>
            </a:extLst>
          </p:cNvPr>
          <p:cNvSpPr/>
          <p:nvPr/>
        </p:nvSpPr>
        <p:spPr>
          <a:xfrm>
            <a:off x="1061043" y="6377467"/>
            <a:ext cx="982689" cy="240676"/>
          </a:xfrm>
          <a:prstGeom prst="rect">
            <a:avLst/>
          </a:prstGeom>
          <a:solidFill>
            <a:srgbClr val="C6D9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rPr>
              <a:t>Workflow management</a:t>
            </a:r>
          </a:p>
        </p:txBody>
      </p:sp>
      <p:sp>
        <p:nvSpPr>
          <p:cNvPr id="170" name="Rectangle 169">
            <a:extLst>
              <a:ext uri="{FF2B5EF4-FFF2-40B4-BE49-F238E27FC236}">
                <a16:creationId xmlns:a16="http://schemas.microsoft.com/office/drawing/2014/main" id="{895F295B-058D-4735-B0CF-093A8A36E043}"/>
              </a:ext>
            </a:extLst>
          </p:cNvPr>
          <p:cNvSpPr/>
          <p:nvPr/>
        </p:nvSpPr>
        <p:spPr>
          <a:xfrm>
            <a:off x="2118318" y="6377467"/>
            <a:ext cx="982689" cy="240676"/>
          </a:xfrm>
          <a:prstGeom prst="rect">
            <a:avLst/>
          </a:prstGeom>
          <a:solidFill>
            <a:srgbClr val="E6E0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rPr>
              <a:t>Operations’ efficiency</a:t>
            </a:r>
          </a:p>
        </p:txBody>
      </p:sp>
      <p:sp>
        <p:nvSpPr>
          <p:cNvPr id="171" name="Rectangle 170">
            <a:extLst>
              <a:ext uri="{FF2B5EF4-FFF2-40B4-BE49-F238E27FC236}">
                <a16:creationId xmlns:a16="http://schemas.microsoft.com/office/drawing/2014/main" id="{DE680BD4-E144-4A5E-A686-B94390B80C5A}"/>
              </a:ext>
            </a:extLst>
          </p:cNvPr>
          <p:cNvSpPr/>
          <p:nvPr/>
        </p:nvSpPr>
        <p:spPr>
          <a:xfrm>
            <a:off x="3175593" y="6377467"/>
            <a:ext cx="982689" cy="240676"/>
          </a:xfrm>
          <a:prstGeom prst="rect">
            <a:avLst/>
          </a:prstGeom>
          <a:solidFill>
            <a:srgbClr val="EBF1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rPr>
              <a:t>Client-facing services</a:t>
            </a:r>
          </a:p>
        </p:txBody>
      </p:sp>
      <p:sp>
        <p:nvSpPr>
          <p:cNvPr id="172" name="Rectangle 171">
            <a:extLst>
              <a:ext uri="{FF2B5EF4-FFF2-40B4-BE49-F238E27FC236}">
                <a16:creationId xmlns:a16="http://schemas.microsoft.com/office/drawing/2014/main" id="{65F70770-F30F-4FF8-9ECC-2F4F2CDF5B08}"/>
              </a:ext>
            </a:extLst>
          </p:cNvPr>
          <p:cNvSpPr/>
          <p:nvPr/>
        </p:nvSpPr>
        <p:spPr>
          <a:xfrm>
            <a:off x="319951" y="6377467"/>
            <a:ext cx="663943" cy="2406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1" dirty="0">
                <a:solidFill>
                  <a:schemeClr val="tx1"/>
                </a:solidFill>
              </a:rPr>
              <a:t>Legend</a:t>
            </a:r>
          </a:p>
        </p:txBody>
      </p:sp>
      <p:pic>
        <p:nvPicPr>
          <p:cNvPr id="173" name="Graphique 25">
            <a:extLst>
              <a:ext uri="{FF2B5EF4-FFF2-40B4-BE49-F238E27FC236}">
                <a16:creationId xmlns:a16="http://schemas.microsoft.com/office/drawing/2014/main" id="{070F7E3C-4626-4867-B86D-128879A40FB6}"/>
              </a:ext>
            </a:extLst>
          </p:cNvPr>
          <p:cNvPicPr>
            <a:picLocks noChangeAspect="1"/>
          </p:cNvPicPr>
          <p:nvPr/>
        </p:nvPicPr>
        <p:blipFill rotWithShape="1">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rcRect l="11289" t="1741" r="2496" b="18218"/>
          <a:stretch/>
        </p:blipFill>
        <p:spPr>
          <a:xfrm>
            <a:off x="319951" y="6580541"/>
            <a:ext cx="252000" cy="292299"/>
          </a:xfrm>
          <a:prstGeom prst="rect">
            <a:avLst/>
          </a:prstGeom>
        </p:spPr>
      </p:pic>
      <p:pic>
        <p:nvPicPr>
          <p:cNvPr id="174" name="Graphic 70" descr="Mining tools with solid fill">
            <a:extLst>
              <a:ext uri="{FF2B5EF4-FFF2-40B4-BE49-F238E27FC236}">
                <a16:creationId xmlns:a16="http://schemas.microsoft.com/office/drawing/2014/main" id="{AE0759FA-69F2-4E80-B6EA-E9AD6C5CAB6B}"/>
              </a:ext>
            </a:extLst>
          </p:cNvPr>
          <p:cNvPicPr>
            <a:picLocks noChangeAspect="1"/>
          </p:cNvPicPr>
          <p:nvPr/>
        </p:nvPicPr>
        <p:blipFill>
          <a:blip r:embed="rId18" cstate="print">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442481" y="6620840"/>
            <a:ext cx="252000" cy="252000"/>
          </a:xfrm>
          <a:prstGeom prst="rect">
            <a:avLst/>
          </a:prstGeom>
        </p:spPr>
      </p:pic>
      <p:pic>
        <p:nvPicPr>
          <p:cNvPr id="175" name="Graphique 117">
            <a:extLst>
              <a:ext uri="{FF2B5EF4-FFF2-40B4-BE49-F238E27FC236}">
                <a16:creationId xmlns:a16="http://schemas.microsoft.com/office/drawing/2014/main" id="{C0B1C1E3-B771-4147-85B0-C46D055CE85F}"/>
              </a:ext>
            </a:extLst>
          </p:cNvPr>
          <p:cNvPicPr>
            <a:picLocks noChangeAspect="1"/>
          </p:cNvPicPr>
          <p:nvPr/>
        </p:nvPicPr>
        <p:blipFill>
          <a:blip r:embed="rId22" cstate="print">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3195101" y="6589340"/>
            <a:ext cx="243839" cy="304799"/>
          </a:xfrm>
          <a:prstGeom prst="rect">
            <a:avLst/>
          </a:prstGeom>
        </p:spPr>
      </p:pic>
      <p:sp>
        <p:nvSpPr>
          <p:cNvPr id="176" name="ZoneTexte 79">
            <a:extLst>
              <a:ext uri="{FF2B5EF4-FFF2-40B4-BE49-F238E27FC236}">
                <a16:creationId xmlns:a16="http://schemas.microsoft.com/office/drawing/2014/main" id="{3F5F9738-0686-4666-A299-ADF6EBAE7166}"/>
              </a:ext>
            </a:extLst>
          </p:cNvPr>
          <p:cNvSpPr txBox="1"/>
          <p:nvPr/>
        </p:nvSpPr>
        <p:spPr>
          <a:xfrm>
            <a:off x="580426" y="6632745"/>
            <a:ext cx="665720" cy="240095"/>
          </a:xfrm>
          <a:prstGeom prst="rect">
            <a:avLst/>
          </a:prstGeom>
          <a:noFill/>
        </p:spPr>
        <p:txBody>
          <a:bodyPr wrap="square" lIns="36000" rIns="36000">
            <a:noAutofit/>
          </a:bodyPr>
          <a:lstStyle/>
          <a:p>
            <a:pPr marL="95250">
              <a:spcAft>
                <a:spcPts val="300"/>
              </a:spcAft>
              <a:buClr>
                <a:schemeClr val="tx1"/>
              </a:buClr>
              <a:defRPr/>
            </a:pPr>
            <a:r>
              <a:rPr lang="en-US" sz="900" dirty="0">
                <a:latin typeface="+mj-lt"/>
              </a:rPr>
              <a:t>Insurers</a:t>
            </a:r>
            <a:endParaRPr lang="en-US" sz="900" dirty="0">
              <a:solidFill>
                <a:schemeClr val="tx2"/>
              </a:solidFill>
              <a:latin typeface="+mj-lt"/>
            </a:endParaRPr>
          </a:p>
        </p:txBody>
      </p:sp>
      <p:sp>
        <p:nvSpPr>
          <p:cNvPr id="177" name="ZoneTexte 79">
            <a:extLst>
              <a:ext uri="{FF2B5EF4-FFF2-40B4-BE49-F238E27FC236}">
                <a16:creationId xmlns:a16="http://schemas.microsoft.com/office/drawing/2014/main" id="{0F1BCEAD-B999-45D9-94D6-BCF8E58BC4FE}"/>
              </a:ext>
            </a:extLst>
          </p:cNvPr>
          <p:cNvSpPr txBox="1"/>
          <p:nvPr/>
        </p:nvSpPr>
        <p:spPr>
          <a:xfrm>
            <a:off x="1754322" y="6632745"/>
            <a:ext cx="1388927" cy="240095"/>
          </a:xfrm>
          <a:prstGeom prst="rect">
            <a:avLst/>
          </a:prstGeom>
          <a:noFill/>
        </p:spPr>
        <p:txBody>
          <a:bodyPr wrap="square" lIns="36000" rIns="36000">
            <a:noAutofit/>
          </a:bodyPr>
          <a:lstStyle/>
          <a:p>
            <a:pPr marL="95250">
              <a:spcAft>
                <a:spcPts val="300"/>
              </a:spcAft>
              <a:buClr>
                <a:schemeClr val="tx1"/>
              </a:buClr>
              <a:defRPr/>
            </a:pPr>
            <a:r>
              <a:rPr lang="en-US" sz="900" dirty="0">
                <a:latin typeface="+mj-lt"/>
              </a:rPr>
              <a:t>Repair stakeholders</a:t>
            </a:r>
            <a:endParaRPr lang="en-US" sz="900" dirty="0">
              <a:solidFill>
                <a:schemeClr val="tx2"/>
              </a:solidFill>
              <a:latin typeface="+mj-lt"/>
            </a:endParaRPr>
          </a:p>
        </p:txBody>
      </p:sp>
      <p:sp>
        <p:nvSpPr>
          <p:cNvPr id="178" name="Titre 1">
            <a:extLst>
              <a:ext uri="{FF2B5EF4-FFF2-40B4-BE49-F238E27FC236}">
                <a16:creationId xmlns:a16="http://schemas.microsoft.com/office/drawing/2014/main" id="{3C7A7EB1-A665-4386-BBB7-9C674756440E}"/>
              </a:ext>
            </a:extLst>
          </p:cNvPr>
          <p:cNvSpPr>
            <a:spLocks noGrp="1"/>
          </p:cNvSpPr>
          <p:nvPr>
            <p:ph type="ctrTitle"/>
          </p:nvPr>
        </p:nvSpPr>
        <p:spPr>
          <a:xfrm>
            <a:off x="584515" y="116632"/>
            <a:ext cx="8833769" cy="576064"/>
          </a:xfrm>
        </p:spPr>
        <p:txBody>
          <a:bodyPr vert="horz"/>
          <a:lstStyle/>
          <a:p>
            <a:r>
              <a:rPr lang="en-US" sz="1300" b="0" dirty="0">
                <a:solidFill>
                  <a:schemeClr val="accent5">
                    <a:lumMod val="75000"/>
                  </a:schemeClr>
                </a:solidFill>
              </a:rPr>
              <a:t>New client expectations</a:t>
            </a:r>
            <a:r>
              <a:rPr lang="en-US" sz="1300" b="0" dirty="0"/>
              <a:t> result in </a:t>
            </a:r>
            <a:r>
              <a:rPr lang="en-US" sz="1300" b="0" dirty="0">
                <a:solidFill>
                  <a:schemeClr val="accent5">
                    <a:lumMod val="75000"/>
                  </a:schemeClr>
                </a:solidFill>
              </a:rPr>
              <a:t>precise use-cases along the value chain</a:t>
            </a:r>
            <a:r>
              <a:rPr lang="en-US" sz="1300" b="0" dirty="0"/>
              <a:t>, where repair-in-kind players could differentiate themselves</a:t>
            </a:r>
          </a:p>
        </p:txBody>
      </p:sp>
    </p:spTree>
    <p:extLst>
      <p:ext uri="{BB962C8B-B14F-4D97-AF65-F5344CB8AC3E}">
        <p14:creationId xmlns:p14="http://schemas.microsoft.com/office/powerpoint/2010/main" val="12928702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58F89C0C-E0E8-4876-A98A-438F18CAD392}"/>
              </a:ext>
            </a:extLst>
          </p:cNvPr>
          <p:cNvGraphicFramePr>
            <a:graphicFrameLocks noChangeAspect="1"/>
          </p:cNvGraphicFramePr>
          <p:nvPr>
            <p:custDataLst>
              <p:tags r:id="rId1"/>
            </p:custDataLst>
            <p:extLst>
              <p:ext uri="{D42A27DB-BD31-4B8C-83A1-F6EECF244321}">
                <p14:modId xmlns:p14="http://schemas.microsoft.com/office/powerpoint/2010/main" val="345443348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16" imgH="423" progId="TCLayout.ActiveDocument.1">
                  <p:embed/>
                </p:oleObj>
              </mc:Choice>
              <mc:Fallback>
                <p:oleObj name="think-cell Slide" r:id="rId4" imgW="416" imgH="423" progId="TCLayout.ActiveDocument.1">
                  <p:embed/>
                  <p:pic>
                    <p:nvPicPr>
                      <p:cNvPr id="5" name="Object 4" hidden="1">
                        <a:extLst>
                          <a:ext uri="{FF2B5EF4-FFF2-40B4-BE49-F238E27FC236}">
                            <a16:creationId xmlns:a16="http://schemas.microsoft.com/office/drawing/2014/main" id="{58F89C0C-E0E8-4876-A98A-438F18CAD392}"/>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re 1">
            <a:extLst>
              <a:ext uri="{FF2B5EF4-FFF2-40B4-BE49-F238E27FC236}">
                <a16:creationId xmlns:a16="http://schemas.microsoft.com/office/drawing/2014/main" id="{6141F854-3009-40D7-9038-56590105A49E}"/>
              </a:ext>
            </a:extLst>
          </p:cNvPr>
          <p:cNvSpPr>
            <a:spLocks noGrp="1"/>
          </p:cNvSpPr>
          <p:nvPr>
            <p:ph type="ctrTitle"/>
          </p:nvPr>
        </p:nvSpPr>
        <p:spPr>
          <a:xfrm>
            <a:off x="584516" y="116632"/>
            <a:ext cx="8443922" cy="576064"/>
          </a:xfrm>
        </p:spPr>
        <p:txBody>
          <a:bodyPr vert="horz"/>
          <a:lstStyle/>
          <a:p>
            <a:r>
              <a:rPr lang="en-US" sz="1300" b="0" dirty="0"/>
              <a:t>These use-cases testify to an </a:t>
            </a:r>
            <a:r>
              <a:rPr lang="en-US" sz="1300" b="0" dirty="0">
                <a:solidFill>
                  <a:schemeClr val="accent5">
                    <a:lumMod val="75000"/>
                  </a:schemeClr>
                </a:solidFill>
              </a:rPr>
              <a:t>underlying market reality </a:t>
            </a:r>
            <a:r>
              <a:rPr lang="en-US" sz="1300" b="0" dirty="0"/>
              <a:t>since REN players address them through internal or on-the-shelves solutions</a:t>
            </a:r>
          </a:p>
        </p:txBody>
      </p:sp>
      <p:sp>
        <p:nvSpPr>
          <p:cNvPr id="14" name="Rectangle 13">
            <a:extLst>
              <a:ext uri="{FF2B5EF4-FFF2-40B4-BE49-F238E27FC236}">
                <a16:creationId xmlns:a16="http://schemas.microsoft.com/office/drawing/2014/main" id="{BF99168B-58D2-49E3-9128-C54D5771CCAF}"/>
              </a:ext>
            </a:extLst>
          </p:cNvPr>
          <p:cNvSpPr/>
          <p:nvPr/>
        </p:nvSpPr>
        <p:spPr>
          <a:xfrm>
            <a:off x="506506" y="815149"/>
            <a:ext cx="3298578" cy="35242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Identified use-cases for a company such as Hestia</a:t>
            </a:r>
          </a:p>
        </p:txBody>
      </p:sp>
      <p:sp>
        <p:nvSpPr>
          <p:cNvPr id="41" name="Rectangle 40">
            <a:extLst>
              <a:ext uri="{FF2B5EF4-FFF2-40B4-BE49-F238E27FC236}">
                <a16:creationId xmlns:a16="http://schemas.microsoft.com/office/drawing/2014/main" id="{8514CDF6-D3F3-4CEC-96D8-EB94AFEB3106}"/>
              </a:ext>
            </a:extLst>
          </p:cNvPr>
          <p:cNvSpPr/>
          <p:nvPr/>
        </p:nvSpPr>
        <p:spPr>
          <a:xfrm>
            <a:off x="506506" y="4776893"/>
            <a:ext cx="3298578" cy="277626"/>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Claim reporting and first draft of the quotation</a:t>
            </a:r>
          </a:p>
        </p:txBody>
      </p:sp>
      <p:sp>
        <p:nvSpPr>
          <p:cNvPr id="42" name="Rectangle 41">
            <a:extLst>
              <a:ext uri="{FF2B5EF4-FFF2-40B4-BE49-F238E27FC236}">
                <a16:creationId xmlns:a16="http://schemas.microsoft.com/office/drawing/2014/main" id="{B14DB10B-7FE9-42ED-B303-F33106400EA9}"/>
              </a:ext>
            </a:extLst>
          </p:cNvPr>
          <p:cNvSpPr/>
          <p:nvPr/>
        </p:nvSpPr>
        <p:spPr>
          <a:xfrm>
            <a:off x="506505" y="5085332"/>
            <a:ext cx="3298578" cy="277626"/>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Easy and quick validation step and follow-up by insurance company</a:t>
            </a:r>
          </a:p>
        </p:txBody>
      </p:sp>
      <p:sp>
        <p:nvSpPr>
          <p:cNvPr id="43" name="Rectangle 42">
            <a:extLst>
              <a:ext uri="{FF2B5EF4-FFF2-40B4-BE49-F238E27FC236}">
                <a16:creationId xmlns:a16="http://schemas.microsoft.com/office/drawing/2014/main" id="{E84EA5FA-08E9-40F6-A71F-8BA8F3E3ED99}"/>
              </a:ext>
            </a:extLst>
          </p:cNvPr>
          <p:cNvSpPr/>
          <p:nvPr/>
        </p:nvSpPr>
        <p:spPr>
          <a:xfrm>
            <a:off x="506505" y="5396863"/>
            <a:ext cx="3298578" cy="277626"/>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Security and authentication (electronic signature for all stakeholders,…)</a:t>
            </a:r>
          </a:p>
        </p:txBody>
      </p:sp>
      <p:sp>
        <p:nvSpPr>
          <p:cNvPr id="44" name="Rectangle 43">
            <a:extLst>
              <a:ext uri="{FF2B5EF4-FFF2-40B4-BE49-F238E27FC236}">
                <a16:creationId xmlns:a16="http://schemas.microsoft.com/office/drawing/2014/main" id="{F595688A-2B2A-4B18-BC8F-3E1BBE846D86}"/>
              </a:ext>
            </a:extLst>
          </p:cNvPr>
          <p:cNvSpPr/>
          <p:nvPr/>
        </p:nvSpPr>
        <p:spPr>
          <a:xfrm>
            <a:off x="506505" y="5719074"/>
            <a:ext cx="3298578" cy="277626"/>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Reporting advancement and final documents received and stored with GED</a:t>
            </a:r>
          </a:p>
        </p:txBody>
      </p:sp>
      <p:sp>
        <p:nvSpPr>
          <p:cNvPr id="45" name="Rectangle 44">
            <a:extLst>
              <a:ext uri="{FF2B5EF4-FFF2-40B4-BE49-F238E27FC236}">
                <a16:creationId xmlns:a16="http://schemas.microsoft.com/office/drawing/2014/main" id="{7A651798-9873-484A-BCBC-F1732F254FCF}"/>
              </a:ext>
            </a:extLst>
          </p:cNvPr>
          <p:cNvSpPr/>
          <p:nvPr/>
        </p:nvSpPr>
        <p:spPr>
          <a:xfrm>
            <a:off x="506505" y="6036597"/>
            <a:ext cx="3298578" cy="277626"/>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Finalization and clients’ feedback on the service quality</a:t>
            </a:r>
          </a:p>
        </p:txBody>
      </p:sp>
      <p:sp>
        <p:nvSpPr>
          <p:cNvPr id="49" name="Rectangle 48">
            <a:extLst>
              <a:ext uri="{FF2B5EF4-FFF2-40B4-BE49-F238E27FC236}">
                <a16:creationId xmlns:a16="http://schemas.microsoft.com/office/drawing/2014/main" id="{D81D2065-13CD-4420-A58C-E72AE87D1A42}"/>
              </a:ext>
            </a:extLst>
          </p:cNvPr>
          <p:cNvSpPr/>
          <p:nvPr/>
        </p:nvSpPr>
        <p:spPr>
          <a:xfrm>
            <a:off x="1445731" y="6523700"/>
            <a:ext cx="982689" cy="240676"/>
          </a:xfrm>
          <a:prstGeom prst="rect">
            <a:avLst/>
          </a:prstGeom>
          <a:solidFill>
            <a:srgbClr val="C6D9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rPr>
              <a:t>Workflow management</a:t>
            </a:r>
          </a:p>
        </p:txBody>
      </p:sp>
      <p:sp>
        <p:nvSpPr>
          <p:cNvPr id="50" name="Rectangle 49">
            <a:extLst>
              <a:ext uri="{FF2B5EF4-FFF2-40B4-BE49-F238E27FC236}">
                <a16:creationId xmlns:a16="http://schemas.microsoft.com/office/drawing/2014/main" id="{ACAAB4F1-8D2B-4B8D-A0C1-3794501DF384}"/>
              </a:ext>
            </a:extLst>
          </p:cNvPr>
          <p:cNvSpPr/>
          <p:nvPr/>
        </p:nvSpPr>
        <p:spPr>
          <a:xfrm>
            <a:off x="2503006" y="6523700"/>
            <a:ext cx="982689" cy="240676"/>
          </a:xfrm>
          <a:prstGeom prst="rect">
            <a:avLst/>
          </a:prstGeom>
          <a:solidFill>
            <a:srgbClr val="E6E0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rPr>
              <a:t>Operations’ efficiency</a:t>
            </a:r>
          </a:p>
        </p:txBody>
      </p:sp>
      <p:sp>
        <p:nvSpPr>
          <p:cNvPr id="51" name="Rectangle 50">
            <a:extLst>
              <a:ext uri="{FF2B5EF4-FFF2-40B4-BE49-F238E27FC236}">
                <a16:creationId xmlns:a16="http://schemas.microsoft.com/office/drawing/2014/main" id="{CCA5A507-9498-412A-8734-37E9A0CAFBC2}"/>
              </a:ext>
            </a:extLst>
          </p:cNvPr>
          <p:cNvSpPr/>
          <p:nvPr/>
        </p:nvSpPr>
        <p:spPr>
          <a:xfrm>
            <a:off x="3560281" y="6523700"/>
            <a:ext cx="982689" cy="240676"/>
          </a:xfrm>
          <a:prstGeom prst="rect">
            <a:avLst/>
          </a:prstGeom>
          <a:solidFill>
            <a:srgbClr val="EBF1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rPr>
              <a:t>Client-facing services</a:t>
            </a:r>
          </a:p>
        </p:txBody>
      </p:sp>
      <p:sp>
        <p:nvSpPr>
          <p:cNvPr id="52" name="Rectangle 51">
            <a:extLst>
              <a:ext uri="{FF2B5EF4-FFF2-40B4-BE49-F238E27FC236}">
                <a16:creationId xmlns:a16="http://schemas.microsoft.com/office/drawing/2014/main" id="{9926A3AA-BF17-44D4-8DE7-9339CF1BE6FD}"/>
              </a:ext>
            </a:extLst>
          </p:cNvPr>
          <p:cNvSpPr/>
          <p:nvPr/>
        </p:nvSpPr>
        <p:spPr>
          <a:xfrm>
            <a:off x="704639" y="6523700"/>
            <a:ext cx="663943" cy="2406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1" dirty="0">
                <a:solidFill>
                  <a:schemeClr val="tx1"/>
                </a:solidFill>
              </a:rPr>
              <a:t>Legend</a:t>
            </a:r>
          </a:p>
        </p:txBody>
      </p:sp>
      <p:sp>
        <p:nvSpPr>
          <p:cNvPr id="53" name="Text Placeholder 38">
            <a:extLst>
              <a:ext uri="{FF2B5EF4-FFF2-40B4-BE49-F238E27FC236}">
                <a16:creationId xmlns:a16="http://schemas.microsoft.com/office/drawing/2014/main" id="{5E59300E-921D-44E2-90E6-C444434FE1E2}"/>
              </a:ext>
            </a:extLst>
          </p:cNvPr>
          <p:cNvSpPr txBox="1">
            <a:spLocks/>
          </p:cNvSpPr>
          <p:nvPr/>
        </p:nvSpPr>
        <p:spPr>
          <a:xfrm>
            <a:off x="5172051" y="6371796"/>
            <a:ext cx="3365367" cy="255341"/>
          </a:xfrm>
        </p:spPr>
        <p:txBody>
          <a:bodyPr/>
          <a:lstStyle>
            <a:lvl1pPr marL="371464" indent="-371464" algn="l" defTabSz="990570" rtl="0" eaLnBrk="1" latinLnBrk="0" hangingPunct="1">
              <a:spcBef>
                <a:spcPct val="20000"/>
              </a:spcBef>
              <a:buFont typeface="Arial" pitchFamily="34" charset="0"/>
              <a:buChar char="•"/>
              <a:defRPr sz="3467" kern="1200">
                <a:solidFill>
                  <a:schemeClr val="tx1"/>
                </a:solidFill>
                <a:latin typeface="+mn-lt"/>
                <a:ea typeface="+mn-ea"/>
                <a:cs typeface="+mn-cs"/>
              </a:defRPr>
            </a:lvl1pPr>
            <a:lvl2pPr marL="804838" indent="-309553" algn="l" defTabSz="990570" rtl="0" eaLnBrk="1" latinLnBrk="0" hangingPunct="1">
              <a:spcBef>
                <a:spcPct val="20000"/>
              </a:spcBef>
              <a:buFont typeface="Arial" pitchFamily="34" charset="0"/>
              <a:buChar char="–"/>
              <a:defRPr sz="3033" kern="1200">
                <a:solidFill>
                  <a:schemeClr val="tx1"/>
                </a:solidFill>
                <a:latin typeface="+mn-lt"/>
                <a:ea typeface="+mn-ea"/>
                <a:cs typeface="+mn-cs"/>
              </a:defRPr>
            </a:lvl2pPr>
            <a:lvl3pPr marL="1238212" indent="-247642" algn="l" defTabSz="990570" rtl="0" eaLnBrk="1" latinLnBrk="0" hangingPunct="1">
              <a:spcBef>
                <a:spcPct val="20000"/>
              </a:spcBef>
              <a:buFont typeface="Arial" pitchFamily="34" charset="0"/>
              <a:buChar char="•"/>
              <a:defRPr sz="2600" kern="1200">
                <a:solidFill>
                  <a:schemeClr val="tx1"/>
                </a:solidFill>
                <a:latin typeface="+mn-lt"/>
                <a:ea typeface="+mn-ea"/>
                <a:cs typeface="+mn-cs"/>
              </a:defRPr>
            </a:lvl3pPr>
            <a:lvl4pPr marL="1733497"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4pPr>
            <a:lvl5pPr marL="2228781"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5pPr>
            <a:lvl6pPr marL="2724066"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6pPr>
            <a:lvl7pPr marL="3219351"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7pPr>
            <a:lvl8pPr marL="3714636"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8pPr>
            <a:lvl9pPr marL="4209920"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9pPr>
          </a:lstStyle>
          <a:p>
            <a:pPr marL="0" indent="0">
              <a:buNone/>
            </a:pPr>
            <a:endParaRPr lang="en-US" sz="800" dirty="0">
              <a:solidFill>
                <a:schemeClr val="bg1"/>
              </a:solidFill>
            </a:endParaRPr>
          </a:p>
        </p:txBody>
      </p:sp>
      <p:sp>
        <p:nvSpPr>
          <p:cNvPr id="56" name="Rectangle 55">
            <a:extLst>
              <a:ext uri="{FF2B5EF4-FFF2-40B4-BE49-F238E27FC236}">
                <a16:creationId xmlns:a16="http://schemas.microsoft.com/office/drawing/2014/main" id="{2FB57385-9778-4E16-88A7-927D307E97B3}"/>
              </a:ext>
            </a:extLst>
          </p:cNvPr>
          <p:cNvSpPr/>
          <p:nvPr/>
        </p:nvSpPr>
        <p:spPr>
          <a:xfrm>
            <a:off x="10166423" y="844470"/>
            <a:ext cx="1772650" cy="3729499"/>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sz="900" dirty="0">
                <a:solidFill>
                  <a:schemeClr val="tx1"/>
                </a:solidFill>
              </a:rPr>
              <a:t>Management of repairers : KPI dashboards, contract management tool, webinars, mobile app</a:t>
            </a:r>
          </a:p>
          <a:p>
            <a:pPr algn="ctr"/>
            <a:endParaRPr lang="en-US" sz="900" dirty="0">
              <a:solidFill>
                <a:schemeClr val="tx1"/>
              </a:solidFill>
              <a:highlight>
                <a:srgbClr val="FFFF00"/>
              </a:highlight>
            </a:endParaRPr>
          </a:p>
          <a:p>
            <a:pPr algn="ctr"/>
            <a:r>
              <a:rPr lang="en-US" sz="900" dirty="0">
                <a:solidFill>
                  <a:schemeClr val="tx1"/>
                </a:solidFill>
                <a:highlight>
                  <a:srgbClr val="FFFF00"/>
                </a:highlight>
              </a:rPr>
              <a:t>First-time-right intake : assignment profiling through tele advice</a:t>
            </a:r>
          </a:p>
          <a:p>
            <a:pPr algn="ctr"/>
            <a:endParaRPr lang="en-US" sz="900" dirty="0">
              <a:solidFill>
                <a:schemeClr val="tx1"/>
              </a:solidFill>
              <a:highlight>
                <a:srgbClr val="FFFF00"/>
              </a:highlight>
            </a:endParaRPr>
          </a:p>
          <a:p>
            <a:pPr algn="ctr"/>
            <a:r>
              <a:rPr lang="en-US" sz="900" dirty="0">
                <a:solidFill>
                  <a:schemeClr val="tx1"/>
                </a:solidFill>
                <a:highlight>
                  <a:srgbClr val="FFFF00"/>
                </a:highlight>
              </a:rPr>
              <a:t>Assignment repairer fit : assignment matching on skills </a:t>
            </a:r>
            <a:r>
              <a:rPr lang="en-US" sz="900" dirty="0">
                <a:solidFill>
                  <a:schemeClr val="tx1"/>
                </a:solidFill>
                <a:highlight>
                  <a:srgbClr val="FFFF00"/>
                </a:highlight>
                <a:sym typeface="Wingdings" panose="05000000000000000000" pitchFamily="2" charset="2"/>
              </a:rPr>
              <a:t> capability database, matching algorithm, dynamic planning tool </a:t>
            </a:r>
          </a:p>
          <a:p>
            <a:pPr algn="ctr"/>
            <a:endParaRPr lang="en-US" sz="900" dirty="0">
              <a:solidFill>
                <a:schemeClr val="tx1"/>
              </a:solidFill>
              <a:highlight>
                <a:srgbClr val="FFFF00"/>
              </a:highlight>
              <a:sym typeface="Wingdings" panose="05000000000000000000" pitchFamily="2" charset="2"/>
            </a:endParaRPr>
          </a:p>
          <a:p>
            <a:pPr algn="ctr"/>
            <a:r>
              <a:rPr lang="en-US" sz="900" dirty="0">
                <a:solidFill>
                  <a:schemeClr val="tx1"/>
                </a:solidFill>
                <a:highlight>
                  <a:srgbClr val="FFFF00"/>
                </a:highlight>
                <a:sym typeface="Wingdings" panose="05000000000000000000" pitchFamily="2" charset="2"/>
              </a:rPr>
              <a:t>Quality monitoring : review systems</a:t>
            </a:r>
          </a:p>
          <a:p>
            <a:pPr algn="ctr"/>
            <a:endParaRPr lang="en-US" sz="900" dirty="0">
              <a:solidFill>
                <a:schemeClr val="tx1"/>
              </a:solidFill>
              <a:highlight>
                <a:srgbClr val="FFFF00"/>
              </a:highlight>
              <a:sym typeface="Wingdings" panose="05000000000000000000" pitchFamily="2" charset="2"/>
            </a:endParaRPr>
          </a:p>
          <a:p>
            <a:pPr algn="ctr"/>
            <a:r>
              <a:rPr lang="en-US" sz="900" dirty="0">
                <a:solidFill>
                  <a:schemeClr val="tx1"/>
                </a:solidFill>
                <a:highlight>
                  <a:srgbClr val="FFFF00"/>
                </a:highlight>
                <a:sym typeface="Wingdings" panose="05000000000000000000" pitchFamily="2" charset="2"/>
              </a:rPr>
              <a:t>Quality control : data pattern analysis</a:t>
            </a:r>
            <a:endParaRPr lang="en-US" sz="900" dirty="0">
              <a:solidFill>
                <a:schemeClr val="tx1"/>
              </a:solidFill>
              <a:highlight>
                <a:srgbClr val="FFFF00"/>
              </a:highlight>
            </a:endParaRPr>
          </a:p>
        </p:txBody>
      </p:sp>
      <p:sp>
        <p:nvSpPr>
          <p:cNvPr id="60" name="Rectangle 59">
            <a:extLst>
              <a:ext uri="{FF2B5EF4-FFF2-40B4-BE49-F238E27FC236}">
                <a16:creationId xmlns:a16="http://schemas.microsoft.com/office/drawing/2014/main" id="{16434E0F-0445-4AD4-82FB-D64C1DE95F23}"/>
              </a:ext>
            </a:extLst>
          </p:cNvPr>
          <p:cNvSpPr/>
          <p:nvPr/>
        </p:nvSpPr>
        <p:spPr>
          <a:xfrm>
            <a:off x="504768" y="2726789"/>
            <a:ext cx="3298578" cy="277626"/>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Workers sourcing and validation for REN providers’ network</a:t>
            </a:r>
          </a:p>
        </p:txBody>
      </p:sp>
      <p:sp>
        <p:nvSpPr>
          <p:cNvPr id="61" name="Rectangle 60">
            <a:extLst>
              <a:ext uri="{FF2B5EF4-FFF2-40B4-BE49-F238E27FC236}">
                <a16:creationId xmlns:a16="http://schemas.microsoft.com/office/drawing/2014/main" id="{A9D37744-99D5-4181-A4E2-3E7AF4C1AAEF}"/>
              </a:ext>
            </a:extLst>
          </p:cNvPr>
          <p:cNvSpPr/>
          <p:nvPr/>
        </p:nvSpPr>
        <p:spPr>
          <a:xfrm>
            <a:off x="504768" y="3453757"/>
            <a:ext cx="3298578" cy="304641"/>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Optimization of claim analysis process, draft of quotation and price setting</a:t>
            </a:r>
          </a:p>
        </p:txBody>
      </p:sp>
      <p:sp>
        <p:nvSpPr>
          <p:cNvPr id="62" name="Rectangle 61">
            <a:extLst>
              <a:ext uri="{FF2B5EF4-FFF2-40B4-BE49-F238E27FC236}">
                <a16:creationId xmlns:a16="http://schemas.microsoft.com/office/drawing/2014/main" id="{7CA1B84B-275B-4A40-B4C6-ACCA5B1EF060}"/>
              </a:ext>
            </a:extLst>
          </p:cNvPr>
          <p:cNvSpPr/>
          <p:nvPr/>
        </p:nvSpPr>
        <p:spPr>
          <a:xfrm>
            <a:off x="504768" y="4129305"/>
            <a:ext cx="3298578" cy="277626"/>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Monitoring of staff efficiency &amp; tools during intervention</a:t>
            </a:r>
          </a:p>
        </p:txBody>
      </p:sp>
      <p:sp>
        <p:nvSpPr>
          <p:cNvPr id="65" name="Rectangle 64">
            <a:extLst>
              <a:ext uri="{FF2B5EF4-FFF2-40B4-BE49-F238E27FC236}">
                <a16:creationId xmlns:a16="http://schemas.microsoft.com/office/drawing/2014/main" id="{6959121F-EC41-4CB3-A845-BFD588522528}"/>
              </a:ext>
            </a:extLst>
          </p:cNvPr>
          <p:cNvSpPr/>
          <p:nvPr/>
        </p:nvSpPr>
        <p:spPr>
          <a:xfrm>
            <a:off x="504768" y="3813916"/>
            <a:ext cx="3298578" cy="277626"/>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Optimization of resource planning : assignment repairer fit, dynamic planning tool…</a:t>
            </a:r>
          </a:p>
        </p:txBody>
      </p:sp>
      <p:sp>
        <p:nvSpPr>
          <p:cNvPr id="63" name="Rectangle 62">
            <a:extLst>
              <a:ext uri="{FF2B5EF4-FFF2-40B4-BE49-F238E27FC236}">
                <a16:creationId xmlns:a16="http://schemas.microsoft.com/office/drawing/2014/main" id="{34C8AF29-90C4-46FA-B9DC-F36ED53B3BDD}"/>
              </a:ext>
            </a:extLst>
          </p:cNvPr>
          <p:cNvSpPr/>
          <p:nvPr/>
        </p:nvSpPr>
        <p:spPr>
          <a:xfrm>
            <a:off x="506506" y="2011295"/>
            <a:ext cx="3298578" cy="277626"/>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Enhancement of selfcare journey for clients’ issues </a:t>
            </a:r>
          </a:p>
        </p:txBody>
      </p:sp>
      <p:sp>
        <p:nvSpPr>
          <p:cNvPr id="64" name="Rectangle 63">
            <a:extLst>
              <a:ext uri="{FF2B5EF4-FFF2-40B4-BE49-F238E27FC236}">
                <a16:creationId xmlns:a16="http://schemas.microsoft.com/office/drawing/2014/main" id="{2D17AE97-4406-4CDC-B948-322489FAF64E}"/>
              </a:ext>
            </a:extLst>
          </p:cNvPr>
          <p:cNvSpPr/>
          <p:nvPr/>
        </p:nvSpPr>
        <p:spPr>
          <a:xfrm>
            <a:off x="506506" y="2354662"/>
            <a:ext cx="3298578" cy="277626"/>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800" dirty="0">
                <a:solidFill>
                  <a:schemeClr val="tx1"/>
                </a:solidFill>
              </a:rPr>
              <a:t>New cross-sell opportunities with existing clients</a:t>
            </a:r>
          </a:p>
        </p:txBody>
      </p:sp>
      <p:sp>
        <p:nvSpPr>
          <p:cNvPr id="66" name="Rectangle 65">
            <a:extLst>
              <a:ext uri="{FF2B5EF4-FFF2-40B4-BE49-F238E27FC236}">
                <a16:creationId xmlns:a16="http://schemas.microsoft.com/office/drawing/2014/main" id="{4479525C-995C-481A-84E6-2CD575176647}"/>
              </a:ext>
            </a:extLst>
          </p:cNvPr>
          <p:cNvSpPr/>
          <p:nvPr/>
        </p:nvSpPr>
        <p:spPr>
          <a:xfrm>
            <a:off x="508243" y="1238281"/>
            <a:ext cx="3298578" cy="277626"/>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Declaration of the claim and assistance in case of need</a:t>
            </a:r>
          </a:p>
        </p:txBody>
      </p:sp>
      <p:sp>
        <p:nvSpPr>
          <p:cNvPr id="67" name="Rectangle 66">
            <a:extLst>
              <a:ext uri="{FF2B5EF4-FFF2-40B4-BE49-F238E27FC236}">
                <a16:creationId xmlns:a16="http://schemas.microsoft.com/office/drawing/2014/main" id="{04E022E5-2E4D-42E2-AA60-46BE011C9266}"/>
              </a:ext>
            </a:extLst>
          </p:cNvPr>
          <p:cNvSpPr/>
          <p:nvPr/>
        </p:nvSpPr>
        <p:spPr>
          <a:xfrm>
            <a:off x="506506" y="1624788"/>
            <a:ext cx="3298578" cy="277626"/>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sz="800" dirty="0">
                <a:solidFill>
                  <a:schemeClr val="tx1"/>
                </a:solidFill>
              </a:rPr>
              <a:t>Seamless reporting advancement and follow-up through online portal</a:t>
            </a:r>
            <a:endParaRPr lang="en-US" sz="800" dirty="0">
              <a:solidFill>
                <a:schemeClr val="tx1"/>
              </a:solidFill>
              <a:highlight>
                <a:srgbClr val="FFFF00"/>
              </a:highlight>
            </a:endParaRPr>
          </a:p>
        </p:txBody>
      </p:sp>
      <p:sp>
        <p:nvSpPr>
          <p:cNvPr id="68" name="Rectangle 67">
            <a:extLst>
              <a:ext uri="{FF2B5EF4-FFF2-40B4-BE49-F238E27FC236}">
                <a16:creationId xmlns:a16="http://schemas.microsoft.com/office/drawing/2014/main" id="{E440AB09-76A6-4F09-B7C3-B68484BF0101}"/>
              </a:ext>
            </a:extLst>
          </p:cNvPr>
          <p:cNvSpPr/>
          <p:nvPr/>
        </p:nvSpPr>
        <p:spPr>
          <a:xfrm>
            <a:off x="3878969" y="815149"/>
            <a:ext cx="3711533" cy="35242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Description</a:t>
            </a:r>
          </a:p>
        </p:txBody>
      </p:sp>
      <p:sp>
        <p:nvSpPr>
          <p:cNvPr id="69" name="Rectangle 68">
            <a:extLst>
              <a:ext uri="{FF2B5EF4-FFF2-40B4-BE49-F238E27FC236}">
                <a16:creationId xmlns:a16="http://schemas.microsoft.com/office/drawing/2014/main" id="{2011D7F9-8390-4E30-9AD1-E3611E2BC1CD}"/>
              </a:ext>
            </a:extLst>
          </p:cNvPr>
          <p:cNvSpPr/>
          <p:nvPr/>
        </p:nvSpPr>
        <p:spPr>
          <a:xfrm>
            <a:off x="7664388" y="815149"/>
            <a:ext cx="2059716" cy="35242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Internal and external benchmark</a:t>
            </a:r>
          </a:p>
        </p:txBody>
      </p:sp>
      <p:sp>
        <p:nvSpPr>
          <p:cNvPr id="70" name="Rectangle 69">
            <a:extLst>
              <a:ext uri="{FF2B5EF4-FFF2-40B4-BE49-F238E27FC236}">
                <a16:creationId xmlns:a16="http://schemas.microsoft.com/office/drawing/2014/main" id="{AFE4887D-245E-4A5E-8885-8AF19040C140}"/>
              </a:ext>
            </a:extLst>
          </p:cNvPr>
          <p:cNvSpPr/>
          <p:nvPr/>
        </p:nvSpPr>
        <p:spPr>
          <a:xfrm>
            <a:off x="3878969" y="4776893"/>
            <a:ext cx="3711532" cy="27762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Standardization of claim reporting and based on companies’ data first evaluation of the claim </a:t>
            </a:r>
          </a:p>
        </p:txBody>
      </p:sp>
      <p:sp>
        <p:nvSpPr>
          <p:cNvPr id="71" name="Rectangle 70">
            <a:extLst>
              <a:ext uri="{FF2B5EF4-FFF2-40B4-BE49-F238E27FC236}">
                <a16:creationId xmlns:a16="http://schemas.microsoft.com/office/drawing/2014/main" id="{F0F2AF39-5991-495C-A600-6A657673BFB6}"/>
              </a:ext>
            </a:extLst>
          </p:cNvPr>
          <p:cNvSpPr/>
          <p:nvPr/>
        </p:nvSpPr>
        <p:spPr>
          <a:xfrm>
            <a:off x="3878968" y="5085332"/>
            <a:ext cx="3711532" cy="27762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Digitalization of all the process of validating between stakeholders – contractors, insurer, insured</a:t>
            </a:r>
          </a:p>
        </p:txBody>
      </p:sp>
      <p:sp>
        <p:nvSpPr>
          <p:cNvPr id="72" name="Rectangle 71">
            <a:extLst>
              <a:ext uri="{FF2B5EF4-FFF2-40B4-BE49-F238E27FC236}">
                <a16:creationId xmlns:a16="http://schemas.microsoft.com/office/drawing/2014/main" id="{80311AF2-539D-40DF-BC68-A43B2EEB1602}"/>
              </a:ext>
            </a:extLst>
          </p:cNvPr>
          <p:cNvSpPr/>
          <p:nvPr/>
        </p:nvSpPr>
        <p:spPr>
          <a:xfrm>
            <a:off x="3878968" y="5396863"/>
            <a:ext cx="3711532" cy="27762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Reduction of back-and-forth communications through step digitalization</a:t>
            </a:r>
          </a:p>
        </p:txBody>
      </p:sp>
      <p:sp>
        <p:nvSpPr>
          <p:cNvPr id="73" name="Rectangle 72">
            <a:extLst>
              <a:ext uri="{FF2B5EF4-FFF2-40B4-BE49-F238E27FC236}">
                <a16:creationId xmlns:a16="http://schemas.microsoft.com/office/drawing/2014/main" id="{0B2D4FEA-C321-48DA-A508-11F9FD1D872D}"/>
              </a:ext>
            </a:extLst>
          </p:cNvPr>
          <p:cNvSpPr/>
          <p:nvPr/>
        </p:nvSpPr>
        <p:spPr>
          <a:xfrm>
            <a:off x="3878968" y="5719074"/>
            <a:ext cx="3711532" cy="27762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Concatenation of all documents related to a file in a single digital space for easier reporting, research and communication</a:t>
            </a:r>
          </a:p>
        </p:txBody>
      </p:sp>
      <p:sp>
        <p:nvSpPr>
          <p:cNvPr id="74" name="Rectangle 73">
            <a:extLst>
              <a:ext uri="{FF2B5EF4-FFF2-40B4-BE49-F238E27FC236}">
                <a16:creationId xmlns:a16="http://schemas.microsoft.com/office/drawing/2014/main" id="{6C2C45BC-5F8F-4158-95FA-DBED5FF506B1}"/>
              </a:ext>
            </a:extLst>
          </p:cNvPr>
          <p:cNvSpPr/>
          <p:nvPr/>
        </p:nvSpPr>
        <p:spPr>
          <a:xfrm>
            <a:off x="3878968" y="6036597"/>
            <a:ext cx="3711532" cy="27762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Use of the client portal/platform to provide a scoring of the intervention and of craftsmen (review systems)</a:t>
            </a:r>
          </a:p>
        </p:txBody>
      </p:sp>
      <p:sp>
        <p:nvSpPr>
          <p:cNvPr id="75" name="Rectangle 74">
            <a:extLst>
              <a:ext uri="{FF2B5EF4-FFF2-40B4-BE49-F238E27FC236}">
                <a16:creationId xmlns:a16="http://schemas.microsoft.com/office/drawing/2014/main" id="{7B0FFDE9-FFD9-4A73-8832-170F98D17244}"/>
              </a:ext>
            </a:extLst>
          </p:cNvPr>
          <p:cNvSpPr/>
          <p:nvPr/>
        </p:nvSpPr>
        <p:spPr>
          <a:xfrm>
            <a:off x="3878969" y="1238281"/>
            <a:ext cx="3711532" cy="27762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The insured declares a claim and potentially seeks assistance from its insurance company or the REN provider</a:t>
            </a:r>
          </a:p>
        </p:txBody>
      </p:sp>
      <p:sp>
        <p:nvSpPr>
          <p:cNvPr id="76" name="Rectangle 75">
            <a:extLst>
              <a:ext uri="{FF2B5EF4-FFF2-40B4-BE49-F238E27FC236}">
                <a16:creationId xmlns:a16="http://schemas.microsoft.com/office/drawing/2014/main" id="{04AB1183-48A5-4AAB-AFC7-EE17CBA30D1F}"/>
              </a:ext>
            </a:extLst>
          </p:cNvPr>
          <p:cNvSpPr/>
          <p:nvPr/>
        </p:nvSpPr>
        <p:spPr>
          <a:xfrm>
            <a:off x="3878969" y="1624788"/>
            <a:ext cx="3711532" cy="27762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Both the insured and the insurer can follow the ongoing repair and the claim evolution through an online portal</a:t>
            </a:r>
          </a:p>
        </p:txBody>
      </p:sp>
      <p:sp>
        <p:nvSpPr>
          <p:cNvPr id="77" name="Rectangle 76">
            <a:extLst>
              <a:ext uri="{FF2B5EF4-FFF2-40B4-BE49-F238E27FC236}">
                <a16:creationId xmlns:a16="http://schemas.microsoft.com/office/drawing/2014/main" id="{953DC0E8-B9BA-4272-838D-47500A00630B}"/>
              </a:ext>
            </a:extLst>
          </p:cNvPr>
          <p:cNvSpPr/>
          <p:nvPr/>
        </p:nvSpPr>
        <p:spPr>
          <a:xfrm>
            <a:off x="3878969" y="2354662"/>
            <a:ext cx="3711532" cy="27762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Possibility to cross-sell before the claim (pro active maintenance) or after (special design)</a:t>
            </a:r>
          </a:p>
        </p:txBody>
      </p:sp>
      <p:sp>
        <p:nvSpPr>
          <p:cNvPr id="78" name="Rectangle 77">
            <a:extLst>
              <a:ext uri="{FF2B5EF4-FFF2-40B4-BE49-F238E27FC236}">
                <a16:creationId xmlns:a16="http://schemas.microsoft.com/office/drawing/2014/main" id="{6E94A301-188D-411F-840A-724B132E6629}"/>
              </a:ext>
            </a:extLst>
          </p:cNvPr>
          <p:cNvSpPr/>
          <p:nvPr/>
        </p:nvSpPr>
        <p:spPr>
          <a:xfrm>
            <a:off x="3877231" y="3813916"/>
            <a:ext cx="3711532" cy="27762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Rely on a strong capabilities database to make the best match and allocate resources efficiently</a:t>
            </a:r>
          </a:p>
        </p:txBody>
      </p:sp>
      <p:sp>
        <p:nvSpPr>
          <p:cNvPr id="79" name="Rectangle 78">
            <a:extLst>
              <a:ext uri="{FF2B5EF4-FFF2-40B4-BE49-F238E27FC236}">
                <a16:creationId xmlns:a16="http://schemas.microsoft.com/office/drawing/2014/main" id="{7F2E29EF-CCA5-49C7-B921-5468D45F7D5D}"/>
              </a:ext>
            </a:extLst>
          </p:cNvPr>
          <p:cNvSpPr/>
          <p:nvPr/>
        </p:nvSpPr>
        <p:spPr>
          <a:xfrm>
            <a:off x="3877231" y="4129305"/>
            <a:ext cx="3711532" cy="27762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800" dirty="0">
                <a:solidFill>
                  <a:schemeClr val="tx1"/>
                </a:solidFill>
              </a:rPr>
              <a:t>Implement tools to increase staff efficiency on the field and monitor their intervention for follow-up reports</a:t>
            </a:r>
          </a:p>
        </p:txBody>
      </p:sp>
      <p:sp>
        <p:nvSpPr>
          <p:cNvPr id="80" name="Rectangle 79">
            <a:extLst>
              <a:ext uri="{FF2B5EF4-FFF2-40B4-BE49-F238E27FC236}">
                <a16:creationId xmlns:a16="http://schemas.microsoft.com/office/drawing/2014/main" id="{F2B59353-E19F-4D93-9E7E-E095010072BD}"/>
              </a:ext>
            </a:extLst>
          </p:cNvPr>
          <p:cNvSpPr/>
          <p:nvPr/>
        </p:nvSpPr>
        <p:spPr>
          <a:xfrm>
            <a:off x="3878969" y="2011295"/>
            <a:ext cx="3711532" cy="27762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Development of automated ways to answer clients’ issues such as chatbots or </a:t>
            </a:r>
            <a:r>
              <a:rPr lang="en-US" sz="800" dirty="0" err="1">
                <a:solidFill>
                  <a:schemeClr val="tx1"/>
                </a:solidFill>
              </a:rPr>
              <a:t>voicebot</a:t>
            </a:r>
            <a:endParaRPr lang="en-US" sz="800" dirty="0">
              <a:solidFill>
                <a:schemeClr val="tx1"/>
              </a:solidFill>
            </a:endParaRPr>
          </a:p>
        </p:txBody>
      </p:sp>
      <p:sp>
        <p:nvSpPr>
          <p:cNvPr id="81" name="Rectangle 80">
            <a:extLst>
              <a:ext uri="{FF2B5EF4-FFF2-40B4-BE49-F238E27FC236}">
                <a16:creationId xmlns:a16="http://schemas.microsoft.com/office/drawing/2014/main" id="{CC201E51-AC66-4CA9-A83C-D0C9C8FFE8BE}"/>
              </a:ext>
            </a:extLst>
          </p:cNvPr>
          <p:cNvSpPr/>
          <p:nvPr/>
        </p:nvSpPr>
        <p:spPr>
          <a:xfrm>
            <a:off x="3878968" y="2726789"/>
            <a:ext cx="3711532" cy="27762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Identify qualified workers to develop its network and be able to follow an increasing volume of claim repair</a:t>
            </a:r>
          </a:p>
        </p:txBody>
      </p:sp>
      <p:sp>
        <p:nvSpPr>
          <p:cNvPr id="82" name="Rectangle 81">
            <a:extLst>
              <a:ext uri="{FF2B5EF4-FFF2-40B4-BE49-F238E27FC236}">
                <a16:creationId xmlns:a16="http://schemas.microsoft.com/office/drawing/2014/main" id="{89D680A3-5621-4E69-8DC5-AAE03504131D}"/>
              </a:ext>
            </a:extLst>
          </p:cNvPr>
          <p:cNvSpPr/>
          <p:nvPr/>
        </p:nvSpPr>
        <p:spPr>
          <a:xfrm>
            <a:off x="3877231" y="3453757"/>
            <a:ext cx="3711532" cy="30464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sz="800" dirty="0">
                <a:solidFill>
                  <a:schemeClr val="tx1"/>
                </a:solidFill>
              </a:rPr>
              <a:t>Optimize the claim analysis with tools helping defining the right price and the right process to solve the claim</a:t>
            </a:r>
          </a:p>
        </p:txBody>
      </p:sp>
      <p:sp>
        <p:nvSpPr>
          <p:cNvPr id="96" name="Ellipse 95">
            <a:extLst>
              <a:ext uri="{FF2B5EF4-FFF2-40B4-BE49-F238E27FC236}">
                <a16:creationId xmlns:a16="http://schemas.microsoft.com/office/drawing/2014/main" id="{60AA0A4A-BEEE-4604-956C-953BE71EFC9D}"/>
              </a:ext>
            </a:extLst>
          </p:cNvPr>
          <p:cNvSpPr/>
          <p:nvPr/>
        </p:nvSpPr>
        <p:spPr>
          <a:xfrm>
            <a:off x="396768" y="1269094"/>
            <a:ext cx="216000" cy="216000"/>
          </a:xfrm>
          <a:prstGeom prst="ellipse">
            <a:avLst/>
          </a:prstGeom>
          <a:solidFill>
            <a:srgbClr val="EBF1DE"/>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1</a:t>
            </a:r>
          </a:p>
        </p:txBody>
      </p:sp>
      <p:sp>
        <p:nvSpPr>
          <p:cNvPr id="109" name="Ellipse 108">
            <a:extLst>
              <a:ext uri="{FF2B5EF4-FFF2-40B4-BE49-F238E27FC236}">
                <a16:creationId xmlns:a16="http://schemas.microsoft.com/office/drawing/2014/main" id="{B8C651EF-8C79-4EEF-BCDF-0C547882B32B}"/>
              </a:ext>
            </a:extLst>
          </p:cNvPr>
          <p:cNvSpPr/>
          <p:nvPr/>
        </p:nvSpPr>
        <p:spPr>
          <a:xfrm>
            <a:off x="396768" y="1655601"/>
            <a:ext cx="216000" cy="216000"/>
          </a:xfrm>
          <a:prstGeom prst="ellipse">
            <a:avLst/>
          </a:prstGeom>
          <a:solidFill>
            <a:srgbClr val="EBF1DE"/>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2</a:t>
            </a:r>
          </a:p>
        </p:txBody>
      </p:sp>
      <p:sp>
        <p:nvSpPr>
          <p:cNvPr id="110" name="Ellipse 109">
            <a:extLst>
              <a:ext uri="{FF2B5EF4-FFF2-40B4-BE49-F238E27FC236}">
                <a16:creationId xmlns:a16="http://schemas.microsoft.com/office/drawing/2014/main" id="{C1242745-0D13-455E-8D76-9CABDFB68D09}"/>
              </a:ext>
            </a:extLst>
          </p:cNvPr>
          <p:cNvSpPr/>
          <p:nvPr/>
        </p:nvSpPr>
        <p:spPr>
          <a:xfrm>
            <a:off x="396768" y="2042108"/>
            <a:ext cx="216000" cy="216000"/>
          </a:xfrm>
          <a:prstGeom prst="ellipse">
            <a:avLst/>
          </a:prstGeom>
          <a:solidFill>
            <a:srgbClr val="EBF1DE"/>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3</a:t>
            </a:r>
          </a:p>
        </p:txBody>
      </p:sp>
      <p:sp>
        <p:nvSpPr>
          <p:cNvPr id="111" name="Ellipse 110">
            <a:extLst>
              <a:ext uri="{FF2B5EF4-FFF2-40B4-BE49-F238E27FC236}">
                <a16:creationId xmlns:a16="http://schemas.microsoft.com/office/drawing/2014/main" id="{F76AA831-FD95-45A6-8806-8F9A459A7676}"/>
              </a:ext>
            </a:extLst>
          </p:cNvPr>
          <p:cNvSpPr/>
          <p:nvPr/>
        </p:nvSpPr>
        <p:spPr>
          <a:xfrm>
            <a:off x="396768" y="2385475"/>
            <a:ext cx="216000" cy="216000"/>
          </a:xfrm>
          <a:prstGeom prst="ellipse">
            <a:avLst/>
          </a:prstGeom>
          <a:solidFill>
            <a:srgbClr val="EBF1DE"/>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4</a:t>
            </a:r>
          </a:p>
        </p:txBody>
      </p:sp>
      <p:sp>
        <p:nvSpPr>
          <p:cNvPr id="112" name="Ellipse 111">
            <a:extLst>
              <a:ext uri="{FF2B5EF4-FFF2-40B4-BE49-F238E27FC236}">
                <a16:creationId xmlns:a16="http://schemas.microsoft.com/office/drawing/2014/main" id="{FEDE8EDB-9323-48AA-A8D4-0F9C692E7A3C}"/>
              </a:ext>
            </a:extLst>
          </p:cNvPr>
          <p:cNvSpPr/>
          <p:nvPr/>
        </p:nvSpPr>
        <p:spPr>
          <a:xfrm>
            <a:off x="396768" y="2757602"/>
            <a:ext cx="216000" cy="216000"/>
          </a:xfrm>
          <a:prstGeom prst="ellipse">
            <a:avLst/>
          </a:prstGeom>
          <a:solidFill>
            <a:srgbClr val="E6E0EC"/>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5</a:t>
            </a:r>
          </a:p>
        </p:txBody>
      </p:sp>
      <p:sp>
        <p:nvSpPr>
          <p:cNvPr id="113" name="Ellipse 112">
            <a:extLst>
              <a:ext uri="{FF2B5EF4-FFF2-40B4-BE49-F238E27FC236}">
                <a16:creationId xmlns:a16="http://schemas.microsoft.com/office/drawing/2014/main" id="{66FFCA00-9590-4FD6-BEA6-01F02807C391}"/>
              </a:ext>
            </a:extLst>
          </p:cNvPr>
          <p:cNvSpPr/>
          <p:nvPr/>
        </p:nvSpPr>
        <p:spPr>
          <a:xfrm>
            <a:off x="396768" y="3498077"/>
            <a:ext cx="216000" cy="216000"/>
          </a:xfrm>
          <a:prstGeom prst="ellipse">
            <a:avLst/>
          </a:prstGeom>
          <a:solidFill>
            <a:srgbClr val="E6E0EC"/>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7</a:t>
            </a:r>
          </a:p>
        </p:txBody>
      </p:sp>
      <p:sp>
        <p:nvSpPr>
          <p:cNvPr id="114" name="Ellipse 113">
            <a:extLst>
              <a:ext uri="{FF2B5EF4-FFF2-40B4-BE49-F238E27FC236}">
                <a16:creationId xmlns:a16="http://schemas.microsoft.com/office/drawing/2014/main" id="{83E3983C-7907-4845-8A3C-B826235A80DE}"/>
              </a:ext>
            </a:extLst>
          </p:cNvPr>
          <p:cNvSpPr/>
          <p:nvPr/>
        </p:nvSpPr>
        <p:spPr>
          <a:xfrm>
            <a:off x="396768" y="3844729"/>
            <a:ext cx="216000" cy="216000"/>
          </a:xfrm>
          <a:prstGeom prst="ellipse">
            <a:avLst/>
          </a:prstGeom>
          <a:solidFill>
            <a:srgbClr val="E6E0EC"/>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8</a:t>
            </a:r>
          </a:p>
        </p:txBody>
      </p:sp>
      <p:sp>
        <p:nvSpPr>
          <p:cNvPr id="115" name="Ellipse 114">
            <a:extLst>
              <a:ext uri="{FF2B5EF4-FFF2-40B4-BE49-F238E27FC236}">
                <a16:creationId xmlns:a16="http://schemas.microsoft.com/office/drawing/2014/main" id="{856DB5DA-5C74-47EE-A53D-D14D437C76BE}"/>
              </a:ext>
            </a:extLst>
          </p:cNvPr>
          <p:cNvSpPr/>
          <p:nvPr/>
        </p:nvSpPr>
        <p:spPr>
          <a:xfrm>
            <a:off x="396768" y="4160118"/>
            <a:ext cx="216000" cy="216000"/>
          </a:xfrm>
          <a:prstGeom prst="ellipse">
            <a:avLst/>
          </a:prstGeom>
          <a:solidFill>
            <a:srgbClr val="E6E0EC"/>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9</a:t>
            </a:r>
          </a:p>
        </p:txBody>
      </p:sp>
      <p:sp>
        <p:nvSpPr>
          <p:cNvPr id="116" name="Ellipse 115">
            <a:extLst>
              <a:ext uri="{FF2B5EF4-FFF2-40B4-BE49-F238E27FC236}">
                <a16:creationId xmlns:a16="http://schemas.microsoft.com/office/drawing/2014/main" id="{256E6065-18B1-4B1A-9B1C-395D7858CEF7}"/>
              </a:ext>
            </a:extLst>
          </p:cNvPr>
          <p:cNvSpPr/>
          <p:nvPr/>
        </p:nvSpPr>
        <p:spPr>
          <a:xfrm>
            <a:off x="396768" y="4807706"/>
            <a:ext cx="216000" cy="216000"/>
          </a:xfrm>
          <a:prstGeom prst="ellipse">
            <a:avLst/>
          </a:prstGeom>
          <a:solidFill>
            <a:srgbClr val="C6D9F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800" dirty="0">
                <a:solidFill>
                  <a:schemeClr val="tx1"/>
                </a:solidFill>
              </a:rPr>
              <a:t>11</a:t>
            </a:r>
          </a:p>
        </p:txBody>
      </p:sp>
      <p:sp>
        <p:nvSpPr>
          <p:cNvPr id="117" name="Ellipse 116">
            <a:extLst>
              <a:ext uri="{FF2B5EF4-FFF2-40B4-BE49-F238E27FC236}">
                <a16:creationId xmlns:a16="http://schemas.microsoft.com/office/drawing/2014/main" id="{8FF8270B-E7B5-4CEF-9925-A038D6A17D9E}"/>
              </a:ext>
            </a:extLst>
          </p:cNvPr>
          <p:cNvSpPr/>
          <p:nvPr/>
        </p:nvSpPr>
        <p:spPr>
          <a:xfrm>
            <a:off x="396768" y="5116145"/>
            <a:ext cx="216000" cy="216000"/>
          </a:xfrm>
          <a:prstGeom prst="ellipse">
            <a:avLst/>
          </a:prstGeom>
          <a:solidFill>
            <a:srgbClr val="C6D9F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800" dirty="0">
                <a:solidFill>
                  <a:schemeClr val="tx1"/>
                </a:solidFill>
              </a:rPr>
              <a:t>12</a:t>
            </a:r>
          </a:p>
        </p:txBody>
      </p:sp>
      <p:sp>
        <p:nvSpPr>
          <p:cNvPr id="118" name="Ellipse 117">
            <a:extLst>
              <a:ext uri="{FF2B5EF4-FFF2-40B4-BE49-F238E27FC236}">
                <a16:creationId xmlns:a16="http://schemas.microsoft.com/office/drawing/2014/main" id="{1CF9F239-F8D1-473B-9E76-AB8282E7869E}"/>
              </a:ext>
            </a:extLst>
          </p:cNvPr>
          <p:cNvSpPr/>
          <p:nvPr/>
        </p:nvSpPr>
        <p:spPr>
          <a:xfrm>
            <a:off x="396768" y="5427676"/>
            <a:ext cx="216000" cy="216000"/>
          </a:xfrm>
          <a:prstGeom prst="ellipse">
            <a:avLst/>
          </a:prstGeom>
          <a:solidFill>
            <a:srgbClr val="C6D9F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800" dirty="0">
                <a:solidFill>
                  <a:schemeClr val="tx1"/>
                </a:solidFill>
              </a:rPr>
              <a:t>13</a:t>
            </a:r>
          </a:p>
        </p:txBody>
      </p:sp>
      <p:sp>
        <p:nvSpPr>
          <p:cNvPr id="119" name="Ellipse 118">
            <a:extLst>
              <a:ext uri="{FF2B5EF4-FFF2-40B4-BE49-F238E27FC236}">
                <a16:creationId xmlns:a16="http://schemas.microsoft.com/office/drawing/2014/main" id="{69B6E3C2-D5C0-49B4-903F-13C06B000B16}"/>
              </a:ext>
            </a:extLst>
          </p:cNvPr>
          <p:cNvSpPr/>
          <p:nvPr/>
        </p:nvSpPr>
        <p:spPr>
          <a:xfrm>
            <a:off x="396768" y="5749887"/>
            <a:ext cx="216000" cy="216000"/>
          </a:xfrm>
          <a:prstGeom prst="ellipse">
            <a:avLst/>
          </a:prstGeom>
          <a:solidFill>
            <a:srgbClr val="C6D9F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800" dirty="0">
                <a:solidFill>
                  <a:schemeClr val="tx1"/>
                </a:solidFill>
              </a:rPr>
              <a:t>14</a:t>
            </a:r>
          </a:p>
        </p:txBody>
      </p:sp>
      <p:sp>
        <p:nvSpPr>
          <p:cNvPr id="120" name="Ellipse 119">
            <a:extLst>
              <a:ext uri="{FF2B5EF4-FFF2-40B4-BE49-F238E27FC236}">
                <a16:creationId xmlns:a16="http://schemas.microsoft.com/office/drawing/2014/main" id="{78EECC20-D216-4136-9D42-27F7C1CFFE8D}"/>
              </a:ext>
            </a:extLst>
          </p:cNvPr>
          <p:cNvSpPr/>
          <p:nvPr/>
        </p:nvSpPr>
        <p:spPr>
          <a:xfrm>
            <a:off x="396768" y="6067410"/>
            <a:ext cx="216000" cy="216000"/>
          </a:xfrm>
          <a:prstGeom prst="ellipse">
            <a:avLst/>
          </a:prstGeom>
          <a:solidFill>
            <a:srgbClr val="C6D9F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800" dirty="0">
                <a:solidFill>
                  <a:schemeClr val="tx1"/>
                </a:solidFill>
              </a:rPr>
              <a:t>15</a:t>
            </a:r>
          </a:p>
        </p:txBody>
      </p:sp>
      <p:pic>
        <p:nvPicPr>
          <p:cNvPr id="121" name="Picture 3" descr="Résultat de recherche d'images pour &quot;finalcad logo&quot;">
            <a:extLst>
              <a:ext uri="{FF2B5EF4-FFF2-40B4-BE49-F238E27FC236}">
                <a16:creationId xmlns:a16="http://schemas.microsoft.com/office/drawing/2014/main" id="{8A0DD758-C935-4CB0-804F-FC1F0D29869E}"/>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749475" y="6129327"/>
            <a:ext cx="548952" cy="146845"/>
          </a:xfrm>
          <a:prstGeom prst="rect">
            <a:avLst/>
          </a:prstGeom>
          <a:noFill/>
          <a:extLst>
            <a:ext uri="{909E8E84-426E-40DD-AFC4-6F175D3DCCD1}">
              <a14:hiddenFill xmlns:a14="http://schemas.microsoft.com/office/drawing/2010/main">
                <a:solidFill>
                  <a:srgbClr val="FFFFFF"/>
                </a:solidFill>
              </a14:hiddenFill>
            </a:ext>
          </a:extLst>
        </p:spPr>
      </p:pic>
      <p:pic>
        <p:nvPicPr>
          <p:cNvPr id="122" name="Picture 3" descr="Résultat de recherche d'images pour &quot;finalcad logo&quot;">
            <a:extLst>
              <a:ext uri="{FF2B5EF4-FFF2-40B4-BE49-F238E27FC236}">
                <a16:creationId xmlns:a16="http://schemas.microsoft.com/office/drawing/2014/main" id="{2C588B3E-491B-46F9-9002-0325DD41570E}"/>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749475" y="4332869"/>
            <a:ext cx="548952" cy="146845"/>
          </a:xfrm>
          <a:prstGeom prst="rect">
            <a:avLst/>
          </a:prstGeom>
          <a:noFill/>
          <a:extLst>
            <a:ext uri="{909E8E84-426E-40DD-AFC4-6F175D3DCCD1}">
              <a14:hiddenFill xmlns:a14="http://schemas.microsoft.com/office/drawing/2010/main">
                <a:solidFill>
                  <a:srgbClr val="FFFFFF"/>
                </a:solidFill>
              </a14:hiddenFill>
            </a:ext>
          </a:extLst>
        </p:spPr>
      </p:pic>
      <p:pic>
        <p:nvPicPr>
          <p:cNvPr id="123" name="Picture 3" descr="Résultat de recherche d'images pour &quot;finalcad logo&quot;">
            <a:extLst>
              <a:ext uri="{FF2B5EF4-FFF2-40B4-BE49-F238E27FC236}">
                <a16:creationId xmlns:a16="http://schemas.microsoft.com/office/drawing/2014/main" id="{BD7DEDE7-92BA-48D0-9F4E-D3A41FD8ACB5}"/>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749475" y="1647586"/>
            <a:ext cx="548952" cy="146845"/>
          </a:xfrm>
          <a:prstGeom prst="rect">
            <a:avLst/>
          </a:prstGeom>
          <a:noFill/>
          <a:extLst>
            <a:ext uri="{909E8E84-426E-40DD-AFC4-6F175D3DCCD1}">
              <a14:hiddenFill xmlns:a14="http://schemas.microsoft.com/office/drawing/2010/main">
                <a:solidFill>
                  <a:srgbClr val="FFFFFF"/>
                </a:solidFill>
              </a14:hiddenFill>
            </a:ext>
          </a:extLst>
        </p:spPr>
      </p:pic>
      <p:pic>
        <p:nvPicPr>
          <p:cNvPr id="124" name="Picture 3" descr="Résultat de recherche d'images pour &quot;finalcad logo&quot;">
            <a:extLst>
              <a:ext uri="{FF2B5EF4-FFF2-40B4-BE49-F238E27FC236}">
                <a16:creationId xmlns:a16="http://schemas.microsoft.com/office/drawing/2014/main" id="{7107E9D1-DAEE-4EEC-89CA-DB793448F280}"/>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749475" y="5777914"/>
            <a:ext cx="548952" cy="146845"/>
          </a:xfrm>
          <a:prstGeom prst="rect">
            <a:avLst/>
          </a:prstGeom>
          <a:noFill/>
          <a:extLst>
            <a:ext uri="{909E8E84-426E-40DD-AFC4-6F175D3DCCD1}">
              <a14:hiddenFill xmlns:a14="http://schemas.microsoft.com/office/drawing/2010/main">
                <a:solidFill>
                  <a:srgbClr val="FFFFFF"/>
                </a:solidFill>
              </a14:hiddenFill>
            </a:ext>
          </a:extLst>
        </p:spPr>
      </p:pic>
      <p:pic>
        <p:nvPicPr>
          <p:cNvPr id="125" name="Image 27">
            <a:extLst>
              <a:ext uri="{FF2B5EF4-FFF2-40B4-BE49-F238E27FC236}">
                <a16:creationId xmlns:a16="http://schemas.microsoft.com/office/drawing/2014/main" id="{4E916AC2-179C-4263-910F-1B834E221B48}"/>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7727524" y="3795365"/>
            <a:ext cx="322827" cy="322827"/>
          </a:xfrm>
          <a:prstGeom prst="rect">
            <a:avLst/>
          </a:prstGeom>
        </p:spPr>
      </p:pic>
      <p:pic>
        <p:nvPicPr>
          <p:cNvPr id="126" name="Image 27">
            <a:extLst>
              <a:ext uri="{FF2B5EF4-FFF2-40B4-BE49-F238E27FC236}">
                <a16:creationId xmlns:a16="http://schemas.microsoft.com/office/drawing/2014/main" id="{40059C2F-7744-4520-A42B-87E4811DFD01}"/>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8402987" y="4254452"/>
            <a:ext cx="322827" cy="322827"/>
          </a:xfrm>
          <a:prstGeom prst="rect">
            <a:avLst/>
          </a:prstGeom>
        </p:spPr>
      </p:pic>
      <p:pic>
        <p:nvPicPr>
          <p:cNvPr id="127" name="Picture 2" descr="Résultat de recherche d'images pour &quot;pix4D logo&quot;">
            <a:extLst>
              <a:ext uri="{FF2B5EF4-FFF2-40B4-BE49-F238E27FC236}">
                <a16:creationId xmlns:a16="http://schemas.microsoft.com/office/drawing/2014/main" id="{E458EC85-5CD5-4C09-877D-8F08C9298999}"/>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727524" y="2725194"/>
            <a:ext cx="432381" cy="432381"/>
          </a:xfrm>
          <a:prstGeom prst="rect">
            <a:avLst/>
          </a:prstGeom>
          <a:noFill/>
          <a:extLst>
            <a:ext uri="{909E8E84-426E-40DD-AFC4-6F175D3DCCD1}">
              <a14:hiddenFill xmlns:a14="http://schemas.microsoft.com/office/drawing/2010/main">
                <a:solidFill>
                  <a:srgbClr val="FFFFFF"/>
                </a:solidFill>
              </a14:hiddenFill>
            </a:ext>
          </a:extLst>
        </p:spPr>
      </p:pic>
      <p:pic>
        <p:nvPicPr>
          <p:cNvPr id="128" name="Picture 4" descr="RÃ©sultat de recherche d'images pour &quot;odealim logo&quot;">
            <a:extLst>
              <a:ext uri="{FF2B5EF4-FFF2-40B4-BE49-F238E27FC236}">
                <a16:creationId xmlns:a16="http://schemas.microsoft.com/office/drawing/2014/main" id="{CA76B483-EAEC-49E3-B54B-AB991DFC62D9}"/>
              </a:ext>
            </a:extLst>
          </p:cNvPr>
          <p:cNvPicPr>
            <a:picLocks noChangeAspect="1" noChangeArrowheads="1"/>
          </p:cNvPicPr>
          <p:nvPr/>
        </p:nvPicPr>
        <p:blipFill>
          <a:blip r:embed="rId9" cstate="print">
            <a:extLst>
              <a:ext uri="{28A0092B-C50C-407E-A947-70E740481C1C}">
                <a14:useLocalDpi xmlns:a14="http://schemas.microsoft.com/office/drawing/2010/main"/>
              </a:ext>
            </a:extLst>
          </a:blip>
          <a:srcRect/>
          <a:stretch>
            <a:fillRect/>
          </a:stretch>
        </p:blipFill>
        <p:spPr bwMode="auto">
          <a:xfrm>
            <a:off x="8232045" y="2796113"/>
            <a:ext cx="642465" cy="209438"/>
          </a:xfrm>
          <a:prstGeom prst="rect">
            <a:avLst/>
          </a:prstGeom>
          <a:noFill/>
          <a:extLst>
            <a:ext uri="{909E8E84-426E-40DD-AFC4-6F175D3DCCD1}">
              <a14:hiddenFill xmlns:a14="http://schemas.microsoft.com/office/drawing/2010/main">
                <a:solidFill>
                  <a:srgbClr val="FFFFFF"/>
                </a:solidFill>
              </a14:hiddenFill>
            </a:ext>
          </a:extLst>
        </p:spPr>
      </p:pic>
      <p:pic>
        <p:nvPicPr>
          <p:cNvPr id="129" name="Image 128">
            <a:extLst>
              <a:ext uri="{FF2B5EF4-FFF2-40B4-BE49-F238E27FC236}">
                <a16:creationId xmlns:a16="http://schemas.microsoft.com/office/drawing/2014/main" id="{8EE25D74-1E8D-4BE7-916C-E7AE4057A0FF}"/>
              </a:ext>
            </a:extLst>
          </p:cNvPr>
          <p:cNvPicPr>
            <a:picLocks noChangeAspect="1"/>
          </p:cNvPicPr>
          <p:nvPr/>
        </p:nvPicPr>
        <p:blipFill rotWithShape="1">
          <a:blip r:embed="rId10" cstate="print">
            <a:extLst>
              <a:ext uri="{BEBA8EAE-BF5A-486C-A8C5-ECC9F3942E4B}">
                <a14:imgProps xmlns:a14="http://schemas.microsoft.com/office/drawing/2010/main">
                  <a14:imgLayer r:embed="rId11">
                    <a14:imgEffect>
                      <a14:backgroundRemoval t="3125" b="94531" l="4018" r="98661">
                        <a14:foregroundMark x1="37946" y1="19531" x2="37946" y2="19531"/>
                        <a14:foregroundMark x1="40179" y1="17969" x2="40179" y2="17969"/>
                        <a14:foregroundMark x1="38393" y1="19531" x2="38393" y2="19531"/>
                        <a14:foregroundMark x1="38393" y1="19531" x2="38393" y2="19531"/>
                        <a14:foregroundMark x1="38393" y1="19531" x2="38393" y2="19531"/>
                        <a14:foregroundMark x1="38393" y1="22656" x2="38393" y2="26563"/>
                        <a14:foregroundMark x1="38393" y1="35938" x2="46429" y2="52344"/>
                        <a14:foregroundMark x1="46429" y1="52344" x2="47768" y2="51563"/>
                        <a14:foregroundMark x1="44196" y1="3906" x2="53571" y2="3906"/>
                        <a14:foregroundMark x1="37946" y1="15625" x2="40179" y2="42188"/>
                        <a14:foregroundMark x1="11161" y1="74219" x2="11161" y2="74219"/>
                        <a14:foregroundMark x1="4018" y1="78125" x2="4018" y2="78125"/>
                        <a14:foregroundMark x1="29911" y1="78906" x2="29911" y2="78906"/>
                        <a14:foregroundMark x1="41071" y1="74219" x2="41071" y2="74219"/>
                        <a14:foregroundMark x1="48214" y1="71094" x2="48214" y2="71094"/>
                        <a14:foregroundMark x1="63393" y1="74219" x2="63393" y2="74219"/>
                        <a14:foregroundMark x1="75000" y1="66406" x2="75000" y2="66406"/>
                        <a14:foregroundMark x1="80804" y1="75781" x2="80804" y2="75781"/>
                        <a14:foregroundMark x1="95089" y1="73438" x2="95089" y2="73438"/>
                        <a14:foregroundMark x1="84375" y1="94531" x2="84375" y2="94531"/>
                        <a14:foregroundMark x1="99107" y1="73438" x2="99107" y2="73438"/>
                      </a14:backgroundRemoval>
                    </a14:imgEffect>
                  </a14:imgLayer>
                </a14:imgProps>
              </a:ext>
              <a:ext uri="{28A0092B-C50C-407E-A947-70E740481C1C}">
                <a14:useLocalDpi xmlns:a14="http://schemas.microsoft.com/office/drawing/2010/main"/>
              </a:ext>
            </a:extLst>
          </a:blip>
          <a:srcRect/>
          <a:stretch/>
        </p:blipFill>
        <p:spPr>
          <a:xfrm>
            <a:off x="8432490" y="1652989"/>
            <a:ext cx="432381" cy="246841"/>
          </a:xfrm>
          <a:prstGeom prst="rect">
            <a:avLst/>
          </a:prstGeom>
        </p:spPr>
      </p:pic>
      <p:pic>
        <p:nvPicPr>
          <p:cNvPr id="130" name="Image 129">
            <a:extLst>
              <a:ext uri="{FF2B5EF4-FFF2-40B4-BE49-F238E27FC236}">
                <a16:creationId xmlns:a16="http://schemas.microsoft.com/office/drawing/2014/main" id="{45FD95E1-77AF-40ED-A3D9-DFF4C56FDC3A}"/>
              </a:ext>
            </a:extLst>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8972938" y="1602978"/>
            <a:ext cx="241345" cy="297257"/>
          </a:xfrm>
          <a:prstGeom prst="rect">
            <a:avLst/>
          </a:prstGeom>
        </p:spPr>
      </p:pic>
      <p:pic>
        <p:nvPicPr>
          <p:cNvPr id="131" name="Picture 10" descr="HomeServe : assistance, dépannage, petits travaux pour la maison">
            <a:extLst>
              <a:ext uri="{FF2B5EF4-FFF2-40B4-BE49-F238E27FC236}">
                <a16:creationId xmlns:a16="http://schemas.microsoft.com/office/drawing/2014/main" id="{E0A44185-8C54-4C4D-906B-0A1ADAA307ED}"/>
              </a:ext>
            </a:extLst>
          </p:cNvPr>
          <p:cNvPicPr>
            <a:picLocks noChangeAspect="1" noChangeArrowheads="1"/>
          </p:cNvPicPr>
          <p:nvPr/>
        </p:nvPicPr>
        <p:blipFill>
          <a:blip r:embed="rId1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378436" y="1980584"/>
            <a:ext cx="631619" cy="333179"/>
          </a:xfrm>
          <a:prstGeom prst="rect">
            <a:avLst/>
          </a:prstGeom>
          <a:noFill/>
          <a:extLst>
            <a:ext uri="{909E8E84-426E-40DD-AFC4-6F175D3DCCD1}">
              <a14:hiddenFill xmlns:a14="http://schemas.microsoft.com/office/drawing/2010/main">
                <a:solidFill>
                  <a:srgbClr val="FFFFFF"/>
                </a:solidFill>
              </a14:hiddenFill>
            </a:ext>
          </a:extLst>
        </p:spPr>
      </p:pic>
      <p:pic>
        <p:nvPicPr>
          <p:cNvPr id="133" name="Picture 20">
            <a:extLst>
              <a:ext uri="{FF2B5EF4-FFF2-40B4-BE49-F238E27FC236}">
                <a16:creationId xmlns:a16="http://schemas.microsoft.com/office/drawing/2014/main" id="{CFE6D1AE-02BD-4ADB-9F7F-48296E63E9D1}"/>
              </a:ext>
            </a:extLst>
          </p:cNvPr>
          <p:cNvPicPr>
            <a:picLocks noChangeAspect="1"/>
          </p:cNvPicPr>
          <p:nvPr/>
        </p:nvPicPr>
        <p:blipFill>
          <a:blip r:embed="rId14">
            <a:clrChange>
              <a:clrFrom>
                <a:srgbClr val="FFFFFF"/>
              </a:clrFrom>
              <a:clrTo>
                <a:srgbClr val="FFFFFF">
                  <a:alpha val="0"/>
                </a:srgbClr>
              </a:clrTo>
            </a:clrChange>
          </a:blip>
          <a:stretch>
            <a:fillRect/>
          </a:stretch>
        </p:blipFill>
        <p:spPr>
          <a:xfrm>
            <a:off x="-1487100" y="2453839"/>
            <a:ext cx="919750" cy="510763"/>
          </a:xfrm>
          <a:prstGeom prst="rect">
            <a:avLst/>
          </a:prstGeom>
        </p:spPr>
      </p:pic>
      <p:pic>
        <p:nvPicPr>
          <p:cNvPr id="135" name="Picture 2" descr="BELFOR United Kingdom Logo">
            <a:extLst>
              <a:ext uri="{FF2B5EF4-FFF2-40B4-BE49-F238E27FC236}">
                <a16:creationId xmlns:a16="http://schemas.microsoft.com/office/drawing/2014/main" id="{8ABEA862-C823-4A8B-8385-8542091F0436}"/>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9106407" y="2834202"/>
            <a:ext cx="565661" cy="128559"/>
          </a:xfrm>
          <a:prstGeom prst="rect">
            <a:avLst/>
          </a:prstGeom>
          <a:noFill/>
          <a:extLst>
            <a:ext uri="{909E8E84-426E-40DD-AFC4-6F175D3DCCD1}">
              <a14:hiddenFill xmlns:a14="http://schemas.microsoft.com/office/drawing/2010/main">
                <a:solidFill>
                  <a:srgbClr val="FFFFFF"/>
                </a:solidFill>
              </a14:hiddenFill>
            </a:ext>
          </a:extLst>
        </p:spPr>
      </p:pic>
      <p:pic>
        <p:nvPicPr>
          <p:cNvPr id="136" name="Picture 8" descr="Polygon Annual Report 2019">
            <a:extLst>
              <a:ext uri="{FF2B5EF4-FFF2-40B4-BE49-F238E27FC236}">
                <a16:creationId xmlns:a16="http://schemas.microsoft.com/office/drawing/2014/main" id="{3A7BC151-A483-4EE0-A6CD-E4C8470500EC}"/>
              </a:ext>
            </a:extLst>
          </p:cNvPr>
          <p:cNvPicPr>
            <a:picLocks noChangeAspect="1" noChangeArrowheads="1"/>
          </p:cNvPicPr>
          <p:nvPr/>
        </p:nvPicPr>
        <p:blipFill>
          <a:blip r:embed="rId16"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800121" y="1322324"/>
            <a:ext cx="764279" cy="198713"/>
          </a:xfrm>
          <a:prstGeom prst="rect">
            <a:avLst/>
          </a:prstGeom>
          <a:noFill/>
          <a:extLst>
            <a:ext uri="{909E8E84-426E-40DD-AFC4-6F175D3DCCD1}">
              <a14:hiddenFill xmlns:a14="http://schemas.microsoft.com/office/drawing/2010/main">
                <a:solidFill>
                  <a:srgbClr val="FFFFFF"/>
                </a:solidFill>
              </a14:hiddenFill>
            </a:ext>
          </a:extLst>
        </p:spPr>
      </p:pic>
      <p:cxnSp>
        <p:nvCxnSpPr>
          <p:cNvPr id="8" name="Connecteur droit avec flèche 7">
            <a:extLst>
              <a:ext uri="{FF2B5EF4-FFF2-40B4-BE49-F238E27FC236}">
                <a16:creationId xmlns:a16="http://schemas.microsoft.com/office/drawing/2014/main" id="{F1E73D96-9980-4518-B2F8-CC2E30559A82}"/>
              </a:ext>
            </a:extLst>
          </p:cNvPr>
          <p:cNvCxnSpPr>
            <a:cxnSpLocks/>
          </p:cNvCxnSpPr>
          <p:nvPr/>
        </p:nvCxnSpPr>
        <p:spPr>
          <a:xfrm flipV="1">
            <a:off x="8564400" y="4584190"/>
            <a:ext cx="0" cy="173855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38" name="Rectangle 137">
            <a:extLst>
              <a:ext uri="{FF2B5EF4-FFF2-40B4-BE49-F238E27FC236}">
                <a16:creationId xmlns:a16="http://schemas.microsoft.com/office/drawing/2014/main" id="{786755AD-722C-439B-AACB-BCCC66E0BC2C}"/>
              </a:ext>
            </a:extLst>
          </p:cNvPr>
          <p:cNvSpPr/>
          <p:nvPr/>
        </p:nvSpPr>
        <p:spPr>
          <a:xfrm>
            <a:off x="8321228" y="5387834"/>
            <a:ext cx="503738" cy="2289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endParaRPr lang="en-US" sz="900" dirty="0">
              <a:solidFill>
                <a:schemeClr val="tx1"/>
              </a:solidFill>
              <a:highlight>
                <a:srgbClr val="FFFF00"/>
              </a:highlight>
            </a:endParaRPr>
          </a:p>
        </p:txBody>
      </p:sp>
      <p:pic>
        <p:nvPicPr>
          <p:cNvPr id="140" name="Picture 12" descr="Entreprises du groupe Multiasistencia – Multiassistance">
            <a:extLst>
              <a:ext uri="{FF2B5EF4-FFF2-40B4-BE49-F238E27FC236}">
                <a16:creationId xmlns:a16="http://schemas.microsoft.com/office/drawing/2014/main" id="{70C970D2-9BBD-419B-8996-479E19E07BBF}"/>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7788725" y="2063809"/>
            <a:ext cx="532502" cy="249954"/>
          </a:xfrm>
          <a:prstGeom prst="rect">
            <a:avLst/>
          </a:prstGeom>
          <a:noFill/>
        </p:spPr>
      </p:pic>
      <p:pic>
        <p:nvPicPr>
          <p:cNvPr id="141" name="Picture 8" descr="Polygon Annual Report 2019">
            <a:extLst>
              <a:ext uri="{FF2B5EF4-FFF2-40B4-BE49-F238E27FC236}">
                <a16:creationId xmlns:a16="http://schemas.microsoft.com/office/drawing/2014/main" id="{31A6F0E2-D0B3-4336-B78C-F9D13C8E2B70}"/>
              </a:ext>
            </a:extLst>
          </p:cNvPr>
          <p:cNvPicPr>
            <a:picLocks noChangeAspect="1" noChangeArrowheads="1"/>
          </p:cNvPicPr>
          <p:nvPr/>
        </p:nvPicPr>
        <p:blipFill>
          <a:blip r:embed="rId16"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668211" y="2470503"/>
            <a:ext cx="764279" cy="198713"/>
          </a:xfrm>
          <a:prstGeom prst="rect">
            <a:avLst/>
          </a:prstGeom>
          <a:noFill/>
          <a:extLst>
            <a:ext uri="{909E8E84-426E-40DD-AFC4-6F175D3DCCD1}">
              <a14:hiddenFill xmlns:a14="http://schemas.microsoft.com/office/drawing/2010/main">
                <a:solidFill>
                  <a:srgbClr val="FFFFFF"/>
                </a:solidFill>
              </a14:hiddenFill>
            </a:ext>
          </a:extLst>
        </p:spPr>
      </p:pic>
      <p:cxnSp>
        <p:nvCxnSpPr>
          <p:cNvPr id="142" name="Connecteur droit avec flèche 141">
            <a:extLst>
              <a:ext uri="{FF2B5EF4-FFF2-40B4-BE49-F238E27FC236}">
                <a16:creationId xmlns:a16="http://schemas.microsoft.com/office/drawing/2014/main" id="{DF156528-5B03-4CCB-A09D-159123FD48B9}"/>
              </a:ext>
            </a:extLst>
          </p:cNvPr>
          <p:cNvCxnSpPr>
            <a:cxnSpLocks/>
          </p:cNvCxnSpPr>
          <p:nvPr/>
        </p:nvCxnSpPr>
        <p:spPr>
          <a:xfrm flipV="1">
            <a:off x="9117353" y="4603799"/>
            <a:ext cx="0" cy="169933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45" name="Picture 12" descr="Entreprises du groupe Multiasistencia – Multiassistance">
            <a:extLst>
              <a:ext uri="{FF2B5EF4-FFF2-40B4-BE49-F238E27FC236}">
                <a16:creationId xmlns:a16="http://schemas.microsoft.com/office/drawing/2014/main" id="{E4917F3E-4ABD-48D9-BEDB-574B1D2C0CF8}"/>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8321227" y="5461769"/>
            <a:ext cx="532502" cy="249954"/>
          </a:xfrm>
          <a:prstGeom prst="rect">
            <a:avLst/>
          </a:prstGeom>
          <a:noFill/>
        </p:spPr>
      </p:pic>
      <p:grpSp>
        <p:nvGrpSpPr>
          <p:cNvPr id="10" name="Groupe 9">
            <a:extLst>
              <a:ext uri="{FF2B5EF4-FFF2-40B4-BE49-F238E27FC236}">
                <a16:creationId xmlns:a16="http://schemas.microsoft.com/office/drawing/2014/main" id="{D48C2350-10F3-41DA-80B4-5DE242A14DDE}"/>
              </a:ext>
            </a:extLst>
          </p:cNvPr>
          <p:cNvGrpSpPr/>
          <p:nvPr/>
        </p:nvGrpSpPr>
        <p:grpSpPr>
          <a:xfrm>
            <a:off x="8849573" y="5455332"/>
            <a:ext cx="503738" cy="262829"/>
            <a:chOff x="10185320" y="5254555"/>
            <a:chExt cx="503738" cy="262829"/>
          </a:xfrm>
        </p:grpSpPr>
        <p:sp>
          <p:nvSpPr>
            <p:cNvPr id="144" name="Rectangle 143">
              <a:extLst>
                <a:ext uri="{FF2B5EF4-FFF2-40B4-BE49-F238E27FC236}">
                  <a16:creationId xmlns:a16="http://schemas.microsoft.com/office/drawing/2014/main" id="{6EE8D667-CA8A-4C92-9EF4-8F0051D4E11C}"/>
                </a:ext>
              </a:extLst>
            </p:cNvPr>
            <p:cNvSpPr/>
            <p:nvPr/>
          </p:nvSpPr>
          <p:spPr>
            <a:xfrm>
              <a:off x="10185320" y="5254555"/>
              <a:ext cx="503738" cy="2289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endParaRPr lang="en-US" sz="900" dirty="0">
                <a:solidFill>
                  <a:schemeClr val="tx1"/>
                </a:solidFill>
                <a:highlight>
                  <a:srgbClr val="FFFF00"/>
                </a:highlight>
              </a:endParaRPr>
            </a:p>
          </p:txBody>
        </p:sp>
        <p:pic>
          <p:nvPicPr>
            <p:cNvPr id="146" name="Picture 6" descr="CED | Vernieuwd-CED-waardemanagement">
              <a:extLst>
                <a:ext uri="{FF2B5EF4-FFF2-40B4-BE49-F238E27FC236}">
                  <a16:creationId xmlns:a16="http://schemas.microsoft.com/office/drawing/2014/main" id="{FC5F98B3-3354-460F-BC0B-06E9F3407136}"/>
                </a:ext>
              </a:extLst>
            </p:cNvPr>
            <p:cNvPicPr>
              <a:picLocks noChangeAspect="1" noChangeArrowheads="1"/>
            </p:cNvPicPr>
            <p:nvPr/>
          </p:nvPicPr>
          <p:blipFill>
            <a:blip r:embed="rId1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185320" y="5278665"/>
              <a:ext cx="488076" cy="238719"/>
            </a:xfrm>
            <a:prstGeom prst="rect">
              <a:avLst/>
            </a:prstGeom>
            <a:noFill/>
            <a:extLst>
              <a:ext uri="{909E8E84-426E-40DD-AFC4-6F175D3DCCD1}">
                <a14:hiddenFill xmlns:a14="http://schemas.microsoft.com/office/drawing/2010/main">
                  <a:solidFill>
                    <a:srgbClr val="FFFFFF"/>
                  </a:solidFill>
                </a14:hiddenFill>
              </a:ext>
            </a:extLst>
          </p:spPr>
        </p:pic>
      </p:grpSp>
      <p:pic>
        <p:nvPicPr>
          <p:cNvPr id="147" name="Picture 111">
            <a:extLst>
              <a:ext uri="{FF2B5EF4-FFF2-40B4-BE49-F238E27FC236}">
                <a16:creationId xmlns:a16="http://schemas.microsoft.com/office/drawing/2014/main" id="{6A8A5661-1ADE-4690-8361-A7C701E94B0D}"/>
              </a:ext>
            </a:extLst>
          </p:cNvPr>
          <p:cNvPicPr>
            <a:picLocks noChangeAspect="1"/>
          </p:cNvPicPr>
          <p:nvPr/>
        </p:nvPicPr>
        <p:blipFill>
          <a:blip r:embed="rId19"/>
          <a:stretch>
            <a:fillRect/>
          </a:stretch>
        </p:blipFill>
        <p:spPr>
          <a:xfrm>
            <a:off x="9055999" y="2957795"/>
            <a:ext cx="700779" cy="264445"/>
          </a:xfrm>
          <a:prstGeom prst="rect">
            <a:avLst/>
          </a:prstGeom>
        </p:spPr>
      </p:pic>
      <p:pic>
        <p:nvPicPr>
          <p:cNvPr id="148" name="Picture 12" descr="Entreprises du groupe Multiasistencia – Multiassistance">
            <a:extLst>
              <a:ext uri="{FF2B5EF4-FFF2-40B4-BE49-F238E27FC236}">
                <a16:creationId xmlns:a16="http://schemas.microsoft.com/office/drawing/2014/main" id="{DD6A6550-2A4B-4BA9-9C9C-4844DF572B74}"/>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8432490" y="3499108"/>
            <a:ext cx="532502" cy="249954"/>
          </a:xfrm>
          <a:prstGeom prst="rect">
            <a:avLst/>
          </a:prstGeom>
          <a:noFill/>
        </p:spPr>
      </p:pic>
      <p:pic>
        <p:nvPicPr>
          <p:cNvPr id="149" name="Picture 114">
            <a:extLst>
              <a:ext uri="{FF2B5EF4-FFF2-40B4-BE49-F238E27FC236}">
                <a16:creationId xmlns:a16="http://schemas.microsoft.com/office/drawing/2014/main" id="{90DE7118-2FA6-4921-AAE3-8510AD0B7B50}"/>
              </a:ext>
            </a:extLst>
          </p:cNvPr>
          <p:cNvPicPr>
            <a:picLocks noChangeAspect="1"/>
          </p:cNvPicPr>
          <p:nvPr/>
        </p:nvPicPr>
        <p:blipFill>
          <a:blip r:embed="rId20"/>
          <a:stretch>
            <a:fillRect/>
          </a:stretch>
        </p:blipFill>
        <p:spPr>
          <a:xfrm>
            <a:off x="7699966" y="3417166"/>
            <a:ext cx="608634" cy="320766"/>
          </a:xfrm>
          <a:prstGeom prst="rect">
            <a:avLst/>
          </a:prstGeom>
        </p:spPr>
      </p:pic>
      <p:sp>
        <p:nvSpPr>
          <p:cNvPr id="152" name="Rectangle 151">
            <a:extLst>
              <a:ext uri="{FF2B5EF4-FFF2-40B4-BE49-F238E27FC236}">
                <a16:creationId xmlns:a16="http://schemas.microsoft.com/office/drawing/2014/main" id="{D3C9318C-98C0-4C62-8EBD-9AD019DF3AC0}"/>
              </a:ext>
            </a:extLst>
          </p:cNvPr>
          <p:cNvSpPr/>
          <p:nvPr/>
        </p:nvSpPr>
        <p:spPr>
          <a:xfrm>
            <a:off x="7788725" y="3626967"/>
            <a:ext cx="663943" cy="2406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i="1" dirty="0" err="1">
                <a:solidFill>
                  <a:schemeClr val="tx1"/>
                </a:solidFill>
              </a:rPr>
              <a:t>Stelliant</a:t>
            </a:r>
            <a:endParaRPr lang="en-US" sz="700" i="1" dirty="0">
              <a:solidFill>
                <a:schemeClr val="tx1"/>
              </a:solidFill>
            </a:endParaRPr>
          </a:p>
        </p:txBody>
      </p:sp>
      <p:grpSp>
        <p:nvGrpSpPr>
          <p:cNvPr id="153" name="Groupe 152">
            <a:extLst>
              <a:ext uri="{FF2B5EF4-FFF2-40B4-BE49-F238E27FC236}">
                <a16:creationId xmlns:a16="http://schemas.microsoft.com/office/drawing/2014/main" id="{BE72E1B1-6A2D-493D-B6AE-EC119309DF45}"/>
              </a:ext>
            </a:extLst>
          </p:cNvPr>
          <p:cNvGrpSpPr/>
          <p:nvPr/>
        </p:nvGrpSpPr>
        <p:grpSpPr>
          <a:xfrm>
            <a:off x="9168330" y="3485991"/>
            <a:ext cx="503738" cy="262829"/>
            <a:chOff x="10185320" y="5254555"/>
            <a:chExt cx="503738" cy="262829"/>
          </a:xfrm>
        </p:grpSpPr>
        <p:sp>
          <p:nvSpPr>
            <p:cNvPr id="154" name="Rectangle 153">
              <a:extLst>
                <a:ext uri="{FF2B5EF4-FFF2-40B4-BE49-F238E27FC236}">
                  <a16:creationId xmlns:a16="http://schemas.microsoft.com/office/drawing/2014/main" id="{15C04357-F4FC-4E40-89E9-1938E6F2473A}"/>
                </a:ext>
              </a:extLst>
            </p:cNvPr>
            <p:cNvSpPr/>
            <p:nvPr/>
          </p:nvSpPr>
          <p:spPr>
            <a:xfrm>
              <a:off x="10185320" y="5254555"/>
              <a:ext cx="503738" cy="2289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endParaRPr lang="en-US" sz="900" dirty="0">
                <a:solidFill>
                  <a:schemeClr val="tx1"/>
                </a:solidFill>
                <a:highlight>
                  <a:srgbClr val="FFFF00"/>
                </a:highlight>
              </a:endParaRPr>
            </a:p>
          </p:txBody>
        </p:sp>
        <p:pic>
          <p:nvPicPr>
            <p:cNvPr id="155" name="Picture 6" descr="CED | Vernieuwd-CED-waardemanagement">
              <a:extLst>
                <a:ext uri="{FF2B5EF4-FFF2-40B4-BE49-F238E27FC236}">
                  <a16:creationId xmlns:a16="http://schemas.microsoft.com/office/drawing/2014/main" id="{4AF40B49-8DA5-4EEF-8519-A736F8847508}"/>
                </a:ext>
              </a:extLst>
            </p:cNvPr>
            <p:cNvPicPr>
              <a:picLocks noChangeAspect="1" noChangeArrowheads="1"/>
            </p:cNvPicPr>
            <p:nvPr/>
          </p:nvPicPr>
          <p:blipFill>
            <a:blip r:embed="rId1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185320" y="5278665"/>
              <a:ext cx="488076" cy="23871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56" name="Groupe 155">
            <a:extLst>
              <a:ext uri="{FF2B5EF4-FFF2-40B4-BE49-F238E27FC236}">
                <a16:creationId xmlns:a16="http://schemas.microsoft.com/office/drawing/2014/main" id="{2C18E8D3-5B18-49D8-8A0A-5EC5335142B5}"/>
              </a:ext>
            </a:extLst>
          </p:cNvPr>
          <p:cNvGrpSpPr/>
          <p:nvPr/>
        </p:nvGrpSpPr>
        <p:grpSpPr>
          <a:xfrm>
            <a:off x="8579221" y="3004543"/>
            <a:ext cx="371708" cy="184617"/>
            <a:chOff x="10185320" y="5254555"/>
            <a:chExt cx="503738" cy="262829"/>
          </a:xfrm>
        </p:grpSpPr>
        <p:sp>
          <p:nvSpPr>
            <p:cNvPr id="157" name="Rectangle 156">
              <a:extLst>
                <a:ext uri="{FF2B5EF4-FFF2-40B4-BE49-F238E27FC236}">
                  <a16:creationId xmlns:a16="http://schemas.microsoft.com/office/drawing/2014/main" id="{030C0D2C-3FC1-42D9-B6D4-42F94552EB2A}"/>
                </a:ext>
              </a:extLst>
            </p:cNvPr>
            <p:cNvSpPr/>
            <p:nvPr/>
          </p:nvSpPr>
          <p:spPr>
            <a:xfrm>
              <a:off x="10185320" y="5254555"/>
              <a:ext cx="503738" cy="2289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endParaRPr lang="en-US" sz="900" dirty="0">
                <a:solidFill>
                  <a:schemeClr val="tx1"/>
                </a:solidFill>
                <a:highlight>
                  <a:srgbClr val="FFFF00"/>
                </a:highlight>
              </a:endParaRPr>
            </a:p>
          </p:txBody>
        </p:sp>
        <p:pic>
          <p:nvPicPr>
            <p:cNvPr id="158" name="Picture 6" descr="CED | Vernieuwd-CED-waardemanagement">
              <a:extLst>
                <a:ext uri="{FF2B5EF4-FFF2-40B4-BE49-F238E27FC236}">
                  <a16:creationId xmlns:a16="http://schemas.microsoft.com/office/drawing/2014/main" id="{FFA40C0E-5649-4873-A608-FB33FF7EFCDF}"/>
                </a:ext>
              </a:extLst>
            </p:cNvPr>
            <p:cNvPicPr>
              <a:picLocks noChangeAspect="1" noChangeArrowheads="1"/>
            </p:cNvPicPr>
            <p:nvPr/>
          </p:nvPicPr>
          <p:blipFill>
            <a:blip r:embed="rId21"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185320" y="5278665"/>
              <a:ext cx="488076" cy="238719"/>
            </a:xfrm>
            <a:prstGeom prst="rect">
              <a:avLst/>
            </a:prstGeom>
            <a:noFill/>
            <a:extLst>
              <a:ext uri="{909E8E84-426E-40DD-AFC4-6F175D3DCCD1}">
                <a14:hiddenFill xmlns:a14="http://schemas.microsoft.com/office/drawing/2010/main">
                  <a:solidFill>
                    <a:srgbClr val="FFFFFF"/>
                  </a:solidFill>
                </a14:hiddenFill>
              </a:ext>
            </a:extLst>
          </p:spPr>
        </p:pic>
      </p:grpSp>
      <p:pic>
        <p:nvPicPr>
          <p:cNvPr id="159" name="Picture 12" descr="Entreprises du groupe Multiasistencia – Multiassistance">
            <a:extLst>
              <a:ext uri="{FF2B5EF4-FFF2-40B4-BE49-F238E27FC236}">
                <a16:creationId xmlns:a16="http://schemas.microsoft.com/office/drawing/2014/main" id="{8BDF621B-8CB3-4EFB-82E6-630277B717A8}"/>
              </a:ext>
            </a:extLst>
          </p:cNvPr>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9279088" y="1518145"/>
            <a:ext cx="501670" cy="235482"/>
          </a:xfrm>
          <a:prstGeom prst="rect">
            <a:avLst/>
          </a:prstGeom>
          <a:noFill/>
        </p:spPr>
      </p:pic>
      <p:pic>
        <p:nvPicPr>
          <p:cNvPr id="160" name="Picture 6" descr="CED | Vernieuwd-CED-waardemanagement">
            <a:extLst>
              <a:ext uri="{FF2B5EF4-FFF2-40B4-BE49-F238E27FC236}">
                <a16:creationId xmlns:a16="http://schemas.microsoft.com/office/drawing/2014/main" id="{308EE5A9-93B9-445F-AD26-ECA6767B78D8}"/>
              </a:ext>
            </a:extLst>
          </p:cNvPr>
          <p:cNvPicPr>
            <a:picLocks noChangeAspect="1" noChangeArrowheads="1"/>
          </p:cNvPicPr>
          <p:nvPr/>
        </p:nvPicPr>
        <p:blipFill>
          <a:blip r:embed="rId2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650599" y="1313110"/>
            <a:ext cx="391309" cy="191390"/>
          </a:xfrm>
          <a:prstGeom prst="rect">
            <a:avLst/>
          </a:prstGeom>
          <a:noFill/>
          <a:extLst>
            <a:ext uri="{909E8E84-426E-40DD-AFC4-6F175D3DCCD1}">
              <a14:hiddenFill xmlns:a14="http://schemas.microsoft.com/office/drawing/2010/main">
                <a:solidFill>
                  <a:srgbClr val="FFFFFF"/>
                </a:solidFill>
              </a14:hiddenFill>
            </a:ext>
          </a:extLst>
        </p:spPr>
      </p:pic>
      <p:sp>
        <p:nvSpPr>
          <p:cNvPr id="162" name="Rectangle 161">
            <a:extLst>
              <a:ext uri="{FF2B5EF4-FFF2-40B4-BE49-F238E27FC236}">
                <a16:creationId xmlns:a16="http://schemas.microsoft.com/office/drawing/2014/main" id="{8226D5C3-E940-4438-8464-F5F38C7B3362}"/>
              </a:ext>
            </a:extLst>
          </p:cNvPr>
          <p:cNvSpPr/>
          <p:nvPr/>
        </p:nvSpPr>
        <p:spPr>
          <a:xfrm>
            <a:off x="9324434" y="6042851"/>
            <a:ext cx="663943" cy="2406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1" dirty="0">
                <a:solidFill>
                  <a:schemeClr val="tx1"/>
                </a:solidFill>
              </a:rPr>
              <a:t>…</a:t>
            </a:r>
          </a:p>
        </p:txBody>
      </p:sp>
      <p:sp>
        <p:nvSpPr>
          <p:cNvPr id="163" name="Rectangle 162">
            <a:extLst>
              <a:ext uri="{FF2B5EF4-FFF2-40B4-BE49-F238E27FC236}">
                <a16:creationId xmlns:a16="http://schemas.microsoft.com/office/drawing/2014/main" id="{26C15832-81C9-4BE1-A3CD-12515BF77ED9}"/>
              </a:ext>
            </a:extLst>
          </p:cNvPr>
          <p:cNvSpPr/>
          <p:nvPr/>
        </p:nvSpPr>
        <p:spPr>
          <a:xfrm>
            <a:off x="9324434" y="4223362"/>
            <a:ext cx="663943" cy="2406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1" dirty="0">
                <a:solidFill>
                  <a:schemeClr val="tx1"/>
                </a:solidFill>
              </a:rPr>
              <a:t>…</a:t>
            </a:r>
          </a:p>
        </p:txBody>
      </p:sp>
      <p:sp>
        <p:nvSpPr>
          <p:cNvPr id="164" name="Rectangle 163">
            <a:extLst>
              <a:ext uri="{FF2B5EF4-FFF2-40B4-BE49-F238E27FC236}">
                <a16:creationId xmlns:a16="http://schemas.microsoft.com/office/drawing/2014/main" id="{D679480C-80AA-4247-B47E-1515FE438063}"/>
              </a:ext>
            </a:extLst>
          </p:cNvPr>
          <p:cNvSpPr/>
          <p:nvPr/>
        </p:nvSpPr>
        <p:spPr>
          <a:xfrm>
            <a:off x="9324434" y="2444985"/>
            <a:ext cx="663943" cy="2406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1" dirty="0">
                <a:solidFill>
                  <a:schemeClr val="tx1"/>
                </a:solidFill>
              </a:rPr>
              <a:t>…</a:t>
            </a:r>
          </a:p>
        </p:txBody>
      </p:sp>
      <p:pic>
        <p:nvPicPr>
          <p:cNvPr id="90" name="Image 89">
            <a:extLst>
              <a:ext uri="{FF2B5EF4-FFF2-40B4-BE49-F238E27FC236}">
                <a16:creationId xmlns:a16="http://schemas.microsoft.com/office/drawing/2014/main" id="{32201C2F-F09F-4E32-9597-56B01DC4F618}"/>
              </a:ext>
            </a:extLst>
          </p:cNvPr>
          <p:cNvPicPr>
            <a:picLocks noChangeAspect="1"/>
          </p:cNvPicPr>
          <p:nvPr/>
        </p:nvPicPr>
        <p:blipFill>
          <a:blip r:embed="rId24" cstate="print">
            <a:extLst>
              <a:ext uri="{28A0092B-C50C-407E-A947-70E740481C1C}">
                <a14:useLocalDpi xmlns:a14="http://schemas.microsoft.com/office/drawing/2010/main"/>
              </a:ext>
            </a:extLst>
          </a:blip>
          <a:stretch>
            <a:fillRect/>
          </a:stretch>
        </p:blipFill>
        <p:spPr>
          <a:xfrm>
            <a:off x="8314739" y="3864326"/>
            <a:ext cx="762694" cy="310257"/>
          </a:xfrm>
          <a:prstGeom prst="rect">
            <a:avLst/>
          </a:prstGeom>
        </p:spPr>
      </p:pic>
      <p:pic>
        <p:nvPicPr>
          <p:cNvPr id="91" name="Image 90">
            <a:extLst>
              <a:ext uri="{FF2B5EF4-FFF2-40B4-BE49-F238E27FC236}">
                <a16:creationId xmlns:a16="http://schemas.microsoft.com/office/drawing/2014/main" id="{407676EE-CF7B-45DE-B944-47547CE40E1F}"/>
              </a:ext>
            </a:extLst>
          </p:cNvPr>
          <p:cNvPicPr>
            <a:picLocks noChangeAspect="1"/>
          </p:cNvPicPr>
          <p:nvPr/>
        </p:nvPicPr>
        <p:blipFill>
          <a:blip r:embed="rId24" cstate="print">
            <a:extLst>
              <a:ext uri="{28A0092B-C50C-407E-A947-70E740481C1C}">
                <a14:useLocalDpi xmlns:a14="http://schemas.microsoft.com/office/drawing/2010/main"/>
              </a:ext>
            </a:extLst>
          </a:blip>
          <a:stretch>
            <a:fillRect/>
          </a:stretch>
        </p:blipFill>
        <p:spPr>
          <a:xfrm>
            <a:off x="8737164" y="4257554"/>
            <a:ext cx="762694" cy="310257"/>
          </a:xfrm>
          <a:prstGeom prst="rect">
            <a:avLst/>
          </a:prstGeom>
        </p:spPr>
      </p:pic>
      <p:sp>
        <p:nvSpPr>
          <p:cNvPr id="92" name="ZoneTexte 63">
            <a:extLst>
              <a:ext uri="{FF2B5EF4-FFF2-40B4-BE49-F238E27FC236}">
                <a16:creationId xmlns:a16="http://schemas.microsoft.com/office/drawing/2014/main" id="{E7D22619-E8D4-4A88-8485-350757193325}"/>
              </a:ext>
            </a:extLst>
          </p:cNvPr>
          <p:cNvSpPr txBox="1"/>
          <p:nvPr/>
        </p:nvSpPr>
        <p:spPr>
          <a:xfrm>
            <a:off x="5189828" y="6393455"/>
            <a:ext cx="3600000" cy="215444"/>
          </a:xfrm>
          <a:prstGeom prst="rect">
            <a:avLst/>
          </a:prstGeom>
          <a:noFill/>
        </p:spPr>
        <p:txBody>
          <a:bodyPr wrap="square">
            <a:spAutoFit/>
          </a:bodyPr>
          <a:lstStyle/>
          <a:p>
            <a:pPr marL="0" indent="0">
              <a:buNone/>
            </a:pPr>
            <a:r>
              <a:rPr lang="en-US" sz="800" i="1" dirty="0">
                <a:solidFill>
                  <a:schemeClr val="bg1"/>
                </a:solidFill>
              </a:rPr>
              <a:t>Sources: eleven research and analysis</a:t>
            </a:r>
          </a:p>
        </p:txBody>
      </p:sp>
      <p:sp>
        <p:nvSpPr>
          <p:cNvPr id="93" name="Rectangle 92">
            <a:extLst>
              <a:ext uri="{FF2B5EF4-FFF2-40B4-BE49-F238E27FC236}">
                <a16:creationId xmlns:a16="http://schemas.microsoft.com/office/drawing/2014/main" id="{6395E00B-EC53-4BE0-9D23-320C99B4A8B7}"/>
              </a:ext>
            </a:extLst>
          </p:cNvPr>
          <p:cNvSpPr/>
          <p:nvPr/>
        </p:nvSpPr>
        <p:spPr>
          <a:xfrm>
            <a:off x="504768" y="4450243"/>
            <a:ext cx="3298578" cy="277626"/>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Operation quality control (repair evaluation)</a:t>
            </a:r>
          </a:p>
        </p:txBody>
      </p:sp>
      <p:sp>
        <p:nvSpPr>
          <p:cNvPr id="94" name="Rectangle 93">
            <a:extLst>
              <a:ext uri="{FF2B5EF4-FFF2-40B4-BE49-F238E27FC236}">
                <a16:creationId xmlns:a16="http://schemas.microsoft.com/office/drawing/2014/main" id="{DE19B8A9-0314-4536-B23E-C9723B7EE999}"/>
              </a:ext>
            </a:extLst>
          </p:cNvPr>
          <p:cNvSpPr/>
          <p:nvPr/>
        </p:nvSpPr>
        <p:spPr>
          <a:xfrm>
            <a:off x="3877231" y="4450243"/>
            <a:ext cx="3711532" cy="27762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800" dirty="0">
                <a:solidFill>
                  <a:schemeClr val="tx1"/>
                </a:solidFill>
              </a:rPr>
              <a:t>Implement operations’ evaluation through digital interface to verify repair quality</a:t>
            </a:r>
          </a:p>
        </p:txBody>
      </p:sp>
      <p:sp>
        <p:nvSpPr>
          <p:cNvPr id="95" name="Ellipse 114">
            <a:extLst>
              <a:ext uri="{FF2B5EF4-FFF2-40B4-BE49-F238E27FC236}">
                <a16:creationId xmlns:a16="http://schemas.microsoft.com/office/drawing/2014/main" id="{9369FEEA-E491-45C9-B136-ECB82BBA4E3E}"/>
              </a:ext>
            </a:extLst>
          </p:cNvPr>
          <p:cNvSpPr/>
          <p:nvPr/>
        </p:nvSpPr>
        <p:spPr>
          <a:xfrm>
            <a:off x="396768" y="4481056"/>
            <a:ext cx="216000" cy="216000"/>
          </a:xfrm>
          <a:prstGeom prst="ellipse">
            <a:avLst/>
          </a:prstGeom>
          <a:solidFill>
            <a:srgbClr val="E6E0EC"/>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800" dirty="0">
                <a:solidFill>
                  <a:schemeClr val="tx1"/>
                </a:solidFill>
              </a:rPr>
              <a:t>10</a:t>
            </a:r>
          </a:p>
        </p:txBody>
      </p:sp>
      <p:sp>
        <p:nvSpPr>
          <p:cNvPr id="98" name="Rectangle 97">
            <a:extLst>
              <a:ext uri="{FF2B5EF4-FFF2-40B4-BE49-F238E27FC236}">
                <a16:creationId xmlns:a16="http://schemas.microsoft.com/office/drawing/2014/main" id="{F389D8DD-269D-4E12-AEC7-F3804C28D446}"/>
              </a:ext>
            </a:extLst>
          </p:cNvPr>
          <p:cNvSpPr/>
          <p:nvPr/>
        </p:nvSpPr>
        <p:spPr>
          <a:xfrm>
            <a:off x="504768" y="3102006"/>
            <a:ext cx="3298578" cy="277626"/>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Advanced evaluation of the claim (first-time-right intake)</a:t>
            </a:r>
          </a:p>
        </p:txBody>
      </p:sp>
      <p:sp>
        <p:nvSpPr>
          <p:cNvPr id="99" name="Rectangle 98">
            <a:extLst>
              <a:ext uri="{FF2B5EF4-FFF2-40B4-BE49-F238E27FC236}">
                <a16:creationId xmlns:a16="http://schemas.microsoft.com/office/drawing/2014/main" id="{E7EA204D-9F9C-4145-BAF6-53112B123D89}"/>
              </a:ext>
            </a:extLst>
          </p:cNvPr>
          <p:cNvSpPr/>
          <p:nvPr/>
        </p:nvSpPr>
        <p:spPr>
          <a:xfrm>
            <a:off x="3878968" y="3102006"/>
            <a:ext cx="3711532" cy="27762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Possibility to analyze remotely the claim through </a:t>
            </a:r>
            <a:r>
              <a:rPr lang="en-US" sz="800" dirty="0" err="1">
                <a:solidFill>
                  <a:schemeClr val="tx1"/>
                </a:solidFill>
              </a:rPr>
              <a:t>visio</a:t>
            </a:r>
            <a:r>
              <a:rPr lang="en-US" sz="800" dirty="0">
                <a:solidFill>
                  <a:schemeClr val="tx1"/>
                </a:solidFill>
              </a:rPr>
              <a:t> tools and use of new equipment (drones) for inaccessible areas </a:t>
            </a:r>
          </a:p>
        </p:txBody>
      </p:sp>
      <p:sp>
        <p:nvSpPr>
          <p:cNvPr id="100" name="Ellipse 111">
            <a:extLst>
              <a:ext uri="{FF2B5EF4-FFF2-40B4-BE49-F238E27FC236}">
                <a16:creationId xmlns:a16="http://schemas.microsoft.com/office/drawing/2014/main" id="{B6BF6545-B1AF-4725-8B3F-05CAAE7899CC}"/>
              </a:ext>
            </a:extLst>
          </p:cNvPr>
          <p:cNvSpPr/>
          <p:nvPr/>
        </p:nvSpPr>
        <p:spPr>
          <a:xfrm>
            <a:off x="396768" y="3132819"/>
            <a:ext cx="216000" cy="216000"/>
          </a:xfrm>
          <a:prstGeom prst="ellipse">
            <a:avLst/>
          </a:prstGeom>
          <a:solidFill>
            <a:srgbClr val="E6E0EC"/>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6</a:t>
            </a:r>
          </a:p>
        </p:txBody>
      </p:sp>
    </p:spTree>
    <p:extLst>
      <p:ext uri="{BB962C8B-B14F-4D97-AF65-F5344CB8AC3E}">
        <p14:creationId xmlns:p14="http://schemas.microsoft.com/office/powerpoint/2010/main" val="9948644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4" name="Objet 73" hidden="1">
            <a:extLst>
              <a:ext uri="{FF2B5EF4-FFF2-40B4-BE49-F238E27FC236}">
                <a16:creationId xmlns:a16="http://schemas.microsoft.com/office/drawing/2014/main" id="{13F87AA8-9D06-4BBE-A4EF-68B245D429DA}"/>
              </a:ext>
            </a:extLst>
          </p:cNvPr>
          <p:cNvGraphicFramePr>
            <a:graphicFrameLocks noChangeAspect="1"/>
          </p:cNvGraphicFramePr>
          <p:nvPr>
            <p:custDataLst>
              <p:tags r:id="rId1"/>
            </p:custDataLst>
            <p:extLst>
              <p:ext uri="{D42A27DB-BD31-4B8C-83A1-F6EECF244321}">
                <p14:modId xmlns:p14="http://schemas.microsoft.com/office/powerpoint/2010/main" val="337432658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15" imgH="416" progId="TCLayout.ActiveDocument.1">
                  <p:embed/>
                </p:oleObj>
              </mc:Choice>
              <mc:Fallback>
                <p:oleObj name="think-cell Slide" r:id="rId3" imgW="415" imgH="416" progId="TCLayout.ActiveDocument.1">
                  <p:embed/>
                  <p:pic>
                    <p:nvPicPr>
                      <p:cNvPr id="74" name="Objet 73" hidden="1">
                        <a:extLst>
                          <a:ext uri="{FF2B5EF4-FFF2-40B4-BE49-F238E27FC236}">
                            <a16:creationId xmlns:a16="http://schemas.microsoft.com/office/drawing/2014/main" id="{13F87AA8-9D06-4BBE-A4EF-68B245D429DA}"/>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40" name="Rectangle 39">
            <a:extLst>
              <a:ext uri="{FF2B5EF4-FFF2-40B4-BE49-F238E27FC236}">
                <a16:creationId xmlns:a16="http://schemas.microsoft.com/office/drawing/2014/main" id="{60EEC324-686F-4C2B-9A86-1FD757E7F20F}"/>
              </a:ext>
            </a:extLst>
          </p:cNvPr>
          <p:cNvSpPr/>
          <p:nvPr/>
        </p:nvSpPr>
        <p:spPr bwMode="auto">
          <a:xfrm>
            <a:off x="202340" y="1016553"/>
            <a:ext cx="9515817" cy="5309486"/>
          </a:xfrm>
          <a:prstGeom prst="rect">
            <a:avLst/>
          </a:prstGeom>
          <a:no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dirty="0">
              <a:ln>
                <a:noFill/>
              </a:ln>
              <a:solidFill>
                <a:schemeClr val="tx1"/>
              </a:solidFill>
              <a:effectLst/>
              <a:latin typeface="+mj-lt"/>
            </a:endParaRPr>
          </a:p>
        </p:txBody>
      </p:sp>
      <p:sp>
        <p:nvSpPr>
          <p:cNvPr id="41" name="ZoneTexte 40">
            <a:extLst>
              <a:ext uri="{FF2B5EF4-FFF2-40B4-BE49-F238E27FC236}">
                <a16:creationId xmlns:a16="http://schemas.microsoft.com/office/drawing/2014/main" id="{6D8FCCD4-2F77-45E9-9A16-B87F84493FF2}"/>
              </a:ext>
            </a:extLst>
          </p:cNvPr>
          <p:cNvSpPr txBox="1"/>
          <p:nvPr/>
        </p:nvSpPr>
        <p:spPr>
          <a:xfrm>
            <a:off x="3467928" y="868247"/>
            <a:ext cx="2826291" cy="276999"/>
          </a:xfrm>
          <a:prstGeom prst="rect">
            <a:avLst/>
          </a:prstGeom>
          <a:solidFill>
            <a:schemeClr val="bg1"/>
          </a:solidFill>
        </p:spPr>
        <p:txBody>
          <a:bodyPr wrap="square" rtlCol="0" anchor="ctr">
            <a:spAutoFit/>
          </a:bodyPr>
          <a:lstStyle/>
          <a:p>
            <a:pPr algn="ctr"/>
            <a:r>
              <a:rPr lang="en-US" sz="1200" i="1" dirty="0">
                <a:latin typeface="+mj-lt"/>
              </a:rPr>
              <a:t>Example of similar initiative</a:t>
            </a:r>
          </a:p>
        </p:txBody>
      </p:sp>
      <p:sp>
        <p:nvSpPr>
          <p:cNvPr id="50" name="ZoneTexte 49">
            <a:extLst>
              <a:ext uri="{FF2B5EF4-FFF2-40B4-BE49-F238E27FC236}">
                <a16:creationId xmlns:a16="http://schemas.microsoft.com/office/drawing/2014/main" id="{D79806CD-0EE1-44AF-A4A4-8DE1548322B3}"/>
              </a:ext>
            </a:extLst>
          </p:cNvPr>
          <p:cNvSpPr txBox="1"/>
          <p:nvPr/>
        </p:nvSpPr>
        <p:spPr>
          <a:xfrm>
            <a:off x="2036867" y="2694390"/>
            <a:ext cx="2866056" cy="1338828"/>
          </a:xfrm>
          <a:prstGeom prst="rect">
            <a:avLst/>
          </a:prstGeom>
          <a:noFill/>
        </p:spPr>
        <p:txBody>
          <a:bodyPr wrap="square" lIns="36000" rIns="36000" rtlCol="0">
            <a:spAutoFit/>
          </a:bodyPr>
          <a:lstStyle/>
          <a:p>
            <a:r>
              <a:rPr lang="en-US" sz="900" i="1" dirty="0">
                <a:solidFill>
                  <a:schemeClr val="tx2"/>
                </a:solidFill>
                <a:latin typeface="+mj-lt"/>
              </a:rPr>
              <a:t>Collaboration interface</a:t>
            </a:r>
            <a:r>
              <a:rPr lang="en-US" sz="900" i="1" dirty="0">
                <a:latin typeface="+mj-lt"/>
              </a:rPr>
              <a:t> to: </a:t>
            </a:r>
          </a:p>
          <a:p>
            <a:pPr marL="171450" indent="-171450">
              <a:buFont typeface="Arial" panose="020B0604020202020204" pitchFamily="34" charset="0"/>
              <a:buChar char="•"/>
            </a:pPr>
            <a:r>
              <a:rPr lang="en-US" sz="900" i="1" dirty="0">
                <a:latin typeface="+mj-lt"/>
              </a:rPr>
              <a:t>Communicate with all actors (information sharing)</a:t>
            </a:r>
          </a:p>
          <a:p>
            <a:pPr marL="171450" indent="-171450">
              <a:buFont typeface="Arial" panose="020B0604020202020204" pitchFamily="34" charset="0"/>
              <a:buChar char="•"/>
            </a:pPr>
            <a:r>
              <a:rPr lang="en-US" sz="900" i="1" dirty="0">
                <a:latin typeface="+mj-lt"/>
              </a:rPr>
              <a:t>Contextualize the exchanges with the concerned plans</a:t>
            </a:r>
          </a:p>
          <a:p>
            <a:pPr marL="171450" indent="-171450">
              <a:buFont typeface="Arial" panose="020B0604020202020204" pitchFamily="34" charset="0"/>
              <a:buChar char="•"/>
            </a:pPr>
            <a:r>
              <a:rPr lang="en-US" sz="900" i="1" dirty="0">
                <a:latin typeface="+mj-lt"/>
              </a:rPr>
              <a:t>Follow the news feed of all the sites, their progress</a:t>
            </a:r>
          </a:p>
          <a:p>
            <a:pPr marL="171450" indent="-171450">
              <a:buFont typeface="Arial" panose="020B0604020202020204" pitchFamily="34" charset="0"/>
              <a:buChar char="•"/>
            </a:pPr>
            <a:r>
              <a:rPr lang="en-US" sz="900" i="1" dirty="0">
                <a:latin typeface="+mj-lt"/>
              </a:rPr>
              <a:t>Optimize visits and go to priority projects</a:t>
            </a:r>
          </a:p>
          <a:p>
            <a:pPr marL="171450" indent="-171450">
              <a:buFont typeface="Arial" panose="020B0604020202020204" pitchFamily="34" charset="0"/>
              <a:buChar char="•"/>
            </a:pPr>
            <a:r>
              <a:rPr lang="en-US" sz="900" i="1" dirty="0">
                <a:latin typeface="+mj-lt"/>
              </a:rPr>
              <a:t>Structure exchanges in working groups </a:t>
            </a:r>
          </a:p>
        </p:txBody>
      </p:sp>
      <p:sp>
        <p:nvSpPr>
          <p:cNvPr id="5" name="Ellipse 4">
            <a:extLst>
              <a:ext uri="{FF2B5EF4-FFF2-40B4-BE49-F238E27FC236}">
                <a16:creationId xmlns:a16="http://schemas.microsoft.com/office/drawing/2014/main" id="{C2211D1B-D86D-4EF5-B202-69A0FA56B98B}"/>
              </a:ext>
            </a:extLst>
          </p:cNvPr>
          <p:cNvSpPr/>
          <p:nvPr/>
        </p:nvSpPr>
        <p:spPr bwMode="auto">
          <a:xfrm>
            <a:off x="1750344" y="2694624"/>
            <a:ext cx="216000" cy="216000"/>
          </a:xfrm>
          <a:prstGeom prst="ellipse">
            <a:avLst/>
          </a:prstGeom>
          <a:solidFill>
            <a:schemeClr val="tx2"/>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900" b="1" i="0" u="none" strike="noStrike" cap="none" normalizeH="0" baseline="0" dirty="0">
                <a:ln>
                  <a:noFill/>
                </a:ln>
                <a:solidFill>
                  <a:schemeClr val="bg1"/>
                </a:solidFill>
                <a:effectLst/>
                <a:latin typeface="+mj-lt"/>
              </a:rPr>
              <a:t>1</a:t>
            </a:r>
          </a:p>
        </p:txBody>
      </p:sp>
      <p:sp>
        <p:nvSpPr>
          <p:cNvPr id="37" name="Ellipse 36">
            <a:extLst>
              <a:ext uri="{FF2B5EF4-FFF2-40B4-BE49-F238E27FC236}">
                <a16:creationId xmlns:a16="http://schemas.microsoft.com/office/drawing/2014/main" id="{1B0F6DBA-9DDA-4219-ABBF-2A111A6DC023}"/>
              </a:ext>
            </a:extLst>
          </p:cNvPr>
          <p:cNvSpPr/>
          <p:nvPr/>
        </p:nvSpPr>
        <p:spPr bwMode="auto">
          <a:xfrm>
            <a:off x="1750344" y="4196771"/>
            <a:ext cx="216000" cy="216000"/>
          </a:xfrm>
          <a:prstGeom prst="ellipse">
            <a:avLst/>
          </a:prstGeom>
          <a:solidFill>
            <a:schemeClr val="tx2"/>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900" b="1" i="0" u="none" strike="noStrike" cap="none" normalizeH="0" baseline="0" dirty="0">
                <a:ln>
                  <a:noFill/>
                </a:ln>
                <a:solidFill>
                  <a:schemeClr val="bg1"/>
                </a:solidFill>
                <a:effectLst/>
                <a:latin typeface="+mj-lt"/>
              </a:rPr>
              <a:t>2</a:t>
            </a:r>
          </a:p>
        </p:txBody>
      </p:sp>
      <p:sp>
        <p:nvSpPr>
          <p:cNvPr id="22" name="Rectangle : coins arrondis 46">
            <a:extLst>
              <a:ext uri="{FF2B5EF4-FFF2-40B4-BE49-F238E27FC236}">
                <a16:creationId xmlns:a16="http://schemas.microsoft.com/office/drawing/2014/main" id="{915D1B6E-612E-40C3-AAAD-AD7DCE1807AA}"/>
              </a:ext>
            </a:extLst>
          </p:cNvPr>
          <p:cNvSpPr/>
          <p:nvPr/>
        </p:nvSpPr>
        <p:spPr bwMode="auto">
          <a:xfrm>
            <a:off x="2438970" y="1199073"/>
            <a:ext cx="7136101" cy="371236"/>
          </a:xfrm>
          <a:prstGeom prst="roundRect">
            <a:avLst>
              <a:gd name="adj" fmla="val 0"/>
            </a:avLst>
          </a:prstGeom>
          <a:solidFill>
            <a:schemeClr val="bg1">
              <a:lumMod val="95000"/>
            </a:schemeClr>
          </a:solidFill>
          <a:ln w="9525" cap="flat" cmpd="sng" algn="ctr">
            <a:solidFill>
              <a:schemeClr val="bg1">
                <a:lumMod val="9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sz="1200" dirty="0">
                <a:latin typeface="+mj-lt"/>
              </a:rPr>
              <a:t>Site monitoring platform – </a:t>
            </a:r>
            <a:r>
              <a:rPr lang="en-US" sz="1200" i="1" dirty="0" err="1">
                <a:latin typeface="+mj-lt"/>
              </a:rPr>
              <a:t>Finalcad</a:t>
            </a:r>
            <a:r>
              <a:rPr lang="en-US" sz="1200" i="1" dirty="0">
                <a:latin typeface="+mj-lt"/>
              </a:rPr>
              <a:t> (1/2)</a:t>
            </a:r>
            <a:r>
              <a:rPr lang="en-US" sz="1200" dirty="0">
                <a:latin typeface="+mj-lt"/>
              </a:rPr>
              <a:t> </a:t>
            </a:r>
            <a:endParaRPr lang="en-US" sz="1200" i="1" dirty="0">
              <a:latin typeface="+mj-lt"/>
            </a:endParaRPr>
          </a:p>
        </p:txBody>
      </p:sp>
      <p:sp>
        <p:nvSpPr>
          <p:cNvPr id="7" name="Title 6">
            <a:extLst>
              <a:ext uri="{FF2B5EF4-FFF2-40B4-BE49-F238E27FC236}">
                <a16:creationId xmlns:a16="http://schemas.microsoft.com/office/drawing/2014/main" id="{F59BFDDC-63FF-4CDF-9FA9-5814668C648B}"/>
              </a:ext>
            </a:extLst>
          </p:cNvPr>
          <p:cNvSpPr>
            <a:spLocks noGrp="1"/>
          </p:cNvSpPr>
          <p:nvPr>
            <p:ph type="ctrTitle"/>
          </p:nvPr>
        </p:nvSpPr>
        <p:spPr>
          <a:xfrm>
            <a:off x="584516" y="116632"/>
            <a:ext cx="8357806" cy="576064"/>
          </a:xfrm>
        </p:spPr>
        <p:txBody>
          <a:bodyPr vert="horz"/>
          <a:lstStyle/>
          <a:p>
            <a:r>
              <a:rPr lang="en-US" sz="1300" b="0" i="1" kern="0" dirty="0">
                <a:solidFill>
                  <a:schemeClr val="tx2"/>
                </a:solidFill>
              </a:rPr>
              <a:t>Illustration 1</a:t>
            </a:r>
            <a:r>
              <a:rPr lang="en-US" sz="1300" b="0" kern="0" dirty="0"/>
              <a:t>: Web and mobile solutions allowing to </a:t>
            </a:r>
            <a:r>
              <a:rPr lang="en-US" sz="1300" b="0" kern="0" dirty="0">
                <a:solidFill>
                  <a:schemeClr val="accent5">
                    <a:lumMod val="75000"/>
                  </a:schemeClr>
                </a:solidFill>
              </a:rPr>
              <a:t>collaboratively follow the progress of reparation </a:t>
            </a:r>
            <a:r>
              <a:rPr lang="en-US" sz="1300" b="0" kern="0" dirty="0"/>
              <a:t>or construction sites are emerging on the market</a:t>
            </a:r>
            <a:endParaRPr lang="en-US" sz="1300" b="0" dirty="0"/>
          </a:p>
        </p:txBody>
      </p:sp>
      <p:pic>
        <p:nvPicPr>
          <p:cNvPr id="35843" name="Picture 3" descr="Résultat de recherche d'images pour &quot;finalcad logo&quot;">
            <a:extLst>
              <a:ext uri="{FF2B5EF4-FFF2-40B4-BE49-F238E27FC236}">
                <a16:creationId xmlns:a16="http://schemas.microsoft.com/office/drawing/2014/main" id="{27532587-AFD2-435E-A7A6-B9B47623336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5280" y="1171644"/>
            <a:ext cx="1749189" cy="467908"/>
          </a:xfrm>
          <a:prstGeom prst="rect">
            <a:avLst/>
          </a:prstGeom>
          <a:noFill/>
          <a:extLst>
            <a:ext uri="{909E8E84-426E-40DD-AFC4-6F175D3DCCD1}">
              <a14:hiddenFill xmlns:a14="http://schemas.microsoft.com/office/drawing/2010/main">
                <a:solidFill>
                  <a:srgbClr val="FFFFFF"/>
                </a:solidFill>
              </a14:hiddenFill>
            </a:ext>
          </a:extLst>
        </p:spPr>
      </p:pic>
      <p:sp>
        <p:nvSpPr>
          <p:cNvPr id="28" name="ZoneTexte 27">
            <a:extLst>
              <a:ext uri="{FF2B5EF4-FFF2-40B4-BE49-F238E27FC236}">
                <a16:creationId xmlns:a16="http://schemas.microsoft.com/office/drawing/2014/main" id="{53C5A097-C478-4E2D-9FDD-BE9872004DFD}"/>
              </a:ext>
            </a:extLst>
          </p:cNvPr>
          <p:cNvSpPr txBox="1"/>
          <p:nvPr/>
        </p:nvSpPr>
        <p:spPr>
          <a:xfrm>
            <a:off x="2036866" y="4177421"/>
            <a:ext cx="2649434" cy="1338828"/>
          </a:xfrm>
          <a:prstGeom prst="rect">
            <a:avLst/>
          </a:prstGeom>
          <a:noFill/>
        </p:spPr>
        <p:txBody>
          <a:bodyPr wrap="square" lIns="36000" rIns="36000" rtlCol="0">
            <a:spAutoFit/>
          </a:bodyPr>
          <a:lstStyle/>
          <a:p>
            <a:r>
              <a:rPr lang="en-US" sz="900" i="1" dirty="0">
                <a:solidFill>
                  <a:schemeClr val="tx2"/>
                </a:solidFill>
                <a:latin typeface="+mj-lt"/>
              </a:rPr>
              <a:t>Quality control interface </a:t>
            </a:r>
            <a:r>
              <a:rPr lang="en-US" sz="900" i="1" dirty="0">
                <a:latin typeface="+mj-lt"/>
              </a:rPr>
              <a:t>to: </a:t>
            </a:r>
          </a:p>
          <a:p>
            <a:pPr marL="171450" indent="-171450">
              <a:buFont typeface="Arial" panose="020B0604020202020204" pitchFamily="34" charset="0"/>
              <a:buChar char="•"/>
            </a:pPr>
            <a:r>
              <a:rPr lang="en-US" sz="900" i="1" dirty="0">
                <a:latin typeface="+mj-lt"/>
              </a:rPr>
              <a:t>Perform checks and audits and verify compliant work.</a:t>
            </a:r>
          </a:p>
          <a:p>
            <a:pPr marL="171450" indent="-171450">
              <a:buFont typeface="Arial" panose="020B0604020202020204" pitchFamily="34" charset="0"/>
              <a:buChar char="•"/>
            </a:pPr>
            <a:r>
              <a:rPr lang="en-US" sz="900" i="1" dirty="0">
                <a:latin typeface="+mj-lt"/>
              </a:rPr>
              <a:t>Record defects: take pictures of defects and assign them to the concerned teams with delay, helping the project supervision</a:t>
            </a:r>
          </a:p>
          <a:p>
            <a:pPr marL="171450" indent="-171450">
              <a:buFont typeface="Arial" panose="020B0604020202020204" pitchFamily="34" charset="0"/>
              <a:buChar char="•"/>
            </a:pPr>
            <a:r>
              <a:rPr lang="en-US" sz="900" i="1" dirty="0">
                <a:latin typeface="+mj-lt"/>
              </a:rPr>
              <a:t>Harmonization of the site with shared defect and control libraries</a:t>
            </a:r>
          </a:p>
        </p:txBody>
      </p:sp>
      <p:cxnSp>
        <p:nvCxnSpPr>
          <p:cNvPr id="19" name="Connecteur droit 9">
            <a:extLst>
              <a:ext uri="{FF2B5EF4-FFF2-40B4-BE49-F238E27FC236}">
                <a16:creationId xmlns:a16="http://schemas.microsoft.com/office/drawing/2014/main" id="{64E06462-173A-4158-A658-015AC717E0E5}"/>
              </a:ext>
            </a:extLst>
          </p:cNvPr>
          <p:cNvCxnSpPr>
            <a:cxnSpLocks/>
          </p:cNvCxnSpPr>
          <p:nvPr/>
        </p:nvCxnSpPr>
        <p:spPr>
          <a:xfrm>
            <a:off x="375280" y="1882595"/>
            <a:ext cx="3946773"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
        <p:nvSpPr>
          <p:cNvPr id="20" name="ZoneTexte 9">
            <a:extLst>
              <a:ext uri="{FF2B5EF4-FFF2-40B4-BE49-F238E27FC236}">
                <a16:creationId xmlns:a16="http://schemas.microsoft.com/office/drawing/2014/main" id="{ED97A22C-8175-42D7-83B9-66285B255DD8}"/>
              </a:ext>
            </a:extLst>
          </p:cNvPr>
          <p:cNvSpPr txBox="1"/>
          <p:nvPr/>
        </p:nvSpPr>
        <p:spPr>
          <a:xfrm>
            <a:off x="375279" y="1763997"/>
            <a:ext cx="1548000" cy="184666"/>
          </a:xfrm>
          <a:prstGeom prst="rect">
            <a:avLst/>
          </a:prstGeom>
          <a:solidFill>
            <a:schemeClr val="bg1"/>
          </a:solidFill>
        </p:spPr>
        <p:txBody>
          <a:bodyPr vert="horz" wrap="square" lIns="36000" tIns="0" rIns="36000" bIns="0" rtlCol="0">
            <a:spAutoFit/>
          </a:bodyPr>
          <a:lstStyle/>
          <a:p>
            <a:pPr fontAlgn="auto">
              <a:spcBef>
                <a:spcPct val="20000"/>
              </a:spcBef>
              <a:spcAft>
                <a:spcPts val="0"/>
              </a:spcAft>
            </a:pPr>
            <a:r>
              <a:rPr lang="en-US" sz="1200" dirty="0">
                <a:solidFill>
                  <a:schemeClr val="tx2"/>
                </a:solidFill>
                <a:latin typeface="+mj-lt"/>
              </a:rPr>
              <a:t>Main clients</a:t>
            </a:r>
          </a:p>
        </p:txBody>
      </p:sp>
      <p:pic>
        <p:nvPicPr>
          <p:cNvPr id="13315" name="Picture 3" descr="eiffage">
            <a:extLst>
              <a:ext uri="{FF2B5EF4-FFF2-40B4-BE49-F238E27FC236}">
                <a16:creationId xmlns:a16="http://schemas.microsoft.com/office/drawing/2014/main" id="{FB964263-8720-456A-AEE0-976FC80AF6A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1577" y="2056789"/>
            <a:ext cx="1010175" cy="196093"/>
          </a:xfrm>
          <a:prstGeom prst="rect">
            <a:avLst/>
          </a:prstGeom>
          <a:noFill/>
          <a:extLst>
            <a:ext uri="{909E8E84-426E-40DD-AFC4-6F175D3DCCD1}">
              <a14:hiddenFill xmlns:a14="http://schemas.microsoft.com/office/drawing/2010/main">
                <a:solidFill>
                  <a:srgbClr val="FFFFFF"/>
                </a:solidFill>
              </a14:hiddenFill>
            </a:ext>
          </a:extLst>
        </p:spPr>
      </p:pic>
      <p:pic>
        <p:nvPicPr>
          <p:cNvPr id="13317" name="Picture 5" descr="sncf">
            <a:extLst>
              <a:ext uri="{FF2B5EF4-FFF2-40B4-BE49-F238E27FC236}">
                <a16:creationId xmlns:a16="http://schemas.microsoft.com/office/drawing/2014/main" id="{3747B8AC-ED8C-4D9B-A7E4-BD42936F094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22794" y="1987097"/>
            <a:ext cx="492112" cy="263109"/>
          </a:xfrm>
          <a:prstGeom prst="rect">
            <a:avLst/>
          </a:prstGeom>
          <a:noFill/>
          <a:extLst>
            <a:ext uri="{909E8E84-426E-40DD-AFC4-6F175D3DCCD1}">
              <a14:hiddenFill xmlns:a14="http://schemas.microsoft.com/office/drawing/2010/main">
                <a:solidFill>
                  <a:srgbClr val="FFFFFF"/>
                </a:solidFill>
              </a14:hiddenFill>
            </a:ext>
          </a:extLst>
        </p:spPr>
      </p:pic>
      <p:pic>
        <p:nvPicPr>
          <p:cNvPr id="13319" name="Picture 7" descr="fayat">
            <a:extLst>
              <a:ext uri="{FF2B5EF4-FFF2-40B4-BE49-F238E27FC236}">
                <a16:creationId xmlns:a16="http://schemas.microsoft.com/office/drawing/2014/main" id="{2E27A4F9-FF67-45D5-86AE-9AC23406022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75948" y="1894990"/>
            <a:ext cx="570202" cy="354300"/>
          </a:xfrm>
          <a:prstGeom prst="rect">
            <a:avLst/>
          </a:prstGeom>
          <a:noFill/>
          <a:extLst>
            <a:ext uri="{909E8E84-426E-40DD-AFC4-6F175D3DCCD1}">
              <a14:hiddenFill xmlns:a14="http://schemas.microsoft.com/office/drawing/2010/main">
                <a:solidFill>
                  <a:srgbClr val="FFFFFF"/>
                </a:solidFill>
              </a14:hiddenFill>
            </a:ext>
          </a:extLst>
        </p:spPr>
      </p:pic>
      <p:pic>
        <p:nvPicPr>
          <p:cNvPr id="13321" name="Picture 9" descr="tralux">
            <a:extLst>
              <a:ext uri="{FF2B5EF4-FFF2-40B4-BE49-F238E27FC236}">
                <a16:creationId xmlns:a16="http://schemas.microsoft.com/office/drawing/2014/main" id="{38622C77-7B5D-4AEA-823B-5517B807488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007192" y="1990458"/>
            <a:ext cx="821413" cy="326149"/>
          </a:xfrm>
          <a:prstGeom prst="rect">
            <a:avLst/>
          </a:prstGeom>
          <a:noFill/>
          <a:extLst>
            <a:ext uri="{909E8E84-426E-40DD-AFC4-6F175D3DCCD1}">
              <a14:hiddenFill xmlns:a14="http://schemas.microsoft.com/office/drawing/2010/main">
                <a:solidFill>
                  <a:srgbClr val="FFFFFF"/>
                </a:solidFill>
              </a14:hiddenFill>
            </a:ext>
          </a:extLst>
        </p:spPr>
      </p:pic>
      <p:pic>
        <p:nvPicPr>
          <p:cNvPr id="13323" name="Picture 11" descr="Home_Quality_FR">
            <a:extLst>
              <a:ext uri="{FF2B5EF4-FFF2-40B4-BE49-F238E27FC236}">
                <a16:creationId xmlns:a16="http://schemas.microsoft.com/office/drawing/2014/main" id="{DF6E7398-BAEE-40C0-A147-5F81EF64EA48}"/>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80163" y="2362500"/>
            <a:ext cx="1200785" cy="2416109"/>
          </a:xfrm>
          <a:prstGeom prst="rect">
            <a:avLst/>
          </a:prstGeom>
          <a:noFill/>
          <a:extLst>
            <a:ext uri="{909E8E84-426E-40DD-AFC4-6F175D3DCCD1}">
              <a14:hiddenFill xmlns:a14="http://schemas.microsoft.com/office/drawing/2010/main">
                <a:solidFill>
                  <a:srgbClr val="FFFFFF"/>
                </a:solidFill>
              </a14:hiddenFill>
            </a:ext>
          </a:extLst>
        </p:spPr>
      </p:pic>
      <p:pic>
        <p:nvPicPr>
          <p:cNvPr id="13325" name="Picture 13" descr="Home_Safety_FR">
            <a:extLst>
              <a:ext uri="{FF2B5EF4-FFF2-40B4-BE49-F238E27FC236}">
                <a16:creationId xmlns:a16="http://schemas.microsoft.com/office/drawing/2014/main" id="{7948BEF4-4A7E-429E-B395-A7587E011B17}"/>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674520" y="3930309"/>
            <a:ext cx="1058008" cy="212882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Résultat de recherche d'images pour &quot;ratp logo&quot;">
            <a:extLst>
              <a:ext uri="{FF2B5EF4-FFF2-40B4-BE49-F238E27FC236}">
                <a16:creationId xmlns:a16="http://schemas.microsoft.com/office/drawing/2014/main" id="{3093DA78-B29D-4C6D-8556-42A4480997AB}"/>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3989647" y="1998188"/>
            <a:ext cx="332406" cy="400779"/>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EEAF1987-D318-4165-8539-CE9944DDE20A}"/>
              </a:ext>
            </a:extLst>
          </p:cNvPr>
          <p:cNvSpPr txBox="1"/>
          <p:nvPr/>
        </p:nvSpPr>
        <p:spPr>
          <a:xfrm>
            <a:off x="4391590" y="1698620"/>
            <a:ext cx="4922296" cy="461665"/>
          </a:xfrm>
          <a:prstGeom prst="rect">
            <a:avLst/>
          </a:prstGeom>
          <a:noFill/>
        </p:spPr>
        <p:txBody>
          <a:bodyPr wrap="square" rtlCol="0">
            <a:spAutoFit/>
          </a:bodyPr>
          <a:lstStyle/>
          <a:p>
            <a:r>
              <a:rPr lang="en-US" sz="1200" i="1" dirty="0">
                <a:latin typeface="+mj-lt"/>
              </a:rPr>
              <a:t>(over 20,000 projects supported in 35 countries and $63m raised)</a:t>
            </a:r>
          </a:p>
        </p:txBody>
      </p:sp>
      <p:sp>
        <p:nvSpPr>
          <p:cNvPr id="39" name="Text Placeholder 38">
            <a:extLst>
              <a:ext uri="{FF2B5EF4-FFF2-40B4-BE49-F238E27FC236}">
                <a16:creationId xmlns:a16="http://schemas.microsoft.com/office/drawing/2014/main" id="{E13A1A57-0854-4DD7-BDFE-7BC27BD1A81F}"/>
              </a:ext>
            </a:extLst>
          </p:cNvPr>
          <p:cNvSpPr txBox="1">
            <a:spLocks/>
          </p:cNvSpPr>
          <p:nvPr/>
        </p:nvSpPr>
        <p:spPr>
          <a:xfrm>
            <a:off x="5172051" y="6371796"/>
            <a:ext cx="3365367" cy="255341"/>
          </a:xfrm>
        </p:spPr>
        <p:txBody>
          <a:bodyPr/>
          <a:lstStyle>
            <a:lvl1pPr marL="371464" indent="-371464" algn="l" defTabSz="990570" rtl="0" eaLnBrk="1" latinLnBrk="0" hangingPunct="1">
              <a:spcBef>
                <a:spcPct val="20000"/>
              </a:spcBef>
              <a:buFont typeface="Arial" pitchFamily="34" charset="0"/>
              <a:buChar char="•"/>
              <a:defRPr sz="3467" kern="1200">
                <a:solidFill>
                  <a:schemeClr val="tx1"/>
                </a:solidFill>
                <a:latin typeface="+mn-lt"/>
                <a:ea typeface="+mn-ea"/>
                <a:cs typeface="+mn-cs"/>
              </a:defRPr>
            </a:lvl1pPr>
            <a:lvl2pPr marL="804838" indent="-309553" algn="l" defTabSz="990570" rtl="0" eaLnBrk="1" latinLnBrk="0" hangingPunct="1">
              <a:spcBef>
                <a:spcPct val="20000"/>
              </a:spcBef>
              <a:buFont typeface="Arial" pitchFamily="34" charset="0"/>
              <a:buChar char="–"/>
              <a:defRPr sz="3033" kern="1200">
                <a:solidFill>
                  <a:schemeClr val="tx1"/>
                </a:solidFill>
                <a:latin typeface="+mn-lt"/>
                <a:ea typeface="+mn-ea"/>
                <a:cs typeface="+mn-cs"/>
              </a:defRPr>
            </a:lvl2pPr>
            <a:lvl3pPr marL="1238212" indent="-247642" algn="l" defTabSz="990570" rtl="0" eaLnBrk="1" latinLnBrk="0" hangingPunct="1">
              <a:spcBef>
                <a:spcPct val="20000"/>
              </a:spcBef>
              <a:buFont typeface="Arial" pitchFamily="34" charset="0"/>
              <a:buChar char="•"/>
              <a:defRPr sz="2600" kern="1200">
                <a:solidFill>
                  <a:schemeClr val="tx1"/>
                </a:solidFill>
                <a:latin typeface="+mn-lt"/>
                <a:ea typeface="+mn-ea"/>
                <a:cs typeface="+mn-cs"/>
              </a:defRPr>
            </a:lvl3pPr>
            <a:lvl4pPr marL="1733497"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4pPr>
            <a:lvl5pPr marL="2228781"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5pPr>
            <a:lvl6pPr marL="2724066"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6pPr>
            <a:lvl7pPr marL="3219351"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7pPr>
            <a:lvl8pPr marL="3714636"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8pPr>
            <a:lvl9pPr marL="4209920"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9pPr>
          </a:lstStyle>
          <a:p>
            <a:pPr marL="0" indent="0">
              <a:buNone/>
            </a:pPr>
            <a:endParaRPr lang="en-US" sz="800" dirty="0">
              <a:solidFill>
                <a:schemeClr val="bg1"/>
              </a:solidFill>
            </a:endParaRPr>
          </a:p>
        </p:txBody>
      </p:sp>
      <p:sp>
        <p:nvSpPr>
          <p:cNvPr id="42" name="ZoneTexte 40">
            <a:extLst>
              <a:ext uri="{FF2B5EF4-FFF2-40B4-BE49-F238E27FC236}">
                <a16:creationId xmlns:a16="http://schemas.microsoft.com/office/drawing/2014/main" id="{82D45FD6-332C-4185-B2F7-837B5822F3BD}"/>
              </a:ext>
            </a:extLst>
          </p:cNvPr>
          <p:cNvSpPr txBox="1"/>
          <p:nvPr/>
        </p:nvSpPr>
        <p:spPr>
          <a:xfrm rot="5400000">
            <a:off x="9262574" y="221984"/>
            <a:ext cx="817681" cy="338554"/>
          </a:xfrm>
          <a:prstGeom prst="rect">
            <a:avLst/>
          </a:prstGeom>
          <a:noFill/>
        </p:spPr>
        <p:txBody>
          <a:bodyPr wrap="square" rtlCol="0" anchor="ctr">
            <a:spAutoFit/>
          </a:bodyPr>
          <a:lstStyle/>
          <a:p>
            <a:pPr algn="ctr"/>
            <a:r>
              <a:rPr lang="en-US" sz="800" dirty="0">
                <a:latin typeface="+mj-lt"/>
              </a:rPr>
              <a:t>Tablets or mobile apps</a:t>
            </a:r>
          </a:p>
        </p:txBody>
      </p:sp>
      <p:sp>
        <p:nvSpPr>
          <p:cNvPr id="43" name="Rectangle 42">
            <a:extLst>
              <a:ext uri="{FF2B5EF4-FFF2-40B4-BE49-F238E27FC236}">
                <a16:creationId xmlns:a16="http://schemas.microsoft.com/office/drawing/2014/main" id="{B5DEA5C6-A53A-4FE1-ABB1-BCD9F609E8F6}"/>
              </a:ext>
            </a:extLst>
          </p:cNvPr>
          <p:cNvSpPr/>
          <p:nvPr/>
        </p:nvSpPr>
        <p:spPr>
          <a:xfrm>
            <a:off x="9012585" y="438350"/>
            <a:ext cx="419288" cy="18416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en-US" sz="700" dirty="0">
              <a:latin typeface="+mj-lt"/>
            </a:endParaRPr>
          </a:p>
        </p:txBody>
      </p:sp>
      <p:sp>
        <p:nvSpPr>
          <p:cNvPr id="44" name="Rectangle 43">
            <a:extLst>
              <a:ext uri="{FF2B5EF4-FFF2-40B4-BE49-F238E27FC236}">
                <a16:creationId xmlns:a16="http://schemas.microsoft.com/office/drawing/2014/main" id="{022EB26C-4239-4DB8-81D3-CD5199BA05D7}"/>
              </a:ext>
            </a:extLst>
          </p:cNvPr>
          <p:cNvSpPr/>
          <p:nvPr/>
        </p:nvSpPr>
        <p:spPr>
          <a:xfrm>
            <a:off x="9012585" y="239275"/>
            <a:ext cx="419288" cy="184162"/>
          </a:xfrm>
          <a:prstGeom prst="rect">
            <a:avLst/>
          </a:prstGeom>
          <a:solidFill>
            <a:srgbClr val="B3A2C7"/>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sz="700" b="1" dirty="0">
                <a:latin typeface="+mj-lt"/>
              </a:rPr>
              <a:t>Operations</a:t>
            </a:r>
          </a:p>
        </p:txBody>
      </p:sp>
      <p:sp>
        <p:nvSpPr>
          <p:cNvPr id="45" name="Rectangle 44">
            <a:extLst>
              <a:ext uri="{FF2B5EF4-FFF2-40B4-BE49-F238E27FC236}">
                <a16:creationId xmlns:a16="http://schemas.microsoft.com/office/drawing/2014/main" id="{26EC6358-FE91-4A17-BA46-6717559DBB79}"/>
              </a:ext>
            </a:extLst>
          </p:cNvPr>
          <p:cNvSpPr/>
          <p:nvPr/>
        </p:nvSpPr>
        <p:spPr>
          <a:xfrm>
            <a:off x="9012585" y="40200"/>
            <a:ext cx="419288" cy="184162"/>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sz="700" b="1" dirty="0">
                <a:latin typeface="+mj-lt"/>
              </a:rPr>
              <a:t>Client-facing</a:t>
            </a:r>
          </a:p>
        </p:txBody>
      </p:sp>
      <p:pic>
        <p:nvPicPr>
          <p:cNvPr id="29" name="Graphic 30" descr="Magnifying glass with solid fill">
            <a:extLst>
              <a:ext uri="{FF2B5EF4-FFF2-40B4-BE49-F238E27FC236}">
                <a16:creationId xmlns:a16="http://schemas.microsoft.com/office/drawing/2014/main" id="{FCECA367-EBD4-4DBE-A1D7-B3BA54C1470F}"/>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64498" y="201198"/>
            <a:ext cx="387795" cy="387795"/>
          </a:xfrm>
          <a:prstGeom prst="rect">
            <a:avLst/>
          </a:prstGeom>
        </p:spPr>
      </p:pic>
      <p:pic>
        <p:nvPicPr>
          <p:cNvPr id="30" name="Picture 2" descr="Section 2 FR-3">
            <a:extLst>
              <a:ext uri="{FF2B5EF4-FFF2-40B4-BE49-F238E27FC236}">
                <a16:creationId xmlns:a16="http://schemas.microsoft.com/office/drawing/2014/main" id="{877CE77D-E357-4D61-9470-8F086DD18A9D}"/>
              </a:ext>
            </a:extLst>
          </p:cNvPr>
          <p:cNvPicPr>
            <a:picLocks noChangeAspect="1" noChangeArrowheads="1"/>
          </p:cNvPicPr>
          <p:nvPr/>
        </p:nvPicPr>
        <p:blipFill rotWithShape="1">
          <a:blip r:embed="rId15" cstate="print">
            <a:extLst>
              <a:ext uri="{28A0092B-C50C-407E-A947-70E740481C1C}">
                <a14:useLocalDpi xmlns:a14="http://schemas.microsoft.com/office/drawing/2010/main" val="0"/>
              </a:ext>
            </a:extLst>
          </a:blip>
          <a:srcRect l="23178" r="20734"/>
          <a:stretch/>
        </p:blipFill>
        <p:spPr bwMode="auto">
          <a:xfrm>
            <a:off x="4881073" y="2362500"/>
            <a:ext cx="1309812" cy="2407754"/>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4" descr="Section 2 FR-4">
            <a:extLst>
              <a:ext uri="{FF2B5EF4-FFF2-40B4-BE49-F238E27FC236}">
                <a16:creationId xmlns:a16="http://schemas.microsoft.com/office/drawing/2014/main" id="{A5EF6418-7AEF-4977-88A8-5D03F36B1B2E}"/>
              </a:ext>
            </a:extLst>
          </p:cNvPr>
          <p:cNvPicPr>
            <a:picLocks noChangeAspect="1" noChangeArrowheads="1"/>
          </p:cNvPicPr>
          <p:nvPr/>
        </p:nvPicPr>
        <p:blipFill rotWithShape="1">
          <a:blip r:embed="rId16" cstate="print">
            <a:extLst>
              <a:ext uri="{28A0092B-C50C-407E-A947-70E740481C1C}">
                <a14:useLocalDpi xmlns:a14="http://schemas.microsoft.com/office/drawing/2010/main" val="0"/>
              </a:ext>
            </a:extLst>
          </a:blip>
          <a:srcRect l="26052" r="24764"/>
          <a:stretch/>
        </p:blipFill>
        <p:spPr bwMode="auto">
          <a:xfrm>
            <a:off x="5276632" y="3851478"/>
            <a:ext cx="1084664" cy="2273722"/>
          </a:xfrm>
          <a:prstGeom prst="rect">
            <a:avLst/>
          </a:prstGeom>
          <a:noFill/>
          <a:extLst>
            <a:ext uri="{909E8E84-426E-40DD-AFC4-6F175D3DCCD1}">
              <a14:hiddenFill xmlns:a14="http://schemas.microsoft.com/office/drawing/2010/main">
                <a:solidFill>
                  <a:srgbClr val="FFFFFF"/>
                </a:solidFill>
              </a14:hiddenFill>
            </a:ext>
          </a:extLst>
        </p:spPr>
      </p:pic>
      <p:sp>
        <p:nvSpPr>
          <p:cNvPr id="33" name="ZoneTexte 32">
            <a:extLst>
              <a:ext uri="{FF2B5EF4-FFF2-40B4-BE49-F238E27FC236}">
                <a16:creationId xmlns:a16="http://schemas.microsoft.com/office/drawing/2014/main" id="{6E4BAFD0-DA14-463B-95C3-E2D999701212}"/>
              </a:ext>
            </a:extLst>
          </p:cNvPr>
          <p:cNvSpPr txBox="1"/>
          <p:nvPr/>
        </p:nvSpPr>
        <p:spPr>
          <a:xfrm>
            <a:off x="6781217" y="2632362"/>
            <a:ext cx="2720920" cy="1338828"/>
          </a:xfrm>
          <a:prstGeom prst="rect">
            <a:avLst/>
          </a:prstGeom>
          <a:noFill/>
        </p:spPr>
        <p:txBody>
          <a:bodyPr wrap="square" lIns="36000" rIns="36000" rtlCol="0">
            <a:spAutoFit/>
          </a:bodyPr>
          <a:lstStyle/>
          <a:p>
            <a:r>
              <a:rPr lang="en-US" sz="900" i="1" dirty="0">
                <a:solidFill>
                  <a:schemeClr val="tx2"/>
                </a:solidFill>
                <a:latin typeface="+mj-lt"/>
              </a:rPr>
              <a:t>Safety, Health and Hygiene interface </a:t>
            </a:r>
            <a:r>
              <a:rPr lang="en-US" sz="900" i="1" dirty="0">
                <a:latin typeface="+mj-lt"/>
              </a:rPr>
              <a:t>to: </a:t>
            </a:r>
          </a:p>
          <a:p>
            <a:pPr marL="171450" indent="-171450">
              <a:buFont typeface="Arial" panose="020B0604020202020204" pitchFamily="34" charset="0"/>
              <a:buChar char="•"/>
            </a:pPr>
            <a:r>
              <a:rPr lang="en-US" sz="900" i="1" dirty="0">
                <a:latin typeface="+mj-lt"/>
              </a:rPr>
              <a:t>Identify existing risks and document situations that could endanger teams</a:t>
            </a:r>
          </a:p>
          <a:p>
            <a:pPr marL="171450" indent="-171450">
              <a:buFont typeface="Arial" panose="020B0604020202020204" pitchFamily="34" charset="0"/>
              <a:buChar char="•"/>
            </a:pPr>
            <a:r>
              <a:rPr lang="en-US" sz="900" i="1" dirty="0">
                <a:latin typeface="+mj-lt"/>
              </a:rPr>
              <a:t>Share risk situations with all concerned, accelerating and centralizing information sharing</a:t>
            </a:r>
          </a:p>
          <a:p>
            <a:pPr marL="171450" indent="-171450">
              <a:buFont typeface="Arial" panose="020B0604020202020204" pitchFamily="34" charset="0"/>
              <a:buChar char="•"/>
            </a:pPr>
            <a:r>
              <a:rPr lang="en-US" sz="900" i="1" dirty="0">
                <a:latin typeface="+mj-lt"/>
              </a:rPr>
              <a:t>Adapt audit and security controls to the new risks identified, facilitating the securing of future projects</a:t>
            </a:r>
          </a:p>
        </p:txBody>
      </p:sp>
      <p:sp>
        <p:nvSpPr>
          <p:cNvPr id="36" name="ZoneTexte 35">
            <a:extLst>
              <a:ext uri="{FF2B5EF4-FFF2-40B4-BE49-F238E27FC236}">
                <a16:creationId xmlns:a16="http://schemas.microsoft.com/office/drawing/2014/main" id="{B79706AE-F2C0-4E63-B63C-BA29DDDA2BCD}"/>
              </a:ext>
            </a:extLst>
          </p:cNvPr>
          <p:cNvSpPr txBox="1"/>
          <p:nvPr/>
        </p:nvSpPr>
        <p:spPr>
          <a:xfrm>
            <a:off x="6781217" y="4080955"/>
            <a:ext cx="2720920" cy="1338828"/>
          </a:xfrm>
          <a:prstGeom prst="rect">
            <a:avLst/>
          </a:prstGeom>
          <a:noFill/>
        </p:spPr>
        <p:txBody>
          <a:bodyPr wrap="square" lIns="36000" rIns="36000" rtlCol="0">
            <a:spAutoFit/>
          </a:bodyPr>
          <a:lstStyle/>
          <a:p>
            <a:r>
              <a:rPr lang="en-US" sz="900" i="1" dirty="0">
                <a:solidFill>
                  <a:schemeClr val="tx2"/>
                </a:solidFill>
                <a:latin typeface="+mj-lt"/>
              </a:rPr>
              <a:t>Progress monitoring interface </a:t>
            </a:r>
            <a:r>
              <a:rPr lang="en-US" sz="900" i="1" dirty="0">
                <a:latin typeface="+mj-lt"/>
              </a:rPr>
              <a:t>to: </a:t>
            </a:r>
          </a:p>
          <a:p>
            <a:pPr marL="171450" indent="-171450">
              <a:buFont typeface="Arial" panose="020B0604020202020204" pitchFamily="34" charset="0"/>
              <a:buChar char="•"/>
            </a:pPr>
            <a:r>
              <a:rPr lang="en-US" sz="900" i="1" dirty="0">
                <a:latin typeface="+mj-lt"/>
              </a:rPr>
              <a:t>Organize all assignments to be completed by allocating specific tasks to the relevant teams </a:t>
            </a:r>
          </a:p>
          <a:p>
            <a:pPr marL="171450" indent="-171450">
              <a:buFont typeface="Arial" panose="020B0604020202020204" pitchFamily="34" charset="0"/>
              <a:buChar char="•"/>
            </a:pPr>
            <a:r>
              <a:rPr lang="en-US" sz="900" i="1" dirty="0">
                <a:latin typeface="+mj-lt"/>
              </a:rPr>
              <a:t>Monitor the progress of the teams' work thanks to the observation statuses</a:t>
            </a:r>
          </a:p>
          <a:p>
            <a:pPr marL="171450" indent="-171450">
              <a:buFont typeface="Arial" panose="020B0604020202020204" pitchFamily="34" charset="0"/>
              <a:buChar char="•"/>
            </a:pPr>
            <a:r>
              <a:rPr lang="en-US" sz="900" i="1" dirty="0">
                <a:latin typeface="+mj-lt"/>
              </a:rPr>
              <a:t>Anticipate future projects by managing human and financial resources of current projects </a:t>
            </a:r>
          </a:p>
        </p:txBody>
      </p:sp>
      <p:sp>
        <p:nvSpPr>
          <p:cNvPr id="38" name="Ellipse 37">
            <a:extLst>
              <a:ext uri="{FF2B5EF4-FFF2-40B4-BE49-F238E27FC236}">
                <a16:creationId xmlns:a16="http://schemas.microsoft.com/office/drawing/2014/main" id="{C89B6050-BC3B-47BC-90EC-DFC610C688B0}"/>
              </a:ext>
            </a:extLst>
          </p:cNvPr>
          <p:cNvSpPr/>
          <p:nvPr/>
        </p:nvSpPr>
        <p:spPr bwMode="auto">
          <a:xfrm>
            <a:off x="6456861" y="2694624"/>
            <a:ext cx="216000" cy="216000"/>
          </a:xfrm>
          <a:prstGeom prst="ellipse">
            <a:avLst/>
          </a:prstGeom>
          <a:solidFill>
            <a:schemeClr val="tx2"/>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900" b="1" i="0" u="none" strike="noStrike" cap="none" normalizeH="0" baseline="0" dirty="0">
                <a:ln>
                  <a:noFill/>
                </a:ln>
                <a:solidFill>
                  <a:schemeClr val="bg1"/>
                </a:solidFill>
                <a:effectLst/>
                <a:latin typeface="+mj-lt"/>
              </a:rPr>
              <a:t>3</a:t>
            </a:r>
          </a:p>
        </p:txBody>
      </p:sp>
      <p:sp>
        <p:nvSpPr>
          <p:cNvPr id="46" name="Ellipse 45">
            <a:extLst>
              <a:ext uri="{FF2B5EF4-FFF2-40B4-BE49-F238E27FC236}">
                <a16:creationId xmlns:a16="http://schemas.microsoft.com/office/drawing/2014/main" id="{F8596C5D-2F1F-4896-8874-B1819ED68662}"/>
              </a:ext>
            </a:extLst>
          </p:cNvPr>
          <p:cNvSpPr/>
          <p:nvPr/>
        </p:nvSpPr>
        <p:spPr bwMode="auto">
          <a:xfrm>
            <a:off x="6456861" y="4196771"/>
            <a:ext cx="216000" cy="216000"/>
          </a:xfrm>
          <a:prstGeom prst="ellipse">
            <a:avLst/>
          </a:prstGeom>
          <a:solidFill>
            <a:schemeClr val="tx2"/>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900" b="1" i="0" u="none" strike="noStrike" cap="none" normalizeH="0" baseline="0" dirty="0">
                <a:ln>
                  <a:noFill/>
                </a:ln>
                <a:solidFill>
                  <a:schemeClr val="bg1"/>
                </a:solidFill>
                <a:effectLst/>
                <a:latin typeface="+mj-lt"/>
              </a:rPr>
              <a:t>4</a:t>
            </a:r>
          </a:p>
        </p:txBody>
      </p:sp>
      <p:sp>
        <p:nvSpPr>
          <p:cNvPr id="34" name="ZoneTexte 63">
            <a:extLst>
              <a:ext uri="{FF2B5EF4-FFF2-40B4-BE49-F238E27FC236}">
                <a16:creationId xmlns:a16="http://schemas.microsoft.com/office/drawing/2014/main" id="{C1F69ECF-04FA-4CA5-B2DF-2BBDF70A24F0}"/>
              </a:ext>
            </a:extLst>
          </p:cNvPr>
          <p:cNvSpPr txBox="1"/>
          <p:nvPr/>
        </p:nvSpPr>
        <p:spPr>
          <a:xfrm>
            <a:off x="5189828" y="6393455"/>
            <a:ext cx="3600000" cy="215444"/>
          </a:xfrm>
          <a:prstGeom prst="rect">
            <a:avLst/>
          </a:prstGeom>
          <a:noFill/>
        </p:spPr>
        <p:txBody>
          <a:bodyPr wrap="square">
            <a:spAutoFit/>
          </a:bodyPr>
          <a:lstStyle/>
          <a:p>
            <a:pPr marL="0" indent="0">
              <a:buNone/>
            </a:pPr>
            <a:r>
              <a:rPr lang="en-US" sz="800" i="1" dirty="0">
                <a:solidFill>
                  <a:schemeClr val="bg1"/>
                </a:solidFill>
              </a:rPr>
              <a:t>Sources: eleven research and analysis</a:t>
            </a:r>
          </a:p>
        </p:txBody>
      </p:sp>
    </p:spTree>
    <p:extLst>
      <p:ext uri="{BB962C8B-B14F-4D97-AF65-F5344CB8AC3E}">
        <p14:creationId xmlns:p14="http://schemas.microsoft.com/office/powerpoint/2010/main" val="22278870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4" name="Objet 73" hidden="1">
            <a:extLst>
              <a:ext uri="{FF2B5EF4-FFF2-40B4-BE49-F238E27FC236}">
                <a16:creationId xmlns:a16="http://schemas.microsoft.com/office/drawing/2014/main" id="{13F87AA8-9D06-4BBE-A4EF-68B245D429DA}"/>
              </a:ext>
            </a:extLst>
          </p:cNvPr>
          <p:cNvGraphicFramePr>
            <a:graphicFrameLocks noChangeAspect="1"/>
          </p:cNvGraphicFramePr>
          <p:nvPr>
            <p:custDataLst>
              <p:tags r:id="rId1"/>
            </p:custDataLst>
            <p:extLst>
              <p:ext uri="{D42A27DB-BD31-4B8C-83A1-F6EECF244321}">
                <p14:modId xmlns:p14="http://schemas.microsoft.com/office/powerpoint/2010/main" val="346176670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15" imgH="416" progId="TCLayout.ActiveDocument.1">
                  <p:embed/>
                </p:oleObj>
              </mc:Choice>
              <mc:Fallback>
                <p:oleObj name="think-cell Slide" r:id="rId3" imgW="415" imgH="416" progId="TCLayout.ActiveDocument.1">
                  <p:embed/>
                  <p:pic>
                    <p:nvPicPr>
                      <p:cNvPr id="74" name="Objet 73" hidden="1">
                        <a:extLst>
                          <a:ext uri="{FF2B5EF4-FFF2-40B4-BE49-F238E27FC236}">
                            <a16:creationId xmlns:a16="http://schemas.microsoft.com/office/drawing/2014/main" id="{13F87AA8-9D06-4BBE-A4EF-68B245D429DA}"/>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cxnSp>
        <p:nvCxnSpPr>
          <p:cNvPr id="27" name="Connecteur droit 26">
            <a:extLst>
              <a:ext uri="{FF2B5EF4-FFF2-40B4-BE49-F238E27FC236}">
                <a16:creationId xmlns:a16="http://schemas.microsoft.com/office/drawing/2014/main" id="{A9F130B6-B115-4E06-B34D-08E4D7D14CA4}"/>
              </a:ext>
            </a:extLst>
          </p:cNvPr>
          <p:cNvCxnSpPr/>
          <p:nvPr/>
        </p:nvCxnSpPr>
        <p:spPr bwMode="auto">
          <a:xfrm>
            <a:off x="9830537" y="1199072"/>
            <a:ext cx="0" cy="2160000"/>
          </a:xfrm>
          <a:prstGeom prst="line">
            <a:avLst/>
          </a:prstGeom>
          <a:solidFill>
            <a:schemeClr val="accent1"/>
          </a:solidFill>
          <a:ln w="9525" cap="flat" cmpd="sng" algn="ctr">
            <a:solidFill>
              <a:schemeClr val="bg1">
                <a:lumMod val="85000"/>
              </a:schemeClr>
            </a:solidFill>
            <a:prstDash val="solid"/>
            <a:round/>
            <a:headEnd type="none" w="med" len="med"/>
            <a:tailEnd type="none" w="med" len="med"/>
          </a:ln>
          <a:effectLst/>
        </p:spPr>
      </p:cxnSp>
      <p:pic>
        <p:nvPicPr>
          <p:cNvPr id="16" name="Image 15">
            <a:extLst>
              <a:ext uri="{FF2B5EF4-FFF2-40B4-BE49-F238E27FC236}">
                <a16:creationId xmlns:a16="http://schemas.microsoft.com/office/drawing/2014/main" id="{7764BCCA-494F-4A68-AD4C-C67634620792}"/>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2869801" y="1935874"/>
            <a:ext cx="1883109" cy="3240000"/>
          </a:xfrm>
          <a:prstGeom prst="rect">
            <a:avLst/>
          </a:prstGeom>
        </p:spPr>
      </p:pic>
      <p:pic>
        <p:nvPicPr>
          <p:cNvPr id="18" name="Image 17">
            <a:extLst>
              <a:ext uri="{FF2B5EF4-FFF2-40B4-BE49-F238E27FC236}">
                <a16:creationId xmlns:a16="http://schemas.microsoft.com/office/drawing/2014/main" id="{6EAB5DE8-6BA8-40DD-9F08-EB14D728EFC0}"/>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550078" y="1935874"/>
            <a:ext cx="1888892" cy="3240000"/>
          </a:xfrm>
          <a:prstGeom prst="rect">
            <a:avLst/>
          </a:prstGeom>
        </p:spPr>
      </p:pic>
      <p:sp>
        <p:nvSpPr>
          <p:cNvPr id="50" name="ZoneTexte 49">
            <a:extLst>
              <a:ext uri="{FF2B5EF4-FFF2-40B4-BE49-F238E27FC236}">
                <a16:creationId xmlns:a16="http://schemas.microsoft.com/office/drawing/2014/main" id="{D79806CD-0EE1-44AF-A4A4-8DE1548322B3}"/>
              </a:ext>
            </a:extLst>
          </p:cNvPr>
          <p:cNvSpPr txBox="1"/>
          <p:nvPr/>
        </p:nvSpPr>
        <p:spPr>
          <a:xfrm>
            <a:off x="528568" y="5304984"/>
            <a:ext cx="4542792" cy="1015663"/>
          </a:xfrm>
          <a:prstGeom prst="rect">
            <a:avLst/>
          </a:prstGeom>
          <a:noFill/>
        </p:spPr>
        <p:txBody>
          <a:bodyPr wrap="square" lIns="36000" rIns="36000" rtlCol="0">
            <a:spAutoFit/>
          </a:bodyPr>
          <a:lstStyle/>
          <a:p>
            <a:r>
              <a:rPr lang="en-US" sz="1000" i="1" dirty="0">
                <a:latin typeface="+mj-lt"/>
              </a:rPr>
              <a:t>Visualization of planned or unplanned intervention sheets with </a:t>
            </a:r>
          </a:p>
          <a:p>
            <a:pPr marL="171450" indent="-171450">
              <a:buFont typeface="Arial" panose="020B0604020202020204" pitchFamily="34" charset="0"/>
              <a:buChar char="•"/>
            </a:pPr>
            <a:r>
              <a:rPr lang="en-US" sz="1000" i="1" dirty="0" err="1">
                <a:latin typeface="+mj-lt"/>
              </a:rPr>
              <a:t>GoogleMaps</a:t>
            </a:r>
            <a:r>
              <a:rPr lang="en-US" sz="1000" i="1" dirty="0">
                <a:latin typeface="+mj-lt"/>
              </a:rPr>
              <a:t> photo of the street</a:t>
            </a:r>
          </a:p>
          <a:p>
            <a:pPr marL="171450" indent="-171450">
              <a:buFont typeface="Arial" panose="020B0604020202020204" pitchFamily="34" charset="0"/>
              <a:buChar char="•"/>
            </a:pPr>
            <a:r>
              <a:rPr lang="en-US" sz="1000" i="1" dirty="0">
                <a:latin typeface="+mj-lt"/>
              </a:rPr>
              <a:t>Accessibility information</a:t>
            </a:r>
          </a:p>
          <a:p>
            <a:pPr marL="171450" indent="-171450">
              <a:buFont typeface="Arial" panose="020B0604020202020204" pitchFamily="34" charset="0"/>
              <a:buChar char="•"/>
            </a:pPr>
            <a:r>
              <a:rPr lang="en-US" sz="1000" i="1" dirty="0">
                <a:latin typeface="+mj-lt"/>
              </a:rPr>
              <a:t>Description of the mission</a:t>
            </a:r>
          </a:p>
          <a:p>
            <a:pPr marL="171450" indent="-171450">
              <a:buFont typeface="Arial" panose="020B0604020202020204" pitchFamily="34" charset="0"/>
              <a:buChar char="•"/>
            </a:pPr>
            <a:r>
              <a:rPr lang="en-US" sz="1000" i="1" dirty="0">
                <a:latin typeface="+mj-lt"/>
              </a:rPr>
              <a:t>Customer contact</a:t>
            </a:r>
          </a:p>
          <a:p>
            <a:pPr marL="171450" indent="-171450">
              <a:buFont typeface="Arial" panose="020B0604020202020204" pitchFamily="34" charset="0"/>
              <a:buChar char="•"/>
            </a:pPr>
            <a:r>
              <a:rPr lang="en-US" sz="1000" i="1" dirty="0">
                <a:latin typeface="+mj-lt"/>
              </a:rPr>
              <a:t>Attachments uploaded beforehand if needed (e.g. building plan)</a:t>
            </a:r>
          </a:p>
        </p:txBody>
      </p:sp>
      <p:pic>
        <p:nvPicPr>
          <p:cNvPr id="30" name="Image 29">
            <a:extLst>
              <a:ext uri="{FF2B5EF4-FFF2-40B4-BE49-F238E27FC236}">
                <a16:creationId xmlns:a16="http://schemas.microsoft.com/office/drawing/2014/main" id="{0722DF70-2B8E-45AE-A3E7-627174B7E635}"/>
              </a:ext>
            </a:extLst>
          </p:cNvPr>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a:off x="5183740" y="1935874"/>
            <a:ext cx="1886867" cy="3240000"/>
          </a:xfrm>
          <a:prstGeom prst="rect">
            <a:avLst/>
          </a:prstGeom>
        </p:spPr>
      </p:pic>
      <p:sp>
        <p:nvSpPr>
          <p:cNvPr id="32" name="ZoneTexte 31">
            <a:extLst>
              <a:ext uri="{FF2B5EF4-FFF2-40B4-BE49-F238E27FC236}">
                <a16:creationId xmlns:a16="http://schemas.microsoft.com/office/drawing/2014/main" id="{2C2D77D3-1465-4C84-99C0-1C33D079A79E}"/>
              </a:ext>
            </a:extLst>
          </p:cNvPr>
          <p:cNvSpPr txBox="1"/>
          <p:nvPr/>
        </p:nvSpPr>
        <p:spPr>
          <a:xfrm>
            <a:off x="5294500" y="5304984"/>
            <a:ext cx="1854484" cy="1015663"/>
          </a:xfrm>
          <a:prstGeom prst="rect">
            <a:avLst/>
          </a:prstGeom>
          <a:noFill/>
        </p:spPr>
        <p:txBody>
          <a:bodyPr wrap="square" rtlCol="0">
            <a:spAutoFit/>
          </a:bodyPr>
          <a:lstStyle/>
          <a:p>
            <a:pPr algn="ctr"/>
            <a:r>
              <a:rPr lang="en-US" sz="1000" i="1" dirty="0">
                <a:latin typeface="+mj-lt"/>
              </a:rPr>
              <a:t>Visualization of the day's interventions on </a:t>
            </a:r>
            <a:r>
              <a:rPr lang="en-US" sz="1000" i="1" dirty="0" err="1">
                <a:latin typeface="+mj-lt"/>
              </a:rPr>
              <a:t>GoogleMaps</a:t>
            </a:r>
            <a:r>
              <a:rPr lang="en-US" sz="1000" i="1" dirty="0">
                <a:latin typeface="+mj-lt"/>
              </a:rPr>
              <a:t> and geolocation (if activated on the </a:t>
            </a:r>
            <a:r>
              <a:rPr lang="en-US" sz="1000" i="1" dirty="0" err="1">
                <a:latin typeface="+mj-lt"/>
              </a:rPr>
              <a:t>GoogleMaps</a:t>
            </a:r>
            <a:r>
              <a:rPr lang="en-US" sz="1000" i="1" dirty="0">
                <a:latin typeface="+mj-lt"/>
              </a:rPr>
              <a:t> application)</a:t>
            </a:r>
          </a:p>
        </p:txBody>
      </p:sp>
      <p:pic>
        <p:nvPicPr>
          <p:cNvPr id="35" name="Image 34">
            <a:extLst>
              <a:ext uri="{FF2B5EF4-FFF2-40B4-BE49-F238E27FC236}">
                <a16:creationId xmlns:a16="http://schemas.microsoft.com/office/drawing/2014/main" id="{ABB71A69-9C83-4561-BDBC-0A12167E57EE}"/>
              </a:ext>
            </a:extLst>
          </p:cNvPr>
          <p:cNvPicPr>
            <a:picLocks noChangeAspect="1"/>
          </p:cNvPicPr>
          <p:nvPr/>
        </p:nvPicPr>
        <p:blipFill rotWithShape="1">
          <a:blip r:embed="rId8" cstate="print">
            <a:extLst>
              <a:ext uri="{28A0092B-C50C-407E-A947-70E740481C1C}">
                <a14:useLocalDpi xmlns:a14="http://schemas.microsoft.com/office/drawing/2010/main"/>
              </a:ext>
            </a:extLst>
          </a:blip>
          <a:srcRect/>
          <a:stretch/>
        </p:blipFill>
        <p:spPr>
          <a:xfrm>
            <a:off x="7522947" y="1935874"/>
            <a:ext cx="1854485" cy="3240000"/>
          </a:xfrm>
          <a:prstGeom prst="rect">
            <a:avLst/>
          </a:prstGeom>
        </p:spPr>
      </p:pic>
      <p:sp>
        <p:nvSpPr>
          <p:cNvPr id="36" name="ZoneTexte 35">
            <a:extLst>
              <a:ext uri="{FF2B5EF4-FFF2-40B4-BE49-F238E27FC236}">
                <a16:creationId xmlns:a16="http://schemas.microsoft.com/office/drawing/2014/main" id="{DA7D41F2-6061-46E4-AB6E-49B571044BC4}"/>
              </a:ext>
            </a:extLst>
          </p:cNvPr>
          <p:cNvSpPr txBox="1"/>
          <p:nvPr/>
        </p:nvSpPr>
        <p:spPr>
          <a:xfrm>
            <a:off x="7522947" y="5304984"/>
            <a:ext cx="1854484" cy="707886"/>
          </a:xfrm>
          <a:prstGeom prst="rect">
            <a:avLst/>
          </a:prstGeom>
          <a:noFill/>
        </p:spPr>
        <p:txBody>
          <a:bodyPr wrap="square" rtlCol="0">
            <a:spAutoFit/>
          </a:bodyPr>
          <a:lstStyle/>
          <a:p>
            <a:pPr algn="ctr"/>
            <a:r>
              <a:rPr lang="en-US" sz="1000" i="1" dirty="0">
                <a:solidFill>
                  <a:schemeClr val="tx2"/>
                </a:solidFill>
                <a:latin typeface="+mj-lt"/>
              </a:rPr>
              <a:t>Contact of the building's referent </a:t>
            </a:r>
            <a:r>
              <a:rPr lang="en-US" sz="1000" i="1" dirty="0">
                <a:latin typeface="+mj-lt"/>
              </a:rPr>
              <a:t>and possibility to call him from the application</a:t>
            </a:r>
          </a:p>
        </p:txBody>
      </p:sp>
      <p:sp>
        <p:nvSpPr>
          <p:cNvPr id="2" name="Ellipse 1">
            <a:extLst>
              <a:ext uri="{FF2B5EF4-FFF2-40B4-BE49-F238E27FC236}">
                <a16:creationId xmlns:a16="http://schemas.microsoft.com/office/drawing/2014/main" id="{F3FE1D1C-DE9F-4520-BCCE-A563D9130FE3}"/>
              </a:ext>
            </a:extLst>
          </p:cNvPr>
          <p:cNvSpPr/>
          <p:nvPr/>
        </p:nvSpPr>
        <p:spPr bwMode="auto">
          <a:xfrm>
            <a:off x="4405211" y="3589501"/>
            <a:ext cx="180000" cy="180000"/>
          </a:xfrm>
          <a:prstGeom prst="ellipse">
            <a:avLst/>
          </a:prstGeom>
          <a:noFill/>
          <a:ln w="19050"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dirty="0">
              <a:ln>
                <a:noFill/>
              </a:ln>
              <a:solidFill>
                <a:schemeClr val="tx1"/>
              </a:solidFill>
              <a:effectLst/>
              <a:latin typeface="+mj-lt"/>
            </a:endParaRPr>
          </a:p>
        </p:txBody>
      </p:sp>
      <p:sp>
        <p:nvSpPr>
          <p:cNvPr id="3" name="Rectangle 2">
            <a:extLst>
              <a:ext uri="{FF2B5EF4-FFF2-40B4-BE49-F238E27FC236}">
                <a16:creationId xmlns:a16="http://schemas.microsoft.com/office/drawing/2014/main" id="{9C0D73B0-FD73-4C93-AADD-0F48F14A97D5}"/>
              </a:ext>
            </a:extLst>
          </p:cNvPr>
          <p:cNvSpPr/>
          <p:nvPr/>
        </p:nvSpPr>
        <p:spPr bwMode="auto">
          <a:xfrm>
            <a:off x="4607222" y="5322201"/>
            <a:ext cx="430830" cy="467908"/>
          </a:xfrm>
          <a:prstGeom prst="rect">
            <a:avLst/>
          </a:prstGeom>
          <a:noFill/>
          <a:ln w="19050" cap="flat" cmpd="sng" algn="ctr">
            <a:solidFill>
              <a:schemeClr val="tx2"/>
            </a:solidFill>
            <a:prstDash val="solid"/>
            <a:round/>
            <a:headEnd type="none" w="med" len="med"/>
            <a:tailEnd type="none" w="med" len="med"/>
          </a:ln>
          <a:effectLst/>
        </p:spPr>
        <p:txBody>
          <a:bodyPr vert="horz" wrap="square" lIns="0" tIns="36000" rIns="0" bIns="3600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700" b="0" i="1" u="none" strike="noStrike" cap="none" normalizeH="0" baseline="0" dirty="0">
                <a:ln>
                  <a:noFill/>
                </a:ln>
                <a:solidFill>
                  <a:schemeClr val="tx1"/>
                </a:solidFill>
                <a:effectLst/>
                <a:latin typeface="+mj-lt"/>
              </a:rPr>
              <a:t>Arrow indicating a priority</a:t>
            </a:r>
          </a:p>
        </p:txBody>
      </p:sp>
      <p:cxnSp>
        <p:nvCxnSpPr>
          <p:cNvPr id="8" name="Connecteur : en angle 7">
            <a:extLst>
              <a:ext uri="{FF2B5EF4-FFF2-40B4-BE49-F238E27FC236}">
                <a16:creationId xmlns:a16="http://schemas.microsoft.com/office/drawing/2014/main" id="{A2206DD6-9A88-4C3D-B6BE-6CB395FE26B0}"/>
              </a:ext>
            </a:extLst>
          </p:cNvPr>
          <p:cNvCxnSpPr>
            <a:cxnSpLocks/>
            <a:stCxn id="2" idx="6"/>
            <a:endCxn id="3" idx="0"/>
          </p:cNvCxnSpPr>
          <p:nvPr/>
        </p:nvCxnSpPr>
        <p:spPr bwMode="auto">
          <a:xfrm>
            <a:off x="4585211" y="3679501"/>
            <a:ext cx="237426" cy="1642700"/>
          </a:xfrm>
          <a:prstGeom prst="bentConnector2">
            <a:avLst/>
          </a:prstGeom>
          <a:solidFill>
            <a:schemeClr val="accent1"/>
          </a:solidFill>
          <a:ln w="19050" cap="flat" cmpd="sng" algn="ctr">
            <a:solidFill>
              <a:schemeClr val="tx2"/>
            </a:solidFill>
            <a:prstDash val="solid"/>
            <a:round/>
            <a:headEnd type="none" w="med" len="med"/>
            <a:tailEnd type="none" w="med" len="med"/>
          </a:ln>
          <a:effectLst/>
        </p:spPr>
      </p:cxnSp>
      <p:sp>
        <p:nvSpPr>
          <p:cNvPr id="5" name="Ellipse 4">
            <a:extLst>
              <a:ext uri="{FF2B5EF4-FFF2-40B4-BE49-F238E27FC236}">
                <a16:creationId xmlns:a16="http://schemas.microsoft.com/office/drawing/2014/main" id="{C2211D1B-D86D-4EF5-B202-69A0FA56B98B}"/>
              </a:ext>
            </a:extLst>
          </p:cNvPr>
          <p:cNvSpPr/>
          <p:nvPr/>
        </p:nvSpPr>
        <p:spPr bwMode="auto">
          <a:xfrm>
            <a:off x="235577" y="5304984"/>
            <a:ext cx="216000" cy="216000"/>
          </a:xfrm>
          <a:prstGeom prst="ellipse">
            <a:avLst/>
          </a:prstGeom>
          <a:solidFill>
            <a:schemeClr val="tx2"/>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900" b="1" i="0" u="none" strike="noStrike" cap="none" normalizeH="0" baseline="0" dirty="0">
                <a:ln>
                  <a:noFill/>
                </a:ln>
                <a:solidFill>
                  <a:schemeClr val="bg1"/>
                </a:solidFill>
                <a:effectLst/>
                <a:latin typeface="+mj-lt"/>
              </a:rPr>
              <a:t>1</a:t>
            </a:r>
          </a:p>
        </p:txBody>
      </p:sp>
      <p:sp>
        <p:nvSpPr>
          <p:cNvPr id="37" name="Ellipse 36">
            <a:extLst>
              <a:ext uri="{FF2B5EF4-FFF2-40B4-BE49-F238E27FC236}">
                <a16:creationId xmlns:a16="http://schemas.microsoft.com/office/drawing/2014/main" id="{1B0F6DBA-9DDA-4219-ABBF-2A111A6DC023}"/>
              </a:ext>
            </a:extLst>
          </p:cNvPr>
          <p:cNvSpPr/>
          <p:nvPr/>
        </p:nvSpPr>
        <p:spPr bwMode="auto">
          <a:xfrm>
            <a:off x="5161978" y="5304984"/>
            <a:ext cx="216000" cy="216000"/>
          </a:xfrm>
          <a:prstGeom prst="ellipse">
            <a:avLst/>
          </a:prstGeom>
          <a:solidFill>
            <a:schemeClr val="tx2"/>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900" b="1" i="0" u="none" strike="noStrike" cap="none" normalizeH="0" baseline="0" dirty="0">
                <a:ln>
                  <a:noFill/>
                </a:ln>
                <a:solidFill>
                  <a:schemeClr val="bg1"/>
                </a:solidFill>
                <a:effectLst/>
                <a:latin typeface="+mj-lt"/>
              </a:rPr>
              <a:t>2</a:t>
            </a:r>
          </a:p>
        </p:txBody>
      </p:sp>
      <p:sp>
        <p:nvSpPr>
          <p:cNvPr id="39" name="Ellipse 38">
            <a:extLst>
              <a:ext uri="{FF2B5EF4-FFF2-40B4-BE49-F238E27FC236}">
                <a16:creationId xmlns:a16="http://schemas.microsoft.com/office/drawing/2014/main" id="{47BC833D-E5A8-48E7-A049-6D7BD4B70788}"/>
              </a:ext>
            </a:extLst>
          </p:cNvPr>
          <p:cNvSpPr/>
          <p:nvPr/>
        </p:nvSpPr>
        <p:spPr bwMode="auto">
          <a:xfrm>
            <a:off x="7349231" y="5304984"/>
            <a:ext cx="216000" cy="216000"/>
          </a:xfrm>
          <a:prstGeom prst="ellipse">
            <a:avLst/>
          </a:prstGeom>
          <a:solidFill>
            <a:schemeClr val="tx2"/>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900" b="1" dirty="0">
                <a:solidFill>
                  <a:schemeClr val="bg1"/>
                </a:solidFill>
                <a:latin typeface="+mj-lt"/>
              </a:rPr>
              <a:t>3</a:t>
            </a:r>
            <a:endParaRPr kumimoji="0" lang="en-US" sz="900" b="1" i="0" u="none" strike="noStrike" cap="none" normalizeH="0" baseline="0" dirty="0">
              <a:ln>
                <a:noFill/>
              </a:ln>
              <a:solidFill>
                <a:schemeClr val="bg1"/>
              </a:solidFill>
              <a:effectLst/>
              <a:latin typeface="+mj-lt"/>
            </a:endParaRPr>
          </a:p>
        </p:txBody>
      </p:sp>
      <p:sp>
        <p:nvSpPr>
          <p:cNvPr id="22" name="Rectangle : coins arrondis 46">
            <a:extLst>
              <a:ext uri="{FF2B5EF4-FFF2-40B4-BE49-F238E27FC236}">
                <a16:creationId xmlns:a16="http://schemas.microsoft.com/office/drawing/2014/main" id="{915D1B6E-612E-40C3-AAAD-AD7DCE1807AA}"/>
              </a:ext>
            </a:extLst>
          </p:cNvPr>
          <p:cNvSpPr/>
          <p:nvPr/>
        </p:nvSpPr>
        <p:spPr bwMode="auto">
          <a:xfrm>
            <a:off x="1811382" y="1199073"/>
            <a:ext cx="7763689" cy="467908"/>
          </a:xfrm>
          <a:prstGeom prst="roundRect">
            <a:avLst>
              <a:gd name="adj" fmla="val 0"/>
            </a:avLst>
          </a:prstGeom>
          <a:solidFill>
            <a:schemeClr val="bg1">
              <a:lumMod val="95000"/>
            </a:schemeClr>
          </a:solidFill>
          <a:ln w="9525" cap="flat" cmpd="sng" algn="ctr">
            <a:solidFill>
              <a:schemeClr val="bg1">
                <a:lumMod val="9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sz="1200" dirty="0">
                <a:latin typeface="+mj-lt"/>
              </a:rPr>
              <a:t>Mobile solution to assist the technician during his intervention - 90Tech (1/2) </a:t>
            </a:r>
            <a:endParaRPr lang="en-US" sz="1200" i="1" dirty="0">
              <a:latin typeface="+mj-lt"/>
            </a:endParaRPr>
          </a:p>
        </p:txBody>
      </p:sp>
      <p:pic>
        <p:nvPicPr>
          <p:cNvPr id="23" name="Image 27">
            <a:extLst>
              <a:ext uri="{FF2B5EF4-FFF2-40B4-BE49-F238E27FC236}">
                <a16:creationId xmlns:a16="http://schemas.microsoft.com/office/drawing/2014/main" id="{99427946-EE04-4CB9-B746-CB7B8146A2BA}"/>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718601" y="1086610"/>
            <a:ext cx="707244" cy="707244"/>
          </a:xfrm>
          <a:prstGeom prst="rect">
            <a:avLst/>
          </a:prstGeom>
        </p:spPr>
      </p:pic>
      <p:sp>
        <p:nvSpPr>
          <p:cNvPr id="7" name="Title 6">
            <a:extLst>
              <a:ext uri="{FF2B5EF4-FFF2-40B4-BE49-F238E27FC236}">
                <a16:creationId xmlns:a16="http://schemas.microsoft.com/office/drawing/2014/main" id="{F59BFDDC-63FF-4CDF-9FA9-5814668C648B}"/>
              </a:ext>
            </a:extLst>
          </p:cNvPr>
          <p:cNvSpPr>
            <a:spLocks noGrp="1"/>
          </p:cNvSpPr>
          <p:nvPr>
            <p:ph type="ctrTitle"/>
          </p:nvPr>
        </p:nvSpPr>
        <p:spPr/>
        <p:txBody>
          <a:bodyPr vert="horz"/>
          <a:lstStyle/>
          <a:p>
            <a:r>
              <a:rPr lang="en-US" sz="1300" b="0" i="1" kern="0" dirty="0">
                <a:solidFill>
                  <a:schemeClr val="tx2"/>
                </a:solidFill>
              </a:rPr>
              <a:t>Illustration 2</a:t>
            </a:r>
            <a:r>
              <a:rPr lang="en-US" sz="1300" b="0" kern="0" dirty="0"/>
              <a:t>: Mobile solutions are also emerging </a:t>
            </a:r>
            <a:r>
              <a:rPr lang="en-US" sz="1300" b="0" kern="0" dirty="0">
                <a:solidFill>
                  <a:schemeClr val="accent5">
                    <a:lumMod val="75000"/>
                  </a:schemeClr>
                </a:solidFill>
              </a:rPr>
              <a:t>to assist craftsmen during their interventions </a:t>
            </a:r>
            <a:r>
              <a:rPr lang="en-US" sz="1300" b="0" kern="0" dirty="0"/>
              <a:t>(1/2)</a:t>
            </a:r>
            <a:endParaRPr lang="en-US" sz="1300" b="0" dirty="0"/>
          </a:p>
        </p:txBody>
      </p:sp>
      <p:pic>
        <p:nvPicPr>
          <p:cNvPr id="31" name="Graphic 30" descr="Magnifying glass with solid fill">
            <a:extLst>
              <a:ext uri="{FF2B5EF4-FFF2-40B4-BE49-F238E27FC236}">
                <a16:creationId xmlns:a16="http://schemas.microsoft.com/office/drawing/2014/main" id="{49D14625-BDAE-4C07-8D5E-7DF89A2DC844}"/>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64498" y="201198"/>
            <a:ext cx="387795" cy="387795"/>
          </a:xfrm>
          <a:prstGeom prst="rect">
            <a:avLst/>
          </a:prstGeom>
        </p:spPr>
      </p:pic>
      <p:sp>
        <p:nvSpPr>
          <p:cNvPr id="49" name="Rectangle 48">
            <a:extLst>
              <a:ext uri="{FF2B5EF4-FFF2-40B4-BE49-F238E27FC236}">
                <a16:creationId xmlns:a16="http://schemas.microsoft.com/office/drawing/2014/main" id="{DE97F974-0523-4C7D-870F-FDE6B73F9F62}"/>
              </a:ext>
            </a:extLst>
          </p:cNvPr>
          <p:cNvSpPr/>
          <p:nvPr/>
        </p:nvSpPr>
        <p:spPr bwMode="auto">
          <a:xfrm>
            <a:off x="202340" y="1002706"/>
            <a:ext cx="9515817" cy="5362581"/>
          </a:xfrm>
          <a:prstGeom prst="rect">
            <a:avLst/>
          </a:prstGeom>
          <a:no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dirty="0">
              <a:ln>
                <a:noFill/>
              </a:ln>
              <a:solidFill>
                <a:schemeClr val="tx1"/>
              </a:solidFill>
              <a:effectLst/>
              <a:latin typeface="+mj-lt"/>
            </a:endParaRPr>
          </a:p>
        </p:txBody>
      </p:sp>
      <p:sp>
        <p:nvSpPr>
          <p:cNvPr id="51" name="ZoneTexte 50">
            <a:extLst>
              <a:ext uri="{FF2B5EF4-FFF2-40B4-BE49-F238E27FC236}">
                <a16:creationId xmlns:a16="http://schemas.microsoft.com/office/drawing/2014/main" id="{EB30D8DB-A511-42DE-B11D-108FFEA94D64}"/>
              </a:ext>
            </a:extLst>
          </p:cNvPr>
          <p:cNvSpPr txBox="1"/>
          <p:nvPr/>
        </p:nvSpPr>
        <p:spPr>
          <a:xfrm>
            <a:off x="3467928" y="868247"/>
            <a:ext cx="2826291" cy="276999"/>
          </a:xfrm>
          <a:prstGeom prst="rect">
            <a:avLst/>
          </a:prstGeom>
          <a:solidFill>
            <a:schemeClr val="bg1"/>
          </a:solidFill>
        </p:spPr>
        <p:txBody>
          <a:bodyPr wrap="square" rtlCol="0" anchor="ctr">
            <a:spAutoFit/>
          </a:bodyPr>
          <a:lstStyle/>
          <a:p>
            <a:pPr algn="ctr"/>
            <a:r>
              <a:rPr lang="en-US" sz="1200" i="1" dirty="0">
                <a:latin typeface="+mj-lt"/>
              </a:rPr>
              <a:t>Example of similar initiative</a:t>
            </a:r>
          </a:p>
        </p:txBody>
      </p:sp>
      <p:sp>
        <p:nvSpPr>
          <p:cNvPr id="52" name="ZoneTexte 40">
            <a:extLst>
              <a:ext uri="{FF2B5EF4-FFF2-40B4-BE49-F238E27FC236}">
                <a16:creationId xmlns:a16="http://schemas.microsoft.com/office/drawing/2014/main" id="{C9D93F91-2B2E-4AFA-BA96-25C45E0CA12C}"/>
              </a:ext>
            </a:extLst>
          </p:cNvPr>
          <p:cNvSpPr txBox="1"/>
          <p:nvPr/>
        </p:nvSpPr>
        <p:spPr>
          <a:xfrm rot="5400000">
            <a:off x="9311887" y="133540"/>
            <a:ext cx="719056" cy="461665"/>
          </a:xfrm>
          <a:prstGeom prst="rect">
            <a:avLst/>
          </a:prstGeom>
          <a:noFill/>
        </p:spPr>
        <p:txBody>
          <a:bodyPr wrap="square" rtlCol="0" anchor="ctr">
            <a:spAutoFit/>
          </a:bodyPr>
          <a:lstStyle/>
          <a:p>
            <a:pPr algn="ctr"/>
            <a:r>
              <a:rPr lang="en-US" sz="800" dirty="0">
                <a:latin typeface="+mj-lt"/>
              </a:rPr>
              <a:t>Tablets or mobile apps</a:t>
            </a:r>
          </a:p>
        </p:txBody>
      </p:sp>
      <p:sp>
        <p:nvSpPr>
          <p:cNvPr id="57" name="Rectangle 56">
            <a:extLst>
              <a:ext uri="{FF2B5EF4-FFF2-40B4-BE49-F238E27FC236}">
                <a16:creationId xmlns:a16="http://schemas.microsoft.com/office/drawing/2014/main" id="{D48142E4-6A00-4A4D-AF32-7C1E77B4F66F}"/>
              </a:ext>
            </a:extLst>
          </p:cNvPr>
          <p:cNvSpPr/>
          <p:nvPr/>
        </p:nvSpPr>
        <p:spPr>
          <a:xfrm>
            <a:off x="9012585" y="40200"/>
            <a:ext cx="419288" cy="18416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en-US" sz="700" dirty="0">
              <a:latin typeface="+mj-lt"/>
            </a:endParaRPr>
          </a:p>
        </p:txBody>
      </p:sp>
      <p:sp>
        <p:nvSpPr>
          <p:cNvPr id="58" name="Rectangle 57">
            <a:extLst>
              <a:ext uri="{FF2B5EF4-FFF2-40B4-BE49-F238E27FC236}">
                <a16:creationId xmlns:a16="http://schemas.microsoft.com/office/drawing/2014/main" id="{B8ACAE6E-CA04-407B-B7DC-AA81B7A21A60}"/>
              </a:ext>
            </a:extLst>
          </p:cNvPr>
          <p:cNvSpPr/>
          <p:nvPr/>
        </p:nvSpPr>
        <p:spPr>
          <a:xfrm>
            <a:off x="9012585" y="438350"/>
            <a:ext cx="419288" cy="18416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en-US" sz="700" dirty="0">
              <a:latin typeface="+mj-lt"/>
            </a:endParaRPr>
          </a:p>
        </p:txBody>
      </p:sp>
      <p:sp>
        <p:nvSpPr>
          <p:cNvPr id="59" name="Rectangle 58">
            <a:extLst>
              <a:ext uri="{FF2B5EF4-FFF2-40B4-BE49-F238E27FC236}">
                <a16:creationId xmlns:a16="http://schemas.microsoft.com/office/drawing/2014/main" id="{120C1439-48AB-4529-951F-D14737C54CED}"/>
              </a:ext>
            </a:extLst>
          </p:cNvPr>
          <p:cNvSpPr/>
          <p:nvPr/>
        </p:nvSpPr>
        <p:spPr>
          <a:xfrm>
            <a:off x="9012585" y="239275"/>
            <a:ext cx="419288" cy="184162"/>
          </a:xfrm>
          <a:prstGeom prst="rect">
            <a:avLst/>
          </a:prstGeom>
          <a:solidFill>
            <a:srgbClr val="B3A2C7"/>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sz="700" b="1" dirty="0">
                <a:latin typeface="+mj-lt"/>
              </a:rPr>
              <a:t>Operations</a:t>
            </a:r>
          </a:p>
        </p:txBody>
      </p:sp>
      <p:sp>
        <p:nvSpPr>
          <p:cNvPr id="28" name="ZoneTexte 63">
            <a:extLst>
              <a:ext uri="{FF2B5EF4-FFF2-40B4-BE49-F238E27FC236}">
                <a16:creationId xmlns:a16="http://schemas.microsoft.com/office/drawing/2014/main" id="{425177EA-D3FA-44CA-A834-8198AB30E826}"/>
              </a:ext>
            </a:extLst>
          </p:cNvPr>
          <p:cNvSpPr txBox="1"/>
          <p:nvPr/>
        </p:nvSpPr>
        <p:spPr>
          <a:xfrm>
            <a:off x="5189828" y="6393455"/>
            <a:ext cx="3600000" cy="215444"/>
          </a:xfrm>
          <a:prstGeom prst="rect">
            <a:avLst/>
          </a:prstGeom>
          <a:noFill/>
        </p:spPr>
        <p:txBody>
          <a:bodyPr wrap="square">
            <a:spAutoFit/>
          </a:bodyPr>
          <a:lstStyle/>
          <a:p>
            <a:pPr marL="0" indent="0">
              <a:buNone/>
            </a:pPr>
            <a:r>
              <a:rPr lang="en-US" sz="800" i="1" dirty="0">
                <a:solidFill>
                  <a:schemeClr val="bg1"/>
                </a:solidFill>
              </a:rPr>
              <a:t>Sources: eleven research and analysis</a:t>
            </a:r>
          </a:p>
        </p:txBody>
      </p:sp>
    </p:spTree>
    <p:extLst>
      <p:ext uri="{BB962C8B-B14F-4D97-AF65-F5344CB8AC3E}">
        <p14:creationId xmlns:p14="http://schemas.microsoft.com/office/powerpoint/2010/main" val="30483549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a:extLst>
              <a:ext uri="{FF2B5EF4-FFF2-40B4-BE49-F238E27FC236}">
                <a16:creationId xmlns:a16="http://schemas.microsoft.com/office/drawing/2014/main" id="{43D53965-2190-4359-ADAA-D09D5859663D}"/>
              </a:ext>
            </a:extLst>
          </p:cNvPr>
          <p:cNvSpPr>
            <a:spLocks noGrp="1"/>
          </p:cNvSpPr>
          <p:nvPr>
            <p:ph type="ctrTitle"/>
          </p:nvPr>
        </p:nvSpPr>
        <p:spPr/>
        <p:txBody>
          <a:bodyPr vert="horz"/>
          <a:lstStyle/>
          <a:p>
            <a:r>
              <a:rPr lang="en-US" sz="1300" b="0" i="1" kern="0" dirty="0">
                <a:solidFill>
                  <a:schemeClr val="tx2"/>
                </a:solidFill>
              </a:rPr>
              <a:t>Illustration 2</a:t>
            </a:r>
            <a:r>
              <a:rPr lang="en-US" sz="1300" b="0" kern="0" dirty="0"/>
              <a:t>: Mobile solutions are also emerging </a:t>
            </a:r>
            <a:r>
              <a:rPr lang="en-US" sz="1300" b="0" kern="0" dirty="0">
                <a:solidFill>
                  <a:schemeClr val="accent5">
                    <a:lumMod val="75000"/>
                  </a:schemeClr>
                </a:solidFill>
              </a:rPr>
              <a:t>to assist craftsmen during their interventions </a:t>
            </a:r>
            <a:r>
              <a:rPr lang="en-US" sz="1300" b="0" kern="0" dirty="0"/>
              <a:t>(2/2)</a:t>
            </a:r>
            <a:endParaRPr lang="en-US" sz="1300" b="0" dirty="0"/>
          </a:p>
        </p:txBody>
      </p:sp>
      <p:graphicFrame>
        <p:nvGraphicFramePr>
          <p:cNvPr id="74" name="Objet 73" hidden="1">
            <a:extLst>
              <a:ext uri="{FF2B5EF4-FFF2-40B4-BE49-F238E27FC236}">
                <a16:creationId xmlns:a16="http://schemas.microsoft.com/office/drawing/2014/main" id="{13F87AA8-9D06-4BBE-A4EF-68B245D429DA}"/>
              </a:ext>
            </a:extLst>
          </p:cNvPr>
          <p:cNvGraphicFramePr>
            <a:graphicFrameLocks noChangeAspect="1"/>
          </p:cNvGraphicFramePr>
          <p:nvPr>
            <p:custDataLst>
              <p:tags r:id="rId1"/>
            </p:custDataLst>
            <p:extLst>
              <p:ext uri="{D42A27DB-BD31-4B8C-83A1-F6EECF244321}">
                <p14:modId xmlns:p14="http://schemas.microsoft.com/office/powerpoint/2010/main" val="388948562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15" imgH="416" progId="TCLayout.ActiveDocument.1">
                  <p:embed/>
                </p:oleObj>
              </mc:Choice>
              <mc:Fallback>
                <p:oleObj name="think-cell Slide" r:id="rId3" imgW="415" imgH="416" progId="TCLayout.ActiveDocument.1">
                  <p:embed/>
                  <p:pic>
                    <p:nvPicPr>
                      <p:cNvPr id="74" name="Objet 73" hidden="1">
                        <a:extLst>
                          <a:ext uri="{FF2B5EF4-FFF2-40B4-BE49-F238E27FC236}">
                            <a16:creationId xmlns:a16="http://schemas.microsoft.com/office/drawing/2014/main" id="{13F87AA8-9D06-4BBE-A4EF-68B245D429DA}"/>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47" name="Rectangle : coins arrondis 46">
            <a:extLst>
              <a:ext uri="{FF2B5EF4-FFF2-40B4-BE49-F238E27FC236}">
                <a16:creationId xmlns:a16="http://schemas.microsoft.com/office/drawing/2014/main" id="{EBC4C7DB-908D-4F75-846A-4CC4964C350B}"/>
              </a:ext>
            </a:extLst>
          </p:cNvPr>
          <p:cNvSpPr/>
          <p:nvPr/>
        </p:nvSpPr>
        <p:spPr bwMode="auto">
          <a:xfrm>
            <a:off x="1811382" y="1199073"/>
            <a:ext cx="7763689" cy="467908"/>
          </a:xfrm>
          <a:prstGeom prst="roundRect">
            <a:avLst>
              <a:gd name="adj" fmla="val 0"/>
            </a:avLst>
          </a:prstGeom>
          <a:solidFill>
            <a:schemeClr val="bg1">
              <a:lumMod val="95000"/>
            </a:schemeClr>
          </a:solidFill>
          <a:ln w="9525" cap="flat" cmpd="sng" algn="ctr">
            <a:solidFill>
              <a:schemeClr val="bg1">
                <a:lumMod val="9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sz="1200" dirty="0">
                <a:latin typeface="+mj-lt"/>
              </a:rPr>
              <a:t>Mobile solution to assist the technician during his intervention - 90Tech (1/2) </a:t>
            </a:r>
            <a:endParaRPr lang="en-US" sz="1200" i="1" dirty="0">
              <a:latin typeface="+mj-lt"/>
            </a:endParaRPr>
          </a:p>
        </p:txBody>
      </p:sp>
      <p:cxnSp>
        <p:nvCxnSpPr>
          <p:cNvPr id="27" name="Connecteur droit 26">
            <a:extLst>
              <a:ext uri="{FF2B5EF4-FFF2-40B4-BE49-F238E27FC236}">
                <a16:creationId xmlns:a16="http://schemas.microsoft.com/office/drawing/2014/main" id="{A9F130B6-B115-4E06-B34D-08E4D7D14CA4}"/>
              </a:ext>
            </a:extLst>
          </p:cNvPr>
          <p:cNvCxnSpPr/>
          <p:nvPr/>
        </p:nvCxnSpPr>
        <p:spPr bwMode="auto">
          <a:xfrm>
            <a:off x="9830537" y="1199072"/>
            <a:ext cx="0" cy="2160000"/>
          </a:xfrm>
          <a:prstGeom prst="line">
            <a:avLst/>
          </a:prstGeom>
          <a:solidFill>
            <a:schemeClr val="accent1"/>
          </a:solidFill>
          <a:ln w="9525" cap="flat" cmpd="sng" algn="ctr">
            <a:solidFill>
              <a:schemeClr val="bg1">
                <a:lumMod val="85000"/>
              </a:schemeClr>
            </a:solidFill>
            <a:prstDash val="solid"/>
            <a:round/>
            <a:headEnd type="none" w="med" len="med"/>
            <a:tailEnd type="none" w="med" len="med"/>
          </a:ln>
          <a:effectLst/>
        </p:spPr>
      </p:cxnSp>
      <p:pic>
        <p:nvPicPr>
          <p:cNvPr id="28" name="Image 27">
            <a:extLst>
              <a:ext uri="{FF2B5EF4-FFF2-40B4-BE49-F238E27FC236}">
                <a16:creationId xmlns:a16="http://schemas.microsoft.com/office/drawing/2014/main" id="{4AFF8B1F-727F-4CF3-940B-45EB5C430EBF}"/>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18601" y="1086610"/>
            <a:ext cx="707244" cy="707244"/>
          </a:xfrm>
          <a:prstGeom prst="rect">
            <a:avLst/>
          </a:prstGeom>
        </p:spPr>
      </p:pic>
      <p:pic>
        <p:nvPicPr>
          <p:cNvPr id="12" name="Image 11">
            <a:extLst>
              <a:ext uri="{FF2B5EF4-FFF2-40B4-BE49-F238E27FC236}">
                <a16:creationId xmlns:a16="http://schemas.microsoft.com/office/drawing/2014/main" id="{F6346FB4-8996-4C9E-B49A-CCFBD04D7079}"/>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495488" y="1920726"/>
            <a:ext cx="1860714" cy="3240000"/>
          </a:xfrm>
          <a:prstGeom prst="rect">
            <a:avLst/>
          </a:prstGeom>
        </p:spPr>
      </p:pic>
      <p:pic>
        <p:nvPicPr>
          <p:cNvPr id="22" name="Image 21">
            <a:extLst>
              <a:ext uri="{FF2B5EF4-FFF2-40B4-BE49-F238E27FC236}">
                <a16:creationId xmlns:a16="http://schemas.microsoft.com/office/drawing/2014/main" id="{E4D3336A-5535-41D2-B6B9-205644BADF24}"/>
              </a:ext>
            </a:extLst>
          </p:cNvPr>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a:off x="2680732" y="1920726"/>
            <a:ext cx="2079676" cy="3240000"/>
          </a:xfrm>
          <a:prstGeom prst="rect">
            <a:avLst/>
          </a:prstGeom>
        </p:spPr>
      </p:pic>
      <p:pic>
        <p:nvPicPr>
          <p:cNvPr id="32" name="Image 31">
            <a:extLst>
              <a:ext uri="{FF2B5EF4-FFF2-40B4-BE49-F238E27FC236}">
                <a16:creationId xmlns:a16="http://schemas.microsoft.com/office/drawing/2014/main" id="{379C071D-5A55-4658-9A94-E48B36DC3E4E}"/>
              </a:ext>
            </a:extLst>
          </p:cNvPr>
          <p:cNvPicPr>
            <a:picLocks noChangeAspect="1"/>
          </p:cNvPicPr>
          <p:nvPr/>
        </p:nvPicPr>
        <p:blipFill rotWithShape="1">
          <a:blip r:embed="rId8" cstate="print">
            <a:extLst>
              <a:ext uri="{28A0092B-C50C-407E-A947-70E740481C1C}">
                <a14:useLocalDpi xmlns:a14="http://schemas.microsoft.com/office/drawing/2010/main"/>
              </a:ext>
            </a:extLst>
          </a:blip>
          <a:srcRect/>
          <a:stretch/>
        </p:blipFill>
        <p:spPr>
          <a:xfrm>
            <a:off x="7393336" y="1920726"/>
            <a:ext cx="2032870" cy="3240000"/>
          </a:xfrm>
          <a:prstGeom prst="rect">
            <a:avLst/>
          </a:prstGeom>
        </p:spPr>
      </p:pic>
      <p:pic>
        <p:nvPicPr>
          <p:cNvPr id="3" name="Image 2">
            <a:extLst>
              <a:ext uri="{FF2B5EF4-FFF2-40B4-BE49-F238E27FC236}">
                <a16:creationId xmlns:a16="http://schemas.microsoft.com/office/drawing/2014/main" id="{7EE585BD-F7F6-4586-89F0-B4A3E2744683}"/>
              </a:ext>
            </a:extLst>
          </p:cNvPr>
          <p:cNvPicPr>
            <a:picLocks noChangeAspect="1"/>
          </p:cNvPicPr>
          <p:nvPr/>
        </p:nvPicPr>
        <p:blipFill rotWithShape="1">
          <a:blip r:embed="rId9" cstate="print">
            <a:extLst>
              <a:ext uri="{28A0092B-C50C-407E-A947-70E740481C1C}">
                <a14:useLocalDpi xmlns:a14="http://schemas.microsoft.com/office/drawing/2010/main"/>
              </a:ext>
            </a:extLst>
          </a:blip>
          <a:srcRect/>
          <a:stretch/>
        </p:blipFill>
        <p:spPr>
          <a:xfrm>
            <a:off x="5084938" y="1920726"/>
            <a:ext cx="1983867" cy="3240000"/>
          </a:xfrm>
          <a:prstGeom prst="rect">
            <a:avLst/>
          </a:prstGeom>
        </p:spPr>
      </p:pic>
      <p:sp>
        <p:nvSpPr>
          <p:cNvPr id="43" name="ZoneTexte 42">
            <a:extLst>
              <a:ext uri="{FF2B5EF4-FFF2-40B4-BE49-F238E27FC236}">
                <a16:creationId xmlns:a16="http://schemas.microsoft.com/office/drawing/2014/main" id="{C59098D9-0448-41A3-80B1-67607E3A176B}"/>
              </a:ext>
            </a:extLst>
          </p:cNvPr>
          <p:cNvSpPr txBox="1"/>
          <p:nvPr/>
        </p:nvSpPr>
        <p:spPr>
          <a:xfrm>
            <a:off x="495488" y="5250666"/>
            <a:ext cx="1827634" cy="1169551"/>
          </a:xfrm>
          <a:prstGeom prst="rect">
            <a:avLst/>
          </a:prstGeom>
          <a:noFill/>
        </p:spPr>
        <p:txBody>
          <a:bodyPr wrap="square" lIns="36000" rIns="36000" rtlCol="0">
            <a:spAutoFit/>
          </a:bodyPr>
          <a:lstStyle/>
          <a:p>
            <a:pPr marL="171450" indent="-171450">
              <a:buFont typeface="Wingdings" panose="05000000000000000000" pitchFamily="2" charset="2"/>
              <a:buChar char="§"/>
            </a:pPr>
            <a:r>
              <a:rPr lang="en-US" sz="1000" i="1" dirty="0">
                <a:latin typeface="+mj-lt"/>
              </a:rPr>
              <a:t>Reporting of failed interventions (comments required) </a:t>
            </a:r>
          </a:p>
          <a:p>
            <a:pPr marL="171450" indent="-171450">
              <a:buFont typeface="Wingdings" panose="05000000000000000000" pitchFamily="2" charset="2"/>
              <a:buChar char="§"/>
            </a:pPr>
            <a:r>
              <a:rPr lang="en-US" sz="1000" i="1" dirty="0">
                <a:latin typeface="+mj-lt"/>
              </a:rPr>
              <a:t>Possibility to start a route in </a:t>
            </a:r>
            <a:r>
              <a:rPr lang="en-US" sz="1000" i="1" dirty="0" err="1">
                <a:latin typeface="+mj-lt"/>
              </a:rPr>
              <a:t>GoogleMaps</a:t>
            </a:r>
            <a:r>
              <a:rPr lang="en-US" sz="1000" i="1" dirty="0">
                <a:latin typeface="+mj-lt"/>
              </a:rPr>
              <a:t> or Waze</a:t>
            </a:r>
          </a:p>
          <a:p>
            <a:pPr marL="171450" indent="-171450">
              <a:buFont typeface="Wingdings" panose="05000000000000000000" pitchFamily="2" charset="2"/>
              <a:buChar char="§"/>
            </a:pPr>
            <a:r>
              <a:rPr lang="en-US" sz="1000" i="1" dirty="0">
                <a:latin typeface="+mj-lt"/>
              </a:rPr>
              <a:t>“Start the intervention”</a:t>
            </a:r>
          </a:p>
        </p:txBody>
      </p:sp>
      <p:sp>
        <p:nvSpPr>
          <p:cNvPr id="44" name="ZoneTexte 43">
            <a:extLst>
              <a:ext uri="{FF2B5EF4-FFF2-40B4-BE49-F238E27FC236}">
                <a16:creationId xmlns:a16="http://schemas.microsoft.com/office/drawing/2014/main" id="{2352FE8A-CC5D-4BE5-BB4F-07C6B7B42F70}"/>
              </a:ext>
            </a:extLst>
          </p:cNvPr>
          <p:cNvSpPr txBox="1"/>
          <p:nvPr/>
        </p:nvSpPr>
        <p:spPr>
          <a:xfrm>
            <a:off x="5084938" y="5250666"/>
            <a:ext cx="1854484" cy="861774"/>
          </a:xfrm>
          <a:prstGeom prst="rect">
            <a:avLst/>
          </a:prstGeom>
          <a:noFill/>
        </p:spPr>
        <p:txBody>
          <a:bodyPr wrap="square" rtlCol="0">
            <a:spAutoFit/>
          </a:bodyPr>
          <a:lstStyle/>
          <a:p>
            <a:pPr marL="171450" indent="-171450">
              <a:buFont typeface="Wingdings" panose="05000000000000000000" pitchFamily="2" charset="2"/>
              <a:buChar char="§"/>
            </a:pPr>
            <a:r>
              <a:rPr lang="en-US" sz="1000" i="1" dirty="0">
                <a:latin typeface="+mj-lt"/>
              </a:rPr>
              <a:t>Possibility to take photos of the intervention</a:t>
            </a:r>
          </a:p>
          <a:p>
            <a:pPr marL="171450" indent="-171450">
              <a:buFont typeface="Wingdings" panose="05000000000000000000" pitchFamily="2" charset="2"/>
              <a:buChar char="§"/>
            </a:pPr>
            <a:r>
              <a:rPr lang="en-US" sz="1000" i="1" dirty="0">
                <a:latin typeface="+mj-lt"/>
              </a:rPr>
              <a:t>Geolocation option of the photo</a:t>
            </a:r>
          </a:p>
        </p:txBody>
      </p:sp>
      <p:sp>
        <p:nvSpPr>
          <p:cNvPr id="46" name="ZoneTexte 45">
            <a:extLst>
              <a:ext uri="{FF2B5EF4-FFF2-40B4-BE49-F238E27FC236}">
                <a16:creationId xmlns:a16="http://schemas.microsoft.com/office/drawing/2014/main" id="{28847972-12BB-4216-89A4-DDE26B8AB081}"/>
              </a:ext>
            </a:extLst>
          </p:cNvPr>
          <p:cNvSpPr txBox="1"/>
          <p:nvPr/>
        </p:nvSpPr>
        <p:spPr>
          <a:xfrm>
            <a:off x="7393335" y="5250666"/>
            <a:ext cx="2277087" cy="1015663"/>
          </a:xfrm>
          <a:prstGeom prst="rect">
            <a:avLst/>
          </a:prstGeom>
          <a:noFill/>
        </p:spPr>
        <p:txBody>
          <a:bodyPr wrap="square" rtlCol="0">
            <a:spAutoFit/>
          </a:bodyPr>
          <a:lstStyle/>
          <a:p>
            <a:pPr marL="171450" indent="-171450">
              <a:buClr>
                <a:schemeClr val="tx1"/>
              </a:buClr>
              <a:buFont typeface="Wingdings" panose="05000000000000000000" pitchFamily="2" charset="2"/>
              <a:buChar char="§"/>
            </a:pPr>
            <a:r>
              <a:rPr lang="en-US" sz="1000" i="1" dirty="0">
                <a:solidFill>
                  <a:schemeClr val="tx2"/>
                </a:solidFill>
                <a:latin typeface="+mj-lt"/>
              </a:rPr>
              <a:t>Summary of the intervention </a:t>
            </a:r>
            <a:r>
              <a:rPr lang="en-US" sz="1000" i="1" dirty="0">
                <a:latin typeface="+mj-lt"/>
              </a:rPr>
              <a:t>with comments and photos to be validated by the technician </a:t>
            </a:r>
          </a:p>
          <a:p>
            <a:pPr marL="171450" indent="-171450">
              <a:buClr>
                <a:schemeClr val="tx1"/>
              </a:buClr>
              <a:buFont typeface="Wingdings" panose="05000000000000000000" pitchFamily="2" charset="2"/>
              <a:buChar char="§"/>
            </a:pPr>
            <a:r>
              <a:rPr lang="en-US" sz="1000" i="1" dirty="0">
                <a:latin typeface="+mj-lt"/>
              </a:rPr>
              <a:t>Validation that will generate the </a:t>
            </a:r>
            <a:r>
              <a:rPr lang="en-US" sz="1000" i="1" dirty="0">
                <a:solidFill>
                  <a:schemeClr val="tx2"/>
                </a:solidFill>
                <a:latin typeface="+mj-lt"/>
              </a:rPr>
              <a:t>PDF intervention report</a:t>
            </a:r>
          </a:p>
        </p:txBody>
      </p:sp>
      <p:sp>
        <p:nvSpPr>
          <p:cNvPr id="48" name="ZoneTexte 47">
            <a:extLst>
              <a:ext uri="{FF2B5EF4-FFF2-40B4-BE49-F238E27FC236}">
                <a16:creationId xmlns:a16="http://schemas.microsoft.com/office/drawing/2014/main" id="{E839022F-C32B-4443-BD2B-55548EDF662F}"/>
              </a:ext>
            </a:extLst>
          </p:cNvPr>
          <p:cNvSpPr txBox="1"/>
          <p:nvPr/>
        </p:nvSpPr>
        <p:spPr>
          <a:xfrm>
            <a:off x="2680732" y="5250666"/>
            <a:ext cx="1854484" cy="1015663"/>
          </a:xfrm>
          <a:prstGeom prst="rect">
            <a:avLst/>
          </a:prstGeom>
          <a:noFill/>
        </p:spPr>
        <p:txBody>
          <a:bodyPr wrap="square" rtlCol="0">
            <a:spAutoFit/>
          </a:bodyPr>
          <a:lstStyle/>
          <a:p>
            <a:pPr marL="171450" indent="-171450">
              <a:buFont typeface="Wingdings" panose="05000000000000000000" pitchFamily="2" charset="2"/>
              <a:buChar char="§"/>
            </a:pPr>
            <a:r>
              <a:rPr lang="en-US" sz="1000" i="1" dirty="0">
                <a:solidFill>
                  <a:schemeClr val="tx2"/>
                </a:solidFill>
                <a:latin typeface="+mj-lt"/>
              </a:rPr>
              <a:t>Customization </a:t>
            </a:r>
            <a:r>
              <a:rPr lang="en-US" sz="1000" i="1" dirty="0">
                <a:latin typeface="+mj-lt"/>
              </a:rPr>
              <a:t>of the </a:t>
            </a:r>
            <a:r>
              <a:rPr lang="en-US" sz="1000" i="1" dirty="0">
                <a:solidFill>
                  <a:schemeClr val="tx2"/>
                </a:solidFill>
                <a:latin typeface="+mj-lt"/>
              </a:rPr>
              <a:t>intervention processes </a:t>
            </a:r>
            <a:r>
              <a:rPr lang="en-US" sz="1000" i="1" dirty="0">
                <a:latin typeface="+mj-lt"/>
              </a:rPr>
              <a:t>by step</a:t>
            </a:r>
          </a:p>
          <a:p>
            <a:pPr marL="171450" indent="-171450">
              <a:buFont typeface="Wingdings" panose="05000000000000000000" pitchFamily="2" charset="2"/>
              <a:buChar char="§"/>
            </a:pPr>
            <a:r>
              <a:rPr lang="en-US" sz="1000" i="1" dirty="0">
                <a:latin typeface="+mj-lt"/>
              </a:rPr>
              <a:t>Need to validate all processes to move to the next step </a:t>
            </a:r>
          </a:p>
        </p:txBody>
      </p:sp>
      <p:sp>
        <p:nvSpPr>
          <p:cNvPr id="6" name="Rectangle 5">
            <a:extLst>
              <a:ext uri="{FF2B5EF4-FFF2-40B4-BE49-F238E27FC236}">
                <a16:creationId xmlns:a16="http://schemas.microsoft.com/office/drawing/2014/main" id="{8A6BC016-DE7F-4249-8E53-A6AE69FC9649}"/>
              </a:ext>
            </a:extLst>
          </p:cNvPr>
          <p:cNvSpPr/>
          <p:nvPr/>
        </p:nvSpPr>
        <p:spPr bwMode="auto">
          <a:xfrm>
            <a:off x="1182029" y="2672250"/>
            <a:ext cx="1081653" cy="372033"/>
          </a:xfrm>
          <a:prstGeom prst="rect">
            <a:avLst/>
          </a:prstGeom>
          <a:noFill/>
          <a:ln w="19050"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dirty="0">
              <a:ln>
                <a:noFill/>
              </a:ln>
              <a:solidFill>
                <a:schemeClr val="tx1"/>
              </a:solidFill>
              <a:effectLst/>
              <a:latin typeface="+mj-lt"/>
            </a:endParaRPr>
          </a:p>
        </p:txBody>
      </p:sp>
      <p:sp>
        <p:nvSpPr>
          <p:cNvPr id="8" name="Rectangle 7">
            <a:extLst>
              <a:ext uri="{FF2B5EF4-FFF2-40B4-BE49-F238E27FC236}">
                <a16:creationId xmlns:a16="http://schemas.microsoft.com/office/drawing/2014/main" id="{87650252-CCEE-456B-B996-679062FC9081}"/>
              </a:ext>
            </a:extLst>
          </p:cNvPr>
          <p:cNvSpPr/>
          <p:nvPr/>
        </p:nvSpPr>
        <p:spPr bwMode="auto">
          <a:xfrm>
            <a:off x="3429027" y="4642913"/>
            <a:ext cx="1153682" cy="267187"/>
          </a:xfrm>
          <a:prstGeom prst="rect">
            <a:avLst/>
          </a:prstGeom>
          <a:noFill/>
          <a:ln w="19050"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dirty="0">
              <a:ln>
                <a:noFill/>
              </a:ln>
              <a:solidFill>
                <a:schemeClr val="tx1"/>
              </a:solidFill>
              <a:effectLst/>
              <a:latin typeface="+mj-lt"/>
            </a:endParaRPr>
          </a:p>
        </p:txBody>
      </p:sp>
      <p:sp>
        <p:nvSpPr>
          <p:cNvPr id="49" name="Rectangle 48">
            <a:extLst>
              <a:ext uri="{FF2B5EF4-FFF2-40B4-BE49-F238E27FC236}">
                <a16:creationId xmlns:a16="http://schemas.microsoft.com/office/drawing/2014/main" id="{C1E3E739-DB6B-4A98-9759-447C8B64A7E5}"/>
              </a:ext>
            </a:extLst>
          </p:cNvPr>
          <p:cNvSpPr/>
          <p:nvPr/>
        </p:nvSpPr>
        <p:spPr bwMode="auto">
          <a:xfrm>
            <a:off x="7522947" y="4642913"/>
            <a:ext cx="1774962" cy="267187"/>
          </a:xfrm>
          <a:prstGeom prst="rect">
            <a:avLst/>
          </a:prstGeom>
          <a:noFill/>
          <a:ln w="19050"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dirty="0">
              <a:ln>
                <a:noFill/>
              </a:ln>
              <a:solidFill>
                <a:schemeClr val="tx1"/>
              </a:solidFill>
              <a:effectLst/>
              <a:latin typeface="+mj-lt"/>
            </a:endParaRPr>
          </a:p>
        </p:txBody>
      </p:sp>
      <p:sp>
        <p:nvSpPr>
          <p:cNvPr id="35" name="Ellipse 34">
            <a:extLst>
              <a:ext uri="{FF2B5EF4-FFF2-40B4-BE49-F238E27FC236}">
                <a16:creationId xmlns:a16="http://schemas.microsoft.com/office/drawing/2014/main" id="{A1C4625F-BE8A-4105-99AA-E997F31DE530}"/>
              </a:ext>
            </a:extLst>
          </p:cNvPr>
          <p:cNvSpPr/>
          <p:nvPr/>
        </p:nvSpPr>
        <p:spPr bwMode="auto">
          <a:xfrm>
            <a:off x="235577" y="5226603"/>
            <a:ext cx="216000" cy="216000"/>
          </a:xfrm>
          <a:prstGeom prst="ellipse">
            <a:avLst/>
          </a:prstGeom>
          <a:solidFill>
            <a:schemeClr val="tx2"/>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900" b="1" i="0" u="none" strike="noStrike" cap="none" normalizeH="0" baseline="0" dirty="0">
                <a:ln>
                  <a:noFill/>
                </a:ln>
                <a:solidFill>
                  <a:schemeClr val="bg1"/>
                </a:solidFill>
                <a:effectLst/>
                <a:latin typeface="+mj-lt"/>
              </a:rPr>
              <a:t>4</a:t>
            </a:r>
          </a:p>
        </p:txBody>
      </p:sp>
      <p:sp>
        <p:nvSpPr>
          <p:cNvPr id="36" name="Ellipse 35">
            <a:extLst>
              <a:ext uri="{FF2B5EF4-FFF2-40B4-BE49-F238E27FC236}">
                <a16:creationId xmlns:a16="http://schemas.microsoft.com/office/drawing/2014/main" id="{3F6A24E4-439D-4E89-B6E8-79BB4685424A}"/>
              </a:ext>
            </a:extLst>
          </p:cNvPr>
          <p:cNvSpPr/>
          <p:nvPr/>
        </p:nvSpPr>
        <p:spPr bwMode="auto">
          <a:xfrm>
            <a:off x="2512665" y="5226603"/>
            <a:ext cx="216000" cy="216000"/>
          </a:xfrm>
          <a:prstGeom prst="ellipse">
            <a:avLst/>
          </a:prstGeom>
          <a:solidFill>
            <a:schemeClr val="tx2"/>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900" b="1" i="0" u="none" strike="noStrike" cap="none" normalizeH="0" baseline="0" dirty="0">
                <a:ln>
                  <a:noFill/>
                </a:ln>
                <a:solidFill>
                  <a:schemeClr val="bg1"/>
                </a:solidFill>
                <a:effectLst/>
                <a:latin typeface="+mj-lt"/>
              </a:rPr>
              <a:t>5</a:t>
            </a:r>
          </a:p>
        </p:txBody>
      </p:sp>
      <p:sp>
        <p:nvSpPr>
          <p:cNvPr id="37" name="Ellipse 36">
            <a:extLst>
              <a:ext uri="{FF2B5EF4-FFF2-40B4-BE49-F238E27FC236}">
                <a16:creationId xmlns:a16="http://schemas.microsoft.com/office/drawing/2014/main" id="{B73C09EE-9F03-40A2-9E17-7D12FA1F99BA}"/>
              </a:ext>
            </a:extLst>
          </p:cNvPr>
          <p:cNvSpPr/>
          <p:nvPr/>
        </p:nvSpPr>
        <p:spPr bwMode="auto">
          <a:xfrm>
            <a:off x="4881130" y="5226603"/>
            <a:ext cx="216000" cy="216000"/>
          </a:xfrm>
          <a:prstGeom prst="ellipse">
            <a:avLst/>
          </a:prstGeom>
          <a:solidFill>
            <a:schemeClr val="tx2"/>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900" b="1" i="0" u="none" strike="noStrike" cap="none" normalizeH="0" baseline="0" dirty="0">
                <a:ln>
                  <a:noFill/>
                </a:ln>
                <a:solidFill>
                  <a:schemeClr val="bg1"/>
                </a:solidFill>
                <a:effectLst/>
                <a:latin typeface="+mj-lt"/>
              </a:rPr>
              <a:t>6</a:t>
            </a:r>
          </a:p>
        </p:txBody>
      </p:sp>
      <p:sp>
        <p:nvSpPr>
          <p:cNvPr id="39" name="Ellipse 38">
            <a:extLst>
              <a:ext uri="{FF2B5EF4-FFF2-40B4-BE49-F238E27FC236}">
                <a16:creationId xmlns:a16="http://schemas.microsoft.com/office/drawing/2014/main" id="{E9624854-BD55-4DE5-A50F-27DEFD9E74D2}"/>
              </a:ext>
            </a:extLst>
          </p:cNvPr>
          <p:cNvSpPr/>
          <p:nvPr/>
        </p:nvSpPr>
        <p:spPr bwMode="auto">
          <a:xfrm>
            <a:off x="7191643" y="5226603"/>
            <a:ext cx="216000" cy="216000"/>
          </a:xfrm>
          <a:prstGeom prst="ellipse">
            <a:avLst/>
          </a:prstGeom>
          <a:solidFill>
            <a:schemeClr val="tx2"/>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900" b="1" i="0" u="none" strike="noStrike" cap="none" normalizeH="0" baseline="0" dirty="0">
                <a:ln>
                  <a:noFill/>
                </a:ln>
                <a:solidFill>
                  <a:schemeClr val="bg1"/>
                </a:solidFill>
                <a:effectLst/>
                <a:latin typeface="+mj-lt"/>
              </a:rPr>
              <a:t>7</a:t>
            </a:r>
          </a:p>
        </p:txBody>
      </p:sp>
      <p:sp>
        <p:nvSpPr>
          <p:cNvPr id="57" name="Rectangle 56">
            <a:extLst>
              <a:ext uri="{FF2B5EF4-FFF2-40B4-BE49-F238E27FC236}">
                <a16:creationId xmlns:a16="http://schemas.microsoft.com/office/drawing/2014/main" id="{00881F96-4237-4C1E-8B1A-46911928DA8D}"/>
              </a:ext>
            </a:extLst>
          </p:cNvPr>
          <p:cNvSpPr/>
          <p:nvPr/>
        </p:nvSpPr>
        <p:spPr bwMode="auto">
          <a:xfrm>
            <a:off x="202340" y="1002706"/>
            <a:ext cx="9515817" cy="5362581"/>
          </a:xfrm>
          <a:prstGeom prst="rect">
            <a:avLst/>
          </a:prstGeom>
          <a:no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dirty="0">
              <a:ln>
                <a:noFill/>
              </a:ln>
              <a:solidFill>
                <a:schemeClr val="tx1"/>
              </a:solidFill>
              <a:effectLst/>
              <a:latin typeface="+mj-lt"/>
            </a:endParaRPr>
          </a:p>
        </p:txBody>
      </p:sp>
      <p:sp>
        <p:nvSpPr>
          <p:cNvPr id="58" name="ZoneTexte 57">
            <a:extLst>
              <a:ext uri="{FF2B5EF4-FFF2-40B4-BE49-F238E27FC236}">
                <a16:creationId xmlns:a16="http://schemas.microsoft.com/office/drawing/2014/main" id="{6528C45A-EA07-418C-B242-38B1E9036F50}"/>
              </a:ext>
            </a:extLst>
          </p:cNvPr>
          <p:cNvSpPr txBox="1"/>
          <p:nvPr/>
        </p:nvSpPr>
        <p:spPr>
          <a:xfrm>
            <a:off x="3467928" y="868247"/>
            <a:ext cx="2826291" cy="276999"/>
          </a:xfrm>
          <a:prstGeom prst="rect">
            <a:avLst/>
          </a:prstGeom>
          <a:solidFill>
            <a:schemeClr val="bg1"/>
          </a:solidFill>
        </p:spPr>
        <p:txBody>
          <a:bodyPr wrap="square" rtlCol="0" anchor="ctr">
            <a:spAutoFit/>
          </a:bodyPr>
          <a:lstStyle/>
          <a:p>
            <a:pPr algn="ctr"/>
            <a:r>
              <a:rPr lang="en-US" sz="1200" i="1" dirty="0">
                <a:latin typeface="+mj-lt"/>
              </a:rPr>
              <a:t>Example of similar initiative</a:t>
            </a:r>
          </a:p>
        </p:txBody>
      </p:sp>
      <p:sp>
        <p:nvSpPr>
          <p:cNvPr id="64" name="Rectangle 63">
            <a:extLst>
              <a:ext uri="{FF2B5EF4-FFF2-40B4-BE49-F238E27FC236}">
                <a16:creationId xmlns:a16="http://schemas.microsoft.com/office/drawing/2014/main" id="{32CE2654-BC40-49A6-B953-2954D1B1DCF4}"/>
              </a:ext>
            </a:extLst>
          </p:cNvPr>
          <p:cNvSpPr/>
          <p:nvPr/>
        </p:nvSpPr>
        <p:spPr>
          <a:xfrm>
            <a:off x="9012585" y="40200"/>
            <a:ext cx="419288" cy="18416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en-US" sz="700" dirty="0">
              <a:latin typeface="+mj-lt"/>
            </a:endParaRPr>
          </a:p>
        </p:txBody>
      </p:sp>
      <p:sp>
        <p:nvSpPr>
          <p:cNvPr id="65" name="Rectangle 64">
            <a:extLst>
              <a:ext uri="{FF2B5EF4-FFF2-40B4-BE49-F238E27FC236}">
                <a16:creationId xmlns:a16="http://schemas.microsoft.com/office/drawing/2014/main" id="{34C42977-AA92-4C72-BEEA-53050A527D3B}"/>
              </a:ext>
            </a:extLst>
          </p:cNvPr>
          <p:cNvSpPr/>
          <p:nvPr/>
        </p:nvSpPr>
        <p:spPr>
          <a:xfrm>
            <a:off x="9012585" y="438350"/>
            <a:ext cx="419288" cy="18416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en-US" sz="700" dirty="0">
              <a:latin typeface="+mj-lt"/>
            </a:endParaRPr>
          </a:p>
        </p:txBody>
      </p:sp>
      <p:sp>
        <p:nvSpPr>
          <p:cNvPr id="66" name="Rectangle 65">
            <a:extLst>
              <a:ext uri="{FF2B5EF4-FFF2-40B4-BE49-F238E27FC236}">
                <a16:creationId xmlns:a16="http://schemas.microsoft.com/office/drawing/2014/main" id="{874B6B7D-D021-4EC7-B34E-8D1FCE04B9CE}"/>
              </a:ext>
            </a:extLst>
          </p:cNvPr>
          <p:cNvSpPr/>
          <p:nvPr/>
        </p:nvSpPr>
        <p:spPr>
          <a:xfrm>
            <a:off x="9012585" y="239275"/>
            <a:ext cx="419288" cy="184162"/>
          </a:xfrm>
          <a:prstGeom prst="rect">
            <a:avLst/>
          </a:prstGeom>
          <a:solidFill>
            <a:srgbClr val="B3A2C7"/>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sz="700" b="1" dirty="0">
                <a:latin typeface="+mj-lt"/>
              </a:rPr>
              <a:t>Operations</a:t>
            </a:r>
          </a:p>
        </p:txBody>
      </p:sp>
      <p:sp>
        <p:nvSpPr>
          <p:cNvPr id="67" name="ZoneTexte 40">
            <a:extLst>
              <a:ext uri="{FF2B5EF4-FFF2-40B4-BE49-F238E27FC236}">
                <a16:creationId xmlns:a16="http://schemas.microsoft.com/office/drawing/2014/main" id="{3CE5370D-87D7-468D-8B16-46C32D066558}"/>
              </a:ext>
            </a:extLst>
          </p:cNvPr>
          <p:cNvSpPr txBox="1"/>
          <p:nvPr/>
        </p:nvSpPr>
        <p:spPr>
          <a:xfrm rot="5400000">
            <a:off x="9311887" y="133540"/>
            <a:ext cx="719056" cy="461665"/>
          </a:xfrm>
          <a:prstGeom prst="rect">
            <a:avLst/>
          </a:prstGeom>
          <a:noFill/>
        </p:spPr>
        <p:txBody>
          <a:bodyPr wrap="square" rtlCol="0" anchor="ctr">
            <a:spAutoFit/>
          </a:bodyPr>
          <a:lstStyle/>
          <a:p>
            <a:pPr algn="ctr"/>
            <a:r>
              <a:rPr lang="en-US" sz="800" dirty="0">
                <a:latin typeface="+mj-lt"/>
              </a:rPr>
              <a:t>Tablets or mobile apps</a:t>
            </a:r>
          </a:p>
        </p:txBody>
      </p:sp>
      <p:pic>
        <p:nvPicPr>
          <p:cNvPr id="30" name="Graphic 30" descr="Magnifying glass with solid fill">
            <a:extLst>
              <a:ext uri="{FF2B5EF4-FFF2-40B4-BE49-F238E27FC236}">
                <a16:creationId xmlns:a16="http://schemas.microsoft.com/office/drawing/2014/main" id="{AB4E409D-DC20-4913-B10B-5CD752E28B6E}"/>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64498" y="201198"/>
            <a:ext cx="387795" cy="387795"/>
          </a:xfrm>
          <a:prstGeom prst="rect">
            <a:avLst/>
          </a:prstGeom>
        </p:spPr>
      </p:pic>
      <p:sp>
        <p:nvSpPr>
          <p:cNvPr id="31" name="ZoneTexte 63">
            <a:extLst>
              <a:ext uri="{FF2B5EF4-FFF2-40B4-BE49-F238E27FC236}">
                <a16:creationId xmlns:a16="http://schemas.microsoft.com/office/drawing/2014/main" id="{AFFCB5A8-97B8-4530-A66B-C970CFCED91C}"/>
              </a:ext>
            </a:extLst>
          </p:cNvPr>
          <p:cNvSpPr txBox="1"/>
          <p:nvPr/>
        </p:nvSpPr>
        <p:spPr>
          <a:xfrm>
            <a:off x="5189828" y="6393455"/>
            <a:ext cx="3600000" cy="215444"/>
          </a:xfrm>
          <a:prstGeom prst="rect">
            <a:avLst/>
          </a:prstGeom>
          <a:noFill/>
        </p:spPr>
        <p:txBody>
          <a:bodyPr wrap="square">
            <a:spAutoFit/>
          </a:bodyPr>
          <a:lstStyle/>
          <a:p>
            <a:pPr marL="0" indent="0">
              <a:buNone/>
            </a:pPr>
            <a:r>
              <a:rPr lang="en-US" sz="800" i="1" dirty="0">
                <a:solidFill>
                  <a:schemeClr val="bg1"/>
                </a:solidFill>
              </a:rPr>
              <a:t>Sources: eleven research and analysis</a:t>
            </a:r>
          </a:p>
        </p:txBody>
      </p:sp>
    </p:spTree>
    <p:extLst>
      <p:ext uri="{BB962C8B-B14F-4D97-AF65-F5344CB8AC3E}">
        <p14:creationId xmlns:p14="http://schemas.microsoft.com/office/powerpoint/2010/main" val="32437733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4" name="Objet 73" hidden="1">
            <a:extLst>
              <a:ext uri="{FF2B5EF4-FFF2-40B4-BE49-F238E27FC236}">
                <a16:creationId xmlns:a16="http://schemas.microsoft.com/office/drawing/2014/main" id="{13F87AA8-9D06-4BBE-A4EF-68B245D429DA}"/>
              </a:ext>
            </a:extLst>
          </p:cNvPr>
          <p:cNvGraphicFramePr>
            <a:graphicFrameLocks noChangeAspect="1"/>
          </p:cNvGraphicFramePr>
          <p:nvPr>
            <p:custDataLst>
              <p:tags r:id="rId1"/>
            </p:custDataLst>
            <p:extLst>
              <p:ext uri="{D42A27DB-BD31-4B8C-83A1-F6EECF244321}">
                <p14:modId xmlns:p14="http://schemas.microsoft.com/office/powerpoint/2010/main" val="276941735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15" imgH="416" progId="TCLayout.ActiveDocument.1">
                  <p:embed/>
                </p:oleObj>
              </mc:Choice>
              <mc:Fallback>
                <p:oleObj name="think-cell Slide" r:id="rId3" imgW="415" imgH="416" progId="TCLayout.ActiveDocument.1">
                  <p:embed/>
                  <p:pic>
                    <p:nvPicPr>
                      <p:cNvPr id="74" name="Objet 73" hidden="1">
                        <a:extLst>
                          <a:ext uri="{FF2B5EF4-FFF2-40B4-BE49-F238E27FC236}">
                            <a16:creationId xmlns:a16="http://schemas.microsoft.com/office/drawing/2014/main" id="{13F87AA8-9D06-4BBE-A4EF-68B245D429DA}"/>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cxnSp>
        <p:nvCxnSpPr>
          <p:cNvPr id="27" name="Connecteur droit 26">
            <a:extLst>
              <a:ext uri="{FF2B5EF4-FFF2-40B4-BE49-F238E27FC236}">
                <a16:creationId xmlns:a16="http://schemas.microsoft.com/office/drawing/2014/main" id="{A9F130B6-B115-4E06-B34D-08E4D7D14CA4}"/>
              </a:ext>
            </a:extLst>
          </p:cNvPr>
          <p:cNvCxnSpPr/>
          <p:nvPr/>
        </p:nvCxnSpPr>
        <p:spPr bwMode="auto">
          <a:xfrm>
            <a:off x="9830537" y="1199072"/>
            <a:ext cx="0" cy="2160000"/>
          </a:xfrm>
          <a:prstGeom prst="line">
            <a:avLst/>
          </a:prstGeom>
          <a:solidFill>
            <a:schemeClr val="accent1"/>
          </a:solidFill>
          <a:ln w="9525" cap="flat" cmpd="sng" algn="ctr">
            <a:solidFill>
              <a:schemeClr val="bg1">
                <a:lumMod val="85000"/>
              </a:schemeClr>
            </a:solidFill>
            <a:prstDash val="solid"/>
            <a:round/>
            <a:headEnd type="none" w="med" len="med"/>
            <a:tailEnd type="none" w="med" len="med"/>
          </a:ln>
          <a:effectLst/>
        </p:spPr>
      </p:cxnSp>
      <p:sp>
        <p:nvSpPr>
          <p:cNvPr id="22" name="Rectangle : coins arrondis 46">
            <a:extLst>
              <a:ext uri="{FF2B5EF4-FFF2-40B4-BE49-F238E27FC236}">
                <a16:creationId xmlns:a16="http://schemas.microsoft.com/office/drawing/2014/main" id="{915D1B6E-612E-40C3-AAAD-AD7DCE1807AA}"/>
              </a:ext>
            </a:extLst>
          </p:cNvPr>
          <p:cNvSpPr/>
          <p:nvPr/>
        </p:nvSpPr>
        <p:spPr bwMode="auto">
          <a:xfrm>
            <a:off x="2438970" y="1199073"/>
            <a:ext cx="7136101" cy="371236"/>
          </a:xfrm>
          <a:prstGeom prst="roundRect">
            <a:avLst>
              <a:gd name="adj" fmla="val 0"/>
            </a:avLst>
          </a:prstGeom>
          <a:solidFill>
            <a:schemeClr val="bg1">
              <a:lumMod val="95000"/>
            </a:schemeClr>
          </a:solidFill>
          <a:ln w="9525" cap="flat" cmpd="sng" algn="ctr">
            <a:solidFill>
              <a:schemeClr val="bg1">
                <a:lumMod val="9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sz="1200" dirty="0">
                <a:latin typeface="+mj-lt"/>
              </a:rPr>
              <a:t>2D/3D drone image analysis and modeling software – Pix4D</a:t>
            </a:r>
            <a:endParaRPr lang="en-US" sz="1200" i="1" dirty="0">
              <a:latin typeface="+mj-lt"/>
            </a:endParaRPr>
          </a:p>
        </p:txBody>
      </p:sp>
      <p:sp>
        <p:nvSpPr>
          <p:cNvPr id="7" name="Title 6">
            <a:extLst>
              <a:ext uri="{FF2B5EF4-FFF2-40B4-BE49-F238E27FC236}">
                <a16:creationId xmlns:a16="http://schemas.microsoft.com/office/drawing/2014/main" id="{F59BFDDC-63FF-4CDF-9FA9-5814668C648B}"/>
              </a:ext>
            </a:extLst>
          </p:cNvPr>
          <p:cNvSpPr>
            <a:spLocks noGrp="1"/>
          </p:cNvSpPr>
          <p:nvPr>
            <p:ph type="ctrTitle"/>
          </p:nvPr>
        </p:nvSpPr>
        <p:spPr/>
        <p:txBody>
          <a:bodyPr vert="horz"/>
          <a:lstStyle/>
          <a:p>
            <a:r>
              <a:rPr lang="en-US" sz="1300" b="0" i="1" kern="0" dirty="0">
                <a:solidFill>
                  <a:schemeClr val="tx2"/>
                </a:solidFill>
              </a:rPr>
              <a:t>Illustration 3</a:t>
            </a:r>
            <a:r>
              <a:rPr lang="en-US" sz="1300" b="0" kern="0" dirty="0"/>
              <a:t>: Solutions on the market now use </a:t>
            </a:r>
            <a:r>
              <a:rPr lang="en-US" sz="1300" b="0" kern="0" dirty="0">
                <a:solidFill>
                  <a:schemeClr val="accent5">
                    <a:lumMod val="75000"/>
                  </a:schemeClr>
                </a:solidFill>
              </a:rPr>
              <a:t>drone images </a:t>
            </a:r>
            <a:r>
              <a:rPr lang="en-US" sz="1300" b="0" kern="0" dirty="0"/>
              <a:t>to model and analyze construction sites</a:t>
            </a:r>
            <a:endParaRPr lang="en-US" sz="1300" b="0" dirty="0">
              <a:solidFill>
                <a:schemeClr val="tx2"/>
              </a:solidFill>
            </a:endParaRPr>
          </a:p>
        </p:txBody>
      </p:sp>
      <p:cxnSp>
        <p:nvCxnSpPr>
          <p:cNvPr id="19" name="Connecteur droit 9">
            <a:extLst>
              <a:ext uri="{FF2B5EF4-FFF2-40B4-BE49-F238E27FC236}">
                <a16:creationId xmlns:a16="http://schemas.microsoft.com/office/drawing/2014/main" id="{64E06462-173A-4158-A658-015AC717E0E5}"/>
              </a:ext>
            </a:extLst>
          </p:cNvPr>
          <p:cNvCxnSpPr>
            <a:cxnSpLocks/>
          </p:cNvCxnSpPr>
          <p:nvPr/>
        </p:nvCxnSpPr>
        <p:spPr>
          <a:xfrm>
            <a:off x="375280" y="1882595"/>
            <a:ext cx="3226902"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
        <p:nvSpPr>
          <p:cNvPr id="3" name="ZoneTexte 2">
            <a:extLst>
              <a:ext uri="{FF2B5EF4-FFF2-40B4-BE49-F238E27FC236}">
                <a16:creationId xmlns:a16="http://schemas.microsoft.com/office/drawing/2014/main" id="{EEAF1987-D318-4165-8539-CE9944DDE20A}"/>
              </a:ext>
            </a:extLst>
          </p:cNvPr>
          <p:cNvSpPr txBox="1"/>
          <p:nvPr/>
        </p:nvSpPr>
        <p:spPr>
          <a:xfrm>
            <a:off x="3948340" y="1889040"/>
            <a:ext cx="4922296" cy="276999"/>
          </a:xfrm>
          <a:prstGeom prst="rect">
            <a:avLst/>
          </a:prstGeom>
          <a:noFill/>
        </p:spPr>
        <p:txBody>
          <a:bodyPr wrap="square" rtlCol="0">
            <a:spAutoFit/>
          </a:bodyPr>
          <a:lstStyle/>
          <a:p>
            <a:r>
              <a:rPr lang="en-US" sz="1200" i="1" dirty="0">
                <a:latin typeface="+mj-lt"/>
              </a:rPr>
              <a:t>(over 55,000 active users and 570,000km² modeled)</a:t>
            </a:r>
          </a:p>
        </p:txBody>
      </p:sp>
      <p:pic>
        <p:nvPicPr>
          <p:cNvPr id="3074" name="Picture 2" descr="Résultat de recherche d'images pour &quot;pix4D logo&quot;">
            <a:extLst>
              <a:ext uri="{FF2B5EF4-FFF2-40B4-BE49-F238E27FC236}">
                <a16:creationId xmlns:a16="http://schemas.microsoft.com/office/drawing/2014/main" id="{B8DE155B-6A80-4D65-88B5-FC5C49791FFB}"/>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93529" y="848819"/>
            <a:ext cx="874035" cy="87403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306003AC-2BC9-41EF-B5C6-F11A439C2ED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82134" y="1971836"/>
            <a:ext cx="1037370" cy="171750"/>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a:extLst>
              <a:ext uri="{FF2B5EF4-FFF2-40B4-BE49-F238E27FC236}">
                <a16:creationId xmlns:a16="http://schemas.microsoft.com/office/drawing/2014/main" id="{27FB2209-5855-4E34-96C1-A795997FF0AB}"/>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05742" y="1866439"/>
            <a:ext cx="1163249" cy="420570"/>
          </a:xfrm>
          <a:prstGeom prst="rect">
            <a:avLst/>
          </a:prstGeom>
          <a:noFill/>
          <a:extLst>
            <a:ext uri="{909E8E84-426E-40DD-AFC4-6F175D3DCCD1}">
              <a14:hiddenFill xmlns:a14="http://schemas.microsoft.com/office/drawing/2010/main">
                <a:solidFill>
                  <a:srgbClr val="FFFFFF"/>
                </a:solidFill>
              </a14:hiddenFill>
            </a:ext>
          </a:extLst>
        </p:spPr>
      </p:pic>
      <p:sp>
        <p:nvSpPr>
          <p:cNvPr id="32" name="Rectangle 31">
            <a:extLst>
              <a:ext uri="{FF2B5EF4-FFF2-40B4-BE49-F238E27FC236}">
                <a16:creationId xmlns:a16="http://schemas.microsoft.com/office/drawing/2014/main" id="{F11BA718-5E1F-4D56-A080-7306BA71EC56}"/>
              </a:ext>
            </a:extLst>
          </p:cNvPr>
          <p:cNvSpPr/>
          <p:nvPr/>
        </p:nvSpPr>
        <p:spPr bwMode="auto">
          <a:xfrm>
            <a:off x="474440" y="2360152"/>
            <a:ext cx="2735786" cy="402333"/>
          </a:xfrm>
          <a:prstGeom prst="rect">
            <a:avLst/>
          </a:prstGeom>
          <a:solidFill>
            <a:schemeClr val="tx2"/>
          </a:solidFill>
          <a:ln w="9525" cap="flat" cmpd="sng" algn="ctr">
            <a:no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200" dirty="0">
                <a:solidFill>
                  <a:schemeClr val="bg1"/>
                </a:solidFill>
                <a:latin typeface="+mj-lt"/>
              </a:rPr>
              <a:t>On-site image capture and digitization</a:t>
            </a:r>
            <a:endParaRPr kumimoji="0" lang="en-US" sz="1200" i="0" u="none" strike="noStrike" cap="none" normalizeH="0" baseline="0" dirty="0">
              <a:ln>
                <a:noFill/>
              </a:ln>
              <a:solidFill>
                <a:schemeClr val="bg1"/>
              </a:solidFill>
              <a:effectLst/>
              <a:latin typeface="+mj-lt"/>
            </a:endParaRPr>
          </a:p>
        </p:txBody>
      </p:sp>
      <p:sp>
        <p:nvSpPr>
          <p:cNvPr id="33" name="Rectangle 32">
            <a:extLst>
              <a:ext uri="{FF2B5EF4-FFF2-40B4-BE49-F238E27FC236}">
                <a16:creationId xmlns:a16="http://schemas.microsoft.com/office/drawing/2014/main" id="{5A86DC5E-7562-4215-BCC6-159FD163B5F0}"/>
              </a:ext>
            </a:extLst>
          </p:cNvPr>
          <p:cNvSpPr/>
          <p:nvPr/>
        </p:nvSpPr>
        <p:spPr bwMode="auto">
          <a:xfrm>
            <a:off x="474450" y="2762485"/>
            <a:ext cx="2735778" cy="2972976"/>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36000" tIns="180000" rIns="36000" bIns="45720" numCol="1" rtlCol="0" anchor="t" anchorCtr="0" compatLnSpc="1">
            <a:prstTxWarp prst="textNoShape">
              <a:avLst/>
            </a:prstTxWarp>
          </a:bodyPr>
          <a:lstStyle/>
          <a:p>
            <a:pPr marL="171450" indent="-171450">
              <a:buClr>
                <a:schemeClr val="tx1"/>
              </a:buClr>
              <a:buFont typeface="Arial" panose="020B0604020202020204" pitchFamily="34" charset="0"/>
              <a:buChar char="•"/>
            </a:pPr>
            <a:r>
              <a:rPr lang="en-US" sz="1000" dirty="0">
                <a:latin typeface="+mj-lt"/>
              </a:rPr>
              <a:t>Capture of RGB, thermal, or multispectral images by drones </a:t>
            </a:r>
          </a:p>
          <a:p>
            <a:pPr marL="171450" indent="-171450">
              <a:buClr>
                <a:schemeClr val="tx1"/>
              </a:buClr>
              <a:buFont typeface="Arial" panose="020B0604020202020204" pitchFamily="34" charset="0"/>
              <a:buChar char="•"/>
            </a:pPr>
            <a:r>
              <a:rPr lang="en-US" sz="1000" dirty="0">
                <a:latin typeface="+mj-lt"/>
              </a:rPr>
              <a:t>Transformation of collected data into digital cartography and 3D models via Pix4Dmapper mobile platform and integration with BIM</a:t>
            </a:r>
          </a:p>
        </p:txBody>
      </p:sp>
      <p:sp>
        <p:nvSpPr>
          <p:cNvPr id="34" name="Triangle isocèle 33">
            <a:extLst>
              <a:ext uri="{FF2B5EF4-FFF2-40B4-BE49-F238E27FC236}">
                <a16:creationId xmlns:a16="http://schemas.microsoft.com/office/drawing/2014/main" id="{4541F8E9-9C1C-4528-A806-CF225757AA45}"/>
              </a:ext>
            </a:extLst>
          </p:cNvPr>
          <p:cNvSpPr/>
          <p:nvPr/>
        </p:nvSpPr>
        <p:spPr bwMode="auto">
          <a:xfrm rot="10800000">
            <a:off x="1367719" y="2764106"/>
            <a:ext cx="949227" cy="111228"/>
          </a:xfrm>
          <a:prstGeom prst="triangle">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dirty="0">
              <a:ln>
                <a:noFill/>
              </a:ln>
              <a:solidFill>
                <a:schemeClr val="tx1"/>
              </a:solidFill>
              <a:effectLst/>
              <a:latin typeface="+mj-lt"/>
            </a:endParaRPr>
          </a:p>
        </p:txBody>
      </p:sp>
      <p:sp>
        <p:nvSpPr>
          <p:cNvPr id="35" name="Rectangle 34">
            <a:extLst>
              <a:ext uri="{FF2B5EF4-FFF2-40B4-BE49-F238E27FC236}">
                <a16:creationId xmlns:a16="http://schemas.microsoft.com/office/drawing/2014/main" id="{A32B9102-CB94-48AF-94DC-EBC6A8AD50B2}"/>
              </a:ext>
            </a:extLst>
          </p:cNvPr>
          <p:cNvSpPr/>
          <p:nvPr/>
        </p:nvSpPr>
        <p:spPr bwMode="auto">
          <a:xfrm>
            <a:off x="3656861" y="2360152"/>
            <a:ext cx="2735786" cy="402333"/>
          </a:xfrm>
          <a:prstGeom prst="rect">
            <a:avLst/>
          </a:prstGeom>
          <a:solidFill>
            <a:schemeClr val="tx2"/>
          </a:solidFill>
          <a:ln w="9525" cap="flat" cmpd="sng" algn="ctr">
            <a:no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200" dirty="0">
                <a:solidFill>
                  <a:schemeClr val="bg1"/>
                </a:solidFill>
                <a:latin typeface="+mj-lt"/>
              </a:rPr>
              <a:t>Analysis and inspection of 2D/3D drawings</a:t>
            </a:r>
          </a:p>
        </p:txBody>
      </p:sp>
      <p:sp>
        <p:nvSpPr>
          <p:cNvPr id="36" name="Rectangle 35">
            <a:extLst>
              <a:ext uri="{FF2B5EF4-FFF2-40B4-BE49-F238E27FC236}">
                <a16:creationId xmlns:a16="http://schemas.microsoft.com/office/drawing/2014/main" id="{A3146F46-B983-45FC-984A-23D11CF92CF3}"/>
              </a:ext>
            </a:extLst>
          </p:cNvPr>
          <p:cNvSpPr/>
          <p:nvPr/>
        </p:nvSpPr>
        <p:spPr bwMode="auto">
          <a:xfrm>
            <a:off x="3656872" y="2762485"/>
            <a:ext cx="2735778" cy="2972975"/>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36000" tIns="180000" rIns="36000" bIns="45720" numCol="1" rtlCol="0" anchor="t" anchorCtr="0" compatLnSpc="1">
            <a:prstTxWarp prst="textNoShape">
              <a:avLst/>
            </a:prstTxWarp>
          </a:bodyPr>
          <a:lstStyle/>
          <a:p>
            <a:pPr marL="171450" marR="0" indent="-171450" defTabSz="914400" rtl="0" eaLnBrk="1" fontAlgn="base" latinLnBrk="0" hangingPunct="1">
              <a:lnSpc>
                <a:spcPct val="100000"/>
              </a:lnSpc>
              <a:spcBef>
                <a:spcPct val="0"/>
              </a:spcBef>
              <a:spcAft>
                <a:spcPct val="0"/>
              </a:spcAft>
              <a:buClr>
                <a:schemeClr val="tx1"/>
              </a:buClr>
              <a:buSzTx/>
              <a:buFont typeface="Arial" panose="020B0604020202020204" pitchFamily="34" charset="0"/>
              <a:buChar char="•"/>
              <a:tabLst/>
            </a:pPr>
            <a:r>
              <a:rPr kumimoji="0" lang="en-US" sz="1000" i="0" u="none" strike="noStrike" cap="none" normalizeH="0" baseline="0" dirty="0">
                <a:ln>
                  <a:noFill/>
                </a:ln>
                <a:solidFill>
                  <a:schemeClr val="tx2"/>
                </a:solidFill>
                <a:effectLst/>
                <a:latin typeface="+mj-lt"/>
              </a:rPr>
              <a:t>Simplified inspection of the construction site </a:t>
            </a:r>
            <a:r>
              <a:rPr kumimoji="0" lang="en-US" sz="1000" i="0" u="none" strike="noStrike" cap="none" normalizeH="0" baseline="0" dirty="0">
                <a:ln>
                  <a:noFill/>
                </a:ln>
                <a:effectLst/>
                <a:latin typeface="+mj-lt"/>
              </a:rPr>
              <a:t>via Pix4D's range of precise analysis tools (distance, area, volume calculations...)</a:t>
            </a:r>
          </a:p>
          <a:p>
            <a:pPr marL="171450" marR="0" indent="-171450" defTabSz="914400" rtl="0" eaLnBrk="1" fontAlgn="base" latinLnBrk="0" hangingPunct="1">
              <a:lnSpc>
                <a:spcPct val="100000"/>
              </a:lnSpc>
              <a:spcBef>
                <a:spcPct val="0"/>
              </a:spcBef>
              <a:spcAft>
                <a:spcPct val="0"/>
              </a:spcAft>
              <a:buClr>
                <a:schemeClr val="tx1"/>
              </a:buClr>
              <a:buSzTx/>
              <a:buFont typeface="Arial" panose="020B0604020202020204" pitchFamily="34" charset="0"/>
              <a:buChar char="•"/>
              <a:tabLst/>
            </a:pPr>
            <a:r>
              <a:rPr kumimoji="0" lang="en-US" sz="1000" i="0" u="none" strike="noStrike" cap="none" normalizeH="0" baseline="0" dirty="0">
                <a:ln>
                  <a:noFill/>
                </a:ln>
                <a:effectLst/>
                <a:latin typeface="+mj-lt"/>
              </a:rPr>
              <a:t>Comparison of 2D/3D visuals of the construction site with the planned plan </a:t>
            </a:r>
            <a:r>
              <a:rPr kumimoji="0" lang="en-US" sz="1000" i="0" u="none" strike="noStrike" cap="none" normalizeH="0" baseline="0" dirty="0">
                <a:ln>
                  <a:noFill/>
                </a:ln>
                <a:solidFill>
                  <a:schemeClr val="tx2"/>
                </a:solidFill>
                <a:effectLst/>
                <a:latin typeface="+mj-lt"/>
              </a:rPr>
              <a:t>to identify and correct errors at low cost </a:t>
            </a:r>
          </a:p>
          <a:p>
            <a:pPr marL="171450" marR="0" indent="-171450" defTabSz="914400" rtl="0" eaLnBrk="1" fontAlgn="base" latinLnBrk="0" hangingPunct="1">
              <a:lnSpc>
                <a:spcPct val="100000"/>
              </a:lnSpc>
              <a:spcBef>
                <a:spcPct val="0"/>
              </a:spcBef>
              <a:spcAft>
                <a:spcPct val="0"/>
              </a:spcAft>
              <a:buClr>
                <a:schemeClr val="tx1"/>
              </a:buClr>
              <a:buSzTx/>
              <a:buFont typeface="Arial" panose="020B0604020202020204" pitchFamily="34" charset="0"/>
              <a:buChar char="•"/>
              <a:tabLst/>
            </a:pPr>
            <a:endParaRPr kumimoji="0" lang="en-US" sz="1000" i="0" u="none" strike="noStrike" cap="none" normalizeH="0" baseline="0" dirty="0">
              <a:ln>
                <a:noFill/>
              </a:ln>
              <a:solidFill>
                <a:schemeClr val="tx2"/>
              </a:solidFill>
              <a:effectLst/>
              <a:latin typeface="+mj-lt"/>
            </a:endParaRPr>
          </a:p>
        </p:txBody>
      </p:sp>
      <p:sp>
        <p:nvSpPr>
          <p:cNvPr id="38" name="Triangle isocèle 37">
            <a:extLst>
              <a:ext uri="{FF2B5EF4-FFF2-40B4-BE49-F238E27FC236}">
                <a16:creationId xmlns:a16="http://schemas.microsoft.com/office/drawing/2014/main" id="{60E82FDA-D8F3-4F51-A70E-C2463A95644C}"/>
              </a:ext>
            </a:extLst>
          </p:cNvPr>
          <p:cNvSpPr/>
          <p:nvPr/>
        </p:nvSpPr>
        <p:spPr bwMode="auto">
          <a:xfrm rot="10800000">
            <a:off x="4550141" y="2764106"/>
            <a:ext cx="949227" cy="111228"/>
          </a:xfrm>
          <a:prstGeom prst="triangle">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dirty="0">
              <a:ln>
                <a:noFill/>
              </a:ln>
              <a:solidFill>
                <a:schemeClr val="tx1"/>
              </a:solidFill>
              <a:effectLst/>
              <a:latin typeface="+mj-lt"/>
            </a:endParaRPr>
          </a:p>
        </p:txBody>
      </p:sp>
      <p:sp>
        <p:nvSpPr>
          <p:cNvPr id="39" name="Rectangle 38">
            <a:extLst>
              <a:ext uri="{FF2B5EF4-FFF2-40B4-BE49-F238E27FC236}">
                <a16:creationId xmlns:a16="http://schemas.microsoft.com/office/drawing/2014/main" id="{70CEDCAE-DD9E-4FEB-A03A-70A9B2A27108}"/>
              </a:ext>
            </a:extLst>
          </p:cNvPr>
          <p:cNvSpPr/>
          <p:nvPr/>
        </p:nvSpPr>
        <p:spPr bwMode="auto">
          <a:xfrm>
            <a:off x="6839283" y="2360152"/>
            <a:ext cx="2735786" cy="402333"/>
          </a:xfrm>
          <a:prstGeom prst="rect">
            <a:avLst/>
          </a:prstGeom>
          <a:solidFill>
            <a:schemeClr val="tx2"/>
          </a:solidFill>
          <a:ln w="9525" cap="flat" cmpd="sng" algn="ctr">
            <a:no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200" dirty="0">
                <a:solidFill>
                  <a:schemeClr val="bg1"/>
                </a:solidFill>
                <a:latin typeface="+mj-lt"/>
              </a:rPr>
              <a:t>Restitution and shared visuals</a:t>
            </a:r>
          </a:p>
        </p:txBody>
      </p:sp>
      <p:sp>
        <p:nvSpPr>
          <p:cNvPr id="42" name="Rectangle 41">
            <a:extLst>
              <a:ext uri="{FF2B5EF4-FFF2-40B4-BE49-F238E27FC236}">
                <a16:creationId xmlns:a16="http://schemas.microsoft.com/office/drawing/2014/main" id="{C007AC2B-F031-4544-B0C5-B373DA55A59B}"/>
              </a:ext>
            </a:extLst>
          </p:cNvPr>
          <p:cNvSpPr/>
          <p:nvPr/>
        </p:nvSpPr>
        <p:spPr bwMode="auto">
          <a:xfrm>
            <a:off x="6839293" y="2762485"/>
            <a:ext cx="2735778" cy="2972975"/>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36000" tIns="180000" rIns="36000" bIns="45720" numCol="1" rtlCol="0" anchor="t" anchorCtr="0" compatLnSpc="1">
            <a:prstTxWarp prst="textNoShape">
              <a:avLst/>
            </a:prstTxWarp>
          </a:bodyPr>
          <a:lstStyle/>
          <a:p>
            <a:pPr marL="171450" indent="-171450">
              <a:buClr>
                <a:schemeClr val="tx1"/>
              </a:buClr>
              <a:buFont typeface="Arial" panose="020B0604020202020204" pitchFamily="34" charset="0"/>
              <a:buChar char="•"/>
            </a:pPr>
            <a:r>
              <a:rPr kumimoji="0" lang="en-US" sz="1000" i="0" u="none" strike="noStrike" cap="none" normalizeH="0" baseline="0" dirty="0">
                <a:ln>
                  <a:noFill/>
                </a:ln>
                <a:effectLst/>
                <a:latin typeface="+mj-lt"/>
              </a:rPr>
              <a:t>Create and share </a:t>
            </a:r>
            <a:r>
              <a:rPr kumimoji="0" lang="en-US" sz="1000" i="0" u="none" strike="noStrike" cap="none" normalizeH="0" baseline="0" dirty="0">
                <a:ln>
                  <a:noFill/>
                </a:ln>
                <a:solidFill>
                  <a:schemeClr val="tx2"/>
                </a:solidFill>
                <a:effectLst/>
                <a:latin typeface="+mj-lt"/>
              </a:rPr>
              <a:t>3D models </a:t>
            </a:r>
            <a:r>
              <a:rPr kumimoji="0" lang="en-US" sz="1000" i="0" u="none" strike="noStrike" cap="none" normalizeH="0" baseline="0" dirty="0">
                <a:ln>
                  <a:noFill/>
                </a:ln>
                <a:effectLst/>
                <a:latin typeface="+mj-lt"/>
              </a:rPr>
              <a:t>via Pix4DCloud with all stakeholders </a:t>
            </a:r>
          </a:p>
          <a:p>
            <a:pPr marL="171450" indent="-171450">
              <a:buClr>
                <a:schemeClr val="tx1"/>
              </a:buClr>
              <a:buFont typeface="Arial" panose="020B0604020202020204" pitchFamily="34" charset="0"/>
              <a:buChar char="•"/>
            </a:pPr>
            <a:r>
              <a:rPr kumimoji="0" lang="en-US" sz="1000" i="0" u="none" strike="noStrike" cap="none" normalizeH="0" baseline="0" dirty="0">
                <a:ln>
                  <a:noFill/>
                </a:ln>
                <a:solidFill>
                  <a:schemeClr val="tx2"/>
                </a:solidFill>
                <a:effectLst/>
                <a:latin typeface="+mj-lt"/>
              </a:rPr>
              <a:t>Flexible integration of images from various sources</a:t>
            </a:r>
            <a:r>
              <a:rPr kumimoji="0" lang="en-US" sz="1000" i="0" u="none" strike="noStrike" cap="none" normalizeH="0" baseline="0" dirty="0">
                <a:ln>
                  <a:noFill/>
                </a:ln>
                <a:effectLst/>
                <a:latin typeface="+mj-lt"/>
              </a:rPr>
              <a:t>, including a platform for analysis of measured data </a:t>
            </a:r>
          </a:p>
        </p:txBody>
      </p:sp>
      <p:sp>
        <p:nvSpPr>
          <p:cNvPr id="43" name="Triangle isocèle 42">
            <a:extLst>
              <a:ext uri="{FF2B5EF4-FFF2-40B4-BE49-F238E27FC236}">
                <a16:creationId xmlns:a16="http://schemas.microsoft.com/office/drawing/2014/main" id="{622D55B0-DD9C-4023-AB94-CE089994EC75}"/>
              </a:ext>
            </a:extLst>
          </p:cNvPr>
          <p:cNvSpPr/>
          <p:nvPr/>
        </p:nvSpPr>
        <p:spPr bwMode="auto">
          <a:xfrm rot="10800000">
            <a:off x="7732562" y="2764106"/>
            <a:ext cx="949227" cy="111228"/>
          </a:xfrm>
          <a:prstGeom prst="triangle">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dirty="0">
              <a:ln>
                <a:noFill/>
              </a:ln>
              <a:solidFill>
                <a:schemeClr val="tx1"/>
              </a:solidFill>
              <a:effectLst/>
              <a:latin typeface="+mj-lt"/>
            </a:endParaRPr>
          </a:p>
        </p:txBody>
      </p:sp>
      <p:sp>
        <p:nvSpPr>
          <p:cNvPr id="45" name="Rectangle 44">
            <a:extLst>
              <a:ext uri="{FF2B5EF4-FFF2-40B4-BE49-F238E27FC236}">
                <a16:creationId xmlns:a16="http://schemas.microsoft.com/office/drawing/2014/main" id="{5CE85AE7-FEE1-44CA-80B3-D0DC0F17E39C}"/>
              </a:ext>
            </a:extLst>
          </p:cNvPr>
          <p:cNvSpPr/>
          <p:nvPr/>
        </p:nvSpPr>
        <p:spPr bwMode="auto">
          <a:xfrm>
            <a:off x="771313" y="5291864"/>
            <a:ext cx="2050226" cy="402334"/>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900" i="1" dirty="0">
                <a:latin typeface="+mj-lt"/>
              </a:rPr>
              <a:t>Remote controlled drones collecting photos/videos of site</a:t>
            </a:r>
            <a:endParaRPr kumimoji="0" lang="en-US" sz="900" b="0" i="1" u="none" strike="noStrike" cap="none" normalizeH="0" baseline="0" dirty="0">
              <a:ln>
                <a:noFill/>
              </a:ln>
              <a:solidFill>
                <a:schemeClr val="tx1"/>
              </a:solidFill>
              <a:effectLst/>
              <a:latin typeface="+mj-lt"/>
            </a:endParaRPr>
          </a:p>
        </p:txBody>
      </p:sp>
      <p:sp>
        <p:nvSpPr>
          <p:cNvPr id="53" name="Rectangle 52">
            <a:extLst>
              <a:ext uri="{FF2B5EF4-FFF2-40B4-BE49-F238E27FC236}">
                <a16:creationId xmlns:a16="http://schemas.microsoft.com/office/drawing/2014/main" id="{728C0255-F34F-4735-B701-0C6DB6A82697}"/>
              </a:ext>
            </a:extLst>
          </p:cNvPr>
          <p:cNvSpPr/>
          <p:nvPr/>
        </p:nvSpPr>
        <p:spPr bwMode="auto">
          <a:xfrm>
            <a:off x="3999647" y="5265346"/>
            <a:ext cx="2050226" cy="338399"/>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900" i="1" dirty="0">
                <a:latin typeface="+mj-lt"/>
              </a:rPr>
              <a:t>Software available on tablet to assist operators</a:t>
            </a:r>
            <a:endParaRPr kumimoji="0" lang="en-US" sz="900" b="0" i="1" u="none" strike="noStrike" cap="none" normalizeH="0" baseline="0" dirty="0">
              <a:ln>
                <a:noFill/>
              </a:ln>
              <a:solidFill>
                <a:schemeClr val="tx1"/>
              </a:solidFill>
              <a:effectLst/>
              <a:latin typeface="+mj-lt"/>
            </a:endParaRPr>
          </a:p>
        </p:txBody>
      </p:sp>
      <p:sp>
        <p:nvSpPr>
          <p:cNvPr id="54" name="Rectangle 53">
            <a:extLst>
              <a:ext uri="{FF2B5EF4-FFF2-40B4-BE49-F238E27FC236}">
                <a16:creationId xmlns:a16="http://schemas.microsoft.com/office/drawing/2014/main" id="{85B1C81A-231D-48C8-84AE-5EE295244265}"/>
              </a:ext>
            </a:extLst>
          </p:cNvPr>
          <p:cNvSpPr/>
          <p:nvPr/>
        </p:nvSpPr>
        <p:spPr bwMode="auto">
          <a:xfrm>
            <a:off x="7038536" y="5324819"/>
            <a:ext cx="2393014" cy="402334"/>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900" i="1" dirty="0">
                <a:latin typeface="+mj-lt"/>
              </a:rPr>
              <a:t>Web platform for model viewing, project tracking and sharing</a:t>
            </a:r>
            <a:endParaRPr kumimoji="0" lang="en-US" sz="900" b="0" i="1" u="none" strike="noStrike" cap="none" normalizeH="0" baseline="0" dirty="0">
              <a:ln>
                <a:noFill/>
              </a:ln>
              <a:solidFill>
                <a:schemeClr val="tx1"/>
              </a:solidFill>
              <a:effectLst/>
              <a:latin typeface="+mj-lt"/>
            </a:endParaRPr>
          </a:p>
        </p:txBody>
      </p:sp>
      <p:sp>
        <p:nvSpPr>
          <p:cNvPr id="55" name="Triangle isocèle 54">
            <a:extLst>
              <a:ext uri="{FF2B5EF4-FFF2-40B4-BE49-F238E27FC236}">
                <a16:creationId xmlns:a16="http://schemas.microsoft.com/office/drawing/2014/main" id="{CB6B9718-F135-45F8-AEBA-74FA63710745}"/>
              </a:ext>
            </a:extLst>
          </p:cNvPr>
          <p:cNvSpPr/>
          <p:nvPr/>
        </p:nvSpPr>
        <p:spPr bwMode="auto">
          <a:xfrm rot="5400000">
            <a:off x="3232372" y="2338002"/>
            <a:ext cx="402333" cy="446633"/>
          </a:xfrm>
          <a:prstGeom prst="triangle">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dirty="0">
              <a:ln>
                <a:noFill/>
              </a:ln>
              <a:solidFill>
                <a:schemeClr val="tx1"/>
              </a:solidFill>
              <a:effectLst/>
              <a:latin typeface="+mj-lt"/>
            </a:endParaRPr>
          </a:p>
        </p:txBody>
      </p:sp>
      <p:sp>
        <p:nvSpPr>
          <p:cNvPr id="56" name="Triangle isocèle 55">
            <a:extLst>
              <a:ext uri="{FF2B5EF4-FFF2-40B4-BE49-F238E27FC236}">
                <a16:creationId xmlns:a16="http://schemas.microsoft.com/office/drawing/2014/main" id="{50EEAD72-D1CC-4940-A4B5-C62651B81DA1}"/>
              </a:ext>
            </a:extLst>
          </p:cNvPr>
          <p:cNvSpPr/>
          <p:nvPr/>
        </p:nvSpPr>
        <p:spPr bwMode="auto">
          <a:xfrm rot="5400000">
            <a:off x="6414790" y="2338003"/>
            <a:ext cx="402334" cy="446633"/>
          </a:xfrm>
          <a:prstGeom prst="triangle">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dirty="0">
              <a:ln>
                <a:noFill/>
              </a:ln>
              <a:solidFill>
                <a:schemeClr val="tx1"/>
              </a:solidFill>
              <a:effectLst/>
              <a:latin typeface="+mj-lt"/>
            </a:endParaRPr>
          </a:p>
        </p:txBody>
      </p:sp>
      <p:pic>
        <p:nvPicPr>
          <p:cNvPr id="3088" name="Picture 16" descr="Improve as-built monitoring with aerial imagery from drones">
            <a:extLst>
              <a:ext uri="{FF2B5EF4-FFF2-40B4-BE49-F238E27FC236}">
                <a16:creationId xmlns:a16="http://schemas.microsoft.com/office/drawing/2014/main" id="{757B822E-93BF-413B-AAA0-1D91BB4F5965}"/>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075422" y="4208948"/>
            <a:ext cx="1865160" cy="1049152"/>
          </a:xfrm>
          <a:prstGeom prst="rect">
            <a:avLst/>
          </a:prstGeom>
          <a:noFill/>
          <a:extLst>
            <a:ext uri="{909E8E84-426E-40DD-AFC4-6F175D3DCCD1}">
              <a14:hiddenFill xmlns:a14="http://schemas.microsoft.com/office/drawing/2010/main">
                <a:solidFill>
                  <a:srgbClr val="FFFFFF"/>
                </a:solidFill>
              </a14:hiddenFill>
            </a:ext>
          </a:extLst>
        </p:spPr>
      </p:pic>
      <p:sp>
        <p:nvSpPr>
          <p:cNvPr id="58" name="Rectangle 57">
            <a:extLst>
              <a:ext uri="{FF2B5EF4-FFF2-40B4-BE49-F238E27FC236}">
                <a16:creationId xmlns:a16="http://schemas.microsoft.com/office/drawing/2014/main" id="{A128AB00-1EA4-4DD2-B033-484B5E768D2A}"/>
              </a:ext>
            </a:extLst>
          </p:cNvPr>
          <p:cNvSpPr/>
          <p:nvPr/>
        </p:nvSpPr>
        <p:spPr bwMode="auto">
          <a:xfrm>
            <a:off x="428786" y="5855672"/>
            <a:ext cx="9062924" cy="432000"/>
          </a:xfrm>
          <a:prstGeom prst="rect">
            <a:avLst/>
          </a:prstGeom>
          <a:no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endParaRPr lang="en-US" sz="1000" b="1" dirty="0">
              <a:latin typeface="+mj-lt"/>
            </a:endParaRPr>
          </a:p>
        </p:txBody>
      </p:sp>
      <p:sp>
        <p:nvSpPr>
          <p:cNvPr id="59" name="ZoneTexte 58">
            <a:extLst>
              <a:ext uri="{FF2B5EF4-FFF2-40B4-BE49-F238E27FC236}">
                <a16:creationId xmlns:a16="http://schemas.microsoft.com/office/drawing/2014/main" id="{C527F4D9-5F1F-4346-8985-91CF05F3AB01}"/>
              </a:ext>
            </a:extLst>
          </p:cNvPr>
          <p:cNvSpPr txBox="1"/>
          <p:nvPr/>
        </p:nvSpPr>
        <p:spPr>
          <a:xfrm>
            <a:off x="538524" y="5756489"/>
            <a:ext cx="776749" cy="246221"/>
          </a:xfrm>
          <a:prstGeom prst="rect">
            <a:avLst/>
          </a:prstGeom>
          <a:solidFill>
            <a:schemeClr val="bg1"/>
          </a:solidFill>
        </p:spPr>
        <p:txBody>
          <a:bodyPr wrap="square" rtlCol="0">
            <a:spAutoFit/>
          </a:bodyPr>
          <a:lstStyle/>
          <a:p>
            <a:pPr algn="ctr"/>
            <a:r>
              <a:rPr lang="en-US" sz="1000" b="1" cap="small" dirty="0">
                <a:solidFill>
                  <a:schemeClr val="tx2"/>
                </a:solidFill>
                <a:latin typeface="+mj-lt"/>
              </a:rPr>
              <a:t>Impact</a:t>
            </a:r>
          </a:p>
        </p:txBody>
      </p:sp>
      <p:sp>
        <p:nvSpPr>
          <p:cNvPr id="60" name="ZoneTexte 59">
            <a:extLst>
              <a:ext uri="{FF2B5EF4-FFF2-40B4-BE49-F238E27FC236}">
                <a16:creationId xmlns:a16="http://schemas.microsoft.com/office/drawing/2014/main" id="{4C6CAE5C-6B57-43FF-B10B-91C28E2AAA79}"/>
              </a:ext>
            </a:extLst>
          </p:cNvPr>
          <p:cNvSpPr txBox="1"/>
          <p:nvPr/>
        </p:nvSpPr>
        <p:spPr>
          <a:xfrm>
            <a:off x="426629" y="5889347"/>
            <a:ext cx="8207349" cy="400110"/>
          </a:xfrm>
          <a:prstGeom prst="rect">
            <a:avLst/>
          </a:prstGeom>
          <a:noFill/>
        </p:spPr>
        <p:txBody>
          <a:bodyPr wrap="square">
            <a:spAutoFit/>
          </a:bodyPr>
          <a:lstStyle/>
          <a:p>
            <a:pPr marL="171450" marR="0" indent="-171450" defTabSz="914400" rtl="0" eaLnBrk="1" fontAlgn="base" latinLnBrk="0" hangingPunct="1">
              <a:lnSpc>
                <a:spcPct val="100000"/>
              </a:lnSpc>
              <a:spcBef>
                <a:spcPct val="0"/>
              </a:spcBef>
              <a:spcAft>
                <a:spcPct val="0"/>
              </a:spcAft>
              <a:buClr>
                <a:schemeClr val="tx1"/>
              </a:buClr>
              <a:buSzTx/>
              <a:buFont typeface="Arial" panose="020B0604020202020204" pitchFamily="34" charset="0"/>
              <a:buChar char="•"/>
              <a:tabLst/>
            </a:pPr>
            <a:r>
              <a:rPr kumimoji="0" lang="en-US" sz="1000" b="0" i="0" u="none" strike="noStrike" cap="none" normalizeH="0" baseline="0" dirty="0">
                <a:ln>
                  <a:noFill/>
                </a:ln>
                <a:effectLst/>
                <a:latin typeface="+mj-lt"/>
              </a:rPr>
              <a:t>Faster, safer and more efficient inspection of construction sites through the use of aerial images</a:t>
            </a:r>
          </a:p>
          <a:p>
            <a:pPr marL="171450" marR="0" indent="-171450" defTabSz="914400" rtl="0" eaLnBrk="1" fontAlgn="base" latinLnBrk="0" hangingPunct="1">
              <a:lnSpc>
                <a:spcPct val="100000"/>
              </a:lnSpc>
              <a:spcBef>
                <a:spcPct val="0"/>
              </a:spcBef>
              <a:spcAft>
                <a:spcPct val="0"/>
              </a:spcAft>
              <a:buClr>
                <a:schemeClr val="tx1"/>
              </a:buClr>
              <a:buSzTx/>
              <a:buFont typeface="Arial" panose="020B0604020202020204" pitchFamily="34" charset="0"/>
              <a:buChar char="•"/>
              <a:tabLst/>
            </a:pPr>
            <a:r>
              <a:rPr kumimoji="0" lang="en-US" sz="1000" b="0" i="0" u="none" strike="noStrike" cap="none" normalizeH="0" baseline="0" dirty="0">
                <a:ln>
                  <a:noFill/>
                </a:ln>
                <a:effectLst/>
                <a:latin typeface="+mj-lt"/>
              </a:rPr>
              <a:t>Very precise monitoring of construction sites thanks to the high precision data collected and modeled</a:t>
            </a:r>
          </a:p>
        </p:txBody>
      </p:sp>
      <p:pic>
        <p:nvPicPr>
          <p:cNvPr id="3092" name="Picture 20" descr="Infrastructure inspection with drone mapping">
            <a:extLst>
              <a:ext uri="{FF2B5EF4-FFF2-40B4-BE49-F238E27FC236}">
                <a16:creationId xmlns:a16="http://schemas.microsoft.com/office/drawing/2014/main" id="{1B3B9E6C-01BC-40BE-9E16-8EF08A9D4357}"/>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962877" y="4174023"/>
            <a:ext cx="1841571" cy="1035884"/>
          </a:xfrm>
          <a:prstGeom prst="rect">
            <a:avLst/>
          </a:prstGeom>
          <a:noFill/>
          <a:extLst>
            <a:ext uri="{909E8E84-426E-40DD-AFC4-6F175D3DCCD1}">
              <a14:hiddenFill xmlns:a14="http://schemas.microsoft.com/office/drawing/2010/main">
                <a:solidFill>
                  <a:srgbClr val="FFFFFF"/>
                </a:solidFill>
              </a14:hiddenFill>
            </a:ext>
          </a:extLst>
        </p:spPr>
      </p:pic>
      <p:pic>
        <p:nvPicPr>
          <p:cNvPr id="3096" name="Picture 24" descr="Résultat de recherche d'images pour &quot;pix4D share collaborate&quot;">
            <a:extLst>
              <a:ext uri="{FF2B5EF4-FFF2-40B4-BE49-F238E27FC236}">
                <a16:creationId xmlns:a16="http://schemas.microsoft.com/office/drawing/2014/main" id="{9F1B6FEB-58D3-4B82-A028-A9E4FEA4F603}"/>
              </a:ext>
            </a:extLst>
          </p:cNvPr>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26843" t="3508" b="10818"/>
          <a:stretch/>
        </p:blipFill>
        <p:spPr bwMode="auto">
          <a:xfrm>
            <a:off x="7306247" y="4137514"/>
            <a:ext cx="1788204" cy="1177957"/>
          </a:xfrm>
          <a:prstGeom prst="rect">
            <a:avLst/>
          </a:prstGeom>
          <a:noFill/>
          <a:extLst>
            <a:ext uri="{909E8E84-426E-40DD-AFC4-6F175D3DCCD1}">
              <a14:hiddenFill xmlns:a14="http://schemas.microsoft.com/office/drawing/2010/main">
                <a:solidFill>
                  <a:srgbClr val="FFFFFF"/>
                </a:solidFill>
              </a14:hiddenFill>
            </a:ext>
          </a:extLst>
        </p:spPr>
      </p:pic>
      <p:sp>
        <p:nvSpPr>
          <p:cNvPr id="61" name="Rectangle 60">
            <a:extLst>
              <a:ext uri="{FF2B5EF4-FFF2-40B4-BE49-F238E27FC236}">
                <a16:creationId xmlns:a16="http://schemas.microsoft.com/office/drawing/2014/main" id="{A6E8C61E-CFC4-41EC-AC3C-0CE01414D934}"/>
              </a:ext>
            </a:extLst>
          </p:cNvPr>
          <p:cNvSpPr/>
          <p:nvPr/>
        </p:nvSpPr>
        <p:spPr bwMode="auto">
          <a:xfrm>
            <a:off x="202340" y="1002706"/>
            <a:ext cx="9515817" cy="5362581"/>
          </a:xfrm>
          <a:prstGeom prst="rect">
            <a:avLst/>
          </a:prstGeom>
          <a:no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dirty="0">
              <a:ln>
                <a:noFill/>
              </a:ln>
              <a:solidFill>
                <a:schemeClr val="tx1"/>
              </a:solidFill>
              <a:effectLst/>
              <a:latin typeface="+mj-lt"/>
            </a:endParaRPr>
          </a:p>
        </p:txBody>
      </p:sp>
      <p:sp>
        <p:nvSpPr>
          <p:cNvPr id="62" name="ZoneTexte 61">
            <a:extLst>
              <a:ext uri="{FF2B5EF4-FFF2-40B4-BE49-F238E27FC236}">
                <a16:creationId xmlns:a16="http://schemas.microsoft.com/office/drawing/2014/main" id="{58DB2BE3-F0D9-432A-9451-97145834550C}"/>
              </a:ext>
            </a:extLst>
          </p:cNvPr>
          <p:cNvSpPr txBox="1"/>
          <p:nvPr/>
        </p:nvSpPr>
        <p:spPr>
          <a:xfrm>
            <a:off x="3467928" y="868247"/>
            <a:ext cx="2826291" cy="276999"/>
          </a:xfrm>
          <a:prstGeom prst="rect">
            <a:avLst/>
          </a:prstGeom>
          <a:solidFill>
            <a:schemeClr val="bg1"/>
          </a:solidFill>
        </p:spPr>
        <p:txBody>
          <a:bodyPr wrap="square" rtlCol="0" anchor="ctr">
            <a:spAutoFit/>
          </a:bodyPr>
          <a:lstStyle/>
          <a:p>
            <a:pPr algn="ctr"/>
            <a:r>
              <a:rPr lang="en-US" sz="1200" i="1" dirty="0">
                <a:latin typeface="+mj-lt"/>
              </a:rPr>
              <a:t>Example of similar initiative</a:t>
            </a:r>
          </a:p>
        </p:txBody>
      </p:sp>
      <p:sp>
        <p:nvSpPr>
          <p:cNvPr id="63" name="ZoneTexte 40">
            <a:extLst>
              <a:ext uri="{FF2B5EF4-FFF2-40B4-BE49-F238E27FC236}">
                <a16:creationId xmlns:a16="http://schemas.microsoft.com/office/drawing/2014/main" id="{71290402-55BD-44D1-85A0-25FCF4D125A5}"/>
              </a:ext>
            </a:extLst>
          </p:cNvPr>
          <p:cNvSpPr txBox="1"/>
          <p:nvPr/>
        </p:nvSpPr>
        <p:spPr>
          <a:xfrm rot="5400000">
            <a:off x="9327765" y="177493"/>
            <a:ext cx="687300" cy="338554"/>
          </a:xfrm>
          <a:prstGeom prst="rect">
            <a:avLst/>
          </a:prstGeom>
          <a:noFill/>
        </p:spPr>
        <p:txBody>
          <a:bodyPr wrap="square" rtlCol="0" anchor="ctr">
            <a:spAutoFit/>
          </a:bodyPr>
          <a:lstStyle/>
          <a:p>
            <a:pPr algn="ctr"/>
            <a:r>
              <a:rPr lang="en-US" sz="800" dirty="0">
                <a:latin typeface="+mj-lt"/>
              </a:rPr>
              <a:t>Computer vision</a:t>
            </a:r>
          </a:p>
        </p:txBody>
      </p:sp>
      <p:sp>
        <p:nvSpPr>
          <p:cNvPr id="69" name="ZoneTexte 9">
            <a:extLst>
              <a:ext uri="{FF2B5EF4-FFF2-40B4-BE49-F238E27FC236}">
                <a16:creationId xmlns:a16="http://schemas.microsoft.com/office/drawing/2014/main" id="{C5FB799E-CDDD-4EC0-A3FD-67B30854E1F4}"/>
              </a:ext>
            </a:extLst>
          </p:cNvPr>
          <p:cNvSpPr txBox="1"/>
          <p:nvPr/>
        </p:nvSpPr>
        <p:spPr>
          <a:xfrm>
            <a:off x="375279" y="1763997"/>
            <a:ext cx="1548000" cy="184666"/>
          </a:xfrm>
          <a:prstGeom prst="rect">
            <a:avLst/>
          </a:prstGeom>
          <a:solidFill>
            <a:schemeClr val="bg1"/>
          </a:solidFill>
        </p:spPr>
        <p:txBody>
          <a:bodyPr vert="horz" wrap="square" lIns="36000" tIns="0" rIns="36000" bIns="0" rtlCol="0">
            <a:spAutoFit/>
          </a:bodyPr>
          <a:lstStyle/>
          <a:p>
            <a:pPr fontAlgn="auto">
              <a:spcBef>
                <a:spcPct val="20000"/>
              </a:spcBef>
              <a:spcAft>
                <a:spcPts val="0"/>
              </a:spcAft>
            </a:pPr>
            <a:r>
              <a:rPr lang="en-US" sz="1200" dirty="0">
                <a:solidFill>
                  <a:schemeClr val="tx2"/>
                </a:solidFill>
                <a:latin typeface="+mj-lt"/>
              </a:rPr>
              <a:t>Main clients</a:t>
            </a:r>
          </a:p>
        </p:txBody>
      </p:sp>
      <p:pic>
        <p:nvPicPr>
          <p:cNvPr id="70" name="Picture 12" descr="Résultat de recherche d'images pour &quot;bouygues construction logo&quot;">
            <a:extLst>
              <a:ext uri="{FF2B5EF4-FFF2-40B4-BE49-F238E27FC236}">
                <a16:creationId xmlns:a16="http://schemas.microsoft.com/office/drawing/2014/main" id="{8C71CADE-BAAF-43A3-A6ED-861B37C6BEE6}"/>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639907" y="1925105"/>
            <a:ext cx="697647" cy="358103"/>
          </a:xfrm>
          <a:prstGeom prst="rect">
            <a:avLst/>
          </a:prstGeom>
          <a:noFill/>
          <a:extLst>
            <a:ext uri="{909E8E84-426E-40DD-AFC4-6F175D3DCCD1}">
              <a14:hiddenFill xmlns:a14="http://schemas.microsoft.com/office/drawing/2010/main">
                <a:solidFill>
                  <a:srgbClr val="FFFFFF"/>
                </a:solidFill>
              </a14:hiddenFill>
            </a:ext>
          </a:extLst>
        </p:spPr>
      </p:pic>
      <p:sp>
        <p:nvSpPr>
          <p:cNvPr id="72" name="Rectangle 71">
            <a:extLst>
              <a:ext uri="{FF2B5EF4-FFF2-40B4-BE49-F238E27FC236}">
                <a16:creationId xmlns:a16="http://schemas.microsoft.com/office/drawing/2014/main" id="{4C7576A4-CD03-46B5-B5BA-A0EDD03204C7}"/>
              </a:ext>
            </a:extLst>
          </p:cNvPr>
          <p:cNvSpPr/>
          <p:nvPr/>
        </p:nvSpPr>
        <p:spPr>
          <a:xfrm>
            <a:off x="9012585" y="40200"/>
            <a:ext cx="419288" cy="18416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en-US" sz="700" dirty="0">
              <a:latin typeface="+mj-lt"/>
            </a:endParaRPr>
          </a:p>
        </p:txBody>
      </p:sp>
      <p:sp>
        <p:nvSpPr>
          <p:cNvPr id="73" name="Rectangle 72">
            <a:extLst>
              <a:ext uri="{FF2B5EF4-FFF2-40B4-BE49-F238E27FC236}">
                <a16:creationId xmlns:a16="http://schemas.microsoft.com/office/drawing/2014/main" id="{8C709857-1A4D-47D5-82BB-1AE431A7DE7A}"/>
              </a:ext>
            </a:extLst>
          </p:cNvPr>
          <p:cNvSpPr/>
          <p:nvPr/>
        </p:nvSpPr>
        <p:spPr>
          <a:xfrm>
            <a:off x="9012585" y="438350"/>
            <a:ext cx="419288" cy="18416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en-US" sz="700" dirty="0">
              <a:latin typeface="+mj-lt"/>
            </a:endParaRPr>
          </a:p>
        </p:txBody>
      </p:sp>
      <p:sp>
        <p:nvSpPr>
          <p:cNvPr id="75" name="Rectangle 74">
            <a:extLst>
              <a:ext uri="{FF2B5EF4-FFF2-40B4-BE49-F238E27FC236}">
                <a16:creationId xmlns:a16="http://schemas.microsoft.com/office/drawing/2014/main" id="{EBF05075-15DD-4716-858A-7420380CCB29}"/>
              </a:ext>
            </a:extLst>
          </p:cNvPr>
          <p:cNvSpPr/>
          <p:nvPr/>
        </p:nvSpPr>
        <p:spPr>
          <a:xfrm>
            <a:off x="9012585" y="239275"/>
            <a:ext cx="419288" cy="184162"/>
          </a:xfrm>
          <a:prstGeom prst="rect">
            <a:avLst/>
          </a:prstGeom>
          <a:solidFill>
            <a:srgbClr val="B3A2C7"/>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sz="700" b="1" dirty="0">
                <a:latin typeface="+mj-lt"/>
              </a:rPr>
              <a:t>Operations</a:t>
            </a:r>
          </a:p>
        </p:txBody>
      </p:sp>
      <p:pic>
        <p:nvPicPr>
          <p:cNvPr id="41" name="Graphic 30" descr="Magnifying glass with solid fill">
            <a:extLst>
              <a:ext uri="{FF2B5EF4-FFF2-40B4-BE49-F238E27FC236}">
                <a16:creationId xmlns:a16="http://schemas.microsoft.com/office/drawing/2014/main" id="{D1D2AA74-AA5F-4829-82F3-0CD6A67C60C6}"/>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64498" y="201198"/>
            <a:ext cx="387795" cy="387795"/>
          </a:xfrm>
          <a:prstGeom prst="rect">
            <a:avLst/>
          </a:prstGeom>
        </p:spPr>
      </p:pic>
      <p:sp>
        <p:nvSpPr>
          <p:cNvPr id="44" name="ZoneTexte 63">
            <a:extLst>
              <a:ext uri="{FF2B5EF4-FFF2-40B4-BE49-F238E27FC236}">
                <a16:creationId xmlns:a16="http://schemas.microsoft.com/office/drawing/2014/main" id="{4D0A5FEF-026E-4EBA-94EA-A88280A92840}"/>
              </a:ext>
            </a:extLst>
          </p:cNvPr>
          <p:cNvSpPr txBox="1"/>
          <p:nvPr/>
        </p:nvSpPr>
        <p:spPr>
          <a:xfrm>
            <a:off x="5189828" y="6393455"/>
            <a:ext cx="3600000" cy="215444"/>
          </a:xfrm>
          <a:prstGeom prst="rect">
            <a:avLst/>
          </a:prstGeom>
          <a:noFill/>
        </p:spPr>
        <p:txBody>
          <a:bodyPr wrap="square">
            <a:spAutoFit/>
          </a:bodyPr>
          <a:lstStyle/>
          <a:p>
            <a:pPr marL="0" indent="0">
              <a:buNone/>
            </a:pPr>
            <a:r>
              <a:rPr lang="en-US" sz="800" i="1" dirty="0">
                <a:solidFill>
                  <a:schemeClr val="bg1"/>
                </a:solidFill>
              </a:rPr>
              <a:t>Sources: eleven research and analysis</a:t>
            </a:r>
          </a:p>
        </p:txBody>
      </p:sp>
    </p:spTree>
    <p:extLst>
      <p:ext uri="{BB962C8B-B14F-4D97-AF65-F5344CB8AC3E}">
        <p14:creationId xmlns:p14="http://schemas.microsoft.com/office/powerpoint/2010/main" val="28081609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4" name="Objet 73" hidden="1">
            <a:extLst>
              <a:ext uri="{FF2B5EF4-FFF2-40B4-BE49-F238E27FC236}">
                <a16:creationId xmlns:a16="http://schemas.microsoft.com/office/drawing/2014/main" id="{13F87AA8-9D06-4BBE-A4EF-68B245D429DA}"/>
              </a:ext>
            </a:extLst>
          </p:cNvPr>
          <p:cNvGraphicFramePr>
            <a:graphicFrameLocks noChangeAspect="1"/>
          </p:cNvGraphicFramePr>
          <p:nvPr>
            <p:custDataLst>
              <p:tags r:id="rId1"/>
            </p:custDataLst>
            <p:extLst>
              <p:ext uri="{D42A27DB-BD31-4B8C-83A1-F6EECF244321}">
                <p14:modId xmlns:p14="http://schemas.microsoft.com/office/powerpoint/2010/main" val="236358915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15" imgH="416" progId="TCLayout.ActiveDocument.1">
                  <p:embed/>
                </p:oleObj>
              </mc:Choice>
              <mc:Fallback>
                <p:oleObj name="think-cell Slide" r:id="rId3" imgW="415" imgH="416" progId="TCLayout.ActiveDocument.1">
                  <p:embed/>
                  <p:pic>
                    <p:nvPicPr>
                      <p:cNvPr id="74" name="Objet 73" hidden="1">
                        <a:extLst>
                          <a:ext uri="{FF2B5EF4-FFF2-40B4-BE49-F238E27FC236}">
                            <a16:creationId xmlns:a16="http://schemas.microsoft.com/office/drawing/2014/main" id="{13F87AA8-9D06-4BBE-A4EF-68B245D429DA}"/>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55" name="Image 54">
            <a:extLst>
              <a:ext uri="{FF2B5EF4-FFF2-40B4-BE49-F238E27FC236}">
                <a16:creationId xmlns:a16="http://schemas.microsoft.com/office/drawing/2014/main" id="{3C057141-8166-4C97-9153-A9E580613089}"/>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619251" y="1111922"/>
            <a:ext cx="509512" cy="638710"/>
          </a:xfrm>
          <a:prstGeom prst="rect">
            <a:avLst/>
          </a:prstGeom>
        </p:spPr>
      </p:pic>
      <p:pic>
        <p:nvPicPr>
          <p:cNvPr id="57" name="Image 56">
            <a:extLst>
              <a:ext uri="{FF2B5EF4-FFF2-40B4-BE49-F238E27FC236}">
                <a16:creationId xmlns:a16="http://schemas.microsoft.com/office/drawing/2014/main" id="{66D1D608-9297-4DA0-870A-376932CDE1D8}"/>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6271395" y="1780164"/>
            <a:ext cx="3136555" cy="3969813"/>
          </a:xfrm>
          <a:prstGeom prst="rect">
            <a:avLst/>
          </a:prstGeom>
          <a:ln>
            <a:solidFill>
              <a:schemeClr val="bg1">
                <a:lumMod val="85000"/>
              </a:schemeClr>
            </a:solidFill>
          </a:ln>
          <a:effectLst>
            <a:outerShdw blurRad="50800" dist="38100" dir="2700000" algn="tl" rotWithShape="0">
              <a:prstClr val="black">
                <a:alpha val="40000"/>
              </a:prstClr>
            </a:outerShdw>
          </a:effectLst>
        </p:spPr>
      </p:pic>
      <p:pic>
        <p:nvPicPr>
          <p:cNvPr id="2" name="Image 1">
            <a:extLst>
              <a:ext uri="{FF2B5EF4-FFF2-40B4-BE49-F238E27FC236}">
                <a16:creationId xmlns:a16="http://schemas.microsoft.com/office/drawing/2014/main" id="{75AD5D53-CC46-44F5-B8CD-421F545D93CC}"/>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369500" y="2164744"/>
            <a:ext cx="5484069" cy="2812608"/>
          </a:xfrm>
          <a:prstGeom prst="rect">
            <a:avLst/>
          </a:prstGeom>
          <a:ln>
            <a:solidFill>
              <a:schemeClr val="bg1">
                <a:lumMod val="85000"/>
              </a:schemeClr>
            </a:solidFill>
          </a:ln>
          <a:effectLst>
            <a:outerShdw blurRad="50800" dist="38100" dir="2700000" algn="tl" rotWithShape="0">
              <a:prstClr val="black">
                <a:alpha val="40000"/>
              </a:prstClr>
            </a:outerShdw>
          </a:effectLst>
        </p:spPr>
      </p:pic>
      <p:sp>
        <p:nvSpPr>
          <p:cNvPr id="25" name="Rectangle 24">
            <a:extLst>
              <a:ext uri="{FF2B5EF4-FFF2-40B4-BE49-F238E27FC236}">
                <a16:creationId xmlns:a16="http://schemas.microsoft.com/office/drawing/2014/main" id="{E55CF477-BA9F-4C92-B72A-DBEBC94B279B}"/>
              </a:ext>
            </a:extLst>
          </p:cNvPr>
          <p:cNvSpPr/>
          <p:nvPr/>
        </p:nvSpPr>
        <p:spPr>
          <a:xfrm>
            <a:off x="1937512" y="5147408"/>
            <a:ext cx="2749980" cy="553998"/>
          </a:xfrm>
          <a:prstGeom prst="rect">
            <a:avLst/>
          </a:prstGeom>
        </p:spPr>
        <p:txBody>
          <a:bodyPr wrap="square">
            <a:spAutoFit/>
          </a:bodyPr>
          <a:lstStyle/>
          <a:p>
            <a:pPr algn="ctr"/>
            <a:r>
              <a:rPr lang="en-US" sz="1000" i="1" dirty="0">
                <a:latin typeface="+mj-lt"/>
              </a:rPr>
              <a:t>Online subscription module for condominium insurance contracts with prior pricing (for trustees)</a:t>
            </a:r>
          </a:p>
        </p:txBody>
      </p:sp>
      <p:pic>
        <p:nvPicPr>
          <p:cNvPr id="7172" name="Picture 4" descr="RÃ©sultat de recherche d'images pour &quot;odealim logo&quot;">
            <a:extLst>
              <a:ext uri="{FF2B5EF4-FFF2-40B4-BE49-F238E27FC236}">
                <a16:creationId xmlns:a16="http://schemas.microsoft.com/office/drawing/2014/main" id="{4373B38F-D7AF-4F53-B673-A279D32F1CB3}"/>
              </a:ext>
            </a:extLst>
          </p:cNvPr>
          <p:cNvPicPr>
            <a:picLocks noChangeAspect="1" noChangeArrowheads="1"/>
          </p:cNvPicPr>
          <p:nvPr/>
        </p:nvPicPr>
        <p:blipFill>
          <a:blip r:embed="rId8" cstate="print">
            <a:extLst>
              <a:ext uri="{28A0092B-C50C-407E-A947-70E740481C1C}">
                <a14:useLocalDpi xmlns:a14="http://schemas.microsoft.com/office/drawing/2010/main"/>
              </a:ext>
            </a:extLst>
          </a:blip>
          <a:srcRect/>
          <a:stretch>
            <a:fillRect/>
          </a:stretch>
        </p:blipFill>
        <p:spPr bwMode="auto">
          <a:xfrm>
            <a:off x="330929" y="1256309"/>
            <a:ext cx="1243368" cy="405327"/>
          </a:xfrm>
          <a:prstGeom prst="rect">
            <a:avLst/>
          </a:prstGeom>
          <a:noFill/>
          <a:extLst>
            <a:ext uri="{909E8E84-426E-40DD-AFC4-6F175D3DCCD1}">
              <a14:hiddenFill xmlns:a14="http://schemas.microsoft.com/office/drawing/2010/main">
                <a:solidFill>
                  <a:srgbClr val="FFFFFF"/>
                </a:solidFill>
              </a14:hiddenFill>
            </a:ext>
          </a:extLst>
        </p:spPr>
      </p:pic>
      <p:sp>
        <p:nvSpPr>
          <p:cNvPr id="28" name="Rectangle 27">
            <a:extLst>
              <a:ext uri="{FF2B5EF4-FFF2-40B4-BE49-F238E27FC236}">
                <a16:creationId xmlns:a16="http://schemas.microsoft.com/office/drawing/2014/main" id="{83610AF3-8C67-41E4-AD1B-36F5063C2F70}"/>
              </a:ext>
            </a:extLst>
          </p:cNvPr>
          <p:cNvSpPr/>
          <p:nvPr/>
        </p:nvSpPr>
        <p:spPr>
          <a:xfrm>
            <a:off x="6807896" y="5855294"/>
            <a:ext cx="2063551" cy="400110"/>
          </a:xfrm>
          <a:prstGeom prst="rect">
            <a:avLst/>
          </a:prstGeom>
        </p:spPr>
        <p:txBody>
          <a:bodyPr wrap="square">
            <a:spAutoFit/>
          </a:bodyPr>
          <a:lstStyle/>
          <a:p>
            <a:pPr algn="ctr"/>
            <a:r>
              <a:rPr lang="en-US" sz="1000" i="1" dirty="0">
                <a:solidFill>
                  <a:schemeClr val="tx2"/>
                </a:solidFill>
                <a:latin typeface="+mj-lt"/>
              </a:rPr>
              <a:t>Online pricing for diagnostic services </a:t>
            </a:r>
            <a:endParaRPr lang="en-US" sz="1000" i="1" dirty="0">
              <a:latin typeface="+mj-lt"/>
            </a:endParaRPr>
          </a:p>
        </p:txBody>
      </p:sp>
      <p:sp>
        <p:nvSpPr>
          <p:cNvPr id="15" name="ZoneTexte 40">
            <a:extLst>
              <a:ext uri="{FF2B5EF4-FFF2-40B4-BE49-F238E27FC236}">
                <a16:creationId xmlns:a16="http://schemas.microsoft.com/office/drawing/2014/main" id="{086B2770-5475-4364-AF85-9809947DC484}"/>
              </a:ext>
            </a:extLst>
          </p:cNvPr>
          <p:cNvSpPr txBox="1"/>
          <p:nvPr/>
        </p:nvSpPr>
        <p:spPr>
          <a:xfrm rot="5400000">
            <a:off x="9243626" y="215543"/>
            <a:ext cx="855577" cy="338554"/>
          </a:xfrm>
          <a:prstGeom prst="rect">
            <a:avLst/>
          </a:prstGeom>
          <a:noFill/>
        </p:spPr>
        <p:txBody>
          <a:bodyPr wrap="square" rtlCol="0" anchor="ctr">
            <a:spAutoFit/>
          </a:bodyPr>
          <a:lstStyle/>
          <a:p>
            <a:pPr algn="ctr"/>
            <a:r>
              <a:rPr lang="en-US" sz="800" kern="0" dirty="0">
                <a:latin typeface="+mj-lt"/>
              </a:rPr>
              <a:t>Contract management</a:t>
            </a:r>
            <a:endParaRPr lang="en-US" sz="800" dirty="0">
              <a:latin typeface="+mj-lt"/>
            </a:endParaRPr>
          </a:p>
        </p:txBody>
      </p:sp>
      <p:sp>
        <p:nvSpPr>
          <p:cNvPr id="20" name="Rectangle 19">
            <a:extLst>
              <a:ext uri="{FF2B5EF4-FFF2-40B4-BE49-F238E27FC236}">
                <a16:creationId xmlns:a16="http://schemas.microsoft.com/office/drawing/2014/main" id="{1CD596D9-B723-4E7B-8916-56EF96EBB64B}"/>
              </a:ext>
            </a:extLst>
          </p:cNvPr>
          <p:cNvSpPr/>
          <p:nvPr/>
        </p:nvSpPr>
        <p:spPr bwMode="auto">
          <a:xfrm>
            <a:off x="202340" y="1002706"/>
            <a:ext cx="9515817" cy="5362581"/>
          </a:xfrm>
          <a:prstGeom prst="rect">
            <a:avLst/>
          </a:prstGeom>
          <a:no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dirty="0">
              <a:ln>
                <a:noFill/>
              </a:ln>
              <a:solidFill>
                <a:schemeClr val="tx1"/>
              </a:solidFill>
              <a:effectLst/>
              <a:latin typeface="+mj-lt"/>
            </a:endParaRPr>
          </a:p>
        </p:txBody>
      </p:sp>
      <p:sp>
        <p:nvSpPr>
          <p:cNvPr id="21" name="ZoneTexte 20">
            <a:extLst>
              <a:ext uri="{FF2B5EF4-FFF2-40B4-BE49-F238E27FC236}">
                <a16:creationId xmlns:a16="http://schemas.microsoft.com/office/drawing/2014/main" id="{C5AE8029-DDC7-41B7-A974-A7618CC7F26B}"/>
              </a:ext>
            </a:extLst>
          </p:cNvPr>
          <p:cNvSpPr txBox="1"/>
          <p:nvPr/>
        </p:nvSpPr>
        <p:spPr>
          <a:xfrm>
            <a:off x="3467928" y="868247"/>
            <a:ext cx="2826291" cy="276999"/>
          </a:xfrm>
          <a:prstGeom prst="rect">
            <a:avLst/>
          </a:prstGeom>
          <a:solidFill>
            <a:schemeClr val="bg1"/>
          </a:solidFill>
        </p:spPr>
        <p:txBody>
          <a:bodyPr wrap="square" rtlCol="0" anchor="ctr">
            <a:spAutoFit/>
          </a:bodyPr>
          <a:lstStyle/>
          <a:p>
            <a:pPr algn="ctr"/>
            <a:r>
              <a:rPr lang="en-US" sz="1200" i="1" dirty="0">
                <a:latin typeface="+mj-lt"/>
              </a:rPr>
              <a:t>Example of similar initiative</a:t>
            </a:r>
          </a:p>
        </p:txBody>
      </p:sp>
      <p:sp>
        <p:nvSpPr>
          <p:cNvPr id="22" name="Rectangle : coins arrondis 46">
            <a:extLst>
              <a:ext uri="{FF2B5EF4-FFF2-40B4-BE49-F238E27FC236}">
                <a16:creationId xmlns:a16="http://schemas.microsoft.com/office/drawing/2014/main" id="{DF94097D-297A-4D7C-8B3C-E3C3A9C4366D}"/>
              </a:ext>
            </a:extLst>
          </p:cNvPr>
          <p:cNvSpPr/>
          <p:nvPr/>
        </p:nvSpPr>
        <p:spPr bwMode="auto">
          <a:xfrm>
            <a:off x="2438970" y="1279705"/>
            <a:ext cx="7136101" cy="371236"/>
          </a:xfrm>
          <a:prstGeom prst="roundRect">
            <a:avLst>
              <a:gd name="adj" fmla="val 0"/>
            </a:avLst>
          </a:prstGeom>
          <a:solidFill>
            <a:schemeClr val="bg1">
              <a:lumMod val="95000"/>
            </a:schemeClr>
          </a:solidFill>
          <a:ln w="9525" cap="flat" cmpd="sng" algn="ctr">
            <a:solidFill>
              <a:schemeClr val="bg1">
                <a:lumMod val="9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sz="1200" dirty="0">
                <a:latin typeface="+mj-lt"/>
              </a:rPr>
              <a:t>Cross-sell and B2B acquisition: automated online pricing for simple offers</a:t>
            </a:r>
          </a:p>
        </p:txBody>
      </p:sp>
      <p:sp>
        <p:nvSpPr>
          <p:cNvPr id="13" name="Title 6">
            <a:extLst>
              <a:ext uri="{FF2B5EF4-FFF2-40B4-BE49-F238E27FC236}">
                <a16:creationId xmlns:a16="http://schemas.microsoft.com/office/drawing/2014/main" id="{749F130D-16E1-4876-A365-025D47DFF6A7}"/>
              </a:ext>
            </a:extLst>
          </p:cNvPr>
          <p:cNvSpPr txBox="1">
            <a:spLocks/>
          </p:cNvSpPr>
          <p:nvPr/>
        </p:nvSpPr>
        <p:spPr>
          <a:xfrm>
            <a:off x="550077" y="147600"/>
            <a:ext cx="8320559" cy="684000"/>
          </a:xfrm>
          <a:prstGeom prst="rect">
            <a:avLst/>
          </a:prstGeom>
        </p:spPr>
        <p:txBody>
          <a:bodyPr vert="horz"/>
          <a:lstStyle>
            <a:lvl1pPr algn="l" defTabSz="990570" rtl="0" eaLnBrk="1" latinLnBrk="0" hangingPunct="1">
              <a:spcBef>
                <a:spcPct val="0"/>
              </a:spcBef>
              <a:buNone/>
              <a:defRPr sz="2600" kern="1200">
                <a:solidFill>
                  <a:schemeClr val="tx1"/>
                </a:solidFill>
                <a:latin typeface="Verdana" pitchFamily="34" charset="0"/>
                <a:ea typeface="Verdana" pitchFamily="34" charset="0"/>
                <a:cs typeface="Verdana" pitchFamily="34" charset="0"/>
              </a:defRPr>
            </a:lvl1pPr>
          </a:lstStyle>
          <a:p>
            <a:endParaRPr lang="en-US" sz="1600" dirty="0">
              <a:solidFill>
                <a:schemeClr val="tx2"/>
              </a:solidFill>
              <a:latin typeface="+mj-lt"/>
            </a:endParaRPr>
          </a:p>
        </p:txBody>
      </p:sp>
      <p:sp>
        <p:nvSpPr>
          <p:cNvPr id="3" name="Titre 2">
            <a:extLst>
              <a:ext uri="{FF2B5EF4-FFF2-40B4-BE49-F238E27FC236}">
                <a16:creationId xmlns:a16="http://schemas.microsoft.com/office/drawing/2014/main" id="{E18A7763-3DD3-4E54-8C3B-074DC3E19FE3}"/>
              </a:ext>
            </a:extLst>
          </p:cNvPr>
          <p:cNvSpPr>
            <a:spLocks noGrp="1"/>
          </p:cNvSpPr>
          <p:nvPr>
            <p:ph type="ctrTitle"/>
          </p:nvPr>
        </p:nvSpPr>
        <p:spPr>
          <a:xfrm>
            <a:off x="584515" y="116632"/>
            <a:ext cx="8428069" cy="576064"/>
          </a:xfrm>
        </p:spPr>
        <p:txBody>
          <a:bodyPr vert="horz"/>
          <a:lstStyle/>
          <a:p>
            <a:r>
              <a:rPr lang="en-US" sz="1300" b="0" i="1" kern="0" dirty="0">
                <a:solidFill>
                  <a:schemeClr val="tx2"/>
                </a:solidFill>
                <a:latin typeface="+mj-lt"/>
              </a:rPr>
              <a:t>Illustration 4</a:t>
            </a:r>
            <a:r>
              <a:rPr lang="en-US" sz="1300" b="0" kern="0" dirty="0">
                <a:latin typeface="+mj-lt"/>
              </a:rPr>
              <a:t>: Some market players are developing features allowing customers to easily recontract, and propose </a:t>
            </a:r>
            <a:r>
              <a:rPr lang="en-US" sz="1300" b="0" kern="0" dirty="0">
                <a:solidFill>
                  <a:schemeClr val="accent5">
                    <a:lumMod val="75000"/>
                  </a:schemeClr>
                </a:solidFill>
                <a:latin typeface="+mj-lt"/>
              </a:rPr>
              <a:t>complementary offers to foster cross-sell opportunities</a:t>
            </a:r>
            <a:endParaRPr lang="en-US" sz="1300" b="0" dirty="0">
              <a:solidFill>
                <a:schemeClr val="accent5">
                  <a:lumMod val="75000"/>
                </a:schemeClr>
              </a:solidFill>
            </a:endParaRPr>
          </a:p>
        </p:txBody>
      </p:sp>
      <p:sp>
        <p:nvSpPr>
          <p:cNvPr id="24" name="Rectangle 23">
            <a:extLst>
              <a:ext uri="{FF2B5EF4-FFF2-40B4-BE49-F238E27FC236}">
                <a16:creationId xmlns:a16="http://schemas.microsoft.com/office/drawing/2014/main" id="{563E6E46-1F87-4BDB-8C6E-C5790B0A6EFD}"/>
              </a:ext>
            </a:extLst>
          </p:cNvPr>
          <p:cNvSpPr/>
          <p:nvPr/>
        </p:nvSpPr>
        <p:spPr>
          <a:xfrm>
            <a:off x="9012585" y="438350"/>
            <a:ext cx="419288" cy="18416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en-US" sz="700" dirty="0">
              <a:latin typeface="+mj-lt"/>
            </a:endParaRPr>
          </a:p>
        </p:txBody>
      </p:sp>
      <p:sp>
        <p:nvSpPr>
          <p:cNvPr id="26" name="Rectangle 25">
            <a:extLst>
              <a:ext uri="{FF2B5EF4-FFF2-40B4-BE49-F238E27FC236}">
                <a16:creationId xmlns:a16="http://schemas.microsoft.com/office/drawing/2014/main" id="{04CB1C86-27A0-4200-A026-49D98629F33A}"/>
              </a:ext>
            </a:extLst>
          </p:cNvPr>
          <p:cNvSpPr/>
          <p:nvPr/>
        </p:nvSpPr>
        <p:spPr>
          <a:xfrm>
            <a:off x="9012585" y="40200"/>
            <a:ext cx="419288" cy="184162"/>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sz="700" b="1" dirty="0">
                <a:latin typeface="+mj-lt"/>
              </a:rPr>
              <a:t>Client-facing</a:t>
            </a:r>
          </a:p>
        </p:txBody>
      </p:sp>
      <p:sp>
        <p:nvSpPr>
          <p:cNvPr id="27" name="Rectangle 26">
            <a:extLst>
              <a:ext uri="{FF2B5EF4-FFF2-40B4-BE49-F238E27FC236}">
                <a16:creationId xmlns:a16="http://schemas.microsoft.com/office/drawing/2014/main" id="{7C19083B-2243-45AC-95E0-9D58191ECFC8}"/>
              </a:ext>
            </a:extLst>
          </p:cNvPr>
          <p:cNvSpPr/>
          <p:nvPr/>
        </p:nvSpPr>
        <p:spPr>
          <a:xfrm>
            <a:off x="9012585" y="239275"/>
            <a:ext cx="419288" cy="18416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en-US" sz="700" b="1" dirty="0">
              <a:latin typeface="+mj-lt"/>
            </a:endParaRPr>
          </a:p>
        </p:txBody>
      </p:sp>
      <p:pic>
        <p:nvPicPr>
          <p:cNvPr id="23" name="Graphic 30" descr="Magnifying glass with solid fill">
            <a:extLst>
              <a:ext uri="{FF2B5EF4-FFF2-40B4-BE49-F238E27FC236}">
                <a16:creationId xmlns:a16="http://schemas.microsoft.com/office/drawing/2014/main" id="{016A7BD7-3BA3-4D57-8E95-027FEF473E29}"/>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64498" y="201198"/>
            <a:ext cx="387795" cy="387795"/>
          </a:xfrm>
          <a:prstGeom prst="rect">
            <a:avLst/>
          </a:prstGeom>
        </p:spPr>
      </p:pic>
      <p:sp>
        <p:nvSpPr>
          <p:cNvPr id="29" name="ZoneTexte 63">
            <a:extLst>
              <a:ext uri="{FF2B5EF4-FFF2-40B4-BE49-F238E27FC236}">
                <a16:creationId xmlns:a16="http://schemas.microsoft.com/office/drawing/2014/main" id="{AC3A78AE-E179-4EE2-A1AC-0F14929D377F}"/>
              </a:ext>
            </a:extLst>
          </p:cNvPr>
          <p:cNvSpPr txBox="1"/>
          <p:nvPr/>
        </p:nvSpPr>
        <p:spPr>
          <a:xfrm>
            <a:off x="5189828" y="6393455"/>
            <a:ext cx="3600000" cy="215444"/>
          </a:xfrm>
          <a:prstGeom prst="rect">
            <a:avLst/>
          </a:prstGeom>
          <a:noFill/>
        </p:spPr>
        <p:txBody>
          <a:bodyPr wrap="square">
            <a:spAutoFit/>
          </a:bodyPr>
          <a:lstStyle/>
          <a:p>
            <a:pPr marL="0" indent="0">
              <a:buNone/>
            </a:pPr>
            <a:r>
              <a:rPr lang="en-US" sz="800" i="1" dirty="0">
                <a:solidFill>
                  <a:schemeClr val="bg1"/>
                </a:solidFill>
              </a:rPr>
              <a:t>Sources: eleven research and analysis</a:t>
            </a:r>
          </a:p>
        </p:txBody>
      </p:sp>
    </p:spTree>
    <p:extLst>
      <p:ext uri="{BB962C8B-B14F-4D97-AF65-F5344CB8AC3E}">
        <p14:creationId xmlns:p14="http://schemas.microsoft.com/office/powerpoint/2010/main" val="30542452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t 4" hidden="1">
            <a:extLst>
              <a:ext uri="{FF2B5EF4-FFF2-40B4-BE49-F238E27FC236}">
                <a16:creationId xmlns:a16="http://schemas.microsoft.com/office/drawing/2014/main" id="{824C0830-1A94-47DC-98F2-27E35F5299CB}"/>
              </a:ext>
            </a:extLst>
          </p:cNvPr>
          <p:cNvGraphicFramePr>
            <a:graphicFrameLocks noChangeAspect="1"/>
          </p:cNvGraphicFramePr>
          <p:nvPr>
            <p:custDataLst>
              <p:tags r:id="rId1"/>
            </p:custDataLst>
            <p:extLst>
              <p:ext uri="{D42A27DB-BD31-4B8C-83A1-F6EECF244321}">
                <p14:modId xmlns:p14="http://schemas.microsoft.com/office/powerpoint/2010/main" val="26996424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15" imgH="416" progId="TCLayout.ActiveDocument.1">
                  <p:embed/>
                </p:oleObj>
              </mc:Choice>
              <mc:Fallback>
                <p:oleObj name="think-cell Slide" r:id="rId4" imgW="415" imgH="416" progId="TCLayout.ActiveDocument.1">
                  <p:embed/>
                  <p:pic>
                    <p:nvPicPr>
                      <p:cNvPr id="5" name="Objet 4" hidden="1">
                        <a:extLst>
                          <a:ext uri="{FF2B5EF4-FFF2-40B4-BE49-F238E27FC236}">
                            <a16:creationId xmlns:a16="http://schemas.microsoft.com/office/drawing/2014/main" id="{824C0830-1A94-47DC-98F2-27E35F5299CB}"/>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cxnSp>
        <p:nvCxnSpPr>
          <p:cNvPr id="15" name="Connecteur droit 14">
            <a:extLst>
              <a:ext uri="{FF2B5EF4-FFF2-40B4-BE49-F238E27FC236}">
                <a16:creationId xmlns:a16="http://schemas.microsoft.com/office/drawing/2014/main" id="{41AC842B-81AB-4383-8D12-E9E08CBF61C0}"/>
              </a:ext>
            </a:extLst>
          </p:cNvPr>
          <p:cNvCxnSpPr>
            <a:cxnSpLocks/>
          </p:cNvCxnSpPr>
          <p:nvPr/>
        </p:nvCxnSpPr>
        <p:spPr bwMode="auto">
          <a:xfrm>
            <a:off x="621063" y="1222473"/>
            <a:ext cx="4212194" cy="0"/>
          </a:xfrm>
          <a:prstGeom prst="line">
            <a:avLst/>
          </a:prstGeom>
          <a:solidFill>
            <a:schemeClr val="accent1"/>
          </a:solidFill>
          <a:ln w="12700" cap="flat" cmpd="sng" algn="ctr">
            <a:solidFill>
              <a:srgbClr val="009DB0"/>
            </a:solidFill>
            <a:prstDash val="solid"/>
            <a:round/>
            <a:headEnd type="none" w="med" len="med"/>
            <a:tailEnd type="none" w="med" len="med"/>
          </a:ln>
          <a:effectLst/>
        </p:spPr>
      </p:cxnSp>
      <p:sp>
        <p:nvSpPr>
          <p:cNvPr id="17" name="ZoneTexte 16">
            <a:extLst>
              <a:ext uri="{FF2B5EF4-FFF2-40B4-BE49-F238E27FC236}">
                <a16:creationId xmlns:a16="http://schemas.microsoft.com/office/drawing/2014/main" id="{79542B58-C0DE-407D-A96B-E1BDB505A35B}"/>
              </a:ext>
            </a:extLst>
          </p:cNvPr>
          <p:cNvSpPr txBox="1"/>
          <p:nvPr/>
        </p:nvSpPr>
        <p:spPr>
          <a:xfrm>
            <a:off x="817997" y="901575"/>
            <a:ext cx="4344817" cy="261610"/>
          </a:xfrm>
          <a:prstGeom prst="rect">
            <a:avLst/>
          </a:prstGeom>
          <a:noFill/>
        </p:spPr>
        <p:txBody>
          <a:bodyPr wrap="square" rtlCol="0">
            <a:spAutoFit/>
          </a:bodyPr>
          <a:lstStyle/>
          <a:p>
            <a:pPr lvl="0">
              <a:spcBef>
                <a:spcPts val="600"/>
              </a:spcBef>
              <a:spcAft>
                <a:spcPts val="0"/>
              </a:spcAft>
              <a:defRPr/>
            </a:pPr>
            <a:r>
              <a:rPr lang="en-US" sz="1100" b="1" dirty="0">
                <a:solidFill>
                  <a:srgbClr val="009DB0"/>
                </a:solidFill>
                <a:latin typeface="+mj-lt"/>
              </a:rPr>
              <a:t>Expert interviews conducted by eleven*</a:t>
            </a:r>
          </a:p>
        </p:txBody>
      </p:sp>
      <p:grpSp>
        <p:nvGrpSpPr>
          <p:cNvPr id="22" name="Group 8">
            <a:extLst>
              <a:ext uri="{FF2B5EF4-FFF2-40B4-BE49-F238E27FC236}">
                <a16:creationId xmlns:a16="http://schemas.microsoft.com/office/drawing/2014/main" id="{D805EC59-AB86-472B-BD2C-0393201CE3AB}"/>
              </a:ext>
            </a:extLst>
          </p:cNvPr>
          <p:cNvGrpSpPr>
            <a:grpSpLocks noChangeAspect="1"/>
          </p:cNvGrpSpPr>
          <p:nvPr/>
        </p:nvGrpSpPr>
        <p:grpSpPr bwMode="auto">
          <a:xfrm>
            <a:off x="614879" y="924380"/>
            <a:ext cx="216001" cy="216000"/>
            <a:chOff x="-1" y="0"/>
            <a:chExt cx="77" cy="77"/>
          </a:xfrm>
          <a:solidFill>
            <a:srgbClr val="009DB0"/>
          </a:solidFill>
        </p:grpSpPr>
        <p:sp>
          <p:nvSpPr>
            <p:cNvPr id="24" name="Freeform 9">
              <a:extLst>
                <a:ext uri="{FF2B5EF4-FFF2-40B4-BE49-F238E27FC236}">
                  <a16:creationId xmlns:a16="http://schemas.microsoft.com/office/drawing/2014/main" id="{5D63AE7F-E3F2-4D76-B094-ADCF9F6035DF}"/>
                </a:ext>
              </a:extLst>
            </p:cNvPr>
            <p:cNvSpPr>
              <a:spLocks/>
            </p:cNvSpPr>
            <p:nvPr/>
          </p:nvSpPr>
          <p:spPr bwMode="auto">
            <a:xfrm>
              <a:off x="-1" y="22"/>
              <a:ext cx="54" cy="55"/>
            </a:xfrm>
            <a:custGeom>
              <a:avLst/>
              <a:gdLst>
                <a:gd name="T0" fmla="*/ 34 w 45"/>
                <a:gd name="T1" fmla="*/ 30 h 46"/>
                <a:gd name="T2" fmla="*/ 28 w 45"/>
                <a:gd name="T3" fmla="*/ 27 h 46"/>
                <a:gd name="T4" fmla="*/ 28 w 45"/>
                <a:gd name="T5" fmla="*/ 23 h 46"/>
                <a:gd name="T6" fmla="*/ 31 w 45"/>
                <a:gd name="T7" fmla="*/ 18 h 46"/>
                <a:gd name="T8" fmla="*/ 33 w 45"/>
                <a:gd name="T9" fmla="*/ 15 h 46"/>
                <a:gd name="T10" fmla="*/ 31 w 45"/>
                <a:gd name="T11" fmla="*/ 12 h 46"/>
                <a:gd name="T12" fmla="*/ 32 w 45"/>
                <a:gd name="T13" fmla="*/ 7 h 46"/>
                <a:gd name="T14" fmla="*/ 23 w 45"/>
                <a:gd name="T15" fmla="*/ 0 h 46"/>
                <a:gd name="T16" fmla="*/ 14 w 45"/>
                <a:gd name="T17" fmla="*/ 7 h 46"/>
                <a:gd name="T18" fmla="*/ 14 w 45"/>
                <a:gd name="T19" fmla="*/ 12 h 46"/>
                <a:gd name="T20" fmla="*/ 13 w 45"/>
                <a:gd name="T21" fmla="*/ 15 h 46"/>
                <a:gd name="T22" fmla="*/ 15 w 45"/>
                <a:gd name="T23" fmla="*/ 18 h 46"/>
                <a:gd name="T24" fmla="*/ 17 w 45"/>
                <a:gd name="T25" fmla="*/ 23 h 46"/>
                <a:gd name="T26" fmla="*/ 17 w 45"/>
                <a:gd name="T27" fmla="*/ 27 h 46"/>
                <a:gd name="T28" fmla="*/ 12 w 45"/>
                <a:gd name="T29" fmla="*/ 30 h 46"/>
                <a:gd name="T30" fmla="*/ 1 w 45"/>
                <a:gd name="T31" fmla="*/ 35 h 46"/>
                <a:gd name="T32" fmla="*/ 1 w 45"/>
                <a:gd name="T33" fmla="*/ 46 h 46"/>
                <a:gd name="T34" fmla="*/ 45 w 45"/>
                <a:gd name="T35" fmla="*/ 46 h 46"/>
                <a:gd name="T36" fmla="*/ 44 w 45"/>
                <a:gd name="T37" fmla="*/ 35 h 46"/>
                <a:gd name="T38" fmla="*/ 34 w 45"/>
                <a:gd name="T39" fmla="*/ 3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5" h="46">
                  <a:moveTo>
                    <a:pt x="34" y="30"/>
                  </a:moveTo>
                  <a:cubicBezTo>
                    <a:pt x="29" y="28"/>
                    <a:pt x="28" y="27"/>
                    <a:pt x="28" y="27"/>
                  </a:cubicBezTo>
                  <a:cubicBezTo>
                    <a:pt x="28" y="23"/>
                    <a:pt x="28" y="23"/>
                    <a:pt x="28" y="23"/>
                  </a:cubicBezTo>
                  <a:cubicBezTo>
                    <a:pt x="28" y="23"/>
                    <a:pt x="30" y="22"/>
                    <a:pt x="31" y="18"/>
                  </a:cubicBezTo>
                  <a:cubicBezTo>
                    <a:pt x="32" y="18"/>
                    <a:pt x="33" y="16"/>
                    <a:pt x="33" y="15"/>
                  </a:cubicBezTo>
                  <a:cubicBezTo>
                    <a:pt x="33" y="14"/>
                    <a:pt x="33" y="12"/>
                    <a:pt x="31" y="12"/>
                  </a:cubicBezTo>
                  <a:cubicBezTo>
                    <a:pt x="32" y="10"/>
                    <a:pt x="32" y="8"/>
                    <a:pt x="32" y="7"/>
                  </a:cubicBezTo>
                  <a:cubicBezTo>
                    <a:pt x="31" y="4"/>
                    <a:pt x="28" y="0"/>
                    <a:pt x="23" y="0"/>
                  </a:cubicBezTo>
                  <a:cubicBezTo>
                    <a:pt x="18" y="0"/>
                    <a:pt x="14" y="4"/>
                    <a:pt x="14" y="7"/>
                  </a:cubicBezTo>
                  <a:cubicBezTo>
                    <a:pt x="14" y="8"/>
                    <a:pt x="14" y="10"/>
                    <a:pt x="14" y="12"/>
                  </a:cubicBezTo>
                  <a:cubicBezTo>
                    <a:pt x="13" y="12"/>
                    <a:pt x="13" y="14"/>
                    <a:pt x="13" y="15"/>
                  </a:cubicBezTo>
                  <a:cubicBezTo>
                    <a:pt x="13" y="16"/>
                    <a:pt x="14" y="18"/>
                    <a:pt x="15" y="18"/>
                  </a:cubicBezTo>
                  <a:cubicBezTo>
                    <a:pt x="16" y="22"/>
                    <a:pt x="17" y="23"/>
                    <a:pt x="17" y="23"/>
                  </a:cubicBezTo>
                  <a:cubicBezTo>
                    <a:pt x="17" y="27"/>
                    <a:pt x="17" y="27"/>
                    <a:pt x="17" y="27"/>
                  </a:cubicBezTo>
                  <a:cubicBezTo>
                    <a:pt x="17" y="27"/>
                    <a:pt x="16" y="28"/>
                    <a:pt x="12" y="30"/>
                  </a:cubicBezTo>
                  <a:cubicBezTo>
                    <a:pt x="7" y="32"/>
                    <a:pt x="3" y="33"/>
                    <a:pt x="1" y="35"/>
                  </a:cubicBezTo>
                  <a:cubicBezTo>
                    <a:pt x="0" y="37"/>
                    <a:pt x="1" y="46"/>
                    <a:pt x="1" y="46"/>
                  </a:cubicBezTo>
                  <a:cubicBezTo>
                    <a:pt x="45" y="46"/>
                    <a:pt x="45" y="46"/>
                    <a:pt x="45" y="46"/>
                  </a:cubicBezTo>
                  <a:cubicBezTo>
                    <a:pt x="45" y="46"/>
                    <a:pt x="45" y="37"/>
                    <a:pt x="44" y="35"/>
                  </a:cubicBezTo>
                  <a:cubicBezTo>
                    <a:pt x="43" y="33"/>
                    <a:pt x="38" y="32"/>
                    <a:pt x="34"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646464"/>
                </a:solidFill>
                <a:effectLst/>
                <a:uLnTx/>
                <a:uFillTx/>
                <a:latin typeface="+mj-lt"/>
                <a:ea typeface="+mn-ea"/>
                <a:cs typeface="Arial" pitchFamily="34" charset="0"/>
              </a:endParaRPr>
            </a:p>
          </p:txBody>
        </p:sp>
        <p:sp>
          <p:nvSpPr>
            <p:cNvPr id="25" name="Freeform 10">
              <a:extLst>
                <a:ext uri="{FF2B5EF4-FFF2-40B4-BE49-F238E27FC236}">
                  <a16:creationId xmlns:a16="http://schemas.microsoft.com/office/drawing/2014/main" id="{AB3C1D1D-B445-41C4-A460-6B7860223F16}"/>
                </a:ext>
              </a:extLst>
            </p:cNvPr>
            <p:cNvSpPr>
              <a:spLocks/>
            </p:cNvSpPr>
            <p:nvPr/>
          </p:nvSpPr>
          <p:spPr bwMode="auto">
            <a:xfrm>
              <a:off x="28" y="0"/>
              <a:ext cx="48" cy="48"/>
            </a:xfrm>
            <a:custGeom>
              <a:avLst/>
              <a:gdLst>
                <a:gd name="T0" fmla="*/ 0 w 48"/>
                <a:gd name="T1" fmla="*/ 0 h 48"/>
                <a:gd name="T2" fmla="*/ 0 w 48"/>
                <a:gd name="T3" fmla="*/ 14 h 48"/>
                <a:gd name="T4" fmla="*/ 4 w 48"/>
                <a:gd name="T5" fmla="*/ 14 h 48"/>
                <a:gd name="T6" fmla="*/ 4 w 48"/>
                <a:gd name="T7" fmla="*/ 5 h 48"/>
                <a:gd name="T8" fmla="*/ 43 w 48"/>
                <a:gd name="T9" fmla="*/ 5 h 48"/>
                <a:gd name="T10" fmla="*/ 43 w 48"/>
                <a:gd name="T11" fmla="*/ 29 h 48"/>
                <a:gd name="T12" fmla="*/ 39 w 48"/>
                <a:gd name="T13" fmla="*/ 29 h 48"/>
                <a:gd name="T14" fmla="*/ 37 w 48"/>
                <a:gd name="T15" fmla="*/ 29 h 48"/>
                <a:gd name="T16" fmla="*/ 36 w 48"/>
                <a:gd name="T17" fmla="*/ 30 h 48"/>
                <a:gd name="T18" fmla="*/ 24 w 48"/>
                <a:gd name="T19" fmla="*/ 38 h 48"/>
                <a:gd name="T20" fmla="*/ 24 w 48"/>
                <a:gd name="T21" fmla="*/ 29 h 48"/>
                <a:gd name="T22" fmla="*/ 19 w 48"/>
                <a:gd name="T23" fmla="*/ 29 h 48"/>
                <a:gd name="T24" fmla="*/ 14 w 48"/>
                <a:gd name="T25" fmla="*/ 29 h 48"/>
                <a:gd name="T26" fmla="*/ 14 w 48"/>
                <a:gd name="T27" fmla="*/ 34 h 48"/>
                <a:gd name="T28" fmla="*/ 19 w 48"/>
                <a:gd name="T29" fmla="*/ 34 h 48"/>
                <a:gd name="T30" fmla="*/ 19 w 48"/>
                <a:gd name="T31" fmla="*/ 48 h 48"/>
                <a:gd name="T32" fmla="*/ 38 w 48"/>
                <a:gd name="T33" fmla="*/ 34 h 48"/>
                <a:gd name="T34" fmla="*/ 48 w 48"/>
                <a:gd name="T35" fmla="*/ 34 h 48"/>
                <a:gd name="T36" fmla="*/ 48 w 48"/>
                <a:gd name="T37" fmla="*/ 0 h 48"/>
                <a:gd name="T38" fmla="*/ 0 w 48"/>
                <a:gd name="T39"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 h="48">
                  <a:moveTo>
                    <a:pt x="0" y="0"/>
                  </a:moveTo>
                  <a:lnTo>
                    <a:pt x="0" y="14"/>
                  </a:lnTo>
                  <a:lnTo>
                    <a:pt x="4" y="14"/>
                  </a:lnTo>
                  <a:lnTo>
                    <a:pt x="4" y="5"/>
                  </a:lnTo>
                  <a:lnTo>
                    <a:pt x="43" y="5"/>
                  </a:lnTo>
                  <a:lnTo>
                    <a:pt x="43" y="29"/>
                  </a:lnTo>
                  <a:lnTo>
                    <a:pt x="39" y="29"/>
                  </a:lnTo>
                  <a:lnTo>
                    <a:pt x="37" y="29"/>
                  </a:lnTo>
                  <a:lnTo>
                    <a:pt x="36" y="30"/>
                  </a:lnTo>
                  <a:lnTo>
                    <a:pt x="24" y="38"/>
                  </a:lnTo>
                  <a:lnTo>
                    <a:pt x="24" y="29"/>
                  </a:lnTo>
                  <a:lnTo>
                    <a:pt x="19" y="29"/>
                  </a:lnTo>
                  <a:lnTo>
                    <a:pt x="14" y="29"/>
                  </a:lnTo>
                  <a:lnTo>
                    <a:pt x="14" y="34"/>
                  </a:lnTo>
                  <a:lnTo>
                    <a:pt x="19" y="34"/>
                  </a:lnTo>
                  <a:lnTo>
                    <a:pt x="19" y="48"/>
                  </a:lnTo>
                  <a:lnTo>
                    <a:pt x="38" y="34"/>
                  </a:lnTo>
                  <a:lnTo>
                    <a:pt x="48" y="34"/>
                  </a:lnTo>
                  <a:lnTo>
                    <a:pt x="4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646464"/>
                </a:solidFill>
                <a:effectLst/>
                <a:uLnTx/>
                <a:uFillTx/>
                <a:latin typeface="+mj-lt"/>
                <a:ea typeface="+mn-ea"/>
                <a:cs typeface="Arial" pitchFamily="34" charset="0"/>
              </a:endParaRPr>
            </a:p>
          </p:txBody>
        </p:sp>
      </p:grpSp>
      <p:sp>
        <p:nvSpPr>
          <p:cNvPr id="66" name="Title 1">
            <a:extLst>
              <a:ext uri="{FF2B5EF4-FFF2-40B4-BE49-F238E27FC236}">
                <a16:creationId xmlns:a16="http://schemas.microsoft.com/office/drawing/2014/main" id="{11AC2BF9-A8AA-4D9B-A774-9622B7E27451}"/>
              </a:ext>
            </a:extLst>
          </p:cNvPr>
          <p:cNvSpPr txBox="1">
            <a:spLocks/>
          </p:cNvSpPr>
          <p:nvPr/>
        </p:nvSpPr>
        <p:spPr>
          <a:xfrm>
            <a:off x="165599" y="147600"/>
            <a:ext cx="9588001" cy="684000"/>
          </a:xfrm>
          <a:prstGeom prst="rect">
            <a:avLst/>
          </a:prstGeom>
        </p:spPr>
        <p:txBody>
          <a:bodyPr/>
          <a:lstStyle>
            <a:lvl1pPr algn="l" rtl="0" eaLnBrk="1" fontAlgn="base" hangingPunct="1">
              <a:spcBef>
                <a:spcPct val="0"/>
              </a:spcBef>
              <a:spcAft>
                <a:spcPct val="0"/>
              </a:spcAft>
              <a:defRPr sz="1600" b="0">
                <a:solidFill>
                  <a:schemeClr val="tx1"/>
                </a:solidFill>
                <a:latin typeface="+mj-lt"/>
                <a:ea typeface="+mj-ea"/>
                <a:cs typeface="+mj-cs"/>
              </a:defRPr>
            </a:lvl1pPr>
            <a:lvl2pPr algn="l" rtl="0" eaLnBrk="1" fontAlgn="base" hangingPunct="1">
              <a:spcBef>
                <a:spcPct val="0"/>
              </a:spcBef>
              <a:spcAft>
                <a:spcPct val="0"/>
              </a:spcAft>
              <a:defRPr b="1">
                <a:solidFill>
                  <a:srgbClr val="007228"/>
                </a:solidFill>
                <a:latin typeface="Trebuchet MS" pitchFamily="34" charset="0"/>
              </a:defRPr>
            </a:lvl2pPr>
            <a:lvl3pPr algn="l" rtl="0" eaLnBrk="1" fontAlgn="base" hangingPunct="1">
              <a:spcBef>
                <a:spcPct val="0"/>
              </a:spcBef>
              <a:spcAft>
                <a:spcPct val="0"/>
              </a:spcAft>
              <a:defRPr b="1">
                <a:solidFill>
                  <a:srgbClr val="007228"/>
                </a:solidFill>
                <a:latin typeface="Trebuchet MS" pitchFamily="34" charset="0"/>
              </a:defRPr>
            </a:lvl3pPr>
            <a:lvl4pPr algn="l" rtl="0" eaLnBrk="1" fontAlgn="base" hangingPunct="1">
              <a:spcBef>
                <a:spcPct val="0"/>
              </a:spcBef>
              <a:spcAft>
                <a:spcPct val="0"/>
              </a:spcAft>
              <a:defRPr b="1">
                <a:solidFill>
                  <a:srgbClr val="007228"/>
                </a:solidFill>
                <a:latin typeface="Trebuchet MS" pitchFamily="34" charset="0"/>
              </a:defRPr>
            </a:lvl4pPr>
            <a:lvl5pPr algn="l" rtl="0" eaLnBrk="1" fontAlgn="base" hangingPunct="1">
              <a:spcBef>
                <a:spcPct val="0"/>
              </a:spcBef>
              <a:spcAft>
                <a:spcPct val="0"/>
              </a:spcAft>
              <a:defRPr b="1">
                <a:solidFill>
                  <a:srgbClr val="007228"/>
                </a:solidFill>
                <a:latin typeface="Trebuchet MS" pitchFamily="34" charset="0"/>
              </a:defRPr>
            </a:lvl5pPr>
            <a:lvl6pPr marL="457200" algn="l" rtl="0" eaLnBrk="1" fontAlgn="base" hangingPunct="1">
              <a:spcBef>
                <a:spcPct val="0"/>
              </a:spcBef>
              <a:spcAft>
                <a:spcPct val="0"/>
              </a:spcAft>
              <a:defRPr sz="3200" b="1">
                <a:solidFill>
                  <a:schemeClr val="accent1"/>
                </a:solidFill>
                <a:latin typeface="Helvetica 35 Thin" pitchFamily="34" charset="0"/>
              </a:defRPr>
            </a:lvl6pPr>
            <a:lvl7pPr marL="914400" algn="l" rtl="0" eaLnBrk="1" fontAlgn="base" hangingPunct="1">
              <a:spcBef>
                <a:spcPct val="0"/>
              </a:spcBef>
              <a:spcAft>
                <a:spcPct val="0"/>
              </a:spcAft>
              <a:defRPr sz="3200" b="1">
                <a:solidFill>
                  <a:schemeClr val="accent1"/>
                </a:solidFill>
                <a:latin typeface="Helvetica 35 Thin" pitchFamily="34" charset="0"/>
              </a:defRPr>
            </a:lvl7pPr>
            <a:lvl8pPr marL="1371600" algn="l" rtl="0" eaLnBrk="1" fontAlgn="base" hangingPunct="1">
              <a:spcBef>
                <a:spcPct val="0"/>
              </a:spcBef>
              <a:spcAft>
                <a:spcPct val="0"/>
              </a:spcAft>
              <a:defRPr sz="3200" b="1">
                <a:solidFill>
                  <a:schemeClr val="accent1"/>
                </a:solidFill>
                <a:latin typeface="Helvetica 35 Thin" pitchFamily="34" charset="0"/>
              </a:defRPr>
            </a:lvl8pPr>
            <a:lvl9pPr marL="1828800" algn="l" rtl="0" eaLnBrk="1" fontAlgn="base" hangingPunct="1">
              <a:spcBef>
                <a:spcPct val="0"/>
              </a:spcBef>
              <a:spcAft>
                <a:spcPct val="0"/>
              </a:spcAft>
              <a:defRPr sz="3200" b="1">
                <a:solidFill>
                  <a:schemeClr val="accent1"/>
                </a:solidFill>
                <a:latin typeface="Helvetica 35 Thin" pitchFamily="34" charset="0"/>
              </a:defRPr>
            </a:lvl9pPr>
          </a:lstStyle>
          <a:p>
            <a:pPr marL="0" marR="0" lvl="0" indent="0"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646464"/>
              </a:solidFill>
              <a:effectLst/>
              <a:uLnTx/>
              <a:uFillTx/>
              <a:ea typeface="+mj-ea"/>
              <a:cs typeface="+mj-cs"/>
            </a:endParaRPr>
          </a:p>
        </p:txBody>
      </p:sp>
      <p:cxnSp>
        <p:nvCxnSpPr>
          <p:cNvPr id="61" name="Connecteur droit 60">
            <a:extLst>
              <a:ext uri="{FF2B5EF4-FFF2-40B4-BE49-F238E27FC236}">
                <a16:creationId xmlns:a16="http://schemas.microsoft.com/office/drawing/2014/main" id="{D4F2E86A-C110-4186-961D-87692A4CBAE8}"/>
              </a:ext>
            </a:extLst>
          </p:cNvPr>
          <p:cNvCxnSpPr>
            <a:cxnSpLocks/>
          </p:cNvCxnSpPr>
          <p:nvPr/>
        </p:nvCxnSpPr>
        <p:spPr bwMode="auto">
          <a:xfrm>
            <a:off x="4953000" y="1399386"/>
            <a:ext cx="0" cy="4545008"/>
          </a:xfrm>
          <a:prstGeom prst="line">
            <a:avLst/>
          </a:prstGeom>
          <a:solidFill>
            <a:schemeClr val="accent1"/>
          </a:solidFill>
          <a:ln w="9525" cap="flat" cmpd="sng" algn="ctr">
            <a:solidFill>
              <a:schemeClr val="tx1">
                <a:lumMod val="20000"/>
                <a:lumOff val="80000"/>
              </a:schemeClr>
            </a:solidFill>
            <a:prstDash val="solid"/>
            <a:round/>
            <a:headEnd type="none" w="med" len="med"/>
            <a:tailEnd type="none" w="med" len="med"/>
          </a:ln>
          <a:effectLst/>
        </p:spPr>
      </p:cxnSp>
      <p:sp>
        <p:nvSpPr>
          <p:cNvPr id="14" name="ZoneTexte 11">
            <a:extLst>
              <a:ext uri="{FF2B5EF4-FFF2-40B4-BE49-F238E27FC236}">
                <a16:creationId xmlns:a16="http://schemas.microsoft.com/office/drawing/2014/main" id="{A6A43F86-72DB-441A-9F0E-0CBA93B92167}"/>
              </a:ext>
            </a:extLst>
          </p:cNvPr>
          <p:cNvSpPr txBox="1"/>
          <p:nvPr/>
        </p:nvSpPr>
        <p:spPr>
          <a:xfrm>
            <a:off x="5445582" y="886357"/>
            <a:ext cx="4154398" cy="276999"/>
          </a:xfrm>
          <a:prstGeom prst="rect">
            <a:avLst/>
          </a:prstGeom>
          <a:noFill/>
        </p:spPr>
        <p:txBody>
          <a:bodyPr wrap="square" rtlCol="0">
            <a:spAutoFit/>
          </a:bodyPr>
          <a:lstStyle/>
          <a:p>
            <a:pPr marL="0" marR="0" lvl="0" indent="0"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9DB0"/>
                </a:solidFill>
                <a:effectLst/>
                <a:uLnTx/>
                <a:uFillTx/>
                <a:latin typeface="+mj-lt"/>
                <a:ea typeface="+mn-ea"/>
                <a:cs typeface="Arial" pitchFamily="34" charset="0"/>
              </a:rPr>
              <a:t>Industry reports and other data sources</a:t>
            </a:r>
          </a:p>
        </p:txBody>
      </p:sp>
      <p:grpSp>
        <p:nvGrpSpPr>
          <p:cNvPr id="16" name="Group 13">
            <a:extLst>
              <a:ext uri="{FF2B5EF4-FFF2-40B4-BE49-F238E27FC236}">
                <a16:creationId xmlns:a16="http://schemas.microsoft.com/office/drawing/2014/main" id="{3466A66B-3AC2-41C2-A682-095A54A6D82B}"/>
              </a:ext>
            </a:extLst>
          </p:cNvPr>
          <p:cNvGrpSpPr>
            <a:grpSpLocks noChangeAspect="1"/>
          </p:cNvGrpSpPr>
          <p:nvPr/>
        </p:nvGrpSpPr>
        <p:grpSpPr bwMode="auto">
          <a:xfrm>
            <a:off x="5190691" y="922164"/>
            <a:ext cx="254891" cy="208548"/>
            <a:chOff x="-1" y="7"/>
            <a:chExt cx="77" cy="63"/>
          </a:xfrm>
          <a:solidFill>
            <a:srgbClr val="009DB0"/>
          </a:solidFill>
        </p:grpSpPr>
        <p:sp>
          <p:nvSpPr>
            <p:cNvPr id="18" name="Freeform 14">
              <a:extLst>
                <a:ext uri="{FF2B5EF4-FFF2-40B4-BE49-F238E27FC236}">
                  <a16:creationId xmlns:a16="http://schemas.microsoft.com/office/drawing/2014/main" id="{72784226-796B-4A07-A305-A1B9DC6D6C52}"/>
                </a:ext>
              </a:extLst>
            </p:cNvPr>
            <p:cNvSpPr>
              <a:spLocks noEditPoints="1"/>
            </p:cNvSpPr>
            <p:nvPr/>
          </p:nvSpPr>
          <p:spPr bwMode="auto">
            <a:xfrm>
              <a:off x="-1" y="7"/>
              <a:ext cx="77" cy="63"/>
            </a:xfrm>
            <a:custGeom>
              <a:avLst/>
              <a:gdLst>
                <a:gd name="T0" fmla="*/ 67 w 77"/>
                <a:gd name="T1" fmla="*/ 10 h 63"/>
                <a:gd name="T2" fmla="*/ 67 w 77"/>
                <a:gd name="T3" fmla="*/ 0 h 63"/>
                <a:gd name="T4" fmla="*/ 0 w 77"/>
                <a:gd name="T5" fmla="*/ 0 h 63"/>
                <a:gd name="T6" fmla="*/ 0 w 77"/>
                <a:gd name="T7" fmla="*/ 53 h 63"/>
                <a:gd name="T8" fmla="*/ 9 w 77"/>
                <a:gd name="T9" fmla="*/ 53 h 63"/>
                <a:gd name="T10" fmla="*/ 9 w 77"/>
                <a:gd name="T11" fmla="*/ 63 h 63"/>
                <a:gd name="T12" fmla="*/ 29 w 77"/>
                <a:gd name="T13" fmla="*/ 63 h 63"/>
                <a:gd name="T14" fmla="*/ 29 w 77"/>
                <a:gd name="T15" fmla="*/ 58 h 63"/>
                <a:gd name="T16" fmla="*/ 33 w 77"/>
                <a:gd name="T17" fmla="*/ 58 h 63"/>
                <a:gd name="T18" fmla="*/ 33 w 77"/>
                <a:gd name="T19" fmla="*/ 63 h 63"/>
                <a:gd name="T20" fmla="*/ 53 w 77"/>
                <a:gd name="T21" fmla="*/ 63 h 63"/>
                <a:gd name="T22" fmla="*/ 53 w 77"/>
                <a:gd name="T23" fmla="*/ 58 h 63"/>
                <a:gd name="T24" fmla="*/ 57 w 77"/>
                <a:gd name="T25" fmla="*/ 58 h 63"/>
                <a:gd name="T26" fmla="*/ 57 w 77"/>
                <a:gd name="T27" fmla="*/ 63 h 63"/>
                <a:gd name="T28" fmla="*/ 77 w 77"/>
                <a:gd name="T29" fmla="*/ 63 h 63"/>
                <a:gd name="T30" fmla="*/ 77 w 77"/>
                <a:gd name="T31" fmla="*/ 10 h 63"/>
                <a:gd name="T32" fmla="*/ 67 w 77"/>
                <a:gd name="T33" fmla="*/ 10 h 63"/>
                <a:gd name="T34" fmla="*/ 9 w 77"/>
                <a:gd name="T35" fmla="*/ 48 h 63"/>
                <a:gd name="T36" fmla="*/ 5 w 77"/>
                <a:gd name="T37" fmla="*/ 48 h 63"/>
                <a:gd name="T38" fmla="*/ 5 w 77"/>
                <a:gd name="T39" fmla="*/ 5 h 63"/>
                <a:gd name="T40" fmla="*/ 62 w 77"/>
                <a:gd name="T41" fmla="*/ 5 h 63"/>
                <a:gd name="T42" fmla="*/ 62 w 77"/>
                <a:gd name="T43" fmla="*/ 10 h 63"/>
                <a:gd name="T44" fmla="*/ 9 w 77"/>
                <a:gd name="T45" fmla="*/ 10 h 63"/>
                <a:gd name="T46" fmla="*/ 9 w 77"/>
                <a:gd name="T47" fmla="*/ 48 h 63"/>
                <a:gd name="T48" fmla="*/ 72 w 77"/>
                <a:gd name="T49" fmla="*/ 58 h 63"/>
                <a:gd name="T50" fmla="*/ 62 w 77"/>
                <a:gd name="T51" fmla="*/ 58 h 63"/>
                <a:gd name="T52" fmla="*/ 62 w 77"/>
                <a:gd name="T53" fmla="*/ 53 h 63"/>
                <a:gd name="T54" fmla="*/ 48 w 77"/>
                <a:gd name="T55" fmla="*/ 53 h 63"/>
                <a:gd name="T56" fmla="*/ 48 w 77"/>
                <a:gd name="T57" fmla="*/ 58 h 63"/>
                <a:gd name="T58" fmla="*/ 38 w 77"/>
                <a:gd name="T59" fmla="*/ 58 h 63"/>
                <a:gd name="T60" fmla="*/ 38 w 77"/>
                <a:gd name="T61" fmla="*/ 53 h 63"/>
                <a:gd name="T62" fmla="*/ 24 w 77"/>
                <a:gd name="T63" fmla="*/ 53 h 63"/>
                <a:gd name="T64" fmla="*/ 24 w 77"/>
                <a:gd name="T65" fmla="*/ 58 h 63"/>
                <a:gd name="T66" fmla="*/ 14 w 77"/>
                <a:gd name="T67" fmla="*/ 58 h 63"/>
                <a:gd name="T68" fmla="*/ 14 w 77"/>
                <a:gd name="T69" fmla="*/ 15 h 63"/>
                <a:gd name="T70" fmla="*/ 72 w 77"/>
                <a:gd name="T71" fmla="*/ 15 h 63"/>
                <a:gd name="T72" fmla="*/ 72 w 77"/>
                <a:gd name="T73" fmla="*/ 58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7" h="63">
                  <a:moveTo>
                    <a:pt x="67" y="10"/>
                  </a:moveTo>
                  <a:lnTo>
                    <a:pt x="67" y="0"/>
                  </a:lnTo>
                  <a:lnTo>
                    <a:pt x="0" y="0"/>
                  </a:lnTo>
                  <a:lnTo>
                    <a:pt x="0" y="53"/>
                  </a:lnTo>
                  <a:lnTo>
                    <a:pt x="9" y="53"/>
                  </a:lnTo>
                  <a:lnTo>
                    <a:pt x="9" y="63"/>
                  </a:lnTo>
                  <a:lnTo>
                    <a:pt x="29" y="63"/>
                  </a:lnTo>
                  <a:lnTo>
                    <a:pt x="29" y="58"/>
                  </a:lnTo>
                  <a:lnTo>
                    <a:pt x="33" y="58"/>
                  </a:lnTo>
                  <a:lnTo>
                    <a:pt x="33" y="63"/>
                  </a:lnTo>
                  <a:lnTo>
                    <a:pt x="53" y="63"/>
                  </a:lnTo>
                  <a:lnTo>
                    <a:pt x="53" y="58"/>
                  </a:lnTo>
                  <a:lnTo>
                    <a:pt x="57" y="58"/>
                  </a:lnTo>
                  <a:lnTo>
                    <a:pt x="57" y="63"/>
                  </a:lnTo>
                  <a:lnTo>
                    <a:pt x="77" y="63"/>
                  </a:lnTo>
                  <a:lnTo>
                    <a:pt x="77" y="10"/>
                  </a:lnTo>
                  <a:lnTo>
                    <a:pt x="67" y="10"/>
                  </a:lnTo>
                  <a:close/>
                  <a:moveTo>
                    <a:pt x="9" y="48"/>
                  </a:moveTo>
                  <a:lnTo>
                    <a:pt x="5" y="48"/>
                  </a:lnTo>
                  <a:lnTo>
                    <a:pt x="5" y="5"/>
                  </a:lnTo>
                  <a:lnTo>
                    <a:pt x="62" y="5"/>
                  </a:lnTo>
                  <a:lnTo>
                    <a:pt x="62" y="10"/>
                  </a:lnTo>
                  <a:lnTo>
                    <a:pt x="9" y="10"/>
                  </a:lnTo>
                  <a:lnTo>
                    <a:pt x="9" y="48"/>
                  </a:lnTo>
                  <a:close/>
                  <a:moveTo>
                    <a:pt x="72" y="58"/>
                  </a:moveTo>
                  <a:lnTo>
                    <a:pt x="62" y="58"/>
                  </a:lnTo>
                  <a:lnTo>
                    <a:pt x="62" y="53"/>
                  </a:lnTo>
                  <a:lnTo>
                    <a:pt x="48" y="53"/>
                  </a:lnTo>
                  <a:lnTo>
                    <a:pt x="48" y="58"/>
                  </a:lnTo>
                  <a:lnTo>
                    <a:pt x="38" y="58"/>
                  </a:lnTo>
                  <a:lnTo>
                    <a:pt x="38" y="53"/>
                  </a:lnTo>
                  <a:lnTo>
                    <a:pt x="24" y="53"/>
                  </a:lnTo>
                  <a:lnTo>
                    <a:pt x="24" y="58"/>
                  </a:lnTo>
                  <a:lnTo>
                    <a:pt x="14" y="58"/>
                  </a:lnTo>
                  <a:lnTo>
                    <a:pt x="14" y="15"/>
                  </a:lnTo>
                  <a:lnTo>
                    <a:pt x="72" y="15"/>
                  </a:lnTo>
                  <a:lnTo>
                    <a:pt x="72" y="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646464"/>
                </a:solidFill>
                <a:effectLst/>
                <a:uLnTx/>
                <a:uFillTx/>
                <a:latin typeface="+mj-lt"/>
                <a:ea typeface="+mn-ea"/>
                <a:cs typeface="Arial" pitchFamily="34" charset="0"/>
              </a:endParaRPr>
            </a:p>
          </p:txBody>
        </p:sp>
        <p:sp>
          <p:nvSpPr>
            <p:cNvPr id="19" name="Rectangle 15">
              <a:extLst>
                <a:ext uri="{FF2B5EF4-FFF2-40B4-BE49-F238E27FC236}">
                  <a16:creationId xmlns:a16="http://schemas.microsoft.com/office/drawing/2014/main" id="{65DB4510-7EFA-41FC-B311-0EB3E6EA1991}"/>
                </a:ext>
              </a:extLst>
            </p:cNvPr>
            <p:cNvSpPr>
              <a:spLocks noChangeArrowheads="1"/>
            </p:cNvSpPr>
            <p:nvPr/>
          </p:nvSpPr>
          <p:spPr bwMode="auto">
            <a:xfrm>
              <a:off x="18" y="31"/>
              <a:ext cx="19" cy="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646464"/>
                </a:solidFill>
                <a:effectLst/>
                <a:uLnTx/>
                <a:uFillTx/>
                <a:latin typeface="+mj-lt"/>
                <a:ea typeface="+mn-ea"/>
                <a:cs typeface="Arial" pitchFamily="34" charset="0"/>
              </a:endParaRPr>
            </a:p>
          </p:txBody>
        </p:sp>
        <p:sp>
          <p:nvSpPr>
            <p:cNvPr id="20" name="Rectangle 16">
              <a:extLst>
                <a:ext uri="{FF2B5EF4-FFF2-40B4-BE49-F238E27FC236}">
                  <a16:creationId xmlns:a16="http://schemas.microsoft.com/office/drawing/2014/main" id="{A74A77EF-0450-4287-80EF-3BC31D5343B8}"/>
                </a:ext>
              </a:extLst>
            </p:cNvPr>
            <p:cNvSpPr>
              <a:spLocks noChangeArrowheads="1"/>
            </p:cNvSpPr>
            <p:nvPr/>
          </p:nvSpPr>
          <p:spPr bwMode="auto">
            <a:xfrm>
              <a:off x="42" y="31"/>
              <a:ext cx="19" cy="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646464"/>
                </a:solidFill>
                <a:effectLst/>
                <a:uLnTx/>
                <a:uFillTx/>
                <a:latin typeface="+mj-lt"/>
                <a:ea typeface="+mn-ea"/>
                <a:cs typeface="Arial" pitchFamily="34" charset="0"/>
              </a:endParaRPr>
            </a:p>
          </p:txBody>
        </p:sp>
        <p:sp>
          <p:nvSpPr>
            <p:cNvPr id="21" name="Rectangle 17">
              <a:extLst>
                <a:ext uri="{FF2B5EF4-FFF2-40B4-BE49-F238E27FC236}">
                  <a16:creationId xmlns:a16="http://schemas.microsoft.com/office/drawing/2014/main" id="{2A6ED613-7B60-4615-8D4C-485519C2609F}"/>
                </a:ext>
              </a:extLst>
            </p:cNvPr>
            <p:cNvSpPr>
              <a:spLocks noChangeArrowheads="1"/>
            </p:cNvSpPr>
            <p:nvPr/>
          </p:nvSpPr>
          <p:spPr bwMode="auto">
            <a:xfrm>
              <a:off x="42" y="41"/>
              <a:ext cx="14" cy="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646464"/>
                </a:solidFill>
                <a:effectLst/>
                <a:uLnTx/>
                <a:uFillTx/>
                <a:latin typeface="+mj-lt"/>
                <a:ea typeface="+mn-ea"/>
                <a:cs typeface="Arial" pitchFamily="34" charset="0"/>
              </a:endParaRPr>
            </a:p>
          </p:txBody>
        </p:sp>
      </p:grpSp>
      <p:cxnSp>
        <p:nvCxnSpPr>
          <p:cNvPr id="23" name="Connecteur droit 22">
            <a:extLst>
              <a:ext uri="{FF2B5EF4-FFF2-40B4-BE49-F238E27FC236}">
                <a16:creationId xmlns:a16="http://schemas.microsoft.com/office/drawing/2014/main" id="{FE6007DD-F11D-4577-9884-29EE1AC2BFA1}"/>
              </a:ext>
            </a:extLst>
          </p:cNvPr>
          <p:cNvCxnSpPr>
            <a:cxnSpLocks/>
          </p:cNvCxnSpPr>
          <p:nvPr/>
        </p:nvCxnSpPr>
        <p:spPr bwMode="auto">
          <a:xfrm>
            <a:off x="5090637" y="1217185"/>
            <a:ext cx="4596839" cy="0"/>
          </a:xfrm>
          <a:prstGeom prst="line">
            <a:avLst/>
          </a:prstGeom>
          <a:solidFill>
            <a:schemeClr val="accent1"/>
          </a:solidFill>
          <a:ln w="12700" cap="flat" cmpd="sng" algn="ctr">
            <a:solidFill>
              <a:srgbClr val="009DB0"/>
            </a:solidFill>
            <a:prstDash val="solid"/>
            <a:round/>
            <a:headEnd type="none" w="med" len="med"/>
            <a:tailEnd type="none" w="med" len="med"/>
          </a:ln>
          <a:effectLst/>
        </p:spPr>
      </p:cxnSp>
      <p:sp>
        <p:nvSpPr>
          <p:cNvPr id="26" name="ZoneTexte 25">
            <a:extLst>
              <a:ext uri="{FF2B5EF4-FFF2-40B4-BE49-F238E27FC236}">
                <a16:creationId xmlns:a16="http://schemas.microsoft.com/office/drawing/2014/main" id="{0614C3AD-C954-4D83-95AB-C29332F75FE7}"/>
              </a:ext>
            </a:extLst>
          </p:cNvPr>
          <p:cNvSpPr txBox="1"/>
          <p:nvPr/>
        </p:nvSpPr>
        <p:spPr>
          <a:xfrm>
            <a:off x="2443676" y="6594984"/>
            <a:ext cx="962123" cy="215444"/>
          </a:xfrm>
          <a:prstGeom prst="rect">
            <a:avLst/>
          </a:prstGeom>
          <a:noFill/>
        </p:spPr>
        <p:txBody>
          <a:bodyPr wrap="none" rtlCol="0">
            <a:spAutoFit/>
          </a:bodyPr>
          <a:lstStyle/>
          <a:p>
            <a:r>
              <a:rPr lang="en-US" sz="800" dirty="0">
                <a:latin typeface="+mj-lt"/>
              </a:rPr>
              <a:t>Interview done</a:t>
            </a:r>
          </a:p>
        </p:txBody>
      </p:sp>
      <p:sp>
        <p:nvSpPr>
          <p:cNvPr id="29" name="Freeform 5">
            <a:extLst>
              <a:ext uri="{FF2B5EF4-FFF2-40B4-BE49-F238E27FC236}">
                <a16:creationId xmlns:a16="http://schemas.microsoft.com/office/drawing/2014/main" id="{CDC05D8C-D901-4233-8F68-F7A7ABE06031}"/>
              </a:ext>
            </a:extLst>
          </p:cNvPr>
          <p:cNvSpPr>
            <a:spLocks noEditPoints="1"/>
          </p:cNvSpPr>
          <p:nvPr/>
        </p:nvSpPr>
        <p:spPr bwMode="auto">
          <a:xfrm>
            <a:off x="2328476" y="6656400"/>
            <a:ext cx="115200" cy="108000"/>
          </a:xfrm>
          <a:custGeom>
            <a:avLst/>
            <a:gdLst>
              <a:gd name="T0" fmla="*/ 62 w 65"/>
              <a:gd name="T1" fmla="*/ 2 h 65"/>
              <a:gd name="T2" fmla="*/ 55 w 65"/>
              <a:gd name="T3" fmla="*/ 3 h 65"/>
              <a:gd name="T4" fmla="*/ 50 w 65"/>
              <a:gd name="T5" fmla="*/ 9 h 65"/>
              <a:gd name="T6" fmla="*/ 0 w 65"/>
              <a:gd name="T7" fmla="*/ 9 h 65"/>
              <a:gd name="T8" fmla="*/ 0 w 65"/>
              <a:gd name="T9" fmla="*/ 65 h 65"/>
              <a:gd name="T10" fmla="*/ 56 w 65"/>
              <a:gd name="T11" fmla="*/ 65 h 65"/>
              <a:gd name="T12" fmla="*/ 56 w 65"/>
              <a:gd name="T13" fmla="*/ 18 h 65"/>
              <a:gd name="T14" fmla="*/ 63 w 65"/>
              <a:gd name="T15" fmla="*/ 9 h 65"/>
              <a:gd name="T16" fmla="*/ 62 w 65"/>
              <a:gd name="T17" fmla="*/ 2 h 65"/>
              <a:gd name="T18" fmla="*/ 52 w 65"/>
              <a:gd name="T19" fmla="*/ 61 h 65"/>
              <a:gd name="T20" fmla="*/ 4 w 65"/>
              <a:gd name="T21" fmla="*/ 61 h 65"/>
              <a:gd name="T22" fmla="*/ 4 w 65"/>
              <a:gd name="T23" fmla="*/ 13 h 65"/>
              <a:gd name="T24" fmla="*/ 47 w 65"/>
              <a:gd name="T25" fmla="*/ 13 h 65"/>
              <a:gd name="T26" fmla="*/ 29 w 65"/>
              <a:gd name="T27" fmla="*/ 36 h 65"/>
              <a:gd name="T28" fmla="*/ 20 w 65"/>
              <a:gd name="T29" fmla="*/ 26 h 65"/>
              <a:gd name="T30" fmla="*/ 13 w 65"/>
              <a:gd name="T31" fmla="*/ 25 h 65"/>
              <a:gd name="T32" fmla="*/ 12 w 65"/>
              <a:gd name="T33" fmla="*/ 32 h 65"/>
              <a:gd name="T34" fmla="*/ 29 w 65"/>
              <a:gd name="T35" fmla="*/ 52 h 65"/>
              <a:gd name="T36" fmla="*/ 52 w 65"/>
              <a:gd name="T37" fmla="*/ 23 h 65"/>
              <a:gd name="T38" fmla="*/ 52 w 65"/>
              <a:gd name="T39" fmla="*/ 61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5" h="65">
                <a:moveTo>
                  <a:pt x="62" y="2"/>
                </a:moveTo>
                <a:cubicBezTo>
                  <a:pt x="60" y="0"/>
                  <a:pt x="57" y="1"/>
                  <a:pt x="55" y="3"/>
                </a:cubicBezTo>
                <a:cubicBezTo>
                  <a:pt x="50" y="9"/>
                  <a:pt x="50" y="9"/>
                  <a:pt x="50" y="9"/>
                </a:cubicBezTo>
                <a:cubicBezTo>
                  <a:pt x="0" y="9"/>
                  <a:pt x="0" y="9"/>
                  <a:pt x="0" y="9"/>
                </a:cubicBezTo>
                <a:cubicBezTo>
                  <a:pt x="0" y="65"/>
                  <a:pt x="0" y="65"/>
                  <a:pt x="0" y="65"/>
                </a:cubicBezTo>
                <a:cubicBezTo>
                  <a:pt x="56" y="65"/>
                  <a:pt x="56" y="65"/>
                  <a:pt x="56" y="65"/>
                </a:cubicBezTo>
                <a:cubicBezTo>
                  <a:pt x="56" y="18"/>
                  <a:pt x="56" y="18"/>
                  <a:pt x="56" y="18"/>
                </a:cubicBezTo>
                <a:cubicBezTo>
                  <a:pt x="63" y="9"/>
                  <a:pt x="63" y="9"/>
                  <a:pt x="63" y="9"/>
                </a:cubicBezTo>
                <a:cubicBezTo>
                  <a:pt x="65" y="7"/>
                  <a:pt x="65" y="4"/>
                  <a:pt x="62" y="2"/>
                </a:cubicBezTo>
                <a:close/>
                <a:moveTo>
                  <a:pt x="52" y="61"/>
                </a:moveTo>
                <a:cubicBezTo>
                  <a:pt x="4" y="61"/>
                  <a:pt x="4" y="61"/>
                  <a:pt x="4" y="61"/>
                </a:cubicBezTo>
                <a:cubicBezTo>
                  <a:pt x="4" y="13"/>
                  <a:pt x="4" y="13"/>
                  <a:pt x="4" y="13"/>
                </a:cubicBezTo>
                <a:cubicBezTo>
                  <a:pt x="47" y="13"/>
                  <a:pt x="47" y="13"/>
                  <a:pt x="47" y="13"/>
                </a:cubicBezTo>
                <a:cubicBezTo>
                  <a:pt x="29" y="36"/>
                  <a:pt x="29" y="36"/>
                  <a:pt x="29" y="36"/>
                </a:cubicBezTo>
                <a:cubicBezTo>
                  <a:pt x="20" y="26"/>
                  <a:pt x="20" y="26"/>
                  <a:pt x="20" y="26"/>
                </a:cubicBezTo>
                <a:cubicBezTo>
                  <a:pt x="18" y="24"/>
                  <a:pt x="15" y="24"/>
                  <a:pt x="13" y="25"/>
                </a:cubicBezTo>
                <a:cubicBezTo>
                  <a:pt x="11" y="27"/>
                  <a:pt x="10" y="30"/>
                  <a:pt x="12" y="32"/>
                </a:cubicBezTo>
                <a:cubicBezTo>
                  <a:pt x="29" y="52"/>
                  <a:pt x="29" y="52"/>
                  <a:pt x="29" y="52"/>
                </a:cubicBezTo>
                <a:cubicBezTo>
                  <a:pt x="52" y="23"/>
                  <a:pt x="52" y="23"/>
                  <a:pt x="52" y="23"/>
                </a:cubicBezTo>
                <a:lnTo>
                  <a:pt x="52" y="61"/>
                </a:lnTo>
                <a:close/>
              </a:path>
            </a:pathLst>
          </a:custGeom>
          <a:solidFill>
            <a:srgbClr val="009DB0"/>
          </a:solidFill>
          <a:ln>
            <a:noFill/>
          </a:ln>
        </p:spPr>
        <p:txBody>
          <a:bodyPr vert="horz" wrap="square" lIns="91440" tIns="45720" rIns="91440" bIns="45720" numCol="1" anchor="t" anchorCtr="0" compatLnSpc="1">
            <a:prstTxWarp prst="textNoShape">
              <a:avLst/>
            </a:prstTxWarp>
          </a:bodyPr>
          <a:lstStyle/>
          <a:p>
            <a:endParaRPr lang="en-US" dirty="0">
              <a:solidFill>
                <a:srgbClr val="009DB0"/>
              </a:solidFill>
              <a:latin typeface="+mj-lt"/>
            </a:endParaRPr>
          </a:p>
        </p:txBody>
      </p:sp>
      <p:sp>
        <p:nvSpPr>
          <p:cNvPr id="30" name="ZoneTexte 29">
            <a:extLst>
              <a:ext uri="{FF2B5EF4-FFF2-40B4-BE49-F238E27FC236}">
                <a16:creationId xmlns:a16="http://schemas.microsoft.com/office/drawing/2014/main" id="{ACBF13C7-2E3B-4833-93F2-486311645719}"/>
              </a:ext>
            </a:extLst>
          </p:cNvPr>
          <p:cNvSpPr txBox="1"/>
          <p:nvPr/>
        </p:nvSpPr>
        <p:spPr>
          <a:xfrm>
            <a:off x="630632" y="1469470"/>
            <a:ext cx="4014353" cy="2275814"/>
          </a:xfrm>
          <a:prstGeom prst="rect">
            <a:avLst/>
          </a:prstGeom>
          <a:noFill/>
        </p:spPr>
        <p:txBody>
          <a:bodyPr wrap="square" rtlCol="0">
            <a:noAutofit/>
          </a:bodyPr>
          <a:lstStyle/>
          <a:p>
            <a:pPr marL="171450" indent="-171450">
              <a:spcBef>
                <a:spcPts val="600"/>
              </a:spcBef>
              <a:spcAft>
                <a:spcPts val="0"/>
              </a:spcAft>
              <a:buFont typeface="Arial" panose="020B0604020202020204" pitchFamily="34" charset="0"/>
              <a:buChar char="•"/>
            </a:pPr>
            <a:r>
              <a:rPr lang="en-US" sz="1050" dirty="0">
                <a:latin typeface="+mj-lt"/>
              </a:rPr>
              <a:t>Xavier </a:t>
            </a:r>
            <a:r>
              <a:rPr lang="en-US" sz="1050" dirty="0" err="1">
                <a:latin typeface="+mj-lt"/>
              </a:rPr>
              <a:t>Gazay</a:t>
            </a:r>
            <a:r>
              <a:rPr lang="en-US" sz="1050" dirty="0">
                <a:latin typeface="+mj-lt"/>
              </a:rPr>
              <a:t> – CEO at Sedgwick France </a:t>
            </a:r>
            <a:r>
              <a:rPr lang="en-US" sz="1050" dirty="0" err="1">
                <a:latin typeface="+mj-lt"/>
              </a:rPr>
              <a:t>Sas</a:t>
            </a:r>
            <a:r>
              <a:rPr lang="en-US" sz="1050" dirty="0">
                <a:latin typeface="+mj-lt"/>
              </a:rPr>
              <a:t>. (4/2020-present)</a:t>
            </a:r>
          </a:p>
          <a:p>
            <a:pPr marL="171450" indent="-171450">
              <a:spcBef>
                <a:spcPts val="600"/>
              </a:spcBef>
              <a:spcAft>
                <a:spcPts val="0"/>
              </a:spcAft>
              <a:buFont typeface="Arial" panose="020B0604020202020204" pitchFamily="34" charset="0"/>
              <a:buChar char="•"/>
            </a:pPr>
            <a:r>
              <a:rPr lang="en-US" sz="1050" dirty="0">
                <a:latin typeface="+mj-lt"/>
              </a:rPr>
              <a:t>Henri Laurent – Former Director of Board at Grupo </a:t>
            </a:r>
            <a:r>
              <a:rPr lang="en-US" sz="1050" dirty="0" err="1">
                <a:latin typeface="+mj-lt"/>
              </a:rPr>
              <a:t>Multiasistencia</a:t>
            </a:r>
            <a:r>
              <a:rPr lang="en-US" sz="1050" dirty="0">
                <a:latin typeface="+mj-lt"/>
              </a:rPr>
              <a:t> (4/2016-12/2019)</a:t>
            </a:r>
          </a:p>
          <a:p>
            <a:pPr marL="171450" indent="-171450">
              <a:spcBef>
                <a:spcPts val="600"/>
              </a:spcBef>
              <a:spcAft>
                <a:spcPts val="0"/>
              </a:spcAft>
              <a:buFont typeface="Arial" panose="020B0604020202020204" pitchFamily="34" charset="0"/>
              <a:buChar char="•"/>
            </a:pPr>
            <a:r>
              <a:rPr lang="en-US" sz="1050" dirty="0">
                <a:latin typeface="+mj-lt"/>
              </a:rPr>
              <a:t>Benoit </a:t>
            </a:r>
            <a:r>
              <a:rPr lang="en-US" sz="1050" dirty="0" err="1">
                <a:latin typeface="+mj-lt"/>
              </a:rPr>
              <a:t>Grondin</a:t>
            </a:r>
            <a:r>
              <a:rPr lang="en-US" sz="1050" dirty="0">
                <a:latin typeface="+mj-lt"/>
              </a:rPr>
              <a:t> – Former CMO at Travaux.com (3/2014-1/2021)</a:t>
            </a:r>
          </a:p>
          <a:p>
            <a:pPr marL="171450" indent="-171450">
              <a:spcBef>
                <a:spcPts val="600"/>
              </a:spcBef>
              <a:spcAft>
                <a:spcPts val="0"/>
              </a:spcAft>
              <a:buFont typeface="Arial" panose="020B0604020202020204" pitchFamily="34" charset="0"/>
              <a:buChar char="•"/>
            </a:pPr>
            <a:r>
              <a:rPr lang="en-US" sz="1050" dirty="0">
                <a:latin typeface="+mj-lt"/>
              </a:rPr>
              <a:t>Antoine </a:t>
            </a:r>
            <a:r>
              <a:rPr lang="en-US" sz="1050" dirty="0" err="1">
                <a:latin typeface="+mj-lt"/>
              </a:rPr>
              <a:t>Bagnaninchi</a:t>
            </a:r>
            <a:r>
              <a:rPr lang="en-US" sz="1050" dirty="0">
                <a:latin typeface="+mj-lt"/>
              </a:rPr>
              <a:t> – Former Business Developer at </a:t>
            </a:r>
            <a:r>
              <a:rPr lang="en-US" sz="1050" dirty="0" err="1">
                <a:latin typeface="+mj-lt"/>
              </a:rPr>
              <a:t>Frizbiz</a:t>
            </a:r>
            <a:r>
              <a:rPr lang="en-US" sz="1050" dirty="0">
                <a:latin typeface="+mj-lt"/>
              </a:rPr>
              <a:t> (09/2019 - 05/2020)</a:t>
            </a:r>
          </a:p>
          <a:p>
            <a:pPr marL="171450" indent="-171450">
              <a:spcBef>
                <a:spcPts val="600"/>
              </a:spcBef>
              <a:spcAft>
                <a:spcPts val="0"/>
              </a:spcAft>
              <a:buFont typeface="Arial" panose="020B0604020202020204" pitchFamily="34" charset="0"/>
              <a:buChar char="•"/>
            </a:pPr>
            <a:r>
              <a:rPr lang="en-US" sz="1050" dirty="0">
                <a:latin typeface="+mj-lt"/>
              </a:rPr>
              <a:t>Joffrey </a:t>
            </a:r>
            <a:r>
              <a:rPr lang="en-US" sz="1050" dirty="0" err="1">
                <a:latin typeface="+mj-lt"/>
              </a:rPr>
              <a:t>Moret</a:t>
            </a:r>
            <a:r>
              <a:rPr lang="en-US" sz="1050" dirty="0">
                <a:latin typeface="+mj-lt"/>
              </a:rPr>
              <a:t> - Home Product Manager at Allianz Partners </a:t>
            </a:r>
            <a:r>
              <a:rPr lang="en-US" sz="1050" dirty="0" err="1">
                <a:latin typeface="+mj-lt"/>
              </a:rPr>
              <a:t>Sas</a:t>
            </a:r>
            <a:r>
              <a:rPr lang="en-US" sz="1050" dirty="0">
                <a:latin typeface="+mj-lt"/>
              </a:rPr>
              <a:t> (4/2018-present)</a:t>
            </a:r>
          </a:p>
        </p:txBody>
      </p:sp>
      <p:sp>
        <p:nvSpPr>
          <p:cNvPr id="43" name="ZoneTexte 42">
            <a:extLst>
              <a:ext uri="{FF2B5EF4-FFF2-40B4-BE49-F238E27FC236}">
                <a16:creationId xmlns:a16="http://schemas.microsoft.com/office/drawing/2014/main" id="{C0AF0BD1-EE99-4A93-881A-71BE4821E6F1}"/>
              </a:ext>
            </a:extLst>
          </p:cNvPr>
          <p:cNvSpPr txBox="1"/>
          <p:nvPr/>
        </p:nvSpPr>
        <p:spPr>
          <a:xfrm>
            <a:off x="5162814" y="1417100"/>
            <a:ext cx="4496782" cy="1846659"/>
          </a:xfrm>
          <a:prstGeom prst="rect">
            <a:avLst/>
          </a:prstGeom>
          <a:noFill/>
        </p:spPr>
        <p:txBody>
          <a:bodyPr wrap="square" rtlCol="0">
            <a:spAutoFit/>
          </a:bodyPr>
          <a:lstStyle/>
          <a:p>
            <a:pPr lvl="0">
              <a:spcBef>
                <a:spcPts val="0"/>
              </a:spcBef>
              <a:spcAft>
                <a:spcPts val="600"/>
              </a:spcAft>
              <a:defRPr/>
            </a:pPr>
            <a:r>
              <a:rPr lang="en-US" sz="1050" dirty="0">
                <a:solidFill>
                  <a:srgbClr val="009DB0"/>
                </a:solidFill>
                <a:latin typeface="+mj-lt"/>
              </a:rPr>
              <a:t>Materials provided by APAX as part of process:</a:t>
            </a:r>
          </a:p>
          <a:p>
            <a:pPr marL="171450" lvl="0" indent="-171450">
              <a:spcBef>
                <a:spcPts val="0"/>
              </a:spcBef>
              <a:spcAft>
                <a:spcPts val="600"/>
              </a:spcAft>
              <a:buFont typeface="Arial" panose="020B0604020202020204" pitchFamily="34" charset="0"/>
              <a:buChar char="•"/>
              <a:defRPr/>
            </a:pPr>
            <a:r>
              <a:rPr lang="en-US" sz="1050" dirty="0">
                <a:latin typeface="+mj-lt"/>
              </a:rPr>
              <a:t>VDD Hestia (</a:t>
            </a:r>
            <a:r>
              <a:rPr lang="en-US" sz="1050" dirty="0" err="1">
                <a:latin typeface="+mj-lt"/>
              </a:rPr>
              <a:t>Advention</a:t>
            </a:r>
            <a:r>
              <a:rPr lang="en-US" sz="1050" dirty="0">
                <a:latin typeface="+mj-lt"/>
              </a:rPr>
              <a:t>)</a:t>
            </a:r>
          </a:p>
          <a:p>
            <a:pPr marL="171450" lvl="0" indent="-171450">
              <a:spcBef>
                <a:spcPts val="0"/>
              </a:spcBef>
              <a:spcAft>
                <a:spcPts val="600"/>
              </a:spcAft>
              <a:buFont typeface="Arial" panose="020B0604020202020204" pitchFamily="34" charset="0"/>
              <a:buChar char="•"/>
              <a:defRPr/>
            </a:pPr>
            <a:r>
              <a:rPr lang="en-US" sz="1050" dirty="0">
                <a:latin typeface="+mj-lt"/>
              </a:rPr>
              <a:t>Info. Memo. Hestia</a:t>
            </a:r>
          </a:p>
          <a:p>
            <a:pPr lvl="0">
              <a:spcBef>
                <a:spcPts val="0"/>
              </a:spcBef>
              <a:spcAft>
                <a:spcPts val="600"/>
              </a:spcAft>
              <a:defRPr/>
            </a:pPr>
            <a:r>
              <a:rPr lang="en-US" sz="1050" dirty="0">
                <a:solidFill>
                  <a:srgbClr val="009DB0"/>
                </a:solidFill>
                <a:latin typeface="+mj-lt"/>
              </a:rPr>
              <a:t>Other reference materials:</a:t>
            </a:r>
          </a:p>
          <a:p>
            <a:pPr marL="171450" lvl="0" indent="-171450">
              <a:spcBef>
                <a:spcPts val="0"/>
              </a:spcBef>
              <a:spcAft>
                <a:spcPts val="600"/>
              </a:spcAft>
              <a:buFont typeface="Arial" panose="020B0604020202020204" pitchFamily="34" charset="0"/>
              <a:buChar char="•"/>
              <a:defRPr/>
            </a:pPr>
            <a:r>
              <a:rPr lang="en-US" sz="1050" dirty="0">
                <a:latin typeface="+mj-lt"/>
              </a:rPr>
              <a:t>CED Whitepaper on Repair in kind</a:t>
            </a:r>
          </a:p>
          <a:p>
            <a:pPr marL="171450" lvl="0" indent="-171450">
              <a:spcBef>
                <a:spcPts val="0"/>
              </a:spcBef>
              <a:spcAft>
                <a:spcPts val="600"/>
              </a:spcAft>
              <a:buFont typeface="Arial" panose="020B0604020202020204" pitchFamily="34" charset="0"/>
              <a:buChar char="•"/>
              <a:defRPr/>
            </a:pPr>
            <a:r>
              <a:rPr lang="en-US" sz="1050" i="1" dirty="0">
                <a:latin typeface="+mj-lt"/>
              </a:rPr>
              <a:t>Les </a:t>
            </a:r>
            <a:r>
              <a:rPr lang="en-US" sz="1050" i="1" dirty="0" err="1">
                <a:latin typeface="+mj-lt"/>
              </a:rPr>
              <a:t>plateformes</a:t>
            </a:r>
            <a:r>
              <a:rPr lang="en-US" sz="1050" i="1" dirty="0">
                <a:latin typeface="+mj-lt"/>
              </a:rPr>
              <a:t> </a:t>
            </a:r>
            <a:r>
              <a:rPr lang="en-US" sz="1050" i="1" dirty="0" err="1">
                <a:latin typeface="+mj-lt"/>
              </a:rPr>
              <a:t>numériques</a:t>
            </a:r>
            <a:r>
              <a:rPr lang="en-US" sz="1050" i="1" dirty="0">
                <a:latin typeface="+mj-lt"/>
              </a:rPr>
              <a:t> dans le </a:t>
            </a:r>
            <a:r>
              <a:rPr lang="en-US" sz="1050" i="1" dirty="0" err="1">
                <a:latin typeface="+mj-lt"/>
              </a:rPr>
              <a:t>bâtiment</a:t>
            </a:r>
            <a:r>
              <a:rPr lang="en-US" sz="1050" i="1" dirty="0">
                <a:latin typeface="+mj-lt"/>
              </a:rPr>
              <a:t> – Etat des </a:t>
            </a:r>
            <a:r>
              <a:rPr lang="en-US" sz="1050" i="1" dirty="0" err="1">
                <a:latin typeface="+mj-lt"/>
              </a:rPr>
              <a:t>lieux</a:t>
            </a:r>
            <a:r>
              <a:rPr lang="en-US" sz="1050" i="1" dirty="0">
                <a:latin typeface="+mj-lt"/>
              </a:rPr>
              <a:t> &amp; </a:t>
            </a:r>
            <a:r>
              <a:rPr lang="en-US" sz="1050" i="1" dirty="0" err="1">
                <a:latin typeface="+mj-lt"/>
              </a:rPr>
              <a:t>enjeux</a:t>
            </a:r>
            <a:r>
              <a:rPr lang="en-US" sz="1050" i="1" dirty="0">
                <a:latin typeface="+mj-lt"/>
              </a:rPr>
              <a:t>, </a:t>
            </a:r>
            <a:r>
              <a:rPr lang="en-US" sz="1050" dirty="0">
                <a:latin typeface="+mj-lt"/>
              </a:rPr>
              <a:t>Fédération </a:t>
            </a:r>
            <a:r>
              <a:rPr lang="en-US" sz="1050" dirty="0" err="1">
                <a:latin typeface="+mj-lt"/>
              </a:rPr>
              <a:t>Française</a:t>
            </a:r>
            <a:r>
              <a:rPr lang="en-US" sz="1050" dirty="0">
                <a:latin typeface="+mj-lt"/>
              </a:rPr>
              <a:t> du </a:t>
            </a:r>
            <a:r>
              <a:rPr lang="en-US" sz="1050" dirty="0" err="1">
                <a:latin typeface="+mj-lt"/>
              </a:rPr>
              <a:t>bâtiment</a:t>
            </a:r>
            <a:endParaRPr lang="en-US" sz="1050" dirty="0">
              <a:latin typeface="+mj-lt"/>
            </a:endParaRPr>
          </a:p>
          <a:p>
            <a:pPr marL="171450" lvl="0" indent="-171450">
              <a:spcBef>
                <a:spcPts val="0"/>
              </a:spcBef>
              <a:spcAft>
                <a:spcPts val="600"/>
              </a:spcAft>
              <a:buFont typeface="Arial" panose="020B0604020202020204" pitchFamily="34" charset="0"/>
              <a:buChar char="•"/>
              <a:defRPr/>
            </a:pPr>
            <a:endParaRPr lang="en-US" sz="1050" dirty="0">
              <a:latin typeface="+mj-lt"/>
            </a:endParaRPr>
          </a:p>
        </p:txBody>
      </p:sp>
      <p:sp>
        <p:nvSpPr>
          <p:cNvPr id="2" name="Rectangle 1">
            <a:extLst>
              <a:ext uri="{FF2B5EF4-FFF2-40B4-BE49-F238E27FC236}">
                <a16:creationId xmlns:a16="http://schemas.microsoft.com/office/drawing/2014/main" id="{21A480E3-4FEE-438F-96CF-9DA211B8727A}"/>
              </a:ext>
            </a:extLst>
          </p:cNvPr>
          <p:cNvSpPr/>
          <p:nvPr/>
        </p:nvSpPr>
        <p:spPr bwMode="auto">
          <a:xfrm>
            <a:off x="704529" y="6596160"/>
            <a:ext cx="1532496" cy="240632"/>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800" b="0" i="1" u="none" strike="noStrike" cap="none" normalizeH="0" baseline="0" dirty="0">
                <a:ln>
                  <a:noFill/>
                </a:ln>
                <a:solidFill>
                  <a:schemeClr val="tx1"/>
                </a:solidFill>
                <a:effectLst/>
                <a:latin typeface="+mj-lt"/>
              </a:rPr>
              <a:t>*GLG contacts</a:t>
            </a:r>
          </a:p>
        </p:txBody>
      </p:sp>
      <p:sp>
        <p:nvSpPr>
          <p:cNvPr id="56" name="ZoneTexte 29">
            <a:extLst>
              <a:ext uri="{FF2B5EF4-FFF2-40B4-BE49-F238E27FC236}">
                <a16:creationId xmlns:a16="http://schemas.microsoft.com/office/drawing/2014/main" id="{3F0B14AD-FFF0-49A6-A5B2-1148C84CB7AE}"/>
              </a:ext>
            </a:extLst>
          </p:cNvPr>
          <p:cNvSpPr txBox="1"/>
          <p:nvPr/>
        </p:nvSpPr>
        <p:spPr>
          <a:xfrm>
            <a:off x="5252265" y="4318245"/>
            <a:ext cx="4330223" cy="2044485"/>
          </a:xfrm>
          <a:prstGeom prst="rect">
            <a:avLst/>
          </a:prstGeom>
          <a:noFill/>
        </p:spPr>
        <p:txBody>
          <a:bodyPr wrap="square" rtlCol="0">
            <a:noAutofit/>
          </a:bodyPr>
          <a:lstStyle/>
          <a:p>
            <a:pPr marL="228600" indent="-228600" defTabSz="1163638">
              <a:spcBef>
                <a:spcPts val="400"/>
              </a:spcBef>
              <a:spcAft>
                <a:spcPts val="800"/>
              </a:spcAft>
              <a:buAutoNum type="arabicPeriod"/>
              <a:defRPr/>
            </a:pPr>
            <a:endParaRPr lang="en-US" sz="800" i="1" dirty="0">
              <a:latin typeface="+mj-lt"/>
            </a:endParaRPr>
          </a:p>
        </p:txBody>
      </p:sp>
      <p:sp>
        <p:nvSpPr>
          <p:cNvPr id="58" name="Freeform 5">
            <a:extLst>
              <a:ext uri="{FF2B5EF4-FFF2-40B4-BE49-F238E27FC236}">
                <a16:creationId xmlns:a16="http://schemas.microsoft.com/office/drawing/2014/main" id="{4F1BE529-356D-4892-8B28-CD5041A4FD8D}"/>
              </a:ext>
            </a:extLst>
          </p:cNvPr>
          <p:cNvSpPr>
            <a:spLocks noEditPoints="1"/>
          </p:cNvSpPr>
          <p:nvPr/>
        </p:nvSpPr>
        <p:spPr bwMode="auto">
          <a:xfrm>
            <a:off x="341616" y="1528194"/>
            <a:ext cx="170305" cy="173974"/>
          </a:xfrm>
          <a:custGeom>
            <a:avLst/>
            <a:gdLst>
              <a:gd name="T0" fmla="*/ 62 w 65"/>
              <a:gd name="T1" fmla="*/ 2 h 65"/>
              <a:gd name="T2" fmla="*/ 55 w 65"/>
              <a:gd name="T3" fmla="*/ 3 h 65"/>
              <a:gd name="T4" fmla="*/ 50 w 65"/>
              <a:gd name="T5" fmla="*/ 9 h 65"/>
              <a:gd name="T6" fmla="*/ 0 w 65"/>
              <a:gd name="T7" fmla="*/ 9 h 65"/>
              <a:gd name="T8" fmla="*/ 0 w 65"/>
              <a:gd name="T9" fmla="*/ 65 h 65"/>
              <a:gd name="T10" fmla="*/ 56 w 65"/>
              <a:gd name="T11" fmla="*/ 65 h 65"/>
              <a:gd name="T12" fmla="*/ 56 w 65"/>
              <a:gd name="T13" fmla="*/ 18 h 65"/>
              <a:gd name="T14" fmla="*/ 63 w 65"/>
              <a:gd name="T15" fmla="*/ 9 h 65"/>
              <a:gd name="T16" fmla="*/ 62 w 65"/>
              <a:gd name="T17" fmla="*/ 2 h 65"/>
              <a:gd name="T18" fmla="*/ 52 w 65"/>
              <a:gd name="T19" fmla="*/ 61 h 65"/>
              <a:gd name="T20" fmla="*/ 4 w 65"/>
              <a:gd name="T21" fmla="*/ 61 h 65"/>
              <a:gd name="T22" fmla="*/ 4 w 65"/>
              <a:gd name="T23" fmla="*/ 13 h 65"/>
              <a:gd name="T24" fmla="*/ 47 w 65"/>
              <a:gd name="T25" fmla="*/ 13 h 65"/>
              <a:gd name="T26" fmla="*/ 29 w 65"/>
              <a:gd name="T27" fmla="*/ 36 h 65"/>
              <a:gd name="T28" fmla="*/ 20 w 65"/>
              <a:gd name="T29" fmla="*/ 26 h 65"/>
              <a:gd name="T30" fmla="*/ 13 w 65"/>
              <a:gd name="T31" fmla="*/ 25 h 65"/>
              <a:gd name="T32" fmla="*/ 12 w 65"/>
              <a:gd name="T33" fmla="*/ 32 h 65"/>
              <a:gd name="T34" fmla="*/ 29 w 65"/>
              <a:gd name="T35" fmla="*/ 52 h 65"/>
              <a:gd name="T36" fmla="*/ 52 w 65"/>
              <a:gd name="T37" fmla="*/ 23 h 65"/>
              <a:gd name="T38" fmla="*/ 52 w 65"/>
              <a:gd name="T39" fmla="*/ 61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5" h="65">
                <a:moveTo>
                  <a:pt x="62" y="2"/>
                </a:moveTo>
                <a:cubicBezTo>
                  <a:pt x="60" y="0"/>
                  <a:pt x="57" y="1"/>
                  <a:pt x="55" y="3"/>
                </a:cubicBezTo>
                <a:cubicBezTo>
                  <a:pt x="50" y="9"/>
                  <a:pt x="50" y="9"/>
                  <a:pt x="50" y="9"/>
                </a:cubicBezTo>
                <a:cubicBezTo>
                  <a:pt x="0" y="9"/>
                  <a:pt x="0" y="9"/>
                  <a:pt x="0" y="9"/>
                </a:cubicBezTo>
                <a:cubicBezTo>
                  <a:pt x="0" y="65"/>
                  <a:pt x="0" y="65"/>
                  <a:pt x="0" y="65"/>
                </a:cubicBezTo>
                <a:cubicBezTo>
                  <a:pt x="56" y="65"/>
                  <a:pt x="56" y="65"/>
                  <a:pt x="56" y="65"/>
                </a:cubicBezTo>
                <a:cubicBezTo>
                  <a:pt x="56" y="18"/>
                  <a:pt x="56" y="18"/>
                  <a:pt x="56" y="18"/>
                </a:cubicBezTo>
                <a:cubicBezTo>
                  <a:pt x="63" y="9"/>
                  <a:pt x="63" y="9"/>
                  <a:pt x="63" y="9"/>
                </a:cubicBezTo>
                <a:cubicBezTo>
                  <a:pt x="65" y="7"/>
                  <a:pt x="65" y="4"/>
                  <a:pt x="62" y="2"/>
                </a:cubicBezTo>
                <a:close/>
                <a:moveTo>
                  <a:pt x="52" y="61"/>
                </a:moveTo>
                <a:cubicBezTo>
                  <a:pt x="4" y="61"/>
                  <a:pt x="4" y="61"/>
                  <a:pt x="4" y="61"/>
                </a:cubicBezTo>
                <a:cubicBezTo>
                  <a:pt x="4" y="13"/>
                  <a:pt x="4" y="13"/>
                  <a:pt x="4" y="13"/>
                </a:cubicBezTo>
                <a:cubicBezTo>
                  <a:pt x="47" y="13"/>
                  <a:pt x="47" y="13"/>
                  <a:pt x="47" y="13"/>
                </a:cubicBezTo>
                <a:cubicBezTo>
                  <a:pt x="29" y="36"/>
                  <a:pt x="29" y="36"/>
                  <a:pt x="29" y="36"/>
                </a:cubicBezTo>
                <a:cubicBezTo>
                  <a:pt x="20" y="26"/>
                  <a:pt x="20" y="26"/>
                  <a:pt x="20" y="26"/>
                </a:cubicBezTo>
                <a:cubicBezTo>
                  <a:pt x="18" y="24"/>
                  <a:pt x="15" y="24"/>
                  <a:pt x="13" y="25"/>
                </a:cubicBezTo>
                <a:cubicBezTo>
                  <a:pt x="11" y="27"/>
                  <a:pt x="10" y="30"/>
                  <a:pt x="12" y="32"/>
                </a:cubicBezTo>
                <a:cubicBezTo>
                  <a:pt x="29" y="52"/>
                  <a:pt x="29" y="52"/>
                  <a:pt x="29" y="52"/>
                </a:cubicBezTo>
                <a:cubicBezTo>
                  <a:pt x="52" y="23"/>
                  <a:pt x="52" y="23"/>
                  <a:pt x="52" y="23"/>
                </a:cubicBezTo>
                <a:lnTo>
                  <a:pt x="52" y="61"/>
                </a:lnTo>
                <a:close/>
              </a:path>
            </a:pathLst>
          </a:custGeom>
          <a:solidFill>
            <a:srgbClr val="009DB0"/>
          </a:solidFill>
          <a:ln>
            <a:noFill/>
          </a:ln>
        </p:spPr>
        <p:txBody>
          <a:bodyPr vert="horz" wrap="square" lIns="91440" tIns="45720" rIns="91440" bIns="45720" numCol="1" anchor="t" anchorCtr="0" compatLnSpc="1">
            <a:prstTxWarp prst="textNoShape">
              <a:avLst/>
            </a:prstTxWarp>
          </a:bodyPr>
          <a:lstStyle/>
          <a:p>
            <a:endParaRPr lang="en-US" dirty="0">
              <a:latin typeface="+mj-lt"/>
            </a:endParaRPr>
          </a:p>
        </p:txBody>
      </p:sp>
      <p:sp>
        <p:nvSpPr>
          <p:cNvPr id="4" name="Titre 3">
            <a:extLst>
              <a:ext uri="{FF2B5EF4-FFF2-40B4-BE49-F238E27FC236}">
                <a16:creationId xmlns:a16="http://schemas.microsoft.com/office/drawing/2014/main" id="{321D2B50-493B-4F6B-99A7-5BC785388858}"/>
              </a:ext>
            </a:extLst>
          </p:cNvPr>
          <p:cNvSpPr>
            <a:spLocks noGrp="1"/>
          </p:cNvSpPr>
          <p:nvPr>
            <p:ph type="ctrTitle"/>
          </p:nvPr>
        </p:nvSpPr>
        <p:spPr/>
        <p:txBody>
          <a:bodyPr vert="horz"/>
          <a:lstStyle/>
          <a:p>
            <a:r>
              <a:rPr kumimoji="0" lang="en-US" sz="1300" b="0" i="0" u="none" strike="noStrike" kern="0" cap="none" spc="0" normalizeH="0" baseline="0" noProof="0" dirty="0">
                <a:ln>
                  <a:noFill/>
                </a:ln>
                <a:effectLst/>
                <a:uLnTx/>
                <a:uFillTx/>
                <a:latin typeface="+mj-lt"/>
                <a:ea typeface="+mj-ea"/>
                <a:cs typeface="+mj-cs"/>
              </a:rPr>
              <a:t>Both </a:t>
            </a:r>
            <a:r>
              <a:rPr kumimoji="0" lang="en-US" sz="1300" b="0" i="0" u="none" strike="noStrike" kern="0" cap="none" spc="0" normalizeH="0" baseline="0" noProof="0" dirty="0">
                <a:ln>
                  <a:noFill/>
                </a:ln>
                <a:solidFill>
                  <a:srgbClr val="009DB0"/>
                </a:solidFill>
                <a:effectLst/>
                <a:uLnTx/>
                <a:uFillTx/>
                <a:latin typeface="+mj-lt"/>
                <a:ea typeface="+mj-ea"/>
                <a:cs typeface="+mj-cs"/>
              </a:rPr>
              <a:t>external expert interviews </a:t>
            </a:r>
            <a:r>
              <a:rPr kumimoji="0" lang="en-US" sz="1300" b="0" i="0" u="none" strike="noStrike" kern="0" cap="none" spc="0" normalizeH="0" baseline="0" noProof="0" dirty="0">
                <a:ln>
                  <a:noFill/>
                </a:ln>
                <a:effectLst/>
                <a:uLnTx/>
                <a:uFillTx/>
                <a:latin typeface="+mj-lt"/>
                <a:ea typeface="+mj-ea"/>
                <a:cs typeface="+mj-cs"/>
              </a:rPr>
              <a:t>and </a:t>
            </a:r>
            <a:r>
              <a:rPr kumimoji="0" lang="en-US" sz="1300" b="0" i="0" u="none" strike="noStrike" kern="0" cap="none" spc="0" normalizeH="0" baseline="0" noProof="0" dirty="0">
                <a:ln>
                  <a:noFill/>
                </a:ln>
                <a:solidFill>
                  <a:srgbClr val="009DB0"/>
                </a:solidFill>
                <a:effectLst/>
                <a:uLnTx/>
                <a:uFillTx/>
                <a:latin typeface="+mj-lt"/>
                <a:ea typeface="+mj-ea"/>
                <a:cs typeface="+mj-cs"/>
              </a:rPr>
              <a:t>reference materials </a:t>
            </a:r>
            <a:r>
              <a:rPr kumimoji="0" lang="en-US" sz="1300" b="0" i="0" u="none" strike="noStrike" kern="0" cap="none" spc="0" normalizeH="0" baseline="0" noProof="0" dirty="0">
                <a:ln>
                  <a:noFill/>
                </a:ln>
                <a:effectLst/>
                <a:uLnTx/>
                <a:uFillTx/>
                <a:latin typeface="+mj-lt"/>
                <a:ea typeface="+mj-ea"/>
                <a:cs typeface="+mj-cs"/>
              </a:rPr>
              <a:t>coming from internal and external sources have been leveraged throughout eleven’s analyses</a:t>
            </a:r>
            <a:endParaRPr lang="en-US" sz="1300" b="0" dirty="0">
              <a:latin typeface="+mj-lt"/>
            </a:endParaRPr>
          </a:p>
        </p:txBody>
      </p:sp>
      <p:sp>
        <p:nvSpPr>
          <p:cNvPr id="33" name="Freeform 5">
            <a:extLst>
              <a:ext uri="{FF2B5EF4-FFF2-40B4-BE49-F238E27FC236}">
                <a16:creationId xmlns:a16="http://schemas.microsoft.com/office/drawing/2014/main" id="{F8B23E47-A27C-47F9-930A-5F43DE9D7F88}"/>
              </a:ext>
            </a:extLst>
          </p:cNvPr>
          <p:cNvSpPr>
            <a:spLocks noEditPoints="1"/>
          </p:cNvSpPr>
          <p:nvPr/>
        </p:nvSpPr>
        <p:spPr bwMode="auto">
          <a:xfrm>
            <a:off x="341616" y="1932081"/>
            <a:ext cx="170305" cy="173974"/>
          </a:xfrm>
          <a:custGeom>
            <a:avLst/>
            <a:gdLst>
              <a:gd name="T0" fmla="*/ 62 w 65"/>
              <a:gd name="T1" fmla="*/ 2 h 65"/>
              <a:gd name="T2" fmla="*/ 55 w 65"/>
              <a:gd name="T3" fmla="*/ 3 h 65"/>
              <a:gd name="T4" fmla="*/ 50 w 65"/>
              <a:gd name="T5" fmla="*/ 9 h 65"/>
              <a:gd name="T6" fmla="*/ 0 w 65"/>
              <a:gd name="T7" fmla="*/ 9 h 65"/>
              <a:gd name="T8" fmla="*/ 0 w 65"/>
              <a:gd name="T9" fmla="*/ 65 h 65"/>
              <a:gd name="T10" fmla="*/ 56 w 65"/>
              <a:gd name="T11" fmla="*/ 65 h 65"/>
              <a:gd name="T12" fmla="*/ 56 w 65"/>
              <a:gd name="T13" fmla="*/ 18 h 65"/>
              <a:gd name="T14" fmla="*/ 63 w 65"/>
              <a:gd name="T15" fmla="*/ 9 h 65"/>
              <a:gd name="T16" fmla="*/ 62 w 65"/>
              <a:gd name="T17" fmla="*/ 2 h 65"/>
              <a:gd name="T18" fmla="*/ 52 w 65"/>
              <a:gd name="T19" fmla="*/ 61 h 65"/>
              <a:gd name="T20" fmla="*/ 4 w 65"/>
              <a:gd name="T21" fmla="*/ 61 h 65"/>
              <a:gd name="T22" fmla="*/ 4 w 65"/>
              <a:gd name="T23" fmla="*/ 13 h 65"/>
              <a:gd name="T24" fmla="*/ 47 w 65"/>
              <a:gd name="T25" fmla="*/ 13 h 65"/>
              <a:gd name="T26" fmla="*/ 29 w 65"/>
              <a:gd name="T27" fmla="*/ 36 h 65"/>
              <a:gd name="T28" fmla="*/ 20 w 65"/>
              <a:gd name="T29" fmla="*/ 26 h 65"/>
              <a:gd name="T30" fmla="*/ 13 w 65"/>
              <a:gd name="T31" fmla="*/ 25 h 65"/>
              <a:gd name="T32" fmla="*/ 12 w 65"/>
              <a:gd name="T33" fmla="*/ 32 h 65"/>
              <a:gd name="T34" fmla="*/ 29 w 65"/>
              <a:gd name="T35" fmla="*/ 52 h 65"/>
              <a:gd name="T36" fmla="*/ 52 w 65"/>
              <a:gd name="T37" fmla="*/ 23 h 65"/>
              <a:gd name="T38" fmla="*/ 52 w 65"/>
              <a:gd name="T39" fmla="*/ 61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5" h="65">
                <a:moveTo>
                  <a:pt x="62" y="2"/>
                </a:moveTo>
                <a:cubicBezTo>
                  <a:pt x="60" y="0"/>
                  <a:pt x="57" y="1"/>
                  <a:pt x="55" y="3"/>
                </a:cubicBezTo>
                <a:cubicBezTo>
                  <a:pt x="50" y="9"/>
                  <a:pt x="50" y="9"/>
                  <a:pt x="50" y="9"/>
                </a:cubicBezTo>
                <a:cubicBezTo>
                  <a:pt x="0" y="9"/>
                  <a:pt x="0" y="9"/>
                  <a:pt x="0" y="9"/>
                </a:cubicBezTo>
                <a:cubicBezTo>
                  <a:pt x="0" y="65"/>
                  <a:pt x="0" y="65"/>
                  <a:pt x="0" y="65"/>
                </a:cubicBezTo>
                <a:cubicBezTo>
                  <a:pt x="56" y="65"/>
                  <a:pt x="56" y="65"/>
                  <a:pt x="56" y="65"/>
                </a:cubicBezTo>
                <a:cubicBezTo>
                  <a:pt x="56" y="18"/>
                  <a:pt x="56" y="18"/>
                  <a:pt x="56" y="18"/>
                </a:cubicBezTo>
                <a:cubicBezTo>
                  <a:pt x="63" y="9"/>
                  <a:pt x="63" y="9"/>
                  <a:pt x="63" y="9"/>
                </a:cubicBezTo>
                <a:cubicBezTo>
                  <a:pt x="65" y="7"/>
                  <a:pt x="65" y="4"/>
                  <a:pt x="62" y="2"/>
                </a:cubicBezTo>
                <a:close/>
                <a:moveTo>
                  <a:pt x="52" y="61"/>
                </a:moveTo>
                <a:cubicBezTo>
                  <a:pt x="4" y="61"/>
                  <a:pt x="4" y="61"/>
                  <a:pt x="4" y="61"/>
                </a:cubicBezTo>
                <a:cubicBezTo>
                  <a:pt x="4" y="13"/>
                  <a:pt x="4" y="13"/>
                  <a:pt x="4" y="13"/>
                </a:cubicBezTo>
                <a:cubicBezTo>
                  <a:pt x="47" y="13"/>
                  <a:pt x="47" y="13"/>
                  <a:pt x="47" y="13"/>
                </a:cubicBezTo>
                <a:cubicBezTo>
                  <a:pt x="29" y="36"/>
                  <a:pt x="29" y="36"/>
                  <a:pt x="29" y="36"/>
                </a:cubicBezTo>
                <a:cubicBezTo>
                  <a:pt x="20" y="26"/>
                  <a:pt x="20" y="26"/>
                  <a:pt x="20" y="26"/>
                </a:cubicBezTo>
                <a:cubicBezTo>
                  <a:pt x="18" y="24"/>
                  <a:pt x="15" y="24"/>
                  <a:pt x="13" y="25"/>
                </a:cubicBezTo>
                <a:cubicBezTo>
                  <a:pt x="11" y="27"/>
                  <a:pt x="10" y="30"/>
                  <a:pt x="12" y="32"/>
                </a:cubicBezTo>
                <a:cubicBezTo>
                  <a:pt x="29" y="52"/>
                  <a:pt x="29" y="52"/>
                  <a:pt x="29" y="52"/>
                </a:cubicBezTo>
                <a:cubicBezTo>
                  <a:pt x="52" y="23"/>
                  <a:pt x="52" y="23"/>
                  <a:pt x="52" y="23"/>
                </a:cubicBezTo>
                <a:lnTo>
                  <a:pt x="52" y="61"/>
                </a:lnTo>
                <a:close/>
              </a:path>
            </a:pathLst>
          </a:custGeom>
          <a:solidFill>
            <a:srgbClr val="009DB0"/>
          </a:solidFill>
          <a:ln>
            <a:noFill/>
          </a:ln>
        </p:spPr>
        <p:txBody>
          <a:bodyPr vert="horz" wrap="square" lIns="91440" tIns="45720" rIns="91440" bIns="45720" numCol="1" anchor="t" anchorCtr="0" compatLnSpc="1">
            <a:prstTxWarp prst="textNoShape">
              <a:avLst/>
            </a:prstTxWarp>
          </a:bodyPr>
          <a:lstStyle/>
          <a:p>
            <a:endParaRPr lang="en-US" dirty="0">
              <a:latin typeface="+mj-lt"/>
            </a:endParaRPr>
          </a:p>
        </p:txBody>
      </p:sp>
      <p:sp>
        <p:nvSpPr>
          <p:cNvPr id="34" name="Freeform 5">
            <a:extLst>
              <a:ext uri="{FF2B5EF4-FFF2-40B4-BE49-F238E27FC236}">
                <a16:creationId xmlns:a16="http://schemas.microsoft.com/office/drawing/2014/main" id="{796173B8-6D70-4210-A23B-B1AB01BC4E4E}"/>
              </a:ext>
            </a:extLst>
          </p:cNvPr>
          <p:cNvSpPr>
            <a:spLocks noEditPoints="1"/>
          </p:cNvSpPr>
          <p:nvPr/>
        </p:nvSpPr>
        <p:spPr bwMode="auto">
          <a:xfrm>
            <a:off x="341616" y="2335968"/>
            <a:ext cx="170305" cy="173974"/>
          </a:xfrm>
          <a:custGeom>
            <a:avLst/>
            <a:gdLst>
              <a:gd name="T0" fmla="*/ 62 w 65"/>
              <a:gd name="T1" fmla="*/ 2 h 65"/>
              <a:gd name="T2" fmla="*/ 55 w 65"/>
              <a:gd name="T3" fmla="*/ 3 h 65"/>
              <a:gd name="T4" fmla="*/ 50 w 65"/>
              <a:gd name="T5" fmla="*/ 9 h 65"/>
              <a:gd name="T6" fmla="*/ 0 w 65"/>
              <a:gd name="T7" fmla="*/ 9 h 65"/>
              <a:gd name="T8" fmla="*/ 0 w 65"/>
              <a:gd name="T9" fmla="*/ 65 h 65"/>
              <a:gd name="T10" fmla="*/ 56 w 65"/>
              <a:gd name="T11" fmla="*/ 65 h 65"/>
              <a:gd name="T12" fmla="*/ 56 w 65"/>
              <a:gd name="T13" fmla="*/ 18 h 65"/>
              <a:gd name="T14" fmla="*/ 63 w 65"/>
              <a:gd name="T15" fmla="*/ 9 h 65"/>
              <a:gd name="T16" fmla="*/ 62 w 65"/>
              <a:gd name="T17" fmla="*/ 2 h 65"/>
              <a:gd name="T18" fmla="*/ 52 w 65"/>
              <a:gd name="T19" fmla="*/ 61 h 65"/>
              <a:gd name="T20" fmla="*/ 4 w 65"/>
              <a:gd name="T21" fmla="*/ 61 h 65"/>
              <a:gd name="T22" fmla="*/ 4 w 65"/>
              <a:gd name="T23" fmla="*/ 13 h 65"/>
              <a:gd name="T24" fmla="*/ 47 w 65"/>
              <a:gd name="T25" fmla="*/ 13 h 65"/>
              <a:gd name="T26" fmla="*/ 29 w 65"/>
              <a:gd name="T27" fmla="*/ 36 h 65"/>
              <a:gd name="T28" fmla="*/ 20 w 65"/>
              <a:gd name="T29" fmla="*/ 26 h 65"/>
              <a:gd name="T30" fmla="*/ 13 w 65"/>
              <a:gd name="T31" fmla="*/ 25 h 65"/>
              <a:gd name="T32" fmla="*/ 12 w 65"/>
              <a:gd name="T33" fmla="*/ 32 h 65"/>
              <a:gd name="T34" fmla="*/ 29 w 65"/>
              <a:gd name="T35" fmla="*/ 52 h 65"/>
              <a:gd name="T36" fmla="*/ 52 w 65"/>
              <a:gd name="T37" fmla="*/ 23 h 65"/>
              <a:gd name="T38" fmla="*/ 52 w 65"/>
              <a:gd name="T39" fmla="*/ 61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5" h="65">
                <a:moveTo>
                  <a:pt x="62" y="2"/>
                </a:moveTo>
                <a:cubicBezTo>
                  <a:pt x="60" y="0"/>
                  <a:pt x="57" y="1"/>
                  <a:pt x="55" y="3"/>
                </a:cubicBezTo>
                <a:cubicBezTo>
                  <a:pt x="50" y="9"/>
                  <a:pt x="50" y="9"/>
                  <a:pt x="50" y="9"/>
                </a:cubicBezTo>
                <a:cubicBezTo>
                  <a:pt x="0" y="9"/>
                  <a:pt x="0" y="9"/>
                  <a:pt x="0" y="9"/>
                </a:cubicBezTo>
                <a:cubicBezTo>
                  <a:pt x="0" y="65"/>
                  <a:pt x="0" y="65"/>
                  <a:pt x="0" y="65"/>
                </a:cubicBezTo>
                <a:cubicBezTo>
                  <a:pt x="56" y="65"/>
                  <a:pt x="56" y="65"/>
                  <a:pt x="56" y="65"/>
                </a:cubicBezTo>
                <a:cubicBezTo>
                  <a:pt x="56" y="18"/>
                  <a:pt x="56" y="18"/>
                  <a:pt x="56" y="18"/>
                </a:cubicBezTo>
                <a:cubicBezTo>
                  <a:pt x="63" y="9"/>
                  <a:pt x="63" y="9"/>
                  <a:pt x="63" y="9"/>
                </a:cubicBezTo>
                <a:cubicBezTo>
                  <a:pt x="65" y="7"/>
                  <a:pt x="65" y="4"/>
                  <a:pt x="62" y="2"/>
                </a:cubicBezTo>
                <a:close/>
                <a:moveTo>
                  <a:pt x="52" y="61"/>
                </a:moveTo>
                <a:cubicBezTo>
                  <a:pt x="4" y="61"/>
                  <a:pt x="4" y="61"/>
                  <a:pt x="4" y="61"/>
                </a:cubicBezTo>
                <a:cubicBezTo>
                  <a:pt x="4" y="13"/>
                  <a:pt x="4" y="13"/>
                  <a:pt x="4" y="13"/>
                </a:cubicBezTo>
                <a:cubicBezTo>
                  <a:pt x="47" y="13"/>
                  <a:pt x="47" y="13"/>
                  <a:pt x="47" y="13"/>
                </a:cubicBezTo>
                <a:cubicBezTo>
                  <a:pt x="29" y="36"/>
                  <a:pt x="29" y="36"/>
                  <a:pt x="29" y="36"/>
                </a:cubicBezTo>
                <a:cubicBezTo>
                  <a:pt x="20" y="26"/>
                  <a:pt x="20" y="26"/>
                  <a:pt x="20" y="26"/>
                </a:cubicBezTo>
                <a:cubicBezTo>
                  <a:pt x="18" y="24"/>
                  <a:pt x="15" y="24"/>
                  <a:pt x="13" y="25"/>
                </a:cubicBezTo>
                <a:cubicBezTo>
                  <a:pt x="11" y="27"/>
                  <a:pt x="10" y="30"/>
                  <a:pt x="12" y="32"/>
                </a:cubicBezTo>
                <a:cubicBezTo>
                  <a:pt x="29" y="52"/>
                  <a:pt x="29" y="52"/>
                  <a:pt x="29" y="52"/>
                </a:cubicBezTo>
                <a:cubicBezTo>
                  <a:pt x="52" y="23"/>
                  <a:pt x="52" y="23"/>
                  <a:pt x="52" y="23"/>
                </a:cubicBezTo>
                <a:lnTo>
                  <a:pt x="52" y="61"/>
                </a:lnTo>
                <a:close/>
              </a:path>
            </a:pathLst>
          </a:custGeom>
          <a:solidFill>
            <a:srgbClr val="009DB0"/>
          </a:solidFill>
          <a:ln>
            <a:noFill/>
          </a:ln>
        </p:spPr>
        <p:txBody>
          <a:bodyPr vert="horz" wrap="square" lIns="91440" tIns="45720" rIns="91440" bIns="45720" numCol="1" anchor="t" anchorCtr="0" compatLnSpc="1">
            <a:prstTxWarp prst="textNoShape">
              <a:avLst/>
            </a:prstTxWarp>
          </a:bodyPr>
          <a:lstStyle/>
          <a:p>
            <a:endParaRPr lang="en-US" dirty="0">
              <a:latin typeface="+mj-lt"/>
            </a:endParaRPr>
          </a:p>
        </p:txBody>
      </p:sp>
      <p:sp>
        <p:nvSpPr>
          <p:cNvPr id="35" name="Freeform 5">
            <a:extLst>
              <a:ext uri="{FF2B5EF4-FFF2-40B4-BE49-F238E27FC236}">
                <a16:creationId xmlns:a16="http://schemas.microsoft.com/office/drawing/2014/main" id="{F343B5A1-986B-491A-8A48-77787AC209AC}"/>
              </a:ext>
            </a:extLst>
          </p:cNvPr>
          <p:cNvSpPr>
            <a:spLocks noEditPoints="1"/>
          </p:cNvSpPr>
          <p:nvPr/>
        </p:nvSpPr>
        <p:spPr bwMode="auto">
          <a:xfrm>
            <a:off x="341616" y="2739855"/>
            <a:ext cx="170305" cy="173974"/>
          </a:xfrm>
          <a:custGeom>
            <a:avLst/>
            <a:gdLst>
              <a:gd name="T0" fmla="*/ 62 w 65"/>
              <a:gd name="T1" fmla="*/ 2 h 65"/>
              <a:gd name="T2" fmla="*/ 55 w 65"/>
              <a:gd name="T3" fmla="*/ 3 h 65"/>
              <a:gd name="T4" fmla="*/ 50 w 65"/>
              <a:gd name="T5" fmla="*/ 9 h 65"/>
              <a:gd name="T6" fmla="*/ 0 w 65"/>
              <a:gd name="T7" fmla="*/ 9 h 65"/>
              <a:gd name="T8" fmla="*/ 0 w 65"/>
              <a:gd name="T9" fmla="*/ 65 h 65"/>
              <a:gd name="T10" fmla="*/ 56 w 65"/>
              <a:gd name="T11" fmla="*/ 65 h 65"/>
              <a:gd name="T12" fmla="*/ 56 w 65"/>
              <a:gd name="T13" fmla="*/ 18 h 65"/>
              <a:gd name="T14" fmla="*/ 63 w 65"/>
              <a:gd name="T15" fmla="*/ 9 h 65"/>
              <a:gd name="T16" fmla="*/ 62 w 65"/>
              <a:gd name="T17" fmla="*/ 2 h 65"/>
              <a:gd name="T18" fmla="*/ 52 w 65"/>
              <a:gd name="T19" fmla="*/ 61 h 65"/>
              <a:gd name="T20" fmla="*/ 4 w 65"/>
              <a:gd name="T21" fmla="*/ 61 h 65"/>
              <a:gd name="T22" fmla="*/ 4 w 65"/>
              <a:gd name="T23" fmla="*/ 13 h 65"/>
              <a:gd name="T24" fmla="*/ 47 w 65"/>
              <a:gd name="T25" fmla="*/ 13 h 65"/>
              <a:gd name="T26" fmla="*/ 29 w 65"/>
              <a:gd name="T27" fmla="*/ 36 h 65"/>
              <a:gd name="T28" fmla="*/ 20 w 65"/>
              <a:gd name="T29" fmla="*/ 26 h 65"/>
              <a:gd name="T30" fmla="*/ 13 w 65"/>
              <a:gd name="T31" fmla="*/ 25 h 65"/>
              <a:gd name="T32" fmla="*/ 12 w 65"/>
              <a:gd name="T33" fmla="*/ 32 h 65"/>
              <a:gd name="T34" fmla="*/ 29 w 65"/>
              <a:gd name="T35" fmla="*/ 52 h 65"/>
              <a:gd name="T36" fmla="*/ 52 w 65"/>
              <a:gd name="T37" fmla="*/ 23 h 65"/>
              <a:gd name="T38" fmla="*/ 52 w 65"/>
              <a:gd name="T39" fmla="*/ 61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5" h="65">
                <a:moveTo>
                  <a:pt x="62" y="2"/>
                </a:moveTo>
                <a:cubicBezTo>
                  <a:pt x="60" y="0"/>
                  <a:pt x="57" y="1"/>
                  <a:pt x="55" y="3"/>
                </a:cubicBezTo>
                <a:cubicBezTo>
                  <a:pt x="50" y="9"/>
                  <a:pt x="50" y="9"/>
                  <a:pt x="50" y="9"/>
                </a:cubicBezTo>
                <a:cubicBezTo>
                  <a:pt x="0" y="9"/>
                  <a:pt x="0" y="9"/>
                  <a:pt x="0" y="9"/>
                </a:cubicBezTo>
                <a:cubicBezTo>
                  <a:pt x="0" y="65"/>
                  <a:pt x="0" y="65"/>
                  <a:pt x="0" y="65"/>
                </a:cubicBezTo>
                <a:cubicBezTo>
                  <a:pt x="56" y="65"/>
                  <a:pt x="56" y="65"/>
                  <a:pt x="56" y="65"/>
                </a:cubicBezTo>
                <a:cubicBezTo>
                  <a:pt x="56" y="18"/>
                  <a:pt x="56" y="18"/>
                  <a:pt x="56" y="18"/>
                </a:cubicBezTo>
                <a:cubicBezTo>
                  <a:pt x="63" y="9"/>
                  <a:pt x="63" y="9"/>
                  <a:pt x="63" y="9"/>
                </a:cubicBezTo>
                <a:cubicBezTo>
                  <a:pt x="65" y="7"/>
                  <a:pt x="65" y="4"/>
                  <a:pt x="62" y="2"/>
                </a:cubicBezTo>
                <a:close/>
                <a:moveTo>
                  <a:pt x="52" y="61"/>
                </a:moveTo>
                <a:cubicBezTo>
                  <a:pt x="4" y="61"/>
                  <a:pt x="4" y="61"/>
                  <a:pt x="4" y="61"/>
                </a:cubicBezTo>
                <a:cubicBezTo>
                  <a:pt x="4" y="13"/>
                  <a:pt x="4" y="13"/>
                  <a:pt x="4" y="13"/>
                </a:cubicBezTo>
                <a:cubicBezTo>
                  <a:pt x="47" y="13"/>
                  <a:pt x="47" y="13"/>
                  <a:pt x="47" y="13"/>
                </a:cubicBezTo>
                <a:cubicBezTo>
                  <a:pt x="29" y="36"/>
                  <a:pt x="29" y="36"/>
                  <a:pt x="29" y="36"/>
                </a:cubicBezTo>
                <a:cubicBezTo>
                  <a:pt x="20" y="26"/>
                  <a:pt x="20" y="26"/>
                  <a:pt x="20" y="26"/>
                </a:cubicBezTo>
                <a:cubicBezTo>
                  <a:pt x="18" y="24"/>
                  <a:pt x="15" y="24"/>
                  <a:pt x="13" y="25"/>
                </a:cubicBezTo>
                <a:cubicBezTo>
                  <a:pt x="11" y="27"/>
                  <a:pt x="10" y="30"/>
                  <a:pt x="12" y="32"/>
                </a:cubicBezTo>
                <a:cubicBezTo>
                  <a:pt x="29" y="52"/>
                  <a:pt x="29" y="52"/>
                  <a:pt x="29" y="52"/>
                </a:cubicBezTo>
                <a:cubicBezTo>
                  <a:pt x="52" y="23"/>
                  <a:pt x="52" y="23"/>
                  <a:pt x="52" y="23"/>
                </a:cubicBezTo>
                <a:lnTo>
                  <a:pt x="52" y="61"/>
                </a:lnTo>
                <a:close/>
              </a:path>
            </a:pathLst>
          </a:custGeom>
          <a:solidFill>
            <a:srgbClr val="009DB0"/>
          </a:solidFill>
          <a:ln>
            <a:noFill/>
          </a:ln>
        </p:spPr>
        <p:txBody>
          <a:bodyPr vert="horz" wrap="square" lIns="91440" tIns="45720" rIns="91440" bIns="45720" numCol="1" anchor="t" anchorCtr="0" compatLnSpc="1">
            <a:prstTxWarp prst="textNoShape">
              <a:avLst/>
            </a:prstTxWarp>
          </a:bodyPr>
          <a:lstStyle/>
          <a:p>
            <a:endParaRPr lang="en-US" dirty="0">
              <a:latin typeface="+mj-lt"/>
            </a:endParaRPr>
          </a:p>
        </p:txBody>
      </p:sp>
      <p:sp>
        <p:nvSpPr>
          <p:cNvPr id="36" name="Freeform 5">
            <a:extLst>
              <a:ext uri="{FF2B5EF4-FFF2-40B4-BE49-F238E27FC236}">
                <a16:creationId xmlns:a16="http://schemas.microsoft.com/office/drawing/2014/main" id="{0B00B2A8-C72E-4524-AA66-141863EAC8B5}"/>
              </a:ext>
            </a:extLst>
          </p:cNvPr>
          <p:cNvSpPr>
            <a:spLocks noEditPoints="1"/>
          </p:cNvSpPr>
          <p:nvPr/>
        </p:nvSpPr>
        <p:spPr bwMode="auto">
          <a:xfrm>
            <a:off x="341616" y="3143740"/>
            <a:ext cx="170305" cy="173974"/>
          </a:xfrm>
          <a:custGeom>
            <a:avLst/>
            <a:gdLst>
              <a:gd name="T0" fmla="*/ 62 w 65"/>
              <a:gd name="T1" fmla="*/ 2 h 65"/>
              <a:gd name="T2" fmla="*/ 55 w 65"/>
              <a:gd name="T3" fmla="*/ 3 h 65"/>
              <a:gd name="T4" fmla="*/ 50 w 65"/>
              <a:gd name="T5" fmla="*/ 9 h 65"/>
              <a:gd name="T6" fmla="*/ 0 w 65"/>
              <a:gd name="T7" fmla="*/ 9 h 65"/>
              <a:gd name="T8" fmla="*/ 0 w 65"/>
              <a:gd name="T9" fmla="*/ 65 h 65"/>
              <a:gd name="T10" fmla="*/ 56 w 65"/>
              <a:gd name="T11" fmla="*/ 65 h 65"/>
              <a:gd name="T12" fmla="*/ 56 w 65"/>
              <a:gd name="T13" fmla="*/ 18 h 65"/>
              <a:gd name="T14" fmla="*/ 63 w 65"/>
              <a:gd name="T15" fmla="*/ 9 h 65"/>
              <a:gd name="T16" fmla="*/ 62 w 65"/>
              <a:gd name="T17" fmla="*/ 2 h 65"/>
              <a:gd name="T18" fmla="*/ 52 w 65"/>
              <a:gd name="T19" fmla="*/ 61 h 65"/>
              <a:gd name="T20" fmla="*/ 4 w 65"/>
              <a:gd name="T21" fmla="*/ 61 h 65"/>
              <a:gd name="T22" fmla="*/ 4 w 65"/>
              <a:gd name="T23" fmla="*/ 13 h 65"/>
              <a:gd name="T24" fmla="*/ 47 w 65"/>
              <a:gd name="T25" fmla="*/ 13 h 65"/>
              <a:gd name="T26" fmla="*/ 29 w 65"/>
              <a:gd name="T27" fmla="*/ 36 h 65"/>
              <a:gd name="T28" fmla="*/ 20 w 65"/>
              <a:gd name="T29" fmla="*/ 26 h 65"/>
              <a:gd name="T30" fmla="*/ 13 w 65"/>
              <a:gd name="T31" fmla="*/ 25 h 65"/>
              <a:gd name="T32" fmla="*/ 12 w 65"/>
              <a:gd name="T33" fmla="*/ 32 h 65"/>
              <a:gd name="T34" fmla="*/ 29 w 65"/>
              <a:gd name="T35" fmla="*/ 52 h 65"/>
              <a:gd name="T36" fmla="*/ 52 w 65"/>
              <a:gd name="T37" fmla="*/ 23 h 65"/>
              <a:gd name="T38" fmla="*/ 52 w 65"/>
              <a:gd name="T39" fmla="*/ 61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5" h="65">
                <a:moveTo>
                  <a:pt x="62" y="2"/>
                </a:moveTo>
                <a:cubicBezTo>
                  <a:pt x="60" y="0"/>
                  <a:pt x="57" y="1"/>
                  <a:pt x="55" y="3"/>
                </a:cubicBezTo>
                <a:cubicBezTo>
                  <a:pt x="50" y="9"/>
                  <a:pt x="50" y="9"/>
                  <a:pt x="50" y="9"/>
                </a:cubicBezTo>
                <a:cubicBezTo>
                  <a:pt x="0" y="9"/>
                  <a:pt x="0" y="9"/>
                  <a:pt x="0" y="9"/>
                </a:cubicBezTo>
                <a:cubicBezTo>
                  <a:pt x="0" y="65"/>
                  <a:pt x="0" y="65"/>
                  <a:pt x="0" y="65"/>
                </a:cubicBezTo>
                <a:cubicBezTo>
                  <a:pt x="56" y="65"/>
                  <a:pt x="56" y="65"/>
                  <a:pt x="56" y="65"/>
                </a:cubicBezTo>
                <a:cubicBezTo>
                  <a:pt x="56" y="18"/>
                  <a:pt x="56" y="18"/>
                  <a:pt x="56" y="18"/>
                </a:cubicBezTo>
                <a:cubicBezTo>
                  <a:pt x="63" y="9"/>
                  <a:pt x="63" y="9"/>
                  <a:pt x="63" y="9"/>
                </a:cubicBezTo>
                <a:cubicBezTo>
                  <a:pt x="65" y="7"/>
                  <a:pt x="65" y="4"/>
                  <a:pt x="62" y="2"/>
                </a:cubicBezTo>
                <a:close/>
                <a:moveTo>
                  <a:pt x="52" y="61"/>
                </a:moveTo>
                <a:cubicBezTo>
                  <a:pt x="4" y="61"/>
                  <a:pt x="4" y="61"/>
                  <a:pt x="4" y="61"/>
                </a:cubicBezTo>
                <a:cubicBezTo>
                  <a:pt x="4" y="13"/>
                  <a:pt x="4" y="13"/>
                  <a:pt x="4" y="13"/>
                </a:cubicBezTo>
                <a:cubicBezTo>
                  <a:pt x="47" y="13"/>
                  <a:pt x="47" y="13"/>
                  <a:pt x="47" y="13"/>
                </a:cubicBezTo>
                <a:cubicBezTo>
                  <a:pt x="29" y="36"/>
                  <a:pt x="29" y="36"/>
                  <a:pt x="29" y="36"/>
                </a:cubicBezTo>
                <a:cubicBezTo>
                  <a:pt x="20" y="26"/>
                  <a:pt x="20" y="26"/>
                  <a:pt x="20" y="26"/>
                </a:cubicBezTo>
                <a:cubicBezTo>
                  <a:pt x="18" y="24"/>
                  <a:pt x="15" y="24"/>
                  <a:pt x="13" y="25"/>
                </a:cubicBezTo>
                <a:cubicBezTo>
                  <a:pt x="11" y="27"/>
                  <a:pt x="10" y="30"/>
                  <a:pt x="12" y="32"/>
                </a:cubicBezTo>
                <a:cubicBezTo>
                  <a:pt x="29" y="52"/>
                  <a:pt x="29" y="52"/>
                  <a:pt x="29" y="52"/>
                </a:cubicBezTo>
                <a:cubicBezTo>
                  <a:pt x="52" y="23"/>
                  <a:pt x="52" y="23"/>
                  <a:pt x="52" y="23"/>
                </a:cubicBezTo>
                <a:lnTo>
                  <a:pt x="52" y="61"/>
                </a:lnTo>
                <a:close/>
              </a:path>
            </a:pathLst>
          </a:custGeom>
          <a:solidFill>
            <a:srgbClr val="009DB0"/>
          </a:solidFill>
          <a:ln>
            <a:noFill/>
          </a:ln>
        </p:spPr>
        <p:txBody>
          <a:bodyPr vert="horz" wrap="square" lIns="91440" tIns="45720" rIns="91440" bIns="45720" numCol="1" anchor="t" anchorCtr="0" compatLnSpc="1">
            <a:prstTxWarp prst="textNoShape">
              <a:avLst/>
            </a:prstTxWarp>
          </a:bodyPr>
          <a:lstStyle/>
          <a:p>
            <a:endParaRPr lang="en-US" dirty="0">
              <a:latin typeface="+mj-lt"/>
            </a:endParaRPr>
          </a:p>
        </p:txBody>
      </p:sp>
    </p:spTree>
    <p:extLst>
      <p:ext uri="{BB962C8B-B14F-4D97-AF65-F5344CB8AC3E}">
        <p14:creationId xmlns:p14="http://schemas.microsoft.com/office/powerpoint/2010/main" val="350207069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6" name="Object 25" hidden="1">
            <a:extLst>
              <a:ext uri="{FF2B5EF4-FFF2-40B4-BE49-F238E27FC236}">
                <a16:creationId xmlns:a16="http://schemas.microsoft.com/office/drawing/2014/main" id="{1E00D69F-B10F-4151-B895-79AA1E0FD75C}"/>
              </a:ext>
            </a:extLst>
          </p:cNvPr>
          <p:cNvGraphicFramePr>
            <a:graphicFrameLocks noChangeAspect="1"/>
          </p:cNvGraphicFramePr>
          <p:nvPr>
            <p:custDataLst>
              <p:tags r:id="rId1"/>
            </p:custDataLst>
            <p:extLst>
              <p:ext uri="{D42A27DB-BD31-4B8C-83A1-F6EECF244321}">
                <p14:modId xmlns:p14="http://schemas.microsoft.com/office/powerpoint/2010/main" val="36313408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16" imgH="423" progId="TCLayout.ActiveDocument.1">
                  <p:embed/>
                </p:oleObj>
              </mc:Choice>
              <mc:Fallback>
                <p:oleObj name="think-cell Slide" r:id="rId3" imgW="416" imgH="423" progId="TCLayout.ActiveDocument.1">
                  <p:embed/>
                  <p:pic>
                    <p:nvPicPr>
                      <p:cNvPr id="26" name="Object 25" hidden="1">
                        <a:extLst>
                          <a:ext uri="{FF2B5EF4-FFF2-40B4-BE49-F238E27FC236}">
                            <a16:creationId xmlns:a16="http://schemas.microsoft.com/office/drawing/2014/main" id="{1E00D69F-B10F-4151-B895-79AA1E0FD75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1" name="Titre 10">
            <a:extLst>
              <a:ext uri="{FF2B5EF4-FFF2-40B4-BE49-F238E27FC236}">
                <a16:creationId xmlns:a16="http://schemas.microsoft.com/office/drawing/2014/main" id="{2FAA6969-30E2-4F5B-AA44-122B557F5258}"/>
              </a:ext>
            </a:extLst>
          </p:cNvPr>
          <p:cNvSpPr>
            <a:spLocks noGrp="1"/>
          </p:cNvSpPr>
          <p:nvPr>
            <p:ph type="ctrTitle"/>
          </p:nvPr>
        </p:nvSpPr>
        <p:spPr>
          <a:xfrm>
            <a:off x="584515" y="116632"/>
            <a:ext cx="8320559" cy="576064"/>
          </a:xfrm>
        </p:spPr>
        <p:txBody>
          <a:bodyPr vert="horz"/>
          <a:lstStyle/>
          <a:p>
            <a:r>
              <a:rPr lang="en-US" sz="1300" b="0" i="1" kern="0" dirty="0">
                <a:solidFill>
                  <a:schemeClr val="tx2"/>
                </a:solidFill>
                <a:latin typeface="+mj-lt"/>
              </a:rPr>
              <a:t>Illustration 5</a:t>
            </a:r>
            <a:r>
              <a:rPr lang="en-US" sz="1300" b="0" kern="0" dirty="0">
                <a:latin typeface="+mj-lt"/>
              </a:rPr>
              <a:t>: Some players develop </a:t>
            </a:r>
            <a:r>
              <a:rPr lang="en-US" sz="1300" b="0" kern="0" dirty="0">
                <a:solidFill>
                  <a:schemeClr val="accent5">
                    <a:lumMod val="75000"/>
                  </a:schemeClr>
                </a:solidFill>
                <a:latin typeface="+mj-lt"/>
              </a:rPr>
              <a:t>comprehensive client portal</a:t>
            </a:r>
            <a:r>
              <a:rPr lang="en-US" sz="1300" b="0" kern="0" dirty="0">
                <a:latin typeface="+mj-lt"/>
              </a:rPr>
              <a:t> to overcome lack of clarity and accessibility of information by the client on past, current and future interventions</a:t>
            </a:r>
            <a:endParaRPr lang="en-US" sz="1300" b="0" dirty="0">
              <a:latin typeface="+mj-lt"/>
            </a:endParaRPr>
          </a:p>
        </p:txBody>
      </p:sp>
      <p:sp>
        <p:nvSpPr>
          <p:cNvPr id="6" name="ZoneTexte 40">
            <a:extLst>
              <a:ext uri="{FF2B5EF4-FFF2-40B4-BE49-F238E27FC236}">
                <a16:creationId xmlns:a16="http://schemas.microsoft.com/office/drawing/2014/main" id="{32B89438-97F1-4509-BECF-A6230F6CA9E2}"/>
              </a:ext>
            </a:extLst>
          </p:cNvPr>
          <p:cNvSpPr txBox="1"/>
          <p:nvPr/>
        </p:nvSpPr>
        <p:spPr>
          <a:xfrm rot="5400000">
            <a:off x="9429190" y="190442"/>
            <a:ext cx="525587" cy="338554"/>
          </a:xfrm>
          <a:prstGeom prst="rect">
            <a:avLst/>
          </a:prstGeom>
          <a:noFill/>
        </p:spPr>
        <p:txBody>
          <a:bodyPr wrap="square" rtlCol="0" anchor="ctr">
            <a:spAutoFit/>
          </a:bodyPr>
          <a:lstStyle/>
          <a:p>
            <a:pPr algn="ctr"/>
            <a:r>
              <a:rPr lang="en-US" sz="800" kern="0" dirty="0">
                <a:latin typeface="+mj-lt"/>
              </a:rPr>
              <a:t>Client portal</a:t>
            </a:r>
            <a:endParaRPr lang="en-US" sz="800" dirty="0">
              <a:latin typeface="+mj-lt"/>
            </a:endParaRPr>
          </a:p>
        </p:txBody>
      </p:sp>
      <p:sp>
        <p:nvSpPr>
          <p:cNvPr id="12" name="Rectangle 11">
            <a:extLst>
              <a:ext uri="{FF2B5EF4-FFF2-40B4-BE49-F238E27FC236}">
                <a16:creationId xmlns:a16="http://schemas.microsoft.com/office/drawing/2014/main" id="{CAE59F71-3A11-45D3-91ED-BB7437BAF64F}"/>
              </a:ext>
            </a:extLst>
          </p:cNvPr>
          <p:cNvSpPr/>
          <p:nvPr/>
        </p:nvSpPr>
        <p:spPr bwMode="auto">
          <a:xfrm>
            <a:off x="202340" y="1002706"/>
            <a:ext cx="9515817" cy="5362581"/>
          </a:xfrm>
          <a:prstGeom prst="rect">
            <a:avLst/>
          </a:prstGeom>
          <a:no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dirty="0">
              <a:ln>
                <a:noFill/>
              </a:ln>
              <a:solidFill>
                <a:schemeClr val="tx1"/>
              </a:solidFill>
              <a:effectLst/>
              <a:latin typeface="+mj-lt"/>
            </a:endParaRPr>
          </a:p>
        </p:txBody>
      </p:sp>
      <p:sp>
        <p:nvSpPr>
          <p:cNvPr id="13" name="ZoneTexte 12">
            <a:extLst>
              <a:ext uri="{FF2B5EF4-FFF2-40B4-BE49-F238E27FC236}">
                <a16:creationId xmlns:a16="http://schemas.microsoft.com/office/drawing/2014/main" id="{97B677E7-CA86-4646-8BEC-57A1E9192264}"/>
              </a:ext>
            </a:extLst>
          </p:cNvPr>
          <p:cNvSpPr txBox="1"/>
          <p:nvPr/>
        </p:nvSpPr>
        <p:spPr>
          <a:xfrm>
            <a:off x="3467928" y="868247"/>
            <a:ext cx="2826291" cy="276999"/>
          </a:xfrm>
          <a:prstGeom prst="rect">
            <a:avLst/>
          </a:prstGeom>
          <a:solidFill>
            <a:schemeClr val="bg1"/>
          </a:solidFill>
        </p:spPr>
        <p:txBody>
          <a:bodyPr wrap="square" rtlCol="0" anchor="ctr">
            <a:spAutoFit/>
          </a:bodyPr>
          <a:lstStyle/>
          <a:p>
            <a:pPr algn="ctr"/>
            <a:r>
              <a:rPr lang="en-US" sz="1200" i="1" dirty="0">
                <a:latin typeface="+mj-lt"/>
              </a:rPr>
              <a:t>Example of similar initiative</a:t>
            </a:r>
          </a:p>
        </p:txBody>
      </p:sp>
      <p:sp>
        <p:nvSpPr>
          <p:cNvPr id="14" name="Rectangle : coins arrondis 13">
            <a:extLst>
              <a:ext uri="{FF2B5EF4-FFF2-40B4-BE49-F238E27FC236}">
                <a16:creationId xmlns:a16="http://schemas.microsoft.com/office/drawing/2014/main" id="{26947D34-5013-4CB6-A3AF-DC921FFA9E88}"/>
              </a:ext>
            </a:extLst>
          </p:cNvPr>
          <p:cNvSpPr/>
          <p:nvPr/>
        </p:nvSpPr>
        <p:spPr bwMode="auto">
          <a:xfrm>
            <a:off x="908738" y="1199073"/>
            <a:ext cx="5463487" cy="467908"/>
          </a:xfrm>
          <a:prstGeom prst="roundRect">
            <a:avLst>
              <a:gd name="adj" fmla="val 0"/>
            </a:avLst>
          </a:prstGeom>
          <a:solidFill>
            <a:schemeClr val="bg1">
              <a:lumMod val="95000"/>
            </a:schemeClr>
          </a:solidFill>
          <a:ln w="9525" cap="flat" cmpd="sng" algn="ctr">
            <a:solidFill>
              <a:schemeClr val="bg1">
                <a:lumMod val="9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sz="1200" dirty="0">
                <a:latin typeface="+mj-lt"/>
              </a:rPr>
              <a:t>Client portal - </a:t>
            </a:r>
            <a:r>
              <a:rPr lang="en-US" sz="1200" i="1" dirty="0">
                <a:latin typeface="+mj-lt"/>
              </a:rPr>
              <a:t>Berthelot</a:t>
            </a:r>
          </a:p>
        </p:txBody>
      </p:sp>
      <p:pic>
        <p:nvPicPr>
          <p:cNvPr id="15" name="Image 14">
            <a:extLst>
              <a:ext uri="{FF2B5EF4-FFF2-40B4-BE49-F238E27FC236}">
                <a16:creationId xmlns:a16="http://schemas.microsoft.com/office/drawing/2014/main" id="{B2C596F4-4358-497F-B274-00AA1F330B82}"/>
              </a:ext>
            </a:extLst>
          </p:cNvPr>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3125" b="94531" l="4018" r="98661">
                        <a14:foregroundMark x1="37946" y1="19531" x2="37946" y2="19531"/>
                        <a14:foregroundMark x1="40179" y1="17969" x2="40179" y2="17969"/>
                        <a14:foregroundMark x1="38393" y1="19531" x2="38393" y2="19531"/>
                        <a14:foregroundMark x1="38393" y1="19531" x2="38393" y2="19531"/>
                        <a14:foregroundMark x1="38393" y1="19531" x2="38393" y2="19531"/>
                        <a14:foregroundMark x1="38393" y1="22656" x2="38393" y2="26563"/>
                        <a14:foregroundMark x1="38393" y1="35938" x2="46429" y2="52344"/>
                        <a14:foregroundMark x1="46429" y1="52344" x2="47768" y2="51563"/>
                        <a14:foregroundMark x1="44196" y1="3906" x2="53571" y2="3906"/>
                        <a14:foregroundMark x1="37946" y1="15625" x2="40179" y2="42188"/>
                        <a14:foregroundMark x1="11161" y1="74219" x2="11161" y2="74219"/>
                        <a14:foregroundMark x1="4018" y1="78125" x2="4018" y2="78125"/>
                        <a14:foregroundMark x1="29911" y1="78906" x2="29911" y2="78906"/>
                        <a14:foregroundMark x1="41071" y1="74219" x2="41071" y2="74219"/>
                        <a14:foregroundMark x1="48214" y1="71094" x2="48214" y2="71094"/>
                        <a14:foregroundMark x1="63393" y1="74219" x2="63393" y2="74219"/>
                        <a14:foregroundMark x1="75000" y1="66406" x2="75000" y2="66406"/>
                        <a14:foregroundMark x1="80804" y1="75781" x2="80804" y2="75781"/>
                        <a14:foregroundMark x1="95089" y1="73438" x2="95089" y2="73438"/>
                        <a14:foregroundMark x1="84375" y1="94531" x2="84375" y2="94531"/>
                        <a14:foregroundMark x1="99107" y1="73438" x2="99107" y2="73438"/>
                      </a14:backgroundRemoval>
                    </a14:imgEffect>
                  </a14:imgLayer>
                </a14:imgProps>
              </a:ext>
              <a:ext uri="{28A0092B-C50C-407E-A947-70E740481C1C}">
                <a14:useLocalDpi xmlns:a14="http://schemas.microsoft.com/office/drawing/2010/main"/>
              </a:ext>
            </a:extLst>
          </a:blip>
          <a:srcRect/>
          <a:stretch/>
        </p:blipFill>
        <p:spPr>
          <a:xfrm>
            <a:off x="258411" y="1261247"/>
            <a:ext cx="555955" cy="317388"/>
          </a:xfrm>
          <a:prstGeom prst="rect">
            <a:avLst/>
          </a:prstGeom>
        </p:spPr>
      </p:pic>
      <p:pic>
        <p:nvPicPr>
          <p:cNvPr id="16" name="Image 15">
            <a:extLst>
              <a:ext uri="{FF2B5EF4-FFF2-40B4-BE49-F238E27FC236}">
                <a16:creationId xmlns:a16="http://schemas.microsoft.com/office/drawing/2014/main" id="{A4C4D051-A421-4995-833D-E1E4B71BDD3D}"/>
              </a:ext>
            </a:extLst>
          </p:cNvPr>
          <p:cNvPicPr>
            <a:picLocks noChangeAspect="1"/>
          </p:cNvPicPr>
          <p:nvPr/>
        </p:nvPicPr>
        <p:blipFill>
          <a:blip r:embed="rId7"/>
          <a:stretch>
            <a:fillRect/>
          </a:stretch>
        </p:blipFill>
        <p:spPr>
          <a:xfrm>
            <a:off x="450673" y="1817090"/>
            <a:ext cx="3784930" cy="3218214"/>
          </a:xfrm>
          <a:prstGeom prst="rect">
            <a:avLst/>
          </a:prstGeom>
          <a:ln>
            <a:solidFill>
              <a:schemeClr val="bg1">
                <a:lumMod val="85000"/>
              </a:schemeClr>
            </a:solidFill>
          </a:ln>
        </p:spPr>
      </p:pic>
      <p:pic>
        <p:nvPicPr>
          <p:cNvPr id="17" name="Image 16">
            <a:extLst>
              <a:ext uri="{FF2B5EF4-FFF2-40B4-BE49-F238E27FC236}">
                <a16:creationId xmlns:a16="http://schemas.microsoft.com/office/drawing/2014/main" id="{ADEFAF7D-CC22-4065-A571-C65F39C5670F}"/>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6616882" y="2162801"/>
            <a:ext cx="1422772" cy="2532398"/>
          </a:xfrm>
          <a:prstGeom prst="rect">
            <a:avLst/>
          </a:prstGeom>
          <a:ln>
            <a:solidFill>
              <a:schemeClr val="bg1">
                <a:lumMod val="85000"/>
              </a:schemeClr>
            </a:solidFill>
          </a:ln>
        </p:spPr>
      </p:pic>
      <p:pic>
        <p:nvPicPr>
          <p:cNvPr id="18" name="Image 17">
            <a:extLst>
              <a:ext uri="{FF2B5EF4-FFF2-40B4-BE49-F238E27FC236}">
                <a16:creationId xmlns:a16="http://schemas.microsoft.com/office/drawing/2014/main" id="{7D1BA32D-6E3B-4B7F-88AA-83B79547CD7C}"/>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8130804" y="2162801"/>
            <a:ext cx="1422772" cy="2532398"/>
          </a:xfrm>
          <a:prstGeom prst="rect">
            <a:avLst/>
          </a:prstGeom>
          <a:ln>
            <a:solidFill>
              <a:schemeClr val="bg1">
                <a:lumMod val="85000"/>
              </a:schemeClr>
            </a:solidFill>
          </a:ln>
        </p:spPr>
      </p:pic>
      <p:sp>
        <p:nvSpPr>
          <p:cNvPr id="19" name="ZoneTexte 18">
            <a:extLst>
              <a:ext uri="{FF2B5EF4-FFF2-40B4-BE49-F238E27FC236}">
                <a16:creationId xmlns:a16="http://schemas.microsoft.com/office/drawing/2014/main" id="{75701275-CEEB-4CD6-A422-23B5CDE34CE8}"/>
              </a:ext>
            </a:extLst>
          </p:cNvPr>
          <p:cNvSpPr txBox="1"/>
          <p:nvPr/>
        </p:nvSpPr>
        <p:spPr>
          <a:xfrm>
            <a:off x="6843456" y="5014184"/>
            <a:ext cx="2611871" cy="369332"/>
          </a:xfrm>
          <a:prstGeom prst="rect">
            <a:avLst/>
          </a:prstGeom>
          <a:noFill/>
        </p:spPr>
        <p:txBody>
          <a:bodyPr wrap="square" rtlCol="0">
            <a:spAutoFit/>
          </a:bodyPr>
          <a:lstStyle/>
          <a:p>
            <a:pPr>
              <a:spcBef>
                <a:spcPts val="200"/>
              </a:spcBef>
            </a:pPr>
            <a:r>
              <a:rPr lang="en-US" sz="900" i="1" dirty="0">
                <a:solidFill>
                  <a:schemeClr val="tx2"/>
                </a:solidFill>
                <a:latin typeface="+mj-lt"/>
              </a:rPr>
              <a:t>Tracking </a:t>
            </a:r>
            <a:r>
              <a:rPr lang="en-US" sz="900" i="1" dirty="0">
                <a:latin typeface="+mj-lt"/>
              </a:rPr>
              <a:t>of interventions and </a:t>
            </a:r>
            <a:r>
              <a:rPr lang="en-US" sz="900" i="1" dirty="0">
                <a:solidFill>
                  <a:schemeClr val="tx2"/>
                </a:solidFill>
                <a:latin typeface="+mj-lt"/>
              </a:rPr>
              <a:t>downloading of intervention reports</a:t>
            </a:r>
          </a:p>
        </p:txBody>
      </p:sp>
      <p:sp>
        <p:nvSpPr>
          <p:cNvPr id="20" name="ZoneTexte 19">
            <a:extLst>
              <a:ext uri="{FF2B5EF4-FFF2-40B4-BE49-F238E27FC236}">
                <a16:creationId xmlns:a16="http://schemas.microsoft.com/office/drawing/2014/main" id="{92817152-9E7E-48EA-8A2A-34E92B8BB36D}"/>
              </a:ext>
            </a:extLst>
          </p:cNvPr>
          <p:cNvSpPr txBox="1"/>
          <p:nvPr/>
        </p:nvSpPr>
        <p:spPr>
          <a:xfrm>
            <a:off x="258410" y="5128117"/>
            <a:ext cx="4356561" cy="1164421"/>
          </a:xfrm>
          <a:prstGeom prst="rect">
            <a:avLst/>
          </a:prstGeom>
          <a:noFill/>
        </p:spPr>
        <p:txBody>
          <a:bodyPr wrap="square" rtlCol="0">
            <a:spAutoFit/>
          </a:bodyPr>
          <a:lstStyle/>
          <a:p>
            <a:pPr>
              <a:spcBef>
                <a:spcPts val="200"/>
              </a:spcBef>
            </a:pPr>
            <a:r>
              <a:rPr lang="en-US" sz="900" i="1" dirty="0">
                <a:latin typeface="+mj-lt"/>
              </a:rPr>
              <a:t>Client portal accessible on computer: </a:t>
            </a:r>
          </a:p>
          <a:p>
            <a:pPr marL="171450" indent="-171450">
              <a:spcBef>
                <a:spcPts val="200"/>
              </a:spcBef>
              <a:buFont typeface="Arial" panose="020B0604020202020204" pitchFamily="34" charset="0"/>
              <a:buChar char="•"/>
            </a:pPr>
            <a:r>
              <a:rPr lang="en-US" sz="900" i="1" dirty="0">
                <a:latin typeface="+mj-lt"/>
              </a:rPr>
              <a:t>Summary of interventions by building</a:t>
            </a:r>
          </a:p>
          <a:p>
            <a:pPr marL="171450" indent="-171450">
              <a:spcBef>
                <a:spcPts val="200"/>
              </a:spcBef>
              <a:buFont typeface="Arial" panose="020B0604020202020204" pitchFamily="34" charset="0"/>
              <a:buChar char="•"/>
            </a:pPr>
            <a:r>
              <a:rPr lang="en-US" sz="900" i="1" dirty="0">
                <a:latin typeface="+mj-lt"/>
              </a:rPr>
              <a:t>Macro-status of the intervention: estimate, proposal of appointment, confirmation of the appointment, realization of work</a:t>
            </a:r>
          </a:p>
          <a:p>
            <a:pPr marL="171450" indent="-171450">
              <a:spcBef>
                <a:spcPts val="200"/>
              </a:spcBef>
              <a:buFont typeface="Arial" panose="020B0604020202020204" pitchFamily="34" charset="0"/>
              <a:buChar char="•"/>
            </a:pPr>
            <a:r>
              <a:rPr lang="en-US" sz="900" i="1" dirty="0">
                <a:latin typeface="+mj-lt"/>
              </a:rPr>
              <a:t>Time-stamped details of each intervention (before, during and after the intervention)</a:t>
            </a:r>
          </a:p>
          <a:p>
            <a:pPr marL="171450" indent="-171450">
              <a:spcBef>
                <a:spcPts val="200"/>
              </a:spcBef>
              <a:buFont typeface="Arial" panose="020B0604020202020204" pitchFamily="34" charset="0"/>
              <a:buChar char="•"/>
            </a:pPr>
            <a:r>
              <a:rPr lang="en-US" sz="900" i="1" dirty="0">
                <a:latin typeface="+mj-lt"/>
              </a:rPr>
              <a:t>Intervention reports</a:t>
            </a:r>
          </a:p>
        </p:txBody>
      </p:sp>
      <p:pic>
        <p:nvPicPr>
          <p:cNvPr id="21" name="Image 20">
            <a:extLst>
              <a:ext uri="{FF2B5EF4-FFF2-40B4-BE49-F238E27FC236}">
                <a16:creationId xmlns:a16="http://schemas.microsoft.com/office/drawing/2014/main" id="{EA365801-76B4-4E04-A1F3-0C39EA92C2B1}"/>
              </a:ext>
            </a:extLst>
          </p:cNvPr>
          <p:cNvPicPr>
            <a:picLocks noChangeAspect="1"/>
          </p:cNvPicPr>
          <p:nvPr/>
        </p:nvPicPr>
        <p:blipFill rotWithShape="1">
          <a:blip r:embed="rId10" cstate="print">
            <a:extLst>
              <a:ext uri="{28A0092B-C50C-407E-A947-70E740481C1C}">
                <a14:useLocalDpi xmlns:a14="http://schemas.microsoft.com/office/drawing/2010/main"/>
              </a:ext>
            </a:extLst>
          </a:blip>
          <a:srcRect/>
          <a:stretch/>
        </p:blipFill>
        <p:spPr>
          <a:xfrm>
            <a:off x="4461473" y="1759794"/>
            <a:ext cx="1858612" cy="3856567"/>
          </a:xfrm>
          <a:prstGeom prst="rect">
            <a:avLst/>
          </a:prstGeom>
        </p:spPr>
      </p:pic>
      <p:sp>
        <p:nvSpPr>
          <p:cNvPr id="22" name="ZoneTexte 21">
            <a:extLst>
              <a:ext uri="{FF2B5EF4-FFF2-40B4-BE49-F238E27FC236}">
                <a16:creationId xmlns:a16="http://schemas.microsoft.com/office/drawing/2014/main" id="{8C718D08-FD9C-424C-BFCF-B4F41BB37EAA}"/>
              </a:ext>
            </a:extLst>
          </p:cNvPr>
          <p:cNvSpPr txBox="1"/>
          <p:nvPr/>
        </p:nvSpPr>
        <p:spPr>
          <a:xfrm>
            <a:off x="4779403" y="5509119"/>
            <a:ext cx="1269092" cy="369332"/>
          </a:xfrm>
          <a:prstGeom prst="rect">
            <a:avLst/>
          </a:prstGeom>
          <a:noFill/>
        </p:spPr>
        <p:txBody>
          <a:bodyPr wrap="square" rtlCol="0">
            <a:spAutoFit/>
          </a:bodyPr>
          <a:lstStyle/>
          <a:p>
            <a:pPr algn="ctr"/>
            <a:r>
              <a:rPr lang="en-US" sz="900" i="1" dirty="0">
                <a:latin typeface="+mj-lt"/>
              </a:rPr>
              <a:t>Intervention photos</a:t>
            </a:r>
          </a:p>
        </p:txBody>
      </p:sp>
      <p:sp>
        <p:nvSpPr>
          <p:cNvPr id="23" name="Rectangle : coins arrondis 22">
            <a:extLst>
              <a:ext uri="{FF2B5EF4-FFF2-40B4-BE49-F238E27FC236}">
                <a16:creationId xmlns:a16="http://schemas.microsoft.com/office/drawing/2014/main" id="{BDFC3A87-06F7-4E23-859D-9C7286A7466E}"/>
              </a:ext>
            </a:extLst>
          </p:cNvPr>
          <p:cNvSpPr/>
          <p:nvPr/>
        </p:nvSpPr>
        <p:spPr bwMode="auto">
          <a:xfrm>
            <a:off x="7078623" y="1199073"/>
            <a:ext cx="2474953" cy="467908"/>
          </a:xfrm>
          <a:prstGeom prst="roundRect">
            <a:avLst>
              <a:gd name="adj" fmla="val 0"/>
            </a:avLst>
          </a:prstGeom>
          <a:solidFill>
            <a:schemeClr val="bg1">
              <a:lumMod val="95000"/>
            </a:schemeClr>
          </a:solidFill>
          <a:ln w="9525" cap="flat" cmpd="sng" algn="ctr">
            <a:solidFill>
              <a:schemeClr val="bg1">
                <a:lumMod val="9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sz="1200" dirty="0">
                <a:latin typeface="+mj-lt"/>
              </a:rPr>
              <a:t>Client Portal – </a:t>
            </a:r>
            <a:r>
              <a:rPr lang="en-US" sz="1200" i="1" dirty="0">
                <a:latin typeface="+mj-lt"/>
              </a:rPr>
              <a:t>Bureau Veritas</a:t>
            </a:r>
          </a:p>
        </p:txBody>
      </p:sp>
      <p:pic>
        <p:nvPicPr>
          <p:cNvPr id="24" name="Image 23">
            <a:extLst>
              <a:ext uri="{FF2B5EF4-FFF2-40B4-BE49-F238E27FC236}">
                <a16:creationId xmlns:a16="http://schemas.microsoft.com/office/drawing/2014/main" id="{52169C25-605A-4028-A941-1DF0910DAFEB}"/>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6577040" y="1196423"/>
            <a:ext cx="310321" cy="382212"/>
          </a:xfrm>
          <a:prstGeom prst="rect">
            <a:avLst/>
          </a:prstGeom>
        </p:spPr>
      </p:pic>
      <p:sp>
        <p:nvSpPr>
          <p:cNvPr id="27" name="Rectangle 26">
            <a:extLst>
              <a:ext uri="{FF2B5EF4-FFF2-40B4-BE49-F238E27FC236}">
                <a16:creationId xmlns:a16="http://schemas.microsoft.com/office/drawing/2014/main" id="{2F8704B1-979B-4AEE-9C6A-D7E18ED9BF30}"/>
              </a:ext>
            </a:extLst>
          </p:cNvPr>
          <p:cNvSpPr/>
          <p:nvPr/>
        </p:nvSpPr>
        <p:spPr>
          <a:xfrm>
            <a:off x="9012585" y="438350"/>
            <a:ext cx="419288" cy="18416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en-US" sz="700" dirty="0">
              <a:latin typeface="+mj-lt"/>
            </a:endParaRPr>
          </a:p>
        </p:txBody>
      </p:sp>
      <p:sp>
        <p:nvSpPr>
          <p:cNvPr id="28" name="Rectangle 27">
            <a:extLst>
              <a:ext uri="{FF2B5EF4-FFF2-40B4-BE49-F238E27FC236}">
                <a16:creationId xmlns:a16="http://schemas.microsoft.com/office/drawing/2014/main" id="{4031FE7F-8E48-42BA-A723-86E4FF433E47}"/>
              </a:ext>
            </a:extLst>
          </p:cNvPr>
          <p:cNvSpPr/>
          <p:nvPr/>
        </p:nvSpPr>
        <p:spPr>
          <a:xfrm>
            <a:off x="9012585" y="40200"/>
            <a:ext cx="419288" cy="184162"/>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sz="700" b="1" dirty="0">
                <a:latin typeface="+mj-lt"/>
              </a:rPr>
              <a:t>Client-facing</a:t>
            </a:r>
          </a:p>
        </p:txBody>
      </p:sp>
      <p:sp>
        <p:nvSpPr>
          <p:cNvPr id="29" name="Rectangle 28">
            <a:extLst>
              <a:ext uri="{FF2B5EF4-FFF2-40B4-BE49-F238E27FC236}">
                <a16:creationId xmlns:a16="http://schemas.microsoft.com/office/drawing/2014/main" id="{D8C804FD-6C95-42A0-97FA-0CBF12409DEE}"/>
              </a:ext>
            </a:extLst>
          </p:cNvPr>
          <p:cNvSpPr/>
          <p:nvPr/>
        </p:nvSpPr>
        <p:spPr>
          <a:xfrm>
            <a:off x="9012585" y="239275"/>
            <a:ext cx="419288" cy="18416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en-US" sz="700" b="1" dirty="0">
              <a:latin typeface="+mj-lt"/>
            </a:endParaRPr>
          </a:p>
        </p:txBody>
      </p:sp>
      <p:pic>
        <p:nvPicPr>
          <p:cNvPr id="30" name="Graphic 30" descr="Magnifying glass with solid fill">
            <a:extLst>
              <a:ext uri="{FF2B5EF4-FFF2-40B4-BE49-F238E27FC236}">
                <a16:creationId xmlns:a16="http://schemas.microsoft.com/office/drawing/2014/main" id="{D5BD9868-C3B4-4375-9499-0DD5C9254E8E}"/>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64498" y="201198"/>
            <a:ext cx="387795" cy="387795"/>
          </a:xfrm>
          <a:prstGeom prst="rect">
            <a:avLst/>
          </a:prstGeom>
        </p:spPr>
      </p:pic>
      <p:sp>
        <p:nvSpPr>
          <p:cNvPr id="25" name="ZoneTexte 63">
            <a:extLst>
              <a:ext uri="{FF2B5EF4-FFF2-40B4-BE49-F238E27FC236}">
                <a16:creationId xmlns:a16="http://schemas.microsoft.com/office/drawing/2014/main" id="{6BD77359-D5F1-4455-8996-ECFACFC50F6D}"/>
              </a:ext>
            </a:extLst>
          </p:cNvPr>
          <p:cNvSpPr txBox="1"/>
          <p:nvPr/>
        </p:nvSpPr>
        <p:spPr>
          <a:xfrm>
            <a:off x="5189828" y="6393455"/>
            <a:ext cx="3600000" cy="215444"/>
          </a:xfrm>
          <a:prstGeom prst="rect">
            <a:avLst/>
          </a:prstGeom>
          <a:noFill/>
        </p:spPr>
        <p:txBody>
          <a:bodyPr wrap="square">
            <a:spAutoFit/>
          </a:bodyPr>
          <a:lstStyle/>
          <a:p>
            <a:pPr marL="0" indent="0">
              <a:buNone/>
            </a:pPr>
            <a:r>
              <a:rPr lang="en-US" sz="800" i="1" dirty="0">
                <a:solidFill>
                  <a:schemeClr val="bg1"/>
                </a:solidFill>
              </a:rPr>
              <a:t>Sources: eleven research and analysis</a:t>
            </a:r>
          </a:p>
        </p:txBody>
      </p:sp>
    </p:spTree>
    <p:extLst>
      <p:ext uri="{BB962C8B-B14F-4D97-AF65-F5344CB8AC3E}">
        <p14:creationId xmlns:p14="http://schemas.microsoft.com/office/powerpoint/2010/main" val="33070251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4" name="Objet 73" hidden="1">
            <a:extLst>
              <a:ext uri="{FF2B5EF4-FFF2-40B4-BE49-F238E27FC236}">
                <a16:creationId xmlns:a16="http://schemas.microsoft.com/office/drawing/2014/main" id="{13F87AA8-9D06-4BBE-A4EF-68B245D429DA}"/>
              </a:ext>
            </a:extLst>
          </p:cNvPr>
          <p:cNvGraphicFramePr>
            <a:graphicFrameLocks noChangeAspect="1"/>
          </p:cNvGraphicFramePr>
          <p:nvPr>
            <p:custDataLst>
              <p:tags r:id="rId1"/>
            </p:custDataLst>
            <p:extLst>
              <p:ext uri="{D42A27DB-BD31-4B8C-83A1-F6EECF244321}">
                <p14:modId xmlns:p14="http://schemas.microsoft.com/office/powerpoint/2010/main" val="278580064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15" imgH="416" progId="TCLayout.ActiveDocument.1">
                  <p:embed/>
                </p:oleObj>
              </mc:Choice>
              <mc:Fallback>
                <p:oleObj name="think-cell Slide" r:id="rId3" imgW="415" imgH="416" progId="TCLayout.ActiveDocument.1">
                  <p:embed/>
                  <p:pic>
                    <p:nvPicPr>
                      <p:cNvPr id="74" name="Objet 73" hidden="1">
                        <a:extLst>
                          <a:ext uri="{FF2B5EF4-FFF2-40B4-BE49-F238E27FC236}">
                            <a16:creationId xmlns:a16="http://schemas.microsoft.com/office/drawing/2014/main" id="{13F87AA8-9D06-4BBE-A4EF-68B245D429DA}"/>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40" name="Rectangle 39">
            <a:extLst>
              <a:ext uri="{FF2B5EF4-FFF2-40B4-BE49-F238E27FC236}">
                <a16:creationId xmlns:a16="http://schemas.microsoft.com/office/drawing/2014/main" id="{60EEC324-686F-4C2B-9A86-1FD757E7F20F}"/>
              </a:ext>
            </a:extLst>
          </p:cNvPr>
          <p:cNvSpPr/>
          <p:nvPr/>
        </p:nvSpPr>
        <p:spPr bwMode="auto">
          <a:xfrm>
            <a:off x="202340" y="1016553"/>
            <a:ext cx="9515817" cy="5309486"/>
          </a:xfrm>
          <a:prstGeom prst="rect">
            <a:avLst/>
          </a:prstGeom>
          <a:no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dirty="0">
              <a:ln>
                <a:noFill/>
              </a:ln>
              <a:solidFill>
                <a:schemeClr val="tx1"/>
              </a:solidFill>
              <a:effectLst/>
              <a:latin typeface="+mj-lt"/>
            </a:endParaRPr>
          </a:p>
        </p:txBody>
      </p:sp>
      <p:sp>
        <p:nvSpPr>
          <p:cNvPr id="41" name="ZoneTexte 40">
            <a:extLst>
              <a:ext uri="{FF2B5EF4-FFF2-40B4-BE49-F238E27FC236}">
                <a16:creationId xmlns:a16="http://schemas.microsoft.com/office/drawing/2014/main" id="{6D8FCCD4-2F77-45E9-9A16-B87F84493FF2}"/>
              </a:ext>
            </a:extLst>
          </p:cNvPr>
          <p:cNvSpPr txBox="1"/>
          <p:nvPr/>
        </p:nvSpPr>
        <p:spPr>
          <a:xfrm>
            <a:off x="3467928" y="868247"/>
            <a:ext cx="2826291" cy="276999"/>
          </a:xfrm>
          <a:prstGeom prst="rect">
            <a:avLst/>
          </a:prstGeom>
          <a:solidFill>
            <a:schemeClr val="bg1"/>
          </a:solidFill>
        </p:spPr>
        <p:txBody>
          <a:bodyPr wrap="square" rtlCol="0" anchor="ctr">
            <a:spAutoFit/>
          </a:bodyPr>
          <a:lstStyle/>
          <a:p>
            <a:pPr algn="ctr"/>
            <a:r>
              <a:rPr lang="en-US" sz="1200" i="1" dirty="0">
                <a:latin typeface="+mj-lt"/>
              </a:rPr>
              <a:t>Example of similar initiative</a:t>
            </a:r>
          </a:p>
        </p:txBody>
      </p:sp>
      <p:sp>
        <p:nvSpPr>
          <p:cNvPr id="7" name="Title 6">
            <a:extLst>
              <a:ext uri="{FF2B5EF4-FFF2-40B4-BE49-F238E27FC236}">
                <a16:creationId xmlns:a16="http://schemas.microsoft.com/office/drawing/2014/main" id="{F59BFDDC-63FF-4CDF-9FA9-5814668C648B}"/>
              </a:ext>
            </a:extLst>
          </p:cNvPr>
          <p:cNvSpPr>
            <a:spLocks noGrp="1"/>
          </p:cNvSpPr>
          <p:nvPr>
            <p:ph type="ctrTitle"/>
          </p:nvPr>
        </p:nvSpPr>
        <p:spPr>
          <a:xfrm>
            <a:off x="584515" y="116632"/>
            <a:ext cx="8296251" cy="576064"/>
          </a:xfrm>
        </p:spPr>
        <p:txBody>
          <a:bodyPr vert="horz"/>
          <a:lstStyle/>
          <a:p>
            <a:r>
              <a:rPr lang="en-US" sz="1300" b="0" i="1" kern="0" dirty="0">
                <a:solidFill>
                  <a:schemeClr val="tx2"/>
                </a:solidFill>
              </a:rPr>
              <a:t>Illustration 6</a:t>
            </a:r>
            <a:r>
              <a:rPr lang="en-US" sz="1300" b="0" kern="0" dirty="0"/>
              <a:t>: </a:t>
            </a:r>
            <a:r>
              <a:rPr lang="en-US" altLang="en-US" sz="1300" b="0" dirty="0" err="1"/>
              <a:t>Acolad</a:t>
            </a:r>
            <a:r>
              <a:rPr lang="en-US" altLang="en-US" sz="1300" b="0" dirty="0"/>
              <a:t>, a B2B platform connecting corporate clients with a pool of freelance translators, has built a </a:t>
            </a:r>
            <a:r>
              <a:rPr lang="en-US" altLang="en-US" sz="1300" b="0" dirty="0">
                <a:solidFill>
                  <a:schemeClr val="accent5">
                    <a:lumMod val="75000"/>
                  </a:schemeClr>
                </a:solidFill>
              </a:rPr>
              <a:t>fine-tuned delivery workflow </a:t>
            </a:r>
            <a:r>
              <a:rPr lang="en-US" altLang="en-US" sz="1300" b="0" dirty="0"/>
              <a:t>made of </a:t>
            </a:r>
            <a:r>
              <a:rPr lang="en-US" altLang="en-US" sz="1300" b="0" dirty="0">
                <a:solidFill>
                  <a:schemeClr val="accent5">
                    <a:lumMod val="75000"/>
                  </a:schemeClr>
                </a:solidFill>
              </a:rPr>
              <a:t>three main steps</a:t>
            </a:r>
            <a:r>
              <a:rPr lang="en-US" altLang="en-US" sz="1300" b="0" dirty="0"/>
              <a:t>: sales process, project order, and project delivery, supported by a number of </a:t>
            </a:r>
            <a:r>
              <a:rPr lang="en-US" altLang="en-US" sz="1300" b="0" dirty="0">
                <a:solidFill>
                  <a:schemeClr val="accent5">
                    <a:lumMod val="75000"/>
                  </a:schemeClr>
                </a:solidFill>
              </a:rPr>
              <a:t>technological tools</a:t>
            </a:r>
            <a:endParaRPr lang="en-US" sz="1300" b="0" dirty="0">
              <a:solidFill>
                <a:schemeClr val="accent5">
                  <a:lumMod val="75000"/>
                </a:schemeClr>
              </a:solidFill>
            </a:endParaRPr>
          </a:p>
        </p:txBody>
      </p:sp>
      <p:sp>
        <p:nvSpPr>
          <p:cNvPr id="30" name="ZoneTexte 40">
            <a:extLst>
              <a:ext uri="{FF2B5EF4-FFF2-40B4-BE49-F238E27FC236}">
                <a16:creationId xmlns:a16="http://schemas.microsoft.com/office/drawing/2014/main" id="{E210ECA7-4EC0-43B6-8991-3EE93D92563A}"/>
              </a:ext>
            </a:extLst>
          </p:cNvPr>
          <p:cNvSpPr txBox="1"/>
          <p:nvPr/>
        </p:nvSpPr>
        <p:spPr>
          <a:xfrm rot="5400000">
            <a:off x="9228501" y="256056"/>
            <a:ext cx="885826" cy="338554"/>
          </a:xfrm>
          <a:prstGeom prst="rect">
            <a:avLst/>
          </a:prstGeom>
          <a:noFill/>
        </p:spPr>
        <p:txBody>
          <a:bodyPr wrap="square" rtlCol="0" anchor="ctr">
            <a:spAutoFit/>
          </a:bodyPr>
          <a:lstStyle/>
          <a:p>
            <a:pPr algn="ctr"/>
            <a:r>
              <a:rPr lang="en-US" sz="800" dirty="0">
                <a:latin typeface="+mj-lt"/>
              </a:rPr>
              <a:t>Workflow structuration</a:t>
            </a:r>
          </a:p>
        </p:txBody>
      </p:sp>
      <p:sp>
        <p:nvSpPr>
          <p:cNvPr id="32" name="Rectangle 31">
            <a:extLst>
              <a:ext uri="{FF2B5EF4-FFF2-40B4-BE49-F238E27FC236}">
                <a16:creationId xmlns:a16="http://schemas.microsoft.com/office/drawing/2014/main" id="{3D718E0A-6EB5-4EB6-A469-033DED5862ED}"/>
              </a:ext>
            </a:extLst>
          </p:cNvPr>
          <p:cNvSpPr/>
          <p:nvPr/>
        </p:nvSpPr>
        <p:spPr>
          <a:xfrm>
            <a:off x="9012585" y="438350"/>
            <a:ext cx="419288" cy="184162"/>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sz="700" b="1" dirty="0">
                <a:latin typeface="+mj-lt"/>
              </a:rPr>
              <a:t>Workflow</a:t>
            </a:r>
          </a:p>
        </p:txBody>
      </p:sp>
      <p:sp>
        <p:nvSpPr>
          <p:cNvPr id="33" name="Rectangle 32">
            <a:extLst>
              <a:ext uri="{FF2B5EF4-FFF2-40B4-BE49-F238E27FC236}">
                <a16:creationId xmlns:a16="http://schemas.microsoft.com/office/drawing/2014/main" id="{1425BC84-9BD6-40AE-8AA7-A449BE2DC074}"/>
              </a:ext>
            </a:extLst>
          </p:cNvPr>
          <p:cNvSpPr/>
          <p:nvPr/>
        </p:nvSpPr>
        <p:spPr>
          <a:xfrm>
            <a:off x="9012585" y="239275"/>
            <a:ext cx="419288" cy="18416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en-US" sz="700" b="1" dirty="0">
              <a:latin typeface="+mj-lt"/>
            </a:endParaRPr>
          </a:p>
        </p:txBody>
      </p:sp>
      <p:sp>
        <p:nvSpPr>
          <p:cNvPr id="34" name="Rectangle 33">
            <a:extLst>
              <a:ext uri="{FF2B5EF4-FFF2-40B4-BE49-F238E27FC236}">
                <a16:creationId xmlns:a16="http://schemas.microsoft.com/office/drawing/2014/main" id="{96BFF402-7EE2-467A-A9EE-FC406996A703}"/>
              </a:ext>
            </a:extLst>
          </p:cNvPr>
          <p:cNvSpPr/>
          <p:nvPr/>
        </p:nvSpPr>
        <p:spPr>
          <a:xfrm>
            <a:off x="9012585" y="40200"/>
            <a:ext cx="419288" cy="18416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en-US" sz="700" b="1" dirty="0">
              <a:latin typeface="+mj-lt"/>
            </a:endParaRPr>
          </a:p>
        </p:txBody>
      </p:sp>
      <p:grpSp>
        <p:nvGrpSpPr>
          <p:cNvPr id="3" name="Groupe 2">
            <a:extLst>
              <a:ext uri="{FF2B5EF4-FFF2-40B4-BE49-F238E27FC236}">
                <a16:creationId xmlns:a16="http://schemas.microsoft.com/office/drawing/2014/main" id="{EF08A9E8-911B-4121-9CC9-208BA3EFFFE2}"/>
              </a:ext>
            </a:extLst>
          </p:cNvPr>
          <p:cNvGrpSpPr/>
          <p:nvPr/>
        </p:nvGrpSpPr>
        <p:grpSpPr>
          <a:xfrm>
            <a:off x="358394" y="1350062"/>
            <a:ext cx="8957056" cy="4491384"/>
            <a:chOff x="138114" y="910324"/>
            <a:chExt cx="9617074" cy="5083905"/>
          </a:xfrm>
        </p:grpSpPr>
        <p:sp>
          <p:nvSpPr>
            <p:cNvPr id="15" name="Rectangle 14">
              <a:extLst>
                <a:ext uri="{FF2B5EF4-FFF2-40B4-BE49-F238E27FC236}">
                  <a16:creationId xmlns:a16="http://schemas.microsoft.com/office/drawing/2014/main" id="{DD93510C-F212-4B9C-B4AA-7688C56AA57B}"/>
                </a:ext>
              </a:extLst>
            </p:cNvPr>
            <p:cNvSpPr/>
            <p:nvPr/>
          </p:nvSpPr>
          <p:spPr bwMode="auto">
            <a:xfrm>
              <a:off x="506413" y="3844221"/>
              <a:ext cx="9159875" cy="1004671"/>
            </a:xfrm>
            <a:prstGeom prst="rect">
              <a:avLst/>
            </a:prstGeom>
            <a:solidFill>
              <a:schemeClr val="bg1">
                <a:lumMod val="95000"/>
              </a:schemeClr>
            </a:solidFill>
            <a:ln w="12700" cap="flat" cmpd="sng" algn="ctr">
              <a:noFill/>
              <a:prstDash val="solid"/>
              <a:round/>
              <a:headEnd type="none" w="med" len="med"/>
              <a:tailEnd type="none" w="med" len="med"/>
            </a:ln>
            <a:effectLst/>
          </p:spPr>
          <p:txBody>
            <a:bodyPr/>
            <a:lstStyle/>
            <a:p>
              <a:pPr algn="ctr" eaLnBrk="1" hangingPunct="1">
                <a:defRPr/>
              </a:pPr>
              <a:endParaRPr lang="en-US" sz="1100" b="1" dirty="0">
                <a:solidFill>
                  <a:schemeClr val="tx2"/>
                </a:solidFill>
              </a:endParaRPr>
            </a:p>
          </p:txBody>
        </p:sp>
        <p:sp>
          <p:nvSpPr>
            <p:cNvPr id="16" name="Rectangle 15">
              <a:extLst>
                <a:ext uri="{FF2B5EF4-FFF2-40B4-BE49-F238E27FC236}">
                  <a16:creationId xmlns:a16="http://schemas.microsoft.com/office/drawing/2014/main" id="{DD2F7369-0B19-45E4-9E7D-D7A9CBB36DBF}"/>
                </a:ext>
              </a:extLst>
            </p:cNvPr>
            <p:cNvSpPr/>
            <p:nvPr/>
          </p:nvSpPr>
          <p:spPr bwMode="auto">
            <a:xfrm>
              <a:off x="506413" y="4933949"/>
              <a:ext cx="9248770" cy="1060280"/>
            </a:xfrm>
            <a:prstGeom prst="rect">
              <a:avLst/>
            </a:prstGeom>
            <a:solidFill>
              <a:schemeClr val="bg1">
                <a:lumMod val="95000"/>
              </a:schemeClr>
            </a:solidFill>
            <a:ln w="12700" cap="flat" cmpd="sng" algn="ctr">
              <a:noFill/>
              <a:prstDash val="solid"/>
              <a:round/>
              <a:headEnd type="none" w="med" len="med"/>
              <a:tailEnd type="none" w="med" len="med"/>
            </a:ln>
            <a:effectLst/>
          </p:spPr>
          <p:txBody>
            <a:bodyPr/>
            <a:lstStyle/>
            <a:p>
              <a:pPr algn="ctr" eaLnBrk="1" hangingPunct="1">
                <a:spcBef>
                  <a:spcPts val="0"/>
                </a:spcBef>
                <a:spcAft>
                  <a:spcPts val="0"/>
                </a:spcAft>
                <a:defRPr/>
              </a:pPr>
              <a:endParaRPr lang="en-US" sz="900" b="1" dirty="0">
                <a:solidFill>
                  <a:schemeClr val="tx2"/>
                </a:solidFill>
              </a:endParaRPr>
            </a:p>
          </p:txBody>
        </p:sp>
        <p:sp>
          <p:nvSpPr>
            <p:cNvPr id="17" name="Rectangle 16">
              <a:extLst>
                <a:ext uri="{FF2B5EF4-FFF2-40B4-BE49-F238E27FC236}">
                  <a16:creationId xmlns:a16="http://schemas.microsoft.com/office/drawing/2014/main" id="{35A2D263-F1E8-4336-805C-3A3C90578B9A}"/>
                </a:ext>
              </a:extLst>
            </p:cNvPr>
            <p:cNvSpPr/>
            <p:nvPr/>
          </p:nvSpPr>
          <p:spPr bwMode="auto">
            <a:xfrm>
              <a:off x="506413" y="2565400"/>
              <a:ext cx="9159875" cy="1187441"/>
            </a:xfrm>
            <a:prstGeom prst="rect">
              <a:avLst/>
            </a:prstGeom>
            <a:solidFill>
              <a:schemeClr val="bg1">
                <a:lumMod val="95000"/>
              </a:schemeClr>
            </a:solidFill>
            <a:ln w="12700" cap="flat" cmpd="sng" algn="ctr">
              <a:noFill/>
              <a:prstDash val="solid"/>
              <a:round/>
              <a:headEnd type="none" w="med" len="med"/>
              <a:tailEnd type="none" w="med" len="med"/>
            </a:ln>
            <a:effectLst/>
          </p:spPr>
          <p:txBody>
            <a:bodyPr/>
            <a:lstStyle/>
            <a:p>
              <a:pPr algn="ctr" eaLnBrk="1" hangingPunct="1">
                <a:defRPr/>
              </a:pPr>
              <a:endParaRPr lang="en-US" sz="1100" b="1" dirty="0">
                <a:solidFill>
                  <a:schemeClr val="tx2"/>
                </a:solidFill>
              </a:endParaRPr>
            </a:p>
          </p:txBody>
        </p:sp>
        <p:grpSp>
          <p:nvGrpSpPr>
            <p:cNvPr id="18" name="Groupe 17">
              <a:extLst>
                <a:ext uri="{FF2B5EF4-FFF2-40B4-BE49-F238E27FC236}">
                  <a16:creationId xmlns:a16="http://schemas.microsoft.com/office/drawing/2014/main" id="{B2B6ABD1-4F41-4160-9A2F-64B126A033F2}"/>
                </a:ext>
              </a:extLst>
            </p:cNvPr>
            <p:cNvGrpSpPr/>
            <p:nvPr/>
          </p:nvGrpSpPr>
          <p:grpSpPr>
            <a:xfrm>
              <a:off x="957263" y="2238276"/>
              <a:ext cx="8249441" cy="1760357"/>
              <a:chOff x="957263" y="2387600"/>
              <a:chExt cx="8249441" cy="2592388"/>
            </a:xfrm>
          </p:grpSpPr>
          <p:cxnSp>
            <p:nvCxnSpPr>
              <p:cNvPr id="19" name="Straight Connector 48">
                <a:extLst>
                  <a:ext uri="{FF2B5EF4-FFF2-40B4-BE49-F238E27FC236}">
                    <a16:creationId xmlns:a16="http://schemas.microsoft.com/office/drawing/2014/main" id="{9BA1090C-19AB-4509-A650-0E9BB2FD1EB7}"/>
                  </a:ext>
                </a:extLst>
              </p:cNvPr>
              <p:cNvCxnSpPr>
                <a:cxnSpLocks/>
              </p:cNvCxnSpPr>
              <p:nvPr/>
            </p:nvCxnSpPr>
            <p:spPr bwMode="auto">
              <a:xfrm flipV="1">
                <a:off x="957263" y="2387600"/>
                <a:ext cx="0" cy="2592388"/>
              </a:xfrm>
              <a:prstGeom prst="line">
                <a:avLst/>
              </a:prstGeom>
              <a:noFill/>
              <a:ln w="9525" algn="ctr">
                <a:solidFill>
                  <a:schemeClr val="accent1"/>
                </a:solidFill>
                <a:prstDash val="dash"/>
                <a:round/>
                <a:headEnd/>
                <a:tailEnd/>
              </a:ln>
              <a:extLst>
                <a:ext uri="{909E8E84-426E-40DD-AFC4-6F175D3DCCD1}">
                  <a14:hiddenFill xmlns:a14="http://schemas.microsoft.com/office/drawing/2010/main">
                    <a:noFill/>
                  </a14:hiddenFill>
                </a:ext>
              </a:extLst>
            </p:spPr>
          </p:cxnSp>
          <p:cxnSp>
            <p:nvCxnSpPr>
              <p:cNvPr id="20" name="Straight Connector 48">
                <a:extLst>
                  <a:ext uri="{FF2B5EF4-FFF2-40B4-BE49-F238E27FC236}">
                    <a16:creationId xmlns:a16="http://schemas.microsoft.com/office/drawing/2014/main" id="{249664C7-2CB4-473F-B7C5-4FAE689FE8F4}"/>
                  </a:ext>
                </a:extLst>
              </p:cNvPr>
              <p:cNvCxnSpPr>
                <a:cxnSpLocks/>
              </p:cNvCxnSpPr>
              <p:nvPr/>
            </p:nvCxnSpPr>
            <p:spPr bwMode="auto">
              <a:xfrm flipV="1">
                <a:off x="3019225" y="2387600"/>
                <a:ext cx="0" cy="2592388"/>
              </a:xfrm>
              <a:prstGeom prst="line">
                <a:avLst/>
              </a:prstGeom>
              <a:noFill/>
              <a:ln w="9525" algn="ctr">
                <a:solidFill>
                  <a:schemeClr val="bg2"/>
                </a:solidFill>
                <a:prstDash val="dash"/>
                <a:round/>
                <a:headEnd/>
                <a:tailEnd/>
              </a:ln>
              <a:extLst>
                <a:ext uri="{909E8E84-426E-40DD-AFC4-6F175D3DCCD1}">
                  <a14:hiddenFill xmlns:a14="http://schemas.microsoft.com/office/drawing/2010/main">
                    <a:noFill/>
                  </a14:hiddenFill>
                </a:ext>
              </a:extLst>
            </p:spPr>
          </p:cxnSp>
          <p:cxnSp>
            <p:nvCxnSpPr>
              <p:cNvPr id="21" name="Straight Connector 48">
                <a:extLst>
                  <a:ext uri="{FF2B5EF4-FFF2-40B4-BE49-F238E27FC236}">
                    <a16:creationId xmlns:a16="http://schemas.microsoft.com/office/drawing/2014/main" id="{543D0658-71A3-4BAE-BB78-5133FEB46914}"/>
                  </a:ext>
                </a:extLst>
              </p:cNvPr>
              <p:cNvCxnSpPr>
                <a:cxnSpLocks/>
              </p:cNvCxnSpPr>
              <p:nvPr/>
            </p:nvCxnSpPr>
            <p:spPr bwMode="auto">
              <a:xfrm flipV="1">
                <a:off x="1988244" y="2387600"/>
                <a:ext cx="0" cy="2592388"/>
              </a:xfrm>
              <a:prstGeom prst="line">
                <a:avLst/>
              </a:prstGeom>
              <a:noFill/>
              <a:ln w="9525" algn="ctr">
                <a:solidFill>
                  <a:schemeClr val="accent1"/>
                </a:solidFill>
                <a:prstDash val="dash"/>
                <a:round/>
                <a:headEnd/>
                <a:tailEnd/>
              </a:ln>
              <a:extLst>
                <a:ext uri="{909E8E84-426E-40DD-AFC4-6F175D3DCCD1}">
                  <a14:hiddenFill xmlns:a14="http://schemas.microsoft.com/office/drawing/2010/main">
                    <a:noFill/>
                  </a14:hiddenFill>
                </a:ext>
              </a:extLst>
            </p:spPr>
          </p:cxnSp>
          <p:cxnSp>
            <p:nvCxnSpPr>
              <p:cNvPr id="22" name="Straight Connector 48">
                <a:extLst>
                  <a:ext uri="{FF2B5EF4-FFF2-40B4-BE49-F238E27FC236}">
                    <a16:creationId xmlns:a16="http://schemas.microsoft.com/office/drawing/2014/main" id="{A3C1C61B-CD8B-4E3D-AFCA-7ADB8D2B3380}"/>
                  </a:ext>
                </a:extLst>
              </p:cNvPr>
              <p:cNvCxnSpPr>
                <a:cxnSpLocks/>
              </p:cNvCxnSpPr>
              <p:nvPr/>
            </p:nvCxnSpPr>
            <p:spPr bwMode="auto">
              <a:xfrm flipV="1">
                <a:off x="4050206" y="2387600"/>
                <a:ext cx="0" cy="2592388"/>
              </a:xfrm>
              <a:prstGeom prst="line">
                <a:avLst/>
              </a:prstGeom>
              <a:noFill/>
              <a:ln w="9525" algn="ctr">
                <a:solidFill>
                  <a:schemeClr val="bg2"/>
                </a:solidFill>
                <a:prstDash val="dash"/>
                <a:round/>
                <a:headEnd/>
                <a:tailEnd/>
              </a:ln>
              <a:extLst>
                <a:ext uri="{909E8E84-426E-40DD-AFC4-6F175D3DCCD1}">
                  <a14:hiddenFill xmlns:a14="http://schemas.microsoft.com/office/drawing/2010/main">
                    <a:noFill/>
                  </a14:hiddenFill>
                </a:ext>
              </a:extLst>
            </p:spPr>
          </p:cxnSp>
          <p:cxnSp>
            <p:nvCxnSpPr>
              <p:cNvPr id="23" name="Straight Connector 48">
                <a:extLst>
                  <a:ext uri="{FF2B5EF4-FFF2-40B4-BE49-F238E27FC236}">
                    <a16:creationId xmlns:a16="http://schemas.microsoft.com/office/drawing/2014/main" id="{60CA4851-44DA-48CA-AAE8-6A90DF33C311}"/>
                  </a:ext>
                </a:extLst>
              </p:cNvPr>
              <p:cNvCxnSpPr>
                <a:cxnSpLocks/>
              </p:cNvCxnSpPr>
              <p:nvPr/>
            </p:nvCxnSpPr>
            <p:spPr bwMode="auto">
              <a:xfrm flipV="1">
                <a:off x="6112168" y="2387600"/>
                <a:ext cx="1594" cy="2592388"/>
              </a:xfrm>
              <a:prstGeom prst="line">
                <a:avLst/>
              </a:prstGeom>
              <a:noFill/>
              <a:ln w="9525" algn="ctr">
                <a:solidFill>
                  <a:schemeClr val="tx2"/>
                </a:solidFill>
                <a:prstDash val="dash"/>
                <a:round/>
                <a:headEnd/>
                <a:tailEnd/>
              </a:ln>
              <a:extLst>
                <a:ext uri="{909E8E84-426E-40DD-AFC4-6F175D3DCCD1}">
                  <a14:hiddenFill xmlns:a14="http://schemas.microsoft.com/office/drawing/2010/main">
                    <a:noFill/>
                  </a14:hiddenFill>
                </a:ext>
              </a:extLst>
            </p:spPr>
          </p:cxnSp>
          <p:cxnSp>
            <p:nvCxnSpPr>
              <p:cNvPr id="24" name="Straight Connector 48">
                <a:extLst>
                  <a:ext uri="{FF2B5EF4-FFF2-40B4-BE49-F238E27FC236}">
                    <a16:creationId xmlns:a16="http://schemas.microsoft.com/office/drawing/2014/main" id="{B9EA1B8F-E517-4E88-9D72-7431FDD32D21}"/>
                  </a:ext>
                </a:extLst>
              </p:cNvPr>
              <p:cNvCxnSpPr>
                <a:cxnSpLocks/>
              </p:cNvCxnSpPr>
              <p:nvPr/>
            </p:nvCxnSpPr>
            <p:spPr bwMode="auto">
              <a:xfrm flipV="1">
                <a:off x="7144743" y="2387600"/>
                <a:ext cx="0" cy="2592388"/>
              </a:xfrm>
              <a:prstGeom prst="line">
                <a:avLst/>
              </a:prstGeom>
              <a:noFill/>
              <a:ln w="9525" algn="ctr">
                <a:solidFill>
                  <a:schemeClr val="tx2"/>
                </a:solidFill>
                <a:prstDash val="dash"/>
                <a:round/>
                <a:headEnd/>
                <a:tailEnd/>
              </a:ln>
              <a:extLst>
                <a:ext uri="{909E8E84-426E-40DD-AFC4-6F175D3DCCD1}">
                  <a14:hiddenFill xmlns:a14="http://schemas.microsoft.com/office/drawing/2010/main">
                    <a:noFill/>
                  </a14:hiddenFill>
                </a:ext>
              </a:extLst>
            </p:spPr>
          </p:cxnSp>
          <p:cxnSp>
            <p:nvCxnSpPr>
              <p:cNvPr id="25" name="Straight Connector 48">
                <a:extLst>
                  <a:ext uri="{FF2B5EF4-FFF2-40B4-BE49-F238E27FC236}">
                    <a16:creationId xmlns:a16="http://schemas.microsoft.com/office/drawing/2014/main" id="{409DBD04-1898-4BC0-BC60-4CDDC429727A}"/>
                  </a:ext>
                </a:extLst>
              </p:cNvPr>
              <p:cNvCxnSpPr>
                <a:cxnSpLocks/>
              </p:cNvCxnSpPr>
              <p:nvPr/>
            </p:nvCxnSpPr>
            <p:spPr bwMode="auto">
              <a:xfrm flipV="1">
                <a:off x="8175724" y="2387600"/>
                <a:ext cx="0" cy="2592388"/>
              </a:xfrm>
              <a:prstGeom prst="line">
                <a:avLst/>
              </a:prstGeom>
              <a:noFill/>
              <a:ln w="9525" algn="ctr">
                <a:solidFill>
                  <a:schemeClr val="tx2"/>
                </a:solidFill>
                <a:prstDash val="dash"/>
                <a:round/>
                <a:headEnd/>
                <a:tailEnd/>
              </a:ln>
              <a:extLst>
                <a:ext uri="{909E8E84-426E-40DD-AFC4-6F175D3DCCD1}">
                  <a14:hiddenFill xmlns:a14="http://schemas.microsoft.com/office/drawing/2010/main">
                    <a:noFill/>
                  </a14:hiddenFill>
                </a:ext>
              </a:extLst>
            </p:spPr>
          </p:cxnSp>
          <p:cxnSp>
            <p:nvCxnSpPr>
              <p:cNvPr id="26" name="Straight Connector 48">
                <a:extLst>
                  <a:ext uri="{FF2B5EF4-FFF2-40B4-BE49-F238E27FC236}">
                    <a16:creationId xmlns:a16="http://schemas.microsoft.com/office/drawing/2014/main" id="{988C19D7-81A7-453F-BA05-DA5B3F47C246}"/>
                  </a:ext>
                </a:extLst>
              </p:cNvPr>
              <p:cNvCxnSpPr>
                <a:cxnSpLocks/>
              </p:cNvCxnSpPr>
              <p:nvPr/>
            </p:nvCxnSpPr>
            <p:spPr bwMode="auto">
              <a:xfrm flipV="1">
                <a:off x="9206704" y="2387600"/>
                <a:ext cx="0" cy="2592388"/>
              </a:xfrm>
              <a:prstGeom prst="line">
                <a:avLst/>
              </a:prstGeom>
              <a:noFill/>
              <a:ln w="9525" algn="ctr">
                <a:solidFill>
                  <a:schemeClr val="tx2"/>
                </a:solidFill>
                <a:prstDash val="dash"/>
                <a:round/>
                <a:headEnd/>
                <a:tailEnd/>
              </a:ln>
              <a:extLst>
                <a:ext uri="{909E8E84-426E-40DD-AFC4-6F175D3DCCD1}">
                  <a14:hiddenFill xmlns:a14="http://schemas.microsoft.com/office/drawing/2010/main">
                    <a:noFill/>
                  </a14:hiddenFill>
                </a:ext>
              </a:extLst>
            </p:spPr>
          </p:cxnSp>
          <p:cxnSp>
            <p:nvCxnSpPr>
              <p:cNvPr id="27" name="Straight Connector 48">
                <a:extLst>
                  <a:ext uri="{FF2B5EF4-FFF2-40B4-BE49-F238E27FC236}">
                    <a16:creationId xmlns:a16="http://schemas.microsoft.com/office/drawing/2014/main" id="{F5DC12C6-0FC8-407B-BDD9-2E1635574E8E}"/>
                  </a:ext>
                </a:extLst>
              </p:cNvPr>
              <p:cNvCxnSpPr>
                <a:cxnSpLocks/>
              </p:cNvCxnSpPr>
              <p:nvPr/>
            </p:nvCxnSpPr>
            <p:spPr bwMode="auto">
              <a:xfrm flipV="1">
                <a:off x="5081187" y="2387600"/>
                <a:ext cx="0" cy="2592388"/>
              </a:xfrm>
              <a:prstGeom prst="line">
                <a:avLst/>
              </a:prstGeom>
              <a:noFill/>
              <a:ln w="9525" algn="ctr">
                <a:solidFill>
                  <a:schemeClr val="bg2"/>
                </a:solidFill>
                <a:prstDash val="dash"/>
                <a:round/>
                <a:headEnd/>
                <a:tailEnd/>
              </a:ln>
              <a:extLst>
                <a:ext uri="{909E8E84-426E-40DD-AFC4-6F175D3DCCD1}">
                  <a14:hiddenFill xmlns:a14="http://schemas.microsoft.com/office/drawing/2010/main">
                    <a:noFill/>
                  </a14:hiddenFill>
                </a:ext>
              </a:extLst>
            </p:spPr>
          </p:cxnSp>
        </p:grpSp>
        <p:sp>
          <p:nvSpPr>
            <p:cNvPr id="28" name="Flèche : pentagone 61">
              <a:extLst>
                <a:ext uri="{FF2B5EF4-FFF2-40B4-BE49-F238E27FC236}">
                  <a16:creationId xmlns:a16="http://schemas.microsoft.com/office/drawing/2014/main" id="{84CBC10A-6A42-42B9-BE37-B11792C94F6F}"/>
                </a:ext>
              </a:extLst>
            </p:cNvPr>
            <p:cNvSpPr>
              <a:spLocks noChangeArrowheads="1"/>
            </p:cNvSpPr>
            <p:nvPr/>
          </p:nvSpPr>
          <p:spPr bwMode="auto">
            <a:xfrm>
              <a:off x="3576584" y="1471614"/>
              <a:ext cx="1061651" cy="801685"/>
            </a:xfrm>
            <a:prstGeom prst="chevron">
              <a:avLst>
                <a:gd name="adj" fmla="val 13066"/>
              </a:avLst>
            </a:prstGeom>
            <a:solidFill>
              <a:srgbClr val="BCE1C5"/>
            </a:solidFill>
            <a:ln>
              <a:noFill/>
            </a:ln>
            <a:extLst>
              <a:ext uri="{91240B29-F687-4F45-9708-019B960494DF}">
                <a14:hiddenLine xmlns:a14="http://schemas.microsoft.com/office/drawing/2010/main" w="9525" algn="ctr">
                  <a:solidFill>
                    <a:srgbClr val="000000"/>
                  </a:solidFill>
                  <a:round/>
                  <a:headEnd/>
                  <a:tailEnd/>
                </a14:hiddenLine>
              </a:ext>
            </a:extLst>
          </p:spPr>
          <p:txBody>
            <a:bodyPr lIns="0" tIns="0" rIns="36000" anchor="b"/>
            <a:lstStyle>
              <a:lvl1pPr>
                <a:defRPr sz="1400">
                  <a:solidFill>
                    <a:schemeClr val="tx1"/>
                  </a:solidFill>
                  <a:latin typeface="Trebuchet MS" panose="020B0603020202020204" pitchFamily="34" charset="0"/>
                  <a:cs typeface="Arial" panose="020B0604020202020204" pitchFamily="34" charset="0"/>
                </a:defRPr>
              </a:lvl1pPr>
              <a:lvl2pPr marL="742950" indent="-285750">
                <a:defRPr sz="1400">
                  <a:solidFill>
                    <a:schemeClr val="tx1"/>
                  </a:solidFill>
                  <a:latin typeface="Trebuchet MS" panose="020B0603020202020204" pitchFamily="34" charset="0"/>
                  <a:cs typeface="Arial" panose="020B0604020202020204" pitchFamily="34" charset="0"/>
                </a:defRPr>
              </a:lvl2pPr>
              <a:lvl3pPr marL="1143000" indent="-228600">
                <a:defRPr sz="1400">
                  <a:solidFill>
                    <a:schemeClr val="tx1"/>
                  </a:solidFill>
                  <a:latin typeface="Trebuchet MS" panose="020B0603020202020204" pitchFamily="34" charset="0"/>
                  <a:cs typeface="Arial" panose="020B0604020202020204" pitchFamily="34" charset="0"/>
                </a:defRPr>
              </a:lvl3pPr>
              <a:lvl4pPr marL="1600200" indent="-228600">
                <a:defRPr sz="1400">
                  <a:solidFill>
                    <a:schemeClr val="tx1"/>
                  </a:solidFill>
                  <a:latin typeface="Trebuchet MS" panose="020B0603020202020204" pitchFamily="34" charset="0"/>
                  <a:cs typeface="Arial" panose="020B0604020202020204" pitchFamily="34" charset="0"/>
                </a:defRPr>
              </a:lvl4pPr>
              <a:lvl5pPr marL="2057400" indent="-228600">
                <a:defRPr sz="1400">
                  <a:solidFill>
                    <a:schemeClr val="tx1"/>
                  </a:solidFill>
                  <a:latin typeface="Trebuchet MS" panose="020B0603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Trebuchet MS" panose="020B0603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Trebuchet MS" panose="020B0603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Trebuchet MS" panose="020B0603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Trebuchet MS" panose="020B0603020202020204" pitchFamily="34" charset="0"/>
                  <a:cs typeface="Arial" panose="020B0604020202020204" pitchFamily="34" charset="0"/>
                </a:defRPr>
              </a:lvl9pPr>
            </a:lstStyle>
            <a:p>
              <a:pPr algn="ctr" eaLnBrk="1" hangingPunct="1"/>
              <a:r>
                <a:rPr lang="en-US" altLang="en-US" sz="900" dirty="0">
                  <a:solidFill>
                    <a:schemeClr val="tx2"/>
                  </a:solidFill>
                </a:rPr>
                <a:t>Quote generation</a:t>
              </a:r>
            </a:p>
          </p:txBody>
        </p:sp>
        <p:sp>
          <p:nvSpPr>
            <p:cNvPr id="35" name="Flèche : pentagone 41">
              <a:extLst>
                <a:ext uri="{FF2B5EF4-FFF2-40B4-BE49-F238E27FC236}">
                  <a16:creationId xmlns:a16="http://schemas.microsoft.com/office/drawing/2014/main" id="{6C60F887-CB3D-485B-83EC-84CECF5356FB}"/>
                </a:ext>
              </a:extLst>
            </p:cNvPr>
            <p:cNvSpPr>
              <a:spLocks noChangeArrowheads="1"/>
            </p:cNvSpPr>
            <p:nvPr/>
          </p:nvSpPr>
          <p:spPr bwMode="auto">
            <a:xfrm>
              <a:off x="506413" y="1463675"/>
              <a:ext cx="1061651" cy="801688"/>
            </a:xfrm>
            <a:prstGeom prst="homePlate">
              <a:avLst>
                <a:gd name="adj" fmla="val 11461"/>
              </a:avLst>
            </a:prstGeom>
            <a:solidFill>
              <a:schemeClr val="accent1">
                <a:lumMod val="20000"/>
                <a:lumOff val="80000"/>
              </a:schemeClr>
            </a:solidFill>
            <a:ln>
              <a:noFill/>
            </a:ln>
          </p:spPr>
          <p:txBody>
            <a:bodyPr lIns="36000" tIns="0" rIns="36000" anchor="b"/>
            <a:lstStyle>
              <a:lvl1pPr>
                <a:defRPr sz="1400">
                  <a:solidFill>
                    <a:schemeClr val="tx1"/>
                  </a:solidFill>
                  <a:latin typeface="Trebuchet MS" panose="020B0603020202020204" pitchFamily="34" charset="0"/>
                  <a:cs typeface="Arial" panose="020B0604020202020204" pitchFamily="34" charset="0"/>
                </a:defRPr>
              </a:lvl1pPr>
              <a:lvl2pPr marL="742950" indent="-285750">
                <a:defRPr sz="1400">
                  <a:solidFill>
                    <a:schemeClr val="tx1"/>
                  </a:solidFill>
                  <a:latin typeface="Trebuchet MS" panose="020B0603020202020204" pitchFamily="34" charset="0"/>
                  <a:cs typeface="Arial" panose="020B0604020202020204" pitchFamily="34" charset="0"/>
                </a:defRPr>
              </a:lvl2pPr>
              <a:lvl3pPr marL="1143000" indent="-228600">
                <a:defRPr sz="1400">
                  <a:solidFill>
                    <a:schemeClr val="tx1"/>
                  </a:solidFill>
                  <a:latin typeface="Trebuchet MS" panose="020B0603020202020204" pitchFamily="34" charset="0"/>
                  <a:cs typeface="Arial" panose="020B0604020202020204" pitchFamily="34" charset="0"/>
                </a:defRPr>
              </a:lvl3pPr>
              <a:lvl4pPr marL="1600200" indent="-228600">
                <a:defRPr sz="1400">
                  <a:solidFill>
                    <a:schemeClr val="tx1"/>
                  </a:solidFill>
                  <a:latin typeface="Trebuchet MS" panose="020B0603020202020204" pitchFamily="34" charset="0"/>
                  <a:cs typeface="Arial" panose="020B0604020202020204" pitchFamily="34" charset="0"/>
                </a:defRPr>
              </a:lvl4pPr>
              <a:lvl5pPr marL="2057400" indent="-228600">
                <a:defRPr sz="1400">
                  <a:solidFill>
                    <a:schemeClr val="tx1"/>
                  </a:solidFill>
                  <a:latin typeface="Trebuchet MS" panose="020B0603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Trebuchet MS" panose="020B0603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Trebuchet MS" panose="020B0603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Trebuchet MS" panose="020B0603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Trebuchet MS" panose="020B0603020202020204" pitchFamily="34" charset="0"/>
                  <a:cs typeface="Arial" panose="020B0604020202020204" pitchFamily="34" charset="0"/>
                </a:defRPr>
              </a:lvl9pPr>
            </a:lstStyle>
            <a:p>
              <a:pPr algn="ctr" eaLnBrk="1" hangingPunct="1"/>
              <a:r>
                <a:rPr lang="en-US" altLang="en-US" sz="900" dirty="0">
                  <a:solidFill>
                    <a:schemeClr val="accent1">
                      <a:lumMod val="75000"/>
                    </a:schemeClr>
                  </a:solidFill>
                </a:rPr>
                <a:t>Hunting</a:t>
              </a:r>
            </a:p>
            <a:p>
              <a:pPr algn="ctr" eaLnBrk="1" hangingPunct="1"/>
              <a:endParaRPr lang="en-US" altLang="en-US" sz="900" dirty="0">
                <a:solidFill>
                  <a:schemeClr val="accent1">
                    <a:lumMod val="75000"/>
                  </a:schemeClr>
                </a:solidFill>
              </a:endParaRPr>
            </a:p>
          </p:txBody>
        </p:sp>
        <p:sp>
          <p:nvSpPr>
            <p:cNvPr id="36" name="Flèche : chevron 51">
              <a:extLst>
                <a:ext uri="{FF2B5EF4-FFF2-40B4-BE49-F238E27FC236}">
                  <a16:creationId xmlns:a16="http://schemas.microsoft.com/office/drawing/2014/main" id="{5703B377-341D-4D43-B2C4-5232194F7B9E}"/>
                </a:ext>
              </a:extLst>
            </p:cNvPr>
            <p:cNvSpPr>
              <a:spLocks noChangeArrowheads="1"/>
            </p:cNvSpPr>
            <p:nvPr/>
          </p:nvSpPr>
          <p:spPr bwMode="auto">
            <a:xfrm>
              <a:off x="1529803" y="1463675"/>
              <a:ext cx="1061651" cy="801688"/>
            </a:xfrm>
            <a:prstGeom prst="chevron">
              <a:avLst>
                <a:gd name="adj" fmla="val 11512"/>
              </a:avLst>
            </a:prstGeom>
            <a:solidFill>
              <a:schemeClr val="accent1">
                <a:lumMod val="20000"/>
                <a:lumOff val="80000"/>
              </a:schemeClr>
            </a:solidFill>
            <a:ln>
              <a:noFill/>
            </a:ln>
          </p:spPr>
          <p:txBody>
            <a:bodyPr lIns="0" tIns="0" rIns="0" anchor="b"/>
            <a:lstStyle>
              <a:lvl1pPr>
                <a:defRPr sz="1400">
                  <a:solidFill>
                    <a:schemeClr val="tx1"/>
                  </a:solidFill>
                  <a:latin typeface="Trebuchet MS" panose="020B0603020202020204" pitchFamily="34" charset="0"/>
                  <a:cs typeface="Arial" panose="020B0604020202020204" pitchFamily="34" charset="0"/>
                </a:defRPr>
              </a:lvl1pPr>
              <a:lvl2pPr marL="742950" indent="-285750">
                <a:defRPr sz="1400">
                  <a:solidFill>
                    <a:schemeClr val="tx1"/>
                  </a:solidFill>
                  <a:latin typeface="Trebuchet MS" panose="020B0603020202020204" pitchFamily="34" charset="0"/>
                  <a:cs typeface="Arial" panose="020B0604020202020204" pitchFamily="34" charset="0"/>
                </a:defRPr>
              </a:lvl2pPr>
              <a:lvl3pPr marL="1143000" indent="-228600">
                <a:defRPr sz="1400">
                  <a:solidFill>
                    <a:schemeClr val="tx1"/>
                  </a:solidFill>
                  <a:latin typeface="Trebuchet MS" panose="020B0603020202020204" pitchFamily="34" charset="0"/>
                  <a:cs typeface="Arial" panose="020B0604020202020204" pitchFamily="34" charset="0"/>
                </a:defRPr>
              </a:lvl3pPr>
              <a:lvl4pPr marL="1600200" indent="-228600">
                <a:defRPr sz="1400">
                  <a:solidFill>
                    <a:schemeClr val="tx1"/>
                  </a:solidFill>
                  <a:latin typeface="Trebuchet MS" panose="020B0603020202020204" pitchFamily="34" charset="0"/>
                  <a:cs typeface="Arial" panose="020B0604020202020204" pitchFamily="34" charset="0"/>
                </a:defRPr>
              </a:lvl4pPr>
              <a:lvl5pPr marL="2057400" indent="-228600">
                <a:defRPr sz="1400">
                  <a:solidFill>
                    <a:schemeClr val="tx1"/>
                  </a:solidFill>
                  <a:latin typeface="Trebuchet MS" panose="020B0603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Trebuchet MS" panose="020B0603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Trebuchet MS" panose="020B0603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Trebuchet MS" panose="020B0603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Trebuchet MS" panose="020B0603020202020204" pitchFamily="34" charset="0"/>
                  <a:cs typeface="Arial" panose="020B0604020202020204" pitchFamily="34" charset="0"/>
                </a:defRPr>
              </a:lvl9pPr>
            </a:lstStyle>
            <a:p>
              <a:pPr algn="ctr" eaLnBrk="1" hangingPunct="1"/>
              <a:r>
                <a:rPr lang="en-US" altLang="en-US" sz="900" dirty="0">
                  <a:solidFill>
                    <a:schemeClr val="accent1">
                      <a:lumMod val="75000"/>
                    </a:schemeClr>
                  </a:solidFill>
                </a:rPr>
                <a:t>Farming</a:t>
              </a:r>
            </a:p>
            <a:p>
              <a:pPr algn="ctr" eaLnBrk="1" hangingPunct="1"/>
              <a:endParaRPr lang="en-US" altLang="en-US" sz="900" dirty="0">
                <a:solidFill>
                  <a:schemeClr val="accent1">
                    <a:lumMod val="75000"/>
                  </a:schemeClr>
                </a:solidFill>
              </a:endParaRPr>
            </a:p>
          </p:txBody>
        </p:sp>
        <p:sp>
          <p:nvSpPr>
            <p:cNvPr id="37" name="Flèche : chevron 63">
              <a:extLst>
                <a:ext uri="{FF2B5EF4-FFF2-40B4-BE49-F238E27FC236}">
                  <a16:creationId xmlns:a16="http://schemas.microsoft.com/office/drawing/2014/main" id="{C934CA39-7F12-42AF-AA86-C5167076A35A}"/>
                </a:ext>
              </a:extLst>
            </p:cNvPr>
            <p:cNvSpPr>
              <a:spLocks noChangeArrowheads="1"/>
            </p:cNvSpPr>
            <p:nvPr/>
          </p:nvSpPr>
          <p:spPr bwMode="auto">
            <a:xfrm>
              <a:off x="4599974" y="1466850"/>
              <a:ext cx="1061651" cy="801688"/>
            </a:xfrm>
            <a:prstGeom prst="chevron">
              <a:avLst>
                <a:gd name="adj" fmla="val 13765"/>
              </a:avLst>
            </a:prstGeom>
            <a:solidFill>
              <a:srgbClr val="BCE1C5"/>
            </a:solidFill>
            <a:ln>
              <a:noFill/>
            </a:ln>
            <a:extLst>
              <a:ext uri="{91240B29-F687-4F45-9708-019B960494DF}">
                <a14:hiddenLine xmlns:a14="http://schemas.microsoft.com/office/drawing/2010/main" w="9525" algn="ctr">
                  <a:solidFill>
                    <a:srgbClr val="000000"/>
                  </a:solidFill>
                  <a:round/>
                  <a:headEnd/>
                  <a:tailEnd/>
                </a14:hiddenLine>
              </a:ext>
            </a:extLst>
          </p:spPr>
          <p:txBody>
            <a:bodyPr lIns="0" tIns="0" rIns="36000" anchor="b"/>
            <a:lstStyle/>
            <a:p>
              <a:pPr algn="ctr"/>
              <a:r>
                <a:rPr lang="en-US" altLang="en-US" sz="900" dirty="0">
                  <a:solidFill>
                    <a:schemeClr val="tx2"/>
                  </a:solidFill>
                  <a:latin typeface="Trebuchet MS" panose="020B0603020202020204" pitchFamily="34" charset="0"/>
                </a:rPr>
                <a:t>Order </a:t>
              </a:r>
            </a:p>
            <a:p>
              <a:pPr algn="ctr"/>
              <a:r>
                <a:rPr lang="en-US" altLang="en-US" sz="900" dirty="0">
                  <a:solidFill>
                    <a:schemeClr val="tx2"/>
                  </a:solidFill>
                  <a:latin typeface="Trebuchet MS" panose="020B0603020202020204" pitchFamily="34" charset="0"/>
                </a:rPr>
                <a:t>validation</a:t>
              </a:r>
            </a:p>
          </p:txBody>
        </p:sp>
        <p:sp>
          <p:nvSpPr>
            <p:cNvPr id="38" name="Flèche : chevron 64">
              <a:extLst>
                <a:ext uri="{FF2B5EF4-FFF2-40B4-BE49-F238E27FC236}">
                  <a16:creationId xmlns:a16="http://schemas.microsoft.com/office/drawing/2014/main" id="{452E344B-7C21-4BDE-904B-39C0BFC505AC}"/>
                </a:ext>
              </a:extLst>
            </p:cNvPr>
            <p:cNvSpPr>
              <a:spLocks noChangeArrowheads="1"/>
            </p:cNvSpPr>
            <p:nvPr/>
          </p:nvSpPr>
          <p:spPr bwMode="auto">
            <a:xfrm>
              <a:off x="5623365" y="1466850"/>
              <a:ext cx="1061651" cy="801688"/>
            </a:xfrm>
            <a:prstGeom prst="chevron">
              <a:avLst>
                <a:gd name="adj" fmla="val 13747"/>
              </a:avLst>
            </a:prstGeom>
            <a:solidFill>
              <a:schemeClr val="tx2"/>
            </a:solidFill>
            <a:ln>
              <a:noFill/>
            </a:ln>
            <a:extLst>
              <a:ext uri="{91240B29-F687-4F45-9708-019B960494DF}">
                <a14:hiddenLine xmlns:a14="http://schemas.microsoft.com/office/drawing/2010/main" w="9525" algn="ctr">
                  <a:solidFill>
                    <a:srgbClr val="000000"/>
                  </a:solidFill>
                  <a:round/>
                  <a:headEnd/>
                  <a:tailEnd/>
                </a14:hiddenLine>
              </a:ext>
            </a:extLst>
          </p:spPr>
          <p:txBody>
            <a:bodyPr lIns="0" tIns="0" rIns="0" anchor="b"/>
            <a:lstStyle>
              <a:lvl1pPr>
                <a:defRPr sz="1400">
                  <a:solidFill>
                    <a:schemeClr val="tx1"/>
                  </a:solidFill>
                  <a:latin typeface="Trebuchet MS" panose="020B0603020202020204" pitchFamily="34" charset="0"/>
                  <a:cs typeface="Arial" panose="020B0604020202020204" pitchFamily="34" charset="0"/>
                </a:defRPr>
              </a:lvl1pPr>
              <a:lvl2pPr marL="742950" indent="-285750">
                <a:defRPr sz="1400">
                  <a:solidFill>
                    <a:schemeClr val="tx1"/>
                  </a:solidFill>
                  <a:latin typeface="Trebuchet MS" panose="020B0603020202020204" pitchFamily="34" charset="0"/>
                  <a:cs typeface="Arial" panose="020B0604020202020204" pitchFamily="34" charset="0"/>
                </a:defRPr>
              </a:lvl2pPr>
              <a:lvl3pPr marL="1143000" indent="-228600">
                <a:defRPr sz="1400">
                  <a:solidFill>
                    <a:schemeClr val="tx1"/>
                  </a:solidFill>
                  <a:latin typeface="Trebuchet MS" panose="020B0603020202020204" pitchFamily="34" charset="0"/>
                  <a:cs typeface="Arial" panose="020B0604020202020204" pitchFamily="34" charset="0"/>
                </a:defRPr>
              </a:lvl3pPr>
              <a:lvl4pPr marL="1600200" indent="-228600">
                <a:defRPr sz="1400">
                  <a:solidFill>
                    <a:schemeClr val="tx1"/>
                  </a:solidFill>
                  <a:latin typeface="Trebuchet MS" panose="020B0603020202020204" pitchFamily="34" charset="0"/>
                  <a:cs typeface="Arial" panose="020B0604020202020204" pitchFamily="34" charset="0"/>
                </a:defRPr>
              </a:lvl4pPr>
              <a:lvl5pPr marL="2057400" indent="-228600">
                <a:defRPr sz="1400">
                  <a:solidFill>
                    <a:schemeClr val="tx1"/>
                  </a:solidFill>
                  <a:latin typeface="Trebuchet MS" panose="020B0603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Trebuchet MS" panose="020B0603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Trebuchet MS" panose="020B0603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Trebuchet MS" panose="020B0603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Trebuchet MS" panose="020B0603020202020204" pitchFamily="34" charset="0"/>
                  <a:cs typeface="Arial" panose="020B0604020202020204" pitchFamily="34" charset="0"/>
                </a:defRPr>
              </a:lvl9pPr>
            </a:lstStyle>
            <a:p>
              <a:pPr algn="ctr" eaLnBrk="1" hangingPunct="1"/>
              <a:r>
                <a:rPr lang="en-US" altLang="en-US" sz="900" dirty="0">
                  <a:solidFill>
                    <a:schemeClr val="bg1"/>
                  </a:solidFill>
                </a:rPr>
                <a:t>Vendor </a:t>
              </a:r>
            </a:p>
            <a:p>
              <a:pPr algn="ctr" eaLnBrk="1" hangingPunct="1"/>
              <a:r>
                <a:rPr lang="en-US" altLang="en-US" sz="900" dirty="0">
                  <a:solidFill>
                    <a:schemeClr val="bg1"/>
                  </a:solidFill>
                </a:rPr>
                <a:t>order</a:t>
              </a:r>
            </a:p>
          </p:txBody>
        </p:sp>
        <p:sp>
          <p:nvSpPr>
            <p:cNvPr id="42" name="Flèche : chevron 65">
              <a:extLst>
                <a:ext uri="{FF2B5EF4-FFF2-40B4-BE49-F238E27FC236}">
                  <a16:creationId xmlns:a16="http://schemas.microsoft.com/office/drawing/2014/main" id="{0FA68AF0-331B-4CD8-A352-565D51E60856}"/>
                </a:ext>
              </a:extLst>
            </p:cNvPr>
            <p:cNvSpPr>
              <a:spLocks noChangeArrowheads="1"/>
            </p:cNvSpPr>
            <p:nvPr/>
          </p:nvSpPr>
          <p:spPr bwMode="auto">
            <a:xfrm>
              <a:off x="6646755" y="1466850"/>
              <a:ext cx="1061651" cy="801688"/>
            </a:xfrm>
            <a:prstGeom prst="chevron">
              <a:avLst>
                <a:gd name="adj" fmla="val 13747"/>
              </a:avLst>
            </a:prstGeom>
            <a:solidFill>
              <a:schemeClr val="tx2"/>
            </a:solidFill>
            <a:ln>
              <a:noFill/>
            </a:ln>
            <a:extLst>
              <a:ext uri="{91240B29-F687-4F45-9708-019B960494DF}">
                <a14:hiddenLine xmlns:a14="http://schemas.microsoft.com/office/drawing/2010/main" w="9525" algn="ctr">
                  <a:solidFill>
                    <a:srgbClr val="000000"/>
                  </a:solidFill>
                  <a:round/>
                  <a:headEnd/>
                  <a:tailEnd/>
                </a14:hiddenLine>
              </a:ext>
            </a:extLst>
          </p:spPr>
          <p:txBody>
            <a:bodyPr lIns="0" tIns="0" rIns="0" anchor="b"/>
            <a:lstStyle>
              <a:lvl1pPr>
                <a:defRPr sz="1400">
                  <a:solidFill>
                    <a:schemeClr val="tx1"/>
                  </a:solidFill>
                  <a:latin typeface="Trebuchet MS" panose="020B0603020202020204" pitchFamily="34" charset="0"/>
                  <a:cs typeface="Arial" panose="020B0604020202020204" pitchFamily="34" charset="0"/>
                </a:defRPr>
              </a:lvl1pPr>
              <a:lvl2pPr marL="742950" indent="-285750">
                <a:defRPr sz="1400">
                  <a:solidFill>
                    <a:schemeClr val="tx1"/>
                  </a:solidFill>
                  <a:latin typeface="Trebuchet MS" panose="020B0603020202020204" pitchFamily="34" charset="0"/>
                  <a:cs typeface="Arial" panose="020B0604020202020204" pitchFamily="34" charset="0"/>
                </a:defRPr>
              </a:lvl2pPr>
              <a:lvl3pPr marL="1143000" indent="-228600">
                <a:defRPr sz="1400">
                  <a:solidFill>
                    <a:schemeClr val="tx1"/>
                  </a:solidFill>
                  <a:latin typeface="Trebuchet MS" panose="020B0603020202020204" pitchFamily="34" charset="0"/>
                  <a:cs typeface="Arial" panose="020B0604020202020204" pitchFamily="34" charset="0"/>
                </a:defRPr>
              </a:lvl3pPr>
              <a:lvl4pPr marL="1600200" indent="-228600">
                <a:defRPr sz="1400">
                  <a:solidFill>
                    <a:schemeClr val="tx1"/>
                  </a:solidFill>
                  <a:latin typeface="Trebuchet MS" panose="020B0603020202020204" pitchFamily="34" charset="0"/>
                  <a:cs typeface="Arial" panose="020B0604020202020204" pitchFamily="34" charset="0"/>
                </a:defRPr>
              </a:lvl4pPr>
              <a:lvl5pPr marL="2057400" indent="-228600">
                <a:defRPr sz="1400">
                  <a:solidFill>
                    <a:schemeClr val="tx1"/>
                  </a:solidFill>
                  <a:latin typeface="Trebuchet MS" panose="020B0603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Trebuchet MS" panose="020B0603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Trebuchet MS" panose="020B0603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Trebuchet MS" panose="020B0603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Trebuchet MS" panose="020B0603020202020204" pitchFamily="34" charset="0"/>
                  <a:cs typeface="Arial" panose="020B0604020202020204" pitchFamily="34" charset="0"/>
                </a:defRPr>
              </a:lvl9pPr>
            </a:lstStyle>
            <a:p>
              <a:pPr algn="ctr" eaLnBrk="1" hangingPunct="1"/>
              <a:r>
                <a:rPr lang="en-US" altLang="en-US" sz="900" dirty="0">
                  <a:solidFill>
                    <a:schemeClr val="bg1"/>
                  </a:solidFill>
                </a:rPr>
                <a:t>Translation delivery</a:t>
              </a:r>
            </a:p>
          </p:txBody>
        </p:sp>
        <p:sp>
          <p:nvSpPr>
            <p:cNvPr id="43" name="Flèche : chevron 66">
              <a:extLst>
                <a:ext uri="{FF2B5EF4-FFF2-40B4-BE49-F238E27FC236}">
                  <a16:creationId xmlns:a16="http://schemas.microsoft.com/office/drawing/2014/main" id="{96882462-047C-4CD2-BFCB-36DE6A762AF6}"/>
                </a:ext>
              </a:extLst>
            </p:cNvPr>
            <p:cNvSpPr>
              <a:spLocks noChangeArrowheads="1"/>
            </p:cNvSpPr>
            <p:nvPr/>
          </p:nvSpPr>
          <p:spPr bwMode="auto">
            <a:xfrm>
              <a:off x="7670146" y="1470025"/>
              <a:ext cx="1061651" cy="801688"/>
            </a:xfrm>
            <a:prstGeom prst="chevron">
              <a:avLst>
                <a:gd name="adj" fmla="val 13747"/>
              </a:avLst>
            </a:prstGeom>
            <a:solidFill>
              <a:schemeClr val="tx2"/>
            </a:solidFill>
            <a:ln>
              <a:noFill/>
            </a:ln>
            <a:extLst>
              <a:ext uri="{91240B29-F687-4F45-9708-019B960494DF}">
                <a14:hiddenLine xmlns:a14="http://schemas.microsoft.com/office/drawing/2010/main" w="9525" algn="ctr">
                  <a:solidFill>
                    <a:srgbClr val="000000"/>
                  </a:solidFill>
                  <a:round/>
                  <a:headEnd/>
                  <a:tailEnd/>
                </a14:hiddenLine>
              </a:ext>
            </a:extLst>
          </p:spPr>
          <p:txBody>
            <a:bodyPr lIns="0" tIns="0" rIns="0" anchor="b"/>
            <a:lstStyle>
              <a:lvl1pPr>
                <a:defRPr sz="1400">
                  <a:solidFill>
                    <a:schemeClr val="tx1"/>
                  </a:solidFill>
                  <a:latin typeface="Trebuchet MS" panose="020B0603020202020204" pitchFamily="34" charset="0"/>
                  <a:cs typeface="Arial" panose="020B0604020202020204" pitchFamily="34" charset="0"/>
                </a:defRPr>
              </a:lvl1pPr>
              <a:lvl2pPr marL="742950" indent="-285750">
                <a:defRPr sz="1400">
                  <a:solidFill>
                    <a:schemeClr val="tx1"/>
                  </a:solidFill>
                  <a:latin typeface="Trebuchet MS" panose="020B0603020202020204" pitchFamily="34" charset="0"/>
                  <a:cs typeface="Arial" panose="020B0604020202020204" pitchFamily="34" charset="0"/>
                </a:defRPr>
              </a:lvl2pPr>
              <a:lvl3pPr marL="1143000" indent="-228600">
                <a:defRPr sz="1400">
                  <a:solidFill>
                    <a:schemeClr val="tx1"/>
                  </a:solidFill>
                  <a:latin typeface="Trebuchet MS" panose="020B0603020202020204" pitchFamily="34" charset="0"/>
                  <a:cs typeface="Arial" panose="020B0604020202020204" pitchFamily="34" charset="0"/>
                </a:defRPr>
              </a:lvl3pPr>
              <a:lvl4pPr marL="1600200" indent="-228600">
                <a:defRPr sz="1400">
                  <a:solidFill>
                    <a:schemeClr val="tx1"/>
                  </a:solidFill>
                  <a:latin typeface="Trebuchet MS" panose="020B0603020202020204" pitchFamily="34" charset="0"/>
                  <a:cs typeface="Arial" panose="020B0604020202020204" pitchFamily="34" charset="0"/>
                </a:defRPr>
              </a:lvl4pPr>
              <a:lvl5pPr marL="2057400" indent="-228600">
                <a:defRPr sz="1400">
                  <a:solidFill>
                    <a:schemeClr val="tx1"/>
                  </a:solidFill>
                  <a:latin typeface="Trebuchet MS" panose="020B0603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Trebuchet MS" panose="020B0603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Trebuchet MS" panose="020B0603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Trebuchet MS" panose="020B0603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Trebuchet MS" panose="020B0603020202020204" pitchFamily="34" charset="0"/>
                  <a:cs typeface="Arial" panose="020B0604020202020204" pitchFamily="34" charset="0"/>
                </a:defRPr>
              </a:lvl9pPr>
            </a:lstStyle>
            <a:p>
              <a:pPr algn="ctr" eaLnBrk="1" hangingPunct="1"/>
              <a:r>
                <a:rPr lang="en-US" altLang="en-US" sz="900" dirty="0">
                  <a:solidFill>
                    <a:schemeClr val="bg1"/>
                  </a:solidFill>
                </a:rPr>
                <a:t>Quality </a:t>
              </a:r>
            </a:p>
            <a:p>
              <a:pPr algn="ctr" eaLnBrk="1" hangingPunct="1"/>
              <a:r>
                <a:rPr lang="en-US" altLang="en-US" sz="900" dirty="0">
                  <a:solidFill>
                    <a:schemeClr val="bg1"/>
                  </a:solidFill>
                </a:rPr>
                <a:t>control</a:t>
              </a:r>
            </a:p>
          </p:txBody>
        </p:sp>
        <p:sp>
          <p:nvSpPr>
            <p:cNvPr id="44" name="Flèche : chevron 67">
              <a:extLst>
                <a:ext uri="{FF2B5EF4-FFF2-40B4-BE49-F238E27FC236}">
                  <a16:creationId xmlns:a16="http://schemas.microsoft.com/office/drawing/2014/main" id="{91355EFE-22B5-4DAE-9922-54FB005F3686}"/>
                </a:ext>
              </a:extLst>
            </p:cNvPr>
            <p:cNvSpPr>
              <a:spLocks noChangeArrowheads="1"/>
            </p:cNvSpPr>
            <p:nvPr/>
          </p:nvSpPr>
          <p:spPr bwMode="auto">
            <a:xfrm>
              <a:off x="8693534" y="1465263"/>
              <a:ext cx="1061651" cy="801687"/>
            </a:xfrm>
            <a:prstGeom prst="chevron">
              <a:avLst>
                <a:gd name="adj" fmla="val 13747"/>
              </a:avLst>
            </a:prstGeom>
            <a:solidFill>
              <a:schemeClr val="tx2"/>
            </a:solidFill>
            <a:ln>
              <a:noFill/>
            </a:ln>
            <a:extLst>
              <a:ext uri="{91240B29-F687-4F45-9708-019B960494DF}">
                <a14:hiddenLine xmlns:a14="http://schemas.microsoft.com/office/drawing/2010/main" w="9525" algn="ctr">
                  <a:solidFill>
                    <a:srgbClr val="000000"/>
                  </a:solidFill>
                  <a:round/>
                  <a:headEnd/>
                  <a:tailEnd/>
                </a14:hiddenLine>
              </a:ext>
            </a:extLst>
          </p:spPr>
          <p:txBody>
            <a:bodyPr lIns="0" tIns="0" rIns="0" anchor="b"/>
            <a:lstStyle/>
            <a:p>
              <a:pPr algn="ctr"/>
              <a:r>
                <a:rPr lang="en-US" altLang="en-US" sz="900" dirty="0">
                  <a:solidFill>
                    <a:schemeClr val="bg1"/>
                  </a:solidFill>
                  <a:latin typeface="Trebuchet MS" panose="020B0603020202020204" pitchFamily="34" charset="0"/>
                </a:rPr>
                <a:t>Delivery</a:t>
              </a:r>
            </a:p>
            <a:p>
              <a:pPr algn="ctr"/>
              <a:endParaRPr lang="en-US" altLang="en-US" sz="900" dirty="0">
                <a:solidFill>
                  <a:schemeClr val="bg1"/>
                </a:solidFill>
                <a:latin typeface="Trebuchet MS" panose="020B0603020202020204" pitchFamily="34" charset="0"/>
              </a:endParaRPr>
            </a:p>
          </p:txBody>
        </p:sp>
        <p:sp>
          <p:nvSpPr>
            <p:cNvPr id="45" name="Flèche : pentagone 61">
              <a:extLst>
                <a:ext uri="{FF2B5EF4-FFF2-40B4-BE49-F238E27FC236}">
                  <a16:creationId xmlns:a16="http://schemas.microsoft.com/office/drawing/2014/main" id="{79AC5043-8C9B-4113-9B57-01A6A5976FF1}"/>
                </a:ext>
              </a:extLst>
            </p:cNvPr>
            <p:cNvSpPr>
              <a:spLocks noChangeArrowheads="1"/>
            </p:cNvSpPr>
            <p:nvPr/>
          </p:nvSpPr>
          <p:spPr bwMode="auto">
            <a:xfrm>
              <a:off x="2553193" y="1471614"/>
              <a:ext cx="1061651" cy="801685"/>
            </a:xfrm>
            <a:prstGeom prst="chevron">
              <a:avLst>
                <a:gd name="adj" fmla="val 13066"/>
              </a:avLst>
            </a:prstGeom>
            <a:solidFill>
              <a:srgbClr val="BCE1C5"/>
            </a:solidFill>
            <a:ln>
              <a:noFill/>
            </a:ln>
            <a:extLst>
              <a:ext uri="{91240B29-F687-4F45-9708-019B960494DF}">
                <a14:hiddenLine xmlns:a14="http://schemas.microsoft.com/office/drawing/2010/main" w="9525" algn="ctr">
                  <a:solidFill>
                    <a:srgbClr val="000000"/>
                  </a:solidFill>
                  <a:round/>
                  <a:headEnd/>
                  <a:tailEnd/>
                </a14:hiddenLine>
              </a:ext>
            </a:extLst>
          </p:spPr>
          <p:txBody>
            <a:bodyPr lIns="0" tIns="0" rIns="36000" anchor="b"/>
            <a:lstStyle>
              <a:lvl1pPr>
                <a:defRPr sz="1400">
                  <a:solidFill>
                    <a:schemeClr val="tx1"/>
                  </a:solidFill>
                  <a:latin typeface="Trebuchet MS" panose="020B0603020202020204" pitchFamily="34" charset="0"/>
                  <a:cs typeface="Arial" panose="020B0604020202020204" pitchFamily="34" charset="0"/>
                </a:defRPr>
              </a:lvl1pPr>
              <a:lvl2pPr marL="742950" indent="-285750">
                <a:defRPr sz="1400">
                  <a:solidFill>
                    <a:schemeClr val="tx1"/>
                  </a:solidFill>
                  <a:latin typeface="Trebuchet MS" panose="020B0603020202020204" pitchFamily="34" charset="0"/>
                  <a:cs typeface="Arial" panose="020B0604020202020204" pitchFamily="34" charset="0"/>
                </a:defRPr>
              </a:lvl2pPr>
              <a:lvl3pPr marL="1143000" indent="-228600">
                <a:defRPr sz="1400">
                  <a:solidFill>
                    <a:schemeClr val="tx1"/>
                  </a:solidFill>
                  <a:latin typeface="Trebuchet MS" panose="020B0603020202020204" pitchFamily="34" charset="0"/>
                  <a:cs typeface="Arial" panose="020B0604020202020204" pitchFamily="34" charset="0"/>
                </a:defRPr>
              </a:lvl3pPr>
              <a:lvl4pPr marL="1600200" indent="-228600">
                <a:defRPr sz="1400">
                  <a:solidFill>
                    <a:schemeClr val="tx1"/>
                  </a:solidFill>
                  <a:latin typeface="Trebuchet MS" panose="020B0603020202020204" pitchFamily="34" charset="0"/>
                  <a:cs typeface="Arial" panose="020B0604020202020204" pitchFamily="34" charset="0"/>
                </a:defRPr>
              </a:lvl4pPr>
              <a:lvl5pPr marL="2057400" indent="-228600">
                <a:defRPr sz="1400">
                  <a:solidFill>
                    <a:schemeClr val="tx1"/>
                  </a:solidFill>
                  <a:latin typeface="Trebuchet MS" panose="020B0603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Trebuchet MS" panose="020B0603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Trebuchet MS" panose="020B0603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Trebuchet MS" panose="020B0603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Trebuchet MS" panose="020B0603020202020204" pitchFamily="34" charset="0"/>
                  <a:cs typeface="Arial" panose="020B0604020202020204" pitchFamily="34" charset="0"/>
                </a:defRPr>
              </a:lvl9pPr>
            </a:lstStyle>
            <a:p>
              <a:pPr algn="ctr" eaLnBrk="1" hangingPunct="1"/>
              <a:r>
                <a:rPr lang="en-US" altLang="en-US" sz="900" dirty="0">
                  <a:solidFill>
                    <a:schemeClr val="tx2"/>
                  </a:solidFill>
                </a:rPr>
                <a:t>Client </a:t>
              </a:r>
            </a:p>
            <a:p>
              <a:pPr algn="ctr" eaLnBrk="1" hangingPunct="1"/>
              <a:r>
                <a:rPr lang="en-US" altLang="en-US" sz="900" dirty="0">
                  <a:solidFill>
                    <a:schemeClr val="tx2"/>
                  </a:solidFill>
                </a:rPr>
                <a:t>request</a:t>
              </a:r>
            </a:p>
          </p:txBody>
        </p:sp>
        <p:pic>
          <p:nvPicPr>
            <p:cNvPr id="46" name="Graphique 45">
              <a:extLst>
                <a:ext uri="{FF2B5EF4-FFF2-40B4-BE49-F238E27FC236}">
                  <a16:creationId xmlns:a16="http://schemas.microsoft.com/office/drawing/2014/main" id="{BF856EC2-C2B7-4806-8E98-0B08049D4DB1}"/>
                </a:ext>
              </a:extLst>
            </p:cNvPr>
            <p:cNvPicPr>
              <a:picLocks noChangeAspect="1"/>
            </p:cNvPicPr>
            <p:nvPr/>
          </p:nvPicPr>
          <p:blipFill rotWithShape="1">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rcRect b="13650"/>
            <a:stretch/>
          </p:blipFill>
          <p:spPr>
            <a:xfrm>
              <a:off x="1724329" y="4025552"/>
              <a:ext cx="254779" cy="277200"/>
            </a:xfrm>
            <a:prstGeom prst="rect">
              <a:avLst/>
            </a:prstGeom>
          </p:spPr>
        </p:pic>
        <p:grpSp>
          <p:nvGrpSpPr>
            <p:cNvPr id="47" name="Groupe 43">
              <a:extLst>
                <a:ext uri="{FF2B5EF4-FFF2-40B4-BE49-F238E27FC236}">
                  <a16:creationId xmlns:a16="http://schemas.microsoft.com/office/drawing/2014/main" id="{0EFC1A36-A1D6-4087-A50A-F2BFB63B9C97}"/>
                </a:ext>
              </a:extLst>
            </p:cNvPr>
            <p:cNvGrpSpPr>
              <a:grpSpLocks/>
            </p:cNvGrpSpPr>
            <p:nvPr/>
          </p:nvGrpSpPr>
          <p:grpSpPr bwMode="auto">
            <a:xfrm>
              <a:off x="292100" y="910324"/>
              <a:ext cx="9321800" cy="156905"/>
              <a:chOff x="292176" y="909040"/>
              <a:chExt cx="5467134" cy="156905"/>
            </a:xfrm>
          </p:grpSpPr>
          <p:cxnSp>
            <p:nvCxnSpPr>
              <p:cNvPr id="48" name="Connecteur droit 44">
                <a:extLst>
                  <a:ext uri="{FF2B5EF4-FFF2-40B4-BE49-F238E27FC236}">
                    <a16:creationId xmlns:a16="http://schemas.microsoft.com/office/drawing/2014/main" id="{78EF1ACE-0BDA-435F-BDBD-1321E8606107}"/>
                  </a:ext>
                </a:extLst>
              </p:cNvPr>
              <p:cNvCxnSpPr>
                <a:cxnSpLocks noChangeShapeType="1"/>
              </p:cNvCxnSpPr>
              <p:nvPr/>
            </p:nvCxnSpPr>
            <p:spPr bwMode="auto">
              <a:xfrm>
                <a:off x="292176" y="1004556"/>
                <a:ext cx="5467134" cy="0"/>
              </a:xfrm>
              <a:prstGeom prst="line">
                <a:avLst/>
              </a:prstGeom>
              <a:noFill/>
              <a:ln w="12700" algn="ctr">
                <a:solidFill>
                  <a:schemeClr val="tx2"/>
                </a:solidFill>
                <a:round/>
                <a:headEnd/>
                <a:tailEnd/>
              </a:ln>
              <a:extLst>
                <a:ext uri="{909E8E84-426E-40DD-AFC4-6F175D3DCCD1}">
                  <a14:hiddenFill xmlns:a14="http://schemas.microsoft.com/office/drawing/2010/main">
                    <a:noFill/>
                  </a14:hiddenFill>
                </a:ext>
              </a:extLst>
            </p:spPr>
          </p:cxnSp>
          <p:sp>
            <p:nvSpPr>
              <p:cNvPr id="49" name="ZoneTexte 45">
                <a:extLst>
                  <a:ext uri="{FF2B5EF4-FFF2-40B4-BE49-F238E27FC236}">
                    <a16:creationId xmlns:a16="http://schemas.microsoft.com/office/drawing/2014/main" id="{E272D768-5954-4811-9B77-A2DBB3093923}"/>
                  </a:ext>
                </a:extLst>
              </p:cNvPr>
              <p:cNvSpPr txBox="1">
                <a:spLocks noChangeArrowheads="1"/>
              </p:cNvSpPr>
              <p:nvPr/>
            </p:nvSpPr>
            <p:spPr bwMode="auto">
              <a:xfrm>
                <a:off x="1204087" y="909040"/>
                <a:ext cx="3890605" cy="15690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400">
                    <a:solidFill>
                      <a:schemeClr val="tx1"/>
                    </a:solidFill>
                    <a:latin typeface="Trebuchet MS" panose="020B0603020202020204" pitchFamily="34" charset="0"/>
                    <a:cs typeface="Arial" panose="020B0604020202020204" pitchFamily="34" charset="0"/>
                  </a:defRPr>
                </a:lvl1pPr>
                <a:lvl2pPr marL="742950" indent="-285750">
                  <a:defRPr sz="1400">
                    <a:solidFill>
                      <a:schemeClr val="tx1"/>
                    </a:solidFill>
                    <a:latin typeface="Trebuchet MS" panose="020B0603020202020204" pitchFamily="34" charset="0"/>
                    <a:cs typeface="Arial" panose="020B0604020202020204" pitchFamily="34" charset="0"/>
                  </a:defRPr>
                </a:lvl2pPr>
                <a:lvl3pPr marL="1143000" indent="-228600">
                  <a:defRPr sz="1400">
                    <a:solidFill>
                      <a:schemeClr val="tx1"/>
                    </a:solidFill>
                    <a:latin typeface="Trebuchet MS" panose="020B0603020202020204" pitchFamily="34" charset="0"/>
                    <a:cs typeface="Arial" panose="020B0604020202020204" pitchFamily="34" charset="0"/>
                  </a:defRPr>
                </a:lvl3pPr>
                <a:lvl4pPr marL="1600200" indent="-228600">
                  <a:defRPr sz="1400">
                    <a:solidFill>
                      <a:schemeClr val="tx1"/>
                    </a:solidFill>
                    <a:latin typeface="Trebuchet MS" panose="020B0603020202020204" pitchFamily="34" charset="0"/>
                    <a:cs typeface="Arial" panose="020B0604020202020204" pitchFamily="34" charset="0"/>
                  </a:defRPr>
                </a:lvl4pPr>
                <a:lvl5pPr marL="2057400" indent="-228600">
                  <a:defRPr sz="1400">
                    <a:solidFill>
                      <a:schemeClr val="tx1"/>
                    </a:solidFill>
                    <a:latin typeface="Trebuchet MS" panose="020B0603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Trebuchet MS" panose="020B0603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Trebuchet MS" panose="020B0603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Trebuchet MS" panose="020B0603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Trebuchet MS" panose="020B0603020202020204" pitchFamily="34" charset="0"/>
                    <a:cs typeface="Arial" panose="020B0604020202020204" pitchFamily="34" charset="0"/>
                  </a:defRPr>
                </a:lvl9pPr>
              </a:lstStyle>
              <a:p>
                <a:pPr algn="ctr" eaLnBrk="1" hangingPunct="1"/>
                <a:r>
                  <a:rPr lang="en-US" altLang="en-US" sz="1100" dirty="0">
                    <a:solidFill>
                      <a:schemeClr val="tx2"/>
                    </a:solidFill>
                  </a:rPr>
                  <a:t>Macro-view of a B2B project management workflow in the translation industry </a:t>
                </a:r>
              </a:p>
            </p:txBody>
          </p:sp>
        </p:grpSp>
        <p:pic>
          <p:nvPicPr>
            <p:cNvPr id="50" name="Graphique 10" descr="Ethernet">
              <a:extLst>
                <a:ext uri="{FF2B5EF4-FFF2-40B4-BE49-F238E27FC236}">
                  <a16:creationId xmlns:a16="http://schemas.microsoft.com/office/drawing/2014/main" id="{1375E0D6-DA83-449D-9AB9-86B64831DAA2}"/>
                </a:ext>
              </a:extLst>
            </p:cNvPr>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3891588" y="1462088"/>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 name="ZoneTexte 50">
              <a:extLst>
                <a:ext uri="{FF2B5EF4-FFF2-40B4-BE49-F238E27FC236}">
                  <a16:creationId xmlns:a16="http://schemas.microsoft.com/office/drawing/2014/main" id="{770595CE-56EA-4DD0-846F-DD1BB6804D57}"/>
                </a:ext>
              </a:extLst>
            </p:cNvPr>
            <p:cNvSpPr txBox="1"/>
            <p:nvPr/>
          </p:nvSpPr>
          <p:spPr>
            <a:xfrm>
              <a:off x="382588" y="993775"/>
              <a:ext cx="1466850" cy="254000"/>
            </a:xfrm>
            <a:prstGeom prst="rect">
              <a:avLst/>
            </a:prstGeom>
            <a:noFill/>
          </p:spPr>
          <p:txBody>
            <a:bodyPr/>
            <a:lstStyle/>
            <a:p>
              <a:pPr algn="ctr" eaLnBrk="1" hangingPunct="1">
                <a:defRPr/>
              </a:pPr>
              <a:r>
                <a:rPr lang="en-US" sz="1000" b="1" dirty="0">
                  <a:solidFill>
                    <a:schemeClr val="bg1"/>
                  </a:solidFill>
                </a:rPr>
                <a:t>Client acquisition</a:t>
              </a:r>
            </a:p>
          </p:txBody>
        </p:sp>
        <p:pic>
          <p:nvPicPr>
            <p:cNvPr id="52" name="Graphique 15" descr="Marketing">
              <a:extLst>
                <a:ext uri="{FF2B5EF4-FFF2-40B4-BE49-F238E27FC236}">
                  <a16:creationId xmlns:a16="http://schemas.microsoft.com/office/drawing/2014/main" id="{7FBE2ABC-AB09-42A6-86D3-5F8E90BD2F29}"/>
                </a:ext>
              </a:extLst>
            </p:cNvPr>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2904774" y="1521731"/>
              <a:ext cx="395063" cy="3937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 name="Graphique 17" descr="Chronomètre">
              <a:extLst>
                <a:ext uri="{FF2B5EF4-FFF2-40B4-BE49-F238E27FC236}">
                  <a16:creationId xmlns:a16="http://schemas.microsoft.com/office/drawing/2014/main" id="{18ABDC6B-BC99-4833-B302-089EFA4D2684}"/>
                </a:ext>
              </a:extLst>
            </p:cNvPr>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5926257" y="1525588"/>
              <a:ext cx="393700"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 name="Graphique 19" descr="Livre de jeu">
              <a:extLst>
                <a:ext uri="{FF2B5EF4-FFF2-40B4-BE49-F238E27FC236}">
                  <a16:creationId xmlns:a16="http://schemas.microsoft.com/office/drawing/2014/main" id="{A94BB81D-7D1D-4E8B-BC5F-977E181D8344}"/>
                </a:ext>
              </a:extLst>
            </p:cNvPr>
            <p:cNvPicPr>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6962249" y="1528762"/>
              <a:ext cx="415925"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5" name="Group 4">
              <a:extLst>
                <a:ext uri="{FF2B5EF4-FFF2-40B4-BE49-F238E27FC236}">
                  <a16:creationId xmlns:a16="http://schemas.microsoft.com/office/drawing/2014/main" id="{39D4313D-D471-4778-89D2-C90CAB93C3BF}"/>
                </a:ext>
              </a:extLst>
            </p:cNvPr>
            <p:cNvGrpSpPr>
              <a:grpSpLocks noChangeAspect="1"/>
            </p:cNvGrpSpPr>
            <p:nvPr/>
          </p:nvGrpSpPr>
          <p:grpSpPr bwMode="auto">
            <a:xfrm>
              <a:off x="8041880" y="1570557"/>
              <a:ext cx="291107" cy="286546"/>
              <a:chOff x="788" y="788"/>
              <a:chExt cx="766" cy="754"/>
            </a:xfrm>
            <a:solidFill>
              <a:schemeClr val="bg1"/>
            </a:solidFill>
          </p:grpSpPr>
          <p:sp>
            <p:nvSpPr>
              <p:cNvPr id="56" name="Freeform 5">
                <a:extLst>
                  <a:ext uri="{FF2B5EF4-FFF2-40B4-BE49-F238E27FC236}">
                    <a16:creationId xmlns:a16="http://schemas.microsoft.com/office/drawing/2014/main" id="{180E75F3-C4A9-41DC-B8EC-952CEF5578FD}"/>
                  </a:ext>
                </a:extLst>
              </p:cNvPr>
              <p:cNvSpPr>
                <a:spLocks/>
              </p:cNvSpPr>
              <p:nvPr/>
            </p:nvSpPr>
            <p:spPr bwMode="auto">
              <a:xfrm>
                <a:off x="906" y="788"/>
                <a:ext cx="648" cy="603"/>
              </a:xfrm>
              <a:custGeom>
                <a:avLst/>
                <a:gdLst>
                  <a:gd name="T0" fmla="*/ 52 w 55"/>
                  <a:gd name="T1" fmla="*/ 2 h 52"/>
                  <a:gd name="T2" fmla="*/ 45 w 55"/>
                  <a:gd name="T3" fmla="*/ 3 h 52"/>
                  <a:gd name="T4" fmla="*/ 19 w 55"/>
                  <a:gd name="T5" fmla="*/ 36 h 52"/>
                  <a:gd name="T6" fmla="*/ 10 w 55"/>
                  <a:gd name="T7" fmla="*/ 26 h 52"/>
                  <a:gd name="T8" fmla="*/ 3 w 55"/>
                  <a:gd name="T9" fmla="*/ 25 h 52"/>
                  <a:gd name="T10" fmla="*/ 2 w 55"/>
                  <a:gd name="T11" fmla="*/ 32 h 52"/>
                  <a:gd name="T12" fmla="*/ 19 w 55"/>
                  <a:gd name="T13" fmla="*/ 52 h 52"/>
                  <a:gd name="T14" fmla="*/ 53 w 55"/>
                  <a:gd name="T15" fmla="*/ 9 h 52"/>
                  <a:gd name="T16" fmla="*/ 52 w 55"/>
                  <a:gd name="T17" fmla="*/ 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 h="52">
                    <a:moveTo>
                      <a:pt x="52" y="2"/>
                    </a:moveTo>
                    <a:cubicBezTo>
                      <a:pt x="50" y="0"/>
                      <a:pt x="47" y="1"/>
                      <a:pt x="45" y="3"/>
                    </a:cubicBezTo>
                    <a:cubicBezTo>
                      <a:pt x="19" y="36"/>
                      <a:pt x="19" y="36"/>
                      <a:pt x="19" y="36"/>
                    </a:cubicBezTo>
                    <a:cubicBezTo>
                      <a:pt x="10" y="26"/>
                      <a:pt x="10" y="26"/>
                      <a:pt x="10" y="26"/>
                    </a:cubicBezTo>
                    <a:cubicBezTo>
                      <a:pt x="8" y="24"/>
                      <a:pt x="5" y="24"/>
                      <a:pt x="3" y="25"/>
                    </a:cubicBezTo>
                    <a:cubicBezTo>
                      <a:pt x="1" y="27"/>
                      <a:pt x="0" y="30"/>
                      <a:pt x="2" y="32"/>
                    </a:cubicBezTo>
                    <a:cubicBezTo>
                      <a:pt x="19" y="52"/>
                      <a:pt x="19" y="52"/>
                      <a:pt x="19" y="52"/>
                    </a:cubicBezTo>
                    <a:cubicBezTo>
                      <a:pt x="53" y="9"/>
                      <a:pt x="53" y="9"/>
                      <a:pt x="53" y="9"/>
                    </a:cubicBezTo>
                    <a:cubicBezTo>
                      <a:pt x="55" y="7"/>
                      <a:pt x="55" y="4"/>
                      <a:pt x="52"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hangingPunct="1">
                  <a:defRPr/>
                </a:pPr>
                <a:endParaRPr lang="en-US" sz="1600" dirty="0">
                  <a:latin typeface="Trebuchet MS"/>
                </a:endParaRPr>
              </a:p>
            </p:txBody>
          </p:sp>
          <p:sp>
            <p:nvSpPr>
              <p:cNvPr id="57" name="Freeform 6">
                <a:extLst>
                  <a:ext uri="{FF2B5EF4-FFF2-40B4-BE49-F238E27FC236}">
                    <a16:creationId xmlns:a16="http://schemas.microsoft.com/office/drawing/2014/main" id="{03DE8CCF-DFF0-4497-A74C-F816C32BD0DB}"/>
                  </a:ext>
                </a:extLst>
              </p:cNvPr>
              <p:cNvSpPr>
                <a:spLocks/>
              </p:cNvSpPr>
              <p:nvPr/>
            </p:nvSpPr>
            <p:spPr bwMode="auto">
              <a:xfrm>
                <a:off x="1354" y="1449"/>
                <a:ext cx="94" cy="93"/>
              </a:xfrm>
              <a:custGeom>
                <a:avLst/>
                <a:gdLst>
                  <a:gd name="T0" fmla="*/ 47 w 94"/>
                  <a:gd name="T1" fmla="*/ 46 h 93"/>
                  <a:gd name="T2" fmla="*/ 0 w 94"/>
                  <a:gd name="T3" fmla="*/ 46 h 93"/>
                  <a:gd name="T4" fmla="*/ 0 w 94"/>
                  <a:gd name="T5" fmla="*/ 93 h 93"/>
                  <a:gd name="T6" fmla="*/ 94 w 94"/>
                  <a:gd name="T7" fmla="*/ 93 h 93"/>
                  <a:gd name="T8" fmla="*/ 94 w 94"/>
                  <a:gd name="T9" fmla="*/ 0 h 93"/>
                  <a:gd name="T10" fmla="*/ 47 w 94"/>
                  <a:gd name="T11" fmla="*/ 0 h 93"/>
                  <a:gd name="T12" fmla="*/ 47 w 94"/>
                  <a:gd name="T13" fmla="*/ 46 h 93"/>
                </a:gdLst>
                <a:ahLst/>
                <a:cxnLst>
                  <a:cxn ang="0">
                    <a:pos x="T0" y="T1"/>
                  </a:cxn>
                  <a:cxn ang="0">
                    <a:pos x="T2" y="T3"/>
                  </a:cxn>
                  <a:cxn ang="0">
                    <a:pos x="T4" y="T5"/>
                  </a:cxn>
                  <a:cxn ang="0">
                    <a:pos x="T6" y="T7"/>
                  </a:cxn>
                  <a:cxn ang="0">
                    <a:pos x="T8" y="T9"/>
                  </a:cxn>
                  <a:cxn ang="0">
                    <a:pos x="T10" y="T11"/>
                  </a:cxn>
                  <a:cxn ang="0">
                    <a:pos x="T12" y="T13"/>
                  </a:cxn>
                </a:cxnLst>
                <a:rect l="0" t="0" r="r" b="b"/>
                <a:pathLst>
                  <a:path w="94" h="93">
                    <a:moveTo>
                      <a:pt x="47" y="46"/>
                    </a:moveTo>
                    <a:lnTo>
                      <a:pt x="0" y="46"/>
                    </a:lnTo>
                    <a:lnTo>
                      <a:pt x="0" y="93"/>
                    </a:lnTo>
                    <a:lnTo>
                      <a:pt x="94" y="93"/>
                    </a:lnTo>
                    <a:lnTo>
                      <a:pt x="94" y="0"/>
                    </a:lnTo>
                    <a:lnTo>
                      <a:pt x="47" y="0"/>
                    </a:lnTo>
                    <a:lnTo>
                      <a:pt x="47" y="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hangingPunct="1">
                  <a:defRPr/>
                </a:pPr>
                <a:endParaRPr lang="en-US" sz="1600" dirty="0">
                  <a:latin typeface="Trebuchet MS"/>
                </a:endParaRPr>
              </a:p>
            </p:txBody>
          </p:sp>
          <p:sp>
            <p:nvSpPr>
              <p:cNvPr id="58" name="Rectangle 7">
                <a:extLst>
                  <a:ext uri="{FF2B5EF4-FFF2-40B4-BE49-F238E27FC236}">
                    <a16:creationId xmlns:a16="http://schemas.microsoft.com/office/drawing/2014/main" id="{CDF2ECFC-114C-4918-904D-5EFCC9DD0409}"/>
                  </a:ext>
                </a:extLst>
              </p:cNvPr>
              <p:cNvSpPr>
                <a:spLocks noChangeArrowheads="1"/>
              </p:cNvSpPr>
              <p:nvPr/>
            </p:nvSpPr>
            <p:spPr bwMode="auto">
              <a:xfrm>
                <a:off x="1165" y="1495"/>
                <a:ext cx="95" cy="4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defRPr/>
                </a:pPr>
                <a:endParaRPr lang="en-US" sz="1600" dirty="0">
                  <a:latin typeface="Trebuchet MS"/>
                </a:endParaRPr>
              </a:p>
            </p:txBody>
          </p:sp>
          <p:sp>
            <p:nvSpPr>
              <p:cNvPr id="59" name="Rectangle 8">
                <a:extLst>
                  <a:ext uri="{FF2B5EF4-FFF2-40B4-BE49-F238E27FC236}">
                    <a16:creationId xmlns:a16="http://schemas.microsoft.com/office/drawing/2014/main" id="{D311E32F-0612-4E3A-B049-8A5B47C240A0}"/>
                  </a:ext>
                </a:extLst>
              </p:cNvPr>
              <p:cNvSpPr>
                <a:spLocks noChangeArrowheads="1"/>
              </p:cNvSpPr>
              <p:nvPr/>
            </p:nvSpPr>
            <p:spPr bwMode="auto">
              <a:xfrm>
                <a:off x="977" y="1495"/>
                <a:ext cx="94" cy="4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defRPr/>
                </a:pPr>
                <a:endParaRPr lang="en-US" sz="1600" dirty="0">
                  <a:latin typeface="Trebuchet MS"/>
                </a:endParaRPr>
              </a:p>
            </p:txBody>
          </p:sp>
          <p:sp>
            <p:nvSpPr>
              <p:cNvPr id="60" name="Freeform 9">
                <a:extLst>
                  <a:ext uri="{FF2B5EF4-FFF2-40B4-BE49-F238E27FC236}">
                    <a16:creationId xmlns:a16="http://schemas.microsoft.com/office/drawing/2014/main" id="{AA735AB0-C46B-45ED-8702-674DA6E0A486}"/>
                  </a:ext>
                </a:extLst>
              </p:cNvPr>
              <p:cNvSpPr>
                <a:spLocks/>
              </p:cNvSpPr>
              <p:nvPr/>
            </p:nvSpPr>
            <p:spPr bwMode="auto">
              <a:xfrm>
                <a:off x="788" y="1449"/>
                <a:ext cx="94" cy="93"/>
              </a:xfrm>
              <a:custGeom>
                <a:avLst/>
                <a:gdLst>
                  <a:gd name="T0" fmla="*/ 47 w 94"/>
                  <a:gd name="T1" fmla="*/ 0 h 93"/>
                  <a:gd name="T2" fmla="*/ 0 w 94"/>
                  <a:gd name="T3" fmla="*/ 0 h 93"/>
                  <a:gd name="T4" fmla="*/ 0 w 94"/>
                  <a:gd name="T5" fmla="*/ 93 h 93"/>
                  <a:gd name="T6" fmla="*/ 94 w 94"/>
                  <a:gd name="T7" fmla="*/ 93 h 93"/>
                  <a:gd name="T8" fmla="*/ 94 w 94"/>
                  <a:gd name="T9" fmla="*/ 46 h 93"/>
                  <a:gd name="T10" fmla="*/ 47 w 94"/>
                  <a:gd name="T11" fmla="*/ 46 h 93"/>
                  <a:gd name="T12" fmla="*/ 47 w 94"/>
                  <a:gd name="T13" fmla="*/ 0 h 93"/>
                </a:gdLst>
                <a:ahLst/>
                <a:cxnLst>
                  <a:cxn ang="0">
                    <a:pos x="T0" y="T1"/>
                  </a:cxn>
                  <a:cxn ang="0">
                    <a:pos x="T2" y="T3"/>
                  </a:cxn>
                  <a:cxn ang="0">
                    <a:pos x="T4" y="T5"/>
                  </a:cxn>
                  <a:cxn ang="0">
                    <a:pos x="T6" y="T7"/>
                  </a:cxn>
                  <a:cxn ang="0">
                    <a:pos x="T8" y="T9"/>
                  </a:cxn>
                  <a:cxn ang="0">
                    <a:pos x="T10" y="T11"/>
                  </a:cxn>
                  <a:cxn ang="0">
                    <a:pos x="T12" y="T13"/>
                  </a:cxn>
                </a:cxnLst>
                <a:rect l="0" t="0" r="r" b="b"/>
                <a:pathLst>
                  <a:path w="94" h="93">
                    <a:moveTo>
                      <a:pt x="47" y="0"/>
                    </a:moveTo>
                    <a:lnTo>
                      <a:pt x="0" y="0"/>
                    </a:lnTo>
                    <a:lnTo>
                      <a:pt x="0" y="93"/>
                    </a:lnTo>
                    <a:lnTo>
                      <a:pt x="94" y="93"/>
                    </a:lnTo>
                    <a:lnTo>
                      <a:pt x="94" y="46"/>
                    </a:lnTo>
                    <a:lnTo>
                      <a:pt x="47" y="46"/>
                    </a:lnTo>
                    <a:lnTo>
                      <a:pt x="4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hangingPunct="1">
                  <a:defRPr/>
                </a:pPr>
                <a:endParaRPr lang="en-US" sz="1600" dirty="0">
                  <a:latin typeface="Trebuchet MS"/>
                </a:endParaRPr>
              </a:p>
            </p:txBody>
          </p:sp>
          <p:sp>
            <p:nvSpPr>
              <p:cNvPr id="61" name="Rectangle 10">
                <a:extLst>
                  <a:ext uri="{FF2B5EF4-FFF2-40B4-BE49-F238E27FC236}">
                    <a16:creationId xmlns:a16="http://schemas.microsoft.com/office/drawing/2014/main" id="{EB80BBBE-CEB3-4C06-9495-B9B083D95703}"/>
                  </a:ext>
                </a:extLst>
              </p:cNvPr>
              <p:cNvSpPr>
                <a:spLocks noChangeArrowheads="1"/>
              </p:cNvSpPr>
              <p:nvPr/>
            </p:nvSpPr>
            <p:spPr bwMode="auto">
              <a:xfrm>
                <a:off x="788" y="1263"/>
                <a:ext cx="47" cy="9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defRPr/>
                </a:pPr>
                <a:endParaRPr lang="en-US" sz="1600" dirty="0">
                  <a:latin typeface="Trebuchet MS"/>
                </a:endParaRPr>
              </a:p>
            </p:txBody>
          </p:sp>
          <p:sp>
            <p:nvSpPr>
              <p:cNvPr id="62" name="Rectangle 11">
                <a:extLst>
                  <a:ext uri="{FF2B5EF4-FFF2-40B4-BE49-F238E27FC236}">
                    <a16:creationId xmlns:a16="http://schemas.microsoft.com/office/drawing/2014/main" id="{674AC7F7-AED5-4AE4-AD56-332578FA6BF0}"/>
                  </a:ext>
                </a:extLst>
              </p:cNvPr>
              <p:cNvSpPr>
                <a:spLocks noChangeArrowheads="1"/>
              </p:cNvSpPr>
              <p:nvPr/>
            </p:nvSpPr>
            <p:spPr bwMode="auto">
              <a:xfrm>
                <a:off x="788" y="1078"/>
                <a:ext cx="47" cy="9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defRPr/>
                </a:pPr>
                <a:endParaRPr lang="en-US" sz="1600" dirty="0">
                  <a:latin typeface="Trebuchet MS"/>
                </a:endParaRPr>
              </a:p>
            </p:txBody>
          </p:sp>
          <p:sp>
            <p:nvSpPr>
              <p:cNvPr id="63" name="Freeform 12">
                <a:extLst>
                  <a:ext uri="{FF2B5EF4-FFF2-40B4-BE49-F238E27FC236}">
                    <a16:creationId xmlns:a16="http://schemas.microsoft.com/office/drawing/2014/main" id="{4FDB094A-F767-4239-B572-6574444D58D0}"/>
                  </a:ext>
                </a:extLst>
              </p:cNvPr>
              <p:cNvSpPr>
                <a:spLocks/>
              </p:cNvSpPr>
              <p:nvPr/>
            </p:nvSpPr>
            <p:spPr bwMode="auto">
              <a:xfrm>
                <a:off x="788" y="892"/>
                <a:ext cx="94" cy="93"/>
              </a:xfrm>
              <a:custGeom>
                <a:avLst/>
                <a:gdLst>
                  <a:gd name="T0" fmla="*/ 0 w 94"/>
                  <a:gd name="T1" fmla="*/ 93 h 93"/>
                  <a:gd name="T2" fmla="*/ 47 w 94"/>
                  <a:gd name="T3" fmla="*/ 93 h 93"/>
                  <a:gd name="T4" fmla="*/ 47 w 94"/>
                  <a:gd name="T5" fmla="*/ 47 h 93"/>
                  <a:gd name="T6" fmla="*/ 94 w 94"/>
                  <a:gd name="T7" fmla="*/ 47 h 93"/>
                  <a:gd name="T8" fmla="*/ 94 w 94"/>
                  <a:gd name="T9" fmla="*/ 0 h 93"/>
                  <a:gd name="T10" fmla="*/ 0 w 94"/>
                  <a:gd name="T11" fmla="*/ 0 h 93"/>
                  <a:gd name="T12" fmla="*/ 0 w 94"/>
                  <a:gd name="T13" fmla="*/ 93 h 93"/>
                </a:gdLst>
                <a:ahLst/>
                <a:cxnLst>
                  <a:cxn ang="0">
                    <a:pos x="T0" y="T1"/>
                  </a:cxn>
                  <a:cxn ang="0">
                    <a:pos x="T2" y="T3"/>
                  </a:cxn>
                  <a:cxn ang="0">
                    <a:pos x="T4" y="T5"/>
                  </a:cxn>
                  <a:cxn ang="0">
                    <a:pos x="T6" y="T7"/>
                  </a:cxn>
                  <a:cxn ang="0">
                    <a:pos x="T8" y="T9"/>
                  </a:cxn>
                  <a:cxn ang="0">
                    <a:pos x="T10" y="T11"/>
                  </a:cxn>
                  <a:cxn ang="0">
                    <a:pos x="T12" y="T13"/>
                  </a:cxn>
                </a:cxnLst>
                <a:rect l="0" t="0" r="r" b="b"/>
                <a:pathLst>
                  <a:path w="94" h="93">
                    <a:moveTo>
                      <a:pt x="0" y="93"/>
                    </a:moveTo>
                    <a:lnTo>
                      <a:pt x="47" y="93"/>
                    </a:lnTo>
                    <a:lnTo>
                      <a:pt x="47" y="47"/>
                    </a:lnTo>
                    <a:lnTo>
                      <a:pt x="94" y="47"/>
                    </a:lnTo>
                    <a:lnTo>
                      <a:pt x="94" y="0"/>
                    </a:lnTo>
                    <a:lnTo>
                      <a:pt x="0" y="0"/>
                    </a:lnTo>
                    <a:lnTo>
                      <a:pt x="0" y="9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hangingPunct="1">
                  <a:defRPr/>
                </a:pPr>
                <a:endParaRPr lang="en-US" sz="1600" dirty="0">
                  <a:latin typeface="Trebuchet MS"/>
                </a:endParaRPr>
              </a:p>
            </p:txBody>
          </p:sp>
          <p:sp>
            <p:nvSpPr>
              <p:cNvPr id="64" name="Rectangle 13">
                <a:extLst>
                  <a:ext uri="{FF2B5EF4-FFF2-40B4-BE49-F238E27FC236}">
                    <a16:creationId xmlns:a16="http://schemas.microsoft.com/office/drawing/2014/main" id="{B27D9DA9-03D8-4359-8BFF-8C579D9C3EBD}"/>
                  </a:ext>
                </a:extLst>
              </p:cNvPr>
              <p:cNvSpPr>
                <a:spLocks noChangeArrowheads="1"/>
              </p:cNvSpPr>
              <p:nvPr/>
            </p:nvSpPr>
            <p:spPr bwMode="auto">
              <a:xfrm>
                <a:off x="1165" y="892"/>
                <a:ext cx="95" cy="4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defRPr/>
                </a:pPr>
                <a:endParaRPr lang="en-US" sz="1600" dirty="0">
                  <a:latin typeface="Trebuchet MS"/>
                </a:endParaRPr>
              </a:p>
            </p:txBody>
          </p:sp>
          <p:sp>
            <p:nvSpPr>
              <p:cNvPr id="65" name="Rectangle 14">
                <a:extLst>
                  <a:ext uri="{FF2B5EF4-FFF2-40B4-BE49-F238E27FC236}">
                    <a16:creationId xmlns:a16="http://schemas.microsoft.com/office/drawing/2014/main" id="{3B9D148A-CCFC-4BD3-9B28-B601631094AA}"/>
                  </a:ext>
                </a:extLst>
              </p:cNvPr>
              <p:cNvSpPr>
                <a:spLocks noChangeArrowheads="1"/>
              </p:cNvSpPr>
              <p:nvPr/>
            </p:nvSpPr>
            <p:spPr bwMode="auto">
              <a:xfrm>
                <a:off x="977" y="892"/>
                <a:ext cx="94" cy="4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defRPr/>
                </a:pPr>
                <a:endParaRPr lang="en-US" sz="1600" dirty="0">
                  <a:latin typeface="Trebuchet MS"/>
                </a:endParaRPr>
              </a:p>
            </p:txBody>
          </p:sp>
          <p:sp>
            <p:nvSpPr>
              <p:cNvPr id="66" name="Rectangle 15">
                <a:extLst>
                  <a:ext uri="{FF2B5EF4-FFF2-40B4-BE49-F238E27FC236}">
                    <a16:creationId xmlns:a16="http://schemas.microsoft.com/office/drawing/2014/main" id="{C634E4DB-D945-42C2-8204-BB899DBA83FC}"/>
                  </a:ext>
                </a:extLst>
              </p:cNvPr>
              <p:cNvSpPr>
                <a:spLocks noChangeArrowheads="1"/>
              </p:cNvSpPr>
              <p:nvPr/>
            </p:nvSpPr>
            <p:spPr bwMode="auto">
              <a:xfrm>
                <a:off x="1401" y="1078"/>
                <a:ext cx="47" cy="9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defRPr/>
                </a:pPr>
                <a:endParaRPr lang="en-US" sz="1600" dirty="0">
                  <a:latin typeface="Trebuchet MS"/>
                </a:endParaRPr>
              </a:p>
            </p:txBody>
          </p:sp>
          <p:sp>
            <p:nvSpPr>
              <p:cNvPr id="67" name="Rectangle 16">
                <a:extLst>
                  <a:ext uri="{FF2B5EF4-FFF2-40B4-BE49-F238E27FC236}">
                    <a16:creationId xmlns:a16="http://schemas.microsoft.com/office/drawing/2014/main" id="{2A920EC4-88E7-45BE-A39C-1450712C012A}"/>
                  </a:ext>
                </a:extLst>
              </p:cNvPr>
              <p:cNvSpPr>
                <a:spLocks noChangeArrowheads="1"/>
              </p:cNvSpPr>
              <p:nvPr/>
            </p:nvSpPr>
            <p:spPr bwMode="auto">
              <a:xfrm>
                <a:off x="1401" y="1263"/>
                <a:ext cx="47" cy="9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defRPr/>
                </a:pPr>
                <a:endParaRPr lang="en-US" sz="1600" dirty="0">
                  <a:latin typeface="Trebuchet MS"/>
                </a:endParaRPr>
              </a:p>
            </p:txBody>
          </p:sp>
        </p:grpSp>
        <p:sp>
          <p:nvSpPr>
            <p:cNvPr id="68" name="Pentagone 3">
              <a:extLst>
                <a:ext uri="{FF2B5EF4-FFF2-40B4-BE49-F238E27FC236}">
                  <a16:creationId xmlns:a16="http://schemas.microsoft.com/office/drawing/2014/main" id="{CB225B7D-E3BA-4249-84F2-8A9A346D1009}"/>
                </a:ext>
              </a:extLst>
            </p:cNvPr>
            <p:cNvSpPr/>
            <p:nvPr/>
          </p:nvSpPr>
          <p:spPr bwMode="auto">
            <a:xfrm>
              <a:off x="549276" y="2612421"/>
              <a:ext cx="1092204" cy="692727"/>
            </a:xfrm>
            <a:prstGeom prst="rect">
              <a:avLst/>
            </a:prstGeom>
            <a:solidFill>
              <a:schemeClr val="bg1">
                <a:lumMod val="95000"/>
              </a:schemeClr>
            </a:solidFill>
            <a:ln w="9525" cap="flat" cmpd="sng" algn="ctr">
              <a:noFill/>
              <a:prstDash val="solid"/>
              <a:round/>
              <a:headEnd type="none" w="med" len="med"/>
              <a:tailEnd type="none" w="med" len="med"/>
            </a:ln>
            <a:effectLst/>
          </p:spPr>
          <p:txBody>
            <a:bodyPr lIns="0" tIns="0" rIns="0" bIns="72000"/>
            <a:lstStyle/>
            <a:p>
              <a:pPr algn="ctr" defTabSz="742950" eaLnBrk="1" fontAlgn="auto" hangingPunct="1">
                <a:spcBef>
                  <a:spcPts val="0"/>
                </a:spcBef>
                <a:spcAft>
                  <a:spcPts val="0"/>
                </a:spcAft>
                <a:defRPr/>
              </a:pPr>
              <a:r>
                <a:rPr lang="en-US" sz="900" kern="0" dirty="0"/>
                <a:t>Lead generation</a:t>
              </a:r>
            </a:p>
            <a:p>
              <a:pPr algn="ctr" defTabSz="742950" eaLnBrk="1" fontAlgn="auto" hangingPunct="1">
                <a:spcBef>
                  <a:spcPts val="0"/>
                </a:spcBef>
                <a:spcAft>
                  <a:spcPts val="0"/>
                </a:spcAft>
                <a:defRPr/>
              </a:pPr>
              <a:r>
                <a:rPr lang="en-US" sz="900" kern="0" dirty="0"/>
                <a:t>Client acquisition</a:t>
              </a:r>
            </a:p>
            <a:p>
              <a:pPr algn="ctr" defTabSz="742950" eaLnBrk="1" fontAlgn="auto" hangingPunct="1">
                <a:spcBef>
                  <a:spcPts val="0"/>
                </a:spcBef>
                <a:spcAft>
                  <a:spcPts val="0"/>
                </a:spcAft>
                <a:defRPr/>
              </a:pPr>
              <a:r>
                <a:rPr lang="en-US" sz="900" kern="0" dirty="0"/>
                <a:t>RFP process for large accounts</a:t>
              </a:r>
            </a:p>
            <a:p>
              <a:pPr algn="ctr" defTabSz="742950" eaLnBrk="1" fontAlgn="auto" hangingPunct="1">
                <a:spcBef>
                  <a:spcPts val="0"/>
                </a:spcBef>
                <a:spcAft>
                  <a:spcPts val="0"/>
                </a:spcAft>
                <a:defRPr/>
              </a:pPr>
              <a:endParaRPr lang="en-US" sz="900" kern="0" dirty="0"/>
            </a:p>
          </p:txBody>
        </p:sp>
        <p:sp>
          <p:nvSpPr>
            <p:cNvPr id="69" name="Pentagone 3">
              <a:extLst>
                <a:ext uri="{FF2B5EF4-FFF2-40B4-BE49-F238E27FC236}">
                  <a16:creationId xmlns:a16="http://schemas.microsoft.com/office/drawing/2014/main" id="{4CD8C0CC-AD38-47AC-900B-0B49D1D26529}"/>
                </a:ext>
              </a:extLst>
            </p:cNvPr>
            <p:cNvSpPr/>
            <p:nvPr/>
          </p:nvSpPr>
          <p:spPr bwMode="auto">
            <a:xfrm>
              <a:off x="506413" y="1176534"/>
              <a:ext cx="2083272" cy="233166"/>
            </a:xfrm>
            <a:prstGeom prst="homePlate">
              <a:avLst>
                <a:gd name="adj" fmla="val 47031"/>
              </a:avLst>
            </a:prstGeom>
            <a:solidFill>
              <a:schemeClr val="accent1">
                <a:lumMod val="20000"/>
                <a:lumOff val="80000"/>
              </a:schemeClr>
            </a:solidFill>
            <a:ln w="6350" cap="flat" cmpd="sng" algn="ctr">
              <a:noFill/>
              <a:prstDash val="dash"/>
              <a:round/>
              <a:headEnd type="none" w="med" len="med"/>
              <a:tailEnd type="none" w="med" len="med"/>
            </a:ln>
            <a:effectLst/>
          </p:spPr>
          <p:txBody>
            <a:bodyPr anchor="ctr"/>
            <a:lstStyle/>
            <a:p>
              <a:pPr algn="ctr" eaLnBrk="1" hangingPunct="1">
                <a:defRPr/>
              </a:pPr>
              <a:r>
                <a:rPr lang="en-US" sz="900" b="1" dirty="0">
                  <a:solidFill>
                    <a:schemeClr val="accent1">
                      <a:lumMod val="75000"/>
                    </a:schemeClr>
                  </a:solidFill>
                  <a:latin typeface="+mj-lt"/>
                </a:rPr>
                <a:t>Sales process</a:t>
              </a:r>
            </a:p>
          </p:txBody>
        </p:sp>
        <p:sp>
          <p:nvSpPr>
            <p:cNvPr id="70" name="Chevron 29">
              <a:extLst>
                <a:ext uri="{FF2B5EF4-FFF2-40B4-BE49-F238E27FC236}">
                  <a16:creationId xmlns:a16="http://schemas.microsoft.com/office/drawing/2014/main" id="{EE95C7F8-515C-463E-8B44-7A99A290449C}"/>
                </a:ext>
              </a:extLst>
            </p:cNvPr>
            <p:cNvSpPr/>
            <p:nvPr/>
          </p:nvSpPr>
          <p:spPr bwMode="auto">
            <a:xfrm>
              <a:off x="5647205" y="1187450"/>
              <a:ext cx="4107983" cy="222250"/>
            </a:xfrm>
            <a:prstGeom prst="chevron">
              <a:avLst>
                <a:gd name="adj" fmla="val 46329"/>
              </a:avLst>
            </a:prstGeom>
            <a:solidFill>
              <a:schemeClr val="tx2"/>
            </a:solidFill>
            <a:ln w="9525" cap="flat" cmpd="sng" algn="ctr">
              <a:noFill/>
              <a:prstDash val="solid"/>
              <a:round/>
              <a:headEnd type="none" w="med" len="med"/>
              <a:tailEnd type="none" w="med" len="med"/>
            </a:ln>
            <a:effectLst/>
          </p:spPr>
          <p:txBody>
            <a:bodyPr lIns="0" tIns="0" rIns="0" bIns="0" anchor="ctr"/>
            <a:lstStyle/>
            <a:p>
              <a:pPr algn="ctr" defTabSz="633078" eaLnBrk="1" fontAlgn="auto" hangingPunct="1">
                <a:spcBef>
                  <a:spcPts val="0"/>
                </a:spcBef>
                <a:spcAft>
                  <a:spcPts val="0"/>
                </a:spcAft>
                <a:defRPr/>
              </a:pPr>
              <a:r>
                <a:rPr lang="en-US" sz="900" b="1" kern="0" dirty="0">
                  <a:solidFill>
                    <a:srgbClr val="FFFFFF"/>
                  </a:solidFill>
                  <a:latin typeface="+mj-lt"/>
                </a:rPr>
                <a:t>Project delivery</a:t>
              </a:r>
            </a:p>
          </p:txBody>
        </p:sp>
        <p:sp>
          <p:nvSpPr>
            <p:cNvPr id="71" name="Pentagone 3">
              <a:extLst>
                <a:ext uri="{FF2B5EF4-FFF2-40B4-BE49-F238E27FC236}">
                  <a16:creationId xmlns:a16="http://schemas.microsoft.com/office/drawing/2014/main" id="{4DCA7A5D-8D39-4876-8242-00D476A95DFD}"/>
                </a:ext>
              </a:extLst>
            </p:cNvPr>
            <p:cNvSpPr/>
            <p:nvPr/>
          </p:nvSpPr>
          <p:spPr bwMode="auto">
            <a:xfrm>
              <a:off x="1651754" y="2742786"/>
              <a:ext cx="865356" cy="841260"/>
            </a:xfrm>
            <a:prstGeom prst="rect">
              <a:avLst/>
            </a:prstGeom>
            <a:solidFill>
              <a:schemeClr val="bg1">
                <a:lumMod val="95000"/>
              </a:schemeClr>
            </a:solidFill>
            <a:ln w="9525" cap="flat" cmpd="sng" algn="ctr">
              <a:noFill/>
              <a:prstDash val="solid"/>
              <a:round/>
              <a:headEnd type="none" w="med" len="med"/>
              <a:tailEnd type="none" w="med" len="med"/>
            </a:ln>
            <a:effectLst/>
          </p:spPr>
          <p:txBody>
            <a:bodyPr lIns="36000" tIns="72000" rIns="36000" bIns="72000"/>
            <a:lstStyle/>
            <a:p>
              <a:pPr algn="ctr" defTabSz="742950" eaLnBrk="1" fontAlgn="auto" hangingPunct="1">
                <a:spcBef>
                  <a:spcPts val="0"/>
                </a:spcBef>
                <a:spcAft>
                  <a:spcPts val="0"/>
                </a:spcAft>
                <a:defRPr/>
              </a:pPr>
              <a:r>
                <a:rPr lang="en-US" sz="900" kern="0" dirty="0"/>
                <a:t>Increase of sales on existing accounts</a:t>
              </a:r>
            </a:p>
          </p:txBody>
        </p:sp>
        <p:sp>
          <p:nvSpPr>
            <p:cNvPr id="72" name="Pentagone 3">
              <a:extLst>
                <a:ext uri="{FF2B5EF4-FFF2-40B4-BE49-F238E27FC236}">
                  <a16:creationId xmlns:a16="http://schemas.microsoft.com/office/drawing/2014/main" id="{73813AF5-2244-4CD9-9242-D0A844407EEA}"/>
                </a:ext>
              </a:extLst>
            </p:cNvPr>
            <p:cNvSpPr/>
            <p:nvPr/>
          </p:nvSpPr>
          <p:spPr bwMode="auto">
            <a:xfrm>
              <a:off x="2598964" y="2668273"/>
              <a:ext cx="976305" cy="386777"/>
            </a:xfrm>
            <a:prstGeom prst="rect">
              <a:avLst/>
            </a:prstGeom>
            <a:solidFill>
              <a:schemeClr val="bg1">
                <a:lumMod val="95000"/>
              </a:schemeClr>
            </a:solidFill>
            <a:ln w="9525" cap="flat" cmpd="sng" algn="ctr">
              <a:noFill/>
              <a:prstDash val="solid"/>
              <a:round/>
              <a:headEnd type="none" w="med" len="med"/>
              <a:tailEnd type="none" w="med" len="med"/>
            </a:ln>
            <a:effectLst/>
          </p:spPr>
          <p:txBody>
            <a:bodyPr lIns="0" tIns="0" rIns="0" bIns="72000"/>
            <a:lstStyle/>
            <a:p>
              <a:pPr algn="ctr" defTabSz="742950" fontAlgn="auto">
                <a:spcBef>
                  <a:spcPts val="0"/>
                </a:spcBef>
                <a:spcAft>
                  <a:spcPts val="0"/>
                </a:spcAft>
              </a:pPr>
              <a:r>
                <a:rPr lang="en-US" sz="900" kern="0" dirty="0"/>
                <a:t>Reception of detailed client request</a:t>
              </a:r>
            </a:p>
          </p:txBody>
        </p:sp>
        <p:sp>
          <p:nvSpPr>
            <p:cNvPr id="73" name="Pentagone 3">
              <a:extLst>
                <a:ext uri="{FF2B5EF4-FFF2-40B4-BE49-F238E27FC236}">
                  <a16:creationId xmlns:a16="http://schemas.microsoft.com/office/drawing/2014/main" id="{6F8B7784-0C35-461C-98F9-25894FE9E4D7}"/>
                </a:ext>
              </a:extLst>
            </p:cNvPr>
            <p:cNvSpPr/>
            <p:nvPr/>
          </p:nvSpPr>
          <p:spPr bwMode="auto">
            <a:xfrm>
              <a:off x="957263" y="4052917"/>
              <a:ext cx="566110" cy="265492"/>
            </a:xfrm>
            <a:prstGeom prst="rect">
              <a:avLst/>
            </a:prstGeom>
            <a:noFill/>
            <a:ln w="9525" cap="flat" cmpd="sng" algn="ctr">
              <a:noFill/>
              <a:prstDash val="solid"/>
              <a:round/>
              <a:headEnd type="none" w="med" len="med"/>
              <a:tailEnd type="none" w="med" len="med"/>
            </a:ln>
            <a:effectLst/>
          </p:spPr>
          <p:txBody>
            <a:bodyPr lIns="36000" tIns="72000" rIns="36000" bIns="72000"/>
            <a:lstStyle/>
            <a:p>
              <a:pPr defTabSz="742950" eaLnBrk="1" fontAlgn="auto" hangingPunct="1">
                <a:spcBef>
                  <a:spcPts val="0"/>
                </a:spcBef>
                <a:spcAft>
                  <a:spcPts val="0"/>
                </a:spcAft>
                <a:defRPr/>
              </a:pPr>
              <a:r>
                <a:rPr lang="en-US" sz="900" kern="0" dirty="0"/>
                <a:t>Sales</a:t>
              </a:r>
            </a:p>
          </p:txBody>
        </p:sp>
        <p:sp>
          <p:nvSpPr>
            <p:cNvPr id="75" name="Chevron 29">
              <a:extLst>
                <a:ext uri="{FF2B5EF4-FFF2-40B4-BE49-F238E27FC236}">
                  <a16:creationId xmlns:a16="http://schemas.microsoft.com/office/drawing/2014/main" id="{052AA076-442D-4A70-9110-9952620C7892}"/>
                </a:ext>
              </a:extLst>
            </p:cNvPr>
            <p:cNvSpPr/>
            <p:nvPr/>
          </p:nvSpPr>
          <p:spPr bwMode="auto">
            <a:xfrm>
              <a:off x="2564229" y="1187450"/>
              <a:ext cx="3108432" cy="222250"/>
            </a:xfrm>
            <a:prstGeom prst="chevron">
              <a:avLst>
                <a:gd name="adj" fmla="val 46329"/>
              </a:avLst>
            </a:prstGeom>
            <a:solidFill>
              <a:srgbClr val="BCE1C5"/>
            </a:solidFill>
            <a:ln>
              <a:noFill/>
            </a:ln>
          </p:spPr>
          <p:txBody>
            <a:bodyPr lIns="0" tIns="0" rIns="36000" anchor="ctr"/>
            <a:lstStyle/>
            <a:p>
              <a:pPr algn="ctr"/>
              <a:r>
                <a:rPr lang="en-US" sz="900" b="1" dirty="0">
                  <a:solidFill>
                    <a:schemeClr val="tx2"/>
                  </a:solidFill>
                  <a:latin typeface="+mj-lt"/>
                </a:rPr>
                <a:t>Project order</a:t>
              </a:r>
            </a:p>
          </p:txBody>
        </p:sp>
        <p:sp>
          <p:nvSpPr>
            <p:cNvPr id="76" name="Rectangle 75">
              <a:extLst>
                <a:ext uri="{FF2B5EF4-FFF2-40B4-BE49-F238E27FC236}">
                  <a16:creationId xmlns:a16="http://schemas.microsoft.com/office/drawing/2014/main" id="{0CCE2D43-2F7B-4A75-BB81-6B42A1503859}"/>
                </a:ext>
              </a:extLst>
            </p:cNvPr>
            <p:cNvSpPr/>
            <p:nvPr/>
          </p:nvSpPr>
          <p:spPr bwMode="auto">
            <a:xfrm rot="16200000">
              <a:off x="-315906" y="3016245"/>
              <a:ext cx="1190616" cy="282575"/>
            </a:xfrm>
            <a:prstGeom prst="rect">
              <a:avLst/>
            </a:prstGeom>
            <a:solidFill>
              <a:schemeClr val="tx2"/>
            </a:solidFill>
            <a:ln w="12700" cap="flat" cmpd="sng" algn="ctr">
              <a:noFill/>
              <a:prstDash val="solid"/>
              <a:round/>
              <a:headEnd type="none" w="med" len="med"/>
              <a:tailEnd type="none" w="med" len="med"/>
            </a:ln>
            <a:effectLst/>
          </p:spPr>
          <p:txBody>
            <a:bodyPr anchor="ctr"/>
            <a:lstStyle/>
            <a:p>
              <a:pPr algn="ctr" eaLnBrk="1" hangingPunct="1">
                <a:spcBef>
                  <a:spcPts val="0"/>
                </a:spcBef>
                <a:spcAft>
                  <a:spcPts val="0"/>
                </a:spcAft>
                <a:defRPr/>
              </a:pPr>
              <a:r>
                <a:rPr lang="en-US" sz="1000" b="1" dirty="0">
                  <a:solidFill>
                    <a:schemeClr val="bg1"/>
                  </a:solidFill>
                </a:rPr>
                <a:t>Key tasks</a:t>
              </a:r>
            </a:p>
          </p:txBody>
        </p:sp>
        <p:sp>
          <p:nvSpPr>
            <p:cNvPr id="77" name="Rectangle 76">
              <a:extLst>
                <a:ext uri="{FF2B5EF4-FFF2-40B4-BE49-F238E27FC236}">
                  <a16:creationId xmlns:a16="http://schemas.microsoft.com/office/drawing/2014/main" id="{AA2343ED-B79C-4D54-B7A9-305C67F4F72B}"/>
                </a:ext>
              </a:extLst>
            </p:cNvPr>
            <p:cNvSpPr/>
            <p:nvPr/>
          </p:nvSpPr>
          <p:spPr bwMode="auto">
            <a:xfrm rot="16200000">
              <a:off x="-220892" y="4205336"/>
              <a:ext cx="1000594" cy="282575"/>
            </a:xfrm>
            <a:prstGeom prst="rect">
              <a:avLst/>
            </a:prstGeom>
            <a:solidFill>
              <a:schemeClr val="tx2"/>
            </a:solidFill>
            <a:ln w="12700" cap="flat" cmpd="sng" algn="ctr">
              <a:noFill/>
              <a:prstDash val="solid"/>
              <a:round/>
              <a:headEnd type="none" w="med" len="med"/>
              <a:tailEnd type="none" w="med" len="med"/>
            </a:ln>
            <a:effectLst/>
          </p:spPr>
          <p:txBody>
            <a:bodyPr lIns="36000" rIns="36000" anchor="ctr"/>
            <a:lstStyle/>
            <a:p>
              <a:pPr algn="ctr" eaLnBrk="1" hangingPunct="1">
                <a:spcBef>
                  <a:spcPts val="0"/>
                </a:spcBef>
                <a:spcAft>
                  <a:spcPts val="0"/>
                </a:spcAft>
                <a:defRPr/>
              </a:pPr>
              <a:r>
                <a:rPr lang="en-US" sz="1000" b="1" dirty="0">
                  <a:solidFill>
                    <a:schemeClr val="bg1"/>
                  </a:solidFill>
                </a:rPr>
                <a:t>Key players</a:t>
              </a:r>
            </a:p>
          </p:txBody>
        </p:sp>
        <p:sp>
          <p:nvSpPr>
            <p:cNvPr id="78" name="Pentagone 3">
              <a:extLst>
                <a:ext uri="{FF2B5EF4-FFF2-40B4-BE49-F238E27FC236}">
                  <a16:creationId xmlns:a16="http://schemas.microsoft.com/office/drawing/2014/main" id="{09EB7E70-E288-4D1F-874B-64A138590EE5}"/>
                </a:ext>
              </a:extLst>
            </p:cNvPr>
            <p:cNvSpPr/>
            <p:nvPr/>
          </p:nvSpPr>
          <p:spPr bwMode="auto">
            <a:xfrm>
              <a:off x="1988243" y="4059557"/>
              <a:ext cx="590496" cy="286738"/>
            </a:xfrm>
            <a:prstGeom prst="rect">
              <a:avLst/>
            </a:prstGeom>
            <a:noFill/>
            <a:ln w="9525" cap="flat" cmpd="sng" algn="ctr">
              <a:noFill/>
              <a:prstDash val="solid"/>
              <a:round/>
              <a:headEnd type="none" w="med" len="med"/>
              <a:tailEnd type="none" w="med" len="med"/>
            </a:ln>
            <a:effectLst/>
          </p:spPr>
          <p:txBody>
            <a:bodyPr lIns="36000" tIns="72000" rIns="36000" bIns="72000"/>
            <a:lstStyle/>
            <a:p>
              <a:pPr defTabSz="742950" eaLnBrk="1" fontAlgn="auto" hangingPunct="1">
                <a:spcBef>
                  <a:spcPts val="0"/>
                </a:spcBef>
                <a:spcAft>
                  <a:spcPts val="0"/>
                </a:spcAft>
                <a:defRPr/>
              </a:pPr>
              <a:r>
                <a:rPr lang="en-US" sz="900" kern="0" dirty="0"/>
                <a:t>KAM</a:t>
              </a:r>
            </a:p>
          </p:txBody>
        </p:sp>
        <p:grpSp>
          <p:nvGrpSpPr>
            <p:cNvPr id="79" name="Group 10">
              <a:extLst>
                <a:ext uri="{FF2B5EF4-FFF2-40B4-BE49-F238E27FC236}">
                  <a16:creationId xmlns:a16="http://schemas.microsoft.com/office/drawing/2014/main" id="{829D8CA5-8DD4-4742-83BA-BC14BB50E393}"/>
                </a:ext>
              </a:extLst>
            </p:cNvPr>
            <p:cNvGrpSpPr>
              <a:grpSpLocks noChangeAspect="1"/>
            </p:cNvGrpSpPr>
            <p:nvPr/>
          </p:nvGrpSpPr>
          <p:grpSpPr bwMode="auto">
            <a:xfrm>
              <a:off x="891871" y="1577920"/>
              <a:ext cx="290726" cy="281987"/>
              <a:chOff x="788" y="800"/>
              <a:chExt cx="765" cy="742"/>
            </a:xfrm>
            <a:solidFill>
              <a:schemeClr val="accent1">
                <a:lumMod val="75000"/>
              </a:schemeClr>
            </a:solidFill>
          </p:grpSpPr>
          <p:sp>
            <p:nvSpPr>
              <p:cNvPr id="80" name="Freeform 11">
                <a:extLst>
                  <a:ext uri="{FF2B5EF4-FFF2-40B4-BE49-F238E27FC236}">
                    <a16:creationId xmlns:a16="http://schemas.microsoft.com/office/drawing/2014/main" id="{65AD6E41-DB93-47CA-B4F8-6C57A96980D7}"/>
                  </a:ext>
                </a:extLst>
              </p:cNvPr>
              <p:cNvSpPr>
                <a:spLocks/>
              </p:cNvSpPr>
              <p:nvPr/>
            </p:nvSpPr>
            <p:spPr bwMode="auto">
              <a:xfrm>
                <a:off x="917" y="800"/>
                <a:ext cx="200" cy="139"/>
              </a:xfrm>
              <a:custGeom>
                <a:avLst/>
                <a:gdLst>
                  <a:gd name="T0" fmla="*/ 17 w 17"/>
                  <a:gd name="T1" fmla="*/ 12 h 12"/>
                  <a:gd name="T2" fmla="*/ 17 w 17"/>
                  <a:gd name="T3" fmla="*/ 10 h 12"/>
                  <a:gd name="T4" fmla="*/ 9 w 17"/>
                  <a:gd name="T5" fmla="*/ 0 h 12"/>
                  <a:gd name="T6" fmla="*/ 1 w 17"/>
                  <a:gd name="T7" fmla="*/ 7 h 12"/>
                  <a:gd name="T8" fmla="*/ 1 w 17"/>
                  <a:gd name="T9" fmla="*/ 7 h 12"/>
                  <a:gd name="T10" fmla="*/ 0 w 17"/>
                  <a:gd name="T11" fmla="*/ 8 h 12"/>
                  <a:gd name="T12" fmla="*/ 7 w 17"/>
                  <a:gd name="T13" fmla="*/ 6 h 12"/>
                  <a:gd name="T14" fmla="*/ 17 w 17"/>
                  <a:gd name="T15" fmla="*/ 12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12">
                    <a:moveTo>
                      <a:pt x="17" y="12"/>
                    </a:moveTo>
                    <a:cubicBezTo>
                      <a:pt x="17" y="10"/>
                      <a:pt x="17" y="10"/>
                      <a:pt x="17" y="10"/>
                    </a:cubicBezTo>
                    <a:cubicBezTo>
                      <a:pt x="17" y="4"/>
                      <a:pt x="16" y="0"/>
                      <a:pt x="9" y="0"/>
                    </a:cubicBezTo>
                    <a:cubicBezTo>
                      <a:pt x="5" y="0"/>
                      <a:pt x="2" y="3"/>
                      <a:pt x="1" y="7"/>
                    </a:cubicBezTo>
                    <a:cubicBezTo>
                      <a:pt x="1" y="7"/>
                      <a:pt x="1" y="7"/>
                      <a:pt x="1" y="7"/>
                    </a:cubicBezTo>
                    <a:cubicBezTo>
                      <a:pt x="0" y="8"/>
                      <a:pt x="0" y="8"/>
                      <a:pt x="0" y="8"/>
                    </a:cubicBezTo>
                    <a:cubicBezTo>
                      <a:pt x="2" y="7"/>
                      <a:pt x="5" y="6"/>
                      <a:pt x="7" y="6"/>
                    </a:cubicBezTo>
                    <a:cubicBezTo>
                      <a:pt x="12" y="6"/>
                      <a:pt x="15" y="9"/>
                      <a:pt x="17"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sp>
            <p:nvSpPr>
              <p:cNvPr id="81" name="Freeform 12">
                <a:extLst>
                  <a:ext uri="{FF2B5EF4-FFF2-40B4-BE49-F238E27FC236}">
                    <a16:creationId xmlns:a16="http://schemas.microsoft.com/office/drawing/2014/main" id="{3F6E2C25-413C-4E9C-B938-657C2E12B26B}"/>
                  </a:ext>
                </a:extLst>
              </p:cNvPr>
              <p:cNvSpPr>
                <a:spLocks/>
              </p:cNvSpPr>
              <p:nvPr/>
            </p:nvSpPr>
            <p:spPr bwMode="auto">
              <a:xfrm>
                <a:off x="1211" y="800"/>
                <a:ext cx="200" cy="139"/>
              </a:xfrm>
              <a:custGeom>
                <a:avLst/>
                <a:gdLst>
                  <a:gd name="T0" fmla="*/ 11 w 17"/>
                  <a:gd name="T1" fmla="*/ 6 h 12"/>
                  <a:gd name="T2" fmla="*/ 17 w 17"/>
                  <a:gd name="T3" fmla="*/ 8 h 12"/>
                  <a:gd name="T4" fmla="*/ 17 w 17"/>
                  <a:gd name="T5" fmla="*/ 7 h 12"/>
                  <a:gd name="T6" fmla="*/ 17 w 17"/>
                  <a:gd name="T7" fmla="*/ 7 h 12"/>
                  <a:gd name="T8" fmla="*/ 9 w 17"/>
                  <a:gd name="T9" fmla="*/ 0 h 12"/>
                  <a:gd name="T10" fmla="*/ 0 w 17"/>
                  <a:gd name="T11" fmla="*/ 10 h 12"/>
                  <a:gd name="T12" fmla="*/ 0 w 17"/>
                  <a:gd name="T13" fmla="*/ 12 h 12"/>
                  <a:gd name="T14" fmla="*/ 11 w 17"/>
                  <a:gd name="T15" fmla="*/ 6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12">
                    <a:moveTo>
                      <a:pt x="11" y="6"/>
                    </a:moveTo>
                    <a:cubicBezTo>
                      <a:pt x="13" y="6"/>
                      <a:pt x="15" y="7"/>
                      <a:pt x="17" y="8"/>
                    </a:cubicBezTo>
                    <a:cubicBezTo>
                      <a:pt x="17" y="7"/>
                      <a:pt x="17" y="7"/>
                      <a:pt x="17" y="7"/>
                    </a:cubicBezTo>
                    <a:cubicBezTo>
                      <a:pt x="17" y="7"/>
                      <a:pt x="17" y="7"/>
                      <a:pt x="17" y="7"/>
                    </a:cubicBezTo>
                    <a:cubicBezTo>
                      <a:pt x="16" y="3"/>
                      <a:pt x="13" y="0"/>
                      <a:pt x="9" y="0"/>
                    </a:cubicBezTo>
                    <a:cubicBezTo>
                      <a:pt x="2" y="0"/>
                      <a:pt x="0" y="4"/>
                      <a:pt x="0" y="10"/>
                    </a:cubicBezTo>
                    <a:cubicBezTo>
                      <a:pt x="0" y="12"/>
                      <a:pt x="0" y="12"/>
                      <a:pt x="0" y="12"/>
                    </a:cubicBezTo>
                    <a:cubicBezTo>
                      <a:pt x="3" y="9"/>
                      <a:pt x="6" y="6"/>
                      <a:pt x="1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sp>
            <p:nvSpPr>
              <p:cNvPr id="82" name="Freeform 13">
                <a:extLst>
                  <a:ext uri="{FF2B5EF4-FFF2-40B4-BE49-F238E27FC236}">
                    <a16:creationId xmlns:a16="http://schemas.microsoft.com/office/drawing/2014/main" id="{F4A69BA4-588D-4A0F-84CE-8EA2485FF667}"/>
                  </a:ext>
                </a:extLst>
              </p:cNvPr>
              <p:cNvSpPr>
                <a:spLocks noEditPoints="1"/>
              </p:cNvSpPr>
              <p:nvPr/>
            </p:nvSpPr>
            <p:spPr bwMode="auto">
              <a:xfrm>
                <a:off x="788" y="939"/>
                <a:ext cx="765" cy="603"/>
              </a:xfrm>
              <a:custGeom>
                <a:avLst/>
                <a:gdLst>
                  <a:gd name="T0" fmla="*/ 64 w 65"/>
                  <a:gd name="T1" fmla="*/ 36 h 52"/>
                  <a:gd name="T2" fmla="*/ 58 w 65"/>
                  <a:gd name="T3" fmla="*/ 14 h 52"/>
                  <a:gd name="T4" fmla="*/ 57 w 65"/>
                  <a:gd name="T5" fmla="*/ 9 h 52"/>
                  <a:gd name="T6" fmla="*/ 56 w 65"/>
                  <a:gd name="T7" fmla="*/ 6 h 52"/>
                  <a:gd name="T8" fmla="*/ 47 w 65"/>
                  <a:gd name="T9" fmla="*/ 0 h 52"/>
                  <a:gd name="T10" fmla="*/ 36 w 65"/>
                  <a:gd name="T11" fmla="*/ 8 h 52"/>
                  <a:gd name="T12" fmla="*/ 36 w 65"/>
                  <a:gd name="T13" fmla="*/ 13 h 52"/>
                  <a:gd name="T14" fmla="*/ 36 w 65"/>
                  <a:gd name="T15" fmla="*/ 15 h 52"/>
                  <a:gd name="T16" fmla="*/ 32 w 65"/>
                  <a:gd name="T17" fmla="*/ 15 h 52"/>
                  <a:gd name="T18" fmla="*/ 28 w 65"/>
                  <a:gd name="T19" fmla="*/ 15 h 52"/>
                  <a:gd name="T20" fmla="*/ 28 w 65"/>
                  <a:gd name="T21" fmla="*/ 13 h 52"/>
                  <a:gd name="T22" fmla="*/ 28 w 65"/>
                  <a:gd name="T23" fmla="*/ 8 h 52"/>
                  <a:gd name="T24" fmla="*/ 18 w 65"/>
                  <a:gd name="T25" fmla="*/ 0 h 52"/>
                  <a:gd name="T26" fmla="*/ 9 w 65"/>
                  <a:gd name="T27" fmla="*/ 6 h 52"/>
                  <a:gd name="T28" fmla="*/ 8 w 65"/>
                  <a:gd name="T29" fmla="*/ 9 h 52"/>
                  <a:gd name="T30" fmla="*/ 7 w 65"/>
                  <a:gd name="T31" fmla="*/ 14 h 52"/>
                  <a:gd name="T32" fmla="*/ 1 w 65"/>
                  <a:gd name="T33" fmla="*/ 36 h 52"/>
                  <a:gd name="T34" fmla="*/ 0 w 65"/>
                  <a:gd name="T35" fmla="*/ 38 h 52"/>
                  <a:gd name="T36" fmla="*/ 14 w 65"/>
                  <a:gd name="T37" fmla="*/ 52 h 52"/>
                  <a:gd name="T38" fmla="*/ 28 w 65"/>
                  <a:gd name="T39" fmla="*/ 38 h 52"/>
                  <a:gd name="T40" fmla="*/ 28 w 65"/>
                  <a:gd name="T41" fmla="*/ 23 h 52"/>
                  <a:gd name="T42" fmla="*/ 32 w 65"/>
                  <a:gd name="T43" fmla="*/ 23 h 52"/>
                  <a:gd name="T44" fmla="*/ 36 w 65"/>
                  <a:gd name="T45" fmla="*/ 23 h 52"/>
                  <a:gd name="T46" fmla="*/ 36 w 65"/>
                  <a:gd name="T47" fmla="*/ 38 h 52"/>
                  <a:gd name="T48" fmla="*/ 50 w 65"/>
                  <a:gd name="T49" fmla="*/ 52 h 52"/>
                  <a:gd name="T50" fmla="*/ 64 w 65"/>
                  <a:gd name="T51" fmla="*/ 38 h 52"/>
                  <a:gd name="T52" fmla="*/ 64 w 65"/>
                  <a:gd name="T53" fmla="*/ 36 h 52"/>
                  <a:gd name="T54" fmla="*/ 14 w 65"/>
                  <a:gd name="T55" fmla="*/ 48 h 52"/>
                  <a:gd name="T56" fmla="*/ 4 w 65"/>
                  <a:gd name="T57" fmla="*/ 38 h 52"/>
                  <a:gd name="T58" fmla="*/ 14 w 65"/>
                  <a:gd name="T59" fmla="*/ 28 h 52"/>
                  <a:gd name="T60" fmla="*/ 24 w 65"/>
                  <a:gd name="T61" fmla="*/ 38 h 52"/>
                  <a:gd name="T62" fmla="*/ 14 w 65"/>
                  <a:gd name="T63" fmla="*/ 48 h 52"/>
                  <a:gd name="T64" fmla="*/ 50 w 65"/>
                  <a:gd name="T65" fmla="*/ 48 h 52"/>
                  <a:gd name="T66" fmla="*/ 40 w 65"/>
                  <a:gd name="T67" fmla="*/ 38 h 52"/>
                  <a:gd name="T68" fmla="*/ 50 w 65"/>
                  <a:gd name="T69" fmla="*/ 28 h 52"/>
                  <a:gd name="T70" fmla="*/ 60 w 65"/>
                  <a:gd name="T71" fmla="*/ 38 h 52"/>
                  <a:gd name="T72" fmla="*/ 50 w 65"/>
                  <a:gd name="T73" fmla="*/ 4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5" h="52">
                    <a:moveTo>
                      <a:pt x="64" y="36"/>
                    </a:moveTo>
                    <a:cubicBezTo>
                      <a:pt x="65" y="36"/>
                      <a:pt x="58" y="14"/>
                      <a:pt x="58" y="14"/>
                    </a:cubicBezTo>
                    <a:cubicBezTo>
                      <a:pt x="57" y="9"/>
                      <a:pt x="57" y="9"/>
                      <a:pt x="57" y="9"/>
                    </a:cubicBezTo>
                    <a:cubicBezTo>
                      <a:pt x="56" y="6"/>
                      <a:pt x="56" y="6"/>
                      <a:pt x="56" y="6"/>
                    </a:cubicBezTo>
                    <a:cubicBezTo>
                      <a:pt x="54" y="2"/>
                      <a:pt x="51" y="0"/>
                      <a:pt x="47" y="0"/>
                    </a:cubicBezTo>
                    <a:cubicBezTo>
                      <a:pt x="42" y="0"/>
                      <a:pt x="38" y="3"/>
                      <a:pt x="36" y="8"/>
                    </a:cubicBezTo>
                    <a:cubicBezTo>
                      <a:pt x="36" y="12"/>
                      <a:pt x="36" y="13"/>
                      <a:pt x="36" y="13"/>
                    </a:cubicBezTo>
                    <a:cubicBezTo>
                      <a:pt x="36" y="15"/>
                      <a:pt x="36" y="15"/>
                      <a:pt x="36" y="15"/>
                    </a:cubicBezTo>
                    <a:cubicBezTo>
                      <a:pt x="35" y="15"/>
                      <a:pt x="34" y="15"/>
                      <a:pt x="32" y="15"/>
                    </a:cubicBezTo>
                    <a:cubicBezTo>
                      <a:pt x="31" y="15"/>
                      <a:pt x="30" y="15"/>
                      <a:pt x="28" y="15"/>
                    </a:cubicBezTo>
                    <a:cubicBezTo>
                      <a:pt x="28" y="13"/>
                      <a:pt x="28" y="13"/>
                      <a:pt x="28" y="13"/>
                    </a:cubicBezTo>
                    <a:cubicBezTo>
                      <a:pt x="28" y="13"/>
                      <a:pt x="28" y="12"/>
                      <a:pt x="28" y="8"/>
                    </a:cubicBezTo>
                    <a:cubicBezTo>
                      <a:pt x="27" y="3"/>
                      <a:pt x="23" y="0"/>
                      <a:pt x="18" y="0"/>
                    </a:cubicBezTo>
                    <a:cubicBezTo>
                      <a:pt x="14" y="0"/>
                      <a:pt x="11" y="2"/>
                      <a:pt x="9" y="6"/>
                    </a:cubicBezTo>
                    <a:cubicBezTo>
                      <a:pt x="8" y="9"/>
                      <a:pt x="8" y="9"/>
                      <a:pt x="8" y="9"/>
                    </a:cubicBezTo>
                    <a:cubicBezTo>
                      <a:pt x="7" y="14"/>
                      <a:pt x="7" y="14"/>
                      <a:pt x="7" y="14"/>
                    </a:cubicBezTo>
                    <a:cubicBezTo>
                      <a:pt x="7" y="14"/>
                      <a:pt x="0" y="36"/>
                      <a:pt x="1" y="36"/>
                    </a:cubicBezTo>
                    <a:cubicBezTo>
                      <a:pt x="1" y="36"/>
                      <a:pt x="0" y="37"/>
                      <a:pt x="0" y="38"/>
                    </a:cubicBezTo>
                    <a:cubicBezTo>
                      <a:pt x="0" y="46"/>
                      <a:pt x="7" y="52"/>
                      <a:pt x="14" y="52"/>
                    </a:cubicBezTo>
                    <a:cubicBezTo>
                      <a:pt x="22" y="52"/>
                      <a:pt x="28" y="46"/>
                      <a:pt x="28" y="38"/>
                    </a:cubicBezTo>
                    <a:cubicBezTo>
                      <a:pt x="28" y="23"/>
                      <a:pt x="28" y="23"/>
                      <a:pt x="28" y="23"/>
                    </a:cubicBezTo>
                    <a:cubicBezTo>
                      <a:pt x="30" y="23"/>
                      <a:pt x="31" y="23"/>
                      <a:pt x="32" y="23"/>
                    </a:cubicBezTo>
                    <a:cubicBezTo>
                      <a:pt x="34" y="23"/>
                      <a:pt x="35" y="23"/>
                      <a:pt x="36" y="23"/>
                    </a:cubicBezTo>
                    <a:cubicBezTo>
                      <a:pt x="36" y="38"/>
                      <a:pt x="36" y="38"/>
                      <a:pt x="36" y="38"/>
                    </a:cubicBezTo>
                    <a:cubicBezTo>
                      <a:pt x="36" y="46"/>
                      <a:pt x="43" y="52"/>
                      <a:pt x="50" y="52"/>
                    </a:cubicBezTo>
                    <a:cubicBezTo>
                      <a:pt x="58" y="52"/>
                      <a:pt x="64" y="46"/>
                      <a:pt x="64" y="38"/>
                    </a:cubicBezTo>
                    <a:cubicBezTo>
                      <a:pt x="64" y="37"/>
                      <a:pt x="64" y="36"/>
                      <a:pt x="64" y="36"/>
                    </a:cubicBezTo>
                    <a:close/>
                    <a:moveTo>
                      <a:pt x="14" y="48"/>
                    </a:moveTo>
                    <a:cubicBezTo>
                      <a:pt x="9" y="48"/>
                      <a:pt x="4" y="43"/>
                      <a:pt x="4" y="38"/>
                    </a:cubicBezTo>
                    <a:cubicBezTo>
                      <a:pt x="4" y="32"/>
                      <a:pt x="9" y="28"/>
                      <a:pt x="14" y="28"/>
                    </a:cubicBezTo>
                    <a:cubicBezTo>
                      <a:pt x="20" y="28"/>
                      <a:pt x="24" y="32"/>
                      <a:pt x="24" y="38"/>
                    </a:cubicBezTo>
                    <a:cubicBezTo>
                      <a:pt x="24" y="43"/>
                      <a:pt x="20" y="48"/>
                      <a:pt x="14" y="48"/>
                    </a:cubicBezTo>
                    <a:close/>
                    <a:moveTo>
                      <a:pt x="50" y="48"/>
                    </a:moveTo>
                    <a:cubicBezTo>
                      <a:pt x="45" y="48"/>
                      <a:pt x="40" y="43"/>
                      <a:pt x="40" y="38"/>
                    </a:cubicBezTo>
                    <a:cubicBezTo>
                      <a:pt x="40" y="32"/>
                      <a:pt x="45" y="28"/>
                      <a:pt x="50" y="28"/>
                    </a:cubicBezTo>
                    <a:cubicBezTo>
                      <a:pt x="56" y="28"/>
                      <a:pt x="60" y="32"/>
                      <a:pt x="60" y="38"/>
                    </a:cubicBezTo>
                    <a:cubicBezTo>
                      <a:pt x="60" y="43"/>
                      <a:pt x="56" y="48"/>
                      <a:pt x="50"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grpSp>
        <p:pic>
          <p:nvPicPr>
            <p:cNvPr id="83" name="Graphique 82">
              <a:extLst>
                <a:ext uri="{FF2B5EF4-FFF2-40B4-BE49-F238E27FC236}">
                  <a16:creationId xmlns:a16="http://schemas.microsoft.com/office/drawing/2014/main" id="{88E8A7E2-7EF9-476B-B125-00A230C74021}"/>
                </a:ext>
              </a:extLst>
            </p:cNvPr>
            <p:cNvPicPr>
              <a:picLocks noChangeAspect="1"/>
            </p:cNvPicPr>
            <p:nvPr/>
          </p:nvPicPr>
          <p:blipFill rotWithShape="1">
            <a:blip r:embed="rId11" cstate="screen">
              <a:extLst>
                <a:ext uri="{28A0092B-C50C-407E-A947-70E740481C1C}">
                  <a14:useLocalDpi xmlns:a14="http://schemas.microsoft.com/office/drawing/2010/main"/>
                </a:ext>
                <a:ext uri="{96DAC541-7B7A-43D3-8B79-37D633B846F1}">
                  <asvg:svgBlip xmlns:asvg="http://schemas.microsoft.com/office/drawing/2016/SVG/main" r:embed="rId12"/>
                </a:ext>
              </a:extLst>
            </a:blip>
            <a:srcRect b="19521"/>
            <a:stretch/>
          </p:blipFill>
          <p:spPr>
            <a:xfrm flipH="1">
              <a:off x="692675" y="4058559"/>
              <a:ext cx="239703" cy="241140"/>
            </a:xfrm>
            <a:prstGeom prst="rect">
              <a:avLst/>
            </a:prstGeom>
          </p:spPr>
        </p:pic>
        <p:pic>
          <p:nvPicPr>
            <p:cNvPr id="84" name="Graphique 83">
              <a:extLst>
                <a:ext uri="{FF2B5EF4-FFF2-40B4-BE49-F238E27FC236}">
                  <a16:creationId xmlns:a16="http://schemas.microsoft.com/office/drawing/2014/main" id="{43D4D52F-8E84-4E2C-90C1-84EFBA4A9708}"/>
                </a:ext>
              </a:extLst>
            </p:cNvPr>
            <p:cNvPicPr>
              <a:picLocks noChangeAspect="1"/>
            </p:cNvPicPr>
            <p:nvPr/>
          </p:nvPicPr>
          <p:blipFill rotWithShape="1">
            <a:blip r:embed="rId13" cstate="screen">
              <a:extLst>
                <a:ext uri="{28A0092B-C50C-407E-A947-70E740481C1C}">
                  <a14:useLocalDpi xmlns:a14="http://schemas.microsoft.com/office/drawing/2010/main"/>
                </a:ext>
                <a:ext uri="{96DAC541-7B7A-43D3-8B79-37D633B846F1}">
                  <asvg:svgBlip xmlns:asvg="http://schemas.microsoft.com/office/drawing/2016/SVG/main" r:embed="rId14"/>
                </a:ext>
              </a:extLst>
            </a:blip>
            <a:srcRect b="13999"/>
            <a:stretch/>
          </p:blipFill>
          <p:spPr>
            <a:xfrm>
              <a:off x="1875437" y="1555654"/>
              <a:ext cx="360504" cy="387541"/>
            </a:xfrm>
            <a:prstGeom prst="rect">
              <a:avLst/>
            </a:prstGeom>
          </p:spPr>
        </p:pic>
        <p:pic>
          <p:nvPicPr>
            <p:cNvPr id="85" name="Graphique 84">
              <a:extLst>
                <a:ext uri="{FF2B5EF4-FFF2-40B4-BE49-F238E27FC236}">
                  <a16:creationId xmlns:a16="http://schemas.microsoft.com/office/drawing/2014/main" id="{8FA757CB-189C-418C-BFB8-17E180177AA7}"/>
                </a:ext>
              </a:extLst>
            </p:cNvPr>
            <p:cNvPicPr>
              <a:picLocks noChangeAspect="1"/>
            </p:cNvPicPr>
            <p:nvPr/>
          </p:nvPicPr>
          <p:blipFill rotWithShape="1">
            <a:blip r:embed="rId15" cstate="screen">
              <a:extLst>
                <a:ext uri="{28A0092B-C50C-407E-A947-70E740481C1C}">
                  <a14:useLocalDpi xmlns:a14="http://schemas.microsoft.com/office/drawing/2010/main"/>
                </a:ext>
                <a:ext uri="{96DAC541-7B7A-43D3-8B79-37D633B846F1}">
                  <asvg:svgBlip xmlns:asvg="http://schemas.microsoft.com/office/drawing/2016/SVG/main" r:embed="rId16"/>
                </a:ext>
              </a:extLst>
            </a:blip>
            <a:srcRect b="13200"/>
            <a:stretch/>
          </p:blipFill>
          <p:spPr>
            <a:xfrm>
              <a:off x="4942683" y="1516835"/>
              <a:ext cx="358395" cy="388857"/>
            </a:xfrm>
            <a:prstGeom prst="rect">
              <a:avLst/>
            </a:prstGeom>
          </p:spPr>
        </p:pic>
        <p:pic>
          <p:nvPicPr>
            <p:cNvPr id="86" name="Graphique 85">
              <a:extLst>
                <a:ext uri="{FF2B5EF4-FFF2-40B4-BE49-F238E27FC236}">
                  <a16:creationId xmlns:a16="http://schemas.microsoft.com/office/drawing/2014/main" id="{6A91D2F5-2B0E-467F-BD40-9244FA4A503C}"/>
                </a:ext>
              </a:extLst>
            </p:cNvPr>
            <p:cNvPicPr>
              <a:picLocks noChangeAspect="1"/>
            </p:cNvPicPr>
            <p:nvPr/>
          </p:nvPicPr>
          <p:blipFill rotWithShape="1">
            <a:blip r:embed="rId17" cstate="screen">
              <a:extLst>
                <a:ext uri="{28A0092B-C50C-407E-A947-70E740481C1C}">
                  <a14:useLocalDpi xmlns:a14="http://schemas.microsoft.com/office/drawing/2010/main"/>
                </a:ext>
                <a:ext uri="{96DAC541-7B7A-43D3-8B79-37D633B846F1}">
                  <asvg:svgBlip xmlns:asvg="http://schemas.microsoft.com/office/drawing/2016/SVG/main" r:embed="rId18"/>
                </a:ext>
              </a:extLst>
            </a:blip>
            <a:srcRect b="13200"/>
            <a:stretch/>
          </p:blipFill>
          <p:spPr>
            <a:xfrm>
              <a:off x="9003104" y="1538339"/>
              <a:ext cx="367107" cy="398312"/>
            </a:xfrm>
            <a:prstGeom prst="rect">
              <a:avLst/>
            </a:prstGeom>
          </p:spPr>
        </p:pic>
        <p:sp>
          <p:nvSpPr>
            <p:cNvPr id="87" name="Rectangle 86">
              <a:extLst>
                <a:ext uri="{FF2B5EF4-FFF2-40B4-BE49-F238E27FC236}">
                  <a16:creationId xmlns:a16="http://schemas.microsoft.com/office/drawing/2014/main" id="{D71FFEC0-7794-4D28-981E-1403FA8895E5}"/>
                </a:ext>
              </a:extLst>
            </p:cNvPr>
            <p:cNvSpPr/>
            <p:nvPr/>
          </p:nvSpPr>
          <p:spPr bwMode="auto">
            <a:xfrm rot="16200000">
              <a:off x="-250409" y="5322481"/>
              <a:ext cx="1059637" cy="282575"/>
            </a:xfrm>
            <a:prstGeom prst="rect">
              <a:avLst/>
            </a:prstGeom>
            <a:solidFill>
              <a:schemeClr val="tx2"/>
            </a:solidFill>
            <a:ln w="12700" cap="flat" cmpd="sng" algn="ctr">
              <a:noFill/>
              <a:prstDash val="solid"/>
              <a:round/>
              <a:headEnd type="none" w="med" len="med"/>
              <a:tailEnd type="none" w="med" len="med"/>
            </a:ln>
            <a:effectLst/>
          </p:spPr>
          <p:txBody>
            <a:bodyPr lIns="36000" rIns="36000" anchor="ctr"/>
            <a:lstStyle/>
            <a:p>
              <a:pPr algn="ctr" eaLnBrk="1" hangingPunct="1">
                <a:spcBef>
                  <a:spcPts val="0"/>
                </a:spcBef>
                <a:spcAft>
                  <a:spcPts val="0"/>
                </a:spcAft>
                <a:defRPr/>
              </a:pPr>
              <a:r>
                <a:rPr lang="en-US" sz="1000" b="1" dirty="0">
                  <a:solidFill>
                    <a:schemeClr val="bg1"/>
                  </a:solidFill>
                </a:rPr>
                <a:t>Tools</a:t>
              </a:r>
            </a:p>
          </p:txBody>
        </p:sp>
        <p:sp>
          <p:nvSpPr>
            <p:cNvPr id="88" name="Pentagone 3">
              <a:extLst>
                <a:ext uri="{FF2B5EF4-FFF2-40B4-BE49-F238E27FC236}">
                  <a16:creationId xmlns:a16="http://schemas.microsoft.com/office/drawing/2014/main" id="{DA06BE83-AD0A-48CF-B904-30432E68B274}"/>
                </a:ext>
              </a:extLst>
            </p:cNvPr>
            <p:cNvSpPr/>
            <p:nvPr/>
          </p:nvSpPr>
          <p:spPr bwMode="auto">
            <a:xfrm>
              <a:off x="3505974" y="3149283"/>
              <a:ext cx="1160209" cy="468000"/>
            </a:xfrm>
            <a:prstGeom prst="rect">
              <a:avLst/>
            </a:prstGeom>
            <a:solidFill>
              <a:schemeClr val="bg1">
                <a:lumMod val="95000"/>
              </a:schemeClr>
            </a:solidFill>
            <a:ln w="9525" cap="flat" cmpd="sng" algn="ctr">
              <a:noFill/>
              <a:prstDash val="solid"/>
              <a:round/>
              <a:headEnd type="none" w="med" len="med"/>
              <a:tailEnd type="none" w="med" len="med"/>
            </a:ln>
            <a:effectLst/>
          </p:spPr>
          <p:txBody>
            <a:bodyPr lIns="0" tIns="0" rIns="0" bIns="72000"/>
            <a:lstStyle/>
            <a:p>
              <a:pPr algn="ctr" defTabSz="742950" fontAlgn="auto">
                <a:spcBef>
                  <a:spcPts val="0"/>
                </a:spcBef>
                <a:spcAft>
                  <a:spcPts val="0"/>
                </a:spcAft>
              </a:pPr>
              <a:r>
                <a:rPr lang="en-US" sz="900" kern="0" dirty="0"/>
                <a:t>Task creation</a:t>
              </a:r>
            </a:p>
            <a:p>
              <a:pPr algn="ctr" defTabSz="742950" fontAlgn="auto">
                <a:spcBef>
                  <a:spcPts val="0"/>
                </a:spcBef>
                <a:spcAft>
                  <a:spcPts val="0"/>
                </a:spcAft>
              </a:pPr>
              <a:r>
                <a:rPr lang="en-US" sz="900" kern="0" dirty="0"/>
                <a:t>File analysis</a:t>
              </a:r>
            </a:p>
            <a:p>
              <a:pPr algn="ctr" defTabSz="742950" fontAlgn="auto">
                <a:spcBef>
                  <a:spcPts val="0"/>
                </a:spcBef>
                <a:spcAft>
                  <a:spcPts val="0"/>
                </a:spcAft>
              </a:pPr>
              <a:r>
                <a:rPr lang="en-US" sz="900" kern="0" dirty="0"/>
                <a:t>Quote generation</a:t>
              </a:r>
            </a:p>
          </p:txBody>
        </p:sp>
        <p:sp>
          <p:nvSpPr>
            <p:cNvPr id="89" name="Pentagone 3">
              <a:extLst>
                <a:ext uri="{FF2B5EF4-FFF2-40B4-BE49-F238E27FC236}">
                  <a16:creationId xmlns:a16="http://schemas.microsoft.com/office/drawing/2014/main" id="{005E1D50-BFC5-4CA1-B008-782BA0A20D2E}"/>
                </a:ext>
              </a:extLst>
            </p:cNvPr>
            <p:cNvSpPr/>
            <p:nvPr/>
          </p:nvSpPr>
          <p:spPr bwMode="auto">
            <a:xfrm>
              <a:off x="4395889" y="2612421"/>
              <a:ext cx="1160209" cy="468000"/>
            </a:xfrm>
            <a:prstGeom prst="rect">
              <a:avLst/>
            </a:prstGeom>
            <a:solidFill>
              <a:schemeClr val="bg1">
                <a:lumMod val="95000"/>
              </a:schemeClr>
            </a:solidFill>
            <a:ln w="9525" cap="flat" cmpd="sng" algn="ctr">
              <a:noFill/>
              <a:prstDash val="solid"/>
              <a:round/>
              <a:headEnd type="none" w="med" len="med"/>
              <a:tailEnd type="none" w="med" len="med"/>
            </a:ln>
            <a:effectLst/>
          </p:spPr>
          <p:txBody>
            <a:bodyPr lIns="0" tIns="0" rIns="0" bIns="72000"/>
            <a:lstStyle/>
            <a:p>
              <a:pPr algn="ctr" defTabSz="742950" fontAlgn="auto">
                <a:spcBef>
                  <a:spcPts val="0"/>
                </a:spcBef>
                <a:spcAft>
                  <a:spcPts val="0"/>
                </a:spcAft>
              </a:pPr>
              <a:r>
                <a:rPr lang="en-US" sz="900" kern="0" dirty="0"/>
                <a:t>Quote sending</a:t>
              </a:r>
            </a:p>
            <a:p>
              <a:pPr algn="ctr" defTabSz="742950" fontAlgn="auto">
                <a:spcBef>
                  <a:spcPts val="0"/>
                </a:spcBef>
                <a:spcAft>
                  <a:spcPts val="0"/>
                </a:spcAft>
              </a:pPr>
              <a:r>
                <a:rPr lang="en-US" sz="900" kern="0" dirty="0"/>
                <a:t>Quote validation by client</a:t>
              </a:r>
            </a:p>
          </p:txBody>
        </p:sp>
        <p:sp>
          <p:nvSpPr>
            <p:cNvPr id="90" name="Pentagone 3">
              <a:extLst>
                <a:ext uri="{FF2B5EF4-FFF2-40B4-BE49-F238E27FC236}">
                  <a16:creationId xmlns:a16="http://schemas.microsoft.com/office/drawing/2014/main" id="{92D1D856-8175-4620-AD40-7791DEAEA0FE}"/>
                </a:ext>
              </a:extLst>
            </p:cNvPr>
            <p:cNvSpPr/>
            <p:nvPr/>
          </p:nvSpPr>
          <p:spPr bwMode="auto">
            <a:xfrm>
              <a:off x="5524807" y="2669589"/>
              <a:ext cx="1160209" cy="1025975"/>
            </a:xfrm>
            <a:prstGeom prst="rect">
              <a:avLst/>
            </a:prstGeom>
            <a:solidFill>
              <a:schemeClr val="bg1">
                <a:lumMod val="95000"/>
              </a:schemeClr>
            </a:solidFill>
            <a:ln w="9525" cap="flat" cmpd="sng" algn="ctr">
              <a:noFill/>
              <a:prstDash val="solid"/>
              <a:round/>
              <a:headEnd type="none" w="med" len="med"/>
              <a:tailEnd type="none" w="med" len="med"/>
            </a:ln>
            <a:effectLst/>
          </p:spPr>
          <p:txBody>
            <a:bodyPr lIns="0" tIns="0" rIns="0" bIns="72000"/>
            <a:lstStyle/>
            <a:p>
              <a:pPr algn="ctr" defTabSz="742950" fontAlgn="auto">
                <a:spcBef>
                  <a:spcPts val="0"/>
                </a:spcBef>
                <a:spcAft>
                  <a:spcPts val="0"/>
                </a:spcAft>
              </a:pPr>
              <a:r>
                <a:rPr lang="en-US" sz="900" kern="0" dirty="0"/>
                <a:t>Vendor sourcing</a:t>
              </a:r>
            </a:p>
            <a:p>
              <a:pPr algn="ctr" defTabSz="742950" fontAlgn="auto">
                <a:spcBef>
                  <a:spcPts val="0"/>
                </a:spcBef>
                <a:spcAft>
                  <a:spcPts val="0"/>
                </a:spcAft>
              </a:pPr>
              <a:r>
                <a:rPr lang="en-US" sz="900" kern="0" dirty="0"/>
                <a:t>Creation of project package</a:t>
              </a:r>
            </a:p>
            <a:p>
              <a:pPr algn="ctr" defTabSz="742950" fontAlgn="auto">
                <a:spcBef>
                  <a:spcPts val="0"/>
                </a:spcBef>
                <a:spcAft>
                  <a:spcPts val="0"/>
                </a:spcAft>
              </a:pPr>
              <a:r>
                <a:rPr lang="en-US" sz="900" kern="0" dirty="0"/>
                <a:t>Order sending</a:t>
              </a:r>
            </a:p>
          </p:txBody>
        </p:sp>
        <p:sp>
          <p:nvSpPr>
            <p:cNvPr id="91" name="Pentagone 3">
              <a:extLst>
                <a:ext uri="{FF2B5EF4-FFF2-40B4-BE49-F238E27FC236}">
                  <a16:creationId xmlns:a16="http://schemas.microsoft.com/office/drawing/2014/main" id="{EC8A4F76-FD93-4C6B-934A-FB7C1AC379E2}"/>
                </a:ext>
              </a:extLst>
            </p:cNvPr>
            <p:cNvSpPr/>
            <p:nvPr/>
          </p:nvSpPr>
          <p:spPr bwMode="auto">
            <a:xfrm>
              <a:off x="6696472" y="2612420"/>
              <a:ext cx="1013344" cy="677742"/>
            </a:xfrm>
            <a:prstGeom prst="rect">
              <a:avLst/>
            </a:prstGeom>
            <a:solidFill>
              <a:schemeClr val="bg1">
                <a:lumMod val="95000"/>
              </a:schemeClr>
            </a:solidFill>
            <a:ln w="9525" cap="flat" cmpd="sng" algn="ctr">
              <a:noFill/>
              <a:prstDash val="solid"/>
              <a:round/>
              <a:headEnd type="none" w="med" len="med"/>
              <a:tailEnd type="none" w="med" len="med"/>
            </a:ln>
            <a:effectLst/>
          </p:spPr>
          <p:txBody>
            <a:bodyPr lIns="0" tIns="0" rIns="0" bIns="72000"/>
            <a:lstStyle/>
            <a:p>
              <a:pPr algn="ctr" defTabSz="742950" fontAlgn="auto">
                <a:spcBef>
                  <a:spcPts val="0"/>
                </a:spcBef>
                <a:spcAft>
                  <a:spcPts val="0"/>
                </a:spcAft>
              </a:pPr>
              <a:r>
                <a:rPr lang="en-US" sz="900" kern="0" dirty="0"/>
                <a:t>Translation by vendor</a:t>
              </a:r>
            </a:p>
            <a:p>
              <a:pPr algn="ctr" defTabSz="742950" fontAlgn="auto">
                <a:spcBef>
                  <a:spcPts val="0"/>
                </a:spcBef>
                <a:spcAft>
                  <a:spcPts val="0"/>
                </a:spcAft>
              </a:pPr>
              <a:r>
                <a:rPr lang="en-US" sz="900" kern="0" dirty="0"/>
                <a:t>Facultative review</a:t>
              </a:r>
            </a:p>
          </p:txBody>
        </p:sp>
        <p:sp>
          <p:nvSpPr>
            <p:cNvPr id="92" name="Pentagone 3">
              <a:extLst>
                <a:ext uri="{FF2B5EF4-FFF2-40B4-BE49-F238E27FC236}">
                  <a16:creationId xmlns:a16="http://schemas.microsoft.com/office/drawing/2014/main" id="{5DBD9F8B-563B-43A1-B3BB-A3552A3D3A79}"/>
                </a:ext>
              </a:extLst>
            </p:cNvPr>
            <p:cNvSpPr/>
            <p:nvPr/>
          </p:nvSpPr>
          <p:spPr bwMode="auto">
            <a:xfrm>
              <a:off x="7620867" y="2977450"/>
              <a:ext cx="1160209" cy="652085"/>
            </a:xfrm>
            <a:prstGeom prst="rect">
              <a:avLst/>
            </a:prstGeom>
            <a:solidFill>
              <a:schemeClr val="bg1">
                <a:lumMod val="95000"/>
              </a:schemeClr>
            </a:solidFill>
            <a:ln w="9525" cap="flat" cmpd="sng" algn="ctr">
              <a:noFill/>
              <a:prstDash val="solid"/>
              <a:round/>
              <a:headEnd type="none" w="med" len="med"/>
              <a:tailEnd type="none" w="med" len="med"/>
            </a:ln>
            <a:effectLst/>
          </p:spPr>
          <p:txBody>
            <a:bodyPr lIns="0" tIns="0" rIns="0" bIns="72000"/>
            <a:lstStyle/>
            <a:p>
              <a:pPr algn="ctr" defTabSz="742950" fontAlgn="auto">
                <a:spcBef>
                  <a:spcPts val="0"/>
                </a:spcBef>
                <a:spcAft>
                  <a:spcPts val="0"/>
                </a:spcAft>
              </a:pPr>
              <a:r>
                <a:rPr lang="en-US" sz="900" kern="0" dirty="0"/>
                <a:t>Quality control by internal translator teams</a:t>
              </a:r>
            </a:p>
          </p:txBody>
        </p:sp>
        <p:sp>
          <p:nvSpPr>
            <p:cNvPr id="93" name="Pentagone 3">
              <a:extLst>
                <a:ext uri="{FF2B5EF4-FFF2-40B4-BE49-F238E27FC236}">
                  <a16:creationId xmlns:a16="http://schemas.microsoft.com/office/drawing/2014/main" id="{DD0AA138-44E1-4579-83DC-80DCF5B37037}"/>
                </a:ext>
              </a:extLst>
            </p:cNvPr>
            <p:cNvSpPr/>
            <p:nvPr/>
          </p:nvSpPr>
          <p:spPr bwMode="auto">
            <a:xfrm>
              <a:off x="8758434" y="2612420"/>
              <a:ext cx="871682" cy="505337"/>
            </a:xfrm>
            <a:prstGeom prst="rect">
              <a:avLst/>
            </a:prstGeom>
            <a:solidFill>
              <a:schemeClr val="bg1">
                <a:lumMod val="95000"/>
              </a:schemeClr>
            </a:solidFill>
            <a:ln w="9525" cap="flat" cmpd="sng" algn="ctr">
              <a:noFill/>
              <a:prstDash val="solid"/>
              <a:round/>
              <a:headEnd type="none" w="med" len="med"/>
              <a:tailEnd type="none" w="med" len="med"/>
            </a:ln>
            <a:effectLst/>
          </p:spPr>
          <p:txBody>
            <a:bodyPr lIns="0" tIns="0" rIns="0" bIns="72000"/>
            <a:lstStyle/>
            <a:p>
              <a:pPr algn="ctr" defTabSz="742950" fontAlgn="auto">
                <a:spcBef>
                  <a:spcPts val="0"/>
                </a:spcBef>
                <a:spcAft>
                  <a:spcPts val="0"/>
                </a:spcAft>
              </a:pPr>
              <a:r>
                <a:rPr lang="en-US" sz="900" kern="0" dirty="0"/>
                <a:t>Delivery to client</a:t>
              </a:r>
            </a:p>
            <a:p>
              <a:pPr algn="ctr" defTabSz="742950" fontAlgn="auto">
                <a:spcBef>
                  <a:spcPts val="0"/>
                </a:spcBef>
                <a:spcAft>
                  <a:spcPts val="0"/>
                </a:spcAft>
              </a:pPr>
              <a:r>
                <a:rPr lang="en-US" sz="900" kern="0" dirty="0"/>
                <a:t>Invoicing</a:t>
              </a:r>
            </a:p>
          </p:txBody>
        </p:sp>
        <p:pic>
          <p:nvPicPr>
            <p:cNvPr id="94" name="Graphique 93">
              <a:extLst>
                <a:ext uri="{FF2B5EF4-FFF2-40B4-BE49-F238E27FC236}">
                  <a16:creationId xmlns:a16="http://schemas.microsoft.com/office/drawing/2014/main" id="{9F3490FF-C86B-45BE-A1CD-D0DD20836D44}"/>
                </a:ext>
              </a:extLst>
            </p:cNvPr>
            <p:cNvPicPr>
              <a:picLocks noChangeAspect="1"/>
            </p:cNvPicPr>
            <p:nvPr/>
          </p:nvPicPr>
          <p:blipFill rotWithShape="1">
            <a:blip r:embed="rId19" cstate="screen">
              <a:extLst>
                <a:ext uri="{28A0092B-C50C-407E-A947-70E740481C1C}">
                  <a14:useLocalDpi xmlns:a14="http://schemas.microsoft.com/office/drawing/2010/main"/>
                </a:ext>
                <a:ext uri="{96DAC541-7B7A-43D3-8B79-37D633B846F1}">
                  <asvg:svgBlip xmlns:asvg="http://schemas.microsoft.com/office/drawing/2016/SVG/main" r:embed="rId20"/>
                </a:ext>
              </a:extLst>
            </a:blip>
            <a:srcRect b="13650"/>
            <a:stretch/>
          </p:blipFill>
          <p:spPr>
            <a:xfrm>
              <a:off x="2730663" y="4017897"/>
              <a:ext cx="280257" cy="304920"/>
            </a:xfrm>
            <a:prstGeom prst="rect">
              <a:avLst/>
            </a:prstGeom>
          </p:spPr>
        </p:pic>
        <p:sp>
          <p:nvSpPr>
            <p:cNvPr id="95" name="Pentagone 3">
              <a:extLst>
                <a:ext uri="{FF2B5EF4-FFF2-40B4-BE49-F238E27FC236}">
                  <a16:creationId xmlns:a16="http://schemas.microsoft.com/office/drawing/2014/main" id="{1FB352C0-1F8E-4E4D-A3F3-D87C6F1D5C4F}"/>
                </a:ext>
              </a:extLst>
            </p:cNvPr>
            <p:cNvSpPr/>
            <p:nvPr/>
          </p:nvSpPr>
          <p:spPr bwMode="auto">
            <a:xfrm>
              <a:off x="3007317" y="4065762"/>
              <a:ext cx="498655" cy="270961"/>
            </a:xfrm>
            <a:prstGeom prst="rect">
              <a:avLst/>
            </a:prstGeom>
            <a:noFill/>
            <a:ln w="9525" cap="flat" cmpd="sng" algn="ctr">
              <a:noFill/>
              <a:prstDash val="solid"/>
              <a:round/>
              <a:headEnd type="none" w="med" len="med"/>
              <a:tailEnd type="none" w="med" len="med"/>
            </a:ln>
            <a:effectLst/>
          </p:spPr>
          <p:txBody>
            <a:bodyPr lIns="36000" tIns="72000" rIns="36000" bIns="72000"/>
            <a:lstStyle/>
            <a:p>
              <a:pPr defTabSz="742950" eaLnBrk="1" fontAlgn="auto" hangingPunct="1">
                <a:spcBef>
                  <a:spcPts val="0"/>
                </a:spcBef>
                <a:spcAft>
                  <a:spcPts val="0"/>
                </a:spcAft>
                <a:defRPr/>
              </a:pPr>
              <a:r>
                <a:rPr lang="en-US" sz="900" kern="0" dirty="0"/>
                <a:t>KAM</a:t>
              </a:r>
            </a:p>
          </p:txBody>
        </p:sp>
        <p:pic>
          <p:nvPicPr>
            <p:cNvPr id="96" name="Graphique 95" descr="Employé(e) de bureau">
              <a:extLst>
                <a:ext uri="{FF2B5EF4-FFF2-40B4-BE49-F238E27FC236}">
                  <a16:creationId xmlns:a16="http://schemas.microsoft.com/office/drawing/2014/main" id="{239DD775-E8A4-4177-96E2-4D8568080871}"/>
                </a:ext>
              </a:extLst>
            </p:cNvPr>
            <p:cNvPicPr>
              <a:picLocks noChangeAspect="1"/>
            </p:cNvPicPr>
            <p:nvPr/>
          </p:nvPicPr>
          <p:blipFill>
            <a:blip r:embed="rId21" cstate="screen">
              <a:extLst>
                <a:ext uri="{28A0092B-C50C-407E-A947-70E740481C1C}">
                  <a14:useLocalDpi xmlns:a14="http://schemas.microsoft.com/office/drawing/2010/main"/>
                </a:ext>
                <a:ext uri="{96DAC541-7B7A-43D3-8B79-37D633B846F1}">
                  <asvg:svgBlip xmlns:asvg="http://schemas.microsoft.com/office/drawing/2016/SVG/main" r:embed="rId22"/>
                </a:ext>
              </a:extLst>
            </a:blip>
            <a:stretch>
              <a:fillRect/>
            </a:stretch>
          </p:blipFill>
          <p:spPr>
            <a:xfrm>
              <a:off x="2707210" y="4310238"/>
              <a:ext cx="275064" cy="275064"/>
            </a:xfrm>
            <a:prstGeom prst="rect">
              <a:avLst/>
            </a:prstGeom>
          </p:spPr>
        </p:pic>
        <p:sp>
          <p:nvSpPr>
            <p:cNvPr id="97" name="Pentagone 3">
              <a:extLst>
                <a:ext uri="{FF2B5EF4-FFF2-40B4-BE49-F238E27FC236}">
                  <a16:creationId xmlns:a16="http://schemas.microsoft.com/office/drawing/2014/main" id="{15DB12A6-B5E2-43FF-932E-F0EA8EE26E58}"/>
                </a:ext>
              </a:extLst>
            </p:cNvPr>
            <p:cNvSpPr/>
            <p:nvPr/>
          </p:nvSpPr>
          <p:spPr bwMode="auto">
            <a:xfrm>
              <a:off x="3007317" y="4318409"/>
              <a:ext cx="597170" cy="236538"/>
            </a:xfrm>
            <a:prstGeom prst="rect">
              <a:avLst/>
            </a:prstGeom>
            <a:noFill/>
            <a:ln w="9525" cap="flat" cmpd="sng" algn="ctr">
              <a:noFill/>
              <a:prstDash val="solid"/>
              <a:round/>
              <a:headEnd type="none" w="med" len="med"/>
              <a:tailEnd type="none" w="med" len="med"/>
            </a:ln>
            <a:effectLst/>
          </p:spPr>
          <p:txBody>
            <a:bodyPr lIns="36000" tIns="72000" rIns="36000" bIns="72000"/>
            <a:lstStyle/>
            <a:p>
              <a:pPr defTabSz="742950" eaLnBrk="1" fontAlgn="auto" hangingPunct="1">
                <a:spcBef>
                  <a:spcPts val="0"/>
                </a:spcBef>
                <a:spcAft>
                  <a:spcPts val="0"/>
                </a:spcAft>
                <a:defRPr/>
              </a:pPr>
              <a:r>
                <a:rPr lang="en-US" sz="900" kern="0" dirty="0"/>
                <a:t>Client</a:t>
              </a:r>
            </a:p>
          </p:txBody>
        </p:sp>
        <p:pic>
          <p:nvPicPr>
            <p:cNvPr id="98" name="Graphique 97">
              <a:extLst>
                <a:ext uri="{FF2B5EF4-FFF2-40B4-BE49-F238E27FC236}">
                  <a16:creationId xmlns:a16="http://schemas.microsoft.com/office/drawing/2014/main" id="{245F4EA0-7EC3-44F1-A260-A664200C5660}"/>
                </a:ext>
              </a:extLst>
            </p:cNvPr>
            <p:cNvPicPr>
              <a:picLocks noChangeAspect="1"/>
            </p:cNvPicPr>
            <p:nvPr/>
          </p:nvPicPr>
          <p:blipFill rotWithShape="1">
            <a:blip r:embed="rId19" cstate="screen">
              <a:extLst>
                <a:ext uri="{28A0092B-C50C-407E-A947-70E740481C1C}">
                  <a14:useLocalDpi xmlns:a14="http://schemas.microsoft.com/office/drawing/2010/main"/>
                </a:ext>
                <a:ext uri="{96DAC541-7B7A-43D3-8B79-37D633B846F1}">
                  <asvg:svgBlip xmlns:asvg="http://schemas.microsoft.com/office/drawing/2016/SVG/main" r:embed="rId20"/>
                </a:ext>
              </a:extLst>
            </a:blip>
            <a:srcRect b="13650"/>
            <a:stretch/>
          </p:blipFill>
          <p:spPr>
            <a:xfrm>
              <a:off x="3760057" y="4017897"/>
              <a:ext cx="280257" cy="304920"/>
            </a:xfrm>
            <a:prstGeom prst="rect">
              <a:avLst/>
            </a:prstGeom>
          </p:spPr>
        </p:pic>
        <p:sp>
          <p:nvSpPr>
            <p:cNvPr id="99" name="Pentagone 3">
              <a:extLst>
                <a:ext uri="{FF2B5EF4-FFF2-40B4-BE49-F238E27FC236}">
                  <a16:creationId xmlns:a16="http://schemas.microsoft.com/office/drawing/2014/main" id="{926DA456-7CF3-485F-BCBE-865D187117DA}"/>
                </a:ext>
              </a:extLst>
            </p:cNvPr>
            <p:cNvSpPr/>
            <p:nvPr/>
          </p:nvSpPr>
          <p:spPr bwMode="auto">
            <a:xfrm>
              <a:off x="4036711" y="4065763"/>
              <a:ext cx="563262" cy="252646"/>
            </a:xfrm>
            <a:prstGeom prst="rect">
              <a:avLst/>
            </a:prstGeom>
            <a:noFill/>
            <a:ln w="9525" cap="flat" cmpd="sng" algn="ctr">
              <a:noFill/>
              <a:prstDash val="solid"/>
              <a:round/>
              <a:headEnd type="none" w="med" len="med"/>
              <a:tailEnd type="none" w="med" len="med"/>
            </a:ln>
            <a:effectLst/>
          </p:spPr>
          <p:txBody>
            <a:bodyPr lIns="36000" tIns="72000" rIns="36000" bIns="72000"/>
            <a:lstStyle/>
            <a:p>
              <a:pPr defTabSz="742950" eaLnBrk="1" fontAlgn="auto" hangingPunct="1">
                <a:spcBef>
                  <a:spcPts val="0"/>
                </a:spcBef>
                <a:spcAft>
                  <a:spcPts val="0"/>
                </a:spcAft>
                <a:defRPr/>
              </a:pPr>
              <a:r>
                <a:rPr lang="en-US" sz="900" kern="0" dirty="0"/>
                <a:t>KAM</a:t>
              </a:r>
            </a:p>
          </p:txBody>
        </p:sp>
        <p:pic>
          <p:nvPicPr>
            <p:cNvPr id="100" name="Graphique 99">
              <a:extLst>
                <a:ext uri="{FF2B5EF4-FFF2-40B4-BE49-F238E27FC236}">
                  <a16:creationId xmlns:a16="http://schemas.microsoft.com/office/drawing/2014/main" id="{A987AEB6-3E6F-488D-873E-91BB1591B64C}"/>
                </a:ext>
              </a:extLst>
            </p:cNvPr>
            <p:cNvPicPr>
              <a:picLocks noChangeAspect="1"/>
            </p:cNvPicPr>
            <p:nvPr/>
          </p:nvPicPr>
          <p:blipFill rotWithShape="1">
            <a:blip r:embed="rId19" cstate="screen">
              <a:extLst>
                <a:ext uri="{28A0092B-C50C-407E-A947-70E740481C1C}">
                  <a14:useLocalDpi xmlns:a14="http://schemas.microsoft.com/office/drawing/2010/main"/>
                </a:ext>
                <a:ext uri="{96DAC541-7B7A-43D3-8B79-37D633B846F1}">
                  <asvg:svgBlip xmlns:asvg="http://schemas.microsoft.com/office/drawing/2016/SVG/main" r:embed="rId20"/>
                </a:ext>
              </a:extLst>
            </a:blip>
            <a:srcRect b="13650"/>
            <a:stretch/>
          </p:blipFill>
          <p:spPr>
            <a:xfrm>
              <a:off x="4800930" y="4017897"/>
              <a:ext cx="280257" cy="304920"/>
            </a:xfrm>
            <a:prstGeom prst="rect">
              <a:avLst/>
            </a:prstGeom>
          </p:spPr>
        </p:pic>
        <p:sp>
          <p:nvSpPr>
            <p:cNvPr id="101" name="Pentagone 3">
              <a:extLst>
                <a:ext uri="{FF2B5EF4-FFF2-40B4-BE49-F238E27FC236}">
                  <a16:creationId xmlns:a16="http://schemas.microsoft.com/office/drawing/2014/main" id="{7F7BB965-1646-4AC3-9773-7C202DC198CB}"/>
                </a:ext>
              </a:extLst>
            </p:cNvPr>
            <p:cNvSpPr/>
            <p:nvPr/>
          </p:nvSpPr>
          <p:spPr bwMode="auto">
            <a:xfrm>
              <a:off x="5077584" y="4065762"/>
              <a:ext cx="595073" cy="242717"/>
            </a:xfrm>
            <a:prstGeom prst="rect">
              <a:avLst/>
            </a:prstGeom>
            <a:noFill/>
            <a:ln w="9525" cap="flat" cmpd="sng" algn="ctr">
              <a:noFill/>
              <a:prstDash val="solid"/>
              <a:round/>
              <a:headEnd type="none" w="med" len="med"/>
              <a:tailEnd type="none" w="med" len="med"/>
            </a:ln>
            <a:effectLst/>
          </p:spPr>
          <p:txBody>
            <a:bodyPr lIns="36000" tIns="72000" rIns="36000" bIns="72000"/>
            <a:lstStyle/>
            <a:p>
              <a:pPr defTabSz="742950" eaLnBrk="1" fontAlgn="auto" hangingPunct="1">
                <a:spcBef>
                  <a:spcPts val="0"/>
                </a:spcBef>
                <a:spcAft>
                  <a:spcPts val="0"/>
                </a:spcAft>
                <a:defRPr/>
              </a:pPr>
              <a:r>
                <a:rPr lang="en-US" sz="900" kern="0" dirty="0"/>
                <a:t>KAM</a:t>
              </a:r>
            </a:p>
          </p:txBody>
        </p:sp>
        <p:pic>
          <p:nvPicPr>
            <p:cNvPr id="102" name="Graphique 101" descr="Employé(e) de bureau">
              <a:extLst>
                <a:ext uri="{FF2B5EF4-FFF2-40B4-BE49-F238E27FC236}">
                  <a16:creationId xmlns:a16="http://schemas.microsoft.com/office/drawing/2014/main" id="{872AC797-B117-4ADA-9A8A-8A5138AF2903}"/>
                </a:ext>
              </a:extLst>
            </p:cNvPr>
            <p:cNvPicPr>
              <a:picLocks noChangeAspect="1"/>
            </p:cNvPicPr>
            <p:nvPr/>
          </p:nvPicPr>
          <p:blipFill>
            <a:blip r:embed="rId21" cstate="screen">
              <a:extLst>
                <a:ext uri="{28A0092B-C50C-407E-A947-70E740481C1C}">
                  <a14:useLocalDpi xmlns:a14="http://schemas.microsoft.com/office/drawing/2010/main"/>
                </a:ext>
                <a:ext uri="{96DAC541-7B7A-43D3-8B79-37D633B846F1}">
                  <asvg:svgBlip xmlns:asvg="http://schemas.microsoft.com/office/drawing/2016/SVG/main" r:embed="rId22"/>
                </a:ext>
              </a:extLst>
            </a:blip>
            <a:stretch>
              <a:fillRect/>
            </a:stretch>
          </p:blipFill>
          <p:spPr>
            <a:xfrm>
              <a:off x="4777477" y="4310238"/>
              <a:ext cx="275064" cy="275064"/>
            </a:xfrm>
            <a:prstGeom prst="rect">
              <a:avLst/>
            </a:prstGeom>
          </p:spPr>
        </p:pic>
        <p:sp>
          <p:nvSpPr>
            <p:cNvPr id="103" name="Pentagone 3">
              <a:extLst>
                <a:ext uri="{FF2B5EF4-FFF2-40B4-BE49-F238E27FC236}">
                  <a16:creationId xmlns:a16="http://schemas.microsoft.com/office/drawing/2014/main" id="{651785F5-4779-4A80-B920-961EC7066FA3}"/>
                </a:ext>
              </a:extLst>
            </p:cNvPr>
            <p:cNvSpPr/>
            <p:nvPr/>
          </p:nvSpPr>
          <p:spPr bwMode="auto">
            <a:xfrm>
              <a:off x="4987224" y="4436678"/>
              <a:ext cx="687529" cy="236538"/>
            </a:xfrm>
            <a:prstGeom prst="rect">
              <a:avLst/>
            </a:prstGeom>
            <a:noFill/>
            <a:ln w="9525" cap="flat" cmpd="sng" algn="ctr">
              <a:noFill/>
              <a:prstDash val="solid"/>
              <a:round/>
              <a:headEnd type="none" w="med" len="med"/>
              <a:tailEnd type="none" w="med" len="med"/>
            </a:ln>
            <a:effectLst/>
          </p:spPr>
          <p:txBody>
            <a:bodyPr lIns="36000" tIns="72000" rIns="36000" bIns="72000"/>
            <a:lstStyle/>
            <a:p>
              <a:pPr defTabSz="742950" eaLnBrk="1" fontAlgn="auto" hangingPunct="1">
                <a:spcBef>
                  <a:spcPts val="0"/>
                </a:spcBef>
                <a:spcAft>
                  <a:spcPts val="0"/>
                </a:spcAft>
                <a:defRPr/>
              </a:pPr>
              <a:r>
                <a:rPr lang="en-US" sz="900" kern="0" dirty="0"/>
                <a:t>Client</a:t>
              </a:r>
            </a:p>
          </p:txBody>
        </p:sp>
        <p:pic>
          <p:nvPicPr>
            <p:cNvPr id="104" name="Graphique 103">
              <a:extLst>
                <a:ext uri="{FF2B5EF4-FFF2-40B4-BE49-F238E27FC236}">
                  <a16:creationId xmlns:a16="http://schemas.microsoft.com/office/drawing/2014/main" id="{C8BFB220-ED87-4C63-A957-C86807B8BEA3}"/>
                </a:ext>
              </a:extLst>
            </p:cNvPr>
            <p:cNvPicPr>
              <a:picLocks noChangeAspect="1"/>
            </p:cNvPicPr>
            <p:nvPr/>
          </p:nvPicPr>
          <p:blipFill rotWithShape="1">
            <a:blip r:embed="rId23" cstate="screen">
              <a:extLst>
                <a:ext uri="{28A0092B-C50C-407E-A947-70E740481C1C}">
                  <a14:useLocalDpi xmlns:a14="http://schemas.microsoft.com/office/drawing/2010/main"/>
                </a:ext>
                <a:ext uri="{96DAC541-7B7A-43D3-8B79-37D633B846F1}">
                  <asvg:svgBlip xmlns:asvg="http://schemas.microsoft.com/office/drawing/2016/SVG/main" r:embed="rId24"/>
                </a:ext>
              </a:extLst>
            </a:blip>
            <a:srcRect b="13650"/>
            <a:stretch/>
          </p:blipFill>
          <p:spPr>
            <a:xfrm>
              <a:off x="5831911" y="4017897"/>
              <a:ext cx="280257" cy="304920"/>
            </a:xfrm>
            <a:prstGeom prst="rect">
              <a:avLst/>
            </a:prstGeom>
          </p:spPr>
        </p:pic>
        <p:sp>
          <p:nvSpPr>
            <p:cNvPr id="105" name="Pentagone 3">
              <a:extLst>
                <a:ext uri="{FF2B5EF4-FFF2-40B4-BE49-F238E27FC236}">
                  <a16:creationId xmlns:a16="http://schemas.microsoft.com/office/drawing/2014/main" id="{0ACAFE08-962E-4BC8-8D72-1E07950C5209}"/>
                </a:ext>
              </a:extLst>
            </p:cNvPr>
            <p:cNvSpPr/>
            <p:nvPr/>
          </p:nvSpPr>
          <p:spPr bwMode="auto">
            <a:xfrm>
              <a:off x="6108565" y="4065763"/>
              <a:ext cx="538190" cy="208271"/>
            </a:xfrm>
            <a:prstGeom prst="rect">
              <a:avLst/>
            </a:prstGeom>
            <a:noFill/>
            <a:ln w="9525" cap="flat" cmpd="sng" algn="ctr">
              <a:noFill/>
              <a:prstDash val="solid"/>
              <a:round/>
              <a:headEnd type="none" w="med" len="med"/>
              <a:tailEnd type="none" w="med" len="med"/>
            </a:ln>
            <a:effectLst/>
          </p:spPr>
          <p:txBody>
            <a:bodyPr lIns="36000" tIns="72000" rIns="36000" bIns="72000"/>
            <a:lstStyle/>
            <a:p>
              <a:pPr defTabSz="742950" eaLnBrk="1" fontAlgn="auto" hangingPunct="1">
                <a:spcBef>
                  <a:spcPts val="0"/>
                </a:spcBef>
                <a:spcAft>
                  <a:spcPts val="0"/>
                </a:spcAft>
                <a:defRPr/>
              </a:pPr>
              <a:r>
                <a:rPr lang="en-US" sz="900" kern="0" dirty="0"/>
                <a:t>KAM</a:t>
              </a:r>
            </a:p>
          </p:txBody>
        </p:sp>
        <p:sp>
          <p:nvSpPr>
            <p:cNvPr id="106" name="Pentagone 3">
              <a:extLst>
                <a:ext uri="{FF2B5EF4-FFF2-40B4-BE49-F238E27FC236}">
                  <a16:creationId xmlns:a16="http://schemas.microsoft.com/office/drawing/2014/main" id="{415C1887-4D6A-4BFA-A542-AB31F35B094F}"/>
                </a:ext>
              </a:extLst>
            </p:cNvPr>
            <p:cNvSpPr/>
            <p:nvPr/>
          </p:nvSpPr>
          <p:spPr bwMode="auto">
            <a:xfrm>
              <a:off x="6108565" y="4318409"/>
              <a:ext cx="730119" cy="248111"/>
            </a:xfrm>
            <a:prstGeom prst="rect">
              <a:avLst/>
            </a:prstGeom>
            <a:noFill/>
            <a:ln w="9525" cap="flat" cmpd="sng" algn="ctr">
              <a:noFill/>
              <a:prstDash val="solid"/>
              <a:round/>
              <a:headEnd type="none" w="med" len="med"/>
              <a:tailEnd type="none" w="med" len="med"/>
            </a:ln>
            <a:effectLst/>
          </p:spPr>
          <p:txBody>
            <a:bodyPr lIns="36000" tIns="72000" rIns="36000" bIns="72000"/>
            <a:lstStyle/>
            <a:p>
              <a:pPr defTabSz="742950" eaLnBrk="1" fontAlgn="auto" hangingPunct="1">
                <a:spcBef>
                  <a:spcPts val="0"/>
                </a:spcBef>
                <a:spcAft>
                  <a:spcPts val="0"/>
                </a:spcAft>
                <a:defRPr/>
              </a:pPr>
              <a:r>
                <a:rPr lang="en-US" sz="900" kern="0" dirty="0"/>
                <a:t>Vendor</a:t>
              </a:r>
            </a:p>
          </p:txBody>
        </p:sp>
        <p:pic>
          <p:nvPicPr>
            <p:cNvPr id="107" name="Graphique 106" descr="Utilisateurs">
              <a:extLst>
                <a:ext uri="{FF2B5EF4-FFF2-40B4-BE49-F238E27FC236}">
                  <a16:creationId xmlns:a16="http://schemas.microsoft.com/office/drawing/2014/main" id="{65698668-15FC-4A57-AFCD-24AA1BC4F852}"/>
                </a:ext>
              </a:extLst>
            </p:cNvPr>
            <p:cNvPicPr>
              <a:picLocks noChangeAspect="1"/>
            </p:cNvPicPr>
            <p:nvPr/>
          </p:nvPicPr>
          <p:blipFill>
            <a:blip r:embed="rId25" cstate="screen">
              <a:extLst>
                <a:ext uri="{28A0092B-C50C-407E-A947-70E740481C1C}">
                  <a14:useLocalDpi xmlns:a14="http://schemas.microsoft.com/office/drawing/2010/main"/>
                </a:ext>
                <a:ext uri="{96DAC541-7B7A-43D3-8B79-37D633B846F1}">
                  <asvg:svgBlip xmlns:asvg="http://schemas.microsoft.com/office/drawing/2016/SVG/main" r:embed="rId26"/>
                </a:ext>
              </a:extLst>
            </a:blip>
            <a:stretch>
              <a:fillRect/>
            </a:stretch>
          </p:blipFill>
          <p:spPr>
            <a:xfrm>
              <a:off x="5805073" y="4310383"/>
              <a:ext cx="306282" cy="306282"/>
            </a:xfrm>
            <a:prstGeom prst="rect">
              <a:avLst/>
            </a:prstGeom>
          </p:spPr>
        </p:pic>
        <p:pic>
          <p:nvPicPr>
            <p:cNvPr id="108" name="Graphique 107">
              <a:extLst>
                <a:ext uri="{FF2B5EF4-FFF2-40B4-BE49-F238E27FC236}">
                  <a16:creationId xmlns:a16="http://schemas.microsoft.com/office/drawing/2014/main" id="{BDC015A5-5C28-49E6-8297-BC2B655E7276}"/>
                </a:ext>
              </a:extLst>
            </p:cNvPr>
            <p:cNvPicPr>
              <a:picLocks noChangeAspect="1"/>
            </p:cNvPicPr>
            <p:nvPr/>
          </p:nvPicPr>
          <p:blipFill rotWithShape="1">
            <a:blip r:embed="rId23" cstate="screen">
              <a:extLst>
                <a:ext uri="{28A0092B-C50C-407E-A947-70E740481C1C}">
                  <a14:useLocalDpi xmlns:a14="http://schemas.microsoft.com/office/drawing/2010/main"/>
                </a:ext>
                <a:ext uri="{96DAC541-7B7A-43D3-8B79-37D633B846F1}">
                  <asvg:svgBlip xmlns:asvg="http://schemas.microsoft.com/office/drawing/2016/SVG/main" r:embed="rId24"/>
                </a:ext>
              </a:extLst>
            </a:blip>
            <a:srcRect b="13650"/>
            <a:stretch/>
          </p:blipFill>
          <p:spPr>
            <a:xfrm>
              <a:off x="6861043" y="4017897"/>
              <a:ext cx="280257" cy="304920"/>
            </a:xfrm>
            <a:prstGeom prst="rect">
              <a:avLst/>
            </a:prstGeom>
          </p:spPr>
        </p:pic>
        <p:sp>
          <p:nvSpPr>
            <p:cNvPr id="109" name="Pentagone 3">
              <a:extLst>
                <a:ext uri="{FF2B5EF4-FFF2-40B4-BE49-F238E27FC236}">
                  <a16:creationId xmlns:a16="http://schemas.microsoft.com/office/drawing/2014/main" id="{36D5C66A-85B6-4A41-A70D-74703A42ADC6}"/>
                </a:ext>
              </a:extLst>
            </p:cNvPr>
            <p:cNvSpPr/>
            <p:nvPr/>
          </p:nvSpPr>
          <p:spPr bwMode="auto">
            <a:xfrm>
              <a:off x="7137697" y="4065763"/>
              <a:ext cx="538190" cy="208271"/>
            </a:xfrm>
            <a:prstGeom prst="rect">
              <a:avLst/>
            </a:prstGeom>
            <a:noFill/>
            <a:ln w="9525" cap="flat" cmpd="sng" algn="ctr">
              <a:noFill/>
              <a:prstDash val="solid"/>
              <a:round/>
              <a:headEnd type="none" w="med" len="med"/>
              <a:tailEnd type="none" w="med" len="med"/>
            </a:ln>
            <a:effectLst/>
          </p:spPr>
          <p:txBody>
            <a:bodyPr lIns="36000" tIns="72000" rIns="36000" bIns="72000"/>
            <a:lstStyle/>
            <a:p>
              <a:pPr defTabSz="742950" eaLnBrk="1" fontAlgn="auto" hangingPunct="1">
                <a:spcBef>
                  <a:spcPts val="0"/>
                </a:spcBef>
                <a:spcAft>
                  <a:spcPts val="0"/>
                </a:spcAft>
                <a:defRPr/>
              </a:pPr>
              <a:r>
                <a:rPr lang="en-US" sz="900" kern="0" dirty="0"/>
                <a:t>KAM</a:t>
              </a:r>
            </a:p>
          </p:txBody>
        </p:sp>
        <p:sp>
          <p:nvSpPr>
            <p:cNvPr id="110" name="Pentagone 3">
              <a:extLst>
                <a:ext uri="{FF2B5EF4-FFF2-40B4-BE49-F238E27FC236}">
                  <a16:creationId xmlns:a16="http://schemas.microsoft.com/office/drawing/2014/main" id="{47E92894-6CE3-43BE-80DC-0F76B5DF980F}"/>
                </a:ext>
              </a:extLst>
            </p:cNvPr>
            <p:cNvSpPr/>
            <p:nvPr/>
          </p:nvSpPr>
          <p:spPr bwMode="auto">
            <a:xfrm>
              <a:off x="7137697" y="4318409"/>
              <a:ext cx="730119" cy="248111"/>
            </a:xfrm>
            <a:prstGeom prst="rect">
              <a:avLst/>
            </a:prstGeom>
            <a:noFill/>
            <a:ln w="9525" cap="flat" cmpd="sng" algn="ctr">
              <a:noFill/>
              <a:prstDash val="solid"/>
              <a:round/>
              <a:headEnd type="none" w="med" len="med"/>
              <a:tailEnd type="none" w="med" len="med"/>
            </a:ln>
            <a:effectLst/>
          </p:spPr>
          <p:txBody>
            <a:bodyPr lIns="36000" tIns="72000" rIns="36000" bIns="72000"/>
            <a:lstStyle/>
            <a:p>
              <a:pPr defTabSz="742950" eaLnBrk="1" fontAlgn="auto" hangingPunct="1">
                <a:spcBef>
                  <a:spcPts val="0"/>
                </a:spcBef>
                <a:spcAft>
                  <a:spcPts val="0"/>
                </a:spcAft>
                <a:defRPr/>
              </a:pPr>
              <a:r>
                <a:rPr lang="en-US" sz="900" kern="0" dirty="0"/>
                <a:t>Vendor</a:t>
              </a:r>
            </a:p>
          </p:txBody>
        </p:sp>
        <p:pic>
          <p:nvPicPr>
            <p:cNvPr id="111" name="Graphique 110" descr="Utilisateurs">
              <a:extLst>
                <a:ext uri="{FF2B5EF4-FFF2-40B4-BE49-F238E27FC236}">
                  <a16:creationId xmlns:a16="http://schemas.microsoft.com/office/drawing/2014/main" id="{4180D62F-AEED-4E48-BEDA-72F65808064D}"/>
                </a:ext>
              </a:extLst>
            </p:cNvPr>
            <p:cNvPicPr>
              <a:picLocks noChangeAspect="1"/>
            </p:cNvPicPr>
            <p:nvPr/>
          </p:nvPicPr>
          <p:blipFill>
            <a:blip r:embed="rId25" cstate="screen">
              <a:extLst>
                <a:ext uri="{28A0092B-C50C-407E-A947-70E740481C1C}">
                  <a14:useLocalDpi xmlns:a14="http://schemas.microsoft.com/office/drawing/2010/main"/>
                </a:ext>
                <a:ext uri="{96DAC541-7B7A-43D3-8B79-37D633B846F1}">
                  <asvg:svgBlip xmlns:asvg="http://schemas.microsoft.com/office/drawing/2016/SVG/main" r:embed="rId26"/>
                </a:ext>
              </a:extLst>
            </a:blip>
            <a:stretch>
              <a:fillRect/>
            </a:stretch>
          </p:blipFill>
          <p:spPr>
            <a:xfrm>
              <a:off x="6834205" y="4310383"/>
              <a:ext cx="306282" cy="306282"/>
            </a:xfrm>
            <a:prstGeom prst="rect">
              <a:avLst/>
            </a:prstGeom>
          </p:spPr>
        </p:pic>
        <p:pic>
          <p:nvPicPr>
            <p:cNvPr id="112" name="Graphique 111">
              <a:extLst>
                <a:ext uri="{FF2B5EF4-FFF2-40B4-BE49-F238E27FC236}">
                  <a16:creationId xmlns:a16="http://schemas.microsoft.com/office/drawing/2014/main" id="{4ED802E7-34D2-4509-B793-D1BB893BBF88}"/>
                </a:ext>
              </a:extLst>
            </p:cNvPr>
            <p:cNvPicPr>
              <a:picLocks noChangeAspect="1"/>
            </p:cNvPicPr>
            <p:nvPr/>
          </p:nvPicPr>
          <p:blipFill rotWithShape="1">
            <a:blip r:embed="rId23" cstate="screen">
              <a:extLst>
                <a:ext uri="{28A0092B-C50C-407E-A947-70E740481C1C}">
                  <a14:useLocalDpi xmlns:a14="http://schemas.microsoft.com/office/drawing/2010/main"/>
                </a:ext>
                <a:ext uri="{96DAC541-7B7A-43D3-8B79-37D633B846F1}">
                  <asvg:svgBlip xmlns:asvg="http://schemas.microsoft.com/office/drawing/2016/SVG/main" r:embed="rId24"/>
                </a:ext>
              </a:extLst>
            </a:blip>
            <a:srcRect b="13650"/>
            <a:stretch/>
          </p:blipFill>
          <p:spPr>
            <a:xfrm>
              <a:off x="7895467" y="4017897"/>
              <a:ext cx="280257" cy="304920"/>
            </a:xfrm>
            <a:prstGeom prst="rect">
              <a:avLst/>
            </a:prstGeom>
          </p:spPr>
        </p:pic>
        <p:sp>
          <p:nvSpPr>
            <p:cNvPr id="113" name="Pentagone 3">
              <a:extLst>
                <a:ext uri="{FF2B5EF4-FFF2-40B4-BE49-F238E27FC236}">
                  <a16:creationId xmlns:a16="http://schemas.microsoft.com/office/drawing/2014/main" id="{0C095A33-38E5-462F-8A7A-E62A8E98D55C}"/>
                </a:ext>
              </a:extLst>
            </p:cNvPr>
            <p:cNvSpPr/>
            <p:nvPr/>
          </p:nvSpPr>
          <p:spPr bwMode="auto">
            <a:xfrm>
              <a:off x="8172120" y="4065763"/>
              <a:ext cx="538190" cy="208271"/>
            </a:xfrm>
            <a:prstGeom prst="rect">
              <a:avLst/>
            </a:prstGeom>
            <a:noFill/>
            <a:ln w="9525" cap="flat" cmpd="sng" algn="ctr">
              <a:noFill/>
              <a:prstDash val="solid"/>
              <a:round/>
              <a:headEnd type="none" w="med" len="med"/>
              <a:tailEnd type="none" w="med" len="med"/>
            </a:ln>
            <a:effectLst/>
          </p:spPr>
          <p:txBody>
            <a:bodyPr lIns="36000" tIns="72000" rIns="36000" bIns="72000"/>
            <a:lstStyle/>
            <a:p>
              <a:pPr defTabSz="742950" eaLnBrk="1" fontAlgn="auto" hangingPunct="1">
                <a:spcBef>
                  <a:spcPts val="0"/>
                </a:spcBef>
                <a:spcAft>
                  <a:spcPts val="0"/>
                </a:spcAft>
                <a:defRPr/>
              </a:pPr>
              <a:r>
                <a:rPr lang="en-US" sz="900" kern="0" dirty="0"/>
                <a:t>KAM</a:t>
              </a:r>
            </a:p>
          </p:txBody>
        </p:sp>
        <p:sp>
          <p:nvSpPr>
            <p:cNvPr id="114" name="Pentagone 3">
              <a:extLst>
                <a:ext uri="{FF2B5EF4-FFF2-40B4-BE49-F238E27FC236}">
                  <a16:creationId xmlns:a16="http://schemas.microsoft.com/office/drawing/2014/main" id="{A85051FB-B96C-4561-9949-AE0A210DCEF7}"/>
                </a:ext>
              </a:extLst>
            </p:cNvPr>
            <p:cNvSpPr/>
            <p:nvPr/>
          </p:nvSpPr>
          <p:spPr bwMode="auto">
            <a:xfrm>
              <a:off x="8172120" y="4318409"/>
              <a:ext cx="908665" cy="236538"/>
            </a:xfrm>
            <a:prstGeom prst="rect">
              <a:avLst/>
            </a:prstGeom>
            <a:noFill/>
            <a:ln w="9525" cap="flat" cmpd="sng" algn="ctr">
              <a:noFill/>
              <a:prstDash val="solid"/>
              <a:round/>
              <a:headEnd type="none" w="med" len="med"/>
              <a:tailEnd type="none" w="med" len="med"/>
            </a:ln>
            <a:effectLst/>
          </p:spPr>
          <p:txBody>
            <a:bodyPr lIns="36000" tIns="72000" rIns="36000" bIns="72000"/>
            <a:lstStyle/>
            <a:p>
              <a:pPr defTabSz="742950" eaLnBrk="1" fontAlgn="auto" hangingPunct="1">
                <a:spcBef>
                  <a:spcPts val="0"/>
                </a:spcBef>
                <a:spcAft>
                  <a:spcPts val="0"/>
                </a:spcAft>
                <a:defRPr/>
              </a:pPr>
              <a:r>
                <a:rPr lang="en-US" sz="900" kern="0" dirty="0"/>
                <a:t>Internal translator</a:t>
              </a:r>
            </a:p>
          </p:txBody>
        </p:sp>
        <p:pic>
          <p:nvPicPr>
            <p:cNvPr id="115" name="Graphique 186">
              <a:extLst>
                <a:ext uri="{FF2B5EF4-FFF2-40B4-BE49-F238E27FC236}">
                  <a16:creationId xmlns:a16="http://schemas.microsoft.com/office/drawing/2014/main" id="{03D8FCA3-7D04-49DB-A9D8-E792ED1984B3}"/>
                </a:ext>
              </a:extLst>
            </p:cNvPr>
            <p:cNvPicPr>
              <a:picLocks noChangeAspect="1" noChangeArrowheads="1"/>
            </p:cNvPicPr>
            <p:nvPr/>
          </p:nvPicPr>
          <p:blipFill>
            <a:blip r:embed="rId27" cstate="screen">
              <a:extLst>
                <a:ext uri="{28A0092B-C50C-407E-A947-70E740481C1C}">
                  <a14:useLocalDpi xmlns:a14="http://schemas.microsoft.com/office/drawing/2010/main"/>
                </a:ext>
              </a:extLst>
            </a:blip>
            <a:srcRect/>
            <a:stretch>
              <a:fillRect/>
            </a:stretch>
          </p:blipFill>
          <p:spPr bwMode="auto">
            <a:xfrm>
              <a:off x="7892814" y="4377879"/>
              <a:ext cx="288132" cy="2977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6" name="Graphique 115">
              <a:extLst>
                <a:ext uri="{FF2B5EF4-FFF2-40B4-BE49-F238E27FC236}">
                  <a16:creationId xmlns:a16="http://schemas.microsoft.com/office/drawing/2014/main" id="{658543A9-DC7F-4BB3-8282-2990BD5365BA}"/>
                </a:ext>
              </a:extLst>
            </p:cNvPr>
            <p:cNvPicPr>
              <a:picLocks noChangeAspect="1"/>
            </p:cNvPicPr>
            <p:nvPr/>
          </p:nvPicPr>
          <p:blipFill rotWithShape="1">
            <a:blip r:embed="rId23" cstate="screen">
              <a:extLst>
                <a:ext uri="{28A0092B-C50C-407E-A947-70E740481C1C}">
                  <a14:useLocalDpi xmlns:a14="http://schemas.microsoft.com/office/drawing/2010/main"/>
                </a:ext>
                <a:ext uri="{96DAC541-7B7A-43D3-8B79-37D633B846F1}">
                  <asvg:svgBlip xmlns:asvg="http://schemas.microsoft.com/office/drawing/2016/SVG/main" r:embed="rId24"/>
                </a:ext>
              </a:extLst>
            </a:blip>
            <a:srcRect b="13650"/>
            <a:stretch/>
          </p:blipFill>
          <p:spPr>
            <a:xfrm>
              <a:off x="8938784" y="4017897"/>
              <a:ext cx="280257" cy="304920"/>
            </a:xfrm>
            <a:prstGeom prst="rect">
              <a:avLst/>
            </a:prstGeom>
          </p:spPr>
        </p:pic>
        <p:sp>
          <p:nvSpPr>
            <p:cNvPr id="117" name="Pentagone 3">
              <a:extLst>
                <a:ext uri="{FF2B5EF4-FFF2-40B4-BE49-F238E27FC236}">
                  <a16:creationId xmlns:a16="http://schemas.microsoft.com/office/drawing/2014/main" id="{DBAD1338-6574-407E-A6BE-CF70C12CF161}"/>
                </a:ext>
              </a:extLst>
            </p:cNvPr>
            <p:cNvSpPr/>
            <p:nvPr/>
          </p:nvSpPr>
          <p:spPr bwMode="auto">
            <a:xfrm>
              <a:off x="9215437" y="4065763"/>
              <a:ext cx="538190" cy="208271"/>
            </a:xfrm>
            <a:prstGeom prst="rect">
              <a:avLst/>
            </a:prstGeom>
            <a:noFill/>
            <a:ln w="9525" cap="flat" cmpd="sng" algn="ctr">
              <a:noFill/>
              <a:prstDash val="solid"/>
              <a:round/>
              <a:headEnd type="none" w="med" len="med"/>
              <a:tailEnd type="none" w="med" len="med"/>
            </a:ln>
            <a:effectLst/>
          </p:spPr>
          <p:txBody>
            <a:bodyPr lIns="36000" tIns="72000" rIns="36000" bIns="72000"/>
            <a:lstStyle/>
            <a:p>
              <a:pPr defTabSz="742950" eaLnBrk="1" fontAlgn="auto" hangingPunct="1">
                <a:spcBef>
                  <a:spcPts val="0"/>
                </a:spcBef>
                <a:spcAft>
                  <a:spcPts val="0"/>
                </a:spcAft>
                <a:defRPr/>
              </a:pPr>
              <a:r>
                <a:rPr lang="en-US" sz="900" kern="0" dirty="0"/>
                <a:t>KAM</a:t>
              </a:r>
            </a:p>
          </p:txBody>
        </p:sp>
        <p:sp>
          <p:nvSpPr>
            <p:cNvPr id="118" name="Pentagone 3">
              <a:extLst>
                <a:ext uri="{FF2B5EF4-FFF2-40B4-BE49-F238E27FC236}">
                  <a16:creationId xmlns:a16="http://schemas.microsoft.com/office/drawing/2014/main" id="{6CC80E4F-5AF6-43ED-BF86-E4E441DAE0FE}"/>
                </a:ext>
              </a:extLst>
            </p:cNvPr>
            <p:cNvSpPr/>
            <p:nvPr/>
          </p:nvSpPr>
          <p:spPr bwMode="auto">
            <a:xfrm>
              <a:off x="554038" y="4981222"/>
              <a:ext cx="9096375" cy="227013"/>
            </a:xfrm>
            <a:prstGeom prst="rect">
              <a:avLst/>
            </a:prstGeom>
            <a:solidFill>
              <a:schemeClr val="bg1"/>
            </a:solidFill>
            <a:ln w="9525" cap="flat" cmpd="sng" algn="ctr">
              <a:solidFill>
                <a:schemeClr val="tx1">
                  <a:lumMod val="20000"/>
                  <a:lumOff val="80000"/>
                </a:schemeClr>
              </a:solidFill>
              <a:prstDash val="solid"/>
              <a:round/>
              <a:headEnd type="none" w="med" len="med"/>
              <a:tailEnd type="none" w="med" len="med"/>
            </a:ln>
            <a:effectLst/>
          </p:spPr>
          <p:txBody>
            <a:bodyPr lIns="0" tIns="36000" rIns="0" bIns="36000" anchor="ctr"/>
            <a:lstStyle/>
            <a:p>
              <a:pPr algn="ctr" defTabSz="742950" eaLnBrk="1" fontAlgn="auto" hangingPunct="1">
                <a:spcBef>
                  <a:spcPts val="0"/>
                </a:spcBef>
                <a:spcAft>
                  <a:spcPts val="0"/>
                </a:spcAft>
                <a:defRPr/>
              </a:pPr>
              <a:r>
                <a:rPr lang="en-US" sz="900" kern="0" dirty="0"/>
                <a:t>Email / phone</a:t>
              </a:r>
            </a:p>
          </p:txBody>
        </p:sp>
        <p:sp>
          <p:nvSpPr>
            <p:cNvPr id="119" name="Pentagone 3">
              <a:extLst>
                <a:ext uri="{FF2B5EF4-FFF2-40B4-BE49-F238E27FC236}">
                  <a16:creationId xmlns:a16="http://schemas.microsoft.com/office/drawing/2014/main" id="{7C8B8644-EF6E-4905-A0F5-5C2CD0B264C9}"/>
                </a:ext>
              </a:extLst>
            </p:cNvPr>
            <p:cNvSpPr/>
            <p:nvPr/>
          </p:nvSpPr>
          <p:spPr bwMode="auto">
            <a:xfrm>
              <a:off x="554038" y="5273322"/>
              <a:ext cx="975765" cy="227013"/>
            </a:xfrm>
            <a:prstGeom prst="rect">
              <a:avLst/>
            </a:prstGeom>
            <a:solidFill>
              <a:schemeClr val="bg1"/>
            </a:solidFill>
            <a:ln w="9525" cap="flat" cmpd="sng" algn="ctr">
              <a:solidFill>
                <a:schemeClr val="tx1">
                  <a:lumMod val="20000"/>
                  <a:lumOff val="80000"/>
                </a:schemeClr>
              </a:solidFill>
              <a:prstDash val="solid"/>
              <a:round/>
              <a:headEnd type="none" w="med" len="med"/>
              <a:tailEnd type="none" w="med" len="med"/>
            </a:ln>
            <a:effectLst/>
          </p:spPr>
          <p:txBody>
            <a:bodyPr lIns="0" tIns="36000" rIns="0" bIns="36000" anchor="ctr"/>
            <a:lstStyle/>
            <a:p>
              <a:pPr algn="ctr" defTabSz="742950" eaLnBrk="1" fontAlgn="auto" hangingPunct="1">
                <a:spcBef>
                  <a:spcPts val="0"/>
                </a:spcBef>
                <a:spcAft>
                  <a:spcPts val="0"/>
                </a:spcAft>
                <a:defRPr/>
              </a:pPr>
              <a:r>
                <a:rPr lang="en-US" sz="900" kern="0" dirty="0"/>
                <a:t>LinkedIn</a:t>
              </a:r>
            </a:p>
          </p:txBody>
        </p:sp>
        <p:sp>
          <p:nvSpPr>
            <p:cNvPr id="120" name="Pentagone 3">
              <a:extLst>
                <a:ext uri="{FF2B5EF4-FFF2-40B4-BE49-F238E27FC236}">
                  <a16:creationId xmlns:a16="http://schemas.microsoft.com/office/drawing/2014/main" id="{EF6A0361-72CE-4976-81E6-23CA720B0E0B}"/>
                </a:ext>
              </a:extLst>
            </p:cNvPr>
            <p:cNvSpPr/>
            <p:nvPr/>
          </p:nvSpPr>
          <p:spPr bwMode="auto">
            <a:xfrm>
              <a:off x="554038" y="5555898"/>
              <a:ext cx="2176625" cy="354394"/>
            </a:xfrm>
            <a:prstGeom prst="rect">
              <a:avLst/>
            </a:prstGeom>
            <a:solidFill>
              <a:schemeClr val="bg1"/>
            </a:solidFill>
            <a:ln w="9525" cap="flat" cmpd="sng" algn="ctr">
              <a:solidFill>
                <a:schemeClr val="tx1">
                  <a:lumMod val="20000"/>
                  <a:lumOff val="80000"/>
                </a:schemeClr>
              </a:solidFill>
              <a:prstDash val="solid"/>
              <a:round/>
              <a:headEnd type="none" w="med" len="med"/>
              <a:tailEnd type="none" w="med" len="med"/>
            </a:ln>
            <a:effectLst/>
          </p:spPr>
          <p:txBody>
            <a:bodyPr lIns="0" tIns="36000" rIns="0" bIns="36000"/>
            <a:lstStyle/>
            <a:p>
              <a:pPr algn="ctr" defTabSz="742950" eaLnBrk="1" fontAlgn="auto" hangingPunct="1">
                <a:spcBef>
                  <a:spcPts val="0"/>
                </a:spcBef>
                <a:spcAft>
                  <a:spcPts val="0"/>
                </a:spcAft>
                <a:defRPr/>
              </a:pPr>
              <a:r>
                <a:rPr lang="en-US" sz="900" kern="0" dirty="0"/>
                <a:t>Website (SEO/SEA), </a:t>
              </a:r>
            </a:p>
            <a:p>
              <a:pPr algn="ctr" defTabSz="742950" eaLnBrk="1" fontAlgn="auto" hangingPunct="1">
                <a:spcBef>
                  <a:spcPts val="0"/>
                </a:spcBef>
                <a:spcAft>
                  <a:spcPts val="0"/>
                </a:spcAft>
                <a:defRPr/>
              </a:pPr>
              <a:r>
                <a:rPr lang="en-US" sz="900" kern="0" dirty="0"/>
                <a:t>CRM &amp; Portal (</a:t>
              </a:r>
              <a:r>
                <a:rPr lang="en-US" sz="900" kern="0" dirty="0" err="1"/>
                <a:t>Textmaster</a:t>
              </a:r>
              <a:r>
                <a:rPr lang="en-US" sz="900" kern="0" dirty="0"/>
                <a:t>)</a:t>
              </a:r>
            </a:p>
          </p:txBody>
        </p:sp>
        <p:sp>
          <p:nvSpPr>
            <p:cNvPr id="121" name="Pentagone 3">
              <a:extLst>
                <a:ext uri="{FF2B5EF4-FFF2-40B4-BE49-F238E27FC236}">
                  <a16:creationId xmlns:a16="http://schemas.microsoft.com/office/drawing/2014/main" id="{BFDCD2F7-D0DE-423D-8845-692BDD508BA2}"/>
                </a:ext>
              </a:extLst>
            </p:cNvPr>
            <p:cNvSpPr/>
            <p:nvPr/>
          </p:nvSpPr>
          <p:spPr bwMode="auto">
            <a:xfrm>
              <a:off x="2553194" y="5273323"/>
              <a:ext cx="7097220" cy="221480"/>
            </a:xfrm>
            <a:prstGeom prst="rect">
              <a:avLst/>
            </a:prstGeom>
            <a:solidFill>
              <a:schemeClr val="bg1"/>
            </a:solidFill>
            <a:ln w="9525" cap="flat" cmpd="sng" algn="ctr">
              <a:solidFill>
                <a:schemeClr val="tx1">
                  <a:lumMod val="20000"/>
                  <a:lumOff val="80000"/>
                </a:schemeClr>
              </a:solidFill>
              <a:prstDash val="solid"/>
              <a:round/>
              <a:headEnd type="none" w="med" len="med"/>
              <a:tailEnd type="none" w="med" len="med"/>
            </a:ln>
            <a:effectLst/>
          </p:spPr>
          <p:txBody>
            <a:bodyPr lIns="88900" tIns="38100" rIns="88900" bIns="38100" anchor="ctr"/>
            <a:lstStyle/>
            <a:p>
              <a:pPr algn="ctr" defTabSz="742950" eaLnBrk="1" fontAlgn="auto" hangingPunct="1">
                <a:spcBef>
                  <a:spcPts val="0"/>
                </a:spcBef>
                <a:spcAft>
                  <a:spcPts val="0"/>
                </a:spcAft>
                <a:defRPr/>
              </a:pPr>
              <a:r>
                <a:rPr lang="en-US" sz="900" kern="0" dirty="0"/>
                <a:t>ERP (separated ERPs per entities with little functionalities)</a:t>
              </a:r>
            </a:p>
          </p:txBody>
        </p:sp>
        <p:sp>
          <p:nvSpPr>
            <p:cNvPr id="122" name="Pentagone 3">
              <a:extLst>
                <a:ext uri="{FF2B5EF4-FFF2-40B4-BE49-F238E27FC236}">
                  <a16:creationId xmlns:a16="http://schemas.microsoft.com/office/drawing/2014/main" id="{C3E37837-414F-4553-98C1-7875D7F39D63}"/>
                </a:ext>
              </a:extLst>
            </p:cNvPr>
            <p:cNvSpPr/>
            <p:nvPr/>
          </p:nvSpPr>
          <p:spPr bwMode="auto">
            <a:xfrm>
              <a:off x="3576584" y="5563807"/>
              <a:ext cx="4870504" cy="221480"/>
            </a:xfrm>
            <a:prstGeom prst="rect">
              <a:avLst/>
            </a:prstGeom>
            <a:solidFill>
              <a:schemeClr val="bg1"/>
            </a:solidFill>
            <a:ln w="9525" cap="flat" cmpd="sng" algn="ctr">
              <a:solidFill>
                <a:schemeClr val="tx1">
                  <a:lumMod val="20000"/>
                  <a:lumOff val="80000"/>
                </a:schemeClr>
              </a:solidFill>
              <a:prstDash val="solid"/>
              <a:round/>
              <a:headEnd type="none" w="med" len="med"/>
              <a:tailEnd type="none" w="med" len="med"/>
            </a:ln>
            <a:effectLst/>
          </p:spPr>
          <p:txBody>
            <a:bodyPr lIns="88900" tIns="38100" rIns="88900" bIns="38100" anchor="ctr"/>
            <a:lstStyle/>
            <a:p>
              <a:pPr algn="ctr" defTabSz="742950" eaLnBrk="1" fontAlgn="auto" hangingPunct="1">
                <a:spcBef>
                  <a:spcPts val="0"/>
                </a:spcBef>
                <a:spcAft>
                  <a:spcPts val="0"/>
                </a:spcAft>
                <a:defRPr/>
              </a:pPr>
              <a:r>
                <a:rPr lang="en-US" sz="900" kern="0" dirty="0"/>
                <a:t>Trados studio</a:t>
              </a:r>
            </a:p>
          </p:txBody>
        </p:sp>
        <p:sp>
          <p:nvSpPr>
            <p:cNvPr id="123" name="Ellipse 122">
              <a:extLst>
                <a:ext uri="{FF2B5EF4-FFF2-40B4-BE49-F238E27FC236}">
                  <a16:creationId xmlns:a16="http://schemas.microsoft.com/office/drawing/2014/main" id="{3EAEB141-8F44-4AC0-B379-C26EBB56770F}"/>
                </a:ext>
              </a:extLst>
            </p:cNvPr>
            <p:cNvSpPr/>
            <p:nvPr/>
          </p:nvSpPr>
          <p:spPr bwMode="auto">
            <a:xfrm>
              <a:off x="675603" y="1202955"/>
              <a:ext cx="182888" cy="182888"/>
            </a:xfrm>
            <a:prstGeom prst="ellipse">
              <a:avLst/>
            </a:prstGeom>
            <a:solidFill>
              <a:schemeClr val="accent1">
                <a:lumMod val="75000"/>
              </a:schemeClr>
            </a:solidFill>
            <a:ln w="9525" cap="flat" cmpd="sng" algn="ctr">
              <a:noFill/>
              <a:prstDash val="solid"/>
              <a:round/>
              <a:headEnd type="none" w="med" len="med"/>
              <a:tailEnd type="none" w="med" len="med"/>
            </a:ln>
            <a:effectLst/>
          </p:spPr>
          <p:txBody>
            <a:bodyPr lIns="0" tIns="0" rIns="0" bIns="0" anchor="ctr"/>
            <a:lstStyle/>
            <a:p>
              <a:pPr algn="ctr" defTabSz="633078" fontAlgn="auto">
                <a:spcBef>
                  <a:spcPts val="0"/>
                </a:spcBef>
                <a:spcAft>
                  <a:spcPts val="0"/>
                </a:spcAft>
              </a:pPr>
              <a:r>
                <a:rPr lang="en-US" sz="1050" kern="0" dirty="0">
                  <a:solidFill>
                    <a:schemeClr val="bg1"/>
                  </a:solidFill>
                  <a:latin typeface="+mj-lt"/>
                </a:rPr>
                <a:t>1</a:t>
              </a:r>
            </a:p>
          </p:txBody>
        </p:sp>
        <p:sp>
          <p:nvSpPr>
            <p:cNvPr id="124" name="Ellipse 123">
              <a:extLst>
                <a:ext uri="{FF2B5EF4-FFF2-40B4-BE49-F238E27FC236}">
                  <a16:creationId xmlns:a16="http://schemas.microsoft.com/office/drawing/2014/main" id="{F8B1BC02-5DA3-4414-A10C-B724559E0F9C}"/>
                </a:ext>
              </a:extLst>
            </p:cNvPr>
            <p:cNvSpPr/>
            <p:nvPr/>
          </p:nvSpPr>
          <p:spPr bwMode="auto">
            <a:xfrm>
              <a:off x="3311580" y="1202955"/>
              <a:ext cx="182888" cy="182888"/>
            </a:xfrm>
            <a:prstGeom prst="ellipse">
              <a:avLst/>
            </a:prstGeom>
            <a:solidFill>
              <a:schemeClr val="tx2"/>
            </a:solidFill>
            <a:ln w="9525" cap="flat" cmpd="sng" algn="ctr">
              <a:noFill/>
              <a:prstDash val="solid"/>
              <a:round/>
              <a:headEnd type="none" w="med" len="med"/>
              <a:tailEnd type="none" w="med" len="med"/>
            </a:ln>
            <a:effectLst/>
          </p:spPr>
          <p:txBody>
            <a:bodyPr lIns="0" tIns="0" rIns="0" bIns="0" anchor="ctr"/>
            <a:lstStyle/>
            <a:p>
              <a:pPr algn="ctr" defTabSz="633078" fontAlgn="auto">
                <a:spcBef>
                  <a:spcPts val="0"/>
                </a:spcBef>
                <a:spcAft>
                  <a:spcPts val="0"/>
                </a:spcAft>
              </a:pPr>
              <a:r>
                <a:rPr lang="en-US" sz="1050" kern="0" dirty="0">
                  <a:solidFill>
                    <a:schemeClr val="bg1"/>
                  </a:solidFill>
                  <a:latin typeface="+mj-lt"/>
                </a:rPr>
                <a:t>2</a:t>
              </a:r>
            </a:p>
          </p:txBody>
        </p:sp>
        <p:sp>
          <p:nvSpPr>
            <p:cNvPr id="125" name="Ellipse 124">
              <a:extLst>
                <a:ext uri="{FF2B5EF4-FFF2-40B4-BE49-F238E27FC236}">
                  <a16:creationId xmlns:a16="http://schemas.microsoft.com/office/drawing/2014/main" id="{065F8B71-F0F7-4D59-AB65-1218AEE2DAB7}"/>
                </a:ext>
              </a:extLst>
            </p:cNvPr>
            <p:cNvSpPr/>
            <p:nvPr/>
          </p:nvSpPr>
          <p:spPr bwMode="auto">
            <a:xfrm>
              <a:off x="6618620" y="1202955"/>
              <a:ext cx="182888" cy="182888"/>
            </a:xfrm>
            <a:prstGeom prst="ellipse">
              <a:avLst/>
            </a:prstGeom>
            <a:solidFill>
              <a:schemeClr val="bg1"/>
            </a:solidFill>
            <a:ln w="9525" cap="flat" cmpd="sng" algn="ctr">
              <a:noFill/>
              <a:prstDash val="solid"/>
              <a:round/>
              <a:headEnd type="none" w="med" len="med"/>
              <a:tailEnd type="none" w="med" len="med"/>
            </a:ln>
            <a:effectLst/>
          </p:spPr>
          <p:txBody>
            <a:bodyPr lIns="0" tIns="0" rIns="0" bIns="0" anchor="ctr"/>
            <a:lstStyle/>
            <a:p>
              <a:pPr algn="ctr" defTabSz="633078" fontAlgn="auto">
                <a:spcBef>
                  <a:spcPts val="0"/>
                </a:spcBef>
                <a:spcAft>
                  <a:spcPts val="0"/>
                </a:spcAft>
              </a:pPr>
              <a:r>
                <a:rPr lang="en-US" sz="1050" kern="0" dirty="0">
                  <a:solidFill>
                    <a:schemeClr val="tx2"/>
                  </a:solidFill>
                  <a:latin typeface="+mj-lt"/>
                </a:rPr>
                <a:t>3</a:t>
              </a:r>
            </a:p>
          </p:txBody>
        </p:sp>
      </p:grpSp>
      <p:sp>
        <p:nvSpPr>
          <p:cNvPr id="126" name="Pentagone 3">
            <a:extLst>
              <a:ext uri="{FF2B5EF4-FFF2-40B4-BE49-F238E27FC236}">
                <a16:creationId xmlns:a16="http://schemas.microsoft.com/office/drawing/2014/main" id="{EEE45712-275C-4D06-97CB-221815075B44}"/>
              </a:ext>
            </a:extLst>
          </p:cNvPr>
          <p:cNvSpPr/>
          <p:nvPr/>
        </p:nvSpPr>
        <p:spPr bwMode="auto">
          <a:xfrm>
            <a:off x="329636" y="6024956"/>
            <a:ext cx="1781103" cy="273425"/>
          </a:xfrm>
          <a:prstGeom prst="rect">
            <a:avLst/>
          </a:prstGeom>
          <a:noFill/>
          <a:ln w="9525" cap="flat" cmpd="sng" algn="ctr">
            <a:noFill/>
            <a:prstDash val="solid"/>
            <a:round/>
            <a:headEnd type="none" w="med" len="med"/>
            <a:tailEnd type="none" w="med" len="med"/>
          </a:ln>
          <a:effectLst/>
        </p:spPr>
        <p:txBody>
          <a:bodyPr lIns="36000" tIns="72000" rIns="36000" bIns="72000"/>
          <a:lstStyle/>
          <a:p>
            <a:pPr defTabSz="742950" eaLnBrk="1" fontAlgn="auto" hangingPunct="1">
              <a:spcBef>
                <a:spcPts val="0"/>
              </a:spcBef>
              <a:spcAft>
                <a:spcPts val="0"/>
              </a:spcAft>
              <a:defRPr/>
            </a:pPr>
            <a:r>
              <a:rPr lang="en-US" sz="900" kern="0" dirty="0"/>
              <a:t>KAM = Key account manager</a:t>
            </a:r>
          </a:p>
        </p:txBody>
      </p:sp>
      <p:pic>
        <p:nvPicPr>
          <p:cNvPr id="127" name="Graphic 30" descr="Magnifying glass with solid fill">
            <a:extLst>
              <a:ext uri="{FF2B5EF4-FFF2-40B4-BE49-F238E27FC236}">
                <a16:creationId xmlns:a16="http://schemas.microsoft.com/office/drawing/2014/main" id="{BC91FD15-6AB7-46D7-86A9-45696A7D34D2}"/>
              </a:ext>
            </a:extLst>
          </p:cNvPr>
          <p:cNvPicPr>
            <a:picLocks noChangeAspect="1"/>
          </p:cNvPicPr>
          <p:nvPr/>
        </p:nvPicPr>
        <p:blipFill>
          <a:blip r:embed="rId28" cstate="print">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64498" y="201198"/>
            <a:ext cx="387795" cy="387795"/>
          </a:xfrm>
          <a:prstGeom prst="rect">
            <a:avLst/>
          </a:prstGeom>
        </p:spPr>
      </p:pic>
      <p:sp>
        <p:nvSpPr>
          <p:cNvPr id="128" name="ZoneTexte 63">
            <a:extLst>
              <a:ext uri="{FF2B5EF4-FFF2-40B4-BE49-F238E27FC236}">
                <a16:creationId xmlns:a16="http://schemas.microsoft.com/office/drawing/2014/main" id="{690DF736-25BF-47AC-863D-B5C04E5BFD09}"/>
              </a:ext>
            </a:extLst>
          </p:cNvPr>
          <p:cNvSpPr txBox="1"/>
          <p:nvPr/>
        </p:nvSpPr>
        <p:spPr>
          <a:xfrm>
            <a:off x="5189828" y="6393455"/>
            <a:ext cx="3600000" cy="215444"/>
          </a:xfrm>
          <a:prstGeom prst="rect">
            <a:avLst/>
          </a:prstGeom>
          <a:noFill/>
        </p:spPr>
        <p:txBody>
          <a:bodyPr wrap="square">
            <a:spAutoFit/>
          </a:bodyPr>
          <a:lstStyle/>
          <a:p>
            <a:pPr marL="0" indent="0">
              <a:buNone/>
            </a:pPr>
            <a:r>
              <a:rPr lang="en-US" sz="800" i="1" dirty="0">
                <a:solidFill>
                  <a:schemeClr val="bg1"/>
                </a:solidFill>
              </a:rPr>
              <a:t>Sources: eleven research and analysis</a:t>
            </a:r>
          </a:p>
        </p:txBody>
      </p:sp>
    </p:spTree>
    <p:extLst>
      <p:ext uri="{BB962C8B-B14F-4D97-AF65-F5344CB8AC3E}">
        <p14:creationId xmlns:p14="http://schemas.microsoft.com/office/powerpoint/2010/main" val="295572157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t 1" hidden="1">
            <a:extLst>
              <a:ext uri="{FF2B5EF4-FFF2-40B4-BE49-F238E27FC236}">
                <a16:creationId xmlns:a16="http://schemas.microsoft.com/office/drawing/2014/main" id="{D07CDB35-9DAF-4C2A-8083-D3E9B9FF4958}"/>
              </a:ext>
            </a:extLst>
          </p:cNvPr>
          <p:cNvGraphicFramePr>
            <a:graphicFrameLocks noChangeAspect="1"/>
          </p:cNvGraphicFramePr>
          <p:nvPr>
            <p:custDataLst>
              <p:tags r:id="rId1"/>
            </p:custDataLst>
            <p:extLst>
              <p:ext uri="{D42A27DB-BD31-4B8C-83A1-F6EECF244321}">
                <p14:modId xmlns:p14="http://schemas.microsoft.com/office/powerpoint/2010/main" val="12739742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15" imgH="416" progId="TCLayout.ActiveDocument.1">
                  <p:embed/>
                </p:oleObj>
              </mc:Choice>
              <mc:Fallback>
                <p:oleObj name="think-cell Slide" r:id="rId3" imgW="415" imgH="416" progId="TCLayout.ActiveDocument.1">
                  <p:embed/>
                  <p:pic>
                    <p:nvPicPr>
                      <p:cNvPr id="2" name="Objet 1" hidden="1">
                        <a:extLst>
                          <a:ext uri="{FF2B5EF4-FFF2-40B4-BE49-F238E27FC236}">
                            <a16:creationId xmlns:a16="http://schemas.microsoft.com/office/drawing/2014/main" id="{D07CDB35-9DAF-4C2A-8083-D3E9B9FF495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3" name="Titre 2">
            <a:extLst>
              <a:ext uri="{FF2B5EF4-FFF2-40B4-BE49-F238E27FC236}">
                <a16:creationId xmlns:a16="http://schemas.microsoft.com/office/drawing/2014/main" id="{744C9668-D38F-4DBF-9AE2-129AFE4443E6}"/>
              </a:ext>
            </a:extLst>
          </p:cNvPr>
          <p:cNvSpPr txBox="1"/>
          <p:nvPr/>
        </p:nvSpPr>
        <p:spPr>
          <a:xfrm rot="16200000">
            <a:off x="-1731601" y="3124800"/>
            <a:ext cx="4867275" cy="1088573"/>
          </a:xfrm>
          <a:prstGeom prst="rect">
            <a:avLst/>
          </a:prstGeom>
          <a:noFill/>
        </p:spPr>
        <p:txBody>
          <a:bodyPr vert="horz" wrap="square" rtlCol="0">
            <a:noAutofit/>
          </a:bodyPr>
          <a:lstStyle/>
          <a:p>
            <a:pPr algn="ctr"/>
            <a:r>
              <a:rPr lang="en-US" sz="6000" b="1" dirty="0">
                <a:solidFill>
                  <a:srgbClr val="009DB0"/>
                </a:solidFill>
                <a:latin typeface="+mj-lt"/>
              </a:rPr>
              <a:t>AGENDA</a:t>
            </a:r>
          </a:p>
        </p:txBody>
      </p:sp>
      <p:sp>
        <p:nvSpPr>
          <p:cNvPr id="4" name="ZoneTexte 3">
            <a:extLst>
              <a:ext uri="{FF2B5EF4-FFF2-40B4-BE49-F238E27FC236}">
                <a16:creationId xmlns:a16="http://schemas.microsoft.com/office/drawing/2014/main" id="{B1DD5068-1806-4730-9DB9-278C1A572145}"/>
              </a:ext>
            </a:extLst>
          </p:cNvPr>
          <p:cNvSpPr txBox="1"/>
          <p:nvPr/>
        </p:nvSpPr>
        <p:spPr>
          <a:xfrm>
            <a:off x="5839200" y="1885949"/>
            <a:ext cx="3790800" cy="3524251"/>
          </a:xfrm>
          <a:prstGeom prst="rect">
            <a:avLst/>
          </a:prstGeom>
          <a:solidFill>
            <a:srgbClr val="F2F2F2"/>
          </a:solidFill>
        </p:spPr>
        <p:txBody>
          <a:bodyPr vert="horz" wrap="square" lIns="216000" tIns="144000" rIns="108000" rtlCol="0" anchor="t">
            <a:noAutofit/>
          </a:bodyPr>
          <a:lstStyle/>
          <a:p>
            <a:pPr marL="355600" indent="-228600">
              <a:spcBef>
                <a:spcPts val="1200"/>
              </a:spcBef>
              <a:buFont typeface="+mj-lt"/>
              <a:buAutoNum type="alphaLcPeriod"/>
            </a:pPr>
            <a:r>
              <a:rPr lang="en-US" sz="1100" dirty="0">
                <a:latin typeface="+mj-lt"/>
              </a:rPr>
              <a:t>Repository of relevant use-cases for Hestia</a:t>
            </a:r>
          </a:p>
          <a:p>
            <a:pPr marL="355600" indent="-228600">
              <a:spcBef>
                <a:spcPts val="1200"/>
              </a:spcBef>
              <a:buFont typeface="+mj-lt"/>
              <a:buAutoNum type="alphaLcPeriod"/>
            </a:pPr>
            <a:r>
              <a:rPr lang="en-US" sz="1100" b="1" dirty="0">
                <a:solidFill>
                  <a:schemeClr val="accent5">
                    <a:lumMod val="75000"/>
                  </a:schemeClr>
                </a:solidFill>
                <a:latin typeface="+mj-lt"/>
              </a:rPr>
              <a:t>Outside-in assessment of digital projects for Hestia</a:t>
            </a:r>
          </a:p>
          <a:p>
            <a:pPr marL="355600" indent="-228600">
              <a:spcBef>
                <a:spcPts val="1200"/>
              </a:spcBef>
              <a:buFont typeface="+mj-lt"/>
              <a:buAutoNum type="alphaLcPeriod"/>
            </a:pPr>
            <a:r>
              <a:rPr lang="en-US" sz="1100" dirty="0">
                <a:latin typeface="+mj-lt"/>
              </a:rPr>
              <a:t>Barriers to entry assessment</a:t>
            </a:r>
          </a:p>
        </p:txBody>
      </p:sp>
      <p:sp>
        <p:nvSpPr>
          <p:cNvPr id="5" name="Chevron">
            <a:extLst>
              <a:ext uri="{FF2B5EF4-FFF2-40B4-BE49-F238E27FC236}">
                <a16:creationId xmlns:a16="http://schemas.microsoft.com/office/drawing/2014/main" id="{3043F534-C5C5-4371-A080-3E7D382D4691}"/>
              </a:ext>
            </a:extLst>
          </p:cNvPr>
          <p:cNvSpPr/>
          <p:nvPr/>
        </p:nvSpPr>
        <p:spPr bwMode="auto">
          <a:xfrm>
            <a:off x="1418399" y="2492987"/>
            <a:ext cx="79200" cy="514803"/>
          </a:xfrm>
          <a:prstGeom prst="chevron">
            <a:avLst>
              <a:gd name="adj" fmla="val 100000"/>
            </a:avLst>
          </a:prstGeom>
          <a:solidFill>
            <a:srgbClr val="009DB0"/>
          </a:solidFill>
          <a:ln w="9525" cap="flat" cmpd="sng" algn="ctr">
            <a:solidFill>
              <a:srgbClr val="009DB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dirty="0">
              <a:ln>
                <a:noFill/>
              </a:ln>
              <a:solidFill>
                <a:schemeClr val="tx1"/>
              </a:solidFill>
              <a:effectLst/>
              <a:latin typeface="+mj-lt"/>
            </a:endParaRPr>
          </a:p>
        </p:txBody>
      </p:sp>
      <p:sp>
        <p:nvSpPr>
          <p:cNvPr id="6" name="Isosceles Triangle">
            <a:extLst>
              <a:ext uri="{FF2B5EF4-FFF2-40B4-BE49-F238E27FC236}">
                <a16:creationId xmlns:a16="http://schemas.microsoft.com/office/drawing/2014/main" id="{26ECAE7C-898E-4AAA-804A-1AC65C1FE983}"/>
              </a:ext>
            </a:extLst>
          </p:cNvPr>
          <p:cNvSpPr/>
          <p:nvPr/>
        </p:nvSpPr>
        <p:spPr bwMode="auto">
          <a:xfrm rot="5400000">
            <a:off x="5689799" y="2640589"/>
            <a:ext cx="514803" cy="219600"/>
          </a:xfrm>
          <a:prstGeom prst="triangl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dirty="0">
              <a:ln>
                <a:noFill/>
              </a:ln>
              <a:solidFill>
                <a:schemeClr val="tx1"/>
              </a:solidFill>
              <a:effectLst/>
              <a:latin typeface="+mj-lt"/>
            </a:endParaRPr>
          </a:p>
        </p:txBody>
      </p:sp>
      <p:sp>
        <p:nvSpPr>
          <p:cNvPr id="18" name="Arrow: Pentagon">
            <a:extLst>
              <a:ext uri="{FF2B5EF4-FFF2-40B4-BE49-F238E27FC236}">
                <a16:creationId xmlns:a16="http://schemas.microsoft.com/office/drawing/2014/main" id="{76F36889-FDFC-4A3B-99A2-030305287A37}"/>
              </a:ext>
            </a:extLst>
          </p:cNvPr>
          <p:cNvSpPr/>
          <p:nvPr/>
        </p:nvSpPr>
        <p:spPr bwMode="auto">
          <a:xfrm>
            <a:off x="1641599" y="1892385"/>
            <a:ext cx="3960000" cy="514803"/>
          </a:xfrm>
          <a:prstGeom prst="homePlate">
            <a:avLst/>
          </a:prstGeom>
          <a:solidFill>
            <a:schemeClr val="accent5">
              <a:lumMod val="40000"/>
              <a:lumOff val="60000"/>
            </a:schemeClr>
          </a:solidFill>
          <a:ln w="9525" cap="flat" cmpd="sng" algn="ctr">
            <a:noFill/>
            <a:prstDash val="solid"/>
            <a:round/>
            <a:headEnd type="none" w="med" len="med"/>
            <a:tailEnd type="none" w="med" len="med"/>
          </a:ln>
          <a:effectLst/>
        </p:spPr>
        <p:txBody>
          <a:bodyPr vert="horz" wrap="square" lIns="396000" tIns="45720" rIns="91440" bIns="45720" numCol="1" rtlCol="0" anchor="ctr" anchorCtr="0" compatLnSpc="1">
            <a:prstTxWarp prst="textNoShape">
              <a:avLst/>
            </a:prstTxWarp>
          </a:bodyPr>
          <a:lstStyle/>
          <a:p>
            <a:pPr marL="118800" marR="0" indent="0" defTabSz="914400" rtl="0" eaLnBrk="1" fontAlgn="base" latinLnBrk="0" hangingPunct="1">
              <a:lnSpc>
                <a:spcPct val="100000"/>
              </a:lnSpc>
              <a:spcBef>
                <a:spcPct val="0"/>
              </a:spcBef>
              <a:spcAft>
                <a:spcPct val="0"/>
              </a:spcAft>
              <a:buClrTx/>
              <a:buSzTx/>
              <a:buFontTx/>
              <a:buNone/>
              <a:tabLst/>
            </a:pPr>
            <a:r>
              <a:rPr kumimoji="0" lang="en-US" sz="1050" b="1" i="0" u="none" strike="noStrike" cap="none" normalizeH="0" baseline="0" dirty="0">
                <a:ln>
                  <a:noFill/>
                </a:ln>
                <a:solidFill>
                  <a:schemeClr val="accent5">
                    <a:lumMod val="75000"/>
                  </a:schemeClr>
                </a:solidFill>
                <a:effectLst/>
                <a:latin typeface="+mj-lt"/>
              </a:rPr>
              <a:t>Executive summary</a:t>
            </a:r>
          </a:p>
        </p:txBody>
      </p:sp>
      <p:sp>
        <p:nvSpPr>
          <p:cNvPr id="19" name="Oval">
            <a:extLst>
              <a:ext uri="{FF2B5EF4-FFF2-40B4-BE49-F238E27FC236}">
                <a16:creationId xmlns:a16="http://schemas.microsoft.com/office/drawing/2014/main" id="{9E66CD1F-7100-44BC-98EA-C630C43EB2E8}"/>
              </a:ext>
            </a:extLst>
          </p:cNvPr>
          <p:cNvSpPr/>
          <p:nvPr/>
        </p:nvSpPr>
        <p:spPr bwMode="auto">
          <a:xfrm>
            <a:off x="1717200" y="2015311"/>
            <a:ext cx="288000" cy="288000"/>
          </a:xfrm>
          <a:prstGeom prst="ellips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a:ln>
                  <a:noFill/>
                </a:ln>
                <a:solidFill>
                  <a:srgbClr val="009DB0"/>
                </a:solidFill>
                <a:effectLst/>
                <a:latin typeface="+mj-lt"/>
              </a:rPr>
              <a:t>1</a:t>
            </a:r>
          </a:p>
        </p:txBody>
      </p:sp>
      <p:sp>
        <p:nvSpPr>
          <p:cNvPr id="20" name="Arrow: Pentagon">
            <a:extLst>
              <a:ext uri="{FF2B5EF4-FFF2-40B4-BE49-F238E27FC236}">
                <a16:creationId xmlns:a16="http://schemas.microsoft.com/office/drawing/2014/main" id="{9DECDA42-DA1B-4765-9DB2-026DA5BE2D89}"/>
              </a:ext>
            </a:extLst>
          </p:cNvPr>
          <p:cNvSpPr/>
          <p:nvPr/>
        </p:nvSpPr>
        <p:spPr bwMode="auto">
          <a:xfrm>
            <a:off x="1641599" y="2492988"/>
            <a:ext cx="4319994" cy="514803"/>
          </a:xfrm>
          <a:prstGeom prst="homePlate">
            <a:avLst/>
          </a:prstGeom>
          <a:solidFill>
            <a:schemeClr val="accent5"/>
          </a:solidFill>
          <a:ln w="9525" cap="flat" cmpd="sng" algn="ctr">
            <a:noFill/>
            <a:prstDash val="solid"/>
            <a:round/>
            <a:headEnd type="none" w="med" len="med"/>
            <a:tailEnd type="none" w="med" len="med"/>
          </a:ln>
          <a:effectLst/>
        </p:spPr>
        <p:txBody>
          <a:bodyPr vert="horz" wrap="square" lIns="396000" tIns="45720" rIns="91440" bIns="45720" numCol="1" rtlCol="0" anchor="ctr" anchorCtr="0" compatLnSpc="1">
            <a:prstTxWarp prst="textNoShape">
              <a:avLst/>
            </a:prstTxWarp>
          </a:bodyPr>
          <a:lstStyle/>
          <a:p>
            <a:pPr marL="118800" marR="0" indent="0" defTabSz="914400" rtl="0" eaLnBrk="1" fontAlgn="base" latinLnBrk="0" hangingPunct="1">
              <a:lnSpc>
                <a:spcPct val="100000"/>
              </a:lnSpc>
              <a:spcBef>
                <a:spcPct val="0"/>
              </a:spcBef>
              <a:spcAft>
                <a:spcPct val="0"/>
              </a:spcAft>
              <a:buClrTx/>
              <a:buSzTx/>
              <a:buFontTx/>
              <a:buNone/>
              <a:tabLst/>
            </a:pPr>
            <a:r>
              <a:rPr kumimoji="0" lang="en-US" sz="1050" b="1" i="0" u="none" strike="noStrike" cap="none" normalizeH="0" baseline="0" dirty="0">
                <a:ln>
                  <a:noFill/>
                </a:ln>
                <a:solidFill>
                  <a:schemeClr val="bg1"/>
                </a:solidFill>
                <a:effectLst/>
                <a:latin typeface="+mj-lt"/>
              </a:rPr>
              <a:t>Outside-in assessment of internal digital projects</a:t>
            </a:r>
          </a:p>
        </p:txBody>
      </p:sp>
      <p:sp>
        <p:nvSpPr>
          <p:cNvPr id="21" name="Oval">
            <a:extLst>
              <a:ext uri="{FF2B5EF4-FFF2-40B4-BE49-F238E27FC236}">
                <a16:creationId xmlns:a16="http://schemas.microsoft.com/office/drawing/2014/main" id="{43D2426F-B496-4A75-AAD1-497EA9082A33}"/>
              </a:ext>
            </a:extLst>
          </p:cNvPr>
          <p:cNvSpPr/>
          <p:nvPr/>
        </p:nvSpPr>
        <p:spPr bwMode="auto">
          <a:xfrm>
            <a:off x="1717200" y="2615915"/>
            <a:ext cx="288000" cy="288000"/>
          </a:xfrm>
          <a:prstGeom prst="ellips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a:ln>
                  <a:noFill/>
                </a:ln>
                <a:solidFill>
                  <a:srgbClr val="009DB0"/>
                </a:solidFill>
                <a:effectLst/>
                <a:latin typeface="+mj-lt"/>
              </a:rPr>
              <a:t>2</a:t>
            </a:r>
          </a:p>
        </p:txBody>
      </p:sp>
      <p:sp>
        <p:nvSpPr>
          <p:cNvPr id="22" name="Arrow: Pentagon">
            <a:extLst>
              <a:ext uri="{FF2B5EF4-FFF2-40B4-BE49-F238E27FC236}">
                <a16:creationId xmlns:a16="http://schemas.microsoft.com/office/drawing/2014/main" id="{C002634F-3FA9-4AC3-90E2-0D253FC97BF7}"/>
              </a:ext>
            </a:extLst>
          </p:cNvPr>
          <p:cNvSpPr/>
          <p:nvPr/>
        </p:nvSpPr>
        <p:spPr bwMode="auto">
          <a:xfrm>
            <a:off x="1641599" y="3093590"/>
            <a:ext cx="3960000" cy="514803"/>
          </a:xfrm>
          <a:prstGeom prst="homePlate">
            <a:avLst/>
          </a:prstGeom>
          <a:solidFill>
            <a:srgbClr val="CDE8EF"/>
          </a:solidFill>
          <a:ln w="9525" cap="flat" cmpd="sng" algn="ctr">
            <a:noFill/>
            <a:prstDash val="solid"/>
            <a:round/>
            <a:headEnd type="none" w="med" len="med"/>
            <a:tailEnd type="none" w="med" len="med"/>
          </a:ln>
          <a:effectLst/>
        </p:spPr>
        <p:txBody>
          <a:bodyPr vert="horz" wrap="square" lIns="396000" tIns="45720" rIns="0" bIns="45720" numCol="1" rtlCol="0" anchor="ctr" anchorCtr="0" compatLnSpc="1">
            <a:prstTxWarp prst="textNoShape">
              <a:avLst/>
            </a:prstTxWarp>
          </a:bodyPr>
          <a:lstStyle/>
          <a:p>
            <a:pPr marL="118800" marR="0" indent="0" defTabSz="914400" rtl="0" eaLnBrk="1" fontAlgn="base" latinLnBrk="0" hangingPunct="1">
              <a:lnSpc>
                <a:spcPct val="100000"/>
              </a:lnSpc>
              <a:spcBef>
                <a:spcPct val="0"/>
              </a:spcBef>
              <a:spcAft>
                <a:spcPct val="0"/>
              </a:spcAft>
              <a:buClrTx/>
              <a:buSzTx/>
              <a:buFontTx/>
              <a:buNone/>
              <a:tabLst/>
            </a:pPr>
            <a:r>
              <a:rPr kumimoji="0" lang="en-US" sz="1050" b="1" i="0" u="none" strike="noStrike" cap="none" normalizeH="0" baseline="0" dirty="0">
                <a:ln>
                  <a:noFill/>
                </a:ln>
                <a:solidFill>
                  <a:srgbClr val="009DB0"/>
                </a:solidFill>
                <a:effectLst/>
                <a:latin typeface="+mj-lt"/>
              </a:rPr>
              <a:t>Risk/opportunity analysis of platform business models</a:t>
            </a:r>
          </a:p>
        </p:txBody>
      </p:sp>
      <p:sp>
        <p:nvSpPr>
          <p:cNvPr id="23" name="Oval">
            <a:extLst>
              <a:ext uri="{FF2B5EF4-FFF2-40B4-BE49-F238E27FC236}">
                <a16:creationId xmlns:a16="http://schemas.microsoft.com/office/drawing/2014/main" id="{881BCC14-16CB-4BDD-981B-E09A1F04AA77}"/>
              </a:ext>
            </a:extLst>
          </p:cNvPr>
          <p:cNvSpPr/>
          <p:nvPr/>
        </p:nvSpPr>
        <p:spPr bwMode="auto">
          <a:xfrm>
            <a:off x="1717200" y="3216517"/>
            <a:ext cx="288000" cy="288000"/>
          </a:xfrm>
          <a:prstGeom prst="ellips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a:ln>
                  <a:noFill/>
                </a:ln>
                <a:solidFill>
                  <a:srgbClr val="009DB0"/>
                </a:solidFill>
                <a:effectLst/>
                <a:latin typeface="+mj-lt"/>
              </a:rPr>
              <a:t>3</a:t>
            </a:r>
          </a:p>
        </p:txBody>
      </p:sp>
      <p:sp>
        <p:nvSpPr>
          <p:cNvPr id="24" name="Arrow: Pentagon">
            <a:extLst>
              <a:ext uri="{FF2B5EF4-FFF2-40B4-BE49-F238E27FC236}">
                <a16:creationId xmlns:a16="http://schemas.microsoft.com/office/drawing/2014/main" id="{9523976D-7994-4445-A7A3-F04F6C533708}"/>
              </a:ext>
            </a:extLst>
          </p:cNvPr>
          <p:cNvSpPr/>
          <p:nvPr/>
        </p:nvSpPr>
        <p:spPr bwMode="auto">
          <a:xfrm>
            <a:off x="1641599" y="3694193"/>
            <a:ext cx="3960000" cy="514803"/>
          </a:xfrm>
          <a:prstGeom prst="homePlate">
            <a:avLst/>
          </a:prstGeom>
          <a:solidFill>
            <a:srgbClr val="CDE8EF"/>
          </a:solidFill>
          <a:ln w="9525" cap="flat" cmpd="sng" algn="ctr">
            <a:noFill/>
            <a:prstDash val="solid"/>
            <a:round/>
            <a:headEnd type="none" w="med" len="med"/>
            <a:tailEnd type="none" w="med" len="med"/>
          </a:ln>
          <a:effectLst/>
        </p:spPr>
        <p:txBody>
          <a:bodyPr vert="horz" wrap="square" lIns="396000" tIns="45720" rIns="91440" bIns="45720" numCol="1" rtlCol="0" anchor="ctr" anchorCtr="0" compatLnSpc="1">
            <a:prstTxWarp prst="textNoShape">
              <a:avLst/>
            </a:prstTxWarp>
          </a:bodyPr>
          <a:lstStyle/>
          <a:p>
            <a:pPr marL="118800" marR="0" indent="0" defTabSz="914400" rtl="0" eaLnBrk="1" fontAlgn="base" latinLnBrk="0" hangingPunct="1">
              <a:lnSpc>
                <a:spcPct val="100000"/>
              </a:lnSpc>
              <a:spcBef>
                <a:spcPct val="0"/>
              </a:spcBef>
              <a:spcAft>
                <a:spcPct val="0"/>
              </a:spcAft>
              <a:buClrTx/>
              <a:buSzTx/>
              <a:buFontTx/>
              <a:buNone/>
              <a:tabLst/>
            </a:pPr>
            <a:r>
              <a:rPr kumimoji="0" lang="en-US" sz="1050" b="1" i="0" u="none" strike="noStrike" cap="none" normalizeH="0" baseline="0" dirty="0">
                <a:ln>
                  <a:noFill/>
                </a:ln>
                <a:solidFill>
                  <a:srgbClr val="009DB0"/>
                </a:solidFill>
                <a:effectLst/>
                <a:latin typeface="+mj-lt"/>
              </a:rPr>
              <a:t>Appendix</a:t>
            </a:r>
          </a:p>
        </p:txBody>
      </p:sp>
      <p:sp>
        <p:nvSpPr>
          <p:cNvPr id="25" name="Oval">
            <a:extLst>
              <a:ext uri="{FF2B5EF4-FFF2-40B4-BE49-F238E27FC236}">
                <a16:creationId xmlns:a16="http://schemas.microsoft.com/office/drawing/2014/main" id="{4B9C31AC-D2D8-4B3A-AA73-F189E6F59426}"/>
              </a:ext>
            </a:extLst>
          </p:cNvPr>
          <p:cNvSpPr/>
          <p:nvPr/>
        </p:nvSpPr>
        <p:spPr bwMode="auto">
          <a:xfrm>
            <a:off x="1717200" y="3817120"/>
            <a:ext cx="288000" cy="288000"/>
          </a:xfrm>
          <a:prstGeom prst="ellips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a:ln>
                  <a:noFill/>
                </a:ln>
                <a:solidFill>
                  <a:srgbClr val="009DB0"/>
                </a:solidFill>
                <a:effectLst/>
                <a:latin typeface="+mj-lt"/>
              </a:rPr>
              <a:t>4</a:t>
            </a:r>
          </a:p>
        </p:txBody>
      </p:sp>
      <p:sp>
        <p:nvSpPr>
          <p:cNvPr id="7" name="Titre 6">
            <a:extLst>
              <a:ext uri="{FF2B5EF4-FFF2-40B4-BE49-F238E27FC236}">
                <a16:creationId xmlns:a16="http://schemas.microsoft.com/office/drawing/2014/main" id="{9DCBC619-97D3-4FF1-B9FE-CBEF775B63E5}"/>
              </a:ext>
            </a:extLst>
          </p:cNvPr>
          <p:cNvSpPr>
            <a:spLocks noGrp="1"/>
          </p:cNvSpPr>
          <p:nvPr>
            <p:ph type="ctrTitle"/>
          </p:nvPr>
        </p:nvSpPr>
        <p:spPr/>
        <p:txBody>
          <a:bodyPr/>
          <a:lstStyle/>
          <a:p>
            <a:endParaRPr lang="en-US" dirty="0">
              <a:latin typeface="+mj-lt"/>
            </a:endParaRPr>
          </a:p>
        </p:txBody>
      </p:sp>
    </p:spTree>
    <p:extLst>
      <p:ext uri="{BB962C8B-B14F-4D97-AF65-F5344CB8AC3E}">
        <p14:creationId xmlns:p14="http://schemas.microsoft.com/office/powerpoint/2010/main" val="294480638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85240F7D-9497-471F-89C9-677377D2D53A}"/>
              </a:ext>
            </a:extLst>
          </p:cNvPr>
          <p:cNvGraphicFramePr>
            <a:graphicFrameLocks noChangeAspect="1"/>
          </p:cNvGraphicFramePr>
          <p:nvPr>
            <p:custDataLst>
              <p:tags r:id="rId1"/>
            </p:custDataLst>
            <p:extLst>
              <p:ext uri="{D42A27DB-BD31-4B8C-83A1-F6EECF244321}">
                <p14:modId xmlns:p14="http://schemas.microsoft.com/office/powerpoint/2010/main" val="304470548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23" imgW="501" imgH="502" progId="TCLayout.ActiveDocument.1">
                  <p:embed/>
                </p:oleObj>
              </mc:Choice>
              <mc:Fallback>
                <p:oleObj name="think-cell Slide" r:id="rId23" imgW="501" imgH="502" progId="TCLayout.ActiveDocument.1">
                  <p:embed/>
                  <p:pic>
                    <p:nvPicPr>
                      <p:cNvPr id="7" name="Object 6" hidden="1">
                        <a:extLst>
                          <a:ext uri="{FF2B5EF4-FFF2-40B4-BE49-F238E27FC236}">
                            <a16:creationId xmlns:a16="http://schemas.microsoft.com/office/drawing/2014/main" id="{85240F7D-9497-471F-89C9-677377D2D53A}"/>
                          </a:ext>
                        </a:extLst>
                      </p:cNvPr>
                      <p:cNvPicPr/>
                      <p:nvPr/>
                    </p:nvPicPr>
                    <p:blipFill>
                      <a:blip r:embed="rId24"/>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531041C5-E8A2-412F-8DD7-D013B496B687}"/>
              </a:ext>
            </a:extLst>
          </p:cNvPr>
          <p:cNvSpPr>
            <a:spLocks noGrp="1"/>
          </p:cNvSpPr>
          <p:nvPr>
            <p:ph type="ctrTitle"/>
          </p:nvPr>
        </p:nvSpPr>
        <p:spPr/>
        <p:txBody>
          <a:bodyPr vert="horz"/>
          <a:lstStyle/>
          <a:p>
            <a:r>
              <a:rPr lang="en-US" sz="1300" b="0" dirty="0"/>
              <a:t>Use cases </a:t>
            </a:r>
            <a:r>
              <a:rPr lang="en-US" sz="1300" b="0" dirty="0">
                <a:solidFill>
                  <a:schemeClr val="accent5">
                    <a:lumMod val="75000"/>
                  </a:schemeClr>
                </a:solidFill>
              </a:rPr>
              <a:t>differ</a:t>
            </a:r>
            <a:r>
              <a:rPr lang="en-US" sz="1300" b="0" dirty="0"/>
              <a:t> </a:t>
            </a:r>
            <a:r>
              <a:rPr lang="en-US" sz="1300" b="0" dirty="0">
                <a:solidFill>
                  <a:schemeClr val="accent5">
                    <a:lumMod val="75000"/>
                  </a:schemeClr>
                </a:solidFill>
              </a:rPr>
              <a:t>on the value or expectation from stakeholders</a:t>
            </a:r>
            <a:r>
              <a:rPr lang="en-US" sz="1300" b="0" dirty="0"/>
              <a:t>, the </a:t>
            </a:r>
            <a:r>
              <a:rPr lang="en-US" sz="1300" b="0" dirty="0">
                <a:solidFill>
                  <a:schemeClr val="accent5">
                    <a:lumMod val="75000"/>
                  </a:schemeClr>
                </a:solidFill>
              </a:rPr>
              <a:t>technological complexity </a:t>
            </a:r>
            <a:r>
              <a:rPr lang="en-US" sz="1300" b="0" dirty="0"/>
              <a:t>to implement them and finally their </a:t>
            </a:r>
            <a:r>
              <a:rPr lang="en-US" sz="1300" b="0" dirty="0">
                <a:solidFill>
                  <a:schemeClr val="accent5">
                    <a:lumMod val="75000"/>
                  </a:schemeClr>
                </a:solidFill>
              </a:rPr>
              <a:t>market maturity</a:t>
            </a:r>
            <a:endParaRPr lang="en-US" sz="1300" b="0" dirty="0"/>
          </a:p>
        </p:txBody>
      </p:sp>
      <p:sp>
        <p:nvSpPr>
          <p:cNvPr id="26" name="Rectangle 25">
            <a:extLst>
              <a:ext uri="{FF2B5EF4-FFF2-40B4-BE49-F238E27FC236}">
                <a16:creationId xmlns:a16="http://schemas.microsoft.com/office/drawing/2014/main" id="{72FA2C53-05D0-4DE0-9F71-130CA5ED4ADD}"/>
              </a:ext>
            </a:extLst>
          </p:cNvPr>
          <p:cNvSpPr/>
          <p:nvPr/>
        </p:nvSpPr>
        <p:spPr>
          <a:xfrm>
            <a:off x="4374301" y="815149"/>
            <a:ext cx="938810" cy="35242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Value</a:t>
            </a:r>
            <a:br>
              <a:rPr lang="en-US" sz="1000" dirty="0"/>
            </a:br>
            <a:r>
              <a:rPr lang="en-US" sz="1000" dirty="0"/>
              <a:t>Expectation</a:t>
            </a:r>
          </a:p>
        </p:txBody>
      </p:sp>
      <p:sp>
        <p:nvSpPr>
          <p:cNvPr id="27" name="Rectangle 26">
            <a:extLst>
              <a:ext uri="{FF2B5EF4-FFF2-40B4-BE49-F238E27FC236}">
                <a16:creationId xmlns:a16="http://schemas.microsoft.com/office/drawing/2014/main" id="{05E366BE-F44E-48DC-86D8-D5B5BFCE83C9}"/>
              </a:ext>
            </a:extLst>
          </p:cNvPr>
          <p:cNvSpPr/>
          <p:nvPr/>
        </p:nvSpPr>
        <p:spPr>
          <a:xfrm>
            <a:off x="5371467" y="814621"/>
            <a:ext cx="861109" cy="35242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rIns="72000" rtlCol="0" anchor="ctr"/>
          <a:lstStyle/>
          <a:p>
            <a:pPr algn="ctr"/>
            <a:r>
              <a:rPr lang="en-US" sz="1000" dirty="0"/>
              <a:t>Complexity</a:t>
            </a:r>
          </a:p>
        </p:txBody>
      </p:sp>
      <p:sp>
        <p:nvSpPr>
          <p:cNvPr id="31" name="Rectangle 30">
            <a:extLst>
              <a:ext uri="{FF2B5EF4-FFF2-40B4-BE49-F238E27FC236}">
                <a16:creationId xmlns:a16="http://schemas.microsoft.com/office/drawing/2014/main" id="{1957402C-8DED-4E94-8B10-1B28D135CC49}"/>
              </a:ext>
            </a:extLst>
          </p:cNvPr>
          <p:cNvSpPr/>
          <p:nvPr/>
        </p:nvSpPr>
        <p:spPr>
          <a:xfrm>
            <a:off x="6283071" y="815149"/>
            <a:ext cx="1009760" cy="35242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Market maturity</a:t>
            </a:r>
          </a:p>
        </p:txBody>
      </p:sp>
      <p:sp>
        <p:nvSpPr>
          <p:cNvPr id="69" name="Rectangle 68">
            <a:extLst>
              <a:ext uri="{FF2B5EF4-FFF2-40B4-BE49-F238E27FC236}">
                <a16:creationId xmlns:a16="http://schemas.microsoft.com/office/drawing/2014/main" id="{F3DA172A-54AD-441E-9D06-5E433C2498C6}"/>
              </a:ext>
            </a:extLst>
          </p:cNvPr>
          <p:cNvSpPr/>
          <p:nvPr/>
        </p:nvSpPr>
        <p:spPr>
          <a:xfrm>
            <a:off x="250012" y="815149"/>
            <a:ext cx="996299" cy="35242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sz="1000" dirty="0"/>
              <a:t>Category</a:t>
            </a:r>
          </a:p>
        </p:txBody>
      </p:sp>
      <p:pic>
        <p:nvPicPr>
          <p:cNvPr id="523" name="Graphic 167" descr="Checkmark with solid fill">
            <a:extLst>
              <a:ext uri="{FF2B5EF4-FFF2-40B4-BE49-F238E27FC236}">
                <a16:creationId xmlns:a16="http://schemas.microsoft.com/office/drawing/2014/main" id="{CFDB39A8-A6A8-468A-945C-6F7A87635AA5}"/>
              </a:ext>
            </a:extLst>
          </p:cNvPr>
          <p:cNvPicPr>
            <a:picLocks noChangeAspect="1"/>
          </p:cNvPicPr>
          <p:nvPr/>
        </p:nvPicPr>
        <p:blipFill>
          <a:blip r:embed="rId25" cstate="print">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584515" y="6483253"/>
            <a:ext cx="218372" cy="218372"/>
          </a:xfrm>
          <a:prstGeom prst="rect">
            <a:avLst/>
          </a:prstGeom>
        </p:spPr>
      </p:pic>
      <p:sp>
        <p:nvSpPr>
          <p:cNvPr id="524" name="ZoneTexte 523">
            <a:extLst>
              <a:ext uri="{FF2B5EF4-FFF2-40B4-BE49-F238E27FC236}">
                <a16:creationId xmlns:a16="http://schemas.microsoft.com/office/drawing/2014/main" id="{9DA0C13D-FDE2-432F-842A-8FDF5BC8E38A}"/>
              </a:ext>
            </a:extLst>
          </p:cNvPr>
          <p:cNvSpPr txBox="1"/>
          <p:nvPr/>
        </p:nvSpPr>
        <p:spPr>
          <a:xfrm>
            <a:off x="681410" y="6483253"/>
            <a:ext cx="899388" cy="215444"/>
          </a:xfrm>
          <a:prstGeom prst="rect">
            <a:avLst/>
          </a:prstGeom>
          <a:noFill/>
        </p:spPr>
        <p:txBody>
          <a:bodyPr wrap="square">
            <a:spAutoFit/>
          </a:bodyPr>
          <a:lstStyle/>
          <a:p>
            <a:pPr algn="ctr"/>
            <a:r>
              <a:rPr lang="en-US" sz="800" i="1" dirty="0"/>
              <a:t>Deployed</a:t>
            </a:r>
          </a:p>
        </p:txBody>
      </p:sp>
      <p:pic>
        <p:nvPicPr>
          <p:cNvPr id="525" name="Graphic 167" descr="Checkmark with solid fill">
            <a:extLst>
              <a:ext uri="{FF2B5EF4-FFF2-40B4-BE49-F238E27FC236}">
                <a16:creationId xmlns:a16="http://schemas.microsoft.com/office/drawing/2014/main" id="{73E69CEC-7A6E-49F2-B0E1-EF4DD459DC20}"/>
              </a:ext>
            </a:extLst>
          </p:cNvPr>
          <p:cNvPicPr>
            <a:picLocks noChangeAspect="1"/>
          </p:cNvPicPr>
          <p:nvPr/>
        </p:nvPicPr>
        <p:blipFill>
          <a:blip r:embed="rId27" cstate="print">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1636335" y="6483253"/>
            <a:ext cx="218372" cy="218372"/>
          </a:xfrm>
          <a:prstGeom prst="rect">
            <a:avLst/>
          </a:prstGeom>
        </p:spPr>
      </p:pic>
      <p:sp>
        <p:nvSpPr>
          <p:cNvPr id="526" name="ZoneTexte 525">
            <a:extLst>
              <a:ext uri="{FF2B5EF4-FFF2-40B4-BE49-F238E27FC236}">
                <a16:creationId xmlns:a16="http://schemas.microsoft.com/office/drawing/2014/main" id="{1E61C816-480E-4818-B936-DD577AC6BF1D}"/>
              </a:ext>
            </a:extLst>
          </p:cNvPr>
          <p:cNvSpPr txBox="1"/>
          <p:nvPr/>
        </p:nvSpPr>
        <p:spPr>
          <a:xfrm>
            <a:off x="1708610" y="6478186"/>
            <a:ext cx="1436628" cy="215444"/>
          </a:xfrm>
          <a:prstGeom prst="rect">
            <a:avLst/>
          </a:prstGeom>
          <a:noFill/>
        </p:spPr>
        <p:txBody>
          <a:bodyPr wrap="square">
            <a:spAutoFit/>
          </a:bodyPr>
          <a:lstStyle/>
          <a:p>
            <a:pPr algn="ctr"/>
            <a:r>
              <a:rPr lang="en-US" sz="800" i="1" dirty="0"/>
              <a:t>Partially deployed</a:t>
            </a:r>
          </a:p>
        </p:txBody>
      </p:sp>
      <p:sp>
        <p:nvSpPr>
          <p:cNvPr id="210" name="Text Placeholder 38">
            <a:extLst>
              <a:ext uri="{FF2B5EF4-FFF2-40B4-BE49-F238E27FC236}">
                <a16:creationId xmlns:a16="http://schemas.microsoft.com/office/drawing/2014/main" id="{FAD83A7F-F110-47F4-9764-8294FCD34C3B}"/>
              </a:ext>
            </a:extLst>
          </p:cNvPr>
          <p:cNvSpPr txBox="1">
            <a:spLocks/>
          </p:cNvSpPr>
          <p:nvPr/>
        </p:nvSpPr>
        <p:spPr>
          <a:xfrm>
            <a:off x="5172051" y="6320544"/>
            <a:ext cx="3365367" cy="255341"/>
          </a:xfrm>
        </p:spPr>
        <p:txBody>
          <a:bodyPr/>
          <a:lstStyle>
            <a:lvl1pPr marL="371464" indent="-371464" algn="l" defTabSz="990570" rtl="0" eaLnBrk="1" latinLnBrk="0" hangingPunct="1">
              <a:spcBef>
                <a:spcPct val="20000"/>
              </a:spcBef>
              <a:buFont typeface="Arial" pitchFamily="34" charset="0"/>
              <a:buChar char="•"/>
              <a:defRPr sz="3467" kern="1200">
                <a:solidFill>
                  <a:schemeClr val="tx1"/>
                </a:solidFill>
                <a:latin typeface="+mn-lt"/>
                <a:ea typeface="+mn-ea"/>
                <a:cs typeface="+mn-cs"/>
              </a:defRPr>
            </a:lvl1pPr>
            <a:lvl2pPr marL="804838" indent="-309553" algn="l" defTabSz="990570" rtl="0" eaLnBrk="1" latinLnBrk="0" hangingPunct="1">
              <a:spcBef>
                <a:spcPct val="20000"/>
              </a:spcBef>
              <a:buFont typeface="Arial" pitchFamily="34" charset="0"/>
              <a:buChar char="–"/>
              <a:defRPr sz="3033" kern="1200">
                <a:solidFill>
                  <a:schemeClr val="tx1"/>
                </a:solidFill>
                <a:latin typeface="+mn-lt"/>
                <a:ea typeface="+mn-ea"/>
                <a:cs typeface="+mn-cs"/>
              </a:defRPr>
            </a:lvl2pPr>
            <a:lvl3pPr marL="1238212" indent="-247642" algn="l" defTabSz="990570" rtl="0" eaLnBrk="1" latinLnBrk="0" hangingPunct="1">
              <a:spcBef>
                <a:spcPct val="20000"/>
              </a:spcBef>
              <a:buFont typeface="Arial" pitchFamily="34" charset="0"/>
              <a:buChar char="•"/>
              <a:defRPr sz="2600" kern="1200">
                <a:solidFill>
                  <a:schemeClr val="tx1"/>
                </a:solidFill>
                <a:latin typeface="+mn-lt"/>
                <a:ea typeface="+mn-ea"/>
                <a:cs typeface="+mn-cs"/>
              </a:defRPr>
            </a:lvl3pPr>
            <a:lvl4pPr marL="1733497"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4pPr>
            <a:lvl5pPr marL="2228781"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5pPr>
            <a:lvl6pPr marL="2724066"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6pPr>
            <a:lvl7pPr marL="3219351"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7pPr>
            <a:lvl8pPr marL="3714636"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8pPr>
            <a:lvl9pPr marL="4209920"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9pPr>
          </a:lstStyle>
          <a:p>
            <a:pPr marL="0" indent="0">
              <a:buNone/>
            </a:pPr>
            <a:r>
              <a:rPr lang="en-US" sz="800" i="1" dirty="0">
                <a:solidFill>
                  <a:schemeClr val="bg1"/>
                </a:solidFill>
              </a:rPr>
              <a:t>Sources: eleven research and analysis, expert calls</a:t>
            </a:r>
          </a:p>
          <a:p>
            <a:pPr marL="0" indent="0">
              <a:buNone/>
            </a:pPr>
            <a:r>
              <a:rPr lang="en-US" sz="800" i="1" dirty="0">
                <a:solidFill>
                  <a:schemeClr val="bg1"/>
                </a:solidFill>
              </a:rPr>
              <a:t>1. Gestion </a:t>
            </a:r>
            <a:r>
              <a:rPr lang="en-US" sz="800" i="1" dirty="0" err="1">
                <a:solidFill>
                  <a:schemeClr val="bg1"/>
                </a:solidFill>
              </a:rPr>
              <a:t>électronique</a:t>
            </a:r>
            <a:r>
              <a:rPr lang="en-US" sz="800" i="1" dirty="0">
                <a:solidFill>
                  <a:schemeClr val="bg1"/>
                </a:solidFill>
              </a:rPr>
              <a:t> des documents</a:t>
            </a:r>
          </a:p>
        </p:txBody>
      </p:sp>
      <p:grpSp>
        <p:nvGrpSpPr>
          <p:cNvPr id="565" name="Group 564">
            <a:extLst>
              <a:ext uri="{FF2B5EF4-FFF2-40B4-BE49-F238E27FC236}">
                <a16:creationId xmlns:a16="http://schemas.microsoft.com/office/drawing/2014/main" id="{483835B2-7685-4419-8ACD-7168D180875E}"/>
              </a:ext>
            </a:extLst>
          </p:cNvPr>
          <p:cNvGrpSpPr/>
          <p:nvPr/>
        </p:nvGrpSpPr>
        <p:grpSpPr>
          <a:xfrm>
            <a:off x="3092095" y="6457308"/>
            <a:ext cx="180958" cy="270267"/>
            <a:chOff x="12263100" y="3011039"/>
            <a:chExt cx="624715" cy="848215"/>
          </a:xfrm>
          <a:solidFill>
            <a:srgbClr val="00B0F0"/>
          </a:solidFill>
        </p:grpSpPr>
        <p:sp>
          <p:nvSpPr>
            <p:cNvPr id="566" name="Graphic 11">
              <a:extLst>
                <a:ext uri="{FF2B5EF4-FFF2-40B4-BE49-F238E27FC236}">
                  <a16:creationId xmlns:a16="http://schemas.microsoft.com/office/drawing/2014/main" id="{5034B735-5470-44C8-9214-2F36EE84557A}"/>
                </a:ext>
              </a:extLst>
            </p:cNvPr>
            <p:cNvSpPr/>
            <p:nvPr/>
          </p:nvSpPr>
          <p:spPr>
            <a:xfrm>
              <a:off x="12385687" y="3111132"/>
              <a:ext cx="356454" cy="356435"/>
            </a:xfrm>
            <a:custGeom>
              <a:avLst/>
              <a:gdLst>
                <a:gd name="connsiteX0" fmla="*/ 178222 w 356454"/>
                <a:gd name="connsiteY0" fmla="*/ 0 h 356435"/>
                <a:gd name="connsiteX1" fmla="*/ 0 w 356454"/>
                <a:gd name="connsiteY1" fmla="*/ 178222 h 356435"/>
                <a:gd name="connsiteX2" fmla="*/ 178222 w 356454"/>
                <a:gd name="connsiteY2" fmla="*/ 356435 h 356435"/>
                <a:gd name="connsiteX3" fmla="*/ 356454 w 356454"/>
                <a:gd name="connsiteY3" fmla="*/ 178222 h 356435"/>
                <a:gd name="connsiteX4" fmla="*/ 178222 w 356454"/>
                <a:gd name="connsiteY4" fmla="*/ 0 h 356435"/>
                <a:gd name="connsiteX5" fmla="*/ 153581 w 356454"/>
                <a:gd name="connsiteY5" fmla="*/ 272425 h 356435"/>
                <a:gd name="connsiteX6" fmla="*/ 70037 w 356454"/>
                <a:gd name="connsiteY6" fmla="*/ 188890 h 356435"/>
                <a:gd name="connsiteX7" fmla="*/ 104899 w 356454"/>
                <a:gd name="connsiteY7" fmla="*/ 154067 h 356435"/>
                <a:gd name="connsiteX8" fmla="*/ 153581 w 356454"/>
                <a:gd name="connsiteY8" fmla="*/ 202768 h 356435"/>
                <a:gd name="connsiteX9" fmla="*/ 272320 w 356454"/>
                <a:gd name="connsiteY9" fmla="*/ 84039 h 356435"/>
                <a:gd name="connsiteX10" fmla="*/ 307134 w 356454"/>
                <a:gd name="connsiteY10" fmla="*/ 118872 h 356435"/>
                <a:gd name="connsiteX11" fmla="*/ 153581 w 356454"/>
                <a:gd name="connsiteY11" fmla="*/ 272425 h 356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6454" h="356435">
                  <a:moveTo>
                    <a:pt x="178222" y="0"/>
                  </a:moveTo>
                  <a:cubicBezTo>
                    <a:pt x="79943" y="0"/>
                    <a:pt x="0" y="79953"/>
                    <a:pt x="0" y="178222"/>
                  </a:cubicBezTo>
                  <a:cubicBezTo>
                    <a:pt x="0" y="276492"/>
                    <a:pt x="79943" y="356435"/>
                    <a:pt x="178222" y="356435"/>
                  </a:cubicBezTo>
                  <a:cubicBezTo>
                    <a:pt x="276501" y="356435"/>
                    <a:pt x="356454" y="276482"/>
                    <a:pt x="356454" y="178222"/>
                  </a:cubicBezTo>
                  <a:cubicBezTo>
                    <a:pt x="356454" y="79953"/>
                    <a:pt x="276511" y="0"/>
                    <a:pt x="178222" y="0"/>
                  </a:cubicBezTo>
                  <a:close/>
                  <a:moveTo>
                    <a:pt x="153581" y="272425"/>
                  </a:moveTo>
                  <a:lnTo>
                    <a:pt x="70037" y="188890"/>
                  </a:lnTo>
                  <a:lnTo>
                    <a:pt x="104899" y="154067"/>
                  </a:lnTo>
                  <a:lnTo>
                    <a:pt x="153581" y="202768"/>
                  </a:lnTo>
                  <a:lnTo>
                    <a:pt x="272320" y="84039"/>
                  </a:lnTo>
                  <a:lnTo>
                    <a:pt x="307134" y="118872"/>
                  </a:lnTo>
                  <a:lnTo>
                    <a:pt x="153581" y="272425"/>
                  </a:lnTo>
                  <a:close/>
                </a:path>
              </a:pathLst>
            </a:custGeom>
            <a:grpFill/>
            <a:ln w="9525" cap="flat">
              <a:noFill/>
              <a:prstDash val="solid"/>
              <a:miter/>
            </a:ln>
          </p:spPr>
          <p:txBody>
            <a:bodyPr rtlCol="0" anchor="ctr"/>
            <a:lstStyle/>
            <a:p>
              <a:endParaRPr lang="en-US" dirty="0"/>
            </a:p>
          </p:txBody>
        </p:sp>
        <p:sp>
          <p:nvSpPr>
            <p:cNvPr id="567" name="Graphic 11">
              <a:extLst>
                <a:ext uri="{FF2B5EF4-FFF2-40B4-BE49-F238E27FC236}">
                  <a16:creationId xmlns:a16="http://schemas.microsoft.com/office/drawing/2014/main" id="{7A7AC5FD-4972-4698-9C29-EBE0BC229D2C}"/>
                </a:ext>
              </a:extLst>
            </p:cNvPr>
            <p:cNvSpPr/>
            <p:nvPr/>
          </p:nvSpPr>
          <p:spPr>
            <a:xfrm>
              <a:off x="12285084" y="3011039"/>
              <a:ext cx="558043" cy="559706"/>
            </a:xfrm>
            <a:custGeom>
              <a:avLst/>
              <a:gdLst>
                <a:gd name="connsiteX0" fmla="*/ 526065 w 558043"/>
                <a:gd name="connsiteY0" fmla="*/ 244711 h 559706"/>
                <a:gd name="connsiteX1" fmla="*/ 525170 w 558043"/>
                <a:gd name="connsiteY1" fmla="*/ 134688 h 559706"/>
                <a:gd name="connsiteX2" fmla="*/ 429901 w 558043"/>
                <a:gd name="connsiteY2" fmla="*/ 79719 h 559706"/>
                <a:gd name="connsiteX3" fmla="*/ 351472 w 558043"/>
                <a:gd name="connsiteY3" fmla="*/ 2567 h 559706"/>
                <a:gd name="connsiteX4" fmla="*/ 245230 w 558043"/>
                <a:gd name="connsiteY4" fmla="*/ 31085 h 559706"/>
                <a:gd name="connsiteX5" fmla="*/ 135226 w 558043"/>
                <a:gd name="connsiteY5" fmla="*/ 31971 h 559706"/>
                <a:gd name="connsiteX6" fmla="*/ 80247 w 558043"/>
                <a:gd name="connsiteY6" fmla="*/ 127259 h 559706"/>
                <a:gd name="connsiteX7" fmla="*/ 3076 w 558043"/>
                <a:gd name="connsiteY7" fmla="*/ 205659 h 559706"/>
                <a:gd name="connsiteX8" fmla="*/ 31584 w 558043"/>
                <a:gd name="connsiteY8" fmla="*/ 311910 h 559706"/>
                <a:gd name="connsiteX9" fmla="*/ 32479 w 558043"/>
                <a:gd name="connsiteY9" fmla="*/ 421924 h 559706"/>
                <a:gd name="connsiteX10" fmla="*/ 127768 w 558043"/>
                <a:gd name="connsiteY10" fmla="*/ 476893 h 559706"/>
                <a:gd name="connsiteX11" fmla="*/ 206177 w 558043"/>
                <a:gd name="connsiteY11" fmla="*/ 554064 h 559706"/>
                <a:gd name="connsiteX12" fmla="*/ 312438 w 558043"/>
                <a:gd name="connsiteY12" fmla="*/ 525566 h 559706"/>
                <a:gd name="connsiteX13" fmla="*/ 422452 w 558043"/>
                <a:gd name="connsiteY13" fmla="*/ 524680 h 559706"/>
                <a:gd name="connsiteX14" fmla="*/ 477421 w 558043"/>
                <a:gd name="connsiteY14" fmla="*/ 429373 h 559706"/>
                <a:gd name="connsiteX15" fmla="*/ 554573 w 558043"/>
                <a:gd name="connsiteY15" fmla="*/ 350972 h 559706"/>
                <a:gd name="connsiteX16" fmla="*/ 526065 w 558043"/>
                <a:gd name="connsiteY16" fmla="*/ 244711 h 559706"/>
                <a:gd name="connsiteX17" fmla="*/ 226628 w 558043"/>
                <a:gd name="connsiteY17" fmla="*/ 476502 h 559706"/>
                <a:gd name="connsiteX18" fmla="*/ 80638 w 558043"/>
                <a:gd name="connsiteY18" fmla="*/ 226109 h 559706"/>
                <a:gd name="connsiteX19" fmla="*/ 331050 w 558043"/>
                <a:gd name="connsiteY19" fmla="*/ 80119 h 559706"/>
                <a:gd name="connsiteX20" fmla="*/ 477011 w 558043"/>
                <a:gd name="connsiteY20" fmla="*/ 330541 h 559706"/>
                <a:gd name="connsiteX21" fmla="*/ 226628 w 558043"/>
                <a:gd name="connsiteY21" fmla="*/ 476502 h 559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58043" h="559706">
                  <a:moveTo>
                    <a:pt x="526065" y="244711"/>
                  </a:moveTo>
                  <a:cubicBezTo>
                    <a:pt x="520683" y="190609"/>
                    <a:pt x="545544" y="175331"/>
                    <a:pt x="525170" y="134688"/>
                  </a:cubicBezTo>
                  <a:cubicBezTo>
                    <a:pt x="504796" y="94064"/>
                    <a:pt x="469010" y="109104"/>
                    <a:pt x="429901" y="79719"/>
                  </a:cubicBezTo>
                  <a:cubicBezTo>
                    <a:pt x="390772" y="50363"/>
                    <a:pt x="403631" y="14473"/>
                    <a:pt x="351472" y="2567"/>
                  </a:cubicBezTo>
                  <a:cubicBezTo>
                    <a:pt x="299294" y="-9320"/>
                    <a:pt x="298046" y="23512"/>
                    <a:pt x="245230" y="31085"/>
                  </a:cubicBezTo>
                  <a:cubicBezTo>
                    <a:pt x="192414" y="38657"/>
                    <a:pt x="177679" y="4700"/>
                    <a:pt x="135226" y="31971"/>
                  </a:cubicBezTo>
                  <a:cubicBezTo>
                    <a:pt x="92773" y="59241"/>
                    <a:pt x="121052" y="72719"/>
                    <a:pt x="80247" y="127259"/>
                  </a:cubicBezTo>
                  <a:cubicBezTo>
                    <a:pt x="39442" y="181799"/>
                    <a:pt x="17163" y="152243"/>
                    <a:pt x="3076" y="205659"/>
                  </a:cubicBezTo>
                  <a:cubicBezTo>
                    <a:pt x="-10983" y="259094"/>
                    <a:pt x="27479" y="259999"/>
                    <a:pt x="31584" y="311910"/>
                  </a:cubicBezTo>
                  <a:cubicBezTo>
                    <a:pt x="35718" y="363831"/>
                    <a:pt x="3590" y="371661"/>
                    <a:pt x="32479" y="421924"/>
                  </a:cubicBezTo>
                  <a:cubicBezTo>
                    <a:pt x="61369" y="472178"/>
                    <a:pt x="85296" y="439279"/>
                    <a:pt x="127768" y="476893"/>
                  </a:cubicBezTo>
                  <a:cubicBezTo>
                    <a:pt x="170240" y="514526"/>
                    <a:pt x="137693" y="534176"/>
                    <a:pt x="206177" y="554064"/>
                  </a:cubicBezTo>
                  <a:cubicBezTo>
                    <a:pt x="274653" y="573953"/>
                    <a:pt x="255269" y="535653"/>
                    <a:pt x="312438" y="525566"/>
                  </a:cubicBezTo>
                  <a:cubicBezTo>
                    <a:pt x="369607" y="515450"/>
                    <a:pt x="371722" y="555293"/>
                    <a:pt x="422452" y="524680"/>
                  </a:cubicBezTo>
                  <a:cubicBezTo>
                    <a:pt x="473154" y="494047"/>
                    <a:pt x="447598" y="470216"/>
                    <a:pt x="477421" y="429373"/>
                  </a:cubicBezTo>
                  <a:cubicBezTo>
                    <a:pt x="507234" y="388539"/>
                    <a:pt x="539572" y="407827"/>
                    <a:pt x="554573" y="350972"/>
                  </a:cubicBezTo>
                  <a:cubicBezTo>
                    <a:pt x="569566" y="294080"/>
                    <a:pt x="531447" y="298804"/>
                    <a:pt x="526065" y="244711"/>
                  </a:cubicBezTo>
                  <a:close/>
                  <a:moveTo>
                    <a:pt x="226628" y="476502"/>
                  </a:moveTo>
                  <a:cubicBezTo>
                    <a:pt x="117147" y="447670"/>
                    <a:pt x="51796" y="335551"/>
                    <a:pt x="80638" y="226109"/>
                  </a:cubicBezTo>
                  <a:cubicBezTo>
                    <a:pt x="109461" y="116648"/>
                    <a:pt x="221589" y="51297"/>
                    <a:pt x="331050" y="80119"/>
                  </a:cubicBezTo>
                  <a:cubicBezTo>
                    <a:pt x="440502" y="108961"/>
                    <a:pt x="505853" y="221070"/>
                    <a:pt x="477011" y="330541"/>
                  </a:cubicBezTo>
                  <a:cubicBezTo>
                    <a:pt x="448170" y="439993"/>
                    <a:pt x="336089" y="505354"/>
                    <a:pt x="226628" y="476502"/>
                  </a:cubicBezTo>
                  <a:close/>
                </a:path>
              </a:pathLst>
            </a:custGeom>
            <a:grpFill/>
            <a:ln w="9525" cap="flat">
              <a:noFill/>
              <a:prstDash val="solid"/>
              <a:miter/>
            </a:ln>
          </p:spPr>
          <p:txBody>
            <a:bodyPr rtlCol="0" anchor="ctr"/>
            <a:lstStyle/>
            <a:p>
              <a:endParaRPr lang="en-US" dirty="0"/>
            </a:p>
          </p:txBody>
        </p:sp>
        <p:sp>
          <p:nvSpPr>
            <p:cNvPr id="568" name="Graphic 11">
              <a:extLst>
                <a:ext uri="{FF2B5EF4-FFF2-40B4-BE49-F238E27FC236}">
                  <a16:creationId xmlns:a16="http://schemas.microsoft.com/office/drawing/2014/main" id="{1BB99FC1-A755-41C4-A5B0-42BF784157D7}"/>
                </a:ext>
              </a:extLst>
            </p:cNvPr>
            <p:cNvSpPr/>
            <p:nvPr/>
          </p:nvSpPr>
          <p:spPr>
            <a:xfrm>
              <a:off x="12263100" y="3570866"/>
              <a:ext cx="275177" cy="288388"/>
            </a:xfrm>
            <a:custGeom>
              <a:avLst/>
              <a:gdLst>
                <a:gd name="connsiteX0" fmla="*/ 92869 w 275177"/>
                <a:gd name="connsiteY0" fmla="*/ 0 h 288388"/>
                <a:gd name="connsiteX1" fmla="*/ 0 w 275177"/>
                <a:gd name="connsiteY1" fmla="*/ 206483 h 288388"/>
                <a:gd name="connsiteX2" fmla="*/ 136684 w 275177"/>
                <a:gd name="connsiteY2" fmla="*/ 141932 h 288388"/>
                <a:gd name="connsiteX3" fmla="*/ 180308 w 275177"/>
                <a:gd name="connsiteY3" fmla="*/ 288388 h 288388"/>
                <a:gd name="connsiteX4" fmla="*/ 275177 w 275177"/>
                <a:gd name="connsiteY4" fmla="*/ 71199 h 288388"/>
                <a:gd name="connsiteX5" fmla="*/ 92869 w 275177"/>
                <a:gd name="connsiteY5" fmla="*/ 0 h 288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5177" h="288388">
                  <a:moveTo>
                    <a:pt x="92869" y="0"/>
                  </a:moveTo>
                  <a:lnTo>
                    <a:pt x="0" y="206483"/>
                  </a:lnTo>
                  <a:lnTo>
                    <a:pt x="136684" y="141932"/>
                  </a:lnTo>
                  <a:lnTo>
                    <a:pt x="180308" y="288388"/>
                  </a:lnTo>
                  <a:lnTo>
                    <a:pt x="275177" y="71199"/>
                  </a:lnTo>
                  <a:cubicBezTo>
                    <a:pt x="205616" y="62198"/>
                    <a:pt x="154534" y="47387"/>
                    <a:pt x="92869" y="0"/>
                  </a:cubicBezTo>
                  <a:close/>
                </a:path>
              </a:pathLst>
            </a:custGeom>
            <a:grpFill/>
            <a:ln w="9525" cap="flat">
              <a:noFill/>
              <a:prstDash val="solid"/>
              <a:miter/>
            </a:ln>
          </p:spPr>
          <p:txBody>
            <a:bodyPr rtlCol="0" anchor="ctr"/>
            <a:lstStyle/>
            <a:p>
              <a:endParaRPr lang="en-US" dirty="0"/>
            </a:p>
          </p:txBody>
        </p:sp>
        <p:sp>
          <p:nvSpPr>
            <p:cNvPr id="569" name="Graphic 11">
              <a:extLst>
                <a:ext uri="{FF2B5EF4-FFF2-40B4-BE49-F238E27FC236}">
                  <a16:creationId xmlns:a16="http://schemas.microsoft.com/office/drawing/2014/main" id="{03B48CD2-8D5F-467F-95E5-9374434808F1}"/>
                </a:ext>
              </a:extLst>
            </p:cNvPr>
            <p:cNvSpPr/>
            <p:nvPr/>
          </p:nvSpPr>
          <p:spPr>
            <a:xfrm>
              <a:off x="12610943" y="3561303"/>
              <a:ext cx="276872" cy="297951"/>
            </a:xfrm>
            <a:custGeom>
              <a:avLst/>
              <a:gdLst>
                <a:gd name="connsiteX0" fmla="*/ 183985 w 276872"/>
                <a:gd name="connsiteY0" fmla="*/ 0 h 297951"/>
                <a:gd name="connsiteX1" fmla="*/ 0 w 276872"/>
                <a:gd name="connsiteY1" fmla="*/ 75829 h 297951"/>
                <a:gd name="connsiteX2" fmla="*/ 96507 w 276872"/>
                <a:gd name="connsiteY2" fmla="*/ 297952 h 297951"/>
                <a:gd name="connsiteX3" fmla="*/ 140179 w 276872"/>
                <a:gd name="connsiteY3" fmla="*/ 151495 h 297951"/>
                <a:gd name="connsiteX4" fmla="*/ 276873 w 276872"/>
                <a:gd name="connsiteY4" fmla="*/ 216046 h 297951"/>
                <a:gd name="connsiteX5" fmla="*/ 183985 w 276872"/>
                <a:gd name="connsiteY5" fmla="*/ 0 h 297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6872" h="297951">
                  <a:moveTo>
                    <a:pt x="183985" y="0"/>
                  </a:moveTo>
                  <a:cubicBezTo>
                    <a:pt x="123501" y="45530"/>
                    <a:pt x="74400" y="66199"/>
                    <a:pt x="0" y="75829"/>
                  </a:cubicBezTo>
                  <a:lnTo>
                    <a:pt x="96507" y="297952"/>
                  </a:lnTo>
                  <a:lnTo>
                    <a:pt x="140179" y="151495"/>
                  </a:lnTo>
                  <a:lnTo>
                    <a:pt x="276873" y="216046"/>
                  </a:lnTo>
                  <a:lnTo>
                    <a:pt x="183985" y="0"/>
                  </a:lnTo>
                  <a:close/>
                </a:path>
              </a:pathLst>
            </a:custGeom>
            <a:grpFill/>
            <a:ln w="9525" cap="flat">
              <a:noFill/>
              <a:prstDash val="solid"/>
              <a:miter/>
            </a:ln>
          </p:spPr>
          <p:txBody>
            <a:bodyPr rtlCol="0" anchor="ctr"/>
            <a:lstStyle/>
            <a:p>
              <a:endParaRPr lang="en-US" dirty="0"/>
            </a:p>
          </p:txBody>
        </p:sp>
      </p:grpSp>
      <p:sp>
        <p:nvSpPr>
          <p:cNvPr id="570" name="ZoneTexte 525">
            <a:extLst>
              <a:ext uri="{FF2B5EF4-FFF2-40B4-BE49-F238E27FC236}">
                <a16:creationId xmlns:a16="http://schemas.microsoft.com/office/drawing/2014/main" id="{A6FC9F8E-9407-4068-9614-2C9B33825B85}"/>
              </a:ext>
            </a:extLst>
          </p:cNvPr>
          <p:cNvSpPr txBox="1"/>
          <p:nvPr/>
        </p:nvSpPr>
        <p:spPr>
          <a:xfrm>
            <a:off x="3127601" y="6478186"/>
            <a:ext cx="1436628" cy="215444"/>
          </a:xfrm>
          <a:prstGeom prst="rect">
            <a:avLst/>
          </a:prstGeom>
          <a:noFill/>
        </p:spPr>
        <p:txBody>
          <a:bodyPr wrap="square">
            <a:spAutoFit/>
          </a:bodyPr>
          <a:lstStyle/>
          <a:p>
            <a:pPr algn="ctr"/>
            <a:r>
              <a:rPr lang="en-US" sz="800" i="1" dirty="0"/>
              <a:t>Internal solutions</a:t>
            </a:r>
          </a:p>
        </p:txBody>
      </p:sp>
      <p:sp>
        <p:nvSpPr>
          <p:cNvPr id="3" name="Rectangle 2">
            <a:extLst>
              <a:ext uri="{FF2B5EF4-FFF2-40B4-BE49-F238E27FC236}">
                <a16:creationId xmlns:a16="http://schemas.microsoft.com/office/drawing/2014/main" id="{D941C407-20D6-482D-8915-AB38B57418D3}"/>
              </a:ext>
            </a:extLst>
          </p:cNvPr>
          <p:cNvSpPr/>
          <p:nvPr/>
        </p:nvSpPr>
        <p:spPr>
          <a:xfrm>
            <a:off x="250012" y="4673084"/>
            <a:ext cx="996299" cy="16451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sz="1000" b="1" dirty="0"/>
              <a:t>Workflow</a:t>
            </a:r>
          </a:p>
          <a:p>
            <a:pPr algn="ctr"/>
            <a:r>
              <a:rPr lang="en-US" sz="1000" b="1" dirty="0"/>
              <a:t>Management</a:t>
            </a:r>
            <a:endParaRPr lang="en-US" sz="1000" dirty="0"/>
          </a:p>
        </p:txBody>
      </p:sp>
      <p:grpSp>
        <p:nvGrpSpPr>
          <p:cNvPr id="102" name="Group 14">
            <a:extLst>
              <a:ext uri="{FF2B5EF4-FFF2-40B4-BE49-F238E27FC236}">
                <a16:creationId xmlns:a16="http://schemas.microsoft.com/office/drawing/2014/main" id="{0A2FB828-EB1D-47C6-A494-BB4CF1CB9D0E}"/>
              </a:ext>
            </a:extLst>
          </p:cNvPr>
          <p:cNvGrpSpPr/>
          <p:nvPr/>
        </p:nvGrpSpPr>
        <p:grpSpPr>
          <a:xfrm>
            <a:off x="6355694" y="4755014"/>
            <a:ext cx="753760" cy="76657"/>
            <a:chOff x="3408784" y="1470274"/>
            <a:chExt cx="2376063" cy="76657"/>
          </a:xfrm>
        </p:grpSpPr>
        <p:cxnSp>
          <p:nvCxnSpPr>
            <p:cNvPr id="103" name="Connecteur droit 185">
              <a:extLst>
                <a:ext uri="{FF2B5EF4-FFF2-40B4-BE49-F238E27FC236}">
                  <a16:creationId xmlns:a16="http://schemas.microsoft.com/office/drawing/2014/main" id="{6F00F7DC-3D30-42A6-9FCC-99FCEF30F0D9}"/>
                </a:ext>
              </a:extLst>
            </p:cNvPr>
            <p:cNvCxnSpPr>
              <a:cxnSpLocks/>
            </p:cNvCxnSpPr>
            <p:nvPr/>
          </p:nvCxnSpPr>
          <p:spPr bwMode="auto">
            <a:xfrm>
              <a:off x="3408784" y="1508602"/>
              <a:ext cx="2376063" cy="0"/>
            </a:xfrm>
            <a:prstGeom prst="line">
              <a:avLst/>
            </a:prstGeom>
            <a:solidFill>
              <a:schemeClr val="accent1"/>
            </a:solidFill>
            <a:ln w="9525" cap="flat" cmpd="sng" algn="ctr">
              <a:solidFill>
                <a:schemeClr val="bg1">
                  <a:lumMod val="50000"/>
                </a:schemeClr>
              </a:solidFill>
              <a:prstDash val="solid"/>
              <a:round/>
              <a:headEnd type="diamond" w="med" len="med"/>
              <a:tailEnd type="diamond" w="med" len="med"/>
            </a:ln>
            <a:effectLst/>
          </p:spPr>
        </p:cxnSp>
        <p:cxnSp>
          <p:nvCxnSpPr>
            <p:cNvPr id="104" name="Straight Connector 11">
              <a:extLst>
                <a:ext uri="{FF2B5EF4-FFF2-40B4-BE49-F238E27FC236}">
                  <a16:creationId xmlns:a16="http://schemas.microsoft.com/office/drawing/2014/main" id="{C1F5EAC9-CD28-40D6-80C7-CB8BC4D82D83}"/>
                </a:ext>
              </a:extLst>
            </p:cNvPr>
            <p:cNvCxnSpPr/>
            <p:nvPr/>
          </p:nvCxnSpPr>
          <p:spPr bwMode="auto">
            <a:xfrm>
              <a:off x="4002968" y="1470274"/>
              <a:ext cx="0" cy="76657"/>
            </a:xfrm>
            <a:prstGeom prst="line">
              <a:avLst/>
            </a:prstGeom>
            <a:solidFill>
              <a:schemeClr val="accent1"/>
            </a:solidFill>
            <a:ln w="6350" cap="flat" cmpd="sng" algn="ctr">
              <a:solidFill>
                <a:schemeClr val="tx1"/>
              </a:solidFill>
              <a:prstDash val="solid"/>
              <a:round/>
              <a:headEnd type="none" w="med" len="med"/>
              <a:tailEnd type="none" w="med" len="med"/>
            </a:ln>
            <a:effectLst/>
          </p:spPr>
        </p:cxnSp>
        <p:cxnSp>
          <p:nvCxnSpPr>
            <p:cNvPr id="105" name="Straight Connector 393">
              <a:extLst>
                <a:ext uri="{FF2B5EF4-FFF2-40B4-BE49-F238E27FC236}">
                  <a16:creationId xmlns:a16="http://schemas.microsoft.com/office/drawing/2014/main" id="{F726805C-D119-4BD6-8086-D4993DAF3E86}"/>
                </a:ext>
              </a:extLst>
            </p:cNvPr>
            <p:cNvCxnSpPr/>
            <p:nvPr/>
          </p:nvCxnSpPr>
          <p:spPr bwMode="auto">
            <a:xfrm>
              <a:off x="4597152" y="1470274"/>
              <a:ext cx="0" cy="76657"/>
            </a:xfrm>
            <a:prstGeom prst="line">
              <a:avLst/>
            </a:prstGeom>
            <a:solidFill>
              <a:schemeClr val="accent1"/>
            </a:solidFill>
            <a:ln w="6350" cap="flat" cmpd="sng" algn="ctr">
              <a:solidFill>
                <a:schemeClr val="tx1"/>
              </a:solidFill>
              <a:prstDash val="solid"/>
              <a:round/>
              <a:headEnd type="none" w="med" len="med"/>
              <a:tailEnd type="none" w="med" len="med"/>
            </a:ln>
            <a:effectLst/>
          </p:spPr>
        </p:cxnSp>
        <p:cxnSp>
          <p:nvCxnSpPr>
            <p:cNvPr id="106" name="Straight Connector 395">
              <a:extLst>
                <a:ext uri="{FF2B5EF4-FFF2-40B4-BE49-F238E27FC236}">
                  <a16:creationId xmlns:a16="http://schemas.microsoft.com/office/drawing/2014/main" id="{2C2DEF6B-C818-472A-827E-8D6EB0076353}"/>
                </a:ext>
              </a:extLst>
            </p:cNvPr>
            <p:cNvCxnSpPr/>
            <p:nvPr/>
          </p:nvCxnSpPr>
          <p:spPr bwMode="auto">
            <a:xfrm>
              <a:off x="5191336" y="1470274"/>
              <a:ext cx="0" cy="76657"/>
            </a:xfrm>
            <a:prstGeom prst="line">
              <a:avLst/>
            </a:prstGeom>
            <a:solidFill>
              <a:schemeClr val="accent1"/>
            </a:solidFill>
            <a:ln w="6350" cap="flat" cmpd="sng" algn="ctr">
              <a:solidFill>
                <a:schemeClr val="tx1"/>
              </a:solidFill>
              <a:prstDash val="solid"/>
              <a:round/>
              <a:headEnd type="none" w="med" len="med"/>
              <a:tailEnd type="none" w="med" len="med"/>
            </a:ln>
            <a:effectLst/>
          </p:spPr>
        </p:cxnSp>
      </p:grpSp>
      <p:grpSp>
        <p:nvGrpSpPr>
          <p:cNvPr id="111" name="Group 14">
            <a:extLst>
              <a:ext uri="{FF2B5EF4-FFF2-40B4-BE49-F238E27FC236}">
                <a16:creationId xmlns:a16="http://schemas.microsoft.com/office/drawing/2014/main" id="{71ED6AAA-4AE8-4A97-8354-189DB5B0D5CE}"/>
              </a:ext>
            </a:extLst>
          </p:cNvPr>
          <p:cNvGrpSpPr/>
          <p:nvPr/>
        </p:nvGrpSpPr>
        <p:grpSpPr>
          <a:xfrm>
            <a:off x="6355694" y="5081914"/>
            <a:ext cx="753760" cy="76657"/>
            <a:chOff x="3408784" y="1470274"/>
            <a:chExt cx="2376063" cy="76657"/>
          </a:xfrm>
        </p:grpSpPr>
        <p:cxnSp>
          <p:nvCxnSpPr>
            <p:cNvPr id="112" name="Connecteur droit 185">
              <a:extLst>
                <a:ext uri="{FF2B5EF4-FFF2-40B4-BE49-F238E27FC236}">
                  <a16:creationId xmlns:a16="http://schemas.microsoft.com/office/drawing/2014/main" id="{CFA1C259-8BD3-4371-A9CA-B691E6157412}"/>
                </a:ext>
              </a:extLst>
            </p:cNvPr>
            <p:cNvCxnSpPr>
              <a:cxnSpLocks/>
            </p:cNvCxnSpPr>
            <p:nvPr/>
          </p:nvCxnSpPr>
          <p:spPr bwMode="auto">
            <a:xfrm>
              <a:off x="3408784" y="1508602"/>
              <a:ext cx="2376063" cy="0"/>
            </a:xfrm>
            <a:prstGeom prst="line">
              <a:avLst/>
            </a:prstGeom>
            <a:solidFill>
              <a:schemeClr val="accent1"/>
            </a:solidFill>
            <a:ln w="9525" cap="flat" cmpd="sng" algn="ctr">
              <a:solidFill>
                <a:schemeClr val="bg1">
                  <a:lumMod val="50000"/>
                </a:schemeClr>
              </a:solidFill>
              <a:prstDash val="solid"/>
              <a:round/>
              <a:headEnd type="diamond" w="med" len="med"/>
              <a:tailEnd type="diamond" w="med" len="med"/>
            </a:ln>
            <a:effectLst/>
          </p:spPr>
        </p:cxnSp>
        <p:cxnSp>
          <p:nvCxnSpPr>
            <p:cNvPr id="113" name="Straight Connector 11">
              <a:extLst>
                <a:ext uri="{FF2B5EF4-FFF2-40B4-BE49-F238E27FC236}">
                  <a16:creationId xmlns:a16="http://schemas.microsoft.com/office/drawing/2014/main" id="{41018A4B-15BC-42A0-9362-C62F377448A0}"/>
                </a:ext>
              </a:extLst>
            </p:cNvPr>
            <p:cNvCxnSpPr/>
            <p:nvPr/>
          </p:nvCxnSpPr>
          <p:spPr bwMode="auto">
            <a:xfrm>
              <a:off x="4002968" y="1470274"/>
              <a:ext cx="0" cy="76657"/>
            </a:xfrm>
            <a:prstGeom prst="line">
              <a:avLst/>
            </a:prstGeom>
            <a:solidFill>
              <a:schemeClr val="accent1"/>
            </a:solidFill>
            <a:ln w="6350" cap="flat" cmpd="sng" algn="ctr">
              <a:solidFill>
                <a:schemeClr val="tx1"/>
              </a:solidFill>
              <a:prstDash val="solid"/>
              <a:round/>
              <a:headEnd type="none" w="med" len="med"/>
              <a:tailEnd type="none" w="med" len="med"/>
            </a:ln>
            <a:effectLst/>
          </p:spPr>
        </p:cxnSp>
        <p:cxnSp>
          <p:nvCxnSpPr>
            <p:cNvPr id="114" name="Straight Connector 393">
              <a:extLst>
                <a:ext uri="{FF2B5EF4-FFF2-40B4-BE49-F238E27FC236}">
                  <a16:creationId xmlns:a16="http://schemas.microsoft.com/office/drawing/2014/main" id="{AD14A185-243C-4BB2-ACD3-25BF1FBD29E1}"/>
                </a:ext>
              </a:extLst>
            </p:cNvPr>
            <p:cNvCxnSpPr/>
            <p:nvPr/>
          </p:nvCxnSpPr>
          <p:spPr bwMode="auto">
            <a:xfrm>
              <a:off x="4597152" y="1470274"/>
              <a:ext cx="0" cy="76657"/>
            </a:xfrm>
            <a:prstGeom prst="line">
              <a:avLst/>
            </a:prstGeom>
            <a:solidFill>
              <a:schemeClr val="accent1"/>
            </a:solidFill>
            <a:ln w="6350" cap="flat" cmpd="sng" algn="ctr">
              <a:solidFill>
                <a:schemeClr val="tx1"/>
              </a:solidFill>
              <a:prstDash val="solid"/>
              <a:round/>
              <a:headEnd type="none" w="med" len="med"/>
              <a:tailEnd type="none" w="med" len="med"/>
            </a:ln>
            <a:effectLst/>
          </p:spPr>
        </p:cxnSp>
        <p:cxnSp>
          <p:nvCxnSpPr>
            <p:cNvPr id="115" name="Straight Connector 395">
              <a:extLst>
                <a:ext uri="{FF2B5EF4-FFF2-40B4-BE49-F238E27FC236}">
                  <a16:creationId xmlns:a16="http://schemas.microsoft.com/office/drawing/2014/main" id="{97083EC1-1C5A-4FFC-8509-F5938791549A}"/>
                </a:ext>
              </a:extLst>
            </p:cNvPr>
            <p:cNvCxnSpPr/>
            <p:nvPr/>
          </p:nvCxnSpPr>
          <p:spPr bwMode="auto">
            <a:xfrm>
              <a:off x="5191336" y="1470274"/>
              <a:ext cx="0" cy="76657"/>
            </a:xfrm>
            <a:prstGeom prst="line">
              <a:avLst/>
            </a:prstGeom>
            <a:solidFill>
              <a:schemeClr val="accent1"/>
            </a:solidFill>
            <a:ln w="6350" cap="flat" cmpd="sng" algn="ctr">
              <a:solidFill>
                <a:schemeClr val="tx1"/>
              </a:solidFill>
              <a:prstDash val="solid"/>
              <a:round/>
              <a:headEnd type="none" w="med" len="med"/>
              <a:tailEnd type="none" w="med" len="med"/>
            </a:ln>
            <a:effectLst/>
          </p:spPr>
        </p:cxnSp>
      </p:grpSp>
      <p:sp>
        <p:nvSpPr>
          <p:cNvPr id="191" name="Oval 190">
            <a:extLst>
              <a:ext uri="{FF2B5EF4-FFF2-40B4-BE49-F238E27FC236}">
                <a16:creationId xmlns:a16="http://schemas.microsoft.com/office/drawing/2014/main" id="{25EF4FC4-4C8D-42FD-A802-5FC92801CA49}"/>
              </a:ext>
            </a:extLst>
          </p:cNvPr>
          <p:cNvSpPr/>
          <p:nvPr>
            <p:custDataLst>
              <p:tags r:id="rId2"/>
            </p:custDataLst>
          </p:nvPr>
        </p:nvSpPr>
        <p:spPr bwMode="auto">
          <a:xfrm>
            <a:off x="4732338" y="5054407"/>
            <a:ext cx="187325" cy="187325"/>
          </a:xfrm>
          <a:prstGeom prst="ellipse">
            <a:avLst/>
          </a:prstGeom>
          <a:solidFill>
            <a:schemeClr val="bg1"/>
          </a:solidFill>
          <a:ln w="9525" cap="flat" cmpd="sng" algn="ctr">
            <a:solidFill>
              <a:schemeClr val="tx2"/>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192" name="Arc 191">
            <a:extLst>
              <a:ext uri="{FF2B5EF4-FFF2-40B4-BE49-F238E27FC236}">
                <a16:creationId xmlns:a16="http://schemas.microsoft.com/office/drawing/2014/main" id="{D4FBD805-0616-4E8A-9995-1A885D682879}"/>
              </a:ext>
            </a:extLst>
          </p:cNvPr>
          <p:cNvSpPr/>
          <p:nvPr>
            <p:custDataLst>
              <p:tags r:id="rId3"/>
            </p:custDataLst>
          </p:nvPr>
        </p:nvSpPr>
        <p:spPr bwMode="gray">
          <a:xfrm>
            <a:off x="4732338" y="5054407"/>
            <a:ext cx="187324" cy="187324"/>
          </a:xfrm>
          <a:prstGeom prst="arc">
            <a:avLst>
              <a:gd name="adj1" fmla="val 16200000"/>
              <a:gd name="adj2" fmla="val 10800000"/>
            </a:avLst>
          </a:prstGeom>
          <a:solidFill>
            <a:schemeClr val="tx2"/>
          </a:solidFill>
          <a:ln w="9525" cap="flat" cmpd="sng" algn="ctr">
            <a:solidFill>
              <a:schemeClr val="tx2"/>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93" name="Oval 192">
            <a:extLst>
              <a:ext uri="{FF2B5EF4-FFF2-40B4-BE49-F238E27FC236}">
                <a16:creationId xmlns:a16="http://schemas.microsoft.com/office/drawing/2014/main" id="{D73CFB65-43C9-4808-858F-27EAAD925909}"/>
              </a:ext>
            </a:extLst>
          </p:cNvPr>
          <p:cNvSpPr/>
          <p:nvPr>
            <p:custDataLst>
              <p:tags r:id="rId4"/>
            </p:custDataLst>
          </p:nvPr>
        </p:nvSpPr>
        <p:spPr bwMode="auto">
          <a:xfrm>
            <a:off x="4732338" y="5360794"/>
            <a:ext cx="187325" cy="187325"/>
          </a:xfrm>
          <a:prstGeom prst="ellipse">
            <a:avLst/>
          </a:prstGeom>
          <a:solidFill>
            <a:schemeClr val="bg1"/>
          </a:solidFill>
          <a:ln w="9525" cap="flat" cmpd="sng" algn="ctr">
            <a:solidFill>
              <a:schemeClr val="tx2"/>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194" name="Arc 193">
            <a:extLst>
              <a:ext uri="{FF2B5EF4-FFF2-40B4-BE49-F238E27FC236}">
                <a16:creationId xmlns:a16="http://schemas.microsoft.com/office/drawing/2014/main" id="{D07427E5-AAFA-4CC6-BC00-FD82DF5407AA}"/>
              </a:ext>
            </a:extLst>
          </p:cNvPr>
          <p:cNvSpPr/>
          <p:nvPr>
            <p:custDataLst>
              <p:tags r:id="rId5"/>
            </p:custDataLst>
          </p:nvPr>
        </p:nvSpPr>
        <p:spPr bwMode="gray">
          <a:xfrm>
            <a:off x="4732338" y="5360794"/>
            <a:ext cx="187325" cy="187324"/>
          </a:xfrm>
          <a:prstGeom prst="arc">
            <a:avLst>
              <a:gd name="adj1" fmla="val 16200000"/>
              <a:gd name="adj2" fmla="val 10800000"/>
            </a:avLst>
          </a:prstGeom>
          <a:solidFill>
            <a:schemeClr val="tx2"/>
          </a:solidFill>
          <a:ln w="9525" cap="flat" cmpd="sng" algn="ctr">
            <a:solidFill>
              <a:schemeClr val="tx2"/>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nvGrpSpPr>
          <p:cNvPr id="248" name="Group 4">
            <a:extLst>
              <a:ext uri="{FF2B5EF4-FFF2-40B4-BE49-F238E27FC236}">
                <a16:creationId xmlns:a16="http://schemas.microsoft.com/office/drawing/2014/main" id="{238CAE78-2549-4EFA-B716-6C001F684A57}"/>
              </a:ext>
            </a:extLst>
          </p:cNvPr>
          <p:cNvGrpSpPr>
            <a:grpSpLocks noChangeAspect="1"/>
          </p:cNvGrpSpPr>
          <p:nvPr/>
        </p:nvGrpSpPr>
        <p:grpSpPr bwMode="auto">
          <a:xfrm>
            <a:off x="5727446" y="4694222"/>
            <a:ext cx="149150" cy="176661"/>
            <a:chOff x="811" y="719"/>
            <a:chExt cx="694" cy="822"/>
          </a:xfrm>
          <a:solidFill>
            <a:srgbClr val="00B050"/>
          </a:solidFill>
        </p:grpSpPr>
        <p:sp>
          <p:nvSpPr>
            <p:cNvPr id="249" name="Freeform 5">
              <a:extLst>
                <a:ext uri="{FF2B5EF4-FFF2-40B4-BE49-F238E27FC236}">
                  <a16:creationId xmlns:a16="http://schemas.microsoft.com/office/drawing/2014/main" id="{B311CDFE-CC3C-4CD7-995C-F85A80D3A23B}"/>
                </a:ext>
              </a:extLst>
            </p:cNvPr>
            <p:cNvSpPr>
              <a:spLocks/>
            </p:cNvSpPr>
            <p:nvPr/>
          </p:nvSpPr>
          <p:spPr bwMode="auto">
            <a:xfrm>
              <a:off x="811" y="800"/>
              <a:ext cx="93" cy="741"/>
            </a:xfrm>
            <a:custGeom>
              <a:avLst/>
              <a:gdLst>
                <a:gd name="T0" fmla="*/ 4 w 8"/>
                <a:gd name="T1" fmla="*/ 0 h 64"/>
                <a:gd name="T2" fmla="*/ 0 w 8"/>
                <a:gd name="T3" fmla="*/ 4 h 64"/>
                <a:gd name="T4" fmla="*/ 0 w 8"/>
                <a:gd name="T5" fmla="*/ 64 h 64"/>
                <a:gd name="T6" fmla="*/ 8 w 8"/>
                <a:gd name="T7" fmla="*/ 64 h 64"/>
                <a:gd name="T8" fmla="*/ 8 w 8"/>
                <a:gd name="T9" fmla="*/ 4 h 64"/>
                <a:gd name="T10" fmla="*/ 4 w 8"/>
                <a:gd name="T11" fmla="*/ 0 h 64"/>
              </a:gdLst>
              <a:ahLst/>
              <a:cxnLst>
                <a:cxn ang="0">
                  <a:pos x="T0" y="T1"/>
                </a:cxn>
                <a:cxn ang="0">
                  <a:pos x="T2" y="T3"/>
                </a:cxn>
                <a:cxn ang="0">
                  <a:pos x="T4" y="T5"/>
                </a:cxn>
                <a:cxn ang="0">
                  <a:pos x="T6" y="T7"/>
                </a:cxn>
                <a:cxn ang="0">
                  <a:pos x="T8" y="T9"/>
                </a:cxn>
                <a:cxn ang="0">
                  <a:pos x="T10" y="T11"/>
                </a:cxn>
              </a:cxnLst>
              <a:rect l="0" t="0" r="r" b="b"/>
              <a:pathLst>
                <a:path w="8" h="64">
                  <a:moveTo>
                    <a:pt x="4" y="0"/>
                  </a:moveTo>
                  <a:cubicBezTo>
                    <a:pt x="2" y="0"/>
                    <a:pt x="0" y="2"/>
                    <a:pt x="0" y="4"/>
                  </a:cubicBezTo>
                  <a:cubicBezTo>
                    <a:pt x="0" y="64"/>
                    <a:pt x="0" y="64"/>
                    <a:pt x="0" y="64"/>
                  </a:cubicBezTo>
                  <a:cubicBezTo>
                    <a:pt x="8" y="64"/>
                    <a:pt x="8" y="64"/>
                    <a:pt x="8" y="64"/>
                  </a:cubicBezTo>
                  <a:cubicBezTo>
                    <a:pt x="8" y="4"/>
                    <a:pt x="8" y="4"/>
                    <a:pt x="8" y="4"/>
                  </a:cubicBezTo>
                  <a:cubicBezTo>
                    <a:pt x="8" y="2"/>
                    <a:pt x="7"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0" name="Freeform 6">
              <a:extLst>
                <a:ext uri="{FF2B5EF4-FFF2-40B4-BE49-F238E27FC236}">
                  <a16:creationId xmlns:a16="http://schemas.microsoft.com/office/drawing/2014/main" id="{6F66A8C1-83BB-4978-8C68-50289DCC526C}"/>
                </a:ext>
              </a:extLst>
            </p:cNvPr>
            <p:cNvSpPr>
              <a:spLocks/>
            </p:cNvSpPr>
            <p:nvPr/>
          </p:nvSpPr>
          <p:spPr bwMode="auto">
            <a:xfrm>
              <a:off x="950" y="719"/>
              <a:ext cx="555" cy="741"/>
            </a:xfrm>
            <a:custGeom>
              <a:avLst/>
              <a:gdLst>
                <a:gd name="T0" fmla="*/ 0 w 48"/>
                <a:gd name="T1" fmla="*/ 16 h 64"/>
                <a:gd name="T2" fmla="*/ 0 w 48"/>
                <a:gd name="T3" fmla="*/ 48 h 64"/>
                <a:gd name="T4" fmla="*/ 48 w 48"/>
                <a:gd name="T5" fmla="*/ 44 h 64"/>
                <a:gd name="T6" fmla="*/ 48 w 48"/>
                <a:gd name="T7" fmla="*/ 12 h 64"/>
                <a:gd name="T8" fmla="*/ 0 w 48"/>
                <a:gd name="T9" fmla="*/ 16 h 64"/>
              </a:gdLst>
              <a:ahLst/>
              <a:cxnLst>
                <a:cxn ang="0">
                  <a:pos x="T0" y="T1"/>
                </a:cxn>
                <a:cxn ang="0">
                  <a:pos x="T2" y="T3"/>
                </a:cxn>
                <a:cxn ang="0">
                  <a:pos x="T4" y="T5"/>
                </a:cxn>
                <a:cxn ang="0">
                  <a:pos x="T6" y="T7"/>
                </a:cxn>
                <a:cxn ang="0">
                  <a:pos x="T8" y="T9"/>
                </a:cxn>
              </a:cxnLst>
              <a:rect l="0" t="0" r="r" b="b"/>
              <a:pathLst>
                <a:path w="48" h="64">
                  <a:moveTo>
                    <a:pt x="0" y="16"/>
                  </a:moveTo>
                  <a:cubicBezTo>
                    <a:pt x="0" y="48"/>
                    <a:pt x="0" y="48"/>
                    <a:pt x="0" y="48"/>
                  </a:cubicBezTo>
                  <a:cubicBezTo>
                    <a:pt x="24" y="32"/>
                    <a:pt x="24" y="64"/>
                    <a:pt x="48" y="44"/>
                  </a:cubicBezTo>
                  <a:cubicBezTo>
                    <a:pt x="48" y="12"/>
                    <a:pt x="48" y="12"/>
                    <a:pt x="48" y="12"/>
                  </a:cubicBezTo>
                  <a:cubicBezTo>
                    <a:pt x="24" y="32"/>
                    <a:pt x="24" y="0"/>
                    <a:pt x="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265" name="Group 4">
            <a:extLst>
              <a:ext uri="{FF2B5EF4-FFF2-40B4-BE49-F238E27FC236}">
                <a16:creationId xmlns:a16="http://schemas.microsoft.com/office/drawing/2014/main" id="{8A6BBF92-B254-40DD-B391-14259CB7251B}"/>
              </a:ext>
            </a:extLst>
          </p:cNvPr>
          <p:cNvGrpSpPr>
            <a:grpSpLocks noChangeAspect="1"/>
          </p:cNvGrpSpPr>
          <p:nvPr/>
        </p:nvGrpSpPr>
        <p:grpSpPr bwMode="auto">
          <a:xfrm>
            <a:off x="5727446" y="5059738"/>
            <a:ext cx="149150" cy="176661"/>
            <a:chOff x="811" y="719"/>
            <a:chExt cx="694" cy="822"/>
          </a:xfrm>
          <a:solidFill>
            <a:srgbClr val="FFC000"/>
          </a:solidFill>
        </p:grpSpPr>
        <p:sp>
          <p:nvSpPr>
            <p:cNvPr id="267" name="Freeform 5">
              <a:extLst>
                <a:ext uri="{FF2B5EF4-FFF2-40B4-BE49-F238E27FC236}">
                  <a16:creationId xmlns:a16="http://schemas.microsoft.com/office/drawing/2014/main" id="{6E1D96EF-6303-464A-8F18-6CB438EBB071}"/>
                </a:ext>
              </a:extLst>
            </p:cNvPr>
            <p:cNvSpPr>
              <a:spLocks/>
            </p:cNvSpPr>
            <p:nvPr/>
          </p:nvSpPr>
          <p:spPr bwMode="auto">
            <a:xfrm>
              <a:off x="811" y="800"/>
              <a:ext cx="93" cy="741"/>
            </a:xfrm>
            <a:custGeom>
              <a:avLst/>
              <a:gdLst>
                <a:gd name="T0" fmla="*/ 4 w 8"/>
                <a:gd name="T1" fmla="*/ 0 h 64"/>
                <a:gd name="T2" fmla="*/ 0 w 8"/>
                <a:gd name="T3" fmla="*/ 4 h 64"/>
                <a:gd name="T4" fmla="*/ 0 w 8"/>
                <a:gd name="T5" fmla="*/ 64 h 64"/>
                <a:gd name="T6" fmla="*/ 8 w 8"/>
                <a:gd name="T7" fmla="*/ 64 h 64"/>
                <a:gd name="T8" fmla="*/ 8 w 8"/>
                <a:gd name="T9" fmla="*/ 4 h 64"/>
                <a:gd name="T10" fmla="*/ 4 w 8"/>
                <a:gd name="T11" fmla="*/ 0 h 64"/>
              </a:gdLst>
              <a:ahLst/>
              <a:cxnLst>
                <a:cxn ang="0">
                  <a:pos x="T0" y="T1"/>
                </a:cxn>
                <a:cxn ang="0">
                  <a:pos x="T2" y="T3"/>
                </a:cxn>
                <a:cxn ang="0">
                  <a:pos x="T4" y="T5"/>
                </a:cxn>
                <a:cxn ang="0">
                  <a:pos x="T6" y="T7"/>
                </a:cxn>
                <a:cxn ang="0">
                  <a:pos x="T8" y="T9"/>
                </a:cxn>
                <a:cxn ang="0">
                  <a:pos x="T10" y="T11"/>
                </a:cxn>
              </a:cxnLst>
              <a:rect l="0" t="0" r="r" b="b"/>
              <a:pathLst>
                <a:path w="8" h="64">
                  <a:moveTo>
                    <a:pt x="4" y="0"/>
                  </a:moveTo>
                  <a:cubicBezTo>
                    <a:pt x="2" y="0"/>
                    <a:pt x="0" y="2"/>
                    <a:pt x="0" y="4"/>
                  </a:cubicBezTo>
                  <a:cubicBezTo>
                    <a:pt x="0" y="64"/>
                    <a:pt x="0" y="64"/>
                    <a:pt x="0" y="64"/>
                  </a:cubicBezTo>
                  <a:cubicBezTo>
                    <a:pt x="8" y="64"/>
                    <a:pt x="8" y="64"/>
                    <a:pt x="8" y="64"/>
                  </a:cubicBezTo>
                  <a:cubicBezTo>
                    <a:pt x="8" y="4"/>
                    <a:pt x="8" y="4"/>
                    <a:pt x="8" y="4"/>
                  </a:cubicBezTo>
                  <a:cubicBezTo>
                    <a:pt x="8" y="2"/>
                    <a:pt x="7"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8" name="Freeform 6">
              <a:extLst>
                <a:ext uri="{FF2B5EF4-FFF2-40B4-BE49-F238E27FC236}">
                  <a16:creationId xmlns:a16="http://schemas.microsoft.com/office/drawing/2014/main" id="{351E5978-22C6-4977-AB72-C1BBD1D61DE8}"/>
                </a:ext>
              </a:extLst>
            </p:cNvPr>
            <p:cNvSpPr>
              <a:spLocks/>
            </p:cNvSpPr>
            <p:nvPr/>
          </p:nvSpPr>
          <p:spPr bwMode="auto">
            <a:xfrm>
              <a:off x="950" y="719"/>
              <a:ext cx="555" cy="741"/>
            </a:xfrm>
            <a:custGeom>
              <a:avLst/>
              <a:gdLst>
                <a:gd name="T0" fmla="*/ 0 w 48"/>
                <a:gd name="T1" fmla="*/ 16 h 64"/>
                <a:gd name="T2" fmla="*/ 0 w 48"/>
                <a:gd name="T3" fmla="*/ 48 h 64"/>
                <a:gd name="T4" fmla="*/ 48 w 48"/>
                <a:gd name="T5" fmla="*/ 44 h 64"/>
                <a:gd name="T6" fmla="*/ 48 w 48"/>
                <a:gd name="T7" fmla="*/ 12 h 64"/>
                <a:gd name="T8" fmla="*/ 0 w 48"/>
                <a:gd name="T9" fmla="*/ 16 h 64"/>
              </a:gdLst>
              <a:ahLst/>
              <a:cxnLst>
                <a:cxn ang="0">
                  <a:pos x="T0" y="T1"/>
                </a:cxn>
                <a:cxn ang="0">
                  <a:pos x="T2" y="T3"/>
                </a:cxn>
                <a:cxn ang="0">
                  <a:pos x="T4" y="T5"/>
                </a:cxn>
                <a:cxn ang="0">
                  <a:pos x="T6" y="T7"/>
                </a:cxn>
                <a:cxn ang="0">
                  <a:pos x="T8" y="T9"/>
                </a:cxn>
              </a:cxnLst>
              <a:rect l="0" t="0" r="r" b="b"/>
              <a:pathLst>
                <a:path w="48" h="64">
                  <a:moveTo>
                    <a:pt x="0" y="16"/>
                  </a:moveTo>
                  <a:cubicBezTo>
                    <a:pt x="0" y="48"/>
                    <a:pt x="0" y="48"/>
                    <a:pt x="0" y="48"/>
                  </a:cubicBezTo>
                  <a:cubicBezTo>
                    <a:pt x="24" y="32"/>
                    <a:pt x="24" y="64"/>
                    <a:pt x="48" y="44"/>
                  </a:cubicBezTo>
                  <a:cubicBezTo>
                    <a:pt x="48" y="12"/>
                    <a:pt x="48" y="12"/>
                    <a:pt x="48" y="12"/>
                  </a:cubicBezTo>
                  <a:cubicBezTo>
                    <a:pt x="24" y="32"/>
                    <a:pt x="24" y="0"/>
                    <a:pt x="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269" name="Group 4">
            <a:extLst>
              <a:ext uri="{FF2B5EF4-FFF2-40B4-BE49-F238E27FC236}">
                <a16:creationId xmlns:a16="http://schemas.microsoft.com/office/drawing/2014/main" id="{49D3575F-2D66-4297-BFE2-633DD4AC9960}"/>
              </a:ext>
            </a:extLst>
          </p:cNvPr>
          <p:cNvGrpSpPr>
            <a:grpSpLocks noChangeAspect="1"/>
          </p:cNvGrpSpPr>
          <p:nvPr/>
        </p:nvGrpSpPr>
        <p:grpSpPr bwMode="auto">
          <a:xfrm>
            <a:off x="5727446" y="5378543"/>
            <a:ext cx="149150" cy="176661"/>
            <a:chOff x="811" y="719"/>
            <a:chExt cx="694" cy="822"/>
          </a:xfrm>
          <a:solidFill>
            <a:srgbClr val="FFC000"/>
          </a:solidFill>
        </p:grpSpPr>
        <p:sp>
          <p:nvSpPr>
            <p:cNvPr id="270" name="Freeform 5">
              <a:extLst>
                <a:ext uri="{FF2B5EF4-FFF2-40B4-BE49-F238E27FC236}">
                  <a16:creationId xmlns:a16="http://schemas.microsoft.com/office/drawing/2014/main" id="{A4BB5621-1ACF-4B03-A55E-4327E946E609}"/>
                </a:ext>
              </a:extLst>
            </p:cNvPr>
            <p:cNvSpPr>
              <a:spLocks/>
            </p:cNvSpPr>
            <p:nvPr/>
          </p:nvSpPr>
          <p:spPr bwMode="auto">
            <a:xfrm>
              <a:off x="811" y="800"/>
              <a:ext cx="93" cy="741"/>
            </a:xfrm>
            <a:custGeom>
              <a:avLst/>
              <a:gdLst>
                <a:gd name="T0" fmla="*/ 4 w 8"/>
                <a:gd name="T1" fmla="*/ 0 h 64"/>
                <a:gd name="T2" fmla="*/ 0 w 8"/>
                <a:gd name="T3" fmla="*/ 4 h 64"/>
                <a:gd name="T4" fmla="*/ 0 w 8"/>
                <a:gd name="T5" fmla="*/ 64 h 64"/>
                <a:gd name="T6" fmla="*/ 8 w 8"/>
                <a:gd name="T7" fmla="*/ 64 h 64"/>
                <a:gd name="T8" fmla="*/ 8 w 8"/>
                <a:gd name="T9" fmla="*/ 4 h 64"/>
                <a:gd name="T10" fmla="*/ 4 w 8"/>
                <a:gd name="T11" fmla="*/ 0 h 64"/>
              </a:gdLst>
              <a:ahLst/>
              <a:cxnLst>
                <a:cxn ang="0">
                  <a:pos x="T0" y="T1"/>
                </a:cxn>
                <a:cxn ang="0">
                  <a:pos x="T2" y="T3"/>
                </a:cxn>
                <a:cxn ang="0">
                  <a:pos x="T4" y="T5"/>
                </a:cxn>
                <a:cxn ang="0">
                  <a:pos x="T6" y="T7"/>
                </a:cxn>
                <a:cxn ang="0">
                  <a:pos x="T8" y="T9"/>
                </a:cxn>
                <a:cxn ang="0">
                  <a:pos x="T10" y="T11"/>
                </a:cxn>
              </a:cxnLst>
              <a:rect l="0" t="0" r="r" b="b"/>
              <a:pathLst>
                <a:path w="8" h="64">
                  <a:moveTo>
                    <a:pt x="4" y="0"/>
                  </a:moveTo>
                  <a:cubicBezTo>
                    <a:pt x="2" y="0"/>
                    <a:pt x="0" y="2"/>
                    <a:pt x="0" y="4"/>
                  </a:cubicBezTo>
                  <a:cubicBezTo>
                    <a:pt x="0" y="64"/>
                    <a:pt x="0" y="64"/>
                    <a:pt x="0" y="64"/>
                  </a:cubicBezTo>
                  <a:cubicBezTo>
                    <a:pt x="8" y="64"/>
                    <a:pt x="8" y="64"/>
                    <a:pt x="8" y="64"/>
                  </a:cubicBezTo>
                  <a:cubicBezTo>
                    <a:pt x="8" y="4"/>
                    <a:pt x="8" y="4"/>
                    <a:pt x="8" y="4"/>
                  </a:cubicBezTo>
                  <a:cubicBezTo>
                    <a:pt x="8" y="2"/>
                    <a:pt x="7"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1" name="Freeform 6">
              <a:extLst>
                <a:ext uri="{FF2B5EF4-FFF2-40B4-BE49-F238E27FC236}">
                  <a16:creationId xmlns:a16="http://schemas.microsoft.com/office/drawing/2014/main" id="{DE04B81F-CE3B-4CE7-8EF0-B85877201B0B}"/>
                </a:ext>
              </a:extLst>
            </p:cNvPr>
            <p:cNvSpPr>
              <a:spLocks/>
            </p:cNvSpPr>
            <p:nvPr/>
          </p:nvSpPr>
          <p:spPr bwMode="auto">
            <a:xfrm>
              <a:off x="950" y="719"/>
              <a:ext cx="555" cy="741"/>
            </a:xfrm>
            <a:custGeom>
              <a:avLst/>
              <a:gdLst>
                <a:gd name="T0" fmla="*/ 0 w 48"/>
                <a:gd name="T1" fmla="*/ 16 h 64"/>
                <a:gd name="T2" fmla="*/ 0 w 48"/>
                <a:gd name="T3" fmla="*/ 48 h 64"/>
                <a:gd name="T4" fmla="*/ 48 w 48"/>
                <a:gd name="T5" fmla="*/ 44 h 64"/>
                <a:gd name="T6" fmla="*/ 48 w 48"/>
                <a:gd name="T7" fmla="*/ 12 h 64"/>
                <a:gd name="T8" fmla="*/ 0 w 48"/>
                <a:gd name="T9" fmla="*/ 16 h 64"/>
              </a:gdLst>
              <a:ahLst/>
              <a:cxnLst>
                <a:cxn ang="0">
                  <a:pos x="T0" y="T1"/>
                </a:cxn>
                <a:cxn ang="0">
                  <a:pos x="T2" y="T3"/>
                </a:cxn>
                <a:cxn ang="0">
                  <a:pos x="T4" y="T5"/>
                </a:cxn>
                <a:cxn ang="0">
                  <a:pos x="T6" y="T7"/>
                </a:cxn>
                <a:cxn ang="0">
                  <a:pos x="T8" y="T9"/>
                </a:cxn>
              </a:cxnLst>
              <a:rect l="0" t="0" r="r" b="b"/>
              <a:pathLst>
                <a:path w="48" h="64">
                  <a:moveTo>
                    <a:pt x="0" y="16"/>
                  </a:moveTo>
                  <a:cubicBezTo>
                    <a:pt x="0" y="48"/>
                    <a:pt x="0" y="48"/>
                    <a:pt x="0" y="48"/>
                  </a:cubicBezTo>
                  <a:cubicBezTo>
                    <a:pt x="24" y="32"/>
                    <a:pt x="24" y="64"/>
                    <a:pt x="48" y="44"/>
                  </a:cubicBezTo>
                  <a:cubicBezTo>
                    <a:pt x="48" y="12"/>
                    <a:pt x="48" y="12"/>
                    <a:pt x="48" y="12"/>
                  </a:cubicBezTo>
                  <a:cubicBezTo>
                    <a:pt x="24" y="32"/>
                    <a:pt x="24" y="0"/>
                    <a:pt x="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273" name="Group 4">
            <a:extLst>
              <a:ext uri="{FF2B5EF4-FFF2-40B4-BE49-F238E27FC236}">
                <a16:creationId xmlns:a16="http://schemas.microsoft.com/office/drawing/2014/main" id="{096D9CE9-2AD6-4EC7-B8CC-1EE98B1EAC66}"/>
              </a:ext>
            </a:extLst>
          </p:cNvPr>
          <p:cNvGrpSpPr>
            <a:grpSpLocks noChangeAspect="1"/>
          </p:cNvGrpSpPr>
          <p:nvPr/>
        </p:nvGrpSpPr>
        <p:grpSpPr bwMode="auto">
          <a:xfrm>
            <a:off x="5727446" y="5704519"/>
            <a:ext cx="149150" cy="176661"/>
            <a:chOff x="811" y="719"/>
            <a:chExt cx="694" cy="822"/>
          </a:xfrm>
          <a:solidFill>
            <a:srgbClr val="00B050"/>
          </a:solidFill>
        </p:grpSpPr>
        <p:sp>
          <p:nvSpPr>
            <p:cNvPr id="274" name="Freeform 5">
              <a:extLst>
                <a:ext uri="{FF2B5EF4-FFF2-40B4-BE49-F238E27FC236}">
                  <a16:creationId xmlns:a16="http://schemas.microsoft.com/office/drawing/2014/main" id="{004E4846-3DB4-4078-9BBC-8DE373952340}"/>
                </a:ext>
              </a:extLst>
            </p:cNvPr>
            <p:cNvSpPr>
              <a:spLocks/>
            </p:cNvSpPr>
            <p:nvPr/>
          </p:nvSpPr>
          <p:spPr bwMode="auto">
            <a:xfrm>
              <a:off x="811" y="800"/>
              <a:ext cx="93" cy="741"/>
            </a:xfrm>
            <a:custGeom>
              <a:avLst/>
              <a:gdLst>
                <a:gd name="T0" fmla="*/ 4 w 8"/>
                <a:gd name="T1" fmla="*/ 0 h 64"/>
                <a:gd name="T2" fmla="*/ 0 w 8"/>
                <a:gd name="T3" fmla="*/ 4 h 64"/>
                <a:gd name="T4" fmla="*/ 0 w 8"/>
                <a:gd name="T5" fmla="*/ 64 h 64"/>
                <a:gd name="T6" fmla="*/ 8 w 8"/>
                <a:gd name="T7" fmla="*/ 64 h 64"/>
                <a:gd name="T8" fmla="*/ 8 w 8"/>
                <a:gd name="T9" fmla="*/ 4 h 64"/>
                <a:gd name="T10" fmla="*/ 4 w 8"/>
                <a:gd name="T11" fmla="*/ 0 h 64"/>
              </a:gdLst>
              <a:ahLst/>
              <a:cxnLst>
                <a:cxn ang="0">
                  <a:pos x="T0" y="T1"/>
                </a:cxn>
                <a:cxn ang="0">
                  <a:pos x="T2" y="T3"/>
                </a:cxn>
                <a:cxn ang="0">
                  <a:pos x="T4" y="T5"/>
                </a:cxn>
                <a:cxn ang="0">
                  <a:pos x="T6" y="T7"/>
                </a:cxn>
                <a:cxn ang="0">
                  <a:pos x="T8" y="T9"/>
                </a:cxn>
                <a:cxn ang="0">
                  <a:pos x="T10" y="T11"/>
                </a:cxn>
              </a:cxnLst>
              <a:rect l="0" t="0" r="r" b="b"/>
              <a:pathLst>
                <a:path w="8" h="64">
                  <a:moveTo>
                    <a:pt x="4" y="0"/>
                  </a:moveTo>
                  <a:cubicBezTo>
                    <a:pt x="2" y="0"/>
                    <a:pt x="0" y="2"/>
                    <a:pt x="0" y="4"/>
                  </a:cubicBezTo>
                  <a:cubicBezTo>
                    <a:pt x="0" y="64"/>
                    <a:pt x="0" y="64"/>
                    <a:pt x="0" y="64"/>
                  </a:cubicBezTo>
                  <a:cubicBezTo>
                    <a:pt x="8" y="64"/>
                    <a:pt x="8" y="64"/>
                    <a:pt x="8" y="64"/>
                  </a:cubicBezTo>
                  <a:cubicBezTo>
                    <a:pt x="8" y="4"/>
                    <a:pt x="8" y="4"/>
                    <a:pt x="8" y="4"/>
                  </a:cubicBezTo>
                  <a:cubicBezTo>
                    <a:pt x="8" y="2"/>
                    <a:pt x="7"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5" name="Freeform 6">
              <a:extLst>
                <a:ext uri="{FF2B5EF4-FFF2-40B4-BE49-F238E27FC236}">
                  <a16:creationId xmlns:a16="http://schemas.microsoft.com/office/drawing/2014/main" id="{89BB0335-F7E7-4958-836F-0E9B87943B19}"/>
                </a:ext>
              </a:extLst>
            </p:cNvPr>
            <p:cNvSpPr>
              <a:spLocks/>
            </p:cNvSpPr>
            <p:nvPr/>
          </p:nvSpPr>
          <p:spPr bwMode="auto">
            <a:xfrm>
              <a:off x="950" y="719"/>
              <a:ext cx="555" cy="741"/>
            </a:xfrm>
            <a:custGeom>
              <a:avLst/>
              <a:gdLst>
                <a:gd name="T0" fmla="*/ 0 w 48"/>
                <a:gd name="T1" fmla="*/ 16 h 64"/>
                <a:gd name="T2" fmla="*/ 0 w 48"/>
                <a:gd name="T3" fmla="*/ 48 h 64"/>
                <a:gd name="T4" fmla="*/ 48 w 48"/>
                <a:gd name="T5" fmla="*/ 44 h 64"/>
                <a:gd name="T6" fmla="*/ 48 w 48"/>
                <a:gd name="T7" fmla="*/ 12 h 64"/>
                <a:gd name="T8" fmla="*/ 0 w 48"/>
                <a:gd name="T9" fmla="*/ 16 h 64"/>
              </a:gdLst>
              <a:ahLst/>
              <a:cxnLst>
                <a:cxn ang="0">
                  <a:pos x="T0" y="T1"/>
                </a:cxn>
                <a:cxn ang="0">
                  <a:pos x="T2" y="T3"/>
                </a:cxn>
                <a:cxn ang="0">
                  <a:pos x="T4" y="T5"/>
                </a:cxn>
                <a:cxn ang="0">
                  <a:pos x="T6" y="T7"/>
                </a:cxn>
                <a:cxn ang="0">
                  <a:pos x="T8" y="T9"/>
                </a:cxn>
              </a:cxnLst>
              <a:rect l="0" t="0" r="r" b="b"/>
              <a:pathLst>
                <a:path w="48" h="64">
                  <a:moveTo>
                    <a:pt x="0" y="16"/>
                  </a:moveTo>
                  <a:cubicBezTo>
                    <a:pt x="0" y="48"/>
                    <a:pt x="0" y="48"/>
                    <a:pt x="0" y="48"/>
                  </a:cubicBezTo>
                  <a:cubicBezTo>
                    <a:pt x="24" y="32"/>
                    <a:pt x="24" y="64"/>
                    <a:pt x="48" y="44"/>
                  </a:cubicBezTo>
                  <a:cubicBezTo>
                    <a:pt x="48" y="12"/>
                    <a:pt x="48" y="12"/>
                    <a:pt x="48" y="12"/>
                  </a:cubicBezTo>
                  <a:cubicBezTo>
                    <a:pt x="24" y="32"/>
                    <a:pt x="24" y="0"/>
                    <a:pt x="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276" name="Group 4">
            <a:extLst>
              <a:ext uri="{FF2B5EF4-FFF2-40B4-BE49-F238E27FC236}">
                <a16:creationId xmlns:a16="http://schemas.microsoft.com/office/drawing/2014/main" id="{C2E494A5-0F2D-45CB-944B-F98BE8A470F8}"/>
              </a:ext>
            </a:extLst>
          </p:cNvPr>
          <p:cNvGrpSpPr>
            <a:grpSpLocks noChangeAspect="1"/>
          </p:cNvGrpSpPr>
          <p:nvPr/>
        </p:nvGrpSpPr>
        <p:grpSpPr bwMode="auto">
          <a:xfrm>
            <a:off x="5727446" y="6078771"/>
            <a:ext cx="149150" cy="176661"/>
            <a:chOff x="811" y="719"/>
            <a:chExt cx="694" cy="822"/>
          </a:xfrm>
          <a:solidFill>
            <a:srgbClr val="00B050"/>
          </a:solidFill>
        </p:grpSpPr>
        <p:sp>
          <p:nvSpPr>
            <p:cNvPr id="277" name="Freeform 5">
              <a:extLst>
                <a:ext uri="{FF2B5EF4-FFF2-40B4-BE49-F238E27FC236}">
                  <a16:creationId xmlns:a16="http://schemas.microsoft.com/office/drawing/2014/main" id="{AC1529A7-6C09-4E90-894B-7D9E993725AB}"/>
                </a:ext>
              </a:extLst>
            </p:cNvPr>
            <p:cNvSpPr>
              <a:spLocks/>
            </p:cNvSpPr>
            <p:nvPr/>
          </p:nvSpPr>
          <p:spPr bwMode="auto">
            <a:xfrm>
              <a:off x="811" y="800"/>
              <a:ext cx="93" cy="741"/>
            </a:xfrm>
            <a:custGeom>
              <a:avLst/>
              <a:gdLst>
                <a:gd name="T0" fmla="*/ 4 w 8"/>
                <a:gd name="T1" fmla="*/ 0 h 64"/>
                <a:gd name="T2" fmla="*/ 0 w 8"/>
                <a:gd name="T3" fmla="*/ 4 h 64"/>
                <a:gd name="T4" fmla="*/ 0 w 8"/>
                <a:gd name="T5" fmla="*/ 64 h 64"/>
                <a:gd name="T6" fmla="*/ 8 w 8"/>
                <a:gd name="T7" fmla="*/ 64 h 64"/>
                <a:gd name="T8" fmla="*/ 8 w 8"/>
                <a:gd name="T9" fmla="*/ 4 h 64"/>
                <a:gd name="T10" fmla="*/ 4 w 8"/>
                <a:gd name="T11" fmla="*/ 0 h 64"/>
              </a:gdLst>
              <a:ahLst/>
              <a:cxnLst>
                <a:cxn ang="0">
                  <a:pos x="T0" y="T1"/>
                </a:cxn>
                <a:cxn ang="0">
                  <a:pos x="T2" y="T3"/>
                </a:cxn>
                <a:cxn ang="0">
                  <a:pos x="T4" y="T5"/>
                </a:cxn>
                <a:cxn ang="0">
                  <a:pos x="T6" y="T7"/>
                </a:cxn>
                <a:cxn ang="0">
                  <a:pos x="T8" y="T9"/>
                </a:cxn>
                <a:cxn ang="0">
                  <a:pos x="T10" y="T11"/>
                </a:cxn>
              </a:cxnLst>
              <a:rect l="0" t="0" r="r" b="b"/>
              <a:pathLst>
                <a:path w="8" h="64">
                  <a:moveTo>
                    <a:pt x="4" y="0"/>
                  </a:moveTo>
                  <a:cubicBezTo>
                    <a:pt x="2" y="0"/>
                    <a:pt x="0" y="2"/>
                    <a:pt x="0" y="4"/>
                  </a:cubicBezTo>
                  <a:cubicBezTo>
                    <a:pt x="0" y="64"/>
                    <a:pt x="0" y="64"/>
                    <a:pt x="0" y="64"/>
                  </a:cubicBezTo>
                  <a:cubicBezTo>
                    <a:pt x="8" y="64"/>
                    <a:pt x="8" y="64"/>
                    <a:pt x="8" y="64"/>
                  </a:cubicBezTo>
                  <a:cubicBezTo>
                    <a:pt x="8" y="4"/>
                    <a:pt x="8" y="4"/>
                    <a:pt x="8" y="4"/>
                  </a:cubicBezTo>
                  <a:cubicBezTo>
                    <a:pt x="8" y="2"/>
                    <a:pt x="7"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9" name="Freeform 6">
              <a:extLst>
                <a:ext uri="{FF2B5EF4-FFF2-40B4-BE49-F238E27FC236}">
                  <a16:creationId xmlns:a16="http://schemas.microsoft.com/office/drawing/2014/main" id="{B4FB852A-14E4-40A5-A98D-BEC36EAFCBB9}"/>
                </a:ext>
              </a:extLst>
            </p:cNvPr>
            <p:cNvSpPr>
              <a:spLocks/>
            </p:cNvSpPr>
            <p:nvPr/>
          </p:nvSpPr>
          <p:spPr bwMode="auto">
            <a:xfrm>
              <a:off x="950" y="719"/>
              <a:ext cx="555" cy="741"/>
            </a:xfrm>
            <a:custGeom>
              <a:avLst/>
              <a:gdLst>
                <a:gd name="T0" fmla="*/ 0 w 48"/>
                <a:gd name="T1" fmla="*/ 16 h 64"/>
                <a:gd name="T2" fmla="*/ 0 w 48"/>
                <a:gd name="T3" fmla="*/ 48 h 64"/>
                <a:gd name="T4" fmla="*/ 48 w 48"/>
                <a:gd name="T5" fmla="*/ 44 h 64"/>
                <a:gd name="T6" fmla="*/ 48 w 48"/>
                <a:gd name="T7" fmla="*/ 12 h 64"/>
                <a:gd name="T8" fmla="*/ 0 w 48"/>
                <a:gd name="T9" fmla="*/ 16 h 64"/>
              </a:gdLst>
              <a:ahLst/>
              <a:cxnLst>
                <a:cxn ang="0">
                  <a:pos x="T0" y="T1"/>
                </a:cxn>
                <a:cxn ang="0">
                  <a:pos x="T2" y="T3"/>
                </a:cxn>
                <a:cxn ang="0">
                  <a:pos x="T4" y="T5"/>
                </a:cxn>
                <a:cxn ang="0">
                  <a:pos x="T6" y="T7"/>
                </a:cxn>
                <a:cxn ang="0">
                  <a:pos x="T8" y="T9"/>
                </a:cxn>
              </a:cxnLst>
              <a:rect l="0" t="0" r="r" b="b"/>
              <a:pathLst>
                <a:path w="48" h="64">
                  <a:moveTo>
                    <a:pt x="0" y="16"/>
                  </a:moveTo>
                  <a:cubicBezTo>
                    <a:pt x="0" y="48"/>
                    <a:pt x="0" y="48"/>
                    <a:pt x="0" y="48"/>
                  </a:cubicBezTo>
                  <a:cubicBezTo>
                    <a:pt x="24" y="32"/>
                    <a:pt x="24" y="64"/>
                    <a:pt x="48" y="44"/>
                  </a:cubicBezTo>
                  <a:cubicBezTo>
                    <a:pt x="48" y="12"/>
                    <a:pt x="48" y="12"/>
                    <a:pt x="48" y="12"/>
                  </a:cubicBezTo>
                  <a:cubicBezTo>
                    <a:pt x="24" y="32"/>
                    <a:pt x="24" y="0"/>
                    <a:pt x="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357" name="Group 14">
            <a:extLst>
              <a:ext uri="{FF2B5EF4-FFF2-40B4-BE49-F238E27FC236}">
                <a16:creationId xmlns:a16="http://schemas.microsoft.com/office/drawing/2014/main" id="{F072A464-1315-4E4A-B3D4-063E61193365}"/>
              </a:ext>
            </a:extLst>
          </p:cNvPr>
          <p:cNvGrpSpPr/>
          <p:nvPr/>
        </p:nvGrpSpPr>
        <p:grpSpPr>
          <a:xfrm>
            <a:off x="6355694" y="5386026"/>
            <a:ext cx="753760" cy="76657"/>
            <a:chOff x="3408784" y="1470274"/>
            <a:chExt cx="2376063" cy="76657"/>
          </a:xfrm>
        </p:grpSpPr>
        <p:cxnSp>
          <p:nvCxnSpPr>
            <p:cNvPr id="358" name="Connecteur droit 185">
              <a:extLst>
                <a:ext uri="{FF2B5EF4-FFF2-40B4-BE49-F238E27FC236}">
                  <a16:creationId xmlns:a16="http://schemas.microsoft.com/office/drawing/2014/main" id="{08DC9401-6696-46AF-BE9F-936CC8677A80}"/>
                </a:ext>
              </a:extLst>
            </p:cNvPr>
            <p:cNvCxnSpPr>
              <a:cxnSpLocks/>
            </p:cNvCxnSpPr>
            <p:nvPr/>
          </p:nvCxnSpPr>
          <p:spPr bwMode="auto">
            <a:xfrm>
              <a:off x="3408784" y="1508602"/>
              <a:ext cx="2376063" cy="0"/>
            </a:xfrm>
            <a:prstGeom prst="line">
              <a:avLst/>
            </a:prstGeom>
            <a:solidFill>
              <a:schemeClr val="accent1"/>
            </a:solidFill>
            <a:ln w="9525" cap="flat" cmpd="sng" algn="ctr">
              <a:solidFill>
                <a:schemeClr val="bg1">
                  <a:lumMod val="50000"/>
                </a:schemeClr>
              </a:solidFill>
              <a:prstDash val="solid"/>
              <a:round/>
              <a:headEnd type="diamond" w="med" len="med"/>
              <a:tailEnd type="diamond" w="med" len="med"/>
            </a:ln>
            <a:effectLst/>
          </p:spPr>
        </p:cxnSp>
        <p:cxnSp>
          <p:nvCxnSpPr>
            <p:cNvPr id="359" name="Straight Connector 11">
              <a:extLst>
                <a:ext uri="{FF2B5EF4-FFF2-40B4-BE49-F238E27FC236}">
                  <a16:creationId xmlns:a16="http://schemas.microsoft.com/office/drawing/2014/main" id="{1D33BE7C-0922-4C96-85C2-B62CE5EFDE3B}"/>
                </a:ext>
              </a:extLst>
            </p:cNvPr>
            <p:cNvCxnSpPr/>
            <p:nvPr/>
          </p:nvCxnSpPr>
          <p:spPr bwMode="auto">
            <a:xfrm>
              <a:off x="4002968" y="1470274"/>
              <a:ext cx="0" cy="76657"/>
            </a:xfrm>
            <a:prstGeom prst="line">
              <a:avLst/>
            </a:prstGeom>
            <a:solidFill>
              <a:schemeClr val="accent1"/>
            </a:solidFill>
            <a:ln w="6350" cap="flat" cmpd="sng" algn="ctr">
              <a:solidFill>
                <a:schemeClr val="tx1"/>
              </a:solidFill>
              <a:prstDash val="solid"/>
              <a:round/>
              <a:headEnd type="none" w="med" len="med"/>
              <a:tailEnd type="none" w="med" len="med"/>
            </a:ln>
            <a:effectLst/>
          </p:spPr>
        </p:cxnSp>
        <p:cxnSp>
          <p:nvCxnSpPr>
            <p:cNvPr id="360" name="Straight Connector 393">
              <a:extLst>
                <a:ext uri="{FF2B5EF4-FFF2-40B4-BE49-F238E27FC236}">
                  <a16:creationId xmlns:a16="http://schemas.microsoft.com/office/drawing/2014/main" id="{74829A94-C08E-43CC-9753-E480AC405A17}"/>
                </a:ext>
              </a:extLst>
            </p:cNvPr>
            <p:cNvCxnSpPr/>
            <p:nvPr/>
          </p:nvCxnSpPr>
          <p:spPr bwMode="auto">
            <a:xfrm>
              <a:off x="4597152" y="1470274"/>
              <a:ext cx="0" cy="76657"/>
            </a:xfrm>
            <a:prstGeom prst="line">
              <a:avLst/>
            </a:prstGeom>
            <a:solidFill>
              <a:schemeClr val="accent1"/>
            </a:solidFill>
            <a:ln w="6350" cap="flat" cmpd="sng" algn="ctr">
              <a:solidFill>
                <a:schemeClr val="tx1"/>
              </a:solidFill>
              <a:prstDash val="solid"/>
              <a:round/>
              <a:headEnd type="none" w="med" len="med"/>
              <a:tailEnd type="none" w="med" len="med"/>
            </a:ln>
            <a:effectLst/>
          </p:spPr>
        </p:cxnSp>
        <p:cxnSp>
          <p:nvCxnSpPr>
            <p:cNvPr id="361" name="Straight Connector 395">
              <a:extLst>
                <a:ext uri="{FF2B5EF4-FFF2-40B4-BE49-F238E27FC236}">
                  <a16:creationId xmlns:a16="http://schemas.microsoft.com/office/drawing/2014/main" id="{9124836C-D8BB-4F6B-8DD3-476E281A6EFF}"/>
                </a:ext>
              </a:extLst>
            </p:cNvPr>
            <p:cNvCxnSpPr/>
            <p:nvPr/>
          </p:nvCxnSpPr>
          <p:spPr bwMode="auto">
            <a:xfrm>
              <a:off x="5191336" y="1470274"/>
              <a:ext cx="0" cy="76657"/>
            </a:xfrm>
            <a:prstGeom prst="line">
              <a:avLst/>
            </a:prstGeom>
            <a:solidFill>
              <a:schemeClr val="accent1"/>
            </a:solidFill>
            <a:ln w="6350" cap="flat" cmpd="sng" algn="ctr">
              <a:solidFill>
                <a:schemeClr val="tx1"/>
              </a:solidFill>
              <a:prstDash val="solid"/>
              <a:round/>
              <a:headEnd type="none" w="med" len="med"/>
              <a:tailEnd type="none" w="med" len="med"/>
            </a:ln>
            <a:effectLst/>
          </p:spPr>
        </p:cxnSp>
      </p:grpSp>
      <p:grpSp>
        <p:nvGrpSpPr>
          <p:cNvPr id="362" name="Group 14">
            <a:extLst>
              <a:ext uri="{FF2B5EF4-FFF2-40B4-BE49-F238E27FC236}">
                <a16:creationId xmlns:a16="http://schemas.microsoft.com/office/drawing/2014/main" id="{C1E2C776-FC6F-4F79-8CCD-E7E251A2617D}"/>
              </a:ext>
            </a:extLst>
          </p:cNvPr>
          <p:cNvGrpSpPr/>
          <p:nvPr/>
        </p:nvGrpSpPr>
        <p:grpSpPr>
          <a:xfrm>
            <a:off x="6355694" y="5719242"/>
            <a:ext cx="753760" cy="76657"/>
            <a:chOff x="3408784" y="1470274"/>
            <a:chExt cx="2376063" cy="76657"/>
          </a:xfrm>
        </p:grpSpPr>
        <p:cxnSp>
          <p:nvCxnSpPr>
            <p:cNvPr id="363" name="Connecteur droit 185">
              <a:extLst>
                <a:ext uri="{FF2B5EF4-FFF2-40B4-BE49-F238E27FC236}">
                  <a16:creationId xmlns:a16="http://schemas.microsoft.com/office/drawing/2014/main" id="{76CE1D90-3D67-4961-8851-F5015FA91D69}"/>
                </a:ext>
              </a:extLst>
            </p:cNvPr>
            <p:cNvCxnSpPr>
              <a:cxnSpLocks/>
            </p:cNvCxnSpPr>
            <p:nvPr/>
          </p:nvCxnSpPr>
          <p:spPr bwMode="auto">
            <a:xfrm>
              <a:off x="3408784" y="1508602"/>
              <a:ext cx="2376063" cy="0"/>
            </a:xfrm>
            <a:prstGeom prst="line">
              <a:avLst/>
            </a:prstGeom>
            <a:solidFill>
              <a:schemeClr val="accent1"/>
            </a:solidFill>
            <a:ln w="9525" cap="flat" cmpd="sng" algn="ctr">
              <a:solidFill>
                <a:schemeClr val="bg1">
                  <a:lumMod val="50000"/>
                </a:schemeClr>
              </a:solidFill>
              <a:prstDash val="solid"/>
              <a:round/>
              <a:headEnd type="diamond" w="med" len="med"/>
              <a:tailEnd type="diamond" w="med" len="med"/>
            </a:ln>
            <a:effectLst/>
          </p:spPr>
        </p:cxnSp>
        <p:cxnSp>
          <p:nvCxnSpPr>
            <p:cNvPr id="364" name="Straight Connector 11">
              <a:extLst>
                <a:ext uri="{FF2B5EF4-FFF2-40B4-BE49-F238E27FC236}">
                  <a16:creationId xmlns:a16="http://schemas.microsoft.com/office/drawing/2014/main" id="{7116313B-1070-4D67-88B6-8E0578D77C06}"/>
                </a:ext>
              </a:extLst>
            </p:cNvPr>
            <p:cNvCxnSpPr/>
            <p:nvPr/>
          </p:nvCxnSpPr>
          <p:spPr bwMode="auto">
            <a:xfrm>
              <a:off x="4002968" y="1470274"/>
              <a:ext cx="0" cy="76657"/>
            </a:xfrm>
            <a:prstGeom prst="line">
              <a:avLst/>
            </a:prstGeom>
            <a:solidFill>
              <a:schemeClr val="accent1"/>
            </a:solidFill>
            <a:ln w="6350" cap="flat" cmpd="sng" algn="ctr">
              <a:solidFill>
                <a:schemeClr val="tx1"/>
              </a:solidFill>
              <a:prstDash val="solid"/>
              <a:round/>
              <a:headEnd type="none" w="med" len="med"/>
              <a:tailEnd type="none" w="med" len="med"/>
            </a:ln>
            <a:effectLst/>
          </p:spPr>
        </p:cxnSp>
        <p:cxnSp>
          <p:nvCxnSpPr>
            <p:cNvPr id="370" name="Straight Connector 393">
              <a:extLst>
                <a:ext uri="{FF2B5EF4-FFF2-40B4-BE49-F238E27FC236}">
                  <a16:creationId xmlns:a16="http://schemas.microsoft.com/office/drawing/2014/main" id="{9B94CB54-06A9-46BE-B232-D4E94B81FEEF}"/>
                </a:ext>
              </a:extLst>
            </p:cNvPr>
            <p:cNvCxnSpPr/>
            <p:nvPr/>
          </p:nvCxnSpPr>
          <p:spPr bwMode="auto">
            <a:xfrm>
              <a:off x="4597152" y="1470274"/>
              <a:ext cx="0" cy="76657"/>
            </a:xfrm>
            <a:prstGeom prst="line">
              <a:avLst/>
            </a:prstGeom>
            <a:solidFill>
              <a:schemeClr val="accent1"/>
            </a:solidFill>
            <a:ln w="6350" cap="flat" cmpd="sng" algn="ctr">
              <a:solidFill>
                <a:schemeClr val="tx1"/>
              </a:solidFill>
              <a:prstDash val="solid"/>
              <a:round/>
              <a:headEnd type="none" w="med" len="med"/>
              <a:tailEnd type="none" w="med" len="med"/>
            </a:ln>
            <a:effectLst/>
          </p:spPr>
        </p:cxnSp>
        <p:cxnSp>
          <p:nvCxnSpPr>
            <p:cNvPr id="371" name="Straight Connector 395">
              <a:extLst>
                <a:ext uri="{FF2B5EF4-FFF2-40B4-BE49-F238E27FC236}">
                  <a16:creationId xmlns:a16="http://schemas.microsoft.com/office/drawing/2014/main" id="{4534430B-8982-4398-ABAA-145B43E62FAF}"/>
                </a:ext>
              </a:extLst>
            </p:cNvPr>
            <p:cNvCxnSpPr/>
            <p:nvPr/>
          </p:nvCxnSpPr>
          <p:spPr bwMode="auto">
            <a:xfrm>
              <a:off x="5191336" y="1470274"/>
              <a:ext cx="0" cy="76657"/>
            </a:xfrm>
            <a:prstGeom prst="line">
              <a:avLst/>
            </a:prstGeom>
            <a:solidFill>
              <a:schemeClr val="accent1"/>
            </a:solidFill>
            <a:ln w="6350" cap="flat" cmpd="sng" algn="ctr">
              <a:solidFill>
                <a:schemeClr val="tx1"/>
              </a:solidFill>
              <a:prstDash val="solid"/>
              <a:round/>
              <a:headEnd type="none" w="med" len="med"/>
              <a:tailEnd type="none" w="med" len="med"/>
            </a:ln>
            <a:effectLst/>
          </p:spPr>
        </p:cxnSp>
      </p:grpSp>
      <p:grpSp>
        <p:nvGrpSpPr>
          <p:cNvPr id="372" name="Group 14">
            <a:extLst>
              <a:ext uri="{FF2B5EF4-FFF2-40B4-BE49-F238E27FC236}">
                <a16:creationId xmlns:a16="http://schemas.microsoft.com/office/drawing/2014/main" id="{FB38594B-4541-49E6-A340-1E1193A9BA8F}"/>
              </a:ext>
            </a:extLst>
          </p:cNvPr>
          <p:cNvGrpSpPr/>
          <p:nvPr/>
        </p:nvGrpSpPr>
        <p:grpSpPr>
          <a:xfrm>
            <a:off x="6355694" y="6081338"/>
            <a:ext cx="753760" cy="76657"/>
            <a:chOff x="3408784" y="1470274"/>
            <a:chExt cx="2376063" cy="76657"/>
          </a:xfrm>
        </p:grpSpPr>
        <p:cxnSp>
          <p:nvCxnSpPr>
            <p:cNvPr id="373" name="Connecteur droit 185">
              <a:extLst>
                <a:ext uri="{FF2B5EF4-FFF2-40B4-BE49-F238E27FC236}">
                  <a16:creationId xmlns:a16="http://schemas.microsoft.com/office/drawing/2014/main" id="{495866B3-B955-453E-A8F7-2F1441D0C56C}"/>
                </a:ext>
              </a:extLst>
            </p:cNvPr>
            <p:cNvCxnSpPr>
              <a:cxnSpLocks/>
            </p:cNvCxnSpPr>
            <p:nvPr/>
          </p:nvCxnSpPr>
          <p:spPr bwMode="auto">
            <a:xfrm>
              <a:off x="3408784" y="1508602"/>
              <a:ext cx="2376063" cy="0"/>
            </a:xfrm>
            <a:prstGeom prst="line">
              <a:avLst/>
            </a:prstGeom>
            <a:solidFill>
              <a:schemeClr val="accent1"/>
            </a:solidFill>
            <a:ln w="9525" cap="flat" cmpd="sng" algn="ctr">
              <a:solidFill>
                <a:schemeClr val="bg1">
                  <a:lumMod val="50000"/>
                </a:schemeClr>
              </a:solidFill>
              <a:prstDash val="solid"/>
              <a:round/>
              <a:headEnd type="diamond" w="med" len="med"/>
              <a:tailEnd type="diamond" w="med" len="med"/>
            </a:ln>
            <a:effectLst/>
          </p:spPr>
        </p:cxnSp>
        <p:cxnSp>
          <p:nvCxnSpPr>
            <p:cNvPr id="374" name="Straight Connector 11">
              <a:extLst>
                <a:ext uri="{FF2B5EF4-FFF2-40B4-BE49-F238E27FC236}">
                  <a16:creationId xmlns:a16="http://schemas.microsoft.com/office/drawing/2014/main" id="{0898CC63-CC3C-4EB1-890E-85369208AB01}"/>
                </a:ext>
              </a:extLst>
            </p:cNvPr>
            <p:cNvCxnSpPr/>
            <p:nvPr/>
          </p:nvCxnSpPr>
          <p:spPr bwMode="auto">
            <a:xfrm>
              <a:off x="4002968" y="1470274"/>
              <a:ext cx="0" cy="76657"/>
            </a:xfrm>
            <a:prstGeom prst="line">
              <a:avLst/>
            </a:prstGeom>
            <a:solidFill>
              <a:schemeClr val="accent1"/>
            </a:solidFill>
            <a:ln w="6350" cap="flat" cmpd="sng" algn="ctr">
              <a:solidFill>
                <a:schemeClr val="tx1"/>
              </a:solidFill>
              <a:prstDash val="solid"/>
              <a:round/>
              <a:headEnd type="none" w="med" len="med"/>
              <a:tailEnd type="none" w="med" len="med"/>
            </a:ln>
            <a:effectLst/>
          </p:spPr>
        </p:cxnSp>
        <p:cxnSp>
          <p:nvCxnSpPr>
            <p:cNvPr id="375" name="Straight Connector 393">
              <a:extLst>
                <a:ext uri="{FF2B5EF4-FFF2-40B4-BE49-F238E27FC236}">
                  <a16:creationId xmlns:a16="http://schemas.microsoft.com/office/drawing/2014/main" id="{098BFD54-B391-4FD2-A2A2-BEFF7FAC4A70}"/>
                </a:ext>
              </a:extLst>
            </p:cNvPr>
            <p:cNvCxnSpPr/>
            <p:nvPr/>
          </p:nvCxnSpPr>
          <p:spPr bwMode="auto">
            <a:xfrm>
              <a:off x="4597152" y="1470274"/>
              <a:ext cx="0" cy="76657"/>
            </a:xfrm>
            <a:prstGeom prst="line">
              <a:avLst/>
            </a:prstGeom>
            <a:solidFill>
              <a:schemeClr val="accent1"/>
            </a:solidFill>
            <a:ln w="6350" cap="flat" cmpd="sng" algn="ctr">
              <a:solidFill>
                <a:schemeClr val="tx1"/>
              </a:solidFill>
              <a:prstDash val="solid"/>
              <a:round/>
              <a:headEnd type="none" w="med" len="med"/>
              <a:tailEnd type="none" w="med" len="med"/>
            </a:ln>
            <a:effectLst/>
          </p:spPr>
        </p:cxnSp>
        <p:cxnSp>
          <p:nvCxnSpPr>
            <p:cNvPr id="376" name="Straight Connector 395">
              <a:extLst>
                <a:ext uri="{FF2B5EF4-FFF2-40B4-BE49-F238E27FC236}">
                  <a16:creationId xmlns:a16="http://schemas.microsoft.com/office/drawing/2014/main" id="{BBD191A0-B535-4173-ABCA-DEE5F366BD60}"/>
                </a:ext>
              </a:extLst>
            </p:cNvPr>
            <p:cNvCxnSpPr/>
            <p:nvPr/>
          </p:nvCxnSpPr>
          <p:spPr bwMode="auto">
            <a:xfrm>
              <a:off x="5191336" y="1470274"/>
              <a:ext cx="0" cy="76657"/>
            </a:xfrm>
            <a:prstGeom prst="line">
              <a:avLst/>
            </a:prstGeom>
            <a:solidFill>
              <a:schemeClr val="accent1"/>
            </a:solidFill>
            <a:ln w="6350" cap="flat" cmpd="sng" algn="ctr">
              <a:solidFill>
                <a:schemeClr val="tx1"/>
              </a:solidFill>
              <a:prstDash val="solid"/>
              <a:round/>
              <a:headEnd type="none" w="med" len="med"/>
              <a:tailEnd type="none" w="med" len="med"/>
            </a:ln>
            <a:effectLst/>
          </p:spPr>
        </p:cxnSp>
      </p:grpSp>
      <p:sp>
        <p:nvSpPr>
          <p:cNvPr id="580" name="Flowchart: Connector 137">
            <a:extLst>
              <a:ext uri="{FF2B5EF4-FFF2-40B4-BE49-F238E27FC236}">
                <a16:creationId xmlns:a16="http://schemas.microsoft.com/office/drawing/2014/main" id="{2B70C116-8232-4E9E-89F2-5E9CBA392143}"/>
              </a:ext>
            </a:extLst>
          </p:cNvPr>
          <p:cNvSpPr/>
          <p:nvPr/>
        </p:nvSpPr>
        <p:spPr>
          <a:xfrm>
            <a:off x="6608615" y="6064419"/>
            <a:ext cx="127000" cy="125413"/>
          </a:xfrm>
          <a:prstGeom prst="flowChartConnector">
            <a:avLst/>
          </a:prstGeom>
          <a:solidFill>
            <a:srgbClr val="00206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Arial" panose="020B0604020202020204" pitchFamily="34" charset="0"/>
              <a:buChar char="•"/>
            </a:pPr>
            <a:endParaRPr lang="en-US" sz="1000" dirty="0">
              <a:solidFill>
                <a:schemeClr val="tx1"/>
              </a:solidFill>
            </a:endParaRPr>
          </a:p>
        </p:txBody>
      </p:sp>
      <p:sp>
        <p:nvSpPr>
          <p:cNvPr id="581" name="Flowchart: Connector 137">
            <a:extLst>
              <a:ext uri="{FF2B5EF4-FFF2-40B4-BE49-F238E27FC236}">
                <a16:creationId xmlns:a16="http://schemas.microsoft.com/office/drawing/2014/main" id="{5016B878-0E7C-4DEC-84B3-C49F41F62BB3}"/>
              </a:ext>
            </a:extLst>
          </p:cNvPr>
          <p:cNvSpPr/>
          <p:nvPr/>
        </p:nvSpPr>
        <p:spPr>
          <a:xfrm>
            <a:off x="6827085" y="5682421"/>
            <a:ext cx="127000" cy="125413"/>
          </a:xfrm>
          <a:prstGeom prst="flowChartConnector">
            <a:avLst/>
          </a:prstGeom>
          <a:solidFill>
            <a:srgbClr val="00206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Arial" panose="020B0604020202020204" pitchFamily="34" charset="0"/>
              <a:buChar char="•"/>
            </a:pPr>
            <a:endParaRPr lang="en-US" sz="1000" dirty="0">
              <a:solidFill>
                <a:schemeClr val="tx1"/>
              </a:solidFill>
            </a:endParaRPr>
          </a:p>
        </p:txBody>
      </p:sp>
      <p:sp>
        <p:nvSpPr>
          <p:cNvPr id="582" name="Flowchart: Connector 137">
            <a:extLst>
              <a:ext uri="{FF2B5EF4-FFF2-40B4-BE49-F238E27FC236}">
                <a16:creationId xmlns:a16="http://schemas.microsoft.com/office/drawing/2014/main" id="{4CB40702-3157-4D6C-AFE1-DD055FDCDC4A}"/>
              </a:ext>
            </a:extLst>
          </p:cNvPr>
          <p:cNvSpPr/>
          <p:nvPr/>
        </p:nvSpPr>
        <p:spPr>
          <a:xfrm>
            <a:off x="6741430" y="5368030"/>
            <a:ext cx="127000" cy="125413"/>
          </a:xfrm>
          <a:prstGeom prst="flowChartConnector">
            <a:avLst/>
          </a:prstGeom>
          <a:solidFill>
            <a:srgbClr val="00206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Arial" panose="020B0604020202020204" pitchFamily="34" charset="0"/>
              <a:buChar char="•"/>
            </a:pPr>
            <a:endParaRPr lang="en-US" sz="1000" dirty="0">
              <a:solidFill>
                <a:schemeClr val="tx1"/>
              </a:solidFill>
            </a:endParaRPr>
          </a:p>
        </p:txBody>
      </p:sp>
      <p:sp>
        <p:nvSpPr>
          <p:cNvPr id="583" name="Flowchart: Connector 137">
            <a:extLst>
              <a:ext uri="{FF2B5EF4-FFF2-40B4-BE49-F238E27FC236}">
                <a16:creationId xmlns:a16="http://schemas.microsoft.com/office/drawing/2014/main" id="{0AA0C37F-F2C9-4B44-992D-2D401C00937D}"/>
              </a:ext>
            </a:extLst>
          </p:cNvPr>
          <p:cNvSpPr/>
          <p:nvPr/>
        </p:nvSpPr>
        <p:spPr>
          <a:xfrm>
            <a:off x="6922187" y="5061998"/>
            <a:ext cx="127000" cy="125413"/>
          </a:xfrm>
          <a:prstGeom prst="flowChartConnector">
            <a:avLst/>
          </a:prstGeom>
          <a:solidFill>
            <a:srgbClr val="00206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Arial" panose="020B0604020202020204" pitchFamily="34" charset="0"/>
              <a:buChar char="•"/>
            </a:pPr>
            <a:endParaRPr lang="en-US" sz="1000" dirty="0">
              <a:solidFill>
                <a:schemeClr val="tx1"/>
              </a:solidFill>
            </a:endParaRPr>
          </a:p>
        </p:txBody>
      </p:sp>
      <p:sp>
        <p:nvSpPr>
          <p:cNvPr id="584" name="Flowchart: Connector 137">
            <a:extLst>
              <a:ext uri="{FF2B5EF4-FFF2-40B4-BE49-F238E27FC236}">
                <a16:creationId xmlns:a16="http://schemas.microsoft.com/office/drawing/2014/main" id="{C34DD91A-F396-429A-8248-138E16DBB82B}"/>
              </a:ext>
            </a:extLst>
          </p:cNvPr>
          <p:cNvSpPr/>
          <p:nvPr/>
        </p:nvSpPr>
        <p:spPr>
          <a:xfrm>
            <a:off x="6922187" y="4738287"/>
            <a:ext cx="127000" cy="125413"/>
          </a:xfrm>
          <a:prstGeom prst="flowChartConnector">
            <a:avLst/>
          </a:prstGeom>
          <a:solidFill>
            <a:srgbClr val="00206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Arial" panose="020B0604020202020204" pitchFamily="34" charset="0"/>
              <a:buChar char="•"/>
            </a:pPr>
            <a:endParaRPr lang="en-US" sz="1000" dirty="0">
              <a:solidFill>
                <a:schemeClr val="tx1"/>
              </a:solidFill>
            </a:endParaRPr>
          </a:p>
        </p:txBody>
      </p:sp>
      <p:sp>
        <p:nvSpPr>
          <p:cNvPr id="348" name="Oval 198">
            <a:extLst>
              <a:ext uri="{FF2B5EF4-FFF2-40B4-BE49-F238E27FC236}">
                <a16:creationId xmlns:a16="http://schemas.microsoft.com/office/drawing/2014/main" id="{CFCBCDDB-EA95-49A6-B547-6019E50F386C}"/>
              </a:ext>
            </a:extLst>
          </p:cNvPr>
          <p:cNvSpPr/>
          <p:nvPr/>
        </p:nvSpPr>
        <p:spPr bwMode="auto">
          <a:xfrm>
            <a:off x="4732338" y="4706559"/>
            <a:ext cx="187325" cy="187325"/>
          </a:xfrm>
          <a:prstGeom prst="ellipse">
            <a:avLst/>
          </a:prstGeom>
          <a:solidFill>
            <a:schemeClr val="bg1"/>
          </a:solidFill>
          <a:ln w="9525" cap="flat" cmpd="sng" algn="ctr">
            <a:solidFill>
              <a:schemeClr val="tx2"/>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349" name="Arc 348">
            <a:extLst>
              <a:ext uri="{FF2B5EF4-FFF2-40B4-BE49-F238E27FC236}">
                <a16:creationId xmlns:a16="http://schemas.microsoft.com/office/drawing/2014/main" id="{395A3F28-98E0-4ABF-A444-F427F580278A}"/>
              </a:ext>
            </a:extLst>
          </p:cNvPr>
          <p:cNvSpPr/>
          <p:nvPr>
            <p:custDataLst>
              <p:tags r:id="rId6"/>
            </p:custDataLst>
          </p:nvPr>
        </p:nvSpPr>
        <p:spPr bwMode="gray">
          <a:xfrm>
            <a:off x="4737100" y="4706559"/>
            <a:ext cx="187326" cy="187324"/>
          </a:xfrm>
          <a:prstGeom prst="arc">
            <a:avLst>
              <a:gd name="adj1" fmla="val 16200000"/>
              <a:gd name="adj2" fmla="val 5400000"/>
            </a:avLst>
          </a:prstGeom>
          <a:solidFill>
            <a:schemeClr val="tx2"/>
          </a:solidFill>
          <a:ln w="9525" cap="flat" cmpd="sng" algn="ctr">
            <a:solidFill>
              <a:schemeClr val="tx2"/>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50" name="Oval 192">
            <a:extLst>
              <a:ext uri="{FF2B5EF4-FFF2-40B4-BE49-F238E27FC236}">
                <a16:creationId xmlns:a16="http://schemas.microsoft.com/office/drawing/2014/main" id="{F2865F77-BAC4-4AED-B624-0B522BF3F767}"/>
              </a:ext>
            </a:extLst>
          </p:cNvPr>
          <p:cNvSpPr/>
          <p:nvPr/>
        </p:nvSpPr>
        <p:spPr bwMode="auto">
          <a:xfrm>
            <a:off x="4732338" y="5673111"/>
            <a:ext cx="187325" cy="187325"/>
          </a:xfrm>
          <a:prstGeom prst="ellipse">
            <a:avLst/>
          </a:prstGeom>
          <a:solidFill>
            <a:schemeClr val="bg1"/>
          </a:solidFill>
          <a:ln w="9525" cap="flat" cmpd="sng" algn="ctr">
            <a:solidFill>
              <a:schemeClr val="tx2"/>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351" name="Arc 350">
            <a:extLst>
              <a:ext uri="{FF2B5EF4-FFF2-40B4-BE49-F238E27FC236}">
                <a16:creationId xmlns:a16="http://schemas.microsoft.com/office/drawing/2014/main" id="{0669AB15-C923-4679-B7DC-569D79DDE370}"/>
              </a:ext>
            </a:extLst>
          </p:cNvPr>
          <p:cNvSpPr/>
          <p:nvPr/>
        </p:nvSpPr>
        <p:spPr bwMode="gray">
          <a:xfrm>
            <a:off x="4728467" y="5673111"/>
            <a:ext cx="188021" cy="187324"/>
          </a:xfrm>
          <a:prstGeom prst="arc">
            <a:avLst>
              <a:gd name="adj1" fmla="val 16200000"/>
              <a:gd name="adj2" fmla="val 8444110"/>
            </a:avLst>
          </a:prstGeom>
          <a:solidFill>
            <a:schemeClr val="tx2"/>
          </a:solidFill>
          <a:ln w="9525" cap="flat" cmpd="sng" algn="ctr">
            <a:solidFill>
              <a:schemeClr val="tx2"/>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52" name="Oval 192">
            <a:extLst>
              <a:ext uri="{FF2B5EF4-FFF2-40B4-BE49-F238E27FC236}">
                <a16:creationId xmlns:a16="http://schemas.microsoft.com/office/drawing/2014/main" id="{F6B285D2-708B-421E-B5A7-4D9C77F08F6E}"/>
              </a:ext>
            </a:extLst>
          </p:cNvPr>
          <p:cNvSpPr/>
          <p:nvPr/>
        </p:nvSpPr>
        <p:spPr bwMode="auto">
          <a:xfrm>
            <a:off x="4732338" y="6040245"/>
            <a:ext cx="187325" cy="187325"/>
          </a:xfrm>
          <a:prstGeom prst="ellipse">
            <a:avLst/>
          </a:prstGeom>
          <a:solidFill>
            <a:schemeClr val="bg1"/>
          </a:solidFill>
          <a:ln w="9525" cap="flat" cmpd="sng" algn="ctr">
            <a:solidFill>
              <a:schemeClr val="tx2"/>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353" name="Arc 352">
            <a:extLst>
              <a:ext uri="{FF2B5EF4-FFF2-40B4-BE49-F238E27FC236}">
                <a16:creationId xmlns:a16="http://schemas.microsoft.com/office/drawing/2014/main" id="{390E82EC-150E-4DD4-892A-477625840C31}"/>
              </a:ext>
            </a:extLst>
          </p:cNvPr>
          <p:cNvSpPr/>
          <p:nvPr/>
        </p:nvSpPr>
        <p:spPr bwMode="gray">
          <a:xfrm>
            <a:off x="4722117" y="6040245"/>
            <a:ext cx="188021" cy="187324"/>
          </a:xfrm>
          <a:prstGeom prst="arc">
            <a:avLst>
              <a:gd name="adj1" fmla="val 16200000"/>
              <a:gd name="adj2" fmla="val 8444110"/>
            </a:avLst>
          </a:prstGeom>
          <a:solidFill>
            <a:schemeClr val="tx2"/>
          </a:solidFill>
          <a:ln w="9525" cap="flat" cmpd="sng" algn="ctr">
            <a:solidFill>
              <a:schemeClr val="tx2"/>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4" name="Rectangle 43">
            <a:extLst>
              <a:ext uri="{FF2B5EF4-FFF2-40B4-BE49-F238E27FC236}">
                <a16:creationId xmlns:a16="http://schemas.microsoft.com/office/drawing/2014/main" id="{2F442C3A-48CA-47C5-A86D-6E48373F82F1}"/>
              </a:ext>
            </a:extLst>
          </p:cNvPr>
          <p:cNvSpPr/>
          <p:nvPr/>
        </p:nvSpPr>
        <p:spPr>
          <a:xfrm>
            <a:off x="7409543" y="4673084"/>
            <a:ext cx="2153598" cy="164518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rIns="72000" rtlCol="0" anchor="ctr"/>
          <a:lstStyle/>
          <a:p>
            <a:pPr algn="ctr"/>
            <a:r>
              <a:rPr lang="en-US" sz="800" dirty="0">
                <a:solidFill>
                  <a:schemeClr val="tx1"/>
                </a:solidFill>
              </a:rPr>
              <a:t>Workflow management appears to be key both in terms of value and expectation. Hestia-like REN players are digitalizing their workflow management to increase their efficiency and offer new services to their customers, such as electronic signature or close follow-up of the claim file</a:t>
            </a:r>
          </a:p>
        </p:txBody>
      </p:sp>
      <p:sp>
        <p:nvSpPr>
          <p:cNvPr id="5" name="Rectangle 4">
            <a:extLst>
              <a:ext uri="{FF2B5EF4-FFF2-40B4-BE49-F238E27FC236}">
                <a16:creationId xmlns:a16="http://schemas.microsoft.com/office/drawing/2014/main" id="{B82F449A-DABE-4C5F-AC72-1CD88F08F3F8}"/>
              </a:ext>
            </a:extLst>
          </p:cNvPr>
          <p:cNvSpPr/>
          <p:nvPr/>
        </p:nvSpPr>
        <p:spPr>
          <a:xfrm>
            <a:off x="250012" y="3030238"/>
            <a:ext cx="996299" cy="162338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sz="1000" b="1" dirty="0"/>
              <a:t>Operations / on-the-field</a:t>
            </a:r>
            <a:endParaRPr lang="en-US" sz="1000" dirty="0"/>
          </a:p>
        </p:txBody>
      </p:sp>
      <p:sp>
        <p:nvSpPr>
          <p:cNvPr id="293" name="Rectangle 292">
            <a:extLst>
              <a:ext uri="{FF2B5EF4-FFF2-40B4-BE49-F238E27FC236}">
                <a16:creationId xmlns:a16="http://schemas.microsoft.com/office/drawing/2014/main" id="{617A7A8A-DF61-4D21-A457-8B0899095289}"/>
              </a:ext>
            </a:extLst>
          </p:cNvPr>
          <p:cNvSpPr/>
          <p:nvPr/>
        </p:nvSpPr>
        <p:spPr>
          <a:xfrm>
            <a:off x="1425843" y="3279865"/>
            <a:ext cx="2845915" cy="21955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Advanced evaluation of the claim</a:t>
            </a:r>
          </a:p>
        </p:txBody>
      </p:sp>
      <p:sp>
        <p:nvSpPr>
          <p:cNvPr id="294" name="Rectangle 293">
            <a:extLst>
              <a:ext uri="{FF2B5EF4-FFF2-40B4-BE49-F238E27FC236}">
                <a16:creationId xmlns:a16="http://schemas.microsoft.com/office/drawing/2014/main" id="{C2F5995A-D732-4968-B25E-B7B65E43D48B}"/>
              </a:ext>
            </a:extLst>
          </p:cNvPr>
          <p:cNvSpPr/>
          <p:nvPr/>
        </p:nvSpPr>
        <p:spPr>
          <a:xfrm>
            <a:off x="1425843" y="3529674"/>
            <a:ext cx="2845915" cy="331816"/>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Optimization of claim analysis process, draft of quotation and price setting</a:t>
            </a:r>
          </a:p>
        </p:txBody>
      </p:sp>
      <p:sp>
        <p:nvSpPr>
          <p:cNvPr id="295" name="Rectangle 294">
            <a:extLst>
              <a:ext uri="{FF2B5EF4-FFF2-40B4-BE49-F238E27FC236}">
                <a16:creationId xmlns:a16="http://schemas.microsoft.com/office/drawing/2014/main" id="{ED22F590-D8D1-428D-826E-EE3A067F96A3}"/>
              </a:ext>
            </a:extLst>
          </p:cNvPr>
          <p:cNvSpPr/>
          <p:nvPr/>
        </p:nvSpPr>
        <p:spPr>
          <a:xfrm>
            <a:off x="1425843" y="4193292"/>
            <a:ext cx="2845915" cy="197595"/>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Monitoring &amp; tools during intervention</a:t>
            </a:r>
          </a:p>
        </p:txBody>
      </p:sp>
      <p:sp>
        <p:nvSpPr>
          <p:cNvPr id="296" name="Rectangle 295">
            <a:extLst>
              <a:ext uri="{FF2B5EF4-FFF2-40B4-BE49-F238E27FC236}">
                <a16:creationId xmlns:a16="http://schemas.microsoft.com/office/drawing/2014/main" id="{00361E1D-A8D2-4D0A-AA96-0271BCF5E084}"/>
              </a:ext>
            </a:extLst>
          </p:cNvPr>
          <p:cNvSpPr/>
          <p:nvPr/>
        </p:nvSpPr>
        <p:spPr>
          <a:xfrm>
            <a:off x="1425843" y="3907053"/>
            <a:ext cx="2845915" cy="233164"/>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Optimization of resource planning</a:t>
            </a:r>
          </a:p>
        </p:txBody>
      </p:sp>
      <p:sp>
        <p:nvSpPr>
          <p:cNvPr id="203" name="Oval 202">
            <a:extLst>
              <a:ext uri="{FF2B5EF4-FFF2-40B4-BE49-F238E27FC236}">
                <a16:creationId xmlns:a16="http://schemas.microsoft.com/office/drawing/2014/main" id="{F9AD22C0-4F2D-4666-B38C-06A5E859DF05}"/>
              </a:ext>
            </a:extLst>
          </p:cNvPr>
          <p:cNvSpPr/>
          <p:nvPr>
            <p:custDataLst>
              <p:tags r:id="rId7"/>
            </p:custDataLst>
          </p:nvPr>
        </p:nvSpPr>
        <p:spPr bwMode="auto">
          <a:xfrm>
            <a:off x="4734516" y="3929973"/>
            <a:ext cx="187325" cy="187325"/>
          </a:xfrm>
          <a:prstGeom prst="ellipse">
            <a:avLst/>
          </a:prstGeom>
          <a:solidFill>
            <a:schemeClr val="bg1"/>
          </a:solidFill>
          <a:ln w="9525" cap="flat" cmpd="sng" algn="ctr">
            <a:solidFill>
              <a:schemeClr val="tx2"/>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204" name="Arc 203">
            <a:extLst>
              <a:ext uri="{FF2B5EF4-FFF2-40B4-BE49-F238E27FC236}">
                <a16:creationId xmlns:a16="http://schemas.microsoft.com/office/drawing/2014/main" id="{76DFBFA9-56A4-42F3-A143-9F451BBC4CAB}"/>
              </a:ext>
            </a:extLst>
          </p:cNvPr>
          <p:cNvSpPr/>
          <p:nvPr>
            <p:custDataLst>
              <p:tags r:id="rId8"/>
            </p:custDataLst>
          </p:nvPr>
        </p:nvSpPr>
        <p:spPr bwMode="gray">
          <a:xfrm>
            <a:off x="4734516" y="3929973"/>
            <a:ext cx="187324" cy="187324"/>
          </a:xfrm>
          <a:prstGeom prst="arc">
            <a:avLst>
              <a:gd name="adj1" fmla="val 16200000"/>
              <a:gd name="adj2" fmla="val 12848148"/>
            </a:avLst>
          </a:prstGeom>
          <a:solidFill>
            <a:schemeClr val="tx2"/>
          </a:solidFill>
          <a:ln w="9525" cap="flat" cmpd="sng" algn="ctr">
            <a:solidFill>
              <a:schemeClr val="tx2"/>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05" name="Oval 204">
            <a:extLst>
              <a:ext uri="{FF2B5EF4-FFF2-40B4-BE49-F238E27FC236}">
                <a16:creationId xmlns:a16="http://schemas.microsoft.com/office/drawing/2014/main" id="{000202B9-950B-4FE7-9197-51EB41572E4A}"/>
              </a:ext>
            </a:extLst>
          </p:cNvPr>
          <p:cNvSpPr/>
          <p:nvPr>
            <p:custDataLst>
              <p:tags r:id="rId9"/>
            </p:custDataLst>
          </p:nvPr>
        </p:nvSpPr>
        <p:spPr bwMode="auto">
          <a:xfrm>
            <a:off x="4734516" y="4198427"/>
            <a:ext cx="187325" cy="187325"/>
          </a:xfrm>
          <a:prstGeom prst="ellipse">
            <a:avLst/>
          </a:prstGeom>
          <a:solidFill>
            <a:schemeClr val="bg1"/>
          </a:solidFill>
          <a:ln w="9525" cap="flat" cmpd="sng" algn="ctr">
            <a:solidFill>
              <a:schemeClr val="tx2"/>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206" name="Arc 205">
            <a:extLst>
              <a:ext uri="{FF2B5EF4-FFF2-40B4-BE49-F238E27FC236}">
                <a16:creationId xmlns:a16="http://schemas.microsoft.com/office/drawing/2014/main" id="{1D2982B8-1F76-4421-968D-2CDC637BDD84}"/>
              </a:ext>
            </a:extLst>
          </p:cNvPr>
          <p:cNvSpPr/>
          <p:nvPr>
            <p:custDataLst>
              <p:tags r:id="rId10"/>
            </p:custDataLst>
          </p:nvPr>
        </p:nvSpPr>
        <p:spPr bwMode="gray">
          <a:xfrm>
            <a:off x="4734517" y="4198427"/>
            <a:ext cx="187324" cy="187325"/>
          </a:xfrm>
          <a:prstGeom prst="arc">
            <a:avLst>
              <a:gd name="adj1" fmla="val 16200000"/>
              <a:gd name="adj2" fmla="val 13095265"/>
            </a:avLst>
          </a:prstGeom>
          <a:solidFill>
            <a:schemeClr val="tx2"/>
          </a:solidFill>
          <a:ln w="9525" cap="flat" cmpd="sng" algn="ctr">
            <a:solidFill>
              <a:schemeClr val="tx2"/>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nvGrpSpPr>
          <p:cNvPr id="305" name="Group 4">
            <a:extLst>
              <a:ext uri="{FF2B5EF4-FFF2-40B4-BE49-F238E27FC236}">
                <a16:creationId xmlns:a16="http://schemas.microsoft.com/office/drawing/2014/main" id="{1227C4C4-77D2-43FE-8ADB-4234F568ADEA}"/>
              </a:ext>
            </a:extLst>
          </p:cNvPr>
          <p:cNvGrpSpPr>
            <a:grpSpLocks noChangeAspect="1"/>
          </p:cNvGrpSpPr>
          <p:nvPr/>
        </p:nvGrpSpPr>
        <p:grpSpPr bwMode="auto">
          <a:xfrm>
            <a:off x="5729624" y="3294964"/>
            <a:ext cx="149150" cy="176661"/>
            <a:chOff x="811" y="719"/>
            <a:chExt cx="694" cy="822"/>
          </a:xfrm>
          <a:solidFill>
            <a:srgbClr val="FFC000"/>
          </a:solidFill>
        </p:grpSpPr>
        <p:sp>
          <p:nvSpPr>
            <p:cNvPr id="306" name="Freeform 5">
              <a:extLst>
                <a:ext uri="{FF2B5EF4-FFF2-40B4-BE49-F238E27FC236}">
                  <a16:creationId xmlns:a16="http://schemas.microsoft.com/office/drawing/2014/main" id="{DD01B101-CFB2-4B58-A6B2-8F3D52C8B6D7}"/>
                </a:ext>
              </a:extLst>
            </p:cNvPr>
            <p:cNvSpPr>
              <a:spLocks/>
            </p:cNvSpPr>
            <p:nvPr/>
          </p:nvSpPr>
          <p:spPr bwMode="auto">
            <a:xfrm>
              <a:off x="811" y="800"/>
              <a:ext cx="93" cy="741"/>
            </a:xfrm>
            <a:custGeom>
              <a:avLst/>
              <a:gdLst>
                <a:gd name="T0" fmla="*/ 4 w 8"/>
                <a:gd name="T1" fmla="*/ 0 h 64"/>
                <a:gd name="T2" fmla="*/ 0 w 8"/>
                <a:gd name="T3" fmla="*/ 4 h 64"/>
                <a:gd name="T4" fmla="*/ 0 w 8"/>
                <a:gd name="T5" fmla="*/ 64 h 64"/>
                <a:gd name="T6" fmla="*/ 8 w 8"/>
                <a:gd name="T7" fmla="*/ 64 h 64"/>
                <a:gd name="T8" fmla="*/ 8 w 8"/>
                <a:gd name="T9" fmla="*/ 4 h 64"/>
                <a:gd name="T10" fmla="*/ 4 w 8"/>
                <a:gd name="T11" fmla="*/ 0 h 64"/>
              </a:gdLst>
              <a:ahLst/>
              <a:cxnLst>
                <a:cxn ang="0">
                  <a:pos x="T0" y="T1"/>
                </a:cxn>
                <a:cxn ang="0">
                  <a:pos x="T2" y="T3"/>
                </a:cxn>
                <a:cxn ang="0">
                  <a:pos x="T4" y="T5"/>
                </a:cxn>
                <a:cxn ang="0">
                  <a:pos x="T6" y="T7"/>
                </a:cxn>
                <a:cxn ang="0">
                  <a:pos x="T8" y="T9"/>
                </a:cxn>
                <a:cxn ang="0">
                  <a:pos x="T10" y="T11"/>
                </a:cxn>
              </a:cxnLst>
              <a:rect l="0" t="0" r="r" b="b"/>
              <a:pathLst>
                <a:path w="8" h="64">
                  <a:moveTo>
                    <a:pt x="4" y="0"/>
                  </a:moveTo>
                  <a:cubicBezTo>
                    <a:pt x="2" y="0"/>
                    <a:pt x="0" y="2"/>
                    <a:pt x="0" y="4"/>
                  </a:cubicBezTo>
                  <a:cubicBezTo>
                    <a:pt x="0" y="64"/>
                    <a:pt x="0" y="64"/>
                    <a:pt x="0" y="64"/>
                  </a:cubicBezTo>
                  <a:cubicBezTo>
                    <a:pt x="8" y="64"/>
                    <a:pt x="8" y="64"/>
                    <a:pt x="8" y="64"/>
                  </a:cubicBezTo>
                  <a:cubicBezTo>
                    <a:pt x="8" y="4"/>
                    <a:pt x="8" y="4"/>
                    <a:pt x="8" y="4"/>
                  </a:cubicBezTo>
                  <a:cubicBezTo>
                    <a:pt x="8" y="2"/>
                    <a:pt x="7"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08" name="Freeform 6">
              <a:extLst>
                <a:ext uri="{FF2B5EF4-FFF2-40B4-BE49-F238E27FC236}">
                  <a16:creationId xmlns:a16="http://schemas.microsoft.com/office/drawing/2014/main" id="{9B8AD46F-4AD6-4349-9053-D16AA38F5B19}"/>
                </a:ext>
              </a:extLst>
            </p:cNvPr>
            <p:cNvSpPr>
              <a:spLocks/>
            </p:cNvSpPr>
            <p:nvPr/>
          </p:nvSpPr>
          <p:spPr bwMode="auto">
            <a:xfrm>
              <a:off x="950" y="719"/>
              <a:ext cx="555" cy="741"/>
            </a:xfrm>
            <a:custGeom>
              <a:avLst/>
              <a:gdLst>
                <a:gd name="T0" fmla="*/ 0 w 48"/>
                <a:gd name="T1" fmla="*/ 16 h 64"/>
                <a:gd name="T2" fmla="*/ 0 w 48"/>
                <a:gd name="T3" fmla="*/ 48 h 64"/>
                <a:gd name="T4" fmla="*/ 48 w 48"/>
                <a:gd name="T5" fmla="*/ 44 h 64"/>
                <a:gd name="T6" fmla="*/ 48 w 48"/>
                <a:gd name="T7" fmla="*/ 12 h 64"/>
                <a:gd name="T8" fmla="*/ 0 w 48"/>
                <a:gd name="T9" fmla="*/ 16 h 64"/>
              </a:gdLst>
              <a:ahLst/>
              <a:cxnLst>
                <a:cxn ang="0">
                  <a:pos x="T0" y="T1"/>
                </a:cxn>
                <a:cxn ang="0">
                  <a:pos x="T2" y="T3"/>
                </a:cxn>
                <a:cxn ang="0">
                  <a:pos x="T4" y="T5"/>
                </a:cxn>
                <a:cxn ang="0">
                  <a:pos x="T6" y="T7"/>
                </a:cxn>
                <a:cxn ang="0">
                  <a:pos x="T8" y="T9"/>
                </a:cxn>
              </a:cxnLst>
              <a:rect l="0" t="0" r="r" b="b"/>
              <a:pathLst>
                <a:path w="48" h="64">
                  <a:moveTo>
                    <a:pt x="0" y="16"/>
                  </a:moveTo>
                  <a:cubicBezTo>
                    <a:pt x="0" y="48"/>
                    <a:pt x="0" y="48"/>
                    <a:pt x="0" y="48"/>
                  </a:cubicBezTo>
                  <a:cubicBezTo>
                    <a:pt x="24" y="32"/>
                    <a:pt x="24" y="64"/>
                    <a:pt x="48" y="44"/>
                  </a:cubicBezTo>
                  <a:cubicBezTo>
                    <a:pt x="48" y="12"/>
                    <a:pt x="48" y="12"/>
                    <a:pt x="48" y="12"/>
                  </a:cubicBezTo>
                  <a:cubicBezTo>
                    <a:pt x="24" y="32"/>
                    <a:pt x="24" y="0"/>
                    <a:pt x="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325" name="Group 4">
            <a:extLst>
              <a:ext uri="{FF2B5EF4-FFF2-40B4-BE49-F238E27FC236}">
                <a16:creationId xmlns:a16="http://schemas.microsoft.com/office/drawing/2014/main" id="{95E92C07-1CA2-4F33-B156-F18F41E031DD}"/>
              </a:ext>
            </a:extLst>
          </p:cNvPr>
          <p:cNvGrpSpPr>
            <a:grpSpLocks noChangeAspect="1"/>
          </p:cNvGrpSpPr>
          <p:nvPr/>
        </p:nvGrpSpPr>
        <p:grpSpPr bwMode="auto">
          <a:xfrm>
            <a:off x="5729624" y="3935305"/>
            <a:ext cx="149150" cy="176661"/>
            <a:chOff x="811" y="719"/>
            <a:chExt cx="694" cy="822"/>
          </a:xfrm>
          <a:solidFill>
            <a:srgbClr val="00B050"/>
          </a:solidFill>
        </p:grpSpPr>
        <p:sp>
          <p:nvSpPr>
            <p:cNvPr id="326" name="Freeform 5">
              <a:extLst>
                <a:ext uri="{FF2B5EF4-FFF2-40B4-BE49-F238E27FC236}">
                  <a16:creationId xmlns:a16="http://schemas.microsoft.com/office/drawing/2014/main" id="{B400FA7F-D54C-4542-9A2A-3AB9DC0C3F44}"/>
                </a:ext>
              </a:extLst>
            </p:cNvPr>
            <p:cNvSpPr>
              <a:spLocks/>
            </p:cNvSpPr>
            <p:nvPr/>
          </p:nvSpPr>
          <p:spPr bwMode="auto">
            <a:xfrm>
              <a:off x="811" y="800"/>
              <a:ext cx="93" cy="741"/>
            </a:xfrm>
            <a:custGeom>
              <a:avLst/>
              <a:gdLst>
                <a:gd name="T0" fmla="*/ 4 w 8"/>
                <a:gd name="T1" fmla="*/ 0 h 64"/>
                <a:gd name="T2" fmla="*/ 0 w 8"/>
                <a:gd name="T3" fmla="*/ 4 h 64"/>
                <a:gd name="T4" fmla="*/ 0 w 8"/>
                <a:gd name="T5" fmla="*/ 64 h 64"/>
                <a:gd name="T6" fmla="*/ 8 w 8"/>
                <a:gd name="T7" fmla="*/ 64 h 64"/>
                <a:gd name="T8" fmla="*/ 8 w 8"/>
                <a:gd name="T9" fmla="*/ 4 h 64"/>
                <a:gd name="T10" fmla="*/ 4 w 8"/>
                <a:gd name="T11" fmla="*/ 0 h 64"/>
              </a:gdLst>
              <a:ahLst/>
              <a:cxnLst>
                <a:cxn ang="0">
                  <a:pos x="T0" y="T1"/>
                </a:cxn>
                <a:cxn ang="0">
                  <a:pos x="T2" y="T3"/>
                </a:cxn>
                <a:cxn ang="0">
                  <a:pos x="T4" y="T5"/>
                </a:cxn>
                <a:cxn ang="0">
                  <a:pos x="T6" y="T7"/>
                </a:cxn>
                <a:cxn ang="0">
                  <a:pos x="T8" y="T9"/>
                </a:cxn>
                <a:cxn ang="0">
                  <a:pos x="T10" y="T11"/>
                </a:cxn>
              </a:cxnLst>
              <a:rect l="0" t="0" r="r" b="b"/>
              <a:pathLst>
                <a:path w="8" h="64">
                  <a:moveTo>
                    <a:pt x="4" y="0"/>
                  </a:moveTo>
                  <a:cubicBezTo>
                    <a:pt x="2" y="0"/>
                    <a:pt x="0" y="2"/>
                    <a:pt x="0" y="4"/>
                  </a:cubicBezTo>
                  <a:cubicBezTo>
                    <a:pt x="0" y="64"/>
                    <a:pt x="0" y="64"/>
                    <a:pt x="0" y="64"/>
                  </a:cubicBezTo>
                  <a:cubicBezTo>
                    <a:pt x="8" y="64"/>
                    <a:pt x="8" y="64"/>
                    <a:pt x="8" y="64"/>
                  </a:cubicBezTo>
                  <a:cubicBezTo>
                    <a:pt x="8" y="4"/>
                    <a:pt x="8" y="4"/>
                    <a:pt x="8" y="4"/>
                  </a:cubicBezTo>
                  <a:cubicBezTo>
                    <a:pt x="8" y="2"/>
                    <a:pt x="7"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27" name="Freeform 6">
              <a:extLst>
                <a:ext uri="{FF2B5EF4-FFF2-40B4-BE49-F238E27FC236}">
                  <a16:creationId xmlns:a16="http://schemas.microsoft.com/office/drawing/2014/main" id="{1F375A6B-8353-4D8E-9753-317930ACEC24}"/>
                </a:ext>
              </a:extLst>
            </p:cNvPr>
            <p:cNvSpPr>
              <a:spLocks/>
            </p:cNvSpPr>
            <p:nvPr/>
          </p:nvSpPr>
          <p:spPr bwMode="auto">
            <a:xfrm>
              <a:off x="950" y="719"/>
              <a:ext cx="555" cy="741"/>
            </a:xfrm>
            <a:custGeom>
              <a:avLst/>
              <a:gdLst>
                <a:gd name="T0" fmla="*/ 0 w 48"/>
                <a:gd name="T1" fmla="*/ 16 h 64"/>
                <a:gd name="T2" fmla="*/ 0 w 48"/>
                <a:gd name="T3" fmla="*/ 48 h 64"/>
                <a:gd name="T4" fmla="*/ 48 w 48"/>
                <a:gd name="T5" fmla="*/ 44 h 64"/>
                <a:gd name="T6" fmla="*/ 48 w 48"/>
                <a:gd name="T7" fmla="*/ 12 h 64"/>
                <a:gd name="T8" fmla="*/ 0 w 48"/>
                <a:gd name="T9" fmla="*/ 16 h 64"/>
              </a:gdLst>
              <a:ahLst/>
              <a:cxnLst>
                <a:cxn ang="0">
                  <a:pos x="T0" y="T1"/>
                </a:cxn>
                <a:cxn ang="0">
                  <a:pos x="T2" y="T3"/>
                </a:cxn>
                <a:cxn ang="0">
                  <a:pos x="T4" y="T5"/>
                </a:cxn>
                <a:cxn ang="0">
                  <a:pos x="T6" y="T7"/>
                </a:cxn>
                <a:cxn ang="0">
                  <a:pos x="T8" y="T9"/>
                </a:cxn>
              </a:cxnLst>
              <a:rect l="0" t="0" r="r" b="b"/>
              <a:pathLst>
                <a:path w="48" h="64">
                  <a:moveTo>
                    <a:pt x="0" y="16"/>
                  </a:moveTo>
                  <a:cubicBezTo>
                    <a:pt x="0" y="48"/>
                    <a:pt x="0" y="48"/>
                    <a:pt x="0" y="48"/>
                  </a:cubicBezTo>
                  <a:cubicBezTo>
                    <a:pt x="24" y="32"/>
                    <a:pt x="24" y="64"/>
                    <a:pt x="48" y="44"/>
                  </a:cubicBezTo>
                  <a:cubicBezTo>
                    <a:pt x="48" y="12"/>
                    <a:pt x="48" y="12"/>
                    <a:pt x="48" y="12"/>
                  </a:cubicBezTo>
                  <a:cubicBezTo>
                    <a:pt x="24" y="32"/>
                    <a:pt x="24" y="0"/>
                    <a:pt x="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328" name="Group 4">
            <a:extLst>
              <a:ext uri="{FF2B5EF4-FFF2-40B4-BE49-F238E27FC236}">
                <a16:creationId xmlns:a16="http://schemas.microsoft.com/office/drawing/2014/main" id="{FC462B2C-D1D2-46DA-95FC-02D59D1F030F}"/>
              </a:ext>
            </a:extLst>
          </p:cNvPr>
          <p:cNvGrpSpPr>
            <a:grpSpLocks noChangeAspect="1"/>
          </p:cNvGrpSpPr>
          <p:nvPr/>
        </p:nvGrpSpPr>
        <p:grpSpPr bwMode="auto">
          <a:xfrm>
            <a:off x="5729624" y="4203759"/>
            <a:ext cx="149150" cy="176661"/>
            <a:chOff x="811" y="719"/>
            <a:chExt cx="694" cy="822"/>
          </a:xfrm>
          <a:solidFill>
            <a:srgbClr val="FFC000"/>
          </a:solidFill>
        </p:grpSpPr>
        <p:sp>
          <p:nvSpPr>
            <p:cNvPr id="329" name="Freeform 5">
              <a:extLst>
                <a:ext uri="{FF2B5EF4-FFF2-40B4-BE49-F238E27FC236}">
                  <a16:creationId xmlns:a16="http://schemas.microsoft.com/office/drawing/2014/main" id="{509ECC2A-D00A-4944-BA1E-D37AE9CC78D1}"/>
                </a:ext>
              </a:extLst>
            </p:cNvPr>
            <p:cNvSpPr>
              <a:spLocks/>
            </p:cNvSpPr>
            <p:nvPr/>
          </p:nvSpPr>
          <p:spPr bwMode="auto">
            <a:xfrm>
              <a:off x="811" y="800"/>
              <a:ext cx="93" cy="741"/>
            </a:xfrm>
            <a:custGeom>
              <a:avLst/>
              <a:gdLst>
                <a:gd name="T0" fmla="*/ 4 w 8"/>
                <a:gd name="T1" fmla="*/ 0 h 64"/>
                <a:gd name="T2" fmla="*/ 0 w 8"/>
                <a:gd name="T3" fmla="*/ 4 h 64"/>
                <a:gd name="T4" fmla="*/ 0 w 8"/>
                <a:gd name="T5" fmla="*/ 64 h 64"/>
                <a:gd name="T6" fmla="*/ 8 w 8"/>
                <a:gd name="T7" fmla="*/ 64 h 64"/>
                <a:gd name="T8" fmla="*/ 8 w 8"/>
                <a:gd name="T9" fmla="*/ 4 h 64"/>
                <a:gd name="T10" fmla="*/ 4 w 8"/>
                <a:gd name="T11" fmla="*/ 0 h 64"/>
              </a:gdLst>
              <a:ahLst/>
              <a:cxnLst>
                <a:cxn ang="0">
                  <a:pos x="T0" y="T1"/>
                </a:cxn>
                <a:cxn ang="0">
                  <a:pos x="T2" y="T3"/>
                </a:cxn>
                <a:cxn ang="0">
                  <a:pos x="T4" y="T5"/>
                </a:cxn>
                <a:cxn ang="0">
                  <a:pos x="T6" y="T7"/>
                </a:cxn>
                <a:cxn ang="0">
                  <a:pos x="T8" y="T9"/>
                </a:cxn>
                <a:cxn ang="0">
                  <a:pos x="T10" y="T11"/>
                </a:cxn>
              </a:cxnLst>
              <a:rect l="0" t="0" r="r" b="b"/>
              <a:pathLst>
                <a:path w="8" h="64">
                  <a:moveTo>
                    <a:pt x="4" y="0"/>
                  </a:moveTo>
                  <a:cubicBezTo>
                    <a:pt x="2" y="0"/>
                    <a:pt x="0" y="2"/>
                    <a:pt x="0" y="4"/>
                  </a:cubicBezTo>
                  <a:cubicBezTo>
                    <a:pt x="0" y="64"/>
                    <a:pt x="0" y="64"/>
                    <a:pt x="0" y="64"/>
                  </a:cubicBezTo>
                  <a:cubicBezTo>
                    <a:pt x="8" y="64"/>
                    <a:pt x="8" y="64"/>
                    <a:pt x="8" y="64"/>
                  </a:cubicBezTo>
                  <a:cubicBezTo>
                    <a:pt x="8" y="4"/>
                    <a:pt x="8" y="4"/>
                    <a:pt x="8" y="4"/>
                  </a:cubicBezTo>
                  <a:cubicBezTo>
                    <a:pt x="8" y="2"/>
                    <a:pt x="7"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30" name="Freeform 6">
              <a:extLst>
                <a:ext uri="{FF2B5EF4-FFF2-40B4-BE49-F238E27FC236}">
                  <a16:creationId xmlns:a16="http://schemas.microsoft.com/office/drawing/2014/main" id="{F8D33E1B-E593-4D93-A305-8A1F7C6BD742}"/>
                </a:ext>
              </a:extLst>
            </p:cNvPr>
            <p:cNvSpPr>
              <a:spLocks/>
            </p:cNvSpPr>
            <p:nvPr/>
          </p:nvSpPr>
          <p:spPr bwMode="auto">
            <a:xfrm>
              <a:off x="950" y="719"/>
              <a:ext cx="555" cy="741"/>
            </a:xfrm>
            <a:custGeom>
              <a:avLst/>
              <a:gdLst>
                <a:gd name="T0" fmla="*/ 0 w 48"/>
                <a:gd name="T1" fmla="*/ 16 h 64"/>
                <a:gd name="T2" fmla="*/ 0 w 48"/>
                <a:gd name="T3" fmla="*/ 48 h 64"/>
                <a:gd name="T4" fmla="*/ 48 w 48"/>
                <a:gd name="T5" fmla="*/ 44 h 64"/>
                <a:gd name="T6" fmla="*/ 48 w 48"/>
                <a:gd name="T7" fmla="*/ 12 h 64"/>
                <a:gd name="T8" fmla="*/ 0 w 48"/>
                <a:gd name="T9" fmla="*/ 16 h 64"/>
              </a:gdLst>
              <a:ahLst/>
              <a:cxnLst>
                <a:cxn ang="0">
                  <a:pos x="T0" y="T1"/>
                </a:cxn>
                <a:cxn ang="0">
                  <a:pos x="T2" y="T3"/>
                </a:cxn>
                <a:cxn ang="0">
                  <a:pos x="T4" y="T5"/>
                </a:cxn>
                <a:cxn ang="0">
                  <a:pos x="T6" y="T7"/>
                </a:cxn>
                <a:cxn ang="0">
                  <a:pos x="T8" y="T9"/>
                </a:cxn>
              </a:cxnLst>
              <a:rect l="0" t="0" r="r" b="b"/>
              <a:pathLst>
                <a:path w="48" h="64">
                  <a:moveTo>
                    <a:pt x="0" y="16"/>
                  </a:moveTo>
                  <a:cubicBezTo>
                    <a:pt x="0" y="48"/>
                    <a:pt x="0" y="48"/>
                    <a:pt x="0" y="48"/>
                  </a:cubicBezTo>
                  <a:cubicBezTo>
                    <a:pt x="24" y="32"/>
                    <a:pt x="24" y="64"/>
                    <a:pt x="48" y="44"/>
                  </a:cubicBezTo>
                  <a:cubicBezTo>
                    <a:pt x="48" y="12"/>
                    <a:pt x="48" y="12"/>
                    <a:pt x="48" y="12"/>
                  </a:cubicBezTo>
                  <a:cubicBezTo>
                    <a:pt x="24" y="32"/>
                    <a:pt x="24" y="0"/>
                    <a:pt x="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377" name="Group 14">
            <a:extLst>
              <a:ext uri="{FF2B5EF4-FFF2-40B4-BE49-F238E27FC236}">
                <a16:creationId xmlns:a16="http://schemas.microsoft.com/office/drawing/2014/main" id="{ED981A41-D834-4812-B432-B59CBD1F94A0}"/>
              </a:ext>
            </a:extLst>
          </p:cNvPr>
          <p:cNvGrpSpPr/>
          <p:nvPr/>
        </p:nvGrpSpPr>
        <p:grpSpPr>
          <a:xfrm>
            <a:off x="6357872" y="3344966"/>
            <a:ext cx="753760" cy="76657"/>
            <a:chOff x="3408784" y="1470274"/>
            <a:chExt cx="2376063" cy="76657"/>
          </a:xfrm>
        </p:grpSpPr>
        <p:cxnSp>
          <p:nvCxnSpPr>
            <p:cNvPr id="378" name="Connecteur droit 185">
              <a:extLst>
                <a:ext uri="{FF2B5EF4-FFF2-40B4-BE49-F238E27FC236}">
                  <a16:creationId xmlns:a16="http://schemas.microsoft.com/office/drawing/2014/main" id="{9E8C60D4-3347-49D9-B02C-2D6240623CA8}"/>
                </a:ext>
              </a:extLst>
            </p:cNvPr>
            <p:cNvCxnSpPr>
              <a:cxnSpLocks/>
            </p:cNvCxnSpPr>
            <p:nvPr/>
          </p:nvCxnSpPr>
          <p:spPr bwMode="auto">
            <a:xfrm>
              <a:off x="3408784" y="1508602"/>
              <a:ext cx="2376063" cy="0"/>
            </a:xfrm>
            <a:prstGeom prst="line">
              <a:avLst/>
            </a:prstGeom>
            <a:solidFill>
              <a:schemeClr val="accent1"/>
            </a:solidFill>
            <a:ln w="9525" cap="flat" cmpd="sng" algn="ctr">
              <a:solidFill>
                <a:schemeClr val="bg1">
                  <a:lumMod val="50000"/>
                </a:schemeClr>
              </a:solidFill>
              <a:prstDash val="solid"/>
              <a:round/>
              <a:headEnd type="diamond" w="med" len="med"/>
              <a:tailEnd type="diamond" w="med" len="med"/>
            </a:ln>
            <a:effectLst/>
          </p:spPr>
        </p:cxnSp>
        <p:cxnSp>
          <p:nvCxnSpPr>
            <p:cNvPr id="379" name="Straight Connector 11">
              <a:extLst>
                <a:ext uri="{FF2B5EF4-FFF2-40B4-BE49-F238E27FC236}">
                  <a16:creationId xmlns:a16="http://schemas.microsoft.com/office/drawing/2014/main" id="{30BFCF20-DC6F-4799-9F23-6E53B90A0554}"/>
                </a:ext>
              </a:extLst>
            </p:cNvPr>
            <p:cNvCxnSpPr/>
            <p:nvPr/>
          </p:nvCxnSpPr>
          <p:spPr bwMode="auto">
            <a:xfrm>
              <a:off x="4002968" y="1470274"/>
              <a:ext cx="0" cy="76657"/>
            </a:xfrm>
            <a:prstGeom prst="line">
              <a:avLst/>
            </a:prstGeom>
            <a:solidFill>
              <a:schemeClr val="accent1"/>
            </a:solidFill>
            <a:ln w="6350" cap="flat" cmpd="sng" algn="ctr">
              <a:solidFill>
                <a:schemeClr val="tx1"/>
              </a:solidFill>
              <a:prstDash val="solid"/>
              <a:round/>
              <a:headEnd type="none" w="med" len="med"/>
              <a:tailEnd type="none" w="med" len="med"/>
            </a:ln>
            <a:effectLst/>
          </p:spPr>
        </p:cxnSp>
        <p:cxnSp>
          <p:nvCxnSpPr>
            <p:cNvPr id="380" name="Straight Connector 393">
              <a:extLst>
                <a:ext uri="{FF2B5EF4-FFF2-40B4-BE49-F238E27FC236}">
                  <a16:creationId xmlns:a16="http://schemas.microsoft.com/office/drawing/2014/main" id="{F0C5D6B5-01EB-4914-836B-C6DEB046966A}"/>
                </a:ext>
              </a:extLst>
            </p:cNvPr>
            <p:cNvCxnSpPr/>
            <p:nvPr/>
          </p:nvCxnSpPr>
          <p:spPr bwMode="auto">
            <a:xfrm>
              <a:off x="4597152" y="1470274"/>
              <a:ext cx="0" cy="76657"/>
            </a:xfrm>
            <a:prstGeom prst="line">
              <a:avLst/>
            </a:prstGeom>
            <a:solidFill>
              <a:schemeClr val="accent1"/>
            </a:solidFill>
            <a:ln w="6350" cap="flat" cmpd="sng" algn="ctr">
              <a:solidFill>
                <a:schemeClr val="tx1"/>
              </a:solidFill>
              <a:prstDash val="solid"/>
              <a:round/>
              <a:headEnd type="none" w="med" len="med"/>
              <a:tailEnd type="none" w="med" len="med"/>
            </a:ln>
            <a:effectLst/>
          </p:spPr>
        </p:cxnSp>
        <p:cxnSp>
          <p:nvCxnSpPr>
            <p:cNvPr id="381" name="Straight Connector 395">
              <a:extLst>
                <a:ext uri="{FF2B5EF4-FFF2-40B4-BE49-F238E27FC236}">
                  <a16:creationId xmlns:a16="http://schemas.microsoft.com/office/drawing/2014/main" id="{FD06DD68-40E0-4687-B0AA-054E76E27986}"/>
                </a:ext>
              </a:extLst>
            </p:cNvPr>
            <p:cNvCxnSpPr/>
            <p:nvPr/>
          </p:nvCxnSpPr>
          <p:spPr bwMode="auto">
            <a:xfrm>
              <a:off x="5191336" y="1470274"/>
              <a:ext cx="0" cy="76657"/>
            </a:xfrm>
            <a:prstGeom prst="line">
              <a:avLst/>
            </a:prstGeom>
            <a:solidFill>
              <a:schemeClr val="accent1"/>
            </a:solidFill>
            <a:ln w="6350" cap="flat" cmpd="sng" algn="ctr">
              <a:solidFill>
                <a:schemeClr val="tx1"/>
              </a:solidFill>
              <a:prstDash val="solid"/>
              <a:round/>
              <a:headEnd type="none" w="med" len="med"/>
              <a:tailEnd type="none" w="med" len="med"/>
            </a:ln>
            <a:effectLst/>
          </p:spPr>
        </p:cxnSp>
      </p:grpSp>
      <p:grpSp>
        <p:nvGrpSpPr>
          <p:cNvPr id="382" name="Group 14">
            <a:extLst>
              <a:ext uri="{FF2B5EF4-FFF2-40B4-BE49-F238E27FC236}">
                <a16:creationId xmlns:a16="http://schemas.microsoft.com/office/drawing/2014/main" id="{767C63E0-8118-4917-A565-BAABBE60656C}"/>
              </a:ext>
            </a:extLst>
          </p:cNvPr>
          <p:cNvGrpSpPr/>
          <p:nvPr/>
        </p:nvGrpSpPr>
        <p:grpSpPr>
          <a:xfrm>
            <a:off x="6357872" y="3657254"/>
            <a:ext cx="753760" cy="76657"/>
            <a:chOff x="3408784" y="1470274"/>
            <a:chExt cx="2376063" cy="76657"/>
          </a:xfrm>
        </p:grpSpPr>
        <p:cxnSp>
          <p:nvCxnSpPr>
            <p:cNvPr id="383" name="Connecteur droit 185">
              <a:extLst>
                <a:ext uri="{FF2B5EF4-FFF2-40B4-BE49-F238E27FC236}">
                  <a16:creationId xmlns:a16="http://schemas.microsoft.com/office/drawing/2014/main" id="{656BB450-5757-4118-95A0-B802FD186251}"/>
                </a:ext>
              </a:extLst>
            </p:cNvPr>
            <p:cNvCxnSpPr>
              <a:cxnSpLocks/>
            </p:cNvCxnSpPr>
            <p:nvPr/>
          </p:nvCxnSpPr>
          <p:spPr bwMode="auto">
            <a:xfrm>
              <a:off x="3408784" y="1508602"/>
              <a:ext cx="2376063" cy="0"/>
            </a:xfrm>
            <a:prstGeom prst="line">
              <a:avLst/>
            </a:prstGeom>
            <a:solidFill>
              <a:schemeClr val="accent1"/>
            </a:solidFill>
            <a:ln w="9525" cap="flat" cmpd="sng" algn="ctr">
              <a:solidFill>
                <a:schemeClr val="bg1">
                  <a:lumMod val="50000"/>
                </a:schemeClr>
              </a:solidFill>
              <a:prstDash val="solid"/>
              <a:round/>
              <a:headEnd type="diamond" w="med" len="med"/>
              <a:tailEnd type="diamond" w="med" len="med"/>
            </a:ln>
            <a:effectLst/>
          </p:spPr>
        </p:cxnSp>
        <p:cxnSp>
          <p:nvCxnSpPr>
            <p:cNvPr id="384" name="Straight Connector 11">
              <a:extLst>
                <a:ext uri="{FF2B5EF4-FFF2-40B4-BE49-F238E27FC236}">
                  <a16:creationId xmlns:a16="http://schemas.microsoft.com/office/drawing/2014/main" id="{F6B818D0-59E2-44C2-BF3C-1D66462C5B51}"/>
                </a:ext>
              </a:extLst>
            </p:cNvPr>
            <p:cNvCxnSpPr/>
            <p:nvPr/>
          </p:nvCxnSpPr>
          <p:spPr bwMode="auto">
            <a:xfrm>
              <a:off x="4002968" y="1470274"/>
              <a:ext cx="0" cy="76657"/>
            </a:xfrm>
            <a:prstGeom prst="line">
              <a:avLst/>
            </a:prstGeom>
            <a:solidFill>
              <a:schemeClr val="accent1"/>
            </a:solidFill>
            <a:ln w="6350" cap="flat" cmpd="sng" algn="ctr">
              <a:solidFill>
                <a:schemeClr val="tx1"/>
              </a:solidFill>
              <a:prstDash val="solid"/>
              <a:round/>
              <a:headEnd type="none" w="med" len="med"/>
              <a:tailEnd type="none" w="med" len="med"/>
            </a:ln>
            <a:effectLst/>
          </p:spPr>
        </p:cxnSp>
        <p:cxnSp>
          <p:nvCxnSpPr>
            <p:cNvPr id="385" name="Straight Connector 393">
              <a:extLst>
                <a:ext uri="{FF2B5EF4-FFF2-40B4-BE49-F238E27FC236}">
                  <a16:creationId xmlns:a16="http://schemas.microsoft.com/office/drawing/2014/main" id="{DF39F5D9-353C-479A-A437-F20C59F35652}"/>
                </a:ext>
              </a:extLst>
            </p:cNvPr>
            <p:cNvCxnSpPr/>
            <p:nvPr/>
          </p:nvCxnSpPr>
          <p:spPr bwMode="auto">
            <a:xfrm>
              <a:off x="4597152" y="1470274"/>
              <a:ext cx="0" cy="76657"/>
            </a:xfrm>
            <a:prstGeom prst="line">
              <a:avLst/>
            </a:prstGeom>
            <a:solidFill>
              <a:schemeClr val="accent1"/>
            </a:solidFill>
            <a:ln w="6350" cap="flat" cmpd="sng" algn="ctr">
              <a:solidFill>
                <a:schemeClr val="tx1"/>
              </a:solidFill>
              <a:prstDash val="solid"/>
              <a:round/>
              <a:headEnd type="none" w="med" len="med"/>
              <a:tailEnd type="none" w="med" len="med"/>
            </a:ln>
            <a:effectLst/>
          </p:spPr>
        </p:cxnSp>
        <p:cxnSp>
          <p:nvCxnSpPr>
            <p:cNvPr id="386" name="Straight Connector 395">
              <a:extLst>
                <a:ext uri="{FF2B5EF4-FFF2-40B4-BE49-F238E27FC236}">
                  <a16:creationId xmlns:a16="http://schemas.microsoft.com/office/drawing/2014/main" id="{6E9AFD0B-2799-40DC-B7A8-1015D40705E4}"/>
                </a:ext>
              </a:extLst>
            </p:cNvPr>
            <p:cNvCxnSpPr/>
            <p:nvPr/>
          </p:nvCxnSpPr>
          <p:spPr bwMode="auto">
            <a:xfrm>
              <a:off x="5191336" y="1470274"/>
              <a:ext cx="0" cy="76657"/>
            </a:xfrm>
            <a:prstGeom prst="line">
              <a:avLst/>
            </a:prstGeom>
            <a:solidFill>
              <a:schemeClr val="accent1"/>
            </a:solidFill>
            <a:ln w="6350" cap="flat" cmpd="sng" algn="ctr">
              <a:solidFill>
                <a:schemeClr val="tx1"/>
              </a:solidFill>
              <a:prstDash val="solid"/>
              <a:round/>
              <a:headEnd type="none" w="med" len="med"/>
              <a:tailEnd type="none" w="med" len="med"/>
            </a:ln>
            <a:effectLst/>
          </p:spPr>
        </p:cxnSp>
      </p:grpSp>
      <p:grpSp>
        <p:nvGrpSpPr>
          <p:cNvPr id="387" name="Group 14">
            <a:extLst>
              <a:ext uri="{FF2B5EF4-FFF2-40B4-BE49-F238E27FC236}">
                <a16:creationId xmlns:a16="http://schemas.microsoft.com/office/drawing/2014/main" id="{AA460E65-A252-41F3-832C-C859E602CCCF}"/>
              </a:ext>
            </a:extLst>
          </p:cNvPr>
          <p:cNvGrpSpPr/>
          <p:nvPr/>
        </p:nvGrpSpPr>
        <p:grpSpPr>
          <a:xfrm>
            <a:off x="6357872" y="3985307"/>
            <a:ext cx="753760" cy="76657"/>
            <a:chOff x="3408784" y="1470274"/>
            <a:chExt cx="2376063" cy="76657"/>
          </a:xfrm>
        </p:grpSpPr>
        <p:cxnSp>
          <p:nvCxnSpPr>
            <p:cNvPr id="388" name="Connecteur droit 185">
              <a:extLst>
                <a:ext uri="{FF2B5EF4-FFF2-40B4-BE49-F238E27FC236}">
                  <a16:creationId xmlns:a16="http://schemas.microsoft.com/office/drawing/2014/main" id="{BFAC4307-3D5E-4DE7-AAC2-D4759AF3D117}"/>
                </a:ext>
              </a:extLst>
            </p:cNvPr>
            <p:cNvCxnSpPr>
              <a:cxnSpLocks/>
            </p:cNvCxnSpPr>
            <p:nvPr/>
          </p:nvCxnSpPr>
          <p:spPr bwMode="auto">
            <a:xfrm>
              <a:off x="3408784" y="1508602"/>
              <a:ext cx="2376063" cy="0"/>
            </a:xfrm>
            <a:prstGeom prst="line">
              <a:avLst/>
            </a:prstGeom>
            <a:solidFill>
              <a:schemeClr val="accent1"/>
            </a:solidFill>
            <a:ln w="9525" cap="flat" cmpd="sng" algn="ctr">
              <a:solidFill>
                <a:schemeClr val="bg1">
                  <a:lumMod val="50000"/>
                </a:schemeClr>
              </a:solidFill>
              <a:prstDash val="solid"/>
              <a:round/>
              <a:headEnd type="diamond" w="med" len="med"/>
              <a:tailEnd type="diamond" w="med" len="med"/>
            </a:ln>
            <a:effectLst/>
          </p:spPr>
        </p:cxnSp>
        <p:cxnSp>
          <p:nvCxnSpPr>
            <p:cNvPr id="389" name="Straight Connector 11">
              <a:extLst>
                <a:ext uri="{FF2B5EF4-FFF2-40B4-BE49-F238E27FC236}">
                  <a16:creationId xmlns:a16="http://schemas.microsoft.com/office/drawing/2014/main" id="{9C78CBB3-B0C4-4FA9-89BD-C7EE8DE72782}"/>
                </a:ext>
              </a:extLst>
            </p:cNvPr>
            <p:cNvCxnSpPr/>
            <p:nvPr/>
          </p:nvCxnSpPr>
          <p:spPr bwMode="auto">
            <a:xfrm>
              <a:off x="4002968" y="1470274"/>
              <a:ext cx="0" cy="76657"/>
            </a:xfrm>
            <a:prstGeom prst="line">
              <a:avLst/>
            </a:prstGeom>
            <a:solidFill>
              <a:schemeClr val="accent1"/>
            </a:solidFill>
            <a:ln w="6350" cap="flat" cmpd="sng" algn="ctr">
              <a:solidFill>
                <a:schemeClr val="tx1"/>
              </a:solidFill>
              <a:prstDash val="solid"/>
              <a:round/>
              <a:headEnd type="none" w="med" len="med"/>
              <a:tailEnd type="none" w="med" len="med"/>
            </a:ln>
            <a:effectLst/>
          </p:spPr>
        </p:cxnSp>
        <p:cxnSp>
          <p:nvCxnSpPr>
            <p:cNvPr id="390" name="Straight Connector 393">
              <a:extLst>
                <a:ext uri="{FF2B5EF4-FFF2-40B4-BE49-F238E27FC236}">
                  <a16:creationId xmlns:a16="http://schemas.microsoft.com/office/drawing/2014/main" id="{DA9458D7-9870-4842-AD34-656598CAC41F}"/>
                </a:ext>
              </a:extLst>
            </p:cNvPr>
            <p:cNvCxnSpPr/>
            <p:nvPr/>
          </p:nvCxnSpPr>
          <p:spPr bwMode="auto">
            <a:xfrm>
              <a:off x="4597152" y="1470274"/>
              <a:ext cx="0" cy="76657"/>
            </a:xfrm>
            <a:prstGeom prst="line">
              <a:avLst/>
            </a:prstGeom>
            <a:solidFill>
              <a:schemeClr val="accent1"/>
            </a:solidFill>
            <a:ln w="6350" cap="flat" cmpd="sng" algn="ctr">
              <a:solidFill>
                <a:schemeClr val="tx1"/>
              </a:solidFill>
              <a:prstDash val="solid"/>
              <a:round/>
              <a:headEnd type="none" w="med" len="med"/>
              <a:tailEnd type="none" w="med" len="med"/>
            </a:ln>
            <a:effectLst/>
          </p:spPr>
        </p:cxnSp>
        <p:cxnSp>
          <p:nvCxnSpPr>
            <p:cNvPr id="393" name="Straight Connector 395">
              <a:extLst>
                <a:ext uri="{FF2B5EF4-FFF2-40B4-BE49-F238E27FC236}">
                  <a16:creationId xmlns:a16="http://schemas.microsoft.com/office/drawing/2014/main" id="{FE27771D-0926-4872-A9B8-918C9C65BC6D}"/>
                </a:ext>
              </a:extLst>
            </p:cNvPr>
            <p:cNvCxnSpPr/>
            <p:nvPr/>
          </p:nvCxnSpPr>
          <p:spPr bwMode="auto">
            <a:xfrm>
              <a:off x="5191336" y="1470274"/>
              <a:ext cx="0" cy="76657"/>
            </a:xfrm>
            <a:prstGeom prst="line">
              <a:avLst/>
            </a:prstGeom>
            <a:solidFill>
              <a:schemeClr val="accent1"/>
            </a:solidFill>
            <a:ln w="6350" cap="flat" cmpd="sng" algn="ctr">
              <a:solidFill>
                <a:schemeClr val="tx1"/>
              </a:solidFill>
              <a:prstDash val="solid"/>
              <a:round/>
              <a:headEnd type="none" w="med" len="med"/>
              <a:tailEnd type="none" w="med" len="med"/>
            </a:ln>
            <a:effectLst/>
          </p:spPr>
        </p:cxnSp>
      </p:grpSp>
      <p:grpSp>
        <p:nvGrpSpPr>
          <p:cNvPr id="394" name="Group 14">
            <a:extLst>
              <a:ext uri="{FF2B5EF4-FFF2-40B4-BE49-F238E27FC236}">
                <a16:creationId xmlns:a16="http://schemas.microsoft.com/office/drawing/2014/main" id="{0ACF4873-2AB6-4F06-9B01-B7748A3461C1}"/>
              </a:ext>
            </a:extLst>
          </p:cNvPr>
          <p:cNvGrpSpPr/>
          <p:nvPr/>
        </p:nvGrpSpPr>
        <p:grpSpPr>
          <a:xfrm>
            <a:off x="6357872" y="4253761"/>
            <a:ext cx="753760" cy="76657"/>
            <a:chOff x="3408784" y="1470274"/>
            <a:chExt cx="2376063" cy="76657"/>
          </a:xfrm>
        </p:grpSpPr>
        <p:cxnSp>
          <p:nvCxnSpPr>
            <p:cNvPr id="395" name="Connecteur droit 185">
              <a:extLst>
                <a:ext uri="{FF2B5EF4-FFF2-40B4-BE49-F238E27FC236}">
                  <a16:creationId xmlns:a16="http://schemas.microsoft.com/office/drawing/2014/main" id="{B3455C7D-BBBB-495C-A903-6C57FEDA4FD3}"/>
                </a:ext>
              </a:extLst>
            </p:cNvPr>
            <p:cNvCxnSpPr>
              <a:cxnSpLocks/>
            </p:cNvCxnSpPr>
            <p:nvPr/>
          </p:nvCxnSpPr>
          <p:spPr bwMode="auto">
            <a:xfrm>
              <a:off x="3408784" y="1508602"/>
              <a:ext cx="2376063" cy="0"/>
            </a:xfrm>
            <a:prstGeom prst="line">
              <a:avLst/>
            </a:prstGeom>
            <a:solidFill>
              <a:schemeClr val="accent1"/>
            </a:solidFill>
            <a:ln w="9525" cap="flat" cmpd="sng" algn="ctr">
              <a:solidFill>
                <a:schemeClr val="bg1">
                  <a:lumMod val="50000"/>
                </a:schemeClr>
              </a:solidFill>
              <a:prstDash val="solid"/>
              <a:round/>
              <a:headEnd type="diamond" w="med" len="med"/>
              <a:tailEnd type="diamond" w="med" len="med"/>
            </a:ln>
            <a:effectLst/>
          </p:spPr>
        </p:cxnSp>
        <p:cxnSp>
          <p:nvCxnSpPr>
            <p:cNvPr id="399" name="Straight Connector 11">
              <a:extLst>
                <a:ext uri="{FF2B5EF4-FFF2-40B4-BE49-F238E27FC236}">
                  <a16:creationId xmlns:a16="http://schemas.microsoft.com/office/drawing/2014/main" id="{A6DDD825-400F-4817-B936-85F5EA42ECE4}"/>
                </a:ext>
              </a:extLst>
            </p:cNvPr>
            <p:cNvCxnSpPr/>
            <p:nvPr/>
          </p:nvCxnSpPr>
          <p:spPr bwMode="auto">
            <a:xfrm>
              <a:off x="4002968" y="1470274"/>
              <a:ext cx="0" cy="76657"/>
            </a:xfrm>
            <a:prstGeom prst="line">
              <a:avLst/>
            </a:prstGeom>
            <a:solidFill>
              <a:schemeClr val="accent1"/>
            </a:solidFill>
            <a:ln w="6350" cap="flat" cmpd="sng" algn="ctr">
              <a:solidFill>
                <a:schemeClr val="tx1"/>
              </a:solidFill>
              <a:prstDash val="solid"/>
              <a:round/>
              <a:headEnd type="none" w="med" len="med"/>
              <a:tailEnd type="none" w="med" len="med"/>
            </a:ln>
            <a:effectLst/>
          </p:spPr>
        </p:cxnSp>
        <p:cxnSp>
          <p:nvCxnSpPr>
            <p:cNvPr id="400" name="Straight Connector 393">
              <a:extLst>
                <a:ext uri="{FF2B5EF4-FFF2-40B4-BE49-F238E27FC236}">
                  <a16:creationId xmlns:a16="http://schemas.microsoft.com/office/drawing/2014/main" id="{557F2FA1-289E-4D13-BA15-095E50731BA3}"/>
                </a:ext>
              </a:extLst>
            </p:cNvPr>
            <p:cNvCxnSpPr/>
            <p:nvPr/>
          </p:nvCxnSpPr>
          <p:spPr bwMode="auto">
            <a:xfrm>
              <a:off x="4597152" y="1470274"/>
              <a:ext cx="0" cy="76657"/>
            </a:xfrm>
            <a:prstGeom prst="line">
              <a:avLst/>
            </a:prstGeom>
            <a:solidFill>
              <a:schemeClr val="accent1"/>
            </a:solidFill>
            <a:ln w="6350" cap="flat" cmpd="sng" algn="ctr">
              <a:solidFill>
                <a:schemeClr val="tx1"/>
              </a:solidFill>
              <a:prstDash val="solid"/>
              <a:round/>
              <a:headEnd type="none" w="med" len="med"/>
              <a:tailEnd type="none" w="med" len="med"/>
            </a:ln>
            <a:effectLst/>
          </p:spPr>
        </p:cxnSp>
        <p:cxnSp>
          <p:nvCxnSpPr>
            <p:cNvPr id="401" name="Straight Connector 395">
              <a:extLst>
                <a:ext uri="{FF2B5EF4-FFF2-40B4-BE49-F238E27FC236}">
                  <a16:creationId xmlns:a16="http://schemas.microsoft.com/office/drawing/2014/main" id="{DA19F301-A02F-4A99-A660-677B7E563E90}"/>
                </a:ext>
              </a:extLst>
            </p:cNvPr>
            <p:cNvCxnSpPr/>
            <p:nvPr/>
          </p:nvCxnSpPr>
          <p:spPr bwMode="auto">
            <a:xfrm>
              <a:off x="5191336" y="1470274"/>
              <a:ext cx="0" cy="76657"/>
            </a:xfrm>
            <a:prstGeom prst="line">
              <a:avLst/>
            </a:prstGeom>
            <a:solidFill>
              <a:schemeClr val="accent1"/>
            </a:solidFill>
            <a:ln w="6350" cap="flat" cmpd="sng" algn="ctr">
              <a:solidFill>
                <a:schemeClr val="tx1"/>
              </a:solidFill>
              <a:prstDash val="solid"/>
              <a:round/>
              <a:headEnd type="none" w="med" len="med"/>
              <a:tailEnd type="none" w="med" len="med"/>
            </a:ln>
            <a:effectLst/>
          </p:spPr>
        </p:cxnSp>
      </p:grpSp>
      <p:sp>
        <p:nvSpPr>
          <p:cNvPr id="576" name="Flowchart: Connector 137">
            <a:extLst>
              <a:ext uri="{FF2B5EF4-FFF2-40B4-BE49-F238E27FC236}">
                <a16:creationId xmlns:a16="http://schemas.microsoft.com/office/drawing/2014/main" id="{5CFF709F-67CB-4B7D-B62B-5F093186EFD9}"/>
              </a:ext>
            </a:extLst>
          </p:cNvPr>
          <p:cNvSpPr/>
          <p:nvPr/>
        </p:nvSpPr>
        <p:spPr>
          <a:xfrm>
            <a:off x="6925853" y="4229383"/>
            <a:ext cx="127000" cy="125413"/>
          </a:xfrm>
          <a:prstGeom prst="flowChartConnector">
            <a:avLst/>
          </a:prstGeom>
          <a:solidFill>
            <a:srgbClr val="00206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Arial" panose="020B0604020202020204" pitchFamily="34" charset="0"/>
              <a:buChar char="•"/>
            </a:pPr>
            <a:endParaRPr lang="en-US" sz="1000" dirty="0">
              <a:solidFill>
                <a:schemeClr val="tx1"/>
              </a:solidFill>
            </a:endParaRPr>
          </a:p>
        </p:txBody>
      </p:sp>
      <p:sp>
        <p:nvSpPr>
          <p:cNvPr id="577" name="Flowchart: Connector 137">
            <a:extLst>
              <a:ext uri="{FF2B5EF4-FFF2-40B4-BE49-F238E27FC236}">
                <a16:creationId xmlns:a16="http://schemas.microsoft.com/office/drawing/2014/main" id="{9F35AA8E-A2FF-4273-BC1C-808C2425AE43}"/>
              </a:ext>
            </a:extLst>
          </p:cNvPr>
          <p:cNvSpPr/>
          <p:nvPr/>
        </p:nvSpPr>
        <p:spPr>
          <a:xfrm>
            <a:off x="6925853" y="3960929"/>
            <a:ext cx="127000" cy="125413"/>
          </a:xfrm>
          <a:prstGeom prst="flowChartConnector">
            <a:avLst/>
          </a:prstGeom>
          <a:solidFill>
            <a:srgbClr val="00206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Arial" panose="020B0604020202020204" pitchFamily="34" charset="0"/>
              <a:buChar char="•"/>
            </a:pPr>
            <a:endParaRPr lang="en-US" sz="1000" dirty="0">
              <a:solidFill>
                <a:schemeClr val="tx1"/>
              </a:solidFill>
            </a:endParaRPr>
          </a:p>
        </p:txBody>
      </p:sp>
      <p:sp>
        <p:nvSpPr>
          <p:cNvPr id="578" name="Flowchart: Connector 137">
            <a:extLst>
              <a:ext uri="{FF2B5EF4-FFF2-40B4-BE49-F238E27FC236}">
                <a16:creationId xmlns:a16="http://schemas.microsoft.com/office/drawing/2014/main" id="{EB266672-983F-4822-A4D2-45E27A858222}"/>
              </a:ext>
            </a:extLst>
          </p:cNvPr>
          <p:cNvSpPr/>
          <p:nvPr/>
        </p:nvSpPr>
        <p:spPr>
          <a:xfrm>
            <a:off x="6765606" y="3632876"/>
            <a:ext cx="127000" cy="125413"/>
          </a:xfrm>
          <a:prstGeom prst="flowChartConnector">
            <a:avLst/>
          </a:prstGeom>
          <a:solidFill>
            <a:srgbClr val="00206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Arial" panose="020B0604020202020204" pitchFamily="34" charset="0"/>
              <a:buChar char="•"/>
            </a:pPr>
            <a:endParaRPr lang="en-US" sz="1000" dirty="0">
              <a:solidFill>
                <a:schemeClr val="tx1"/>
              </a:solidFill>
            </a:endParaRPr>
          </a:p>
        </p:txBody>
      </p:sp>
      <p:sp>
        <p:nvSpPr>
          <p:cNvPr id="579" name="Flowchart: Connector 137">
            <a:extLst>
              <a:ext uri="{FF2B5EF4-FFF2-40B4-BE49-F238E27FC236}">
                <a16:creationId xmlns:a16="http://schemas.microsoft.com/office/drawing/2014/main" id="{134F9CF9-9DCE-4D1A-B7EA-16DD017406BC}"/>
              </a:ext>
            </a:extLst>
          </p:cNvPr>
          <p:cNvSpPr/>
          <p:nvPr/>
        </p:nvSpPr>
        <p:spPr>
          <a:xfrm>
            <a:off x="6610793" y="3320588"/>
            <a:ext cx="127000" cy="125413"/>
          </a:xfrm>
          <a:prstGeom prst="flowChartConnector">
            <a:avLst/>
          </a:prstGeom>
          <a:solidFill>
            <a:srgbClr val="00206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Arial" panose="020B0604020202020204" pitchFamily="34" charset="0"/>
              <a:buChar char="•"/>
            </a:pPr>
            <a:endParaRPr lang="en-US" sz="1000" dirty="0">
              <a:solidFill>
                <a:schemeClr val="tx1"/>
              </a:solidFill>
            </a:endParaRPr>
          </a:p>
        </p:txBody>
      </p:sp>
      <p:grpSp>
        <p:nvGrpSpPr>
          <p:cNvPr id="280" name="Group 4">
            <a:extLst>
              <a:ext uri="{FF2B5EF4-FFF2-40B4-BE49-F238E27FC236}">
                <a16:creationId xmlns:a16="http://schemas.microsoft.com/office/drawing/2014/main" id="{E4B3C72D-4C82-42AB-9951-64E2E7212561}"/>
              </a:ext>
            </a:extLst>
          </p:cNvPr>
          <p:cNvGrpSpPr>
            <a:grpSpLocks noChangeAspect="1"/>
          </p:cNvGrpSpPr>
          <p:nvPr/>
        </p:nvGrpSpPr>
        <p:grpSpPr bwMode="auto">
          <a:xfrm>
            <a:off x="5729624" y="3607252"/>
            <a:ext cx="149150" cy="176661"/>
            <a:chOff x="811" y="719"/>
            <a:chExt cx="694" cy="822"/>
          </a:xfrm>
          <a:solidFill>
            <a:srgbClr val="FFC000"/>
          </a:solidFill>
        </p:grpSpPr>
        <p:sp>
          <p:nvSpPr>
            <p:cNvPr id="288" name="Freeform 5">
              <a:extLst>
                <a:ext uri="{FF2B5EF4-FFF2-40B4-BE49-F238E27FC236}">
                  <a16:creationId xmlns:a16="http://schemas.microsoft.com/office/drawing/2014/main" id="{E822721F-C4A2-478C-94B0-FF975F8B78CC}"/>
                </a:ext>
              </a:extLst>
            </p:cNvPr>
            <p:cNvSpPr>
              <a:spLocks/>
            </p:cNvSpPr>
            <p:nvPr/>
          </p:nvSpPr>
          <p:spPr bwMode="auto">
            <a:xfrm>
              <a:off x="811" y="800"/>
              <a:ext cx="93" cy="741"/>
            </a:xfrm>
            <a:custGeom>
              <a:avLst/>
              <a:gdLst>
                <a:gd name="T0" fmla="*/ 4 w 8"/>
                <a:gd name="T1" fmla="*/ 0 h 64"/>
                <a:gd name="T2" fmla="*/ 0 w 8"/>
                <a:gd name="T3" fmla="*/ 4 h 64"/>
                <a:gd name="T4" fmla="*/ 0 w 8"/>
                <a:gd name="T5" fmla="*/ 64 h 64"/>
                <a:gd name="T6" fmla="*/ 8 w 8"/>
                <a:gd name="T7" fmla="*/ 64 h 64"/>
                <a:gd name="T8" fmla="*/ 8 w 8"/>
                <a:gd name="T9" fmla="*/ 4 h 64"/>
                <a:gd name="T10" fmla="*/ 4 w 8"/>
                <a:gd name="T11" fmla="*/ 0 h 64"/>
              </a:gdLst>
              <a:ahLst/>
              <a:cxnLst>
                <a:cxn ang="0">
                  <a:pos x="T0" y="T1"/>
                </a:cxn>
                <a:cxn ang="0">
                  <a:pos x="T2" y="T3"/>
                </a:cxn>
                <a:cxn ang="0">
                  <a:pos x="T4" y="T5"/>
                </a:cxn>
                <a:cxn ang="0">
                  <a:pos x="T6" y="T7"/>
                </a:cxn>
                <a:cxn ang="0">
                  <a:pos x="T8" y="T9"/>
                </a:cxn>
                <a:cxn ang="0">
                  <a:pos x="T10" y="T11"/>
                </a:cxn>
              </a:cxnLst>
              <a:rect l="0" t="0" r="r" b="b"/>
              <a:pathLst>
                <a:path w="8" h="64">
                  <a:moveTo>
                    <a:pt x="4" y="0"/>
                  </a:moveTo>
                  <a:cubicBezTo>
                    <a:pt x="2" y="0"/>
                    <a:pt x="0" y="2"/>
                    <a:pt x="0" y="4"/>
                  </a:cubicBezTo>
                  <a:cubicBezTo>
                    <a:pt x="0" y="64"/>
                    <a:pt x="0" y="64"/>
                    <a:pt x="0" y="64"/>
                  </a:cubicBezTo>
                  <a:cubicBezTo>
                    <a:pt x="8" y="64"/>
                    <a:pt x="8" y="64"/>
                    <a:pt x="8" y="64"/>
                  </a:cubicBezTo>
                  <a:cubicBezTo>
                    <a:pt x="8" y="4"/>
                    <a:pt x="8" y="4"/>
                    <a:pt x="8" y="4"/>
                  </a:cubicBezTo>
                  <a:cubicBezTo>
                    <a:pt x="8" y="2"/>
                    <a:pt x="7"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03" name="Freeform 6">
              <a:extLst>
                <a:ext uri="{FF2B5EF4-FFF2-40B4-BE49-F238E27FC236}">
                  <a16:creationId xmlns:a16="http://schemas.microsoft.com/office/drawing/2014/main" id="{D05C407B-F5D7-4E47-BAC5-A0F5B00AA1FF}"/>
                </a:ext>
              </a:extLst>
            </p:cNvPr>
            <p:cNvSpPr>
              <a:spLocks/>
            </p:cNvSpPr>
            <p:nvPr/>
          </p:nvSpPr>
          <p:spPr bwMode="auto">
            <a:xfrm>
              <a:off x="950" y="719"/>
              <a:ext cx="555" cy="741"/>
            </a:xfrm>
            <a:custGeom>
              <a:avLst/>
              <a:gdLst>
                <a:gd name="T0" fmla="*/ 0 w 48"/>
                <a:gd name="T1" fmla="*/ 16 h 64"/>
                <a:gd name="T2" fmla="*/ 0 w 48"/>
                <a:gd name="T3" fmla="*/ 48 h 64"/>
                <a:gd name="T4" fmla="*/ 48 w 48"/>
                <a:gd name="T5" fmla="*/ 44 h 64"/>
                <a:gd name="T6" fmla="*/ 48 w 48"/>
                <a:gd name="T7" fmla="*/ 12 h 64"/>
                <a:gd name="T8" fmla="*/ 0 w 48"/>
                <a:gd name="T9" fmla="*/ 16 h 64"/>
              </a:gdLst>
              <a:ahLst/>
              <a:cxnLst>
                <a:cxn ang="0">
                  <a:pos x="T0" y="T1"/>
                </a:cxn>
                <a:cxn ang="0">
                  <a:pos x="T2" y="T3"/>
                </a:cxn>
                <a:cxn ang="0">
                  <a:pos x="T4" y="T5"/>
                </a:cxn>
                <a:cxn ang="0">
                  <a:pos x="T6" y="T7"/>
                </a:cxn>
                <a:cxn ang="0">
                  <a:pos x="T8" y="T9"/>
                </a:cxn>
              </a:cxnLst>
              <a:rect l="0" t="0" r="r" b="b"/>
              <a:pathLst>
                <a:path w="48" h="64">
                  <a:moveTo>
                    <a:pt x="0" y="16"/>
                  </a:moveTo>
                  <a:cubicBezTo>
                    <a:pt x="0" y="48"/>
                    <a:pt x="0" y="48"/>
                    <a:pt x="0" y="48"/>
                  </a:cubicBezTo>
                  <a:cubicBezTo>
                    <a:pt x="24" y="32"/>
                    <a:pt x="24" y="64"/>
                    <a:pt x="48" y="44"/>
                  </a:cubicBezTo>
                  <a:cubicBezTo>
                    <a:pt x="48" y="12"/>
                    <a:pt x="48" y="12"/>
                    <a:pt x="48" y="12"/>
                  </a:cubicBezTo>
                  <a:cubicBezTo>
                    <a:pt x="24" y="32"/>
                    <a:pt x="24" y="0"/>
                    <a:pt x="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54" name="Oval 192">
            <a:extLst>
              <a:ext uri="{FF2B5EF4-FFF2-40B4-BE49-F238E27FC236}">
                <a16:creationId xmlns:a16="http://schemas.microsoft.com/office/drawing/2014/main" id="{E856EDF6-9B33-4E84-9395-01F2C852986E}"/>
              </a:ext>
            </a:extLst>
          </p:cNvPr>
          <p:cNvSpPr/>
          <p:nvPr/>
        </p:nvSpPr>
        <p:spPr bwMode="auto">
          <a:xfrm>
            <a:off x="4734516" y="3289632"/>
            <a:ext cx="187325" cy="187325"/>
          </a:xfrm>
          <a:prstGeom prst="ellipse">
            <a:avLst/>
          </a:prstGeom>
          <a:solidFill>
            <a:schemeClr val="bg1"/>
          </a:solidFill>
          <a:ln w="9525" cap="flat" cmpd="sng" algn="ctr">
            <a:solidFill>
              <a:schemeClr val="tx2"/>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355" name="Arc 354">
            <a:extLst>
              <a:ext uri="{FF2B5EF4-FFF2-40B4-BE49-F238E27FC236}">
                <a16:creationId xmlns:a16="http://schemas.microsoft.com/office/drawing/2014/main" id="{F6FE6982-C59D-4903-A697-09F5B2458B91}"/>
              </a:ext>
            </a:extLst>
          </p:cNvPr>
          <p:cNvSpPr/>
          <p:nvPr/>
        </p:nvSpPr>
        <p:spPr bwMode="gray">
          <a:xfrm>
            <a:off x="4724295" y="3289632"/>
            <a:ext cx="188021" cy="187324"/>
          </a:xfrm>
          <a:prstGeom prst="arc">
            <a:avLst>
              <a:gd name="adj1" fmla="val 16200000"/>
              <a:gd name="adj2" fmla="val 8444110"/>
            </a:avLst>
          </a:prstGeom>
          <a:solidFill>
            <a:schemeClr val="tx2"/>
          </a:solidFill>
          <a:ln w="9525" cap="flat" cmpd="sng" algn="ctr">
            <a:solidFill>
              <a:schemeClr val="tx2"/>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66" name="Oval 198">
            <a:extLst>
              <a:ext uri="{FF2B5EF4-FFF2-40B4-BE49-F238E27FC236}">
                <a16:creationId xmlns:a16="http://schemas.microsoft.com/office/drawing/2014/main" id="{93DF475D-D416-47B1-B3AE-DF8F8DFDB5CE}"/>
              </a:ext>
            </a:extLst>
          </p:cNvPr>
          <p:cNvSpPr/>
          <p:nvPr>
            <p:custDataLst>
              <p:tags r:id="rId11"/>
            </p:custDataLst>
          </p:nvPr>
        </p:nvSpPr>
        <p:spPr bwMode="auto">
          <a:xfrm>
            <a:off x="4734516" y="3601920"/>
            <a:ext cx="187325" cy="187325"/>
          </a:xfrm>
          <a:prstGeom prst="ellipse">
            <a:avLst/>
          </a:prstGeom>
          <a:solidFill>
            <a:schemeClr val="tx2"/>
          </a:solidFill>
          <a:ln w="9525" cap="flat" cmpd="sng" algn="ctr">
            <a:solidFill>
              <a:schemeClr val="tx2"/>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431" name="Rectangle 430">
            <a:extLst>
              <a:ext uri="{FF2B5EF4-FFF2-40B4-BE49-F238E27FC236}">
                <a16:creationId xmlns:a16="http://schemas.microsoft.com/office/drawing/2014/main" id="{C43A5D41-8E95-4FE9-AA7F-FE80E1B41664}"/>
              </a:ext>
            </a:extLst>
          </p:cNvPr>
          <p:cNvSpPr/>
          <p:nvPr/>
        </p:nvSpPr>
        <p:spPr>
          <a:xfrm>
            <a:off x="7409543" y="3014851"/>
            <a:ext cx="2153598" cy="1645180"/>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rIns="72000" rtlCol="0" anchor="ctr"/>
          <a:lstStyle/>
          <a:p>
            <a:pPr algn="ctr"/>
            <a:r>
              <a:rPr lang="en-US" sz="800" dirty="0">
                <a:solidFill>
                  <a:schemeClr val="tx1"/>
                </a:solidFill>
              </a:rPr>
              <a:t>Digitalizing operations presents a significant potential for added value for REN players and workers on the field, offering a better quality of intervention to end-clients</a:t>
            </a:r>
          </a:p>
        </p:txBody>
      </p:sp>
      <p:sp>
        <p:nvSpPr>
          <p:cNvPr id="4" name="Rectangle 3">
            <a:extLst>
              <a:ext uri="{FF2B5EF4-FFF2-40B4-BE49-F238E27FC236}">
                <a16:creationId xmlns:a16="http://schemas.microsoft.com/office/drawing/2014/main" id="{32F85835-036E-4F3E-8BFF-2ABE5E844311}"/>
              </a:ext>
            </a:extLst>
          </p:cNvPr>
          <p:cNvSpPr/>
          <p:nvPr/>
        </p:nvSpPr>
        <p:spPr>
          <a:xfrm>
            <a:off x="250012" y="1222050"/>
            <a:ext cx="996299" cy="177515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sz="1000" b="1" dirty="0"/>
              <a:t>Client-facing</a:t>
            </a:r>
            <a:endParaRPr lang="en-US" sz="1000" dirty="0"/>
          </a:p>
        </p:txBody>
      </p:sp>
      <p:sp>
        <p:nvSpPr>
          <p:cNvPr id="297" name="Rectangle 296">
            <a:extLst>
              <a:ext uri="{FF2B5EF4-FFF2-40B4-BE49-F238E27FC236}">
                <a16:creationId xmlns:a16="http://schemas.microsoft.com/office/drawing/2014/main" id="{77DC1682-4763-4F4E-8898-D304D40CEE88}"/>
              </a:ext>
            </a:extLst>
          </p:cNvPr>
          <p:cNvSpPr/>
          <p:nvPr/>
        </p:nvSpPr>
        <p:spPr>
          <a:xfrm>
            <a:off x="1423665" y="1924050"/>
            <a:ext cx="2843613" cy="252413"/>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Enhancement of selfcare journey for clients’ issues </a:t>
            </a:r>
          </a:p>
        </p:txBody>
      </p:sp>
      <p:sp>
        <p:nvSpPr>
          <p:cNvPr id="298" name="Rectangle 297">
            <a:extLst>
              <a:ext uri="{FF2B5EF4-FFF2-40B4-BE49-F238E27FC236}">
                <a16:creationId xmlns:a16="http://schemas.microsoft.com/office/drawing/2014/main" id="{7F85B45B-4746-467D-A51B-2B59987A647B}"/>
              </a:ext>
            </a:extLst>
          </p:cNvPr>
          <p:cNvSpPr/>
          <p:nvPr/>
        </p:nvSpPr>
        <p:spPr>
          <a:xfrm>
            <a:off x="1423666" y="2239963"/>
            <a:ext cx="2845882" cy="757238"/>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rtlCol="0" anchor="t"/>
          <a:lstStyle/>
          <a:p>
            <a:pPr algn="ctr"/>
            <a:r>
              <a:rPr lang="en-US" sz="800" dirty="0">
                <a:solidFill>
                  <a:schemeClr val="tx1"/>
                </a:solidFill>
              </a:rPr>
              <a:t>New cross-sell opportunities with existing clients</a:t>
            </a:r>
          </a:p>
        </p:txBody>
      </p:sp>
      <p:sp>
        <p:nvSpPr>
          <p:cNvPr id="299" name="Rectangle 298">
            <a:extLst>
              <a:ext uri="{FF2B5EF4-FFF2-40B4-BE49-F238E27FC236}">
                <a16:creationId xmlns:a16="http://schemas.microsoft.com/office/drawing/2014/main" id="{8EA1E97D-8D4C-45B3-B0ED-0309A53B6DBC}"/>
              </a:ext>
            </a:extLst>
          </p:cNvPr>
          <p:cNvSpPr/>
          <p:nvPr/>
        </p:nvSpPr>
        <p:spPr>
          <a:xfrm>
            <a:off x="1741336" y="2443163"/>
            <a:ext cx="2210542" cy="21748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solidFill>
                <a:schemeClr val="tx1"/>
              </a:solidFill>
            </a:endParaRPr>
          </a:p>
          <a:p>
            <a:pPr algn="ctr"/>
            <a:r>
              <a:rPr lang="en-US" sz="800" dirty="0">
                <a:solidFill>
                  <a:schemeClr val="tx1"/>
                </a:solidFill>
              </a:rPr>
              <a:t>Home design services</a:t>
            </a:r>
          </a:p>
          <a:p>
            <a:pPr algn="ctr"/>
            <a:endParaRPr lang="en-US" sz="800" dirty="0">
              <a:solidFill>
                <a:schemeClr val="tx1"/>
              </a:solidFill>
            </a:endParaRPr>
          </a:p>
        </p:txBody>
      </p:sp>
      <p:sp>
        <p:nvSpPr>
          <p:cNvPr id="300" name="Rectangle 299">
            <a:extLst>
              <a:ext uri="{FF2B5EF4-FFF2-40B4-BE49-F238E27FC236}">
                <a16:creationId xmlns:a16="http://schemas.microsoft.com/office/drawing/2014/main" id="{B638FE26-EA5A-4C48-B32A-22345AB071AE}"/>
              </a:ext>
            </a:extLst>
          </p:cNvPr>
          <p:cNvSpPr/>
          <p:nvPr/>
        </p:nvSpPr>
        <p:spPr>
          <a:xfrm>
            <a:off x="1423666" y="1241039"/>
            <a:ext cx="2845914" cy="29328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Declaration of the claim and assistance in case of need</a:t>
            </a:r>
          </a:p>
        </p:txBody>
      </p:sp>
      <p:sp>
        <p:nvSpPr>
          <p:cNvPr id="301" name="Rectangle 300">
            <a:extLst>
              <a:ext uri="{FF2B5EF4-FFF2-40B4-BE49-F238E27FC236}">
                <a16:creationId xmlns:a16="http://schemas.microsoft.com/office/drawing/2014/main" id="{89E4857A-7344-4991-94C0-6D8D83A8C52F}"/>
              </a:ext>
            </a:extLst>
          </p:cNvPr>
          <p:cNvSpPr/>
          <p:nvPr/>
        </p:nvSpPr>
        <p:spPr>
          <a:xfrm>
            <a:off x="1425934" y="1566863"/>
            <a:ext cx="2843613" cy="320675"/>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sz="800" dirty="0">
                <a:solidFill>
                  <a:schemeClr val="tx1"/>
                </a:solidFill>
              </a:rPr>
              <a:t>Seamless reporting advancement and follow-up through online portal</a:t>
            </a:r>
            <a:endParaRPr lang="en-US" sz="800" dirty="0">
              <a:solidFill>
                <a:schemeClr val="tx1"/>
              </a:solidFill>
              <a:highlight>
                <a:srgbClr val="FFFF00"/>
              </a:highlight>
            </a:endParaRPr>
          </a:p>
        </p:txBody>
      </p:sp>
      <p:sp>
        <p:nvSpPr>
          <p:cNvPr id="302" name="Rectangle 301">
            <a:extLst>
              <a:ext uri="{FF2B5EF4-FFF2-40B4-BE49-F238E27FC236}">
                <a16:creationId xmlns:a16="http://schemas.microsoft.com/office/drawing/2014/main" id="{34B0C0D9-C504-43C9-BA61-0E82CE469A32}"/>
              </a:ext>
            </a:extLst>
          </p:cNvPr>
          <p:cNvSpPr/>
          <p:nvPr/>
        </p:nvSpPr>
        <p:spPr>
          <a:xfrm>
            <a:off x="1741336" y="2714625"/>
            <a:ext cx="2210542" cy="21748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solidFill>
                <a:schemeClr val="tx1"/>
              </a:solidFill>
            </a:endParaRPr>
          </a:p>
          <a:p>
            <a:pPr algn="ctr"/>
            <a:r>
              <a:rPr lang="en-US" sz="800" dirty="0">
                <a:solidFill>
                  <a:schemeClr val="tx1"/>
                </a:solidFill>
              </a:rPr>
              <a:t>Pro-active maintenance tools</a:t>
            </a:r>
          </a:p>
          <a:p>
            <a:pPr algn="ctr"/>
            <a:endParaRPr lang="en-US" sz="800" dirty="0">
              <a:solidFill>
                <a:schemeClr val="tx1"/>
              </a:solidFill>
            </a:endParaRPr>
          </a:p>
        </p:txBody>
      </p:sp>
      <p:sp>
        <p:nvSpPr>
          <p:cNvPr id="211" name="Oval 210">
            <a:extLst>
              <a:ext uri="{FF2B5EF4-FFF2-40B4-BE49-F238E27FC236}">
                <a16:creationId xmlns:a16="http://schemas.microsoft.com/office/drawing/2014/main" id="{3DE0F630-041E-4A46-B492-486ED5FA0EC8}"/>
              </a:ext>
            </a:extLst>
          </p:cNvPr>
          <p:cNvSpPr/>
          <p:nvPr>
            <p:custDataLst>
              <p:tags r:id="rId12"/>
            </p:custDataLst>
          </p:nvPr>
        </p:nvSpPr>
        <p:spPr bwMode="auto">
          <a:xfrm>
            <a:off x="4732338" y="1293813"/>
            <a:ext cx="187325" cy="187325"/>
          </a:xfrm>
          <a:prstGeom prst="ellipse">
            <a:avLst/>
          </a:prstGeom>
          <a:solidFill>
            <a:schemeClr val="bg1"/>
          </a:solidFill>
          <a:ln w="9525" cap="flat" cmpd="sng" algn="ctr">
            <a:solidFill>
              <a:schemeClr val="tx2"/>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212" name="Arc 211">
            <a:extLst>
              <a:ext uri="{FF2B5EF4-FFF2-40B4-BE49-F238E27FC236}">
                <a16:creationId xmlns:a16="http://schemas.microsoft.com/office/drawing/2014/main" id="{00D9FC3F-7E1D-41CB-A5AD-4ECBE14FA2DF}"/>
              </a:ext>
            </a:extLst>
          </p:cNvPr>
          <p:cNvSpPr/>
          <p:nvPr>
            <p:custDataLst>
              <p:tags r:id="rId13"/>
            </p:custDataLst>
          </p:nvPr>
        </p:nvSpPr>
        <p:spPr bwMode="gray">
          <a:xfrm>
            <a:off x="4732338" y="1293813"/>
            <a:ext cx="187325" cy="187324"/>
          </a:xfrm>
          <a:prstGeom prst="arc">
            <a:avLst>
              <a:gd name="adj1" fmla="val 16200000"/>
              <a:gd name="adj2" fmla="val 10800000"/>
            </a:avLst>
          </a:prstGeom>
          <a:solidFill>
            <a:schemeClr val="tx2"/>
          </a:solidFill>
          <a:ln w="9525" cap="flat" cmpd="sng" algn="ctr">
            <a:solidFill>
              <a:schemeClr val="tx2"/>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13" name="Oval 212">
            <a:extLst>
              <a:ext uri="{FF2B5EF4-FFF2-40B4-BE49-F238E27FC236}">
                <a16:creationId xmlns:a16="http://schemas.microsoft.com/office/drawing/2014/main" id="{1CB17802-D8AE-406C-B7DA-DF23B6357713}"/>
              </a:ext>
            </a:extLst>
          </p:cNvPr>
          <p:cNvSpPr/>
          <p:nvPr>
            <p:custDataLst>
              <p:tags r:id="rId14"/>
            </p:custDataLst>
          </p:nvPr>
        </p:nvSpPr>
        <p:spPr bwMode="auto">
          <a:xfrm>
            <a:off x="4732338" y="1633538"/>
            <a:ext cx="187325" cy="187325"/>
          </a:xfrm>
          <a:prstGeom prst="ellipse">
            <a:avLst/>
          </a:prstGeom>
          <a:solidFill>
            <a:schemeClr val="bg1"/>
          </a:solidFill>
          <a:ln w="9525" cap="flat" cmpd="sng" algn="ctr">
            <a:solidFill>
              <a:schemeClr val="tx2"/>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226" name="Arc 225">
            <a:extLst>
              <a:ext uri="{FF2B5EF4-FFF2-40B4-BE49-F238E27FC236}">
                <a16:creationId xmlns:a16="http://schemas.microsoft.com/office/drawing/2014/main" id="{B2F4D423-6384-4EED-8A8F-FBFFC962C44E}"/>
              </a:ext>
            </a:extLst>
          </p:cNvPr>
          <p:cNvSpPr/>
          <p:nvPr>
            <p:custDataLst>
              <p:tags r:id="rId15"/>
            </p:custDataLst>
          </p:nvPr>
        </p:nvSpPr>
        <p:spPr bwMode="gray">
          <a:xfrm>
            <a:off x="4732338" y="1633538"/>
            <a:ext cx="187324" cy="187323"/>
          </a:xfrm>
          <a:prstGeom prst="arc">
            <a:avLst>
              <a:gd name="adj1" fmla="val 16200000"/>
              <a:gd name="adj2" fmla="val 10800000"/>
            </a:avLst>
          </a:prstGeom>
          <a:solidFill>
            <a:schemeClr val="tx2"/>
          </a:solidFill>
          <a:ln w="9525" cap="flat" cmpd="sng" algn="ctr">
            <a:solidFill>
              <a:schemeClr val="tx2"/>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27" name="Oval 226">
            <a:extLst>
              <a:ext uri="{FF2B5EF4-FFF2-40B4-BE49-F238E27FC236}">
                <a16:creationId xmlns:a16="http://schemas.microsoft.com/office/drawing/2014/main" id="{899E4511-9356-4F55-9021-2AC75CA374F5}"/>
              </a:ext>
            </a:extLst>
          </p:cNvPr>
          <p:cNvSpPr/>
          <p:nvPr>
            <p:custDataLst>
              <p:tags r:id="rId16"/>
            </p:custDataLst>
          </p:nvPr>
        </p:nvSpPr>
        <p:spPr bwMode="auto">
          <a:xfrm>
            <a:off x="4732338" y="1955800"/>
            <a:ext cx="187325" cy="187325"/>
          </a:xfrm>
          <a:prstGeom prst="ellipse">
            <a:avLst/>
          </a:prstGeom>
          <a:solidFill>
            <a:schemeClr val="bg1"/>
          </a:solidFill>
          <a:ln w="9525" cap="flat" cmpd="sng" algn="ctr">
            <a:solidFill>
              <a:schemeClr val="tx2"/>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228" name="Arc 227">
            <a:extLst>
              <a:ext uri="{FF2B5EF4-FFF2-40B4-BE49-F238E27FC236}">
                <a16:creationId xmlns:a16="http://schemas.microsoft.com/office/drawing/2014/main" id="{5DE47477-F83C-4343-97B4-528F4E6EEC5E}"/>
              </a:ext>
            </a:extLst>
          </p:cNvPr>
          <p:cNvSpPr/>
          <p:nvPr>
            <p:custDataLst>
              <p:tags r:id="rId17"/>
            </p:custDataLst>
          </p:nvPr>
        </p:nvSpPr>
        <p:spPr bwMode="gray">
          <a:xfrm>
            <a:off x="4725396" y="1955800"/>
            <a:ext cx="187916" cy="187324"/>
          </a:xfrm>
          <a:prstGeom prst="arc">
            <a:avLst>
              <a:gd name="adj1" fmla="val 16200000"/>
              <a:gd name="adj2" fmla="val 8358212"/>
            </a:avLst>
          </a:prstGeom>
          <a:solidFill>
            <a:schemeClr val="tx2"/>
          </a:solidFill>
          <a:ln w="9525" cap="flat" cmpd="sng" algn="ctr">
            <a:solidFill>
              <a:schemeClr val="tx2"/>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29" name="Oval 228">
            <a:extLst>
              <a:ext uri="{FF2B5EF4-FFF2-40B4-BE49-F238E27FC236}">
                <a16:creationId xmlns:a16="http://schemas.microsoft.com/office/drawing/2014/main" id="{4EFF5158-0EBE-46C9-A27A-E2B1C6DDC5DB}"/>
              </a:ext>
            </a:extLst>
          </p:cNvPr>
          <p:cNvSpPr/>
          <p:nvPr>
            <p:custDataLst>
              <p:tags r:id="rId18"/>
            </p:custDataLst>
          </p:nvPr>
        </p:nvSpPr>
        <p:spPr bwMode="auto">
          <a:xfrm>
            <a:off x="4732338" y="2524125"/>
            <a:ext cx="187325" cy="187325"/>
          </a:xfrm>
          <a:prstGeom prst="ellipse">
            <a:avLst/>
          </a:prstGeom>
          <a:solidFill>
            <a:schemeClr val="bg1"/>
          </a:solidFill>
          <a:ln w="9525" cap="flat" cmpd="sng" algn="ctr">
            <a:solidFill>
              <a:schemeClr val="tx2"/>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234" name="Arc 233">
            <a:extLst>
              <a:ext uri="{FF2B5EF4-FFF2-40B4-BE49-F238E27FC236}">
                <a16:creationId xmlns:a16="http://schemas.microsoft.com/office/drawing/2014/main" id="{3930DCC7-BF1B-4C19-90DF-366A4AC6B52A}"/>
              </a:ext>
            </a:extLst>
          </p:cNvPr>
          <p:cNvSpPr/>
          <p:nvPr>
            <p:custDataLst>
              <p:tags r:id="rId19"/>
            </p:custDataLst>
          </p:nvPr>
        </p:nvSpPr>
        <p:spPr bwMode="gray">
          <a:xfrm>
            <a:off x="4732338" y="2524125"/>
            <a:ext cx="187326" cy="187323"/>
          </a:xfrm>
          <a:prstGeom prst="arc">
            <a:avLst>
              <a:gd name="adj1" fmla="val 16200000"/>
              <a:gd name="adj2" fmla="val 0"/>
            </a:avLst>
          </a:prstGeom>
          <a:solidFill>
            <a:schemeClr val="tx2"/>
          </a:solidFill>
          <a:ln w="9525" cap="flat" cmpd="sng" algn="ctr">
            <a:solidFill>
              <a:schemeClr val="tx2"/>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nvGrpSpPr>
          <p:cNvPr id="331" name="Group 4">
            <a:extLst>
              <a:ext uri="{FF2B5EF4-FFF2-40B4-BE49-F238E27FC236}">
                <a16:creationId xmlns:a16="http://schemas.microsoft.com/office/drawing/2014/main" id="{852F6FC3-46E0-4C42-A8E8-05753CBF512C}"/>
              </a:ext>
            </a:extLst>
          </p:cNvPr>
          <p:cNvGrpSpPr>
            <a:grpSpLocks noChangeAspect="1"/>
          </p:cNvGrpSpPr>
          <p:nvPr/>
        </p:nvGrpSpPr>
        <p:grpSpPr bwMode="auto">
          <a:xfrm>
            <a:off x="5727446" y="1300163"/>
            <a:ext cx="148772" cy="176213"/>
            <a:chOff x="811" y="719"/>
            <a:chExt cx="694" cy="822"/>
          </a:xfrm>
          <a:solidFill>
            <a:srgbClr val="00B050"/>
          </a:solidFill>
        </p:grpSpPr>
        <p:sp>
          <p:nvSpPr>
            <p:cNvPr id="332" name="Freeform 5">
              <a:extLst>
                <a:ext uri="{FF2B5EF4-FFF2-40B4-BE49-F238E27FC236}">
                  <a16:creationId xmlns:a16="http://schemas.microsoft.com/office/drawing/2014/main" id="{6B3E2B33-EF35-42B7-A44D-1DE7AA78EC59}"/>
                </a:ext>
              </a:extLst>
            </p:cNvPr>
            <p:cNvSpPr>
              <a:spLocks/>
            </p:cNvSpPr>
            <p:nvPr/>
          </p:nvSpPr>
          <p:spPr bwMode="auto">
            <a:xfrm>
              <a:off x="811" y="800"/>
              <a:ext cx="93" cy="741"/>
            </a:xfrm>
            <a:custGeom>
              <a:avLst/>
              <a:gdLst>
                <a:gd name="T0" fmla="*/ 4 w 8"/>
                <a:gd name="T1" fmla="*/ 0 h 64"/>
                <a:gd name="T2" fmla="*/ 0 w 8"/>
                <a:gd name="T3" fmla="*/ 4 h 64"/>
                <a:gd name="T4" fmla="*/ 0 w 8"/>
                <a:gd name="T5" fmla="*/ 64 h 64"/>
                <a:gd name="T6" fmla="*/ 8 w 8"/>
                <a:gd name="T7" fmla="*/ 64 h 64"/>
                <a:gd name="T8" fmla="*/ 8 w 8"/>
                <a:gd name="T9" fmla="*/ 4 h 64"/>
                <a:gd name="T10" fmla="*/ 4 w 8"/>
                <a:gd name="T11" fmla="*/ 0 h 64"/>
              </a:gdLst>
              <a:ahLst/>
              <a:cxnLst>
                <a:cxn ang="0">
                  <a:pos x="T0" y="T1"/>
                </a:cxn>
                <a:cxn ang="0">
                  <a:pos x="T2" y="T3"/>
                </a:cxn>
                <a:cxn ang="0">
                  <a:pos x="T4" y="T5"/>
                </a:cxn>
                <a:cxn ang="0">
                  <a:pos x="T6" y="T7"/>
                </a:cxn>
                <a:cxn ang="0">
                  <a:pos x="T8" y="T9"/>
                </a:cxn>
                <a:cxn ang="0">
                  <a:pos x="T10" y="T11"/>
                </a:cxn>
              </a:cxnLst>
              <a:rect l="0" t="0" r="r" b="b"/>
              <a:pathLst>
                <a:path w="8" h="64">
                  <a:moveTo>
                    <a:pt x="4" y="0"/>
                  </a:moveTo>
                  <a:cubicBezTo>
                    <a:pt x="2" y="0"/>
                    <a:pt x="0" y="2"/>
                    <a:pt x="0" y="4"/>
                  </a:cubicBezTo>
                  <a:cubicBezTo>
                    <a:pt x="0" y="64"/>
                    <a:pt x="0" y="64"/>
                    <a:pt x="0" y="64"/>
                  </a:cubicBezTo>
                  <a:cubicBezTo>
                    <a:pt x="8" y="64"/>
                    <a:pt x="8" y="64"/>
                    <a:pt x="8" y="64"/>
                  </a:cubicBezTo>
                  <a:cubicBezTo>
                    <a:pt x="8" y="4"/>
                    <a:pt x="8" y="4"/>
                    <a:pt x="8" y="4"/>
                  </a:cubicBezTo>
                  <a:cubicBezTo>
                    <a:pt x="8" y="2"/>
                    <a:pt x="7"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34" name="Freeform 6">
              <a:extLst>
                <a:ext uri="{FF2B5EF4-FFF2-40B4-BE49-F238E27FC236}">
                  <a16:creationId xmlns:a16="http://schemas.microsoft.com/office/drawing/2014/main" id="{36F0C2A9-E366-43AA-9C02-0053FCC9C598}"/>
                </a:ext>
              </a:extLst>
            </p:cNvPr>
            <p:cNvSpPr>
              <a:spLocks/>
            </p:cNvSpPr>
            <p:nvPr/>
          </p:nvSpPr>
          <p:spPr bwMode="auto">
            <a:xfrm>
              <a:off x="950" y="719"/>
              <a:ext cx="555" cy="741"/>
            </a:xfrm>
            <a:custGeom>
              <a:avLst/>
              <a:gdLst>
                <a:gd name="T0" fmla="*/ 0 w 48"/>
                <a:gd name="T1" fmla="*/ 16 h 64"/>
                <a:gd name="T2" fmla="*/ 0 w 48"/>
                <a:gd name="T3" fmla="*/ 48 h 64"/>
                <a:gd name="T4" fmla="*/ 48 w 48"/>
                <a:gd name="T5" fmla="*/ 44 h 64"/>
                <a:gd name="T6" fmla="*/ 48 w 48"/>
                <a:gd name="T7" fmla="*/ 12 h 64"/>
                <a:gd name="T8" fmla="*/ 0 w 48"/>
                <a:gd name="T9" fmla="*/ 16 h 64"/>
              </a:gdLst>
              <a:ahLst/>
              <a:cxnLst>
                <a:cxn ang="0">
                  <a:pos x="T0" y="T1"/>
                </a:cxn>
                <a:cxn ang="0">
                  <a:pos x="T2" y="T3"/>
                </a:cxn>
                <a:cxn ang="0">
                  <a:pos x="T4" y="T5"/>
                </a:cxn>
                <a:cxn ang="0">
                  <a:pos x="T6" y="T7"/>
                </a:cxn>
                <a:cxn ang="0">
                  <a:pos x="T8" y="T9"/>
                </a:cxn>
              </a:cxnLst>
              <a:rect l="0" t="0" r="r" b="b"/>
              <a:pathLst>
                <a:path w="48" h="64">
                  <a:moveTo>
                    <a:pt x="0" y="16"/>
                  </a:moveTo>
                  <a:cubicBezTo>
                    <a:pt x="0" y="48"/>
                    <a:pt x="0" y="48"/>
                    <a:pt x="0" y="48"/>
                  </a:cubicBezTo>
                  <a:cubicBezTo>
                    <a:pt x="24" y="32"/>
                    <a:pt x="24" y="64"/>
                    <a:pt x="48" y="44"/>
                  </a:cubicBezTo>
                  <a:cubicBezTo>
                    <a:pt x="48" y="12"/>
                    <a:pt x="48" y="12"/>
                    <a:pt x="48" y="12"/>
                  </a:cubicBezTo>
                  <a:cubicBezTo>
                    <a:pt x="24" y="32"/>
                    <a:pt x="24" y="0"/>
                    <a:pt x="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335" name="Group 4">
            <a:extLst>
              <a:ext uri="{FF2B5EF4-FFF2-40B4-BE49-F238E27FC236}">
                <a16:creationId xmlns:a16="http://schemas.microsoft.com/office/drawing/2014/main" id="{BB31FC27-6917-4E66-9862-36A340C09B7C}"/>
              </a:ext>
            </a:extLst>
          </p:cNvPr>
          <p:cNvGrpSpPr>
            <a:grpSpLocks noChangeAspect="1"/>
          </p:cNvGrpSpPr>
          <p:nvPr/>
        </p:nvGrpSpPr>
        <p:grpSpPr bwMode="auto">
          <a:xfrm>
            <a:off x="5727446" y="1638300"/>
            <a:ext cx="150112" cy="177800"/>
            <a:chOff x="811" y="719"/>
            <a:chExt cx="694" cy="822"/>
          </a:xfrm>
          <a:solidFill>
            <a:srgbClr val="FFC000"/>
          </a:solidFill>
        </p:grpSpPr>
        <p:sp>
          <p:nvSpPr>
            <p:cNvPr id="336" name="Freeform 5">
              <a:extLst>
                <a:ext uri="{FF2B5EF4-FFF2-40B4-BE49-F238E27FC236}">
                  <a16:creationId xmlns:a16="http://schemas.microsoft.com/office/drawing/2014/main" id="{038D7E3D-679E-4ABE-8878-45F4E807D8CA}"/>
                </a:ext>
              </a:extLst>
            </p:cNvPr>
            <p:cNvSpPr>
              <a:spLocks/>
            </p:cNvSpPr>
            <p:nvPr/>
          </p:nvSpPr>
          <p:spPr bwMode="auto">
            <a:xfrm>
              <a:off x="811" y="800"/>
              <a:ext cx="93" cy="741"/>
            </a:xfrm>
            <a:custGeom>
              <a:avLst/>
              <a:gdLst>
                <a:gd name="T0" fmla="*/ 4 w 8"/>
                <a:gd name="T1" fmla="*/ 0 h 64"/>
                <a:gd name="T2" fmla="*/ 0 w 8"/>
                <a:gd name="T3" fmla="*/ 4 h 64"/>
                <a:gd name="T4" fmla="*/ 0 w 8"/>
                <a:gd name="T5" fmla="*/ 64 h 64"/>
                <a:gd name="T6" fmla="*/ 8 w 8"/>
                <a:gd name="T7" fmla="*/ 64 h 64"/>
                <a:gd name="T8" fmla="*/ 8 w 8"/>
                <a:gd name="T9" fmla="*/ 4 h 64"/>
                <a:gd name="T10" fmla="*/ 4 w 8"/>
                <a:gd name="T11" fmla="*/ 0 h 64"/>
              </a:gdLst>
              <a:ahLst/>
              <a:cxnLst>
                <a:cxn ang="0">
                  <a:pos x="T0" y="T1"/>
                </a:cxn>
                <a:cxn ang="0">
                  <a:pos x="T2" y="T3"/>
                </a:cxn>
                <a:cxn ang="0">
                  <a:pos x="T4" y="T5"/>
                </a:cxn>
                <a:cxn ang="0">
                  <a:pos x="T6" y="T7"/>
                </a:cxn>
                <a:cxn ang="0">
                  <a:pos x="T8" y="T9"/>
                </a:cxn>
                <a:cxn ang="0">
                  <a:pos x="T10" y="T11"/>
                </a:cxn>
              </a:cxnLst>
              <a:rect l="0" t="0" r="r" b="b"/>
              <a:pathLst>
                <a:path w="8" h="64">
                  <a:moveTo>
                    <a:pt x="4" y="0"/>
                  </a:moveTo>
                  <a:cubicBezTo>
                    <a:pt x="2" y="0"/>
                    <a:pt x="0" y="2"/>
                    <a:pt x="0" y="4"/>
                  </a:cubicBezTo>
                  <a:cubicBezTo>
                    <a:pt x="0" y="64"/>
                    <a:pt x="0" y="64"/>
                    <a:pt x="0" y="64"/>
                  </a:cubicBezTo>
                  <a:cubicBezTo>
                    <a:pt x="8" y="64"/>
                    <a:pt x="8" y="64"/>
                    <a:pt x="8" y="64"/>
                  </a:cubicBezTo>
                  <a:cubicBezTo>
                    <a:pt x="8" y="4"/>
                    <a:pt x="8" y="4"/>
                    <a:pt x="8" y="4"/>
                  </a:cubicBezTo>
                  <a:cubicBezTo>
                    <a:pt x="8" y="2"/>
                    <a:pt x="7"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37" name="Freeform 6">
              <a:extLst>
                <a:ext uri="{FF2B5EF4-FFF2-40B4-BE49-F238E27FC236}">
                  <a16:creationId xmlns:a16="http://schemas.microsoft.com/office/drawing/2014/main" id="{836213EB-6968-4D25-B028-4540F846940F}"/>
                </a:ext>
              </a:extLst>
            </p:cNvPr>
            <p:cNvSpPr>
              <a:spLocks/>
            </p:cNvSpPr>
            <p:nvPr/>
          </p:nvSpPr>
          <p:spPr bwMode="auto">
            <a:xfrm>
              <a:off x="950" y="719"/>
              <a:ext cx="555" cy="741"/>
            </a:xfrm>
            <a:custGeom>
              <a:avLst/>
              <a:gdLst>
                <a:gd name="T0" fmla="*/ 0 w 48"/>
                <a:gd name="T1" fmla="*/ 16 h 64"/>
                <a:gd name="T2" fmla="*/ 0 w 48"/>
                <a:gd name="T3" fmla="*/ 48 h 64"/>
                <a:gd name="T4" fmla="*/ 48 w 48"/>
                <a:gd name="T5" fmla="*/ 44 h 64"/>
                <a:gd name="T6" fmla="*/ 48 w 48"/>
                <a:gd name="T7" fmla="*/ 12 h 64"/>
                <a:gd name="T8" fmla="*/ 0 w 48"/>
                <a:gd name="T9" fmla="*/ 16 h 64"/>
              </a:gdLst>
              <a:ahLst/>
              <a:cxnLst>
                <a:cxn ang="0">
                  <a:pos x="T0" y="T1"/>
                </a:cxn>
                <a:cxn ang="0">
                  <a:pos x="T2" y="T3"/>
                </a:cxn>
                <a:cxn ang="0">
                  <a:pos x="T4" y="T5"/>
                </a:cxn>
                <a:cxn ang="0">
                  <a:pos x="T6" y="T7"/>
                </a:cxn>
                <a:cxn ang="0">
                  <a:pos x="T8" y="T9"/>
                </a:cxn>
              </a:cxnLst>
              <a:rect l="0" t="0" r="r" b="b"/>
              <a:pathLst>
                <a:path w="48" h="64">
                  <a:moveTo>
                    <a:pt x="0" y="16"/>
                  </a:moveTo>
                  <a:cubicBezTo>
                    <a:pt x="0" y="48"/>
                    <a:pt x="0" y="48"/>
                    <a:pt x="0" y="48"/>
                  </a:cubicBezTo>
                  <a:cubicBezTo>
                    <a:pt x="24" y="32"/>
                    <a:pt x="24" y="64"/>
                    <a:pt x="48" y="44"/>
                  </a:cubicBezTo>
                  <a:cubicBezTo>
                    <a:pt x="48" y="12"/>
                    <a:pt x="48" y="12"/>
                    <a:pt x="48" y="12"/>
                  </a:cubicBezTo>
                  <a:cubicBezTo>
                    <a:pt x="24" y="32"/>
                    <a:pt x="24" y="0"/>
                    <a:pt x="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338" name="Group 4">
            <a:extLst>
              <a:ext uri="{FF2B5EF4-FFF2-40B4-BE49-F238E27FC236}">
                <a16:creationId xmlns:a16="http://schemas.microsoft.com/office/drawing/2014/main" id="{81C45A89-3187-414E-A19D-9E7B5D5D50EF}"/>
              </a:ext>
            </a:extLst>
          </p:cNvPr>
          <p:cNvGrpSpPr>
            <a:grpSpLocks noChangeAspect="1"/>
          </p:cNvGrpSpPr>
          <p:nvPr/>
        </p:nvGrpSpPr>
        <p:grpSpPr bwMode="auto">
          <a:xfrm>
            <a:off x="5727446" y="1962150"/>
            <a:ext cx="148772" cy="176213"/>
            <a:chOff x="811" y="719"/>
            <a:chExt cx="694" cy="822"/>
          </a:xfrm>
          <a:solidFill>
            <a:srgbClr val="FFC000"/>
          </a:solidFill>
        </p:grpSpPr>
        <p:sp>
          <p:nvSpPr>
            <p:cNvPr id="339" name="Freeform 5">
              <a:extLst>
                <a:ext uri="{FF2B5EF4-FFF2-40B4-BE49-F238E27FC236}">
                  <a16:creationId xmlns:a16="http://schemas.microsoft.com/office/drawing/2014/main" id="{C8C5E086-3A6A-4700-8990-528AC90B091D}"/>
                </a:ext>
              </a:extLst>
            </p:cNvPr>
            <p:cNvSpPr>
              <a:spLocks/>
            </p:cNvSpPr>
            <p:nvPr/>
          </p:nvSpPr>
          <p:spPr bwMode="auto">
            <a:xfrm>
              <a:off x="811" y="800"/>
              <a:ext cx="93" cy="741"/>
            </a:xfrm>
            <a:custGeom>
              <a:avLst/>
              <a:gdLst>
                <a:gd name="T0" fmla="*/ 4 w 8"/>
                <a:gd name="T1" fmla="*/ 0 h 64"/>
                <a:gd name="T2" fmla="*/ 0 w 8"/>
                <a:gd name="T3" fmla="*/ 4 h 64"/>
                <a:gd name="T4" fmla="*/ 0 w 8"/>
                <a:gd name="T5" fmla="*/ 64 h 64"/>
                <a:gd name="T6" fmla="*/ 8 w 8"/>
                <a:gd name="T7" fmla="*/ 64 h 64"/>
                <a:gd name="T8" fmla="*/ 8 w 8"/>
                <a:gd name="T9" fmla="*/ 4 h 64"/>
                <a:gd name="T10" fmla="*/ 4 w 8"/>
                <a:gd name="T11" fmla="*/ 0 h 64"/>
              </a:gdLst>
              <a:ahLst/>
              <a:cxnLst>
                <a:cxn ang="0">
                  <a:pos x="T0" y="T1"/>
                </a:cxn>
                <a:cxn ang="0">
                  <a:pos x="T2" y="T3"/>
                </a:cxn>
                <a:cxn ang="0">
                  <a:pos x="T4" y="T5"/>
                </a:cxn>
                <a:cxn ang="0">
                  <a:pos x="T6" y="T7"/>
                </a:cxn>
                <a:cxn ang="0">
                  <a:pos x="T8" y="T9"/>
                </a:cxn>
                <a:cxn ang="0">
                  <a:pos x="T10" y="T11"/>
                </a:cxn>
              </a:cxnLst>
              <a:rect l="0" t="0" r="r" b="b"/>
              <a:pathLst>
                <a:path w="8" h="64">
                  <a:moveTo>
                    <a:pt x="4" y="0"/>
                  </a:moveTo>
                  <a:cubicBezTo>
                    <a:pt x="2" y="0"/>
                    <a:pt x="0" y="2"/>
                    <a:pt x="0" y="4"/>
                  </a:cubicBezTo>
                  <a:cubicBezTo>
                    <a:pt x="0" y="64"/>
                    <a:pt x="0" y="64"/>
                    <a:pt x="0" y="64"/>
                  </a:cubicBezTo>
                  <a:cubicBezTo>
                    <a:pt x="8" y="64"/>
                    <a:pt x="8" y="64"/>
                    <a:pt x="8" y="64"/>
                  </a:cubicBezTo>
                  <a:cubicBezTo>
                    <a:pt x="8" y="4"/>
                    <a:pt x="8" y="4"/>
                    <a:pt x="8" y="4"/>
                  </a:cubicBezTo>
                  <a:cubicBezTo>
                    <a:pt x="8" y="2"/>
                    <a:pt x="7"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40" name="Freeform 6">
              <a:extLst>
                <a:ext uri="{FF2B5EF4-FFF2-40B4-BE49-F238E27FC236}">
                  <a16:creationId xmlns:a16="http://schemas.microsoft.com/office/drawing/2014/main" id="{D56B61D0-4C94-443A-BB8D-A28A2CAC9834}"/>
                </a:ext>
              </a:extLst>
            </p:cNvPr>
            <p:cNvSpPr>
              <a:spLocks/>
            </p:cNvSpPr>
            <p:nvPr/>
          </p:nvSpPr>
          <p:spPr bwMode="auto">
            <a:xfrm>
              <a:off x="950" y="719"/>
              <a:ext cx="555" cy="741"/>
            </a:xfrm>
            <a:custGeom>
              <a:avLst/>
              <a:gdLst>
                <a:gd name="T0" fmla="*/ 0 w 48"/>
                <a:gd name="T1" fmla="*/ 16 h 64"/>
                <a:gd name="T2" fmla="*/ 0 w 48"/>
                <a:gd name="T3" fmla="*/ 48 h 64"/>
                <a:gd name="T4" fmla="*/ 48 w 48"/>
                <a:gd name="T5" fmla="*/ 44 h 64"/>
                <a:gd name="T6" fmla="*/ 48 w 48"/>
                <a:gd name="T7" fmla="*/ 12 h 64"/>
                <a:gd name="T8" fmla="*/ 0 w 48"/>
                <a:gd name="T9" fmla="*/ 16 h 64"/>
              </a:gdLst>
              <a:ahLst/>
              <a:cxnLst>
                <a:cxn ang="0">
                  <a:pos x="T0" y="T1"/>
                </a:cxn>
                <a:cxn ang="0">
                  <a:pos x="T2" y="T3"/>
                </a:cxn>
                <a:cxn ang="0">
                  <a:pos x="T4" y="T5"/>
                </a:cxn>
                <a:cxn ang="0">
                  <a:pos x="T6" y="T7"/>
                </a:cxn>
                <a:cxn ang="0">
                  <a:pos x="T8" y="T9"/>
                </a:cxn>
              </a:cxnLst>
              <a:rect l="0" t="0" r="r" b="b"/>
              <a:pathLst>
                <a:path w="48" h="64">
                  <a:moveTo>
                    <a:pt x="0" y="16"/>
                  </a:moveTo>
                  <a:cubicBezTo>
                    <a:pt x="0" y="48"/>
                    <a:pt x="0" y="48"/>
                    <a:pt x="0" y="48"/>
                  </a:cubicBezTo>
                  <a:cubicBezTo>
                    <a:pt x="24" y="32"/>
                    <a:pt x="24" y="64"/>
                    <a:pt x="48" y="44"/>
                  </a:cubicBezTo>
                  <a:cubicBezTo>
                    <a:pt x="48" y="12"/>
                    <a:pt x="48" y="12"/>
                    <a:pt x="48" y="12"/>
                  </a:cubicBezTo>
                  <a:cubicBezTo>
                    <a:pt x="24" y="32"/>
                    <a:pt x="24" y="0"/>
                    <a:pt x="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341" name="Group 4">
            <a:extLst>
              <a:ext uri="{FF2B5EF4-FFF2-40B4-BE49-F238E27FC236}">
                <a16:creationId xmlns:a16="http://schemas.microsoft.com/office/drawing/2014/main" id="{1563A76D-FB86-4521-AFB2-A1339AB2C000}"/>
              </a:ext>
            </a:extLst>
          </p:cNvPr>
          <p:cNvGrpSpPr>
            <a:grpSpLocks noChangeAspect="1"/>
          </p:cNvGrpSpPr>
          <p:nvPr/>
        </p:nvGrpSpPr>
        <p:grpSpPr bwMode="auto">
          <a:xfrm>
            <a:off x="5727446" y="2417763"/>
            <a:ext cx="148772" cy="176213"/>
            <a:chOff x="811" y="719"/>
            <a:chExt cx="694" cy="822"/>
          </a:xfrm>
          <a:solidFill>
            <a:srgbClr val="00B050"/>
          </a:solidFill>
        </p:grpSpPr>
        <p:sp>
          <p:nvSpPr>
            <p:cNvPr id="342" name="Freeform 5">
              <a:extLst>
                <a:ext uri="{FF2B5EF4-FFF2-40B4-BE49-F238E27FC236}">
                  <a16:creationId xmlns:a16="http://schemas.microsoft.com/office/drawing/2014/main" id="{F44DBA92-99BA-47D8-86DD-EFD738B62A8E}"/>
                </a:ext>
              </a:extLst>
            </p:cNvPr>
            <p:cNvSpPr>
              <a:spLocks/>
            </p:cNvSpPr>
            <p:nvPr/>
          </p:nvSpPr>
          <p:spPr bwMode="auto">
            <a:xfrm>
              <a:off x="811" y="800"/>
              <a:ext cx="93" cy="741"/>
            </a:xfrm>
            <a:custGeom>
              <a:avLst/>
              <a:gdLst>
                <a:gd name="T0" fmla="*/ 4 w 8"/>
                <a:gd name="T1" fmla="*/ 0 h 64"/>
                <a:gd name="T2" fmla="*/ 0 w 8"/>
                <a:gd name="T3" fmla="*/ 4 h 64"/>
                <a:gd name="T4" fmla="*/ 0 w 8"/>
                <a:gd name="T5" fmla="*/ 64 h 64"/>
                <a:gd name="T6" fmla="*/ 8 w 8"/>
                <a:gd name="T7" fmla="*/ 64 h 64"/>
                <a:gd name="T8" fmla="*/ 8 w 8"/>
                <a:gd name="T9" fmla="*/ 4 h 64"/>
                <a:gd name="T10" fmla="*/ 4 w 8"/>
                <a:gd name="T11" fmla="*/ 0 h 64"/>
              </a:gdLst>
              <a:ahLst/>
              <a:cxnLst>
                <a:cxn ang="0">
                  <a:pos x="T0" y="T1"/>
                </a:cxn>
                <a:cxn ang="0">
                  <a:pos x="T2" y="T3"/>
                </a:cxn>
                <a:cxn ang="0">
                  <a:pos x="T4" y="T5"/>
                </a:cxn>
                <a:cxn ang="0">
                  <a:pos x="T6" y="T7"/>
                </a:cxn>
                <a:cxn ang="0">
                  <a:pos x="T8" y="T9"/>
                </a:cxn>
                <a:cxn ang="0">
                  <a:pos x="T10" y="T11"/>
                </a:cxn>
              </a:cxnLst>
              <a:rect l="0" t="0" r="r" b="b"/>
              <a:pathLst>
                <a:path w="8" h="64">
                  <a:moveTo>
                    <a:pt x="4" y="0"/>
                  </a:moveTo>
                  <a:cubicBezTo>
                    <a:pt x="2" y="0"/>
                    <a:pt x="0" y="2"/>
                    <a:pt x="0" y="4"/>
                  </a:cubicBezTo>
                  <a:cubicBezTo>
                    <a:pt x="0" y="64"/>
                    <a:pt x="0" y="64"/>
                    <a:pt x="0" y="64"/>
                  </a:cubicBezTo>
                  <a:cubicBezTo>
                    <a:pt x="8" y="64"/>
                    <a:pt x="8" y="64"/>
                    <a:pt x="8" y="64"/>
                  </a:cubicBezTo>
                  <a:cubicBezTo>
                    <a:pt x="8" y="4"/>
                    <a:pt x="8" y="4"/>
                    <a:pt x="8" y="4"/>
                  </a:cubicBezTo>
                  <a:cubicBezTo>
                    <a:pt x="8" y="2"/>
                    <a:pt x="7"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43" name="Freeform 6">
              <a:extLst>
                <a:ext uri="{FF2B5EF4-FFF2-40B4-BE49-F238E27FC236}">
                  <a16:creationId xmlns:a16="http://schemas.microsoft.com/office/drawing/2014/main" id="{098EEF31-6196-47F4-B45F-6E315541BF18}"/>
                </a:ext>
              </a:extLst>
            </p:cNvPr>
            <p:cNvSpPr>
              <a:spLocks/>
            </p:cNvSpPr>
            <p:nvPr/>
          </p:nvSpPr>
          <p:spPr bwMode="auto">
            <a:xfrm>
              <a:off x="950" y="719"/>
              <a:ext cx="555" cy="741"/>
            </a:xfrm>
            <a:custGeom>
              <a:avLst/>
              <a:gdLst>
                <a:gd name="T0" fmla="*/ 0 w 48"/>
                <a:gd name="T1" fmla="*/ 16 h 64"/>
                <a:gd name="T2" fmla="*/ 0 w 48"/>
                <a:gd name="T3" fmla="*/ 48 h 64"/>
                <a:gd name="T4" fmla="*/ 48 w 48"/>
                <a:gd name="T5" fmla="*/ 44 h 64"/>
                <a:gd name="T6" fmla="*/ 48 w 48"/>
                <a:gd name="T7" fmla="*/ 12 h 64"/>
                <a:gd name="T8" fmla="*/ 0 w 48"/>
                <a:gd name="T9" fmla="*/ 16 h 64"/>
              </a:gdLst>
              <a:ahLst/>
              <a:cxnLst>
                <a:cxn ang="0">
                  <a:pos x="T0" y="T1"/>
                </a:cxn>
                <a:cxn ang="0">
                  <a:pos x="T2" y="T3"/>
                </a:cxn>
                <a:cxn ang="0">
                  <a:pos x="T4" y="T5"/>
                </a:cxn>
                <a:cxn ang="0">
                  <a:pos x="T6" y="T7"/>
                </a:cxn>
                <a:cxn ang="0">
                  <a:pos x="T8" y="T9"/>
                </a:cxn>
              </a:cxnLst>
              <a:rect l="0" t="0" r="r" b="b"/>
              <a:pathLst>
                <a:path w="48" h="64">
                  <a:moveTo>
                    <a:pt x="0" y="16"/>
                  </a:moveTo>
                  <a:cubicBezTo>
                    <a:pt x="0" y="48"/>
                    <a:pt x="0" y="48"/>
                    <a:pt x="0" y="48"/>
                  </a:cubicBezTo>
                  <a:cubicBezTo>
                    <a:pt x="24" y="32"/>
                    <a:pt x="24" y="64"/>
                    <a:pt x="48" y="44"/>
                  </a:cubicBezTo>
                  <a:cubicBezTo>
                    <a:pt x="48" y="12"/>
                    <a:pt x="48" y="12"/>
                    <a:pt x="48" y="12"/>
                  </a:cubicBezTo>
                  <a:cubicBezTo>
                    <a:pt x="24" y="32"/>
                    <a:pt x="24" y="0"/>
                    <a:pt x="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344" name="Group 4">
            <a:extLst>
              <a:ext uri="{FF2B5EF4-FFF2-40B4-BE49-F238E27FC236}">
                <a16:creationId xmlns:a16="http://schemas.microsoft.com/office/drawing/2014/main" id="{AA5D35AF-5D4B-4099-8EA2-D809C225FCBC}"/>
              </a:ext>
            </a:extLst>
          </p:cNvPr>
          <p:cNvGrpSpPr>
            <a:grpSpLocks noChangeAspect="1"/>
          </p:cNvGrpSpPr>
          <p:nvPr/>
        </p:nvGrpSpPr>
        <p:grpSpPr bwMode="auto">
          <a:xfrm>
            <a:off x="5727446" y="2720975"/>
            <a:ext cx="148772" cy="176213"/>
            <a:chOff x="811" y="719"/>
            <a:chExt cx="694" cy="822"/>
          </a:xfrm>
          <a:solidFill>
            <a:schemeClr val="accent6">
              <a:lumMod val="75000"/>
            </a:schemeClr>
          </a:solidFill>
        </p:grpSpPr>
        <p:sp>
          <p:nvSpPr>
            <p:cNvPr id="345" name="Freeform 5">
              <a:extLst>
                <a:ext uri="{FF2B5EF4-FFF2-40B4-BE49-F238E27FC236}">
                  <a16:creationId xmlns:a16="http://schemas.microsoft.com/office/drawing/2014/main" id="{B7B6BA5E-9868-43CC-A30B-CEAB5CD135C5}"/>
                </a:ext>
              </a:extLst>
            </p:cNvPr>
            <p:cNvSpPr>
              <a:spLocks/>
            </p:cNvSpPr>
            <p:nvPr/>
          </p:nvSpPr>
          <p:spPr bwMode="auto">
            <a:xfrm>
              <a:off x="811" y="800"/>
              <a:ext cx="93" cy="741"/>
            </a:xfrm>
            <a:custGeom>
              <a:avLst/>
              <a:gdLst>
                <a:gd name="T0" fmla="*/ 4 w 8"/>
                <a:gd name="T1" fmla="*/ 0 h 64"/>
                <a:gd name="T2" fmla="*/ 0 w 8"/>
                <a:gd name="T3" fmla="*/ 4 h 64"/>
                <a:gd name="T4" fmla="*/ 0 w 8"/>
                <a:gd name="T5" fmla="*/ 64 h 64"/>
                <a:gd name="T6" fmla="*/ 8 w 8"/>
                <a:gd name="T7" fmla="*/ 64 h 64"/>
                <a:gd name="T8" fmla="*/ 8 w 8"/>
                <a:gd name="T9" fmla="*/ 4 h 64"/>
                <a:gd name="T10" fmla="*/ 4 w 8"/>
                <a:gd name="T11" fmla="*/ 0 h 64"/>
              </a:gdLst>
              <a:ahLst/>
              <a:cxnLst>
                <a:cxn ang="0">
                  <a:pos x="T0" y="T1"/>
                </a:cxn>
                <a:cxn ang="0">
                  <a:pos x="T2" y="T3"/>
                </a:cxn>
                <a:cxn ang="0">
                  <a:pos x="T4" y="T5"/>
                </a:cxn>
                <a:cxn ang="0">
                  <a:pos x="T6" y="T7"/>
                </a:cxn>
                <a:cxn ang="0">
                  <a:pos x="T8" y="T9"/>
                </a:cxn>
                <a:cxn ang="0">
                  <a:pos x="T10" y="T11"/>
                </a:cxn>
              </a:cxnLst>
              <a:rect l="0" t="0" r="r" b="b"/>
              <a:pathLst>
                <a:path w="8" h="64">
                  <a:moveTo>
                    <a:pt x="4" y="0"/>
                  </a:moveTo>
                  <a:cubicBezTo>
                    <a:pt x="2" y="0"/>
                    <a:pt x="0" y="2"/>
                    <a:pt x="0" y="4"/>
                  </a:cubicBezTo>
                  <a:cubicBezTo>
                    <a:pt x="0" y="64"/>
                    <a:pt x="0" y="64"/>
                    <a:pt x="0" y="64"/>
                  </a:cubicBezTo>
                  <a:cubicBezTo>
                    <a:pt x="8" y="64"/>
                    <a:pt x="8" y="64"/>
                    <a:pt x="8" y="64"/>
                  </a:cubicBezTo>
                  <a:cubicBezTo>
                    <a:pt x="8" y="4"/>
                    <a:pt x="8" y="4"/>
                    <a:pt x="8" y="4"/>
                  </a:cubicBezTo>
                  <a:cubicBezTo>
                    <a:pt x="8" y="2"/>
                    <a:pt x="7"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46" name="Freeform 6">
              <a:extLst>
                <a:ext uri="{FF2B5EF4-FFF2-40B4-BE49-F238E27FC236}">
                  <a16:creationId xmlns:a16="http://schemas.microsoft.com/office/drawing/2014/main" id="{F446B0C3-5149-4F36-9B4E-8AE508DC6260}"/>
                </a:ext>
              </a:extLst>
            </p:cNvPr>
            <p:cNvSpPr>
              <a:spLocks/>
            </p:cNvSpPr>
            <p:nvPr/>
          </p:nvSpPr>
          <p:spPr bwMode="auto">
            <a:xfrm>
              <a:off x="950" y="719"/>
              <a:ext cx="555" cy="741"/>
            </a:xfrm>
            <a:custGeom>
              <a:avLst/>
              <a:gdLst>
                <a:gd name="T0" fmla="*/ 0 w 48"/>
                <a:gd name="T1" fmla="*/ 16 h 64"/>
                <a:gd name="T2" fmla="*/ 0 w 48"/>
                <a:gd name="T3" fmla="*/ 48 h 64"/>
                <a:gd name="T4" fmla="*/ 48 w 48"/>
                <a:gd name="T5" fmla="*/ 44 h 64"/>
                <a:gd name="T6" fmla="*/ 48 w 48"/>
                <a:gd name="T7" fmla="*/ 12 h 64"/>
                <a:gd name="T8" fmla="*/ 0 w 48"/>
                <a:gd name="T9" fmla="*/ 16 h 64"/>
              </a:gdLst>
              <a:ahLst/>
              <a:cxnLst>
                <a:cxn ang="0">
                  <a:pos x="T0" y="T1"/>
                </a:cxn>
                <a:cxn ang="0">
                  <a:pos x="T2" y="T3"/>
                </a:cxn>
                <a:cxn ang="0">
                  <a:pos x="T4" y="T5"/>
                </a:cxn>
                <a:cxn ang="0">
                  <a:pos x="T6" y="T7"/>
                </a:cxn>
                <a:cxn ang="0">
                  <a:pos x="T8" y="T9"/>
                </a:cxn>
              </a:cxnLst>
              <a:rect l="0" t="0" r="r" b="b"/>
              <a:pathLst>
                <a:path w="48" h="64">
                  <a:moveTo>
                    <a:pt x="0" y="16"/>
                  </a:moveTo>
                  <a:cubicBezTo>
                    <a:pt x="0" y="48"/>
                    <a:pt x="0" y="48"/>
                    <a:pt x="0" y="48"/>
                  </a:cubicBezTo>
                  <a:cubicBezTo>
                    <a:pt x="24" y="32"/>
                    <a:pt x="24" y="64"/>
                    <a:pt x="48" y="44"/>
                  </a:cubicBezTo>
                  <a:cubicBezTo>
                    <a:pt x="48" y="12"/>
                    <a:pt x="48" y="12"/>
                    <a:pt x="48" y="12"/>
                  </a:cubicBezTo>
                  <a:cubicBezTo>
                    <a:pt x="24" y="32"/>
                    <a:pt x="24" y="0"/>
                    <a:pt x="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402" name="Group 14">
            <a:extLst>
              <a:ext uri="{FF2B5EF4-FFF2-40B4-BE49-F238E27FC236}">
                <a16:creationId xmlns:a16="http://schemas.microsoft.com/office/drawing/2014/main" id="{39F42B3D-5602-46CC-AFDB-6F6B8597B0B1}"/>
              </a:ext>
            </a:extLst>
          </p:cNvPr>
          <p:cNvGrpSpPr/>
          <p:nvPr/>
        </p:nvGrpSpPr>
        <p:grpSpPr>
          <a:xfrm>
            <a:off x="6355694" y="1350963"/>
            <a:ext cx="753760" cy="76200"/>
            <a:chOff x="3408784" y="1470274"/>
            <a:chExt cx="2376063" cy="76657"/>
          </a:xfrm>
        </p:grpSpPr>
        <p:cxnSp>
          <p:nvCxnSpPr>
            <p:cNvPr id="403" name="Connecteur droit 185">
              <a:extLst>
                <a:ext uri="{FF2B5EF4-FFF2-40B4-BE49-F238E27FC236}">
                  <a16:creationId xmlns:a16="http://schemas.microsoft.com/office/drawing/2014/main" id="{3070328E-D50E-4DDA-87A1-DB5DFBF0D3FA}"/>
                </a:ext>
              </a:extLst>
            </p:cNvPr>
            <p:cNvCxnSpPr>
              <a:cxnSpLocks/>
            </p:cNvCxnSpPr>
            <p:nvPr/>
          </p:nvCxnSpPr>
          <p:spPr bwMode="auto">
            <a:xfrm>
              <a:off x="3408784" y="1508602"/>
              <a:ext cx="2376063" cy="0"/>
            </a:xfrm>
            <a:prstGeom prst="line">
              <a:avLst/>
            </a:prstGeom>
            <a:solidFill>
              <a:schemeClr val="accent1"/>
            </a:solidFill>
            <a:ln w="9525" cap="flat" cmpd="sng" algn="ctr">
              <a:solidFill>
                <a:schemeClr val="bg1">
                  <a:lumMod val="50000"/>
                </a:schemeClr>
              </a:solidFill>
              <a:prstDash val="solid"/>
              <a:round/>
              <a:headEnd type="diamond" w="med" len="med"/>
              <a:tailEnd type="diamond" w="med" len="med"/>
            </a:ln>
            <a:effectLst/>
          </p:spPr>
        </p:cxnSp>
        <p:cxnSp>
          <p:nvCxnSpPr>
            <p:cNvPr id="404" name="Straight Connector 11">
              <a:extLst>
                <a:ext uri="{FF2B5EF4-FFF2-40B4-BE49-F238E27FC236}">
                  <a16:creationId xmlns:a16="http://schemas.microsoft.com/office/drawing/2014/main" id="{013E8E7B-4AC7-47E2-938A-F6709FA12D5C}"/>
                </a:ext>
              </a:extLst>
            </p:cNvPr>
            <p:cNvCxnSpPr/>
            <p:nvPr/>
          </p:nvCxnSpPr>
          <p:spPr bwMode="auto">
            <a:xfrm>
              <a:off x="4002968" y="1470274"/>
              <a:ext cx="0" cy="76657"/>
            </a:xfrm>
            <a:prstGeom prst="line">
              <a:avLst/>
            </a:prstGeom>
            <a:solidFill>
              <a:schemeClr val="accent1"/>
            </a:solidFill>
            <a:ln w="6350" cap="flat" cmpd="sng" algn="ctr">
              <a:solidFill>
                <a:schemeClr val="tx1"/>
              </a:solidFill>
              <a:prstDash val="solid"/>
              <a:round/>
              <a:headEnd type="none" w="med" len="med"/>
              <a:tailEnd type="none" w="med" len="med"/>
            </a:ln>
            <a:effectLst/>
          </p:spPr>
        </p:cxnSp>
        <p:cxnSp>
          <p:nvCxnSpPr>
            <p:cNvPr id="405" name="Straight Connector 393">
              <a:extLst>
                <a:ext uri="{FF2B5EF4-FFF2-40B4-BE49-F238E27FC236}">
                  <a16:creationId xmlns:a16="http://schemas.microsoft.com/office/drawing/2014/main" id="{708932F8-882F-4438-A2F3-C5939ACDD9A1}"/>
                </a:ext>
              </a:extLst>
            </p:cNvPr>
            <p:cNvCxnSpPr/>
            <p:nvPr/>
          </p:nvCxnSpPr>
          <p:spPr bwMode="auto">
            <a:xfrm>
              <a:off x="4597152" y="1470274"/>
              <a:ext cx="0" cy="76657"/>
            </a:xfrm>
            <a:prstGeom prst="line">
              <a:avLst/>
            </a:prstGeom>
            <a:solidFill>
              <a:schemeClr val="accent1"/>
            </a:solidFill>
            <a:ln w="6350" cap="flat" cmpd="sng" algn="ctr">
              <a:solidFill>
                <a:schemeClr val="tx1"/>
              </a:solidFill>
              <a:prstDash val="solid"/>
              <a:round/>
              <a:headEnd type="none" w="med" len="med"/>
              <a:tailEnd type="none" w="med" len="med"/>
            </a:ln>
            <a:effectLst/>
          </p:spPr>
        </p:cxnSp>
        <p:cxnSp>
          <p:nvCxnSpPr>
            <p:cNvPr id="406" name="Straight Connector 395">
              <a:extLst>
                <a:ext uri="{FF2B5EF4-FFF2-40B4-BE49-F238E27FC236}">
                  <a16:creationId xmlns:a16="http://schemas.microsoft.com/office/drawing/2014/main" id="{BE910C07-4874-4637-B1BE-4CDB37C6F680}"/>
                </a:ext>
              </a:extLst>
            </p:cNvPr>
            <p:cNvCxnSpPr/>
            <p:nvPr/>
          </p:nvCxnSpPr>
          <p:spPr bwMode="auto">
            <a:xfrm>
              <a:off x="5191336" y="1470274"/>
              <a:ext cx="0" cy="76657"/>
            </a:xfrm>
            <a:prstGeom prst="line">
              <a:avLst/>
            </a:prstGeom>
            <a:solidFill>
              <a:schemeClr val="accent1"/>
            </a:solidFill>
            <a:ln w="6350" cap="flat" cmpd="sng" algn="ctr">
              <a:solidFill>
                <a:schemeClr val="tx1"/>
              </a:solidFill>
              <a:prstDash val="solid"/>
              <a:round/>
              <a:headEnd type="none" w="med" len="med"/>
              <a:tailEnd type="none" w="med" len="med"/>
            </a:ln>
            <a:effectLst/>
          </p:spPr>
        </p:cxnSp>
      </p:grpSp>
      <p:grpSp>
        <p:nvGrpSpPr>
          <p:cNvPr id="407" name="Group 14">
            <a:extLst>
              <a:ext uri="{FF2B5EF4-FFF2-40B4-BE49-F238E27FC236}">
                <a16:creationId xmlns:a16="http://schemas.microsoft.com/office/drawing/2014/main" id="{B3FC3315-059B-44B4-B605-3F77C43D6BBB}"/>
              </a:ext>
            </a:extLst>
          </p:cNvPr>
          <p:cNvGrpSpPr/>
          <p:nvPr/>
        </p:nvGrpSpPr>
        <p:grpSpPr>
          <a:xfrm>
            <a:off x="6355694" y="1689100"/>
            <a:ext cx="753760" cy="77788"/>
            <a:chOff x="3408784" y="1470274"/>
            <a:chExt cx="2376063" cy="76657"/>
          </a:xfrm>
        </p:grpSpPr>
        <p:cxnSp>
          <p:nvCxnSpPr>
            <p:cNvPr id="408" name="Connecteur droit 185">
              <a:extLst>
                <a:ext uri="{FF2B5EF4-FFF2-40B4-BE49-F238E27FC236}">
                  <a16:creationId xmlns:a16="http://schemas.microsoft.com/office/drawing/2014/main" id="{E9651AA0-F7DC-4178-9D8A-F85BECAC90E3}"/>
                </a:ext>
              </a:extLst>
            </p:cNvPr>
            <p:cNvCxnSpPr>
              <a:cxnSpLocks/>
            </p:cNvCxnSpPr>
            <p:nvPr/>
          </p:nvCxnSpPr>
          <p:spPr bwMode="auto">
            <a:xfrm>
              <a:off x="3408784" y="1508602"/>
              <a:ext cx="2376063" cy="0"/>
            </a:xfrm>
            <a:prstGeom prst="line">
              <a:avLst/>
            </a:prstGeom>
            <a:solidFill>
              <a:schemeClr val="accent1"/>
            </a:solidFill>
            <a:ln w="9525" cap="flat" cmpd="sng" algn="ctr">
              <a:solidFill>
                <a:schemeClr val="bg1">
                  <a:lumMod val="50000"/>
                </a:schemeClr>
              </a:solidFill>
              <a:prstDash val="solid"/>
              <a:round/>
              <a:headEnd type="diamond" w="med" len="med"/>
              <a:tailEnd type="diamond" w="med" len="med"/>
            </a:ln>
            <a:effectLst/>
          </p:spPr>
        </p:cxnSp>
        <p:cxnSp>
          <p:nvCxnSpPr>
            <p:cNvPr id="409" name="Straight Connector 11">
              <a:extLst>
                <a:ext uri="{FF2B5EF4-FFF2-40B4-BE49-F238E27FC236}">
                  <a16:creationId xmlns:a16="http://schemas.microsoft.com/office/drawing/2014/main" id="{6C0C4F34-56C0-4362-84F9-EEA68B895B0E}"/>
                </a:ext>
              </a:extLst>
            </p:cNvPr>
            <p:cNvCxnSpPr/>
            <p:nvPr/>
          </p:nvCxnSpPr>
          <p:spPr bwMode="auto">
            <a:xfrm>
              <a:off x="4002968" y="1470274"/>
              <a:ext cx="0" cy="76657"/>
            </a:xfrm>
            <a:prstGeom prst="line">
              <a:avLst/>
            </a:prstGeom>
            <a:solidFill>
              <a:schemeClr val="accent1"/>
            </a:solidFill>
            <a:ln w="6350" cap="flat" cmpd="sng" algn="ctr">
              <a:solidFill>
                <a:schemeClr val="tx1"/>
              </a:solidFill>
              <a:prstDash val="solid"/>
              <a:round/>
              <a:headEnd type="none" w="med" len="med"/>
              <a:tailEnd type="none" w="med" len="med"/>
            </a:ln>
            <a:effectLst/>
          </p:spPr>
        </p:cxnSp>
        <p:cxnSp>
          <p:nvCxnSpPr>
            <p:cNvPr id="410" name="Straight Connector 393">
              <a:extLst>
                <a:ext uri="{FF2B5EF4-FFF2-40B4-BE49-F238E27FC236}">
                  <a16:creationId xmlns:a16="http://schemas.microsoft.com/office/drawing/2014/main" id="{EC3887C2-C836-4EAA-8F07-89FFD1AAFF66}"/>
                </a:ext>
              </a:extLst>
            </p:cNvPr>
            <p:cNvCxnSpPr/>
            <p:nvPr/>
          </p:nvCxnSpPr>
          <p:spPr bwMode="auto">
            <a:xfrm>
              <a:off x="4597152" y="1470274"/>
              <a:ext cx="0" cy="76657"/>
            </a:xfrm>
            <a:prstGeom prst="line">
              <a:avLst/>
            </a:prstGeom>
            <a:solidFill>
              <a:schemeClr val="accent1"/>
            </a:solidFill>
            <a:ln w="6350" cap="flat" cmpd="sng" algn="ctr">
              <a:solidFill>
                <a:schemeClr val="tx1"/>
              </a:solidFill>
              <a:prstDash val="solid"/>
              <a:round/>
              <a:headEnd type="none" w="med" len="med"/>
              <a:tailEnd type="none" w="med" len="med"/>
            </a:ln>
            <a:effectLst/>
          </p:spPr>
        </p:cxnSp>
        <p:cxnSp>
          <p:nvCxnSpPr>
            <p:cNvPr id="411" name="Straight Connector 395">
              <a:extLst>
                <a:ext uri="{FF2B5EF4-FFF2-40B4-BE49-F238E27FC236}">
                  <a16:creationId xmlns:a16="http://schemas.microsoft.com/office/drawing/2014/main" id="{07C450E2-2DCE-47C1-AC3E-D105F16AA081}"/>
                </a:ext>
              </a:extLst>
            </p:cNvPr>
            <p:cNvCxnSpPr/>
            <p:nvPr/>
          </p:nvCxnSpPr>
          <p:spPr bwMode="auto">
            <a:xfrm>
              <a:off x="5191336" y="1470274"/>
              <a:ext cx="0" cy="76657"/>
            </a:xfrm>
            <a:prstGeom prst="line">
              <a:avLst/>
            </a:prstGeom>
            <a:solidFill>
              <a:schemeClr val="accent1"/>
            </a:solidFill>
            <a:ln w="6350" cap="flat" cmpd="sng" algn="ctr">
              <a:solidFill>
                <a:schemeClr val="tx1"/>
              </a:solidFill>
              <a:prstDash val="solid"/>
              <a:round/>
              <a:headEnd type="none" w="med" len="med"/>
              <a:tailEnd type="none" w="med" len="med"/>
            </a:ln>
            <a:effectLst/>
          </p:spPr>
        </p:cxnSp>
      </p:grpSp>
      <p:grpSp>
        <p:nvGrpSpPr>
          <p:cNvPr id="412" name="Group 14">
            <a:extLst>
              <a:ext uri="{FF2B5EF4-FFF2-40B4-BE49-F238E27FC236}">
                <a16:creationId xmlns:a16="http://schemas.microsoft.com/office/drawing/2014/main" id="{7952F43E-C38F-4FAF-AB56-FBE0A1D04485}"/>
              </a:ext>
            </a:extLst>
          </p:cNvPr>
          <p:cNvGrpSpPr/>
          <p:nvPr/>
        </p:nvGrpSpPr>
        <p:grpSpPr>
          <a:xfrm>
            <a:off x="6355694" y="2011363"/>
            <a:ext cx="753760" cy="76200"/>
            <a:chOff x="3408784" y="1470274"/>
            <a:chExt cx="2376063" cy="76657"/>
          </a:xfrm>
        </p:grpSpPr>
        <p:cxnSp>
          <p:nvCxnSpPr>
            <p:cNvPr id="413" name="Connecteur droit 185">
              <a:extLst>
                <a:ext uri="{FF2B5EF4-FFF2-40B4-BE49-F238E27FC236}">
                  <a16:creationId xmlns:a16="http://schemas.microsoft.com/office/drawing/2014/main" id="{9D61B0CD-E8DE-4AFB-8F56-7A83C6F126B7}"/>
                </a:ext>
              </a:extLst>
            </p:cNvPr>
            <p:cNvCxnSpPr>
              <a:cxnSpLocks/>
            </p:cNvCxnSpPr>
            <p:nvPr/>
          </p:nvCxnSpPr>
          <p:spPr bwMode="auto">
            <a:xfrm>
              <a:off x="3408784" y="1508602"/>
              <a:ext cx="2376063" cy="0"/>
            </a:xfrm>
            <a:prstGeom prst="line">
              <a:avLst/>
            </a:prstGeom>
            <a:solidFill>
              <a:schemeClr val="accent1"/>
            </a:solidFill>
            <a:ln w="9525" cap="flat" cmpd="sng" algn="ctr">
              <a:solidFill>
                <a:schemeClr val="bg1">
                  <a:lumMod val="50000"/>
                </a:schemeClr>
              </a:solidFill>
              <a:prstDash val="solid"/>
              <a:round/>
              <a:headEnd type="diamond" w="med" len="med"/>
              <a:tailEnd type="diamond" w="med" len="med"/>
            </a:ln>
            <a:effectLst/>
          </p:spPr>
        </p:cxnSp>
        <p:cxnSp>
          <p:nvCxnSpPr>
            <p:cNvPr id="414" name="Straight Connector 11">
              <a:extLst>
                <a:ext uri="{FF2B5EF4-FFF2-40B4-BE49-F238E27FC236}">
                  <a16:creationId xmlns:a16="http://schemas.microsoft.com/office/drawing/2014/main" id="{A00DC5E7-56B1-4E17-A93E-2CD6ACCE9018}"/>
                </a:ext>
              </a:extLst>
            </p:cNvPr>
            <p:cNvCxnSpPr/>
            <p:nvPr/>
          </p:nvCxnSpPr>
          <p:spPr bwMode="auto">
            <a:xfrm>
              <a:off x="4002968" y="1470274"/>
              <a:ext cx="0" cy="76657"/>
            </a:xfrm>
            <a:prstGeom prst="line">
              <a:avLst/>
            </a:prstGeom>
            <a:solidFill>
              <a:schemeClr val="accent1"/>
            </a:solidFill>
            <a:ln w="6350" cap="flat" cmpd="sng" algn="ctr">
              <a:solidFill>
                <a:schemeClr val="tx1"/>
              </a:solidFill>
              <a:prstDash val="solid"/>
              <a:round/>
              <a:headEnd type="none" w="med" len="med"/>
              <a:tailEnd type="none" w="med" len="med"/>
            </a:ln>
            <a:effectLst/>
          </p:spPr>
        </p:cxnSp>
        <p:cxnSp>
          <p:nvCxnSpPr>
            <p:cNvPr id="415" name="Straight Connector 393">
              <a:extLst>
                <a:ext uri="{FF2B5EF4-FFF2-40B4-BE49-F238E27FC236}">
                  <a16:creationId xmlns:a16="http://schemas.microsoft.com/office/drawing/2014/main" id="{D0B73D7B-0F79-4227-A621-A82162C02C93}"/>
                </a:ext>
              </a:extLst>
            </p:cNvPr>
            <p:cNvCxnSpPr/>
            <p:nvPr/>
          </p:nvCxnSpPr>
          <p:spPr bwMode="auto">
            <a:xfrm>
              <a:off x="4597152" y="1470274"/>
              <a:ext cx="0" cy="76657"/>
            </a:xfrm>
            <a:prstGeom prst="line">
              <a:avLst/>
            </a:prstGeom>
            <a:solidFill>
              <a:schemeClr val="accent1"/>
            </a:solidFill>
            <a:ln w="6350" cap="flat" cmpd="sng" algn="ctr">
              <a:solidFill>
                <a:schemeClr val="tx1"/>
              </a:solidFill>
              <a:prstDash val="solid"/>
              <a:round/>
              <a:headEnd type="none" w="med" len="med"/>
              <a:tailEnd type="none" w="med" len="med"/>
            </a:ln>
            <a:effectLst/>
          </p:spPr>
        </p:cxnSp>
        <p:cxnSp>
          <p:nvCxnSpPr>
            <p:cNvPr id="416" name="Straight Connector 395">
              <a:extLst>
                <a:ext uri="{FF2B5EF4-FFF2-40B4-BE49-F238E27FC236}">
                  <a16:creationId xmlns:a16="http://schemas.microsoft.com/office/drawing/2014/main" id="{EED7FD1C-5A02-4222-8EF8-F716AF9E5DB0}"/>
                </a:ext>
              </a:extLst>
            </p:cNvPr>
            <p:cNvCxnSpPr/>
            <p:nvPr/>
          </p:nvCxnSpPr>
          <p:spPr bwMode="auto">
            <a:xfrm>
              <a:off x="5191336" y="1470274"/>
              <a:ext cx="0" cy="76657"/>
            </a:xfrm>
            <a:prstGeom prst="line">
              <a:avLst/>
            </a:prstGeom>
            <a:solidFill>
              <a:schemeClr val="accent1"/>
            </a:solidFill>
            <a:ln w="6350" cap="flat" cmpd="sng" algn="ctr">
              <a:solidFill>
                <a:schemeClr val="tx1"/>
              </a:solidFill>
              <a:prstDash val="solid"/>
              <a:round/>
              <a:headEnd type="none" w="med" len="med"/>
              <a:tailEnd type="none" w="med" len="med"/>
            </a:ln>
            <a:effectLst/>
          </p:spPr>
        </p:cxnSp>
      </p:grpSp>
      <p:grpSp>
        <p:nvGrpSpPr>
          <p:cNvPr id="417" name="Group 14">
            <a:extLst>
              <a:ext uri="{FF2B5EF4-FFF2-40B4-BE49-F238E27FC236}">
                <a16:creationId xmlns:a16="http://schemas.microsoft.com/office/drawing/2014/main" id="{85AC1C61-0CF7-4C1C-B48A-7A9FDE0E881B}"/>
              </a:ext>
            </a:extLst>
          </p:cNvPr>
          <p:cNvGrpSpPr/>
          <p:nvPr/>
        </p:nvGrpSpPr>
        <p:grpSpPr>
          <a:xfrm>
            <a:off x="6355694" y="2451100"/>
            <a:ext cx="753760" cy="76200"/>
            <a:chOff x="3408784" y="1470274"/>
            <a:chExt cx="2376063" cy="76657"/>
          </a:xfrm>
        </p:grpSpPr>
        <p:cxnSp>
          <p:nvCxnSpPr>
            <p:cNvPr id="418" name="Connecteur droit 185">
              <a:extLst>
                <a:ext uri="{FF2B5EF4-FFF2-40B4-BE49-F238E27FC236}">
                  <a16:creationId xmlns:a16="http://schemas.microsoft.com/office/drawing/2014/main" id="{76CB3ADD-198D-42E9-ACC5-A423D0C99A85}"/>
                </a:ext>
              </a:extLst>
            </p:cNvPr>
            <p:cNvCxnSpPr>
              <a:cxnSpLocks/>
            </p:cNvCxnSpPr>
            <p:nvPr/>
          </p:nvCxnSpPr>
          <p:spPr bwMode="auto">
            <a:xfrm>
              <a:off x="3408784" y="1508602"/>
              <a:ext cx="2376063" cy="0"/>
            </a:xfrm>
            <a:prstGeom prst="line">
              <a:avLst/>
            </a:prstGeom>
            <a:solidFill>
              <a:schemeClr val="accent1"/>
            </a:solidFill>
            <a:ln w="9525" cap="flat" cmpd="sng" algn="ctr">
              <a:solidFill>
                <a:schemeClr val="bg1">
                  <a:lumMod val="50000"/>
                </a:schemeClr>
              </a:solidFill>
              <a:prstDash val="solid"/>
              <a:round/>
              <a:headEnd type="diamond" w="med" len="med"/>
              <a:tailEnd type="diamond" w="med" len="med"/>
            </a:ln>
            <a:effectLst/>
          </p:spPr>
        </p:cxnSp>
        <p:cxnSp>
          <p:nvCxnSpPr>
            <p:cNvPr id="419" name="Straight Connector 11">
              <a:extLst>
                <a:ext uri="{FF2B5EF4-FFF2-40B4-BE49-F238E27FC236}">
                  <a16:creationId xmlns:a16="http://schemas.microsoft.com/office/drawing/2014/main" id="{19775694-DF41-4D10-99A8-E5C50B61E113}"/>
                </a:ext>
              </a:extLst>
            </p:cNvPr>
            <p:cNvCxnSpPr/>
            <p:nvPr/>
          </p:nvCxnSpPr>
          <p:spPr bwMode="auto">
            <a:xfrm>
              <a:off x="4002968" y="1470274"/>
              <a:ext cx="0" cy="76657"/>
            </a:xfrm>
            <a:prstGeom prst="line">
              <a:avLst/>
            </a:prstGeom>
            <a:solidFill>
              <a:schemeClr val="accent1"/>
            </a:solidFill>
            <a:ln w="6350" cap="flat" cmpd="sng" algn="ctr">
              <a:solidFill>
                <a:schemeClr val="tx1"/>
              </a:solidFill>
              <a:prstDash val="solid"/>
              <a:round/>
              <a:headEnd type="none" w="med" len="med"/>
              <a:tailEnd type="none" w="med" len="med"/>
            </a:ln>
            <a:effectLst/>
          </p:spPr>
        </p:cxnSp>
        <p:cxnSp>
          <p:nvCxnSpPr>
            <p:cNvPr id="422" name="Straight Connector 393">
              <a:extLst>
                <a:ext uri="{FF2B5EF4-FFF2-40B4-BE49-F238E27FC236}">
                  <a16:creationId xmlns:a16="http://schemas.microsoft.com/office/drawing/2014/main" id="{7EDFAB36-8298-4F28-88EF-88F56351C704}"/>
                </a:ext>
              </a:extLst>
            </p:cNvPr>
            <p:cNvCxnSpPr/>
            <p:nvPr/>
          </p:nvCxnSpPr>
          <p:spPr bwMode="auto">
            <a:xfrm>
              <a:off x="4597152" y="1470274"/>
              <a:ext cx="0" cy="76657"/>
            </a:xfrm>
            <a:prstGeom prst="line">
              <a:avLst/>
            </a:prstGeom>
            <a:solidFill>
              <a:schemeClr val="accent1"/>
            </a:solidFill>
            <a:ln w="6350" cap="flat" cmpd="sng" algn="ctr">
              <a:solidFill>
                <a:schemeClr val="tx1"/>
              </a:solidFill>
              <a:prstDash val="solid"/>
              <a:round/>
              <a:headEnd type="none" w="med" len="med"/>
              <a:tailEnd type="none" w="med" len="med"/>
            </a:ln>
            <a:effectLst/>
          </p:spPr>
        </p:cxnSp>
        <p:cxnSp>
          <p:nvCxnSpPr>
            <p:cNvPr id="423" name="Straight Connector 395">
              <a:extLst>
                <a:ext uri="{FF2B5EF4-FFF2-40B4-BE49-F238E27FC236}">
                  <a16:creationId xmlns:a16="http://schemas.microsoft.com/office/drawing/2014/main" id="{7D7C0704-2A4D-499D-A3F9-60C073148E2B}"/>
                </a:ext>
              </a:extLst>
            </p:cNvPr>
            <p:cNvCxnSpPr/>
            <p:nvPr/>
          </p:nvCxnSpPr>
          <p:spPr bwMode="auto">
            <a:xfrm>
              <a:off x="5191336" y="1470274"/>
              <a:ext cx="0" cy="76657"/>
            </a:xfrm>
            <a:prstGeom prst="line">
              <a:avLst/>
            </a:prstGeom>
            <a:solidFill>
              <a:schemeClr val="accent1"/>
            </a:solidFill>
            <a:ln w="6350" cap="flat" cmpd="sng" algn="ctr">
              <a:solidFill>
                <a:schemeClr val="tx1"/>
              </a:solidFill>
              <a:prstDash val="solid"/>
              <a:round/>
              <a:headEnd type="none" w="med" len="med"/>
              <a:tailEnd type="none" w="med" len="med"/>
            </a:ln>
            <a:effectLst/>
          </p:spPr>
        </p:cxnSp>
      </p:grpSp>
      <p:grpSp>
        <p:nvGrpSpPr>
          <p:cNvPr id="424" name="Group 14">
            <a:extLst>
              <a:ext uri="{FF2B5EF4-FFF2-40B4-BE49-F238E27FC236}">
                <a16:creationId xmlns:a16="http://schemas.microsoft.com/office/drawing/2014/main" id="{5013FA97-B0F4-4A64-A7E9-0AD542A305AC}"/>
              </a:ext>
            </a:extLst>
          </p:cNvPr>
          <p:cNvGrpSpPr/>
          <p:nvPr/>
        </p:nvGrpSpPr>
        <p:grpSpPr>
          <a:xfrm>
            <a:off x="6355694" y="2770188"/>
            <a:ext cx="753760" cy="77788"/>
            <a:chOff x="3408784" y="1470274"/>
            <a:chExt cx="2376063" cy="76657"/>
          </a:xfrm>
        </p:grpSpPr>
        <p:cxnSp>
          <p:nvCxnSpPr>
            <p:cNvPr id="425" name="Connecteur droit 185">
              <a:extLst>
                <a:ext uri="{FF2B5EF4-FFF2-40B4-BE49-F238E27FC236}">
                  <a16:creationId xmlns:a16="http://schemas.microsoft.com/office/drawing/2014/main" id="{665DDE3F-6FAD-4A20-A1FE-7456D5D93FDA}"/>
                </a:ext>
              </a:extLst>
            </p:cNvPr>
            <p:cNvCxnSpPr>
              <a:cxnSpLocks/>
            </p:cNvCxnSpPr>
            <p:nvPr/>
          </p:nvCxnSpPr>
          <p:spPr bwMode="auto">
            <a:xfrm>
              <a:off x="3408784" y="1508602"/>
              <a:ext cx="2376063" cy="0"/>
            </a:xfrm>
            <a:prstGeom prst="line">
              <a:avLst/>
            </a:prstGeom>
            <a:solidFill>
              <a:schemeClr val="accent1"/>
            </a:solidFill>
            <a:ln w="9525" cap="flat" cmpd="sng" algn="ctr">
              <a:solidFill>
                <a:schemeClr val="bg1">
                  <a:lumMod val="50000"/>
                </a:schemeClr>
              </a:solidFill>
              <a:prstDash val="solid"/>
              <a:round/>
              <a:headEnd type="diamond" w="med" len="med"/>
              <a:tailEnd type="diamond" w="med" len="med"/>
            </a:ln>
            <a:effectLst/>
          </p:spPr>
        </p:cxnSp>
        <p:cxnSp>
          <p:nvCxnSpPr>
            <p:cNvPr id="426" name="Straight Connector 11">
              <a:extLst>
                <a:ext uri="{FF2B5EF4-FFF2-40B4-BE49-F238E27FC236}">
                  <a16:creationId xmlns:a16="http://schemas.microsoft.com/office/drawing/2014/main" id="{92FC4DF7-3103-4920-8A3E-FB04FE928314}"/>
                </a:ext>
              </a:extLst>
            </p:cNvPr>
            <p:cNvCxnSpPr/>
            <p:nvPr/>
          </p:nvCxnSpPr>
          <p:spPr bwMode="auto">
            <a:xfrm>
              <a:off x="4002968" y="1470274"/>
              <a:ext cx="0" cy="76657"/>
            </a:xfrm>
            <a:prstGeom prst="line">
              <a:avLst/>
            </a:prstGeom>
            <a:solidFill>
              <a:schemeClr val="accent1"/>
            </a:solidFill>
            <a:ln w="6350" cap="flat" cmpd="sng" algn="ctr">
              <a:solidFill>
                <a:schemeClr val="tx1"/>
              </a:solidFill>
              <a:prstDash val="solid"/>
              <a:round/>
              <a:headEnd type="none" w="med" len="med"/>
              <a:tailEnd type="none" w="med" len="med"/>
            </a:ln>
            <a:effectLst/>
          </p:spPr>
        </p:cxnSp>
        <p:cxnSp>
          <p:nvCxnSpPr>
            <p:cNvPr id="427" name="Straight Connector 393">
              <a:extLst>
                <a:ext uri="{FF2B5EF4-FFF2-40B4-BE49-F238E27FC236}">
                  <a16:creationId xmlns:a16="http://schemas.microsoft.com/office/drawing/2014/main" id="{6855C70B-ED65-4336-AAAA-188576FC8ED7}"/>
                </a:ext>
              </a:extLst>
            </p:cNvPr>
            <p:cNvCxnSpPr/>
            <p:nvPr/>
          </p:nvCxnSpPr>
          <p:spPr bwMode="auto">
            <a:xfrm>
              <a:off x="4597152" y="1470274"/>
              <a:ext cx="0" cy="76657"/>
            </a:xfrm>
            <a:prstGeom prst="line">
              <a:avLst/>
            </a:prstGeom>
            <a:solidFill>
              <a:schemeClr val="accent1"/>
            </a:solidFill>
            <a:ln w="6350" cap="flat" cmpd="sng" algn="ctr">
              <a:solidFill>
                <a:schemeClr val="tx1"/>
              </a:solidFill>
              <a:prstDash val="solid"/>
              <a:round/>
              <a:headEnd type="none" w="med" len="med"/>
              <a:tailEnd type="none" w="med" len="med"/>
            </a:ln>
            <a:effectLst/>
          </p:spPr>
        </p:cxnSp>
        <p:cxnSp>
          <p:nvCxnSpPr>
            <p:cNvPr id="428" name="Straight Connector 395">
              <a:extLst>
                <a:ext uri="{FF2B5EF4-FFF2-40B4-BE49-F238E27FC236}">
                  <a16:creationId xmlns:a16="http://schemas.microsoft.com/office/drawing/2014/main" id="{38A7D380-93F3-483A-A44D-5FDDC114CA6E}"/>
                </a:ext>
              </a:extLst>
            </p:cNvPr>
            <p:cNvCxnSpPr/>
            <p:nvPr/>
          </p:nvCxnSpPr>
          <p:spPr bwMode="auto">
            <a:xfrm>
              <a:off x="5191336" y="1470274"/>
              <a:ext cx="0" cy="76657"/>
            </a:xfrm>
            <a:prstGeom prst="line">
              <a:avLst/>
            </a:prstGeom>
            <a:solidFill>
              <a:schemeClr val="accent1"/>
            </a:solidFill>
            <a:ln w="6350" cap="flat" cmpd="sng" algn="ctr">
              <a:solidFill>
                <a:schemeClr val="tx1"/>
              </a:solidFill>
              <a:prstDash val="solid"/>
              <a:round/>
              <a:headEnd type="none" w="med" len="med"/>
              <a:tailEnd type="none" w="med" len="med"/>
            </a:ln>
            <a:effectLst/>
          </p:spPr>
        </p:cxnSp>
      </p:grpSp>
      <p:sp>
        <p:nvSpPr>
          <p:cNvPr id="571" name="Flowchart: Connector 137">
            <a:extLst>
              <a:ext uri="{FF2B5EF4-FFF2-40B4-BE49-F238E27FC236}">
                <a16:creationId xmlns:a16="http://schemas.microsoft.com/office/drawing/2014/main" id="{83A1A957-09EF-441E-B0F3-BEA3575C3310}"/>
              </a:ext>
            </a:extLst>
          </p:cNvPr>
          <p:cNvSpPr/>
          <p:nvPr/>
        </p:nvSpPr>
        <p:spPr>
          <a:xfrm>
            <a:off x="6526412" y="2441575"/>
            <a:ext cx="127000" cy="125413"/>
          </a:xfrm>
          <a:prstGeom prst="flowChartConnector">
            <a:avLst/>
          </a:prstGeom>
          <a:solidFill>
            <a:srgbClr val="00206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Arial" panose="020B0604020202020204" pitchFamily="34" charset="0"/>
              <a:buChar char="•"/>
            </a:pPr>
            <a:endParaRPr lang="en-US" sz="1000" dirty="0">
              <a:solidFill>
                <a:schemeClr val="tx1"/>
              </a:solidFill>
            </a:endParaRPr>
          </a:p>
        </p:txBody>
      </p:sp>
      <p:sp>
        <p:nvSpPr>
          <p:cNvPr id="572" name="Flowchart: Connector 137">
            <a:extLst>
              <a:ext uri="{FF2B5EF4-FFF2-40B4-BE49-F238E27FC236}">
                <a16:creationId xmlns:a16="http://schemas.microsoft.com/office/drawing/2014/main" id="{C8642C5B-766C-444E-B472-4CCCA91833BB}"/>
              </a:ext>
            </a:extLst>
          </p:cNvPr>
          <p:cNvSpPr/>
          <p:nvPr/>
        </p:nvSpPr>
        <p:spPr>
          <a:xfrm>
            <a:off x="6447935" y="2736850"/>
            <a:ext cx="127000" cy="125413"/>
          </a:xfrm>
          <a:prstGeom prst="flowChartConnector">
            <a:avLst/>
          </a:prstGeom>
          <a:solidFill>
            <a:srgbClr val="00206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Arial" panose="020B0604020202020204" pitchFamily="34" charset="0"/>
              <a:buChar char="•"/>
            </a:pPr>
            <a:endParaRPr lang="en-US" sz="1000" dirty="0">
              <a:solidFill>
                <a:schemeClr val="tx1"/>
              </a:solidFill>
            </a:endParaRPr>
          </a:p>
        </p:txBody>
      </p:sp>
      <p:sp>
        <p:nvSpPr>
          <p:cNvPr id="573" name="Flowchart: Connector 137">
            <a:extLst>
              <a:ext uri="{FF2B5EF4-FFF2-40B4-BE49-F238E27FC236}">
                <a16:creationId xmlns:a16="http://schemas.microsoft.com/office/drawing/2014/main" id="{641495BC-10DB-4F75-90D3-435B0EA4AA1D}"/>
              </a:ext>
            </a:extLst>
          </p:cNvPr>
          <p:cNvSpPr/>
          <p:nvPr/>
        </p:nvSpPr>
        <p:spPr>
          <a:xfrm>
            <a:off x="6787637" y="1987550"/>
            <a:ext cx="127000" cy="125413"/>
          </a:xfrm>
          <a:prstGeom prst="flowChartConnector">
            <a:avLst/>
          </a:prstGeom>
          <a:solidFill>
            <a:srgbClr val="00206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Arial" panose="020B0604020202020204" pitchFamily="34" charset="0"/>
              <a:buChar char="•"/>
            </a:pPr>
            <a:endParaRPr lang="en-US" sz="1000" dirty="0">
              <a:solidFill>
                <a:schemeClr val="tx1"/>
              </a:solidFill>
            </a:endParaRPr>
          </a:p>
        </p:txBody>
      </p:sp>
      <p:sp>
        <p:nvSpPr>
          <p:cNvPr id="574" name="Flowchart: Connector 137">
            <a:extLst>
              <a:ext uri="{FF2B5EF4-FFF2-40B4-BE49-F238E27FC236}">
                <a16:creationId xmlns:a16="http://schemas.microsoft.com/office/drawing/2014/main" id="{B378CEDE-C4B2-43EE-A7C1-F2D15C120DFA}"/>
              </a:ext>
            </a:extLst>
          </p:cNvPr>
          <p:cNvSpPr/>
          <p:nvPr/>
        </p:nvSpPr>
        <p:spPr>
          <a:xfrm>
            <a:off x="6854914" y="1665288"/>
            <a:ext cx="127000" cy="125413"/>
          </a:xfrm>
          <a:prstGeom prst="flowChartConnector">
            <a:avLst/>
          </a:prstGeom>
          <a:solidFill>
            <a:srgbClr val="00206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Arial" panose="020B0604020202020204" pitchFamily="34" charset="0"/>
              <a:buChar char="•"/>
            </a:pPr>
            <a:endParaRPr lang="en-US" sz="1000" dirty="0">
              <a:solidFill>
                <a:schemeClr val="tx1"/>
              </a:solidFill>
            </a:endParaRPr>
          </a:p>
        </p:txBody>
      </p:sp>
      <p:sp>
        <p:nvSpPr>
          <p:cNvPr id="575" name="Flowchart: Connector 137">
            <a:extLst>
              <a:ext uri="{FF2B5EF4-FFF2-40B4-BE49-F238E27FC236}">
                <a16:creationId xmlns:a16="http://schemas.microsoft.com/office/drawing/2014/main" id="{670C47CD-4DA7-4D9F-AE7A-05B5C0EE79A0}"/>
              </a:ext>
            </a:extLst>
          </p:cNvPr>
          <p:cNvSpPr/>
          <p:nvPr/>
        </p:nvSpPr>
        <p:spPr>
          <a:xfrm>
            <a:off x="6923675" y="1325563"/>
            <a:ext cx="127000" cy="125413"/>
          </a:xfrm>
          <a:prstGeom prst="flowChartConnector">
            <a:avLst/>
          </a:prstGeom>
          <a:solidFill>
            <a:srgbClr val="00206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Arial" panose="020B0604020202020204" pitchFamily="34" charset="0"/>
              <a:buChar char="•"/>
            </a:pPr>
            <a:endParaRPr lang="en-US" sz="1000" dirty="0">
              <a:solidFill>
                <a:schemeClr val="tx1"/>
              </a:solidFill>
            </a:endParaRPr>
          </a:p>
        </p:txBody>
      </p:sp>
      <p:sp>
        <p:nvSpPr>
          <p:cNvPr id="432" name="Rectangle 431">
            <a:extLst>
              <a:ext uri="{FF2B5EF4-FFF2-40B4-BE49-F238E27FC236}">
                <a16:creationId xmlns:a16="http://schemas.microsoft.com/office/drawing/2014/main" id="{03857C1B-D6C5-45FC-9704-4AD21AA68E0E}"/>
              </a:ext>
            </a:extLst>
          </p:cNvPr>
          <p:cNvSpPr/>
          <p:nvPr/>
        </p:nvSpPr>
        <p:spPr>
          <a:xfrm>
            <a:off x="7409543" y="1222050"/>
            <a:ext cx="2153598" cy="1775152"/>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lIns="72000" rIns="72000" rtlCol="0" anchor="ctr"/>
          <a:lstStyle/>
          <a:p>
            <a:pPr algn="ctr"/>
            <a:r>
              <a:rPr lang="en-US" sz="800" dirty="0">
                <a:solidFill>
                  <a:schemeClr val="tx1"/>
                </a:solidFill>
              </a:rPr>
              <a:t>Regarding end-clients’ expectations, REN players are expected to offer an online platform to allow the insured person to follow its file easily</a:t>
            </a:r>
          </a:p>
          <a:p>
            <a:pPr algn="ctr"/>
            <a:endParaRPr lang="en-US" sz="800" dirty="0">
              <a:solidFill>
                <a:schemeClr val="tx1"/>
              </a:solidFill>
            </a:endParaRPr>
          </a:p>
          <a:p>
            <a:pPr algn="ctr"/>
            <a:r>
              <a:rPr lang="en-US" sz="800" dirty="0">
                <a:solidFill>
                  <a:schemeClr val="tx1"/>
                </a:solidFill>
              </a:rPr>
              <a:t>New cross-sell opportunities do not appear to be crucial at the moment, according to both the value and the market maturity</a:t>
            </a:r>
          </a:p>
        </p:txBody>
      </p:sp>
      <p:sp>
        <p:nvSpPr>
          <p:cNvPr id="195" name="Rectangle 194">
            <a:extLst>
              <a:ext uri="{FF2B5EF4-FFF2-40B4-BE49-F238E27FC236}">
                <a16:creationId xmlns:a16="http://schemas.microsoft.com/office/drawing/2014/main" id="{1D8E904A-12F9-46A4-95EA-1ACD9EDBA1AF}"/>
              </a:ext>
            </a:extLst>
          </p:cNvPr>
          <p:cNvSpPr/>
          <p:nvPr/>
        </p:nvSpPr>
        <p:spPr>
          <a:xfrm>
            <a:off x="7409543" y="815149"/>
            <a:ext cx="2153599" cy="35242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Comments</a:t>
            </a:r>
          </a:p>
        </p:txBody>
      </p:sp>
      <p:sp>
        <p:nvSpPr>
          <p:cNvPr id="218" name="Ellipse 217">
            <a:extLst>
              <a:ext uri="{FF2B5EF4-FFF2-40B4-BE49-F238E27FC236}">
                <a16:creationId xmlns:a16="http://schemas.microsoft.com/office/drawing/2014/main" id="{0C18248F-CE9C-49C4-902E-BB259EC3F72E}"/>
              </a:ext>
            </a:extLst>
          </p:cNvPr>
          <p:cNvSpPr/>
          <p:nvPr/>
        </p:nvSpPr>
        <p:spPr>
          <a:xfrm>
            <a:off x="1261973" y="1281113"/>
            <a:ext cx="216000" cy="215900"/>
          </a:xfrm>
          <a:prstGeom prst="ellipse">
            <a:avLst/>
          </a:prstGeom>
          <a:solidFill>
            <a:srgbClr val="EBF1DE"/>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1</a:t>
            </a:r>
          </a:p>
        </p:txBody>
      </p:sp>
      <p:sp>
        <p:nvSpPr>
          <p:cNvPr id="219" name="Ellipse 218">
            <a:extLst>
              <a:ext uri="{FF2B5EF4-FFF2-40B4-BE49-F238E27FC236}">
                <a16:creationId xmlns:a16="http://schemas.microsoft.com/office/drawing/2014/main" id="{699912BB-DA44-4A9A-B10E-4A39772DE6E9}"/>
              </a:ext>
            </a:extLst>
          </p:cNvPr>
          <p:cNvSpPr/>
          <p:nvPr/>
        </p:nvSpPr>
        <p:spPr>
          <a:xfrm>
            <a:off x="1261973" y="1619250"/>
            <a:ext cx="216000" cy="215900"/>
          </a:xfrm>
          <a:prstGeom prst="ellipse">
            <a:avLst/>
          </a:prstGeom>
          <a:solidFill>
            <a:srgbClr val="EBF1DE"/>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2</a:t>
            </a:r>
          </a:p>
        </p:txBody>
      </p:sp>
      <p:sp>
        <p:nvSpPr>
          <p:cNvPr id="220" name="Ellipse 219">
            <a:extLst>
              <a:ext uri="{FF2B5EF4-FFF2-40B4-BE49-F238E27FC236}">
                <a16:creationId xmlns:a16="http://schemas.microsoft.com/office/drawing/2014/main" id="{3A6BFE8B-73D5-4CB5-AADD-F6690E4E599D}"/>
              </a:ext>
            </a:extLst>
          </p:cNvPr>
          <p:cNvSpPr/>
          <p:nvPr/>
        </p:nvSpPr>
        <p:spPr>
          <a:xfrm>
            <a:off x="1261973" y="1941513"/>
            <a:ext cx="216000" cy="215900"/>
          </a:xfrm>
          <a:prstGeom prst="ellipse">
            <a:avLst/>
          </a:prstGeom>
          <a:solidFill>
            <a:srgbClr val="EBF1DE"/>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3</a:t>
            </a:r>
          </a:p>
        </p:txBody>
      </p:sp>
      <p:sp>
        <p:nvSpPr>
          <p:cNvPr id="221" name="Ellipse 220">
            <a:extLst>
              <a:ext uri="{FF2B5EF4-FFF2-40B4-BE49-F238E27FC236}">
                <a16:creationId xmlns:a16="http://schemas.microsoft.com/office/drawing/2014/main" id="{156A4B58-CEE1-45BD-8FD1-4FD98B592434}"/>
              </a:ext>
            </a:extLst>
          </p:cNvPr>
          <p:cNvSpPr/>
          <p:nvPr/>
        </p:nvSpPr>
        <p:spPr>
          <a:xfrm>
            <a:off x="1261973" y="2530475"/>
            <a:ext cx="216000" cy="215900"/>
          </a:xfrm>
          <a:prstGeom prst="ellipse">
            <a:avLst/>
          </a:prstGeom>
          <a:solidFill>
            <a:srgbClr val="EBF1DE"/>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4</a:t>
            </a:r>
          </a:p>
        </p:txBody>
      </p:sp>
      <p:sp>
        <p:nvSpPr>
          <p:cNvPr id="222" name="Ellipse 221">
            <a:extLst>
              <a:ext uri="{FF2B5EF4-FFF2-40B4-BE49-F238E27FC236}">
                <a16:creationId xmlns:a16="http://schemas.microsoft.com/office/drawing/2014/main" id="{B664E997-E830-4082-930F-A45A251FD462}"/>
              </a:ext>
            </a:extLst>
          </p:cNvPr>
          <p:cNvSpPr/>
          <p:nvPr/>
        </p:nvSpPr>
        <p:spPr>
          <a:xfrm>
            <a:off x="1264151" y="3281644"/>
            <a:ext cx="216000" cy="216000"/>
          </a:xfrm>
          <a:prstGeom prst="ellipse">
            <a:avLst/>
          </a:prstGeom>
          <a:solidFill>
            <a:srgbClr val="E6E0EC"/>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6</a:t>
            </a:r>
          </a:p>
        </p:txBody>
      </p:sp>
      <p:sp>
        <p:nvSpPr>
          <p:cNvPr id="223" name="Ellipse 222">
            <a:extLst>
              <a:ext uri="{FF2B5EF4-FFF2-40B4-BE49-F238E27FC236}">
                <a16:creationId xmlns:a16="http://schemas.microsoft.com/office/drawing/2014/main" id="{AACFFFD0-291B-45A6-A066-6352E58C9EEB}"/>
              </a:ext>
            </a:extLst>
          </p:cNvPr>
          <p:cNvSpPr/>
          <p:nvPr/>
        </p:nvSpPr>
        <p:spPr>
          <a:xfrm>
            <a:off x="1264151" y="3587582"/>
            <a:ext cx="216000" cy="216000"/>
          </a:xfrm>
          <a:prstGeom prst="ellipse">
            <a:avLst/>
          </a:prstGeom>
          <a:solidFill>
            <a:srgbClr val="E6E0EC"/>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7</a:t>
            </a:r>
          </a:p>
        </p:txBody>
      </p:sp>
      <p:sp>
        <p:nvSpPr>
          <p:cNvPr id="224" name="Ellipse 223">
            <a:extLst>
              <a:ext uri="{FF2B5EF4-FFF2-40B4-BE49-F238E27FC236}">
                <a16:creationId xmlns:a16="http://schemas.microsoft.com/office/drawing/2014/main" id="{9CC974BC-E401-410D-895E-89F6C7E5FD6F}"/>
              </a:ext>
            </a:extLst>
          </p:cNvPr>
          <p:cNvSpPr/>
          <p:nvPr/>
        </p:nvSpPr>
        <p:spPr>
          <a:xfrm>
            <a:off x="1264151" y="3915635"/>
            <a:ext cx="216000" cy="216000"/>
          </a:xfrm>
          <a:prstGeom prst="ellipse">
            <a:avLst/>
          </a:prstGeom>
          <a:solidFill>
            <a:srgbClr val="E6E0EC"/>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8</a:t>
            </a:r>
          </a:p>
        </p:txBody>
      </p:sp>
      <p:sp>
        <p:nvSpPr>
          <p:cNvPr id="225" name="Ellipse 224">
            <a:extLst>
              <a:ext uri="{FF2B5EF4-FFF2-40B4-BE49-F238E27FC236}">
                <a16:creationId xmlns:a16="http://schemas.microsoft.com/office/drawing/2014/main" id="{2E3BF3CB-B236-4275-A4F8-DE6805D6032E}"/>
              </a:ext>
            </a:extLst>
          </p:cNvPr>
          <p:cNvSpPr/>
          <p:nvPr/>
        </p:nvSpPr>
        <p:spPr>
          <a:xfrm>
            <a:off x="1264151" y="4184089"/>
            <a:ext cx="216000" cy="216000"/>
          </a:xfrm>
          <a:prstGeom prst="ellipse">
            <a:avLst/>
          </a:prstGeom>
          <a:solidFill>
            <a:srgbClr val="E6E0EC"/>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9</a:t>
            </a:r>
          </a:p>
        </p:txBody>
      </p:sp>
      <p:sp>
        <p:nvSpPr>
          <p:cNvPr id="236" name="Rectangle 235">
            <a:extLst>
              <a:ext uri="{FF2B5EF4-FFF2-40B4-BE49-F238E27FC236}">
                <a16:creationId xmlns:a16="http://schemas.microsoft.com/office/drawing/2014/main" id="{00F7E046-3416-4368-812E-5C119AD03ABB}"/>
              </a:ext>
            </a:extLst>
          </p:cNvPr>
          <p:cNvSpPr/>
          <p:nvPr/>
        </p:nvSpPr>
        <p:spPr>
          <a:xfrm>
            <a:off x="1423664" y="815149"/>
            <a:ext cx="2843613" cy="35242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Identified use-cases for a company such as Hestia</a:t>
            </a:r>
          </a:p>
        </p:txBody>
      </p:sp>
      <p:sp>
        <p:nvSpPr>
          <p:cNvPr id="207" name="Rectangle 206">
            <a:extLst>
              <a:ext uri="{FF2B5EF4-FFF2-40B4-BE49-F238E27FC236}">
                <a16:creationId xmlns:a16="http://schemas.microsoft.com/office/drawing/2014/main" id="{C77775EA-390E-4A32-B782-BAB1BE3EC7C9}"/>
              </a:ext>
            </a:extLst>
          </p:cNvPr>
          <p:cNvSpPr/>
          <p:nvPr/>
        </p:nvSpPr>
        <p:spPr>
          <a:xfrm>
            <a:off x="1423666" y="4673084"/>
            <a:ext cx="2845916" cy="266758"/>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sz="800" dirty="0">
                <a:solidFill>
                  <a:schemeClr val="tx1"/>
                </a:solidFill>
              </a:rPr>
              <a:t>Claim reporting and first draft of the quotation</a:t>
            </a:r>
          </a:p>
        </p:txBody>
      </p:sp>
      <p:sp>
        <p:nvSpPr>
          <p:cNvPr id="208" name="Rectangle 207">
            <a:extLst>
              <a:ext uri="{FF2B5EF4-FFF2-40B4-BE49-F238E27FC236}">
                <a16:creationId xmlns:a16="http://schemas.microsoft.com/office/drawing/2014/main" id="{2CB2F9BF-C01A-4704-9110-A94AED93C7CC}"/>
              </a:ext>
            </a:extLst>
          </p:cNvPr>
          <p:cNvSpPr/>
          <p:nvPr/>
        </p:nvSpPr>
        <p:spPr>
          <a:xfrm>
            <a:off x="1423666" y="4958440"/>
            <a:ext cx="2845916" cy="330208"/>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sz="800" dirty="0">
                <a:solidFill>
                  <a:schemeClr val="tx1"/>
                </a:solidFill>
              </a:rPr>
              <a:t>Easy and quick validation step and follow-up by insurance company</a:t>
            </a:r>
          </a:p>
        </p:txBody>
      </p:sp>
      <p:sp>
        <p:nvSpPr>
          <p:cNvPr id="209" name="Rectangle 208">
            <a:extLst>
              <a:ext uri="{FF2B5EF4-FFF2-40B4-BE49-F238E27FC236}">
                <a16:creationId xmlns:a16="http://schemas.microsoft.com/office/drawing/2014/main" id="{BC902227-95B2-498A-BE19-2097B8481568}"/>
              </a:ext>
            </a:extLst>
          </p:cNvPr>
          <p:cNvSpPr/>
          <p:nvPr/>
        </p:nvSpPr>
        <p:spPr>
          <a:xfrm>
            <a:off x="1437132" y="5307246"/>
            <a:ext cx="2830145" cy="29469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sz="800" dirty="0">
                <a:solidFill>
                  <a:schemeClr val="tx1"/>
                </a:solidFill>
              </a:rPr>
              <a:t>Security and authentication (electronic signature for all stakeholders,…)</a:t>
            </a:r>
          </a:p>
        </p:txBody>
      </p:sp>
      <p:sp>
        <p:nvSpPr>
          <p:cNvPr id="214" name="Rectangle 213">
            <a:extLst>
              <a:ext uri="{FF2B5EF4-FFF2-40B4-BE49-F238E27FC236}">
                <a16:creationId xmlns:a16="http://schemas.microsoft.com/office/drawing/2014/main" id="{DC59756C-B7DA-4DDA-924C-AA8BBB352C21}"/>
              </a:ext>
            </a:extLst>
          </p:cNvPr>
          <p:cNvSpPr/>
          <p:nvPr/>
        </p:nvSpPr>
        <p:spPr>
          <a:xfrm>
            <a:off x="1423666" y="5620535"/>
            <a:ext cx="2845916" cy="34274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sz="800" dirty="0">
                <a:solidFill>
                  <a:schemeClr val="tx1"/>
                </a:solidFill>
              </a:rPr>
              <a:t>Reporting advancement and final documents received and stored with GED¹</a:t>
            </a:r>
          </a:p>
        </p:txBody>
      </p:sp>
      <p:sp>
        <p:nvSpPr>
          <p:cNvPr id="215" name="Rectangle 214">
            <a:extLst>
              <a:ext uri="{FF2B5EF4-FFF2-40B4-BE49-F238E27FC236}">
                <a16:creationId xmlns:a16="http://schemas.microsoft.com/office/drawing/2014/main" id="{1E911E45-788D-4A82-A9CC-7DE8DEFD1940}"/>
              </a:ext>
            </a:extLst>
          </p:cNvPr>
          <p:cNvSpPr/>
          <p:nvPr/>
        </p:nvSpPr>
        <p:spPr>
          <a:xfrm>
            <a:off x="1423666" y="5981878"/>
            <a:ext cx="2845916" cy="34274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sz="800" dirty="0">
                <a:solidFill>
                  <a:schemeClr val="tx1"/>
                </a:solidFill>
              </a:rPr>
              <a:t>Finalization and clients’ feedback on the service quality</a:t>
            </a:r>
          </a:p>
        </p:txBody>
      </p:sp>
      <p:sp>
        <p:nvSpPr>
          <p:cNvPr id="216" name="Ellipse 229">
            <a:extLst>
              <a:ext uri="{FF2B5EF4-FFF2-40B4-BE49-F238E27FC236}">
                <a16:creationId xmlns:a16="http://schemas.microsoft.com/office/drawing/2014/main" id="{B55021B7-A72D-46BD-93C8-F7D071B2FA3D}"/>
              </a:ext>
            </a:extLst>
          </p:cNvPr>
          <p:cNvSpPr/>
          <p:nvPr/>
        </p:nvSpPr>
        <p:spPr>
          <a:xfrm>
            <a:off x="1261973" y="4706970"/>
            <a:ext cx="216000" cy="216000"/>
          </a:xfrm>
          <a:prstGeom prst="ellipse">
            <a:avLst/>
          </a:prstGeom>
          <a:solidFill>
            <a:srgbClr val="C6D9F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800" dirty="0">
                <a:solidFill>
                  <a:schemeClr val="tx1"/>
                </a:solidFill>
              </a:rPr>
              <a:t>11</a:t>
            </a:r>
          </a:p>
        </p:txBody>
      </p:sp>
      <p:sp>
        <p:nvSpPr>
          <p:cNvPr id="217" name="Ellipse 230">
            <a:extLst>
              <a:ext uri="{FF2B5EF4-FFF2-40B4-BE49-F238E27FC236}">
                <a16:creationId xmlns:a16="http://schemas.microsoft.com/office/drawing/2014/main" id="{9E62E839-2DD0-4F81-9D37-40746772CDB9}"/>
              </a:ext>
            </a:extLst>
          </p:cNvPr>
          <p:cNvSpPr/>
          <p:nvPr/>
        </p:nvSpPr>
        <p:spPr>
          <a:xfrm>
            <a:off x="1261973" y="5008122"/>
            <a:ext cx="216000" cy="216000"/>
          </a:xfrm>
          <a:prstGeom prst="ellipse">
            <a:avLst/>
          </a:prstGeom>
          <a:solidFill>
            <a:srgbClr val="C6D9F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800" dirty="0">
                <a:solidFill>
                  <a:schemeClr val="tx1"/>
                </a:solidFill>
              </a:rPr>
              <a:t>12</a:t>
            </a:r>
          </a:p>
        </p:txBody>
      </p:sp>
      <p:sp>
        <p:nvSpPr>
          <p:cNvPr id="237" name="Ellipse 231">
            <a:extLst>
              <a:ext uri="{FF2B5EF4-FFF2-40B4-BE49-F238E27FC236}">
                <a16:creationId xmlns:a16="http://schemas.microsoft.com/office/drawing/2014/main" id="{6E5AF13E-321B-46A9-8A9E-118042B87B4E}"/>
              </a:ext>
            </a:extLst>
          </p:cNvPr>
          <p:cNvSpPr/>
          <p:nvPr/>
        </p:nvSpPr>
        <p:spPr>
          <a:xfrm>
            <a:off x="1261973" y="5350030"/>
            <a:ext cx="216000" cy="216000"/>
          </a:xfrm>
          <a:prstGeom prst="ellipse">
            <a:avLst/>
          </a:prstGeom>
          <a:solidFill>
            <a:srgbClr val="C6D9F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800" dirty="0">
                <a:solidFill>
                  <a:schemeClr val="tx1"/>
                </a:solidFill>
              </a:rPr>
              <a:t>13</a:t>
            </a:r>
          </a:p>
        </p:txBody>
      </p:sp>
      <p:sp>
        <p:nvSpPr>
          <p:cNvPr id="238" name="Ellipse 232">
            <a:extLst>
              <a:ext uri="{FF2B5EF4-FFF2-40B4-BE49-F238E27FC236}">
                <a16:creationId xmlns:a16="http://schemas.microsoft.com/office/drawing/2014/main" id="{AFF1494D-4D2B-458F-9EF2-6B336A081C82}"/>
              </a:ext>
            </a:extLst>
          </p:cNvPr>
          <p:cNvSpPr/>
          <p:nvPr/>
        </p:nvSpPr>
        <p:spPr>
          <a:xfrm>
            <a:off x="1261973" y="5686919"/>
            <a:ext cx="216000" cy="216000"/>
          </a:xfrm>
          <a:prstGeom prst="ellipse">
            <a:avLst/>
          </a:prstGeom>
          <a:solidFill>
            <a:srgbClr val="C6D9F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800" dirty="0">
                <a:solidFill>
                  <a:schemeClr val="tx1"/>
                </a:solidFill>
              </a:rPr>
              <a:t>14</a:t>
            </a:r>
          </a:p>
        </p:txBody>
      </p:sp>
      <p:sp>
        <p:nvSpPr>
          <p:cNvPr id="239" name="Ellipse 234">
            <a:extLst>
              <a:ext uri="{FF2B5EF4-FFF2-40B4-BE49-F238E27FC236}">
                <a16:creationId xmlns:a16="http://schemas.microsoft.com/office/drawing/2014/main" id="{D4188DE1-989E-4558-A0ED-D3E5F1AF38BF}"/>
              </a:ext>
            </a:extLst>
          </p:cNvPr>
          <p:cNvSpPr/>
          <p:nvPr/>
        </p:nvSpPr>
        <p:spPr>
          <a:xfrm>
            <a:off x="1261973" y="6049995"/>
            <a:ext cx="216000" cy="216000"/>
          </a:xfrm>
          <a:prstGeom prst="ellipse">
            <a:avLst/>
          </a:prstGeom>
          <a:solidFill>
            <a:srgbClr val="C6D9F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800" dirty="0">
                <a:solidFill>
                  <a:schemeClr val="tx1"/>
                </a:solidFill>
              </a:rPr>
              <a:t>15</a:t>
            </a:r>
          </a:p>
        </p:txBody>
      </p:sp>
      <p:sp>
        <p:nvSpPr>
          <p:cNvPr id="230" name="Rectangle 229">
            <a:extLst>
              <a:ext uri="{FF2B5EF4-FFF2-40B4-BE49-F238E27FC236}">
                <a16:creationId xmlns:a16="http://schemas.microsoft.com/office/drawing/2014/main" id="{64F2FF87-3CBF-4A00-803B-0E89D116F29E}"/>
              </a:ext>
            </a:extLst>
          </p:cNvPr>
          <p:cNvSpPr/>
          <p:nvPr/>
        </p:nvSpPr>
        <p:spPr>
          <a:xfrm>
            <a:off x="1416531" y="4453496"/>
            <a:ext cx="2845915" cy="197068"/>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Operation quality control (repair evaluation)</a:t>
            </a:r>
          </a:p>
        </p:txBody>
      </p:sp>
      <p:sp>
        <p:nvSpPr>
          <p:cNvPr id="231" name="Oval 230">
            <a:extLst>
              <a:ext uri="{FF2B5EF4-FFF2-40B4-BE49-F238E27FC236}">
                <a16:creationId xmlns:a16="http://schemas.microsoft.com/office/drawing/2014/main" id="{6D4A5C11-33F4-4F26-8E6B-7AC3CA71CF5F}"/>
              </a:ext>
            </a:extLst>
          </p:cNvPr>
          <p:cNvSpPr/>
          <p:nvPr>
            <p:custDataLst>
              <p:tags r:id="rId20"/>
            </p:custDataLst>
          </p:nvPr>
        </p:nvSpPr>
        <p:spPr bwMode="auto">
          <a:xfrm>
            <a:off x="4725204" y="4458368"/>
            <a:ext cx="187325" cy="187325"/>
          </a:xfrm>
          <a:prstGeom prst="ellipse">
            <a:avLst/>
          </a:prstGeom>
          <a:solidFill>
            <a:schemeClr val="bg1"/>
          </a:solidFill>
          <a:ln w="9525" cap="flat" cmpd="sng" algn="ctr">
            <a:solidFill>
              <a:schemeClr val="tx2"/>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232" name="Arc 231">
            <a:extLst>
              <a:ext uri="{FF2B5EF4-FFF2-40B4-BE49-F238E27FC236}">
                <a16:creationId xmlns:a16="http://schemas.microsoft.com/office/drawing/2014/main" id="{82471BA2-16A9-4C4B-997B-816167E7C0D8}"/>
              </a:ext>
            </a:extLst>
          </p:cNvPr>
          <p:cNvSpPr/>
          <p:nvPr>
            <p:custDataLst>
              <p:tags r:id="rId21"/>
            </p:custDataLst>
          </p:nvPr>
        </p:nvSpPr>
        <p:spPr bwMode="gray">
          <a:xfrm>
            <a:off x="4725205" y="4458368"/>
            <a:ext cx="187324" cy="187325"/>
          </a:xfrm>
          <a:prstGeom prst="arc">
            <a:avLst>
              <a:gd name="adj1" fmla="val 16200000"/>
              <a:gd name="adj2" fmla="val 13095265"/>
            </a:avLst>
          </a:prstGeom>
          <a:solidFill>
            <a:schemeClr val="tx2"/>
          </a:solidFill>
          <a:ln w="9525" cap="flat" cmpd="sng" algn="ctr">
            <a:solidFill>
              <a:schemeClr val="tx2"/>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nvGrpSpPr>
          <p:cNvPr id="233" name="Group 4">
            <a:extLst>
              <a:ext uri="{FF2B5EF4-FFF2-40B4-BE49-F238E27FC236}">
                <a16:creationId xmlns:a16="http://schemas.microsoft.com/office/drawing/2014/main" id="{668C111F-8D9D-4F56-B1E6-E6A119BF18C5}"/>
              </a:ext>
            </a:extLst>
          </p:cNvPr>
          <p:cNvGrpSpPr>
            <a:grpSpLocks noChangeAspect="1"/>
          </p:cNvGrpSpPr>
          <p:nvPr/>
        </p:nvGrpSpPr>
        <p:grpSpPr bwMode="auto">
          <a:xfrm>
            <a:off x="5720312" y="4463700"/>
            <a:ext cx="149150" cy="176661"/>
            <a:chOff x="811" y="719"/>
            <a:chExt cx="694" cy="822"/>
          </a:xfrm>
          <a:solidFill>
            <a:srgbClr val="FFC000"/>
          </a:solidFill>
        </p:grpSpPr>
        <p:sp>
          <p:nvSpPr>
            <p:cNvPr id="235" name="Freeform 5">
              <a:extLst>
                <a:ext uri="{FF2B5EF4-FFF2-40B4-BE49-F238E27FC236}">
                  <a16:creationId xmlns:a16="http://schemas.microsoft.com/office/drawing/2014/main" id="{963A0A85-C0C5-4CE8-B381-0D70558A96B4}"/>
                </a:ext>
              </a:extLst>
            </p:cNvPr>
            <p:cNvSpPr>
              <a:spLocks/>
            </p:cNvSpPr>
            <p:nvPr/>
          </p:nvSpPr>
          <p:spPr bwMode="auto">
            <a:xfrm>
              <a:off x="811" y="800"/>
              <a:ext cx="93" cy="741"/>
            </a:xfrm>
            <a:custGeom>
              <a:avLst/>
              <a:gdLst>
                <a:gd name="T0" fmla="*/ 4 w 8"/>
                <a:gd name="T1" fmla="*/ 0 h 64"/>
                <a:gd name="T2" fmla="*/ 0 w 8"/>
                <a:gd name="T3" fmla="*/ 4 h 64"/>
                <a:gd name="T4" fmla="*/ 0 w 8"/>
                <a:gd name="T5" fmla="*/ 64 h 64"/>
                <a:gd name="T6" fmla="*/ 8 w 8"/>
                <a:gd name="T7" fmla="*/ 64 h 64"/>
                <a:gd name="T8" fmla="*/ 8 w 8"/>
                <a:gd name="T9" fmla="*/ 4 h 64"/>
                <a:gd name="T10" fmla="*/ 4 w 8"/>
                <a:gd name="T11" fmla="*/ 0 h 64"/>
              </a:gdLst>
              <a:ahLst/>
              <a:cxnLst>
                <a:cxn ang="0">
                  <a:pos x="T0" y="T1"/>
                </a:cxn>
                <a:cxn ang="0">
                  <a:pos x="T2" y="T3"/>
                </a:cxn>
                <a:cxn ang="0">
                  <a:pos x="T4" y="T5"/>
                </a:cxn>
                <a:cxn ang="0">
                  <a:pos x="T6" y="T7"/>
                </a:cxn>
                <a:cxn ang="0">
                  <a:pos x="T8" y="T9"/>
                </a:cxn>
                <a:cxn ang="0">
                  <a:pos x="T10" y="T11"/>
                </a:cxn>
              </a:cxnLst>
              <a:rect l="0" t="0" r="r" b="b"/>
              <a:pathLst>
                <a:path w="8" h="64">
                  <a:moveTo>
                    <a:pt x="4" y="0"/>
                  </a:moveTo>
                  <a:cubicBezTo>
                    <a:pt x="2" y="0"/>
                    <a:pt x="0" y="2"/>
                    <a:pt x="0" y="4"/>
                  </a:cubicBezTo>
                  <a:cubicBezTo>
                    <a:pt x="0" y="64"/>
                    <a:pt x="0" y="64"/>
                    <a:pt x="0" y="64"/>
                  </a:cubicBezTo>
                  <a:cubicBezTo>
                    <a:pt x="8" y="64"/>
                    <a:pt x="8" y="64"/>
                    <a:pt x="8" y="64"/>
                  </a:cubicBezTo>
                  <a:cubicBezTo>
                    <a:pt x="8" y="4"/>
                    <a:pt x="8" y="4"/>
                    <a:pt x="8" y="4"/>
                  </a:cubicBezTo>
                  <a:cubicBezTo>
                    <a:pt x="8" y="2"/>
                    <a:pt x="7"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0" name="Freeform 6">
              <a:extLst>
                <a:ext uri="{FF2B5EF4-FFF2-40B4-BE49-F238E27FC236}">
                  <a16:creationId xmlns:a16="http://schemas.microsoft.com/office/drawing/2014/main" id="{1D472755-B2AC-4531-83A6-C89686735436}"/>
                </a:ext>
              </a:extLst>
            </p:cNvPr>
            <p:cNvSpPr>
              <a:spLocks/>
            </p:cNvSpPr>
            <p:nvPr/>
          </p:nvSpPr>
          <p:spPr bwMode="auto">
            <a:xfrm>
              <a:off x="950" y="719"/>
              <a:ext cx="555" cy="741"/>
            </a:xfrm>
            <a:custGeom>
              <a:avLst/>
              <a:gdLst>
                <a:gd name="T0" fmla="*/ 0 w 48"/>
                <a:gd name="T1" fmla="*/ 16 h 64"/>
                <a:gd name="T2" fmla="*/ 0 w 48"/>
                <a:gd name="T3" fmla="*/ 48 h 64"/>
                <a:gd name="T4" fmla="*/ 48 w 48"/>
                <a:gd name="T5" fmla="*/ 44 h 64"/>
                <a:gd name="T6" fmla="*/ 48 w 48"/>
                <a:gd name="T7" fmla="*/ 12 h 64"/>
                <a:gd name="T8" fmla="*/ 0 w 48"/>
                <a:gd name="T9" fmla="*/ 16 h 64"/>
              </a:gdLst>
              <a:ahLst/>
              <a:cxnLst>
                <a:cxn ang="0">
                  <a:pos x="T0" y="T1"/>
                </a:cxn>
                <a:cxn ang="0">
                  <a:pos x="T2" y="T3"/>
                </a:cxn>
                <a:cxn ang="0">
                  <a:pos x="T4" y="T5"/>
                </a:cxn>
                <a:cxn ang="0">
                  <a:pos x="T6" y="T7"/>
                </a:cxn>
                <a:cxn ang="0">
                  <a:pos x="T8" y="T9"/>
                </a:cxn>
              </a:cxnLst>
              <a:rect l="0" t="0" r="r" b="b"/>
              <a:pathLst>
                <a:path w="48" h="64">
                  <a:moveTo>
                    <a:pt x="0" y="16"/>
                  </a:moveTo>
                  <a:cubicBezTo>
                    <a:pt x="0" y="48"/>
                    <a:pt x="0" y="48"/>
                    <a:pt x="0" y="48"/>
                  </a:cubicBezTo>
                  <a:cubicBezTo>
                    <a:pt x="24" y="32"/>
                    <a:pt x="24" y="64"/>
                    <a:pt x="48" y="44"/>
                  </a:cubicBezTo>
                  <a:cubicBezTo>
                    <a:pt x="48" y="12"/>
                    <a:pt x="48" y="12"/>
                    <a:pt x="48" y="12"/>
                  </a:cubicBezTo>
                  <a:cubicBezTo>
                    <a:pt x="24" y="32"/>
                    <a:pt x="24" y="0"/>
                    <a:pt x="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241" name="Group 14">
            <a:extLst>
              <a:ext uri="{FF2B5EF4-FFF2-40B4-BE49-F238E27FC236}">
                <a16:creationId xmlns:a16="http://schemas.microsoft.com/office/drawing/2014/main" id="{3FB3B6FF-B985-4905-9365-5414649EE7A4}"/>
              </a:ext>
            </a:extLst>
          </p:cNvPr>
          <p:cNvGrpSpPr/>
          <p:nvPr/>
        </p:nvGrpSpPr>
        <p:grpSpPr>
          <a:xfrm>
            <a:off x="6348560" y="4513702"/>
            <a:ext cx="753760" cy="76657"/>
            <a:chOff x="3408784" y="1470274"/>
            <a:chExt cx="2376063" cy="76657"/>
          </a:xfrm>
        </p:grpSpPr>
        <p:cxnSp>
          <p:nvCxnSpPr>
            <p:cNvPr id="242" name="Connecteur droit 185">
              <a:extLst>
                <a:ext uri="{FF2B5EF4-FFF2-40B4-BE49-F238E27FC236}">
                  <a16:creationId xmlns:a16="http://schemas.microsoft.com/office/drawing/2014/main" id="{86345CA0-6DCA-431B-AE46-0BC7FB9A807D}"/>
                </a:ext>
              </a:extLst>
            </p:cNvPr>
            <p:cNvCxnSpPr>
              <a:cxnSpLocks/>
            </p:cNvCxnSpPr>
            <p:nvPr/>
          </p:nvCxnSpPr>
          <p:spPr bwMode="auto">
            <a:xfrm>
              <a:off x="3408784" y="1508602"/>
              <a:ext cx="2376063" cy="0"/>
            </a:xfrm>
            <a:prstGeom prst="line">
              <a:avLst/>
            </a:prstGeom>
            <a:solidFill>
              <a:schemeClr val="accent1"/>
            </a:solidFill>
            <a:ln w="9525" cap="flat" cmpd="sng" algn="ctr">
              <a:solidFill>
                <a:schemeClr val="bg1">
                  <a:lumMod val="50000"/>
                </a:schemeClr>
              </a:solidFill>
              <a:prstDash val="solid"/>
              <a:round/>
              <a:headEnd type="diamond" w="med" len="med"/>
              <a:tailEnd type="diamond" w="med" len="med"/>
            </a:ln>
            <a:effectLst/>
          </p:spPr>
        </p:cxnSp>
        <p:cxnSp>
          <p:nvCxnSpPr>
            <p:cNvPr id="243" name="Straight Connector 11">
              <a:extLst>
                <a:ext uri="{FF2B5EF4-FFF2-40B4-BE49-F238E27FC236}">
                  <a16:creationId xmlns:a16="http://schemas.microsoft.com/office/drawing/2014/main" id="{48C74AB2-EDD1-4116-983D-DE95759B0664}"/>
                </a:ext>
              </a:extLst>
            </p:cNvPr>
            <p:cNvCxnSpPr/>
            <p:nvPr/>
          </p:nvCxnSpPr>
          <p:spPr bwMode="auto">
            <a:xfrm>
              <a:off x="4002968" y="1470274"/>
              <a:ext cx="0" cy="76657"/>
            </a:xfrm>
            <a:prstGeom prst="line">
              <a:avLst/>
            </a:prstGeom>
            <a:solidFill>
              <a:schemeClr val="accent1"/>
            </a:solidFill>
            <a:ln w="6350" cap="flat" cmpd="sng" algn="ctr">
              <a:solidFill>
                <a:schemeClr val="tx1"/>
              </a:solidFill>
              <a:prstDash val="solid"/>
              <a:round/>
              <a:headEnd type="none" w="med" len="med"/>
              <a:tailEnd type="none" w="med" len="med"/>
            </a:ln>
            <a:effectLst/>
          </p:spPr>
        </p:cxnSp>
        <p:cxnSp>
          <p:nvCxnSpPr>
            <p:cNvPr id="244" name="Straight Connector 393">
              <a:extLst>
                <a:ext uri="{FF2B5EF4-FFF2-40B4-BE49-F238E27FC236}">
                  <a16:creationId xmlns:a16="http://schemas.microsoft.com/office/drawing/2014/main" id="{4B08CB08-661A-4F72-8CC9-20A1D8967BAD}"/>
                </a:ext>
              </a:extLst>
            </p:cNvPr>
            <p:cNvCxnSpPr/>
            <p:nvPr/>
          </p:nvCxnSpPr>
          <p:spPr bwMode="auto">
            <a:xfrm>
              <a:off x="4597152" y="1470274"/>
              <a:ext cx="0" cy="76657"/>
            </a:xfrm>
            <a:prstGeom prst="line">
              <a:avLst/>
            </a:prstGeom>
            <a:solidFill>
              <a:schemeClr val="accent1"/>
            </a:solidFill>
            <a:ln w="6350" cap="flat" cmpd="sng" algn="ctr">
              <a:solidFill>
                <a:schemeClr val="tx1"/>
              </a:solidFill>
              <a:prstDash val="solid"/>
              <a:round/>
              <a:headEnd type="none" w="med" len="med"/>
              <a:tailEnd type="none" w="med" len="med"/>
            </a:ln>
            <a:effectLst/>
          </p:spPr>
        </p:cxnSp>
        <p:cxnSp>
          <p:nvCxnSpPr>
            <p:cNvPr id="245" name="Straight Connector 395">
              <a:extLst>
                <a:ext uri="{FF2B5EF4-FFF2-40B4-BE49-F238E27FC236}">
                  <a16:creationId xmlns:a16="http://schemas.microsoft.com/office/drawing/2014/main" id="{9ACF2CB9-0436-4453-9E92-C24C2869050E}"/>
                </a:ext>
              </a:extLst>
            </p:cNvPr>
            <p:cNvCxnSpPr/>
            <p:nvPr/>
          </p:nvCxnSpPr>
          <p:spPr bwMode="auto">
            <a:xfrm>
              <a:off x="5191336" y="1470274"/>
              <a:ext cx="0" cy="76657"/>
            </a:xfrm>
            <a:prstGeom prst="line">
              <a:avLst/>
            </a:prstGeom>
            <a:solidFill>
              <a:schemeClr val="accent1"/>
            </a:solidFill>
            <a:ln w="6350" cap="flat" cmpd="sng" algn="ctr">
              <a:solidFill>
                <a:schemeClr val="tx1"/>
              </a:solidFill>
              <a:prstDash val="solid"/>
              <a:round/>
              <a:headEnd type="none" w="med" len="med"/>
              <a:tailEnd type="none" w="med" len="med"/>
            </a:ln>
            <a:effectLst/>
          </p:spPr>
        </p:cxnSp>
      </p:grpSp>
      <p:sp>
        <p:nvSpPr>
          <p:cNvPr id="246" name="Flowchart: Connector 137">
            <a:extLst>
              <a:ext uri="{FF2B5EF4-FFF2-40B4-BE49-F238E27FC236}">
                <a16:creationId xmlns:a16="http://schemas.microsoft.com/office/drawing/2014/main" id="{51DDE23D-7F7B-4131-B329-3E1CE185D9CC}"/>
              </a:ext>
            </a:extLst>
          </p:cNvPr>
          <p:cNvSpPr/>
          <p:nvPr/>
        </p:nvSpPr>
        <p:spPr>
          <a:xfrm>
            <a:off x="6808194" y="4489324"/>
            <a:ext cx="127000" cy="125413"/>
          </a:xfrm>
          <a:prstGeom prst="flowChartConnector">
            <a:avLst/>
          </a:prstGeom>
          <a:solidFill>
            <a:srgbClr val="00206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Arial" panose="020B0604020202020204" pitchFamily="34" charset="0"/>
              <a:buChar char="•"/>
            </a:pPr>
            <a:endParaRPr lang="en-US" sz="1000" dirty="0">
              <a:solidFill>
                <a:schemeClr val="tx1"/>
              </a:solidFill>
            </a:endParaRPr>
          </a:p>
        </p:txBody>
      </p:sp>
      <p:sp>
        <p:nvSpPr>
          <p:cNvPr id="247" name="Ellipse 224">
            <a:extLst>
              <a:ext uri="{FF2B5EF4-FFF2-40B4-BE49-F238E27FC236}">
                <a16:creationId xmlns:a16="http://schemas.microsoft.com/office/drawing/2014/main" id="{A0D0EF63-6F4E-4C35-97FE-7CB7EC1B00D1}"/>
              </a:ext>
            </a:extLst>
          </p:cNvPr>
          <p:cNvSpPr/>
          <p:nvPr/>
        </p:nvSpPr>
        <p:spPr>
          <a:xfrm>
            <a:off x="1254839" y="4444030"/>
            <a:ext cx="216000" cy="216000"/>
          </a:xfrm>
          <a:prstGeom prst="ellipse">
            <a:avLst/>
          </a:prstGeom>
          <a:solidFill>
            <a:srgbClr val="E6E0EC"/>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800" dirty="0">
                <a:solidFill>
                  <a:schemeClr val="tx1"/>
                </a:solidFill>
              </a:rPr>
              <a:t>10</a:t>
            </a:r>
          </a:p>
        </p:txBody>
      </p:sp>
      <p:sp>
        <p:nvSpPr>
          <p:cNvPr id="251" name="Rectangle 250">
            <a:extLst>
              <a:ext uri="{FF2B5EF4-FFF2-40B4-BE49-F238E27FC236}">
                <a16:creationId xmlns:a16="http://schemas.microsoft.com/office/drawing/2014/main" id="{924B9EE3-D574-4FD1-8F24-96106106115C}"/>
              </a:ext>
            </a:extLst>
          </p:cNvPr>
          <p:cNvSpPr/>
          <p:nvPr/>
        </p:nvSpPr>
        <p:spPr>
          <a:xfrm>
            <a:off x="1423665" y="3007124"/>
            <a:ext cx="2845915" cy="25780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Workers sourcing and validation for REN providers’ network</a:t>
            </a:r>
          </a:p>
        </p:txBody>
      </p:sp>
      <p:grpSp>
        <p:nvGrpSpPr>
          <p:cNvPr id="252" name="Group 4">
            <a:extLst>
              <a:ext uri="{FF2B5EF4-FFF2-40B4-BE49-F238E27FC236}">
                <a16:creationId xmlns:a16="http://schemas.microsoft.com/office/drawing/2014/main" id="{FEFCB42E-10AA-4105-82EF-97D764288F0B}"/>
              </a:ext>
            </a:extLst>
          </p:cNvPr>
          <p:cNvGrpSpPr>
            <a:grpSpLocks noChangeAspect="1"/>
          </p:cNvGrpSpPr>
          <p:nvPr/>
        </p:nvGrpSpPr>
        <p:grpSpPr bwMode="auto">
          <a:xfrm>
            <a:off x="5727446" y="3028573"/>
            <a:ext cx="149150" cy="176661"/>
            <a:chOff x="811" y="719"/>
            <a:chExt cx="694" cy="822"/>
          </a:xfrm>
          <a:solidFill>
            <a:srgbClr val="FFC000"/>
          </a:solidFill>
        </p:grpSpPr>
        <p:sp>
          <p:nvSpPr>
            <p:cNvPr id="253" name="Freeform 5">
              <a:extLst>
                <a:ext uri="{FF2B5EF4-FFF2-40B4-BE49-F238E27FC236}">
                  <a16:creationId xmlns:a16="http://schemas.microsoft.com/office/drawing/2014/main" id="{5BB77F34-58E9-4A98-B794-17F688868012}"/>
                </a:ext>
              </a:extLst>
            </p:cNvPr>
            <p:cNvSpPr>
              <a:spLocks/>
            </p:cNvSpPr>
            <p:nvPr/>
          </p:nvSpPr>
          <p:spPr bwMode="auto">
            <a:xfrm>
              <a:off x="811" y="800"/>
              <a:ext cx="93" cy="741"/>
            </a:xfrm>
            <a:custGeom>
              <a:avLst/>
              <a:gdLst>
                <a:gd name="T0" fmla="*/ 4 w 8"/>
                <a:gd name="T1" fmla="*/ 0 h 64"/>
                <a:gd name="T2" fmla="*/ 0 w 8"/>
                <a:gd name="T3" fmla="*/ 4 h 64"/>
                <a:gd name="T4" fmla="*/ 0 w 8"/>
                <a:gd name="T5" fmla="*/ 64 h 64"/>
                <a:gd name="T6" fmla="*/ 8 w 8"/>
                <a:gd name="T7" fmla="*/ 64 h 64"/>
                <a:gd name="T8" fmla="*/ 8 w 8"/>
                <a:gd name="T9" fmla="*/ 4 h 64"/>
                <a:gd name="T10" fmla="*/ 4 w 8"/>
                <a:gd name="T11" fmla="*/ 0 h 64"/>
              </a:gdLst>
              <a:ahLst/>
              <a:cxnLst>
                <a:cxn ang="0">
                  <a:pos x="T0" y="T1"/>
                </a:cxn>
                <a:cxn ang="0">
                  <a:pos x="T2" y="T3"/>
                </a:cxn>
                <a:cxn ang="0">
                  <a:pos x="T4" y="T5"/>
                </a:cxn>
                <a:cxn ang="0">
                  <a:pos x="T6" y="T7"/>
                </a:cxn>
                <a:cxn ang="0">
                  <a:pos x="T8" y="T9"/>
                </a:cxn>
                <a:cxn ang="0">
                  <a:pos x="T10" y="T11"/>
                </a:cxn>
              </a:cxnLst>
              <a:rect l="0" t="0" r="r" b="b"/>
              <a:pathLst>
                <a:path w="8" h="64">
                  <a:moveTo>
                    <a:pt x="4" y="0"/>
                  </a:moveTo>
                  <a:cubicBezTo>
                    <a:pt x="2" y="0"/>
                    <a:pt x="0" y="2"/>
                    <a:pt x="0" y="4"/>
                  </a:cubicBezTo>
                  <a:cubicBezTo>
                    <a:pt x="0" y="64"/>
                    <a:pt x="0" y="64"/>
                    <a:pt x="0" y="64"/>
                  </a:cubicBezTo>
                  <a:cubicBezTo>
                    <a:pt x="8" y="64"/>
                    <a:pt x="8" y="64"/>
                    <a:pt x="8" y="64"/>
                  </a:cubicBezTo>
                  <a:cubicBezTo>
                    <a:pt x="8" y="4"/>
                    <a:pt x="8" y="4"/>
                    <a:pt x="8" y="4"/>
                  </a:cubicBezTo>
                  <a:cubicBezTo>
                    <a:pt x="8" y="2"/>
                    <a:pt x="7"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4" name="Freeform 6">
              <a:extLst>
                <a:ext uri="{FF2B5EF4-FFF2-40B4-BE49-F238E27FC236}">
                  <a16:creationId xmlns:a16="http://schemas.microsoft.com/office/drawing/2014/main" id="{C4E445EA-1ACA-4DDE-A519-01BF6D5BF8A5}"/>
                </a:ext>
              </a:extLst>
            </p:cNvPr>
            <p:cNvSpPr>
              <a:spLocks/>
            </p:cNvSpPr>
            <p:nvPr/>
          </p:nvSpPr>
          <p:spPr bwMode="auto">
            <a:xfrm>
              <a:off x="950" y="719"/>
              <a:ext cx="555" cy="741"/>
            </a:xfrm>
            <a:custGeom>
              <a:avLst/>
              <a:gdLst>
                <a:gd name="T0" fmla="*/ 0 w 48"/>
                <a:gd name="T1" fmla="*/ 16 h 64"/>
                <a:gd name="T2" fmla="*/ 0 w 48"/>
                <a:gd name="T3" fmla="*/ 48 h 64"/>
                <a:gd name="T4" fmla="*/ 48 w 48"/>
                <a:gd name="T5" fmla="*/ 44 h 64"/>
                <a:gd name="T6" fmla="*/ 48 w 48"/>
                <a:gd name="T7" fmla="*/ 12 h 64"/>
                <a:gd name="T8" fmla="*/ 0 w 48"/>
                <a:gd name="T9" fmla="*/ 16 h 64"/>
              </a:gdLst>
              <a:ahLst/>
              <a:cxnLst>
                <a:cxn ang="0">
                  <a:pos x="T0" y="T1"/>
                </a:cxn>
                <a:cxn ang="0">
                  <a:pos x="T2" y="T3"/>
                </a:cxn>
                <a:cxn ang="0">
                  <a:pos x="T4" y="T5"/>
                </a:cxn>
                <a:cxn ang="0">
                  <a:pos x="T6" y="T7"/>
                </a:cxn>
                <a:cxn ang="0">
                  <a:pos x="T8" y="T9"/>
                </a:cxn>
              </a:cxnLst>
              <a:rect l="0" t="0" r="r" b="b"/>
              <a:pathLst>
                <a:path w="48" h="64">
                  <a:moveTo>
                    <a:pt x="0" y="16"/>
                  </a:moveTo>
                  <a:cubicBezTo>
                    <a:pt x="0" y="48"/>
                    <a:pt x="0" y="48"/>
                    <a:pt x="0" y="48"/>
                  </a:cubicBezTo>
                  <a:cubicBezTo>
                    <a:pt x="24" y="32"/>
                    <a:pt x="24" y="64"/>
                    <a:pt x="48" y="44"/>
                  </a:cubicBezTo>
                  <a:cubicBezTo>
                    <a:pt x="48" y="12"/>
                    <a:pt x="48" y="12"/>
                    <a:pt x="48" y="12"/>
                  </a:cubicBezTo>
                  <a:cubicBezTo>
                    <a:pt x="24" y="32"/>
                    <a:pt x="24" y="0"/>
                    <a:pt x="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255" name="Group 14">
            <a:extLst>
              <a:ext uri="{FF2B5EF4-FFF2-40B4-BE49-F238E27FC236}">
                <a16:creationId xmlns:a16="http://schemas.microsoft.com/office/drawing/2014/main" id="{712DF0F8-9304-4C37-9318-2EE7B9257325}"/>
              </a:ext>
            </a:extLst>
          </p:cNvPr>
          <p:cNvGrpSpPr/>
          <p:nvPr/>
        </p:nvGrpSpPr>
        <p:grpSpPr>
          <a:xfrm>
            <a:off x="6355694" y="3078575"/>
            <a:ext cx="753760" cy="76657"/>
            <a:chOff x="3408784" y="1470274"/>
            <a:chExt cx="2376063" cy="76657"/>
          </a:xfrm>
        </p:grpSpPr>
        <p:cxnSp>
          <p:nvCxnSpPr>
            <p:cNvPr id="256" name="Connecteur droit 185">
              <a:extLst>
                <a:ext uri="{FF2B5EF4-FFF2-40B4-BE49-F238E27FC236}">
                  <a16:creationId xmlns:a16="http://schemas.microsoft.com/office/drawing/2014/main" id="{EF4454DF-8799-44F8-88A7-010679397AC4}"/>
                </a:ext>
              </a:extLst>
            </p:cNvPr>
            <p:cNvCxnSpPr>
              <a:cxnSpLocks/>
            </p:cNvCxnSpPr>
            <p:nvPr/>
          </p:nvCxnSpPr>
          <p:spPr bwMode="auto">
            <a:xfrm>
              <a:off x="3408784" y="1508602"/>
              <a:ext cx="2376063" cy="0"/>
            </a:xfrm>
            <a:prstGeom prst="line">
              <a:avLst/>
            </a:prstGeom>
            <a:solidFill>
              <a:schemeClr val="accent1"/>
            </a:solidFill>
            <a:ln w="9525" cap="flat" cmpd="sng" algn="ctr">
              <a:solidFill>
                <a:schemeClr val="bg1">
                  <a:lumMod val="50000"/>
                </a:schemeClr>
              </a:solidFill>
              <a:prstDash val="solid"/>
              <a:round/>
              <a:headEnd type="diamond" w="med" len="med"/>
              <a:tailEnd type="diamond" w="med" len="med"/>
            </a:ln>
            <a:effectLst/>
          </p:spPr>
        </p:cxnSp>
        <p:cxnSp>
          <p:nvCxnSpPr>
            <p:cNvPr id="257" name="Straight Connector 11">
              <a:extLst>
                <a:ext uri="{FF2B5EF4-FFF2-40B4-BE49-F238E27FC236}">
                  <a16:creationId xmlns:a16="http://schemas.microsoft.com/office/drawing/2014/main" id="{46A7722A-63EC-44DE-A827-58650D2236D6}"/>
                </a:ext>
              </a:extLst>
            </p:cNvPr>
            <p:cNvCxnSpPr/>
            <p:nvPr/>
          </p:nvCxnSpPr>
          <p:spPr bwMode="auto">
            <a:xfrm>
              <a:off x="4002968" y="1470274"/>
              <a:ext cx="0" cy="76657"/>
            </a:xfrm>
            <a:prstGeom prst="line">
              <a:avLst/>
            </a:prstGeom>
            <a:solidFill>
              <a:schemeClr val="accent1"/>
            </a:solidFill>
            <a:ln w="6350" cap="flat" cmpd="sng" algn="ctr">
              <a:solidFill>
                <a:schemeClr val="tx1"/>
              </a:solidFill>
              <a:prstDash val="solid"/>
              <a:round/>
              <a:headEnd type="none" w="med" len="med"/>
              <a:tailEnd type="none" w="med" len="med"/>
            </a:ln>
            <a:effectLst/>
          </p:spPr>
        </p:cxnSp>
        <p:cxnSp>
          <p:nvCxnSpPr>
            <p:cNvPr id="258" name="Straight Connector 393">
              <a:extLst>
                <a:ext uri="{FF2B5EF4-FFF2-40B4-BE49-F238E27FC236}">
                  <a16:creationId xmlns:a16="http://schemas.microsoft.com/office/drawing/2014/main" id="{52ACACD1-18E7-4BF7-8D33-4ECCD90F4E85}"/>
                </a:ext>
              </a:extLst>
            </p:cNvPr>
            <p:cNvCxnSpPr/>
            <p:nvPr/>
          </p:nvCxnSpPr>
          <p:spPr bwMode="auto">
            <a:xfrm>
              <a:off x="4597152" y="1470274"/>
              <a:ext cx="0" cy="76657"/>
            </a:xfrm>
            <a:prstGeom prst="line">
              <a:avLst/>
            </a:prstGeom>
            <a:solidFill>
              <a:schemeClr val="accent1"/>
            </a:solidFill>
            <a:ln w="6350" cap="flat" cmpd="sng" algn="ctr">
              <a:solidFill>
                <a:schemeClr val="tx1"/>
              </a:solidFill>
              <a:prstDash val="solid"/>
              <a:round/>
              <a:headEnd type="none" w="med" len="med"/>
              <a:tailEnd type="none" w="med" len="med"/>
            </a:ln>
            <a:effectLst/>
          </p:spPr>
        </p:cxnSp>
        <p:cxnSp>
          <p:nvCxnSpPr>
            <p:cNvPr id="259" name="Straight Connector 395">
              <a:extLst>
                <a:ext uri="{FF2B5EF4-FFF2-40B4-BE49-F238E27FC236}">
                  <a16:creationId xmlns:a16="http://schemas.microsoft.com/office/drawing/2014/main" id="{4A1EA53F-8EE0-4409-8CCF-26C52460092A}"/>
                </a:ext>
              </a:extLst>
            </p:cNvPr>
            <p:cNvCxnSpPr/>
            <p:nvPr/>
          </p:nvCxnSpPr>
          <p:spPr bwMode="auto">
            <a:xfrm>
              <a:off x="5191336" y="1470274"/>
              <a:ext cx="0" cy="76657"/>
            </a:xfrm>
            <a:prstGeom prst="line">
              <a:avLst/>
            </a:prstGeom>
            <a:solidFill>
              <a:schemeClr val="accent1"/>
            </a:solidFill>
            <a:ln w="6350" cap="flat" cmpd="sng" algn="ctr">
              <a:solidFill>
                <a:schemeClr val="tx1"/>
              </a:solidFill>
              <a:prstDash val="solid"/>
              <a:round/>
              <a:headEnd type="none" w="med" len="med"/>
              <a:tailEnd type="none" w="med" len="med"/>
            </a:ln>
            <a:effectLst/>
          </p:spPr>
        </p:cxnSp>
      </p:grpSp>
      <p:sp>
        <p:nvSpPr>
          <p:cNvPr id="260" name="Flowchart: Connector 137">
            <a:extLst>
              <a:ext uri="{FF2B5EF4-FFF2-40B4-BE49-F238E27FC236}">
                <a16:creationId xmlns:a16="http://schemas.microsoft.com/office/drawing/2014/main" id="{D583BCA8-6F00-48AD-91B7-56F5D332292D}"/>
              </a:ext>
            </a:extLst>
          </p:cNvPr>
          <p:cNvSpPr/>
          <p:nvPr/>
        </p:nvSpPr>
        <p:spPr>
          <a:xfrm>
            <a:off x="6736844" y="3054197"/>
            <a:ext cx="127000" cy="125413"/>
          </a:xfrm>
          <a:prstGeom prst="flowChartConnector">
            <a:avLst/>
          </a:prstGeom>
          <a:solidFill>
            <a:srgbClr val="00206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Arial" panose="020B0604020202020204" pitchFamily="34" charset="0"/>
              <a:buChar char="•"/>
            </a:pPr>
            <a:endParaRPr lang="en-US" sz="1000" dirty="0">
              <a:solidFill>
                <a:schemeClr val="tx1"/>
              </a:solidFill>
            </a:endParaRPr>
          </a:p>
        </p:txBody>
      </p:sp>
      <p:sp>
        <p:nvSpPr>
          <p:cNvPr id="261" name="Oval 192">
            <a:extLst>
              <a:ext uri="{FF2B5EF4-FFF2-40B4-BE49-F238E27FC236}">
                <a16:creationId xmlns:a16="http://schemas.microsoft.com/office/drawing/2014/main" id="{C80146B3-F35F-4270-A097-330E73A7AF5E}"/>
              </a:ext>
            </a:extLst>
          </p:cNvPr>
          <p:cNvSpPr/>
          <p:nvPr/>
        </p:nvSpPr>
        <p:spPr bwMode="auto">
          <a:xfrm>
            <a:off x="4732338" y="3023241"/>
            <a:ext cx="187325" cy="187325"/>
          </a:xfrm>
          <a:prstGeom prst="ellipse">
            <a:avLst/>
          </a:prstGeom>
          <a:solidFill>
            <a:schemeClr val="bg1"/>
          </a:solidFill>
          <a:ln w="9525" cap="flat" cmpd="sng" algn="ctr">
            <a:solidFill>
              <a:schemeClr val="tx2"/>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262" name="Arc 261">
            <a:extLst>
              <a:ext uri="{FF2B5EF4-FFF2-40B4-BE49-F238E27FC236}">
                <a16:creationId xmlns:a16="http://schemas.microsoft.com/office/drawing/2014/main" id="{043254B8-7A12-4B07-913E-7EE46552203A}"/>
              </a:ext>
            </a:extLst>
          </p:cNvPr>
          <p:cNvSpPr/>
          <p:nvPr/>
        </p:nvSpPr>
        <p:spPr bwMode="gray">
          <a:xfrm>
            <a:off x="4722117" y="3023241"/>
            <a:ext cx="188021" cy="187324"/>
          </a:xfrm>
          <a:prstGeom prst="arc">
            <a:avLst>
              <a:gd name="adj1" fmla="val 16200000"/>
              <a:gd name="adj2" fmla="val 10977716"/>
            </a:avLst>
          </a:prstGeom>
          <a:solidFill>
            <a:schemeClr val="tx2"/>
          </a:solidFill>
          <a:ln w="9525" cap="flat" cmpd="sng" algn="ctr">
            <a:solidFill>
              <a:schemeClr val="tx2"/>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63" name="Ellipse 221">
            <a:extLst>
              <a:ext uri="{FF2B5EF4-FFF2-40B4-BE49-F238E27FC236}">
                <a16:creationId xmlns:a16="http://schemas.microsoft.com/office/drawing/2014/main" id="{5FA194F7-866C-479B-AEBF-5318F6F915DF}"/>
              </a:ext>
            </a:extLst>
          </p:cNvPr>
          <p:cNvSpPr/>
          <p:nvPr/>
        </p:nvSpPr>
        <p:spPr>
          <a:xfrm>
            <a:off x="1261973" y="3008903"/>
            <a:ext cx="216000" cy="216000"/>
          </a:xfrm>
          <a:prstGeom prst="ellipse">
            <a:avLst/>
          </a:prstGeom>
          <a:solidFill>
            <a:srgbClr val="E6E0EC"/>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5</a:t>
            </a:r>
          </a:p>
        </p:txBody>
      </p:sp>
    </p:spTree>
    <p:extLst>
      <p:ext uri="{BB962C8B-B14F-4D97-AF65-F5344CB8AC3E}">
        <p14:creationId xmlns:p14="http://schemas.microsoft.com/office/powerpoint/2010/main" val="108842713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85240F7D-9497-471F-89C9-677377D2D53A}"/>
              </a:ext>
            </a:extLst>
          </p:cNvPr>
          <p:cNvGraphicFramePr>
            <a:graphicFrameLocks noChangeAspect="1"/>
          </p:cNvGraphicFramePr>
          <p:nvPr>
            <p:custDataLst>
              <p:tags r:id="rId1"/>
            </p:custDataLst>
            <p:extLst>
              <p:ext uri="{D42A27DB-BD31-4B8C-83A1-F6EECF244321}">
                <p14:modId xmlns:p14="http://schemas.microsoft.com/office/powerpoint/2010/main" val="375261046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501" imgH="502" progId="TCLayout.ActiveDocument.1">
                  <p:embed/>
                </p:oleObj>
              </mc:Choice>
              <mc:Fallback>
                <p:oleObj name="think-cell Slide" r:id="rId5" imgW="501" imgH="502" progId="TCLayout.ActiveDocument.1">
                  <p:embed/>
                  <p:pic>
                    <p:nvPicPr>
                      <p:cNvPr id="7" name="Object 6" hidden="1">
                        <a:extLst>
                          <a:ext uri="{FF2B5EF4-FFF2-40B4-BE49-F238E27FC236}">
                            <a16:creationId xmlns:a16="http://schemas.microsoft.com/office/drawing/2014/main" id="{85240F7D-9497-471F-89C9-677377D2D53A}"/>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531041C5-E8A2-412F-8DD7-D013B496B687}"/>
              </a:ext>
            </a:extLst>
          </p:cNvPr>
          <p:cNvSpPr>
            <a:spLocks noGrp="1"/>
          </p:cNvSpPr>
          <p:nvPr>
            <p:ph type="ctrTitle"/>
          </p:nvPr>
        </p:nvSpPr>
        <p:spPr/>
        <p:txBody>
          <a:bodyPr vert="horz"/>
          <a:lstStyle/>
          <a:p>
            <a:r>
              <a:rPr lang="en-US" sz="1300" b="0" dirty="0"/>
              <a:t>Use cases </a:t>
            </a:r>
            <a:r>
              <a:rPr lang="en-US" sz="1300" b="0" dirty="0">
                <a:solidFill>
                  <a:schemeClr val="accent5">
                    <a:lumMod val="75000"/>
                  </a:schemeClr>
                </a:solidFill>
              </a:rPr>
              <a:t>differ</a:t>
            </a:r>
            <a:r>
              <a:rPr lang="en-US" sz="1300" b="0" dirty="0"/>
              <a:t> </a:t>
            </a:r>
            <a:r>
              <a:rPr lang="en-US" sz="1300" b="0" dirty="0">
                <a:solidFill>
                  <a:schemeClr val="accent5">
                    <a:lumMod val="75000"/>
                  </a:schemeClr>
                </a:solidFill>
              </a:rPr>
              <a:t>on the value or expectation from stakeholders</a:t>
            </a:r>
            <a:r>
              <a:rPr lang="en-US" sz="1300" b="0" dirty="0"/>
              <a:t>, the </a:t>
            </a:r>
            <a:r>
              <a:rPr lang="en-US" sz="1300" b="0" dirty="0">
                <a:solidFill>
                  <a:schemeClr val="accent5">
                    <a:lumMod val="75000"/>
                  </a:schemeClr>
                </a:solidFill>
              </a:rPr>
              <a:t>technological complexity </a:t>
            </a:r>
            <a:r>
              <a:rPr lang="en-US" sz="1300" b="0" dirty="0"/>
              <a:t>to implement them and finally their </a:t>
            </a:r>
            <a:r>
              <a:rPr lang="en-US" sz="1300" b="0" dirty="0">
                <a:solidFill>
                  <a:schemeClr val="accent5">
                    <a:lumMod val="75000"/>
                  </a:schemeClr>
                </a:solidFill>
              </a:rPr>
              <a:t>market maturity</a:t>
            </a:r>
            <a:endParaRPr lang="en-US" sz="1300" b="0" dirty="0"/>
          </a:p>
        </p:txBody>
      </p:sp>
      <p:sp>
        <p:nvSpPr>
          <p:cNvPr id="69" name="Rectangle 68">
            <a:extLst>
              <a:ext uri="{FF2B5EF4-FFF2-40B4-BE49-F238E27FC236}">
                <a16:creationId xmlns:a16="http://schemas.microsoft.com/office/drawing/2014/main" id="{F3DA172A-54AD-441E-9D06-5E433C2498C6}"/>
              </a:ext>
            </a:extLst>
          </p:cNvPr>
          <p:cNvSpPr/>
          <p:nvPr/>
        </p:nvSpPr>
        <p:spPr>
          <a:xfrm>
            <a:off x="250012" y="815149"/>
            <a:ext cx="996299" cy="35242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sz="1000" dirty="0"/>
              <a:t>Category</a:t>
            </a:r>
          </a:p>
        </p:txBody>
      </p:sp>
      <p:pic>
        <p:nvPicPr>
          <p:cNvPr id="523" name="Graphic 167" descr="Checkmark with solid fill">
            <a:extLst>
              <a:ext uri="{FF2B5EF4-FFF2-40B4-BE49-F238E27FC236}">
                <a16:creationId xmlns:a16="http://schemas.microsoft.com/office/drawing/2014/main" id="{CFDB39A8-A6A8-468A-945C-6F7A87635AA5}"/>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84515" y="6483253"/>
            <a:ext cx="218372" cy="218372"/>
          </a:xfrm>
          <a:prstGeom prst="rect">
            <a:avLst/>
          </a:prstGeom>
        </p:spPr>
      </p:pic>
      <p:sp>
        <p:nvSpPr>
          <p:cNvPr id="524" name="ZoneTexte 523">
            <a:extLst>
              <a:ext uri="{FF2B5EF4-FFF2-40B4-BE49-F238E27FC236}">
                <a16:creationId xmlns:a16="http://schemas.microsoft.com/office/drawing/2014/main" id="{9DA0C13D-FDE2-432F-842A-8FDF5BC8E38A}"/>
              </a:ext>
            </a:extLst>
          </p:cNvPr>
          <p:cNvSpPr txBox="1"/>
          <p:nvPr/>
        </p:nvSpPr>
        <p:spPr>
          <a:xfrm>
            <a:off x="681410" y="6483253"/>
            <a:ext cx="899388" cy="215444"/>
          </a:xfrm>
          <a:prstGeom prst="rect">
            <a:avLst/>
          </a:prstGeom>
          <a:noFill/>
        </p:spPr>
        <p:txBody>
          <a:bodyPr wrap="square">
            <a:spAutoFit/>
          </a:bodyPr>
          <a:lstStyle/>
          <a:p>
            <a:pPr algn="ctr"/>
            <a:r>
              <a:rPr lang="en-US" sz="800" i="1" dirty="0"/>
              <a:t>Deployed</a:t>
            </a:r>
          </a:p>
        </p:txBody>
      </p:sp>
      <p:pic>
        <p:nvPicPr>
          <p:cNvPr id="525" name="Graphic 167" descr="Checkmark with solid fill">
            <a:extLst>
              <a:ext uri="{FF2B5EF4-FFF2-40B4-BE49-F238E27FC236}">
                <a16:creationId xmlns:a16="http://schemas.microsoft.com/office/drawing/2014/main" id="{73E69CEC-7A6E-49F2-B0E1-EF4DD459DC20}"/>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636335" y="6483253"/>
            <a:ext cx="218372" cy="218372"/>
          </a:xfrm>
          <a:prstGeom prst="rect">
            <a:avLst/>
          </a:prstGeom>
        </p:spPr>
      </p:pic>
      <p:sp>
        <p:nvSpPr>
          <p:cNvPr id="526" name="ZoneTexte 525">
            <a:extLst>
              <a:ext uri="{FF2B5EF4-FFF2-40B4-BE49-F238E27FC236}">
                <a16:creationId xmlns:a16="http://schemas.microsoft.com/office/drawing/2014/main" id="{1E61C816-480E-4818-B936-DD577AC6BF1D}"/>
              </a:ext>
            </a:extLst>
          </p:cNvPr>
          <p:cNvSpPr txBox="1"/>
          <p:nvPr/>
        </p:nvSpPr>
        <p:spPr>
          <a:xfrm>
            <a:off x="1708610" y="6478186"/>
            <a:ext cx="1436628" cy="215444"/>
          </a:xfrm>
          <a:prstGeom prst="rect">
            <a:avLst/>
          </a:prstGeom>
          <a:noFill/>
        </p:spPr>
        <p:txBody>
          <a:bodyPr wrap="square">
            <a:spAutoFit/>
          </a:bodyPr>
          <a:lstStyle/>
          <a:p>
            <a:pPr algn="ctr"/>
            <a:r>
              <a:rPr lang="en-US" sz="800" i="1" dirty="0"/>
              <a:t>Partially deployed</a:t>
            </a:r>
          </a:p>
        </p:txBody>
      </p:sp>
      <p:grpSp>
        <p:nvGrpSpPr>
          <p:cNvPr id="565" name="Group 564">
            <a:extLst>
              <a:ext uri="{FF2B5EF4-FFF2-40B4-BE49-F238E27FC236}">
                <a16:creationId xmlns:a16="http://schemas.microsoft.com/office/drawing/2014/main" id="{483835B2-7685-4419-8ACD-7168D180875E}"/>
              </a:ext>
            </a:extLst>
          </p:cNvPr>
          <p:cNvGrpSpPr/>
          <p:nvPr/>
        </p:nvGrpSpPr>
        <p:grpSpPr>
          <a:xfrm>
            <a:off x="3092095" y="6457308"/>
            <a:ext cx="180958" cy="270267"/>
            <a:chOff x="12263100" y="3011039"/>
            <a:chExt cx="624715" cy="848215"/>
          </a:xfrm>
          <a:solidFill>
            <a:srgbClr val="00B0F0"/>
          </a:solidFill>
        </p:grpSpPr>
        <p:sp>
          <p:nvSpPr>
            <p:cNvPr id="566" name="Graphic 11">
              <a:extLst>
                <a:ext uri="{FF2B5EF4-FFF2-40B4-BE49-F238E27FC236}">
                  <a16:creationId xmlns:a16="http://schemas.microsoft.com/office/drawing/2014/main" id="{5034B735-5470-44C8-9214-2F36EE84557A}"/>
                </a:ext>
              </a:extLst>
            </p:cNvPr>
            <p:cNvSpPr/>
            <p:nvPr/>
          </p:nvSpPr>
          <p:spPr>
            <a:xfrm>
              <a:off x="12385687" y="3111132"/>
              <a:ext cx="356454" cy="356435"/>
            </a:xfrm>
            <a:custGeom>
              <a:avLst/>
              <a:gdLst>
                <a:gd name="connsiteX0" fmla="*/ 178222 w 356454"/>
                <a:gd name="connsiteY0" fmla="*/ 0 h 356435"/>
                <a:gd name="connsiteX1" fmla="*/ 0 w 356454"/>
                <a:gd name="connsiteY1" fmla="*/ 178222 h 356435"/>
                <a:gd name="connsiteX2" fmla="*/ 178222 w 356454"/>
                <a:gd name="connsiteY2" fmla="*/ 356435 h 356435"/>
                <a:gd name="connsiteX3" fmla="*/ 356454 w 356454"/>
                <a:gd name="connsiteY3" fmla="*/ 178222 h 356435"/>
                <a:gd name="connsiteX4" fmla="*/ 178222 w 356454"/>
                <a:gd name="connsiteY4" fmla="*/ 0 h 356435"/>
                <a:gd name="connsiteX5" fmla="*/ 153581 w 356454"/>
                <a:gd name="connsiteY5" fmla="*/ 272425 h 356435"/>
                <a:gd name="connsiteX6" fmla="*/ 70037 w 356454"/>
                <a:gd name="connsiteY6" fmla="*/ 188890 h 356435"/>
                <a:gd name="connsiteX7" fmla="*/ 104899 w 356454"/>
                <a:gd name="connsiteY7" fmla="*/ 154067 h 356435"/>
                <a:gd name="connsiteX8" fmla="*/ 153581 w 356454"/>
                <a:gd name="connsiteY8" fmla="*/ 202768 h 356435"/>
                <a:gd name="connsiteX9" fmla="*/ 272320 w 356454"/>
                <a:gd name="connsiteY9" fmla="*/ 84039 h 356435"/>
                <a:gd name="connsiteX10" fmla="*/ 307134 w 356454"/>
                <a:gd name="connsiteY10" fmla="*/ 118872 h 356435"/>
                <a:gd name="connsiteX11" fmla="*/ 153581 w 356454"/>
                <a:gd name="connsiteY11" fmla="*/ 272425 h 356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6454" h="356435">
                  <a:moveTo>
                    <a:pt x="178222" y="0"/>
                  </a:moveTo>
                  <a:cubicBezTo>
                    <a:pt x="79943" y="0"/>
                    <a:pt x="0" y="79953"/>
                    <a:pt x="0" y="178222"/>
                  </a:cubicBezTo>
                  <a:cubicBezTo>
                    <a:pt x="0" y="276492"/>
                    <a:pt x="79943" y="356435"/>
                    <a:pt x="178222" y="356435"/>
                  </a:cubicBezTo>
                  <a:cubicBezTo>
                    <a:pt x="276501" y="356435"/>
                    <a:pt x="356454" y="276482"/>
                    <a:pt x="356454" y="178222"/>
                  </a:cubicBezTo>
                  <a:cubicBezTo>
                    <a:pt x="356454" y="79953"/>
                    <a:pt x="276511" y="0"/>
                    <a:pt x="178222" y="0"/>
                  </a:cubicBezTo>
                  <a:close/>
                  <a:moveTo>
                    <a:pt x="153581" y="272425"/>
                  </a:moveTo>
                  <a:lnTo>
                    <a:pt x="70037" y="188890"/>
                  </a:lnTo>
                  <a:lnTo>
                    <a:pt x="104899" y="154067"/>
                  </a:lnTo>
                  <a:lnTo>
                    <a:pt x="153581" y="202768"/>
                  </a:lnTo>
                  <a:lnTo>
                    <a:pt x="272320" y="84039"/>
                  </a:lnTo>
                  <a:lnTo>
                    <a:pt x="307134" y="118872"/>
                  </a:lnTo>
                  <a:lnTo>
                    <a:pt x="153581" y="272425"/>
                  </a:lnTo>
                  <a:close/>
                </a:path>
              </a:pathLst>
            </a:custGeom>
            <a:grpFill/>
            <a:ln w="9525" cap="flat">
              <a:noFill/>
              <a:prstDash val="solid"/>
              <a:miter/>
            </a:ln>
          </p:spPr>
          <p:txBody>
            <a:bodyPr rtlCol="0" anchor="ctr"/>
            <a:lstStyle/>
            <a:p>
              <a:endParaRPr lang="en-US" dirty="0"/>
            </a:p>
          </p:txBody>
        </p:sp>
        <p:sp>
          <p:nvSpPr>
            <p:cNvPr id="567" name="Graphic 11">
              <a:extLst>
                <a:ext uri="{FF2B5EF4-FFF2-40B4-BE49-F238E27FC236}">
                  <a16:creationId xmlns:a16="http://schemas.microsoft.com/office/drawing/2014/main" id="{7A7AC5FD-4972-4698-9C29-EBE0BC229D2C}"/>
                </a:ext>
              </a:extLst>
            </p:cNvPr>
            <p:cNvSpPr/>
            <p:nvPr/>
          </p:nvSpPr>
          <p:spPr>
            <a:xfrm>
              <a:off x="12285084" y="3011039"/>
              <a:ext cx="558043" cy="559706"/>
            </a:xfrm>
            <a:custGeom>
              <a:avLst/>
              <a:gdLst>
                <a:gd name="connsiteX0" fmla="*/ 526065 w 558043"/>
                <a:gd name="connsiteY0" fmla="*/ 244711 h 559706"/>
                <a:gd name="connsiteX1" fmla="*/ 525170 w 558043"/>
                <a:gd name="connsiteY1" fmla="*/ 134688 h 559706"/>
                <a:gd name="connsiteX2" fmla="*/ 429901 w 558043"/>
                <a:gd name="connsiteY2" fmla="*/ 79719 h 559706"/>
                <a:gd name="connsiteX3" fmla="*/ 351472 w 558043"/>
                <a:gd name="connsiteY3" fmla="*/ 2567 h 559706"/>
                <a:gd name="connsiteX4" fmla="*/ 245230 w 558043"/>
                <a:gd name="connsiteY4" fmla="*/ 31085 h 559706"/>
                <a:gd name="connsiteX5" fmla="*/ 135226 w 558043"/>
                <a:gd name="connsiteY5" fmla="*/ 31971 h 559706"/>
                <a:gd name="connsiteX6" fmla="*/ 80247 w 558043"/>
                <a:gd name="connsiteY6" fmla="*/ 127259 h 559706"/>
                <a:gd name="connsiteX7" fmla="*/ 3076 w 558043"/>
                <a:gd name="connsiteY7" fmla="*/ 205659 h 559706"/>
                <a:gd name="connsiteX8" fmla="*/ 31584 w 558043"/>
                <a:gd name="connsiteY8" fmla="*/ 311910 h 559706"/>
                <a:gd name="connsiteX9" fmla="*/ 32479 w 558043"/>
                <a:gd name="connsiteY9" fmla="*/ 421924 h 559706"/>
                <a:gd name="connsiteX10" fmla="*/ 127768 w 558043"/>
                <a:gd name="connsiteY10" fmla="*/ 476893 h 559706"/>
                <a:gd name="connsiteX11" fmla="*/ 206177 w 558043"/>
                <a:gd name="connsiteY11" fmla="*/ 554064 h 559706"/>
                <a:gd name="connsiteX12" fmla="*/ 312438 w 558043"/>
                <a:gd name="connsiteY12" fmla="*/ 525566 h 559706"/>
                <a:gd name="connsiteX13" fmla="*/ 422452 w 558043"/>
                <a:gd name="connsiteY13" fmla="*/ 524680 h 559706"/>
                <a:gd name="connsiteX14" fmla="*/ 477421 w 558043"/>
                <a:gd name="connsiteY14" fmla="*/ 429373 h 559706"/>
                <a:gd name="connsiteX15" fmla="*/ 554573 w 558043"/>
                <a:gd name="connsiteY15" fmla="*/ 350972 h 559706"/>
                <a:gd name="connsiteX16" fmla="*/ 526065 w 558043"/>
                <a:gd name="connsiteY16" fmla="*/ 244711 h 559706"/>
                <a:gd name="connsiteX17" fmla="*/ 226628 w 558043"/>
                <a:gd name="connsiteY17" fmla="*/ 476502 h 559706"/>
                <a:gd name="connsiteX18" fmla="*/ 80638 w 558043"/>
                <a:gd name="connsiteY18" fmla="*/ 226109 h 559706"/>
                <a:gd name="connsiteX19" fmla="*/ 331050 w 558043"/>
                <a:gd name="connsiteY19" fmla="*/ 80119 h 559706"/>
                <a:gd name="connsiteX20" fmla="*/ 477011 w 558043"/>
                <a:gd name="connsiteY20" fmla="*/ 330541 h 559706"/>
                <a:gd name="connsiteX21" fmla="*/ 226628 w 558043"/>
                <a:gd name="connsiteY21" fmla="*/ 476502 h 559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58043" h="559706">
                  <a:moveTo>
                    <a:pt x="526065" y="244711"/>
                  </a:moveTo>
                  <a:cubicBezTo>
                    <a:pt x="520683" y="190609"/>
                    <a:pt x="545544" y="175331"/>
                    <a:pt x="525170" y="134688"/>
                  </a:cubicBezTo>
                  <a:cubicBezTo>
                    <a:pt x="504796" y="94064"/>
                    <a:pt x="469010" y="109104"/>
                    <a:pt x="429901" y="79719"/>
                  </a:cubicBezTo>
                  <a:cubicBezTo>
                    <a:pt x="390772" y="50363"/>
                    <a:pt x="403631" y="14473"/>
                    <a:pt x="351472" y="2567"/>
                  </a:cubicBezTo>
                  <a:cubicBezTo>
                    <a:pt x="299294" y="-9320"/>
                    <a:pt x="298046" y="23512"/>
                    <a:pt x="245230" y="31085"/>
                  </a:cubicBezTo>
                  <a:cubicBezTo>
                    <a:pt x="192414" y="38657"/>
                    <a:pt x="177679" y="4700"/>
                    <a:pt x="135226" y="31971"/>
                  </a:cubicBezTo>
                  <a:cubicBezTo>
                    <a:pt x="92773" y="59241"/>
                    <a:pt x="121052" y="72719"/>
                    <a:pt x="80247" y="127259"/>
                  </a:cubicBezTo>
                  <a:cubicBezTo>
                    <a:pt x="39442" y="181799"/>
                    <a:pt x="17163" y="152243"/>
                    <a:pt x="3076" y="205659"/>
                  </a:cubicBezTo>
                  <a:cubicBezTo>
                    <a:pt x="-10983" y="259094"/>
                    <a:pt x="27479" y="259999"/>
                    <a:pt x="31584" y="311910"/>
                  </a:cubicBezTo>
                  <a:cubicBezTo>
                    <a:pt x="35718" y="363831"/>
                    <a:pt x="3590" y="371661"/>
                    <a:pt x="32479" y="421924"/>
                  </a:cubicBezTo>
                  <a:cubicBezTo>
                    <a:pt x="61369" y="472178"/>
                    <a:pt x="85296" y="439279"/>
                    <a:pt x="127768" y="476893"/>
                  </a:cubicBezTo>
                  <a:cubicBezTo>
                    <a:pt x="170240" y="514526"/>
                    <a:pt x="137693" y="534176"/>
                    <a:pt x="206177" y="554064"/>
                  </a:cubicBezTo>
                  <a:cubicBezTo>
                    <a:pt x="274653" y="573953"/>
                    <a:pt x="255269" y="535653"/>
                    <a:pt x="312438" y="525566"/>
                  </a:cubicBezTo>
                  <a:cubicBezTo>
                    <a:pt x="369607" y="515450"/>
                    <a:pt x="371722" y="555293"/>
                    <a:pt x="422452" y="524680"/>
                  </a:cubicBezTo>
                  <a:cubicBezTo>
                    <a:pt x="473154" y="494047"/>
                    <a:pt x="447598" y="470216"/>
                    <a:pt x="477421" y="429373"/>
                  </a:cubicBezTo>
                  <a:cubicBezTo>
                    <a:pt x="507234" y="388539"/>
                    <a:pt x="539572" y="407827"/>
                    <a:pt x="554573" y="350972"/>
                  </a:cubicBezTo>
                  <a:cubicBezTo>
                    <a:pt x="569566" y="294080"/>
                    <a:pt x="531447" y="298804"/>
                    <a:pt x="526065" y="244711"/>
                  </a:cubicBezTo>
                  <a:close/>
                  <a:moveTo>
                    <a:pt x="226628" y="476502"/>
                  </a:moveTo>
                  <a:cubicBezTo>
                    <a:pt x="117147" y="447670"/>
                    <a:pt x="51796" y="335551"/>
                    <a:pt x="80638" y="226109"/>
                  </a:cubicBezTo>
                  <a:cubicBezTo>
                    <a:pt x="109461" y="116648"/>
                    <a:pt x="221589" y="51297"/>
                    <a:pt x="331050" y="80119"/>
                  </a:cubicBezTo>
                  <a:cubicBezTo>
                    <a:pt x="440502" y="108961"/>
                    <a:pt x="505853" y="221070"/>
                    <a:pt x="477011" y="330541"/>
                  </a:cubicBezTo>
                  <a:cubicBezTo>
                    <a:pt x="448170" y="439993"/>
                    <a:pt x="336089" y="505354"/>
                    <a:pt x="226628" y="476502"/>
                  </a:cubicBezTo>
                  <a:close/>
                </a:path>
              </a:pathLst>
            </a:custGeom>
            <a:grpFill/>
            <a:ln w="9525" cap="flat">
              <a:noFill/>
              <a:prstDash val="solid"/>
              <a:miter/>
            </a:ln>
          </p:spPr>
          <p:txBody>
            <a:bodyPr rtlCol="0" anchor="ctr"/>
            <a:lstStyle/>
            <a:p>
              <a:endParaRPr lang="en-US" dirty="0"/>
            </a:p>
          </p:txBody>
        </p:sp>
        <p:sp>
          <p:nvSpPr>
            <p:cNvPr id="568" name="Graphic 11">
              <a:extLst>
                <a:ext uri="{FF2B5EF4-FFF2-40B4-BE49-F238E27FC236}">
                  <a16:creationId xmlns:a16="http://schemas.microsoft.com/office/drawing/2014/main" id="{1BB99FC1-A755-41C4-A5B0-42BF784157D7}"/>
                </a:ext>
              </a:extLst>
            </p:cNvPr>
            <p:cNvSpPr/>
            <p:nvPr/>
          </p:nvSpPr>
          <p:spPr>
            <a:xfrm>
              <a:off x="12263100" y="3570866"/>
              <a:ext cx="275177" cy="288388"/>
            </a:xfrm>
            <a:custGeom>
              <a:avLst/>
              <a:gdLst>
                <a:gd name="connsiteX0" fmla="*/ 92869 w 275177"/>
                <a:gd name="connsiteY0" fmla="*/ 0 h 288388"/>
                <a:gd name="connsiteX1" fmla="*/ 0 w 275177"/>
                <a:gd name="connsiteY1" fmla="*/ 206483 h 288388"/>
                <a:gd name="connsiteX2" fmla="*/ 136684 w 275177"/>
                <a:gd name="connsiteY2" fmla="*/ 141932 h 288388"/>
                <a:gd name="connsiteX3" fmla="*/ 180308 w 275177"/>
                <a:gd name="connsiteY3" fmla="*/ 288388 h 288388"/>
                <a:gd name="connsiteX4" fmla="*/ 275177 w 275177"/>
                <a:gd name="connsiteY4" fmla="*/ 71199 h 288388"/>
                <a:gd name="connsiteX5" fmla="*/ 92869 w 275177"/>
                <a:gd name="connsiteY5" fmla="*/ 0 h 288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5177" h="288388">
                  <a:moveTo>
                    <a:pt x="92869" y="0"/>
                  </a:moveTo>
                  <a:lnTo>
                    <a:pt x="0" y="206483"/>
                  </a:lnTo>
                  <a:lnTo>
                    <a:pt x="136684" y="141932"/>
                  </a:lnTo>
                  <a:lnTo>
                    <a:pt x="180308" y="288388"/>
                  </a:lnTo>
                  <a:lnTo>
                    <a:pt x="275177" y="71199"/>
                  </a:lnTo>
                  <a:cubicBezTo>
                    <a:pt x="205616" y="62198"/>
                    <a:pt x="154534" y="47387"/>
                    <a:pt x="92869" y="0"/>
                  </a:cubicBezTo>
                  <a:close/>
                </a:path>
              </a:pathLst>
            </a:custGeom>
            <a:grpFill/>
            <a:ln w="9525" cap="flat">
              <a:noFill/>
              <a:prstDash val="solid"/>
              <a:miter/>
            </a:ln>
          </p:spPr>
          <p:txBody>
            <a:bodyPr rtlCol="0" anchor="ctr"/>
            <a:lstStyle/>
            <a:p>
              <a:endParaRPr lang="en-US" dirty="0"/>
            </a:p>
          </p:txBody>
        </p:sp>
        <p:sp>
          <p:nvSpPr>
            <p:cNvPr id="569" name="Graphic 11">
              <a:extLst>
                <a:ext uri="{FF2B5EF4-FFF2-40B4-BE49-F238E27FC236}">
                  <a16:creationId xmlns:a16="http://schemas.microsoft.com/office/drawing/2014/main" id="{03B48CD2-8D5F-467F-95E5-9374434808F1}"/>
                </a:ext>
              </a:extLst>
            </p:cNvPr>
            <p:cNvSpPr/>
            <p:nvPr/>
          </p:nvSpPr>
          <p:spPr>
            <a:xfrm>
              <a:off x="12610943" y="3561303"/>
              <a:ext cx="276872" cy="297951"/>
            </a:xfrm>
            <a:custGeom>
              <a:avLst/>
              <a:gdLst>
                <a:gd name="connsiteX0" fmla="*/ 183985 w 276872"/>
                <a:gd name="connsiteY0" fmla="*/ 0 h 297951"/>
                <a:gd name="connsiteX1" fmla="*/ 0 w 276872"/>
                <a:gd name="connsiteY1" fmla="*/ 75829 h 297951"/>
                <a:gd name="connsiteX2" fmla="*/ 96507 w 276872"/>
                <a:gd name="connsiteY2" fmla="*/ 297952 h 297951"/>
                <a:gd name="connsiteX3" fmla="*/ 140179 w 276872"/>
                <a:gd name="connsiteY3" fmla="*/ 151495 h 297951"/>
                <a:gd name="connsiteX4" fmla="*/ 276873 w 276872"/>
                <a:gd name="connsiteY4" fmla="*/ 216046 h 297951"/>
                <a:gd name="connsiteX5" fmla="*/ 183985 w 276872"/>
                <a:gd name="connsiteY5" fmla="*/ 0 h 297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6872" h="297951">
                  <a:moveTo>
                    <a:pt x="183985" y="0"/>
                  </a:moveTo>
                  <a:cubicBezTo>
                    <a:pt x="123501" y="45530"/>
                    <a:pt x="74400" y="66199"/>
                    <a:pt x="0" y="75829"/>
                  </a:cubicBezTo>
                  <a:lnTo>
                    <a:pt x="96507" y="297952"/>
                  </a:lnTo>
                  <a:lnTo>
                    <a:pt x="140179" y="151495"/>
                  </a:lnTo>
                  <a:lnTo>
                    <a:pt x="276873" y="216046"/>
                  </a:lnTo>
                  <a:lnTo>
                    <a:pt x="183985" y="0"/>
                  </a:lnTo>
                  <a:close/>
                </a:path>
              </a:pathLst>
            </a:custGeom>
            <a:grpFill/>
            <a:ln w="9525" cap="flat">
              <a:noFill/>
              <a:prstDash val="solid"/>
              <a:miter/>
            </a:ln>
          </p:spPr>
          <p:txBody>
            <a:bodyPr rtlCol="0" anchor="ctr"/>
            <a:lstStyle/>
            <a:p>
              <a:endParaRPr lang="en-US" dirty="0"/>
            </a:p>
          </p:txBody>
        </p:sp>
      </p:grpSp>
      <p:sp>
        <p:nvSpPr>
          <p:cNvPr id="570" name="ZoneTexte 525">
            <a:extLst>
              <a:ext uri="{FF2B5EF4-FFF2-40B4-BE49-F238E27FC236}">
                <a16:creationId xmlns:a16="http://schemas.microsoft.com/office/drawing/2014/main" id="{A6FC9F8E-9407-4068-9614-2C9B33825B85}"/>
              </a:ext>
            </a:extLst>
          </p:cNvPr>
          <p:cNvSpPr txBox="1"/>
          <p:nvPr/>
        </p:nvSpPr>
        <p:spPr>
          <a:xfrm>
            <a:off x="3127601" y="6478186"/>
            <a:ext cx="1436628" cy="215444"/>
          </a:xfrm>
          <a:prstGeom prst="rect">
            <a:avLst/>
          </a:prstGeom>
          <a:noFill/>
        </p:spPr>
        <p:txBody>
          <a:bodyPr wrap="square">
            <a:spAutoFit/>
          </a:bodyPr>
          <a:lstStyle/>
          <a:p>
            <a:pPr algn="ctr"/>
            <a:r>
              <a:rPr lang="en-US" sz="800" i="1" dirty="0"/>
              <a:t>Internal solutions</a:t>
            </a:r>
          </a:p>
        </p:txBody>
      </p:sp>
      <p:sp>
        <p:nvSpPr>
          <p:cNvPr id="3" name="Rectangle 2">
            <a:extLst>
              <a:ext uri="{FF2B5EF4-FFF2-40B4-BE49-F238E27FC236}">
                <a16:creationId xmlns:a16="http://schemas.microsoft.com/office/drawing/2014/main" id="{D941C407-20D6-482D-8915-AB38B57418D3}"/>
              </a:ext>
            </a:extLst>
          </p:cNvPr>
          <p:cNvSpPr/>
          <p:nvPr/>
        </p:nvSpPr>
        <p:spPr>
          <a:xfrm>
            <a:off x="250012" y="4673084"/>
            <a:ext cx="996299" cy="16451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sz="1000" b="1" dirty="0"/>
              <a:t>Workflow</a:t>
            </a:r>
          </a:p>
          <a:p>
            <a:pPr algn="ctr"/>
            <a:r>
              <a:rPr lang="en-US" sz="1000" b="1" dirty="0"/>
              <a:t>Management</a:t>
            </a:r>
            <a:endParaRPr lang="en-US" sz="1000" dirty="0"/>
          </a:p>
        </p:txBody>
      </p:sp>
      <p:sp>
        <p:nvSpPr>
          <p:cNvPr id="5" name="Rectangle 4">
            <a:extLst>
              <a:ext uri="{FF2B5EF4-FFF2-40B4-BE49-F238E27FC236}">
                <a16:creationId xmlns:a16="http://schemas.microsoft.com/office/drawing/2014/main" id="{B82F449A-DABE-4C5F-AC72-1CD88F08F3F8}"/>
              </a:ext>
            </a:extLst>
          </p:cNvPr>
          <p:cNvSpPr/>
          <p:nvPr/>
        </p:nvSpPr>
        <p:spPr>
          <a:xfrm>
            <a:off x="250012" y="3030238"/>
            <a:ext cx="996299" cy="162338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sz="1000" b="1" dirty="0"/>
              <a:t>Operations / on-the-field</a:t>
            </a:r>
            <a:endParaRPr lang="en-US" sz="1000" dirty="0"/>
          </a:p>
        </p:txBody>
      </p:sp>
      <p:sp>
        <p:nvSpPr>
          <p:cNvPr id="293" name="Rectangle 292">
            <a:extLst>
              <a:ext uri="{FF2B5EF4-FFF2-40B4-BE49-F238E27FC236}">
                <a16:creationId xmlns:a16="http://schemas.microsoft.com/office/drawing/2014/main" id="{617A7A8A-DF61-4D21-A457-8B0899095289}"/>
              </a:ext>
            </a:extLst>
          </p:cNvPr>
          <p:cNvSpPr/>
          <p:nvPr/>
        </p:nvSpPr>
        <p:spPr>
          <a:xfrm>
            <a:off x="1425843" y="3286119"/>
            <a:ext cx="2845915" cy="21955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Advanced evaluation of the claim</a:t>
            </a:r>
          </a:p>
        </p:txBody>
      </p:sp>
      <p:sp>
        <p:nvSpPr>
          <p:cNvPr id="294" name="Rectangle 293">
            <a:extLst>
              <a:ext uri="{FF2B5EF4-FFF2-40B4-BE49-F238E27FC236}">
                <a16:creationId xmlns:a16="http://schemas.microsoft.com/office/drawing/2014/main" id="{C2F5995A-D732-4968-B25E-B7B65E43D48B}"/>
              </a:ext>
            </a:extLst>
          </p:cNvPr>
          <p:cNvSpPr/>
          <p:nvPr/>
        </p:nvSpPr>
        <p:spPr>
          <a:xfrm>
            <a:off x="1425843" y="3529674"/>
            <a:ext cx="2845915" cy="331816"/>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Optimization of claim analysis process, draft of quotation and price setting</a:t>
            </a:r>
          </a:p>
        </p:txBody>
      </p:sp>
      <p:sp>
        <p:nvSpPr>
          <p:cNvPr id="295" name="Rectangle 294">
            <a:extLst>
              <a:ext uri="{FF2B5EF4-FFF2-40B4-BE49-F238E27FC236}">
                <a16:creationId xmlns:a16="http://schemas.microsoft.com/office/drawing/2014/main" id="{ED22F590-D8D1-428D-826E-EE3A067F96A3}"/>
              </a:ext>
            </a:extLst>
          </p:cNvPr>
          <p:cNvSpPr/>
          <p:nvPr/>
        </p:nvSpPr>
        <p:spPr>
          <a:xfrm>
            <a:off x="1425843" y="4193292"/>
            <a:ext cx="2845915" cy="197595"/>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Monitoring &amp; tools during intervention</a:t>
            </a:r>
          </a:p>
        </p:txBody>
      </p:sp>
      <p:sp>
        <p:nvSpPr>
          <p:cNvPr id="296" name="Rectangle 295">
            <a:extLst>
              <a:ext uri="{FF2B5EF4-FFF2-40B4-BE49-F238E27FC236}">
                <a16:creationId xmlns:a16="http://schemas.microsoft.com/office/drawing/2014/main" id="{00361E1D-A8D2-4D0A-AA96-0271BCF5E084}"/>
              </a:ext>
            </a:extLst>
          </p:cNvPr>
          <p:cNvSpPr/>
          <p:nvPr/>
        </p:nvSpPr>
        <p:spPr>
          <a:xfrm>
            <a:off x="1425843" y="3907053"/>
            <a:ext cx="2845915" cy="233164"/>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Optimization of resource planning</a:t>
            </a:r>
          </a:p>
        </p:txBody>
      </p:sp>
      <p:sp>
        <p:nvSpPr>
          <p:cNvPr id="4" name="Rectangle 3">
            <a:extLst>
              <a:ext uri="{FF2B5EF4-FFF2-40B4-BE49-F238E27FC236}">
                <a16:creationId xmlns:a16="http://schemas.microsoft.com/office/drawing/2014/main" id="{32F85835-036E-4F3E-8BFF-2ABE5E844311}"/>
              </a:ext>
            </a:extLst>
          </p:cNvPr>
          <p:cNvSpPr/>
          <p:nvPr/>
        </p:nvSpPr>
        <p:spPr>
          <a:xfrm>
            <a:off x="250012" y="1222050"/>
            <a:ext cx="996299" cy="177515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sz="1000" b="1" dirty="0"/>
              <a:t>Client-facing</a:t>
            </a:r>
            <a:endParaRPr lang="en-US" sz="1000" dirty="0"/>
          </a:p>
        </p:txBody>
      </p:sp>
      <p:sp>
        <p:nvSpPr>
          <p:cNvPr id="297" name="Rectangle 296">
            <a:extLst>
              <a:ext uri="{FF2B5EF4-FFF2-40B4-BE49-F238E27FC236}">
                <a16:creationId xmlns:a16="http://schemas.microsoft.com/office/drawing/2014/main" id="{77DC1682-4763-4F4E-8898-D304D40CEE88}"/>
              </a:ext>
            </a:extLst>
          </p:cNvPr>
          <p:cNvSpPr/>
          <p:nvPr/>
        </p:nvSpPr>
        <p:spPr>
          <a:xfrm>
            <a:off x="1423665" y="1924050"/>
            <a:ext cx="2843613" cy="252413"/>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Enhancement of selfcare journey for clients’ issues </a:t>
            </a:r>
          </a:p>
        </p:txBody>
      </p:sp>
      <p:sp>
        <p:nvSpPr>
          <p:cNvPr id="298" name="Rectangle 297">
            <a:extLst>
              <a:ext uri="{FF2B5EF4-FFF2-40B4-BE49-F238E27FC236}">
                <a16:creationId xmlns:a16="http://schemas.microsoft.com/office/drawing/2014/main" id="{7F85B45B-4746-467D-A51B-2B59987A647B}"/>
              </a:ext>
            </a:extLst>
          </p:cNvPr>
          <p:cNvSpPr/>
          <p:nvPr/>
        </p:nvSpPr>
        <p:spPr>
          <a:xfrm>
            <a:off x="1423666" y="2239963"/>
            <a:ext cx="2845882" cy="757238"/>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rtlCol="0" anchor="t"/>
          <a:lstStyle/>
          <a:p>
            <a:pPr algn="ctr"/>
            <a:r>
              <a:rPr lang="en-US" sz="800" dirty="0">
                <a:solidFill>
                  <a:schemeClr val="tx1"/>
                </a:solidFill>
              </a:rPr>
              <a:t>New cross-sell opportunities with existing clients</a:t>
            </a:r>
          </a:p>
        </p:txBody>
      </p:sp>
      <p:sp>
        <p:nvSpPr>
          <p:cNvPr id="299" name="Rectangle 298">
            <a:extLst>
              <a:ext uri="{FF2B5EF4-FFF2-40B4-BE49-F238E27FC236}">
                <a16:creationId xmlns:a16="http://schemas.microsoft.com/office/drawing/2014/main" id="{8EA1E97D-8D4C-45B3-B0ED-0309A53B6DBC}"/>
              </a:ext>
            </a:extLst>
          </p:cNvPr>
          <p:cNvSpPr/>
          <p:nvPr/>
        </p:nvSpPr>
        <p:spPr>
          <a:xfrm>
            <a:off x="1741336" y="2443163"/>
            <a:ext cx="2210542" cy="21748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solidFill>
                <a:schemeClr val="tx1"/>
              </a:solidFill>
            </a:endParaRPr>
          </a:p>
          <a:p>
            <a:pPr algn="ctr"/>
            <a:r>
              <a:rPr lang="en-US" sz="800" dirty="0">
                <a:solidFill>
                  <a:schemeClr val="tx1"/>
                </a:solidFill>
              </a:rPr>
              <a:t>Home design services</a:t>
            </a:r>
          </a:p>
          <a:p>
            <a:pPr algn="ctr"/>
            <a:endParaRPr lang="en-US" sz="800" dirty="0">
              <a:solidFill>
                <a:schemeClr val="tx1"/>
              </a:solidFill>
            </a:endParaRPr>
          </a:p>
        </p:txBody>
      </p:sp>
      <p:sp>
        <p:nvSpPr>
          <p:cNvPr id="300" name="Rectangle 299">
            <a:extLst>
              <a:ext uri="{FF2B5EF4-FFF2-40B4-BE49-F238E27FC236}">
                <a16:creationId xmlns:a16="http://schemas.microsoft.com/office/drawing/2014/main" id="{B638FE26-EA5A-4C48-B32A-22345AB071AE}"/>
              </a:ext>
            </a:extLst>
          </p:cNvPr>
          <p:cNvSpPr/>
          <p:nvPr/>
        </p:nvSpPr>
        <p:spPr>
          <a:xfrm>
            <a:off x="1423666" y="1241039"/>
            <a:ext cx="2845914" cy="29328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Declaration of the claim and assistance in case of need</a:t>
            </a:r>
          </a:p>
        </p:txBody>
      </p:sp>
      <p:sp>
        <p:nvSpPr>
          <p:cNvPr id="301" name="Rectangle 300">
            <a:extLst>
              <a:ext uri="{FF2B5EF4-FFF2-40B4-BE49-F238E27FC236}">
                <a16:creationId xmlns:a16="http://schemas.microsoft.com/office/drawing/2014/main" id="{89E4857A-7344-4991-94C0-6D8D83A8C52F}"/>
              </a:ext>
            </a:extLst>
          </p:cNvPr>
          <p:cNvSpPr/>
          <p:nvPr/>
        </p:nvSpPr>
        <p:spPr>
          <a:xfrm>
            <a:off x="1425934" y="1566863"/>
            <a:ext cx="2843613" cy="320675"/>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sz="800" dirty="0">
                <a:solidFill>
                  <a:schemeClr val="tx1"/>
                </a:solidFill>
              </a:rPr>
              <a:t>Seamless reporting advancement and follow-up through online portal</a:t>
            </a:r>
            <a:endParaRPr lang="en-US" sz="800" dirty="0">
              <a:solidFill>
                <a:schemeClr val="tx1"/>
              </a:solidFill>
              <a:highlight>
                <a:srgbClr val="FFFF00"/>
              </a:highlight>
            </a:endParaRPr>
          </a:p>
        </p:txBody>
      </p:sp>
      <p:sp>
        <p:nvSpPr>
          <p:cNvPr id="302" name="Rectangle 301">
            <a:extLst>
              <a:ext uri="{FF2B5EF4-FFF2-40B4-BE49-F238E27FC236}">
                <a16:creationId xmlns:a16="http://schemas.microsoft.com/office/drawing/2014/main" id="{34B0C0D9-C504-43C9-BA61-0E82CE469A32}"/>
              </a:ext>
            </a:extLst>
          </p:cNvPr>
          <p:cNvSpPr/>
          <p:nvPr/>
        </p:nvSpPr>
        <p:spPr>
          <a:xfrm>
            <a:off x="1741336" y="2714625"/>
            <a:ext cx="2210542" cy="21748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solidFill>
                <a:schemeClr val="tx1"/>
              </a:solidFill>
            </a:endParaRPr>
          </a:p>
          <a:p>
            <a:pPr algn="ctr"/>
            <a:r>
              <a:rPr lang="en-US" sz="800" dirty="0">
                <a:solidFill>
                  <a:schemeClr val="tx1"/>
                </a:solidFill>
              </a:rPr>
              <a:t>Pro-active maintenance tools</a:t>
            </a:r>
          </a:p>
          <a:p>
            <a:pPr algn="ctr"/>
            <a:endParaRPr lang="en-US" sz="800" dirty="0">
              <a:solidFill>
                <a:schemeClr val="tx1"/>
              </a:solidFill>
            </a:endParaRPr>
          </a:p>
        </p:txBody>
      </p:sp>
      <p:sp>
        <p:nvSpPr>
          <p:cNvPr id="218" name="Ellipse 217">
            <a:extLst>
              <a:ext uri="{FF2B5EF4-FFF2-40B4-BE49-F238E27FC236}">
                <a16:creationId xmlns:a16="http://schemas.microsoft.com/office/drawing/2014/main" id="{0C18248F-CE9C-49C4-902E-BB259EC3F72E}"/>
              </a:ext>
            </a:extLst>
          </p:cNvPr>
          <p:cNvSpPr/>
          <p:nvPr/>
        </p:nvSpPr>
        <p:spPr>
          <a:xfrm>
            <a:off x="1261973" y="1281113"/>
            <a:ext cx="216000" cy="215900"/>
          </a:xfrm>
          <a:prstGeom prst="ellipse">
            <a:avLst/>
          </a:prstGeom>
          <a:solidFill>
            <a:srgbClr val="EBF1DE"/>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1</a:t>
            </a:r>
          </a:p>
        </p:txBody>
      </p:sp>
      <p:sp>
        <p:nvSpPr>
          <p:cNvPr id="219" name="Ellipse 218">
            <a:extLst>
              <a:ext uri="{FF2B5EF4-FFF2-40B4-BE49-F238E27FC236}">
                <a16:creationId xmlns:a16="http://schemas.microsoft.com/office/drawing/2014/main" id="{699912BB-DA44-4A9A-B10E-4A39772DE6E9}"/>
              </a:ext>
            </a:extLst>
          </p:cNvPr>
          <p:cNvSpPr/>
          <p:nvPr/>
        </p:nvSpPr>
        <p:spPr>
          <a:xfrm>
            <a:off x="1261973" y="1619250"/>
            <a:ext cx="216000" cy="215900"/>
          </a:xfrm>
          <a:prstGeom prst="ellipse">
            <a:avLst/>
          </a:prstGeom>
          <a:solidFill>
            <a:srgbClr val="EBF1DE"/>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2</a:t>
            </a:r>
          </a:p>
        </p:txBody>
      </p:sp>
      <p:sp>
        <p:nvSpPr>
          <p:cNvPr id="220" name="Ellipse 219">
            <a:extLst>
              <a:ext uri="{FF2B5EF4-FFF2-40B4-BE49-F238E27FC236}">
                <a16:creationId xmlns:a16="http://schemas.microsoft.com/office/drawing/2014/main" id="{3A6BFE8B-73D5-4CB5-AADD-F6690E4E599D}"/>
              </a:ext>
            </a:extLst>
          </p:cNvPr>
          <p:cNvSpPr/>
          <p:nvPr/>
        </p:nvSpPr>
        <p:spPr>
          <a:xfrm>
            <a:off x="1261973" y="1941513"/>
            <a:ext cx="216000" cy="215900"/>
          </a:xfrm>
          <a:prstGeom prst="ellipse">
            <a:avLst/>
          </a:prstGeom>
          <a:solidFill>
            <a:srgbClr val="EBF1DE"/>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3</a:t>
            </a:r>
          </a:p>
        </p:txBody>
      </p:sp>
      <p:sp>
        <p:nvSpPr>
          <p:cNvPr id="221" name="Ellipse 220">
            <a:extLst>
              <a:ext uri="{FF2B5EF4-FFF2-40B4-BE49-F238E27FC236}">
                <a16:creationId xmlns:a16="http://schemas.microsoft.com/office/drawing/2014/main" id="{156A4B58-CEE1-45BD-8FD1-4FD98B592434}"/>
              </a:ext>
            </a:extLst>
          </p:cNvPr>
          <p:cNvSpPr/>
          <p:nvPr/>
        </p:nvSpPr>
        <p:spPr>
          <a:xfrm>
            <a:off x="1261973" y="2530475"/>
            <a:ext cx="216000" cy="215900"/>
          </a:xfrm>
          <a:prstGeom prst="ellipse">
            <a:avLst/>
          </a:prstGeom>
          <a:solidFill>
            <a:srgbClr val="EBF1DE"/>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4</a:t>
            </a:r>
          </a:p>
        </p:txBody>
      </p:sp>
      <p:sp>
        <p:nvSpPr>
          <p:cNvPr id="222" name="Ellipse 221">
            <a:extLst>
              <a:ext uri="{FF2B5EF4-FFF2-40B4-BE49-F238E27FC236}">
                <a16:creationId xmlns:a16="http://schemas.microsoft.com/office/drawing/2014/main" id="{B664E997-E830-4082-930F-A45A251FD462}"/>
              </a:ext>
            </a:extLst>
          </p:cNvPr>
          <p:cNvSpPr/>
          <p:nvPr/>
        </p:nvSpPr>
        <p:spPr>
          <a:xfrm>
            <a:off x="1264151" y="3287898"/>
            <a:ext cx="216000" cy="216000"/>
          </a:xfrm>
          <a:prstGeom prst="ellipse">
            <a:avLst/>
          </a:prstGeom>
          <a:solidFill>
            <a:srgbClr val="E6E0EC"/>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6</a:t>
            </a:r>
          </a:p>
        </p:txBody>
      </p:sp>
      <p:sp>
        <p:nvSpPr>
          <p:cNvPr id="223" name="Ellipse 222">
            <a:extLst>
              <a:ext uri="{FF2B5EF4-FFF2-40B4-BE49-F238E27FC236}">
                <a16:creationId xmlns:a16="http://schemas.microsoft.com/office/drawing/2014/main" id="{AACFFFD0-291B-45A6-A066-6352E58C9EEB}"/>
              </a:ext>
            </a:extLst>
          </p:cNvPr>
          <p:cNvSpPr/>
          <p:nvPr/>
        </p:nvSpPr>
        <p:spPr>
          <a:xfrm>
            <a:off x="1264151" y="3587582"/>
            <a:ext cx="216000" cy="216000"/>
          </a:xfrm>
          <a:prstGeom prst="ellipse">
            <a:avLst/>
          </a:prstGeom>
          <a:solidFill>
            <a:srgbClr val="E6E0EC"/>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7</a:t>
            </a:r>
          </a:p>
        </p:txBody>
      </p:sp>
      <p:sp>
        <p:nvSpPr>
          <p:cNvPr id="224" name="Ellipse 223">
            <a:extLst>
              <a:ext uri="{FF2B5EF4-FFF2-40B4-BE49-F238E27FC236}">
                <a16:creationId xmlns:a16="http://schemas.microsoft.com/office/drawing/2014/main" id="{9CC974BC-E401-410D-895E-89F6C7E5FD6F}"/>
              </a:ext>
            </a:extLst>
          </p:cNvPr>
          <p:cNvSpPr/>
          <p:nvPr/>
        </p:nvSpPr>
        <p:spPr>
          <a:xfrm>
            <a:off x="1264151" y="3915635"/>
            <a:ext cx="216000" cy="216000"/>
          </a:xfrm>
          <a:prstGeom prst="ellipse">
            <a:avLst/>
          </a:prstGeom>
          <a:solidFill>
            <a:srgbClr val="E6E0EC"/>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8</a:t>
            </a:r>
          </a:p>
        </p:txBody>
      </p:sp>
      <p:sp>
        <p:nvSpPr>
          <p:cNvPr id="225" name="Ellipse 224">
            <a:extLst>
              <a:ext uri="{FF2B5EF4-FFF2-40B4-BE49-F238E27FC236}">
                <a16:creationId xmlns:a16="http://schemas.microsoft.com/office/drawing/2014/main" id="{2E3BF3CB-B236-4275-A4F8-DE6805D6032E}"/>
              </a:ext>
            </a:extLst>
          </p:cNvPr>
          <p:cNvSpPr/>
          <p:nvPr/>
        </p:nvSpPr>
        <p:spPr>
          <a:xfrm>
            <a:off x="1264151" y="4184089"/>
            <a:ext cx="216000" cy="216000"/>
          </a:xfrm>
          <a:prstGeom prst="ellipse">
            <a:avLst/>
          </a:prstGeom>
          <a:solidFill>
            <a:srgbClr val="E6E0EC"/>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9</a:t>
            </a:r>
          </a:p>
        </p:txBody>
      </p:sp>
      <p:sp>
        <p:nvSpPr>
          <p:cNvPr id="236" name="Rectangle 235">
            <a:extLst>
              <a:ext uri="{FF2B5EF4-FFF2-40B4-BE49-F238E27FC236}">
                <a16:creationId xmlns:a16="http://schemas.microsoft.com/office/drawing/2014/main" id="{00F7E046-3416-4368-812E-5C119AD03ABB}"/>
              </a:ext>
            </a:extLst>
          </p:cNvPr>
          <p:cNvSpPr/>
          <p:nvPr/>
        </p:nvSpPr>
        <p:spPr>
          <a:xfrm>
            <a:off x="1423664" y="815149"/>
            <a:ext cx="2843613" cy="35242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Identified use-cases for a company such as Hestia</a:t>
            </a:r>
          </a:p>
        </p:txBody>
      </p:sp>
      <p:sp>
        <p:nvSpPr>
          <p:cNvPr id="207" name="Rectangle 206">
            <a:extLst>
              <a:ext uri="{FF2B5EF4-FFF2-40B4-BE49-F238E27FC236}">
                <a16:creationId xmlns:a16="http://schemas.microsoft.com/office/drawing/2014/main" id="{C77775EA-390E-4A32-B782-BAB1BE3EC7C9}"/>
              </a:ext>
            </a:extLst>
          </p:cNvPr>
          <p:cNvSpPr/>
          <p:nvPr/>
        </p:nvSpPr>
        <p:spPr>
          <a:xfrm>
            <a:off x="1423666" y="4673084"/>
            <a:ext cx="2845916" cy="266758"/>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sz="800" dirty="0">
                <a:solidFill>
                  <a:schemeClr val="tx1"/>
                </a:solidFill>
              </a:rPr>
              <a:t>Claim reporting and first draft of the quotation</a:t>
            </a:r>
          </a:p>
        </p:txBody>
      </p:sp>
      <p:sp>
        <p:nvSpPr>
          <p:cNvPr id="208" name="Rectangle 207">
            <a:extLst>
              <a:ext uri="{FF2B5EF4-FFF2-40B4-BE49-F238E27FC236}">
                <a16:creationId xmlns:a16="http://schemas.microsoft.com/office/drawing/2014/main" id="{2CB2F9BF-C01A-4704-9110-A94AED93C7CC}"/>
              </a:ext>
            </a:extLst>
          </p:cNvPr>
          <p:cNvSpPr/>
          <p:nvPr/>
        </p:nvSpPr>
        <p:spPr>
          <a:xfrm>
            <a:off x="1423666" y="4958440"/>
            <a:ext cx="2845916" cy="330208"/>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sz="800" dirty="0">
                <a:solidFill>
                  <a:schemeClr val="tx1"/>
                </a:solidFill>
              </a:rPr>
              <a:t>Easy and quick validation step and follow-up by insurance company</a:t>
            </a:r>
          </a:p>
        </p:txBody>
      </p:sp>
      <p:sp>
        <p:nvSpPr>
          <p:cNvPr id="209" name="Rectangle 208">
            <a:extLst>
              <a:ext uri="{FF2B5EF4-FFF2-40B4-BE49-F238E27FC236}">
                <a16:creationId xmlns:a16="http://schemas.microsoft.com/office/drawing/2014/main" id="{BC902227-95B2-498A-BE19-2097B8481568}"/>
              </a:ext>
            </a:extLst>
          </p:cNvPr>
          <p:cNvSpPr/>
          <p:nvPr/>
        </p:nvSpPr>
        <p:spPr>
          <a:xfrm>
            <a:off x="1437132" y="5307246"/>
            <a:ext cx="2830145" cy="29469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sz="800" dirty="0">
                <a:solidFill>
                  <a:schemeClr val="tx1"/>
                </a:solidFill>
              </a:rPr>
              <a:t>Security and authentication (electronic signature for all stakeholders,…)</a:t>
            </a:r>
          </a:p>
        </p:txBody>
      </p:sp>
      <p:sp>
        <p:nvSpPr>
          <p:cNvPr id="214" name="Rectangle 213">
            <a:extLst>
              <a:ext uri="{FF2B5EF4-FFF2-40B4-BE49-F238E27FC236}">
                <a16:creationId xmlns:a16="http://schemas.microsoft.com/office/drawing/2014/main" id="{DC59756C-B7DA-4DDA-924C-AA8BBB352C21}"/>
              </a:ext>
            </a:extLst>
          </p:cNvPr>
          <p:cNvSpPr/>
          <p:nvPr/>
        </p:nvSpPr>
        <p:spPr>
          <a:xfrm>
            <a:off x="1423666" y="5620535"/>
            <a:ext cx="2845916" cy="34274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sz="800" dirty="0">
                <a:solidFill>
                  <a:schemeClr val="tx1"/>
                </a:solidFill>
              </a:rPr>
              <a:t>Reporting advancement and final documents received and stored with GED¹</a:t>
            </a:r>
          </a:p>
        </p:txBody>
      </p:sp>
      <p:sp>
        <p:nvSpPr>
          <p:cNvPr id="215" name="Rectangle 214">
            <a:extLst>
              <a:ext uri="{FF2B5EF4-FFF2-40B4-BE49-F238E27FC236}">
                <a16:creationId xmlns:a16="http://schemas.microsoft.com/office/drawing/2014/main" id="{1E911E45-788D-4A82-A9CC-7DE8DEFD1940}"/>
              </a:ext>
            </a:extLst>
          </p:cNvPr>
          <p:cNvSpPr/>
          <p:nvPr/>
        </p:nvSpPr>
        <p:spPr>
          <a:xfrm>
            <a:off x="1423666" y="5981878"/>
            <a:ext cx="2845916" cy="34274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sz="800" dirty="0">
                <a:solidFill>
                  <a:schemeClr val="tx1"/>
                </a:solidFill>
              </a:rPr>
              <a:t>Finalization and clients’ feedback on the service quality</a:t>
            </a:r>
          </a:p>
        </p:txBody>
      </p:sp>
      <p:sp>
        <p:nvSpPr>
          <p:cNvPr id="216" name="Ellipse 229">
            <a:extLst>
              <a:ext uri="{FF2B5EF4-FFF2-40B4-BE49-F238E27FC236}">
                <a16:creationId xmlns:a16="http://schemas.microsoft.com/office/drawing/2014/main" id="{B55021B7-A72D-46BD-93C8-F7D071B2FA3D}"/>
              </a:ext>
            </a:extLst>
          </p:cNvPr>
          <p:cNvSpPr/>
          <p:nvPr/>
        </p:nvSpPr>
        <p:spPr>
          <a:xfrm>
            <a:off x="1261973" y="4706970"/>
            <a:ext cx="216000" cy="216000"/>
          </a:xfrm>
          <a:prstGeom prst="ellipse">
            <a:avLst/>
          </a:prstGeom>
          <a:solidFill>
            <a:srgbClr val="C6D9F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800" dirty="0">
                <a:solidFill>
                  <a:schemeClr val="tx1"/>
                </a:solidFill>
              </a:rPr>
              <a:t>11</a:t>
            </a:r>
          </a:p>
        </p:txBody>
      </p:sp>
      <p:sp>
        <p:nvSpPr>
          <p:cNvPr id="217" name="Ellipse 230">
            <a:extLst>
              <a:ext uri="{FF2B5EF4-FFF2-40B4-BE49-F238E27FC236}">
                <a16:creationId xmlns:a16="http://schemas.microsoft.com/office/drawing/2014/main" id="{9E62E839-2DD0-4F81-9D37-40746772CDB9}"/>
              </a:ext>
            </a:extLst>
          </p:cNvPr>
          <p:cNvSpPr/>
          <p:nvPr/>
        </p:nvSpPr>
        <p:spPr>
          <a:xfrm>
            <a:off x="1261973" y="5008122"/>
            <a:ext cx="216000" cy="216000"/>
          </a:xfrm>
          <a:prstGeom prst="ellipse">
            <a:avLst/>
          </a:prstGeom>
          <a:solidFill>
            <a:srgbClr val="C6D9F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800" dirty="0">
                <a:solidFill>
                  <a:schemeClr val="tx1"/>
                </a:solidFill>
              </a:rPr>
              <a:t>12</a:t>
            </a:r>
          </a:p>
        </p:txBody>
      </p:sp>
      <p:sp>
        <p:nvSpPr>
          <p:cNvPr id="237" name="Ellipse 231">
            <a:extLst>
              <a:ext uri="{FF2B5EF4-FFF2-40B4-BE49-F238E27FC236}">
                <a16:creationId xmlns:a16="http://schemas.microsoft.com/office/drawing/2014/main" id="{6E5AF13E-321B-46A9-8A9E-118042B87B4E}"/>
              </a:ext>
            </a:extLst>
          </p:cNvPr>
          <p:cNvSpPr/>
          <p:nvPr/>
        </p:nvSpPr>
        <p:spPr>
          <a:xfrm>
            <a:off x="1261973" y="5350030"/>
            <a:ext cx="216000" cy="216000"/>
          </a:xfrm>
          <a:prstGeom prst="ellipse">
            <a:avLst/>
          </a:prstGeom>
          <a:solidFill>
            <a:srgbClr val="C6D9F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800" dirty="0">
                <a:solidFill>
                  <a:schemeClr val="tx1"/>
                </a:solidFill>
              </a:rPr>
              <a:t>13</a:t>
            </a:r>
          </a:p>
        </p:txBody>
      </p:sp>
      <p:sp>
        <p:nvSpPr>
          <p:cNvPr id="238" name="Ellipse 232">
            <a:extLst>
              <a:ext uri="{FF2B5EF4-FFF2-40B4-BE49-F238E27FC236}">
                <a16:creationId xmlns:a16="http://schemas.microsoft.com/office/drawing/2014/main" id="{AFF1494D-4D2B-458F-9EF2-6B336A081C82}"/>
              </a:ext>
            </a:extLst>
          </p:cNvPr>
          <p:cNvSpPr/>
          <p:nvPr/>
        </p:nvSpPr>
        <p:spPr>
          <a:xfrm>
            <a:off x="1261973" y="5686919"/>
            <a:ext cx="216000" cy="216000"/>
          </a:xfrm>
          <a:prstGeom prst="ellipse">
            <a:avLst/>
          </a:prstGeom>
          <a:solidFill>
            <a:srgbClr val="C6D9F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800" dirty="0">
                <a:solidFill>
                  <a:schemeClr val="tx1"/>
                </a:solidFill>
              </a:rPr>
              <a:t>14</a:t>
            </a:r>
          </a:p>
        </p:txBody>
      </p:sp>
      <p:sp>
        <p:nvSpPr>
          <p:cNvPr id="239" name="Ellipse 234">
            <a:extLst>
              <a:ext uri="{FF2B5EF4-FFF2-40B4-BE49-F238E27FC236}">
                <a16:creationId xmlns:a16="http://schemas.microsoft.com/office/drawing/2014/main" id="{D4188DE1-989E-4558-A0ED-D3E5F1AF38BF}"/>
              </a:ext>
            </a:extLst>
          </p:cNvPr>
          <p:cNvSpPr/>
          <p:nvPr/>
        </p:nvSpPr>
        <p:spPr>
          <a:xfrm>
            <a:off x="1261973" y="6049995"/>
            <a:ext cx="216000" cy="216000"/>
          </a:xfrm>
          <a:prstGeom prst="ellipse">
            <a:avLst/>
          </a:prstGeom>
          <a:solidFill>
            <a:srgbClr val="C6D9F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800" dirty="0">
                <a:solidFill>
                  <a:schemeClr val="tx1"/>
                </a:solidFill>
              </a:rPr>
              <a:t>15</a:t>
            </a:r>
          </a:p>
        </p:txBody>
      </p:sp>
      <p:sp>
        <p:nvSpPr>
          <p:cNvPr id="230" name="Rectangle 229">
            <a:extLst>
              <a:ext uri="{FF2B5EF4-FFF2-40B4-BE49-F238E27FC236}">
                <a16:creationId xmlns:a16="http://schemas.microsoft.com/office/drawing/2014/main" id="{64F2FF87-3CBF-4A00-803B-0E89D116F29E}"/>
              </a:ext>
            </a:extLst>
          </p:cNvPr>
          <p:cNvSpPr/>
          <p:nvPr/>
        </p:nvSpPr>
        <p:spPr>
          <a:xfrm>
            <a:off x="1416531" y="4453496"/>
            <a:ext cx="2845915" cy="197068"/>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Operation quality control (repair evaluation)</a:t>
            </a:r>
          </a:p>
        </p:txBody>
      </p:sp>
      <p:sp>
        <p:nvSpPr>
          <p:cNvPr id="247" name="Ellipse 224">
            <a:extLst>
              <a:ext uri="{FF2B5EF4-FFF2-40B4-BE49-F238E27FC236}">
                <a16:creationId xmlns:a16="http://schemas.microsoft.com/office/drawing/2014/main" id="{A0D0EF63-6F4E-4C35-97FE-7CB7EC1B00D1}"/>
              </a:ext>
            </a:extLst>
          </p:cNvPr>
          <p:cNvSpPr/>
          <p:nvPr/>
        </p:nvSpPr>
        <p:spPr>
          <a:xfrm>
            <a:off x="1254839" y="4444030"/>
            <a:ext cx="216000" cy="216000"/>
          </a:xfrm>
          <a:prstGeom prst="ellipse">
            <a:avLst/>
          </a:prstGeom>
          <a:solidFill>
            <a:srgbClr val="E6E0EC"/>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800" dirty="0">
                <a:solidFill>
                  <a:schemeClr val="tx1"/>
                </a:solidFill>
              </a:rPr>
              <a:t>10</a:t>
            </a:r>
          </a:p>
        </p:txBody>
      </p:sp>
      <p:sp>
        <p:nvSpPr>
          <p:cNvPr id="251" name="Rectangle 250">
            <a:extLst>
              <a:ext uri="{FF2B5EF4-FFF2-40B4-BE49-F238E27FC236}">
                <a16:creationId xmlns:a16="http://schemas.microsoft.com/office/drawing/2014/main" id="{924B9EE3-D574-4FD1-8F24-96106106115C}"/>
              </a:ext>
            </a:extLst>
          </p:cNvPr>
          <p:cNvSpPr/>
          <p:nvPr/>
        </p:nvSpPr>
        <p:spPr>
          <a:xfrm>
            <a:off x="1423665" y="3007124"/>
            <a:ext cx="2845915" cy="25780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Workers sourcing and validation for REN providers’ network</a:t>
            </a:r>
          </a:p>
        </p:txBody>
      </p:sp>
      <p:sp>
        <p:nvSpPr>
          <p:cNvPr id="263" name="Ellipse 221">
            <a:extLst>
              <a:ext uri="{FF2B5EF4-FFF2-40B4-BE49-F238E27FC236}">
                <a16:creationId xmlns:a16="http://schemas.microsoft.com/office/drawing/2014/main" id="{5FA194F7-866C-479B-AEBF-5318F6F915DF}"/>
              </a:ext>
            </a:extLst>
          </p:cNvPr>
          <p:cNvSpPr/>
          <p:nvPr/>
        </p:nvSpPr>
        <p:spPr>
          <a:xfrm>
            <a:off x="1261973" y="3008903"/>
            <a:ext cx="216000" cy="216000"/>
          </a:xfrm>
          <a:prstGeom prst="ellipse">
            <a:avLst/>
          </a:prstGeom>
          <a:solidFill>
            <a:srgbClr val="E6E0EC"/>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5</a:t>
            </a:r>
          </a:p>
        </p:txBody>
      </p:sp>
      <p:sp>
        <p:nvSpPr>
          <p:cNvPr id="264" name="Text Placeholder 38">
            <a:extLst>
              <a:ext uri="{FF2B5EF4-FFF2-40B4-BE49-F238E27FC236}">
                <a16:creationId xmlns:a16="http://schemas.microsoft.com/office/drawing/2014/main" id="{7B2B482D-39CA-4387-A8C2-76668DF94621}"/>
              </a:ext>
            </a:extLst>
          </p:cNvPr>
          <p:cNvSpPr txBox="1">
            <a:spLocks/>
          </p:cNvSpPr>
          <p:nvPr/>
        </p:nvSpPr>
        <p:spPr>
          <a:xfrm>
            <a:off x="5172051" y="6320544"/>
            <a:ext cx="3365367" cy="255341"/>
          </a:xfrm>
        </p:spPr>
        <p:txBody>
          <a:bodyPr/>
          <a:lstStyle>
            <a:lvl1pPr marL="371464" indent="-371464" algn="l" defTabSz="990570" rtl="0" eaLnBrk="1" latinLnBrk="0" hangingPunct="1">
              <a:spcBef>
                <a:spcPct val="20000"/>
              </a:spcBef>
              <a:buFont typeface="Arial" pitchFamily="34" charset="0"/>
              <a:buChar char="•"/>
              <a:defRPr sz="3467" kern="1200">
                <a:solidFill>
                  <a:schemeClr val="tx1"/>
                </a:solidFill>
                <a:latin typeface="+mn-lt"/>
                <a:ea typeface="+mn-ea"/>
                <a:cs typeface="+mn-cs"/>
              </a:defRPr>
            </a:lvl1pPr>
            <a:lvl2pPr marL="804838" indent="-309553" algn="l" defTabSz="990570" rtl="0" eaLnBrk="1" latinLnBrk="0" hangingPunct="1">
              <a:spcBef>
                <a:spcPct val="20000"/>
              </a:spcBef>
              <a:buFont typeface="Arial" pitchFamily="34" charset="0"/>
              <a:buChar char="–"/>
              <a:defRPr sz="3033" kern="1200">
                <a:solidFill>
                  <a:schemeClr val="tx1"/>
                </a:solidFill>
                <a:latin typeface="+mn-lt"/>
                <a:ea typeface="+mn-ea"/>
                <a:cs typeface="+mn-cs"/>
              </a:defRPr>
            </a:lvl2pPr>
            <a:lvl3pPr marL="1238212" indent="-247642" algn="l" defTabSz="990570" rtl="0" eaLnBrk="1" latinLnBrk="0" hangingPunct="1">
              <a:spcBef>
                <a:spcPct val="20000"/>
              </a:spcBef>
              <a:buFont typeface="Arial" pitchFamily="34" charset="0"/>
              <a:buChar char="•"/>
              <a:defRPr sz="2600" kern="1200">
                <a:solidFill>
                  <a:schemeClr val="tx1"/>
                </a:solidFill>
                <a:latin typeface="+mn-lt"/>
                <a:ea typeface="+mn-ea"/>
                <a:cs typeface="+mn-cs"/>
              </a:defRPr>
            </a:lvl3pPr>
            <a:lvl4pPr marL="1733497"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4pPr>
            <a:lvl5pPr marL="2228781"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5pPr>
            <a:lvl6pPr marL="2724066"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6pPr>
            <a:lvl7pPr marL="3219351"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7pPr>
            <a:lvl8pPr marL="3714636"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8pPr>
            <a:lvl9pPr marL="4209920"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9pPr>
          </a:lstStyle>
          <a:p>
            <a:pPr marL="0" indent="0">
              <a:buNone/>
            </a:pPr>
            <a:r>
              <a:rPr lang="en-US" sz="800" i="1" dirty="0">
                <a:solidFill>
                  <a:schemeClr val="bg1"/>
                </a:solidFill>
              </a:rPr>
              <a:t>Sources: eleven research and analysis, expert calls</a:t>
            </a:r>
          </a:p>
          <a:p>
            <a:pPr marL="0" indent="0">
              <a:buNone/>
            </a:pPr>
            <a:r>
              <a:rPr lang="en-US" sz="800" i="1" dirty="0">
                <a:solidFill>
                  <a:schemeClr val="bg1"/>
                </a:solidFill>
              </a:rPr>
              <a:t>1. Gestion </a:t>
            </a:r>
            <a:r>
              <a:rPr lang="en-US" sz="800" i="1" dirty="0" err="1">
                <a:solidFill>
                  <a:schemeClr val="bg1"/>
                </a:solidFill>
              </a:rPr>
              <a:t>électronique</a:t>
            </a:r>
            <a:r>
              <a:rPr lang="en-US" sz="800" i="1" dirty="0">
                <a:solidFill>
                  <a:schemeClr val="bg1"/>
                </a:solidFill>
              </a:rPr>
              <a:t> des documents</a:t>
            </a:r>
          </a:p>
        </p:txBody>
      </p:sp>
      <p:sp>
        <p:nvSpPr>
          <p:cNvPr id="266" name="Rectangle 265">
            <a:extLst>
              <a:ext uri="{FF2B5EF4-FFF2-40B4-BE49-F238E27FC236}">
                <a16:creationId xmlns:a16="http://schemas.microsoft.com/office/drawing/2014/main" id="{101249FE-8D71-4F06-B881-D747104B704A}"/>
              </a:ext>
            </a:extLst>
          </p:cNvPr>
          <p:cNvSpPr/>
          <p:nvPr/>
        </p:nvSpPr>
        <p:spPr>
          <a:xfrm>
            <a:off x="4337198" y="815149"/>
            <a:ext cx="909563" cy="35242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Hestia answer</a:t>
            </a:r>
          </a:p>
        </p:txBody>
      </p:sp>
      <p:pic>
        <p:nvPicPr>
          <p:cNvPr id="272" name="Graphic 124" descr="Quadcopter with solid fill">
            <a:extLst>
              <a:ext uri="{FF2B5EF4-FFF2-40B4-BE49-F238E27FC236}">
                <a16:creationId xmlns:a16="http://schemas.microsoft.com/office/drawing/2014/main" id="{488B8819-DA80-4720-9477-A772EA249B2D}"/>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714347" y="3062833"/>
            <a:ext cx="387795" cy="387795"/>
          </a:xfrm>
          <a:prstGeom prst="rect">
            <a:avLst/>
          </a:prstGeom>
        </p:spPr>
      </p:pic>
      <p:pic>
        <p:nvPicPr>
          <p:cNvPr id="278" name="Picture 147">
            <a:extLst>
              <a:ext uri="{FF2B5EF4-FFF2-40B4-BE49-F238E27FC236}">
                <a16:creationId xmlns:a16="http://schemas.microsoft.com/office/drawing/2014/main" id="{AB6EC3D9-2477-4E42-99E7-E4697D4791AB}"/>
              </a:ext>
            </a:extLst>
          </p:cNvPr>
          <p:cNvPicPr>
            <a:picLocks noChangeAspect="1"/>
          </p:cNvPicPr>
          <p:nvPr/>
        </p:nvPicPr>
        <p:blipFill>
          <a:blip r:embed="rId13">
            <a:clrChange>
              <a:clrFrom>
                <a:srgbClr val="FFFFFF"/>
              </a:clrFrom>
              <a:clrTo>
                <a:srgbClr val="FFFFFF">
                  <a:alpha val="0"/>
                </a:srgbClr>
              </a:clrTo>
            </a:clrChange>
          </a:blip>
          <a:stretch>
            <a:fillRect/>
          </a:stretch>
        </p:blipFill>
        <p:spPr>
          <a:xfrm>
            <a:off x="4629110" y="3338050"/>
            <a:ext cx="558268" cy="275460"/>
          </a:xfrm>
          <a:prstGeom prst="rect">
            <a:avLst/>
          </a:prstGeom>
        </p:spPr>
      </p:pic>
      <p:pic>
        <p:nvPicPr>
          <p:cNvPr id="281" name="Picture 166">
            <a:extLst>
              <a:ext uri="{FF2B5EF4-FFF2-40B4-BE49-F238E27FC236}">
                <a16:creationId xmlns:a16="http://schemas.microsoft.com/office/drawing/2014/main" id="{1A911940-45CC-44F3-9008-73B80B72B3CA}"/>
              </a:ext>
            </a:extLst>
          </p:cNvPr>
          <p:cNvPicPr>
            <a:picLocks noChangeAspect="1"/>
          </p:cNvPicPr>
          <p:nvPr/>
        </p:nvPicPr>
        <p:blipFill>
          <a:blip r:embed="rId14">
            <a:clrChange>
              <a:clrFrom>
                <a:srgbClr val="FFFFFF"/>
              </a:clrFrom>
              <a:clrTo>
                <a:srgbClr val="FFFFFF">
                  <a:alpha val="0"/>
                </a:srgbClr>
              </a:clrTo>
            </a:clrChange>
          </a:blip>
          <a:stretch>
            <a:fillRect/>
          </a:stretch>
        </p:blipFill>
        <p:spPr>
          <a:xfrm>
            <a:off x="4658930" y="3719085"/>
            <a:ext cx="498629" cy="415524"/>
          </a:xfrm>
          <a:prstGeom prst="rect">
            <a:avLst/>
          </a:prstGeom>
        </p:spPr>
      </p:pic>
      <p:pic>
        <p:nvPicPr>
          <p:cNvPr id="282" name="Picture 131">
            <a:extLst>
              <a:ext uri="{FF2B5EF4-FFF2-40B4-BE49-F238E27FC236}">
                <a16:creationId xmlns:a16="http://schemas.microsoft.com/office/drawing/2014/main" id="{99485BD6-1644-4388-AC5B-012F4ABD5DAF}"/>
              </a:ext>
            </a:extLst>
          </p:cNvPr>
          <p:cNvPicPr>
            <a:picLocks noChangeAspect="1"/>
          </p:cNvPicPr>
          <p:nvPr/>
        </p:nvPicPr>
        <p:blipFill>
          <a:blip r:embed="rId15">
            <a:clrChange>
              <a:clrFrom>
                <a:srgbClr val="FFFFFF"/>
              </a:clrFrom>
              <a:clrTo>
                <a:srgbClr val="FFFFFF">
                  <a:alpha val="0"/>
                </a:srgbClr>
              </a:clrTo>
            </a:clrChange>
          </a:blip>
          <a:stretch>
            <a:fillRect/>
          </a:stretch>
        </p:blipFill>
        <p:spPr>
          <a:xfrm>
            <a:off x="4696223" y="3520525"/>
            <a:ext cx="424043" cy="279260"/>
          </a:xfrm>
          <a:prstGeom prst="rect">
            <a:avLst/>
          </a:prstGeom>
        </p:spPr>
      </p:pic>
      <p:grpSp>
        <p:nvGrpSpPr>
          <p:cNvPr id="283" name="Group 216">
            <a:extLst>
              <a:ext uri="{FF2B5EF4-FFF2-40B4-BE49-F238E27FC236}">
                <a16:creationId xmlns:a16="http://schemas.microsoft.com/office/drawing/2014/main" id="{059AE931-2409-41A2-9D01-CD77CA09361E}"/>
              </a:ext>
            </a:extLst>
          </p:cNvPr>
          <p:cNvGrpSpPr/>
          <p:nvPr/>
        </p:nvGrpSpPr>
        <p:grpSpPr>
          <a:xfrm>
            <a:off x="4496192" y="4135909"/>
            <a:ext cx="824105" cy="581492"/>
            <a:chOff x="7152305" y="4449816"/>
            <a:chExt cx="708238" cy="476605"/>
          </a:xfrm>
        </p:grpSpPr>
        <p:sp>
          <p:nvSpPr>
            <p:cNvPr id="284" name="TextBox 212">
              <a:extLst>
                <a:ext uri="{FF2B5EF4-FFF2-40B4-BE49-F238E27FC236}">
                  <a16:creationId xmlns:a16="http://schemas.microsoft.com/office/drawing/2014/main" id="{6647BCB0-55EC-485D-A04C-678351CE92A4}"/>
                </a:ext>
              </a:extLst>
            </p:cNvPr>
            <p:cNvSpPr txBox="1"/>
            <p:nvPr/>
          </p:nvSpPr>
          <p:spPr>
            <a:xfrm>
              <a:off x="7152305" y="4749838"/>
              <a:ext cx="708238" cy="176583"/>
            </a:xfrm>
            <a:prstGeom prst="rect">
              <a:avLst/>
            </a:prstGeom>
            <a:noFill/>
          </p:spPr>
          <p:txBody>
            <a:bodyPr wrap="square" rtlCol="0">
              <a:spAutoFit/>
            </a:bodyPr>
            <a:lstStyle/>
            <a:p>
              <a:pPr algn="ctr"/>
              <a:r>
                <a:rPr lang="en-US" sz="800" dirty="0" err="1"/>
                <a:t>Prodapps</a:t>
              </a:r>
              <a:endParaRPr lang="en-US" sz="800" dirty="0"/>
            </a:p>
          </p:txBody>
        </p:sp>
        <p:pic>
          <p:nvPicPr>
            <p:cNvPr id="285" name="Graphic 214" descr="Smart Phone with solid fill">
              <a:extLst>
                <a:ext uri="{FF2B5EF4-FFF2-40B4-BE49-F238E27FC236}">
                  <a16:creationId xmlns:a16="http://schemas.microsoft.com/office/drawing/2014/main" id="{A754F593-294D-44DF-83C4-458342D92014}"/>
                </a:ext>
              </a:extLst>
            </p:cNvPr>
            <p:cNvPicPr>
              <a:picLocks noChangeAspect="1"/>
            </p:cNvPicPr>
            <p:nvPr/>
          </p:nvPicPr>
          <p:blipFill>
            <a:blip r:embed="rId16" cstate="print">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7340830" y="4449816"/>
              <a:ext cx="320492" cy="320492"/>
            </a:xfrm>
            <a:prstGeom prst="rect">
              <a:avLst/>
            </a:prstGeom>
          </p:spPr>
        </p:pic>
      </p:grpSp>
      <p:pic>
        <p:nvPicPr>
          <p:cNvPr id="286" name="Picture 250">
            <a:extLst>
              <a:ext uri="{FF2B5EF4-FFF2-40B4-BE49-F238E27FC236}">
                <a16:creationId xmlns:a16="http://schemas.microsoft.com/office/drawing/2014/main" id="{EAFC24EC-F7A0-4460-A390-4F6F6C8AC957}"/>
              </a:ext>
            </a:extLst>
          </p:cNvPr>
          <p:cNvPicPr>
            <a:picLocks noChangeAspect="1"/>
          </p:cNvPicPr>
          <p:nvPr/>
        </p:nvPicPr>
        <p:blipFill>
          <a:blip r:embed="rId18">
            <a:clrChange>
              <a:clrFrom>
                <a:srgbClr val="FFFFFF"/>
              </a:clrFrom>
              <a:clrTo>
                <a:srgbClr val="FFFFFF">
                  <a:alpha val="0"/>
                </a:srgbClr>
              </a:clrTo>
            </a:clrChange>
          </a:blip>
          <a:stretch>
            <a:fillRect/>
          </a:stretch>
        </p:blipFill>
        <p:spPr>
          <a:xfrm>
            <a:off x="4363665" y="1215341"/>
            <a:ext cx="857958" cy="502343"/>
          </a:xfrm>
          <a:prstGeom prst="rect">
            <a:avLst/>
          </a:prstGeom>
        </p:spPr>
      </p:pic>
      <p:pic>
        <p:nvPicPr>
          <p:cNvPr id="287" name="Graphic 167" descr="Checkmark with solid fill">
            <a:extLst>
              <a:ext uri="{FF2B5EF4-FFF2-40B4-BE49-F238E27FC236}">
                <a16:creationId xmlns:a16="http://schemas.microsoft.com/office/drawing/2014/main" id="{EDB053A2-4EC2-43F4-B353-50AD276BB74B}"/>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6734958" y="3791096"/>
            <a:ext cx="218372" cy="218372"/>
          </a:xfrm>
          <a:prstGeom prst="rect">
            <a:avLst/>
          </a:prstGeom>
        </p:spPr>
      </p:pic>
      <p:pic>
        <p:nvPicPr>
          <p:cNvPr id="289" name="Graphic 167" descr="Checkmark with solid fill">
            <a:extLst>
              <a:ext uri="{FF2B5EF4-FFF2-40B4-BE49-F238E27FC236}">
                <a16:creationId xmlns:a16="http://schemas.microsoft.com/office/drawing/2014/main" id="{660F1BBE-773B-4FA5-B145-503F502AB4F9}"/>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6734958" y="3549029"/>
            <a:ext cx="218372" cy="218372"/>
          </a:xfrm>
          <a:prstGeom prst="rect">
            <a:avLst/>
          </a:prstGeom>
        </p:spPr>
      </p:pic>
      <p:pic>
        <p:nvPicPr>
          <p:cNvPr id="290" name="Graphic 167" descr="Checkmark with solid fill">
            <a:extLst>
              <a:ext uri="{FF2B5EF4-FFF2-40B4-BE49-F238E27FC236}">
                <a16:creationId xmlns:a16="http://schemas.microsoft.com/office/drawing/2014/main" id="{E1332641-CA10-4026-A123-09F39077ACEE}"/>
              </a:ext>
            </a:extLst>
          </p:cNvPr>
          <p:cNvPicPr>
            <a:picLocks noChangeAspect="1"/>
          </p:cNvPicPr>
          <p:nvPr/>
        </p:nvPicPr>
        <p:blipFill>
          <a:blip r:embed="rId20" cstate="print">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6734958" y="3320746"/>
            <a:ext cx="218372" cy="218372"/>
          </a:xfrm>
          <a:prstGeom prst="rect">
            <a:avLst/>
          </a:prstGeom>
        </p:spPr>
      </p:pic>
      <p:pic>
        <p:nvPicPr>
          <p:cNvPr id="291" name="Graphic 167" descr="Checkmark with solid fill">
            <a:extLst>
              <a:ext uri="{FF2B5EF4-FFF2-40B4-BE49-F238E27FC236}">
                <a16:creationId xmlns:a16="http://schemas.microsoft.com/office/drawing/2014/main" id="{22506B46-96E5-40AA-BFCB-60C1D89812D2}"/>
              </a:ext>
            </a:extLst>
          </p:cNvPr>
          <p:cNvPicPr>
            <a:picLocks noChangeAspect="1"/>
          </p:cNvPicPr>
          <p:nvPr/>
        </p:nvPicPr>
        <p:blipFill>
          <a:blip r:embed="rId20" cstate="print">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6734958" y="3103483"/>
            <a:ext cx="218372" cy="218372"/>
          </a:xfrm>
          <a:prstGeom prst="rect">
            <a:avLst/>
          </a:prstGeom>
        </p:spPr>
      </p:pic>
      <p:grpSp>
        <p:nvGrpSpPr>
          <p:cNvPr id="292" name="Group 19">
            <a:extLst>
              <a:ext uri="{FF2B5EF4-FFF2-40B4-BE49-F238E27FC236}">
                <a16:creationId xmlns:a16="http://schemas.microsoft.com/office/drawing/2014/main" id="{73B825C1-C68C-4B7A-BF89-C3858D79FBB9}"/>
              </a:ext>
            </a:extLst>
          </p:cNvPr>
          <p:cNvGrpSpPr/>
          <p:nvPr/>
        </p:nvGrpSpPr>
        <p:grpSpPr>
          <a:xfrm>
            <a:off x="5063345" y="4088995"/>
            <a:ext cx="180958" cy="270267"/>
            <a:chOff x="12263100" y="3011039"/>
            <a:chExt cx="624715" cy="848215"/>
          </a:xfrm>
          <a:solidFill>
            <a:srgbClr val="00B0F0"/>
          </a:solidFill>
        </p:grpSpPr>
        <p:sp>
          <p:nvSpPr>
            <p:cNvPr id="304" name="Graphic 11">
              <a:extLst>
                <a:ext uri="{FF2B5EF4-FFF2-40B4-BE49-F238E27FC236}">
                  <a16:creationId xmlns:a16="http://schemas.microsoft.com/office/drawing/2014/main" id="{C129D668-1876-435C-A750-5F1444DFCF2E}"/>
                </a:ext>
              </a:extLst>
            </p:cNvPr>
            <p:cNvSpPr/>
            <p:nvPr/>
          </p:nvSpPr>
          <p:spPr>
            <a:xfrm>
              <a:off x="12385687" y="3111132"/>
              <a:ext cx="356454" cy="356435"/>
            </a:xfrm>
            <a:custGeom>
              <a:avLst/>
              <a:gdLst>
                <a:gd name="connsiteX0" fmla="*/ 178222 w 356454"/>
                <a:gd name="connsiteY0" fmla="*/ 0 h 356435"/>
                <a:gd name="connsiteX1" fmla="*/ 0 w 356454"/>
                <a:gd name="connsiteY1" fmla="*/ 178222 h 356435"/>
                <a:gd name="connsiteX2" fmla="*/ 178222 w 356454"/>
                <a:gd name="connsiteY2" fmla="*/ 356435 h 356435"/>
                <a:gd name="connsiteX3" fmla="*/ 356454 w 356454"/>
                <a:gd name="connsiteY3" fmla="*/ 178222 h 356435"/>
                <a:gd name="connsiteX4" fmla="*/ 178222 w 356454"/>
                <a:gd name="connsiteY4" fmla="*/ 0 h 356435"/>
                <a:gd name="connsiteX5" fmla="*/ 153581 w 356454"/>
                <a:gd name="connsiteY5" fmla="*/ 272425 h 356435"/>
                <a:gd name="connsiteX6" fmla="*/ 70037 w 356454"/>
                <a:gd name="connsiteY6" fmla="*/ 188890 h 356435"/>
                <a:gd name="connsiteX7" fmla="*/ 104899 w 356454"/>
                <a:gd name="connsiteY7" fmla="*/ 154067 h 356435"/>
                <a:gd name="connsiteX8" fmla="*/ 153581 w 356454"/>
                <a:gd name="connsiteY8" fmla="*/ 202768 h 356435"/>
                <a:gd name="connsiteX9" fmla="*/ 272320 w 356454"/>
                <a:gd name="connsiteY9" fmla="*/ 84039 h 356435"/>
                <a:gd name="connsiteX10" fmla="*/ 307134 w 356454"/>
                <a:gd name="connsiteY10" fmla="*/ 118872 h 356435"/>
                <a:gd name="connsiteX11" fmla="*/ 153581 w 356454"/>
                <a:gd name="connsiteY11" fmla="*/ 272425 h 356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6454" h="356435">
                  <a:moveTo>
                    <a:pt x="178222" y="0"/>
                  </a:moveTo>
                  <a:cubicBezTo>
                    <a:pt x="79943" y="0"/>
                    <a:pt x="0" y="79953"/>
                    <a:pt x="0" y="178222"/>
                  </a:cubicBezTo>
                  <a:cubicBezTo>
                    <a:pt x="0" y="276492"/>
                    <a:pt x="79943" y="356435"/>
                    <a:pt x="178222" y="356435"/>
                  </a:cubicBezTo>
                  <a:cubicBezTo>
                    <a:pt x="276501" y="356435"/>
                    <a:pt x="356454" y="276482"/>
                    <a:pt x="356454" y="178222"/>
                  </a:cubicBezTo>
                  <a:cubicBezTo>
                    <a:pt x="356454" y="79953"/>
                    <a:pt x="276511" y="0"/>
                    <a:pt x="178222" y="0"/>
                  </a:cubicBezTo>
                  <a:close/>
                  <a:moveTo>
                    <a:pt x="153581" y="272425"/>
                  </a:moveTo>
                  <a:lnTo>
                    <a:pt x="70037" y="188890"/>
                  </a:lnTo>
                  <a:lnTo>
                    <a:pt x="104899" y="154067"/>
                  </a:lnTo>
                  <a:lnTo>
                    <a:pt x="153581" y="202768"/>
                  </a:lnTo>
                  <a:lnTo>
                    <a:pt x="272320" y="84039"/>
                  </a:lnTo>
                  <a:lnTo>
                    <a:pt x="307134" y="118872"/>
                  </a:lnTo>
                  <a:lnTo>
                    <a:pt x="153581" y="272425"/>
                  </a:lnTo>
                  <a:close/>
                </a:path>
              </a:pathLst>
            </a:custGeom>
            <a:grpFill/>
            <a:ln w="9525" cap="flat">
              <a:noFill/>
              <a:prstDash val="solid"/>
              <a:miter/>
            </a:ln>
          </p:spPr>
          <p:txBody>
            <a:bodyPr rtlCol="0" anchor="ctr"/>
            <a:lstStyle/>
            <a:p>
              <a:endParaRPr lang="en-US" dirty="0"/>
            </a:p>
          </p:txBody>
        </p:sp>
        <p:sp>
          <p:nvSpPr>
            <p:cNvPr id="307" name="Graphic 11">
              <a:extLst>
                <a:ext uri="{FF2B5EF4-FFF2-40B4-BE49-F238E27FC236}">
                  <a16:creationId xmlns:a16="http://schemas.microsoft.com/office/drawing/2014/main" id="{E02952C1-C9B3-4AE0-BF3F-41CC85753D8D}"/>
                </a:ext>
              </a:extLst>
            </p:cNvPr>
            <p:cNvSpPr/>
            <p:nvPr/>
          </p:nvSpPr>
          <p:spPr>
            <a:xfrm>
              <a:off x="12285084" y="3011039"/>
              <a:ext cx="558043" cy="559706"/>
            </a:xfrm>
            <a:custGeom>
              <a:avLst/>
              <a:gdLst>
                <a:gd name="connsiteX0" fmla="*/ 526065 w 558043"/>
                <a:gd name="connsiteY0" fmla="*/ 244711 h 559706"/>
                <a:gd name="connsiteX1" fmla="*/ 525170 w 558043"/>
                <a:gd name="connsiteY1" fmla="*/ 134688 h 559706"/>
                <a:gd name="connsiteX2" fmla="*/ 429901 w 558043"/>
                <a:gd name="connsiteY2" fmla="*/ 79719 h 559706"/>
                <a:gd name="connsiteX3" fmla="*/ 351472 w 558043"/>
                <a:gd name="connsiteY3" fmla="*/ 2567 h 559706"/>
                <a:gd name="connsiteX4" fmla="*/ 245230 w 558043"/>
                <a:gd name="connsiteY4" fmla="*/ 31085 h 559706"/>
                <a:gd name="connsiteX5" fmla="*/ 135226 w 558043"/>
                <a:gd name="connsiteY5" fmla="*/ 31971 h 559706"/>
                <a:gd name="connsiteX6" fmla="*/ 80247 w 558043"/>
                <a:gd name="connsiteY6" fmla="*/ 127259 h 559706"/>
                <a:gd name="connsiteX7" fmla="*/ 3076 w 558043"/>
                <a:gd name="connsiteY7" fmla="*/ 205659 h 559706"/>
                <a:gd name="connsiteX8" fmla="*/ 31584 w 558043"/>
                <a:gd name="connsiteY8" fmla="*/ 311910 h 559706"/>
                <a:gd name="connsiteX9" fmla="*/ 32479 w 558043"/>
                <a:gd name="connsiteY9" fmla="*/ 421924 h 559706"/>
                <a:gd name="connsiteX10" fmla="*/ 127768 w 558043"/>
                <a:gd name="connsiteY10" fmla="*/ 476893 h 559706"/>
                <a:gd name="connsiteX11" fmla="*/ 206177 w 558043"/>
                <a:gd name="connsiteY11" fmla="*/ 554064 h 559706"/>
                <a:gd name="connsiteX12" fmla="*/ 312438 w 558043"/>
                <a:gd name="connsiteY12" fmla="*/ 525566 h 559706"/>
                <a:gd name="connsiteX13" fmla="*/ 422452 w 558043"/>
                <a:gd name="connsiteY13" fmla="*/ 524680 h 559706"/>
                <a:gd name="connsiteX14" fmla="*/ 477421 w 558043"/>
                <a:gd name="connsiteY14" fmla="*/ 429373 h 559706"/>
                <a:gd name="connsiteX15" fmla="*/ 554573 w 558043"/>
                <a:gd name="connsiteY15" fmla="*/ 350972 h 559706"/>
                <a:gd name="connsiteX16" fmla="*/ 526065 w 558043"/>
                <a:gd name="connsiteY16" fmla="*/ 244711 h 559706"/>
                <a:gd name="connsiteX17" fmla="*/ 226628 w 558043"/>
                <a:gd name="connsiteY17" fmla="*/ 476502 h 559706"/>
                <a:gd name="connsiteX18" fmla="*/ 80638 w 558043"/>
                <a:gd name="connsiteY18" fmla="*/ 226109 h 559706"/>
                <a:gd name="connsiteX19" fmla="*/ 331050 w 558043"/>
                <a:gd name="connsiteY19" fmla="*/ 80119 h 559706"/>
                <a:gd name="connsiteX20" fmla="*/ 477011 w 558043"/>
                <a:gd name="connsiteY20" fmla="*/ 330541 h 559706"/>
                <a:gd name="connsiteX21" fmla="*/ 226628 w 558043"/>
                <a:gd name="connsiteY21" fmla="*/ 476502 h 559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58043" h="559706">
                  <a:moveTo>
                    <a:pt x="526065" y="244711"/>
                  </a:moveTo>
                  <a:cubicBezTo>
                    <a:pt x="520683" y="190609"/>
                    <a:pt x="545544" y="175331"/>
                    <a:pt x="525170" y="134688"/>
                  </a:cubicBezTo>
                  <a:cubicBezTo>
                    <a:pt x="504796" y="94064"/>
                    <a:pt x="469010" y="109104"/>
                    <a:pt x="429901" y="79719"/>
                  </a:cubicBezTo>
                  <a:cubicBezTo>
                    <a:pt x="390772" y="50363"/>
                    <a:pt x="403631" y="14473"/>
                    <a:pt x="351472" y="2567"/>
                  </a:cubicBezTo>
                  <a:cubicBezTo>
                    <a:pt x="299294" y="-9320"/>
                    <a:pt x="298046" y="23512"/>
                    <a:pt x="245230" y="31085"/>
                  </a:cubicBezTo>
                  <a:cubicBezTo>
                    <a:pt x="192414" y="38657"/>
                    <a:pt x="177679" y="4700"/>
                    <a:pt x="135226" y="31971"/>
                  </a:cubicBezTo>
                  <a:cubicBezTo>
                    <a:pt x="92773" y="59241"/>
                    <a:pt x="121052" y="72719"/>
                    <a:pt x="80247" y="127259"/>
                  </a:cubicBezTo>
                  <a:cubicBezTo>
                    <a:pt x="39442" y="181799"/>
                    <a:pt x="17163" y="152243"/>
                    <a:pt x="3076" y="205659"/>
                  </a:cubicBezTo>
                  <a:cubicBezTo>
                    <a:pt x="-10983" y="259094"/>
                    <a:pt x="27479" y="259999"/>
                    <a:pt x="31584" y="311910"/>
                  </a:cubicBezTo>
                  <a:cubicBezTo>
                    <a:pt x="35718" y="363831"/>
                    <a:pt x="3590" y="371661"/>
                    <a:pt x="32479" y="421924"/>
                  </a:cubicBezTo>
                  <a:cubicBezTo>
                    <a:pt x="61369" y="472178"/>
                    <a:pt x="85296" y="439279"/>
                    <a:pt x="127768" y="476893"/>
                  </a:cubicBezTo>
                  <a:cubicBezTo>
                    <a:pt x="170240" y="514526"/>
                    <a:pt x="137693" y="534176"/>
                    <a:pt x="206177" y="554064"/>
                  </a:cubicBezTo>
                  <a:cubicBezTo>
                    <a:pt x="274653" y="573953"/>
                    <a:pt x="255269" y="535653"/>
                    <a:pt x="312438" y="525566"/>
                  </a:cubicBezTo>
                  <a:cubicBezTo>
                    <a:pt x="369607" y="515450"/>
                    <a:pt x="371722" y="555293"/>
                    <a:pt x="422452" y="524680"/>
                  </a:cubicBezTo>
                  <a:cubicBezTo>
                    <a:pt x="473154" y="494047"/>
                    <a:pt x="447598" y="470216"/>
                    <a:pt x="477421" y="429373"/>
                  </a:cubicBezTo>
                  <a:cubicBezTo>
                    <a:pt x="507234" y="388539"/>
                    <a:pt x="539572" y="407827"/>
                    <a:pt x="554573" y="350972"/>
                  </a:cubicBezTo>
                  <a:cubicBezTo>
                    <a:pt x="569566" y="294080"/>
                    <a:pt x="531447" y="298804"/>
                    <a:pt x="526065" y="244711"/>
                  </a:cubicBezTo>
                  <a:close/>
                  <a:moveTo>
                    <a:pt x="226628" y="476502"/>
                  </a:moveTo>
                  <a:cubicBezTo>
                    <a:pt x="117147" y="447670"/>
                    <a:pt x="51796" y="335551"/>
                    <a:pt x="80638" y="226109"/>
                  </a:cubicBezTo>
                  <a:cubicBezTo>
                    <a:pt x="109461" y="116648"/>
                    <a:pt x="221589" y="51297"/>
                    <a:pt x="331050" y="80119"/>
                  </a:cubicBezTo>
                  <a:cubicBezTo>
                    <a:pt x="440502" y="108961"/>
                    <a:pt x="505853" y="221070"/>
                    <a:pt x="477011" y="330541"/>
                  </a:cubicBezTo>
                  <a:cubicBezTo>
                    <a:pt x="448170" y="439993"/>
                    <a:pt x="336089" y="505354"/>
                    <a:pt x="226628" y="476502"/>
                  </a:cubicBezTo>
                  <a:close/>
                </a:path>
              </a:pathLst>
            </a:custGeom>
            <a:grpFill/>
            <a:ln w="9525" cap="flat">
              <a:noFill/>
              <a:prstDash val="solid"/>
              <a:miter/>
            </a:ln>
          </p:spPr>
          <p:txBody>
            <a:bodyPr rtlCol="0" anchor="ctr"/>
            <a:lstStyle/>
            <a:p>
              <a:endParaRPr lang="en-US" dirty="0"/>
            </a:p>
          </p:txBody>
        </p:sp>
        <p:sp>
          <p:nvSpPr>
            <p:cNvPr id="309" name="Graphic 11">
              <a:extLst>
                <a:ext uri="{FF2B5EF4-FFF2-40B4-BE49-F238E27FC236}">
                  <a16:creationId xmlns:a16="http://schemas.microsoft.com/office/drawing/2014/main" id="{BF21CEB7-53A1-4258-8DA4-287085742D1D}"/>
                </a:ext>
              </a:extLst>
            </p:cNvPr>
            <p:cNvSpPr/>
            <p:nvPr/>
          </p:nvSpPr>
          <p:spPr>
            <a:xfrm>
              <a:off x="12263100" y="3570866"/>
              <a:ext cx="275177" cy="288388"/>
            </a:xfrm>
            <a:custGeom>
              <a:avLst/>
              <a:gdLst>
                <a:gd name="connsiteX0" fmla="*/ 92869 w 275177"/>
                <a:gd name="connsiteY0" fmla="*/ 0 h 288388"/>
                <a:gd name="connsiteX1" fmla="*/ 0 w 275177"/>
                <a:gd name="connsiteY1" fmla="*/ 206483 h 288388"/>
                <a:gd name="connsiteX2" fmla="*/ 136684 w 275177"/>
                <a:gd name="connsiteY2" fmla="*/ 141932 h 288388"/>
                <a:gd name="connsiteX3" fmla="*/ 180308 w 275177"/>
                <a:gd name="connsiteY3" fmla="*/ 288388 h 288388"/>
                <a:gd name="connsiteX4" fmla="*/ 275177 w 275177"/>
                <a:gd name="connsiteY4" fmla="*/ 71199 h 288388"/>
                <a:gd name="connsiteX5" fmla="*/ 92869 w 275177"/>
                <a:gd name="connsiteY5" fmla="*/ 0 h 288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5177" h="288388">
                  <a:moveTo>
                    <a:pt x="92869" y="0"/>
                  </a:moveTo>
                  <a:lnTo>
                    <a:pt x="0" y="206483"/>
                  </a:lnTo>
                  <a:lnTo>
                    <a:pt x="136684" y="141932"/>
                  </a:lnTo>
                  <a:lnTo>
                    <a:pt x="180308" y="288388"/>
                  </a:lnTo>
                  <a:lnTo>
                    <a:pt x="275177" y="71199"/>
                  </a:lnTo>
                  <a:cubicBezTo>
                    <a:pt x="205616" y="62198"/>
                    <a:pt x="154534" y="47387"/>
                    <a:pt x="92869" y="0"/>
                  </a:cubicBezTo>
                  <a:close/>
                </a:path>
              </a:pathLst>
            </a:custGeom>
            <a:grpFill/>
            <a:ln w="9525" cap="flat">
              <a:noFill/>
              <a:prstDash val="solid"/>
              <a:miter/>
            </a:ln>
          </p:spPr>
          <p:txBody>
            <a:bodyPr rtlCol="0" anchor="ctr"/>
            <a:lstStyle/>
            <a:p>
              <a:endParaRPr lang="en-US" dirty="0"/>
            </a:p>
          </p:txBody>
        </p:sp>
        <p:sp>
          <p:nvSpPr>
            <p:cNvPr id="310" name="Graphic 11">
              <a:extLst>
                <a:ext uri="{FF2B5EF4-FFF2-40B4-BE49-F238E27FC236}">
                  <a16:creationId xmlns:a16="http://schemas.microsoft.com/office/drawing/2014/main" id="{4EBFC523-9655-4EAE-BC84-8AEA0DA07252}"/>
                </a:ext>
              </a:extLst>
            </p:cNvPr>
            <p:cNvSpPr/>
            <p:nvPr/>
          </p:nvSpPr>
          <p:spPr>
            <a:xfrm>
              <a:off x="12610943" y="3561303"/>
              <a:ext cx="276872" cy="297951"/>
            </a:xfrm>
            <a:custGeom>
              <a:avLst/>
              <a:gdLst>
                <a:gd name="connsiteX0" fmla="*/ 183985 w 276872"/>
                <a:gd name="connsiteY0" fmla="*/ 0 h 297951"/>
                <a:gd name="connsiteX1" fmla="*/ 0 w 276872"/>
                <a:gd name="connsiteY1" fmla="*/ 75829 h 297951"/>
                <a:gd name="connsiteX2" fmla="*/ 96507 w 276872"/>
                <a:gd name="connsiteY2" fmla="*/ 297952 h 297951"/>
                <a:gd name="connsiteX3" fmla="*/ 140179 w 276872"/>
                <a:gd name="connsiteY3" fmla="*/ 151495 h 297951"/>
                <a:gd name="connsiteX4" fmla="*/ 276873 w 276872"/>
                <a:gd name="connsiteY4" fmla="*/ 216046 h 297951"/>
                <a:gd name="connsiteX5" fmla="*/ 183985 w 276872"/>
                <a:gd name="connsiteY5" fmla="*/ 0 h 297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6872" h="297951">
                  <a:moveTo>
                    <a:pt x="183985" y="0"/>
                  </a:moveTo>
                  <a:cubicBezTo>
                    <a:pt x="123501" y="45530"/>
                    <a:pt x="74400" y="66199"/>
                    <a:pt x="0" y="75829"/>
                  </a:cubicBezTo>
                  <a:lnTo>
                    <a:pt x="96507" y="297952"/>
                  </a:lnTo>
                  <a:lnTo>
                    <a:pt x="140179" y="151495"/>
                  </a:lnTo>
                  <a:lnTo>
                    <a:pt x="276873" y="216046"/>
                  </a:lnTo>
                  <a:lnTo>
                    <a:pt x="183985" y="0"/>
                  </a:lnTo>
                  <a:close/>
                </a:path>
              </a:pathLst>
            </a:custGeom>
            <a:grpFill/>
            <a:ln w="9525" cap="flat">
              <a:noFill/>
              <a:prstDash val="solid"/>
              <a:miter/>
            </a:ln>
          </p:spPr>
          <p:txBody>
            <a:bodyPr rtlCol="0" anchor="ctr"/>
            <a:lstStyle/>
            <a:p>
              <a:endParaRPr lang="en-US" dirty="0"/>
            </a:p>
          </p:txBody>
        </p:sp>
      </p:grpSp>
      <p:grpSp>
        <p:nvGrpSpPr>
          <p:cNvPr id="311" name="Group 310">
            <a:extLst>
              <a:ext uri="{FF2B5EF4-FFF2-40B4-BE49-F238E27FC236}">
                <a16:creationId xmlns:a16="http://schemas.microsoft.com/office/drawing/2014/main" id="{2DBC8053-1AFC-4716-AFDA-D14BD658D7C3}"/>
              </a:ext>
            </a:extLst>
          </p:cNvPr>
          <p:cNvGrpSpPr/>
          <p:nvPr/>
        </p:nvGrpSpPr>
        <p:grpSpPr>
          <a:xfrm>
            <a:off x="5189187" y="1240112"/>
            <a:ext cx="180958" cy="270267"/>
            <a:chOff x="12263100" y="3011039"/>
            <a:chExt cx="624715" cy="848215"/>
          </a:xfrm>
          <a:solidFill>
            <a:srgbClr val="00B0F0"/>
          </a:solidFill>
        </p:grpSpPr>
        <p:sp>
          <p:nvSpPr>
            <p:cNvPr id="312" name="Graphic 11">
              <a:extLst>
                <a:ext uri="{FF2B5EF4-FFF2-40B4-BE49-F238E27FC236}">
                  <a16:creationId xmlns:a16="http://schemas.microsoft.com/office/drawing/2014/main" id="{B194ED0A-1BB7-45B3-9381-2C53AC97639C}"/>
                </a:ext>
              </a:extLst>
            </p:cNvPr>
            <p:cNvSpPr/>
            <p:nvPr/>
          </p:nvSpPr>
          <p:spPr>
            <a:xfrm>
              <a:off x="12385687" y="3111132"/>
              <a:ext cx="356454" cy="356435"/>
            </a:xfrm>
            <a:custGeom>
              <a:avLst/>
              <a:gdLst>
                <a:gd name="connsiteX0" fmla="*/ 178222 w 356454"/>
                <a:gd name="connsiteY0" fmla="*/ 0 h 356435"/>
                <a:gd name="connsiteX1" fmla="*/ 0 w 356454"/>
                <a:gd name="connsiteY1" fmla="*/ 178222 h 356435"/>
                <a:gd name="connsiteX2" fmla="*/ 178222 w 356454"/>
                <a:gd name="connsiteY2" fmla="*/ 356435 h 356435"/>
                <a:gd name="connsiteX3" fmla="*/ 356454 w 356454"/>
                <a:gd name="connsiteY3" fmla="*/ 178222 h 356435"/>
                <a:gd name="connsiteX4" fmla="*/ 178222 w 356454"/>
                <a:gd name="connsiteY4" fmla="*/ 0 h 356435"/>
                <a:gd name="connsiteX5" fmla="*/ 153581 w 356454"/>
                <a:gd name="connsiteY5" fmla="*/ 272425 h 356435"/>
                <a:gd name="connsiteX6" fmla="*/ 70037 w 356454"/>
                <a:gd name="connsiteY6" fmla="*/ 188890 h 356435"/>
                <a:gd name="connsiteX7" fmla="*/ 104899 w 356454"/>
                <a:gd name="connsiteY7" fmla="*/ 154067 h 356435"/>
                <a:gd name="connsiteX8" fmla="*/ 153581 w 356454"/>
                <a:gd name="connsiteY8" fmla="*/ 202768 h 356435"/>
                <a:gd name="connsiteX9" fmla="*/ 272320 w 356454"/>
                <a:gd name="connsiteY9" fmla="*/ 84039 h 356435"/>
                <a:gd name="connsiteX10" fmla="*/ 307134 w 356454"/>
                <a:gd name="connsiteY10" fmla="*/ 118872 h 356435"/>
                <a:gd name="connsiteX11" fmla="*/ 153581 w 356454"/>
                <a:gd name="connsiteY11" fmla="*/ 272425 h 356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6454" h="356435">
                  <a:moveTo>
                    <a:pt x="178222" y="0"/>
                  </a:moveTo>
                  <a:cubicBezTo>
                    <a:pt x="79943" y="0"/>
                    <a:pt x="0" y="79953"/>
                    <a:pt x="0" y="178222"/>
                  </a:cubicBezTo>
                  <a:cubicBezTo>
                    <a:pt x="0" y="276492"/>
                    <a:pt x="79943" y="356435"/>
                    <a:pt x="178222" y="356435"/>
                  </a:cubicBezTo>
                  <a:cubicBezTo>
                    <a:pt x="276501" y="356435"/>
                    <a:pt x="356454" y="276482"/>
                    <a:pt x="356454" y="178222"/>
                  </a:cubicBezTo>
                  <a:cubicBezTo>
                    <a:pt x="356454" y="79953"/>
                    <a:pt x="276511" y="0"/>
                    <a:pt x="178222" y="0"/>
                  </a:cubicBezTo>
                  <a:close/>
                  <a:moveTo>
                    <a:pt x="153581" y="272425"/>
                  </a:moveTo>
                  <a:lnTo>
                    <a:pt x="70037" y="188890"/>
                  </a:lnTo>
                  <a:lnTo>
                    <a:pt x="104899" y="154067"/>
                  </a:lnTo>
                  <a:lnTo>
                    <a:pt x="153581" y="202768"/>
                  </a:lnTo>
                  <a:lnTo>
                    <a:pt x="272320" y="84039"/>
                  </a:lnTo>
                  <a:lnTo>
                    <a:pt x="307134" y="118872"/>
                  </a:lnTo>
                  <a:lnTo>
                    <a:pt x="153581" y="272425"/>
                  </a:lnTo>
                  <a:close/>
                </a:path>
              </a:pathLst>
            </a:custGeom>
            <a:grpFill/>
            <a:ln w="9525" cap="flat">
              <a:noFill/>
              <a:prstDash val="solid"/>
              <a:miter/>
            </a:ln>
          </p:spPr>
          <p:txBody>
            <a:bodyPr rtlCol="0" anchor="ctr"/>
            <a:lstStyle/>
            <a:p>
              <a:endParaRPr lang="en-US" dirty="0"/>
            </a:p>
          </p:txBody>
        </p:sp>
        <p:sp>
          <p:nvSpPr>
            <p:cNvPr id="313" name="Graphic 11">
              <a:extLst>
                <a:ext uri="{FF2B5EF4-FFF2-40B4-BE49-F238E27FC236}">
                  <a16:creationId xmlns:a16="http://schemas.microsoft.com/office/drawing/2014/main" id="{2F303CFE-3EC1-4B35-B225-01DC3791855D}"/>
                </a:ext>
              </a:extLst>
            </p:cNvPr>
            <p:cNvSpPr/>
            <p:nvPr/>
          </p:nvSpPr>
          <p:spPr>
            <a:xfrm>
              <a:off x="12285084" y="3011039"/>
              <a:ext cx="558043" cy="559706"/>
            </a:xfrm>
            <a:custGeom>
              <a:avLst/>
              <a:gdLst>
                <a:gd name="connsiteX0" fmla="*/ 526065 w 558043"/>
                <a:gd name="connsiteY0" fmla="*/ 244711 h 559706"/>
                <a:gd name="connsiteX1" fmla="*/ 525170 w 558043"/>
                <a:gd name="connsiteY1" fmla="*/ 134688 h 559706"/>
                <a:gd name="connsiteX2" fmla="*/ 429901 w 558043"/>
                <a:gd name="connsiteY2" fmla="*/ 79719 h 559706"/>
                <a:gd name="connsiteX3" fmla="*/ 351472 w 558043"/>
                <a:gd name="connsiteY3" fmla="*/ 2567 h 559706"/>
                <a:gd name="connsiteX4" fmla="*/ 245230 w 558043"/>
                <a:gd name="connsiteY4" fmla="*/ 31085 h 559706"/>
                <a:gd name="connsiteX5" fmla="*/ 135226 w 558043"/>
                <a:gd name="connsiteY5" fmla="*/ 31971 h 559706"/>
                <a:gd name="connsiteX6" fmla="*/ 80247 w 558043"/>
                <a:gd name="connsiteY6" fmla="*/ 127259 h 559706"/>
                <a:gd name="connsiteX7" fmla="*/ 3076 w 558043"/>
                <a:gd name="connsiteY7" fmla="*/ 205659 h 559706"/>
                <a:gd name="connsiteX8" fmla="*/ 31584 w 558043"/>
                <a:gd name="connsiteY8" fmla="*/ 311910 h 559706"/>
                <a:gd name="connsiteX9" fmla="*/ 32479 w 558043"/>
                <a:gd name="connsiteY9" fmla="*/ 421924 h 559706"/>
                <a:gd name="connsiteX10" fmla="*/ 127768 w 558043"/>
                <a:gd name="connsiteY10" fmla="*/ 476893 h 559706"/>
                <a:gd name="connsiteX11" fmla="*/ 206177 w 558043"/>
                <a:gd name="connsiteY11" fmla="*/ 554064 h 559706"/>
                <a:gd name="connsiteX12" fmla="*/ 312438 w 558043"/>
                <a:gd name="connsiteY12" fmla="*/ 525566 h 559706"/>
                <a:gd name="connsiteX13" fmla="*/ 422452 w 558043"/>
                <a:gd name="connsiteY13" fmla="*/ 524680 h 559706"/>
                <a:gd name="connsiteX14" fmla="*/ 477421 w 558043"/>
                <a:gd name="connsiteY14" fmla="*/ 429373 h 559706"/>
                <a:gd name="connsiteX15" fmla="*/ 554573 w 558043"/>
                <a:gd name="connsiteY15" fmla="*/ 350972 h 559706"/>
                <a:gd name="connsiteX16" fmla="*/ 526065 w 558043"/>
                <a:gd name="connsiteY16" fmla="*/ 244711 h 559706"/>
                <a:gd name="connsiteX17" fmla="*/ 226628 w 558043"/>
                <a:gd name="connsiteY17" fmla="*/ 476502 h 559706"/>
                <a:gd name="connsiteX18" fmla="*/ 80638 w 558043"/>
                <a:gd name="connsiteY18" fmla="*/ 226109 h 559706"/>
                <a:gd name="connsiteX19" fmla="*/ 331050 w 558043"/>
                <a:gd name="connsiteY19" fmla="*/ 80119 h 559706"/>
                <a:gd name="connsiteX20" fmla="*/ 477011 w 558043"/>
                <a:gd name="connsiteY20" fmla="*/ 330541 h 559706"/>
                <a:gd name="connsiteX21" fmla="*/ 226628 w 558043"/>
                <a:gd name="connsiteY21" fmla="*/ 476502 h 559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58043" h="559706">
                  <a:moveTo>
                    <a:pt x="526065" y="244711"/>
                  </a:moveTo>
                  <a:cubicBezTo>
                    <a:pt x="520683" y="190609"/>
                    <a:pt x="545544" y="175331"/>
                    <a:pt x="525170" y="134688"/>
                  </a:cubicBezTo>
                  <a:cubicBezTo>
                    <a:pt x="504796" y="94064"/>
                    <a:pt x="469010" y="109104"/>
                    <a:pt x="429901" y="79719"/>
                  </a:cubicBezTo>
                  <a:cubicBezTo>
                    <a:pt x="390772" y="50363"/>
                    <a:pt x="403631" y="14473"/>
                    <a:pt x="351472" y="2567"/>
                  </a:cubicBezTo>
                  <a:cubicBezTo>
                    <a:pt x="299294" y="-9320"/>
                    <a:pt x="298046" y="23512"/>
                    <a:pt x="245230" y="31085"/>
                  </a:cubicBezTo>
                  <a:cubicBezTo>
                    <a:pt x="192414" y="38657"/>
                    <a:pt x="177679" y="4700"/>
                    <a:pt x="135226" y="31971"/>
                  </a:cubicBezTo>
                  <a:cubicBezTo>
                    <a:pt x="92773" y="59241"/>
                    <a:pt x="121052" y="72719"/>
                    <a:pt x="80247" y="127259"/>
                  </a:cubicBezTo>
                  <a:cubicBezTo>
                    <a:pt x="39442" y="181799"/>
                    <a:pt x="17163" y="152243"/>
                    <a:pt x="3076" y="205659"/>
                  </a:cubicBezTo>
                  <a:cubicBezTo>
                    <a:pt x="-10983" y="259094"/>
                    <a:pt x="27479" y="259999"/>
                    <a:pt x="31584" y="311910"/>
                  </a:cubicBezTo>
                  <a:cubicBezTo>
                    <a:pt x="35718" y="363831"/>
                    <a:pt x="3590" y="371661"/>
                    <a:pt x="32479" y="421924"/>
                  </a:cubicBezTo>
                  <a:cubicBezTo>
                    <a:pt x="61369" y="472178"/>
                    <a:pt x="85296" y="439279"/>
                    <a:pt x="127768" y="476893"/>
                  </a:cubicBezTo>
                  <a:cubicBezTo>
                    <a:pt x="170240" y="514526"/>
                    <a:pt x="137693" y="534176"/>
                    <a:pt x="206177" y="554064"/>
                  </a:cubicBezTo>
                  <a:cubicBezTo>
                    <a:pt x="274653" y="573953"/>
                    <a:pt x="255269" y="535653"/>
                    <a:pt x="312438" y="525566"/>
                  </a:cubicBezTo>
                  <a:cubicBezTo>
                    <a:pt x="369607" y="515450"/>
                    <a:pt x="371722" y="555293"/>
                    <a:pt x="422452" y="524680"/>
                  </a:cubicBezTo>
                  <a:cubicBezTo>
                    <a:pt x="473154" y="494047"/>
                    <a:pt x="447598" y="470216"/>
                    <a:pt x="477421" y="429373"/>
                  </a:cubicBezTo>
                  <a:cubicBezTo>
                    <a:pt x="507234" y="388539"/>
                    <a:pt x="539572" y="407827"/>
                    <a:pt x="554573" y="350972"/>
                  </a:cubicBezTo>
                  <a:cubicBezTo>
                    <a:pt x="569566" y="294080"/>
                    <a:pt x="531447" y="298804"/>
                    <a:pt x="526065" y="244711"/>
                  </a:cubicBezTo>
                  <a:close/>
                  <a:moveTo>
                    <a:pt x="226628" y="476502"/>
                  </a:moveTo>
                  <a:cubicBezTo>
                    <a:pt x="117147" y="447670"/>
                    <a:pt x="51796" y="335551"/>
                    <a:pt x="80638" y="226109"/>
                  </a:cubicBezTo>
                  <a:cubicBezTo>
                    <a:pt x="109461" y="116648"/>
                    <a:pt x="221589" y="51297"/>
                    <a:pt x="331050" y="80119"/>
                  </a:cubicBezTo>
                  <a:cubicBezTo>
                    <a:pt x="440502" y="108961"/>
                    <a:pt x="505853" y="221070"/>
                    <a:pt x="477011" y="330541"/>
                  </a:cubicBezTo>
                  <a:cubicBezTo>
                    <a:pt x="448170" y="439993"/>
                    <a:pt x="336089" y="505354"/>
                    <a:pt x="226628" y="476502"/>
                  </a:cubicBezTo>
                  <a:close/>
                </a:path>
              </a:pathLst>
            </a:custGeom>
            <a:grpFill/>
            <a:ln w="9525" cap="flat">
              <a:noFill/>
              <a:prstDash val="solid"/>
              <a:miter/>
            </a:ln>
          </p:spPr>
          <p:txBody>
            <a:bodyPr rtlCol="0" anchor="ctr"/>
            <a:lstStyle/>
            <a:p>
              <a:endParaRPr lang="en-US" dirty="0"/>
            </a:p>
          </p:txBody>
        </p:sp>
        <p:sp>
          <p:nvSpPr>
            <p:cNvPr id="314" name="Graphic 11">
              <a:extLst>
                <a:ext uri="{FF2B5EF4-FFF2-40B4-BE49-F238E27FC236}">
                  <a16:creationId xmlns:a16="http://schemas.microsoft.com/office/drawing/2014/main" id="{882B734F-8BA3-4A9A-BD79-A030C5BA6CBD}"/>
                </a:ext>
              </a:extLst>
            </p:cNvPr>
            <p:cNvSpPr/>
            <p:nvPr/>
          </p:nvSpPr>
          <p:spPr>
            <a:xfrm>
              <a:off x="12263100" y="3570866"/>
              <a:ext cx="275177" cy="288388"/>
            </a:xfrm>
            <a:custGeom>
              <a:avLst/>
              <a:gdLst>
                <a:gd name="connsiteX0" fmla="*/ 92869 w 275177"/>
                <a:gd name="connsiteY0" fmla="*/ 0 h 288388"/>
                <a:gd name="connsiteX1" fmla="*/ 0 w 275177"/>
                <a:gd name="connsiteY1" fmla="*/ 206483 h 288388"/>
                <a:gd name="connsiteX2" fmla="*/ 136684 w 275177"/>
                <a:gd name="connsiteY2" fmla="*/ 141932 h 288388"/>
                <a:gd name="connsiteX3" fmla="*/ 180308 w 275177"/>
                <a:gd name="connsiteY3" fmla="*/ 288388 h 288388"/>
                <a:gd name="connsiteX4" fmla="*/ 275177 w 275177"/>
                <a:gd name="connsiteY4" fmla="*/ 71199 h 288388"/>
                <a:gd name="connsiteX5" fmla="*/ 92869 w 275177"/>
                <a:gd name="connsiteY5" fmla="*/ 0 h 288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5177" h="288388">
                  <a:moveTo>
                    <a:pt x="92869" y="0"/>
                  </a:moveTo>
                  <a:lnTo>
                    <a:pt x="0" y="206483"/>
                  </a:lnTo>
                  <a:lnTo>
                    <a:pt x="136684" y="141932"/>
                  </a:lnTo>
                  <a:lnTo>
                    <a:pt x="180308" y="288388"/>
                  </a:lnTo>
                  <a:lnTo>
                    <a:pt x="275177" y="71199"/>
                  </a:lnTo>
                  <a:cubicBezTo>
                    <a:pt x="205616" y="62198"/>
                    <a:pt x="154534" y="47387"/>
                    <a:pt x="92869" y="0"/>
                  </a:cubicBezTo>
                  <a:close/>
                </a:path>
              </a:pathLst>
            </a:custGeom>
            <a:grpFill/>
            <a:ln w="9525" cap="flat">
              <a:noFill/>
              <a:prstDash val="solid"/>
              <a:miter/>
            </a:ln>
          </p:spPr>
          <p:txBody>
            <a:bodyPr rtlCol="0" anchor="ctr"/>
            <a:lstStyle/>
            <a:p>
              <a:endParaRPr lang="en-US" dirty="0"/>
            </a:p>
          </p:txBody>
        </p:sp>
        <p:sp>
          <p:nvSpPr>
            <p:cNvPr id="315" name="Graphic 11">
              <a:extLst>
                <a:ext uri="{FF2B5EF4-FFF2-40B4-BE49-F238E27FC236}">
                  <a16:creationId xmlns:a16="http://schemas.microsoft.com/office/drawing/2014/main" id="{0FA584D7-CA7E-4B61-952F-B9C033C52648}"/>
                </a:ext>
              </a:extLst>
            </p:cNvPr>
            <p:cNvSpPr/>
            <p:nvPr/>
          </p:nvSpPr>
          <p:spPr>
            <a:xfrm>
              <a:off x="12610943" y="3561303"/>
              <a:ext cx="276872" cy="297951"/>
            </a:xfrm>
            <a:custGeom>
              <a:avLst/>
              <a:gdLst>
                <a:gd name="connsiteX0" fmla="*/ 183985 w 276872"/>
                <a:gd name="connsiteY0" fmla="*/ 0 h 297951"/>
                <a:gd name="connsiteX1" fmla="*/ 0 w 276872"/>
                <a:gd name="connsiteY1" fmla="*/ 75829 h 297951"/>
                <a:gd name="connsiteX2" fmla="*/ 96507 w 276872"/>
                <a:gd name="connsiteY2" fmla="*/ 297952 h 297951"/>
                <a:gd name="connsiteX3" fmla="*/ 140179 w 276872"/>
                <a:gd name="connsiteY3" fmla="*/ 151495 h 297951"/>
                <a:gd name="connsiteX4" fmla="*/ 276873 w 276872"/>
                <a:gd name="connsiteY4" fmla="*/ 216046 h 297951"/>
                <a:gd name="connsiteX5" fmla="*/ 183985 w 276872"/>
                <a:gd name="connsiteY5" fmla="*/ 0 h 297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6872" h="297951">
                  <a:moveTo>
                    <a:pt x="183985" y="0"/>
                  </a:moveTo>
                  <a:cubicBezTo>
                    <a:pt x="123501" y="45530"/>
                    <a:pt x="74400" y="66199"/>
                    <a:pt x="0" y="75829"/>
                  </a:cubicBezTo>
                  <a:lnTo>
                    <a:pt x="96507" y="297952"/>
                  </a:lnTo>
                  <a:lnTo>
                    <a:pt x="140179" y="151495"/>
                  </a:lnTo>
                  <a:lnTo>
                    <a:pt x="276873" y="216046"/>
                  </a:lnTo>
                  <a:lnTo>
                    <a:pt x="183985" y="0"/>
                  </a:lnTo>
                  <a:close/>
                </a:path>
              </a:pathLst>
            </a:custGeom>
            <a:grpFill/>
            <a:ln w="9525" cap="flat">
              <a:noFill/>
              <a:prstDash val="solid"/>
              <a:miter/>
            </a:ln>
          </p:spPr>
          <p:txBody>
            <a:bodyPr rtlCol="0" anchor="ctr"/>
            <a:lstStyle/>
            <a:p>
              <a:endParaRPr lang="en-US" dirty="0"/>
            </a:p>
          </p:txBody>
        </p:sp>
      </p:grpSp>
      <p:grpSp>
        <p:nvGrpSpPr>
          <p:cNvPr id="316" name="Group 255">
            <a:extLst>
              <a:ext uri="{FF2B5EF4-FFF2-40B4-BE49-F238E27FC236}">
                <a16:creationId xmlns:a16="http://schemas.microsoft.com/office/drawing/2014/main" id="{36492EEE-35DD-44D2-8788-631A5B7832FE}"/>
              </a:ext>
            </a:extLst>
          </p:cNvPr>
          <p:cNvGrpSpPr/>
          <p:nvPr/>
        </p:nvGrpSpPr>
        <p:grpSpPr>
          <a:xfrm>
            <a:off x="5243794" y="3322909"/>
            <a:ext cx="180958" cy="270267"/>
            <a:chOff x="12263100" y="3011039"/>
            <a:chExt cx="624715" cy="848215"/>
          </a:xfrm>
          <a:solidFill>
            <a:srgbClr val="00B0F0"/>
          </a:solidFill>
        </p:grpSpPr>
        <p:sp>
          <p:nvSpPr>
            <p:cNvPr id="317" name="Graphic 11">
              <a:extLst>
                <a:ext uri="{FF2B5EF4-FFF2-40B4-BE49-F238E27FC236}">
                  <a16:creationId xmlns:a16="http://schemas.microsoft.com/office/drawing/2014/main" id="{3B17D991-05F3-434C-B71B-57B599B5FD1E}"/>
                </a:ext>
              </a:extLst>
            </p:cNvPr>
            <p:cNvSpPr/>
            <p:nvPr/>
          </p:nvSpPr>
          <p:spPr>
            <a:xfrm>
              <a:off x="12385687" y="3111132"/>
              <a:ext cx="356454" cy="356435"/>
            </a:xfrm>
            <a:custGeom>
              <a:avLst/>
              <a:gdLst>
                <a:gd name="connsiteX0" fmla="*/ 178222 w 356454"/>
                <a:gd name="connsiteY0" fmla="*/ 0 h 356435"/>
                <a:gd name="connsiteX1" fmla="*/ 0 w 356454"/>
                <a:gd name="connsiteY1" fmla="*/ 178222 h 356435"/>
                <a:gd name="connsiteX2" fmla="*/ 178222 w 356454"/>
                <a:gd name="connsiteY2" fmla="*/ 356435 h 356435"/>
                <a:gd name="connsiteX3" fmla="*/ 356454 w 356454"/>
                <a:gd name="connsiteY3" fmla="*/ 178222 h 356435"/>
                <a:gd name="connsiteX4" fmla="*/ 178222 w 356454"/>
                <a:gd name="connsiteY4" fmla="*/ 0 h 356435"/>
                <a:gd name="connsiteX5" fmla="*/ 153581 w 356454"/>
                <a:gd name="connsiteY5" fmla="*/ 272425 h 356435"/>
                <a:gd name="connsiteX6" fmla="*/ 70037 w 356454"/>
                <a:gd name="connsiteY6" fmla="*/ 188890 h 356435"/>
                <a:gd name="connsiteX7" fmla="*/ 104899 w 356454"/>
                <a:gd name="connsiteY7" fmla="*/ 154067 h 356435"/>
                <a:gd name="connsiteX8" fmla="*/ 153581 w 356454"/>
                <a:gd name="connsiteY8" fmla="*/ 202768 h 356435"/>
                <a:gd name="connsiteX9" fmla="*/ 272320 w 356454"/>
                <a:gd name="connsiteY9" fmla="*/ 84039 h 356435"/>
                <a:gd name="connsiteX10" fmla="*/ 307134 w 356454"/>
                <a:gd name="connsiteY10" fmla="*/ 118872 h 356435"/>
                <a:gd name="connsiteX11" fmla="*/ 153581 w 356454"/>
                <a:gd name="connsiteY11" fmla="*/ 272425 h 356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6454" h="356435">
                  <a:moveTo>
                    <a:pt x="178222" y="0"/>
                  </a:moveTo>
                  <a:cubicBezTo>
                    <a:pt x="79943" y="0"/>
                    <a:pt x="0" y="79953"/>
                    <a:pt x="0" y="178222"/>
                  </a:cubicBezTo>
                  <a:cubicBezTo>
                    <a:pt x="0" y="276492"/>
                    <a:pt x="79943" y="356435"/>
                    <a:pt x="178222" y="356435"/>
                  </a:cubicBezTo>
                  <a:cubicBezTo>
                    <a:pt x="276501" y="356435"/>
                    <a:pt x="356454" y="276482"/>
                    <a:pt x="356454" y="178222"/>
                  </a:cubicBezTo>
                  <a:cubicBezTo>
                    <a:pt x="356454" y="79953"/>
                    <a:pt x="276511" y="0"/>
                    <a:pt x="178222" y="0"/>
                  </a:cubicBezTo>
                  <a:close/>
                  <a:moveTo>
                    <a:pt x="153581" y="272425"/>
                  </a:moveTo>
                  <a:lnTo>
                    <a:pt x="70037" y="188890"/>
                  </a:lnTo>
                  <a:lnTo>
                    <a:pt x="104899" y="154067"/>
                  </a:lnTo>
                  <a:lnTo>
                    <a:pt x="153581" y="202768"/>
                  </a:lnTo>
                  <a:lnTo>
                    <a:pt x="272320" y="84039"/>
                  </a:lnTo>
                  <a:lnTo>
                    <a:pt x="307134" y="118872"/>
                  </a:lnTo>
                  <a:lnTo>
                    <a:pt x="153581" y="272425"/>
                  </a:lnTo>
                  <a:close/>
                </a:path>
              </a:pathLst>
            </a:custGeom>
            <a:grpFill/>
            <a:ln w="9525" cap="flat">
              <a:noFill/>
              <a:prstDash val="solid"/>
              <a:miter/>
            </a:ln>
          </p:spPr>
          <p:txBody>
            <a:bodyPr rtlCol="0" anchor="ctr"/>
            <a:lstStyle/>
            <a:p>
              <a:endParaRPr lang="en-US" dirty="0"/>
            </a:p>
          </p:txBody>
        </p:sp>
        <p:sp>
          <p:nvSpPr>
            <p:cNvPr id="318" name="Graphic 11">
              <a:extLst>
                <a:ext uri="{FF2B5EF4-FFF2-40B4-BE49-F238E27FC236}">
                  <a16:creationId xmlns:a16="http://schemas.microsoft.com/office/drawing/2014/main" id="{54AEBA39-62F0-466B-9358-3A2C7917445A}"/>
                </a:ext>
              </a:extLst>
            </p:cNvPr>
            <p:cNvSpPr/>
            <p:nvPr/>
          </p:nvSpPr>
          <p:spPr>
            <a:xfrm>
              <a:off x="12285084" y="3011039"/>
              <a:ext cx="558043" cy="559706"/>
            </a:xfrm>
            <a:custGeom>
              <a:avLst/>
              <a:gdLst>
                <a:gd name="connsiteX0" fmla="*/ 526065 w 558043"/>
                <a:gd name="connsiteY0" fmla="*/ 244711 h 559706"/>
                <a:gd name="connsiteX1" fmla="*/ 525170 w 558043"/>
                <a:gd name="connsiteY1" fmla="*/ 134688 h 559706"/>
                <a:gd name="connsiteX2" fmla="*/ 429901 w 558043"/>
                <a:gd name="connsiteY2" fmla="*/ 79719 h 559706"/>
                <a:gd name="connsiteX3" fmla="*/ 351472 w 558043"/>
                <a:gd name="connsiteY3" fmla="*/ 2567 h 559706"/>
                <a:gd name="connsiteX4" fmla="*/ 245230 w 558043"/>
                <a:gd name="connsiteY4" fmla="*/ 31085 h 559706"/>
                <a:gd name="connsiteX5" fmla="*/ 135226 w 558043"/>
                <a:gd name="connsiteY5" fmla="*/ 31971 h 559706"/>
                <a:gd name="connsiteX6" fmla="*/ 80247 w 558043"/>
                <a:gd name="connsiteY6" fmla="*/ 127259 h 559706"/>
                <a:gd name="connsiteX7" fmla="*/ 3076 w 558043"/>
                <a:gd name="connsiteY7" fmla="*/ 205659 h 559706"/>
                <a:gd name="connsiteX8" fmla="*/ 31584 w 558043"/>
                <a:gd name="connsiteY8" fmla="*/ 311910 h 559706"/>
                <a:gd name="connsiteX9" fmla="*/ 32479 w 558043"/>
                <a:gd name="connsiteY9" fmla="*/ 421924 h 559706"/>
                <a:gd name="connsiteX10" fmla="*/ 127768 w 558043"/>
                <a:gd name="connsiteY10" fmla="*/ 476893 h 559706"/>
                <a:gd name="connsiteX11" fmla="*/ 206177 w 558043"/>
                <a:gd name="connsiteY11" fmla="*/ 554064 h 559706"/>
                <a:gd name="connsiteX12" fmla="*/ 312438 w 558043"/>
                <a:gd name="connsiteY12" fmla="*/ 525566 h 559706"/>
                <a:gd name="connsiteX13" fmla="*/ 422452 w 558043"/>
                <a:gd name="connsiteY13" fmla="*/ 524680 h 559706"/>
                <a:gd name="connsiteX14" fmla="*/ 477421 w 558043"/>
                <a:gd name="connsiteY14" fmla="*/ 429373 h 559706"/>
                <a:gd name="connsiteX15" fmla="*/ 554573 w 558043"/>
                <a:gd name="connsiteY15" fmla="*/ 350972 h 559706"/>
                <a:gd name="connsiteX16" fmla="*/ 526065 w 558043"/>
                <a:gd name="connsiteY16" fmla="*/ 244711 h 559706"/>
                <a:gd name="connsiteX17" fmla="*/ 226628 w 558043"/>
                <a:gd name="connsiteY17" fmla="*/ 476502 h 559706"/>
                <a:gd name="connsiteX18" fmla="*/ 80638 w 558043"/>
                <a:gd name="connsiteY18" fmla="*/ 226109 h 559706"/>
                <a:gd name="connsiteX19" fmla="*/ 331050 w 558043"/>
                <a:gd name="connsiteY19" fmla="*/ 80119 h 559706"/>
                <a:gd name="connsiteX20" fmla="*/ 477011 w 558043"/>
                <a:gd name="connsiteY20" fmla="*/ 330541 h 559706"/>
                <a:gd name="connsiteX21" fmla="*/ 226628 w 558043"/>
                <a:gd name="connsiteY21" fmla="*/ 476502 h 559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58043" h="559706">
                  <a:moveTo>
                    <a:pt x="526065" y="244711"/>
                  </a:moveTo>
                  <a:cubicBezTo>
                    <a:pt x="520683" y="190609"/>
                    <a:pt x="545544" y="175331"/>
                    <a:pt x="525170" y="134688"/>
                  </a:cubicBezTo>
                  <a:cubicBezTo>
                    <a:pt x="504796" y="94064"/>
                    <a:pt x="469010" y="109104"/>
                    <a:pt x="429901" y="79719"/>
                  </a:cubicBezTo>
                  <a:cubicBezTo>
                    <a:pt x="390772" y="50363"/>
                    <a:pt x="403631" y="14473"/>
                    <a:pt x="351472" y="2567"/>
                  </a:cubicBezTo>
                  <a:cubicBezTo>
                    <a:pt x="299294" y="-9320"/>
                    <a:pt x="298046" y="23512"/>
                    <a:pt x="245230" y="31085"/>
                  </a:cubicBezTo>
                  <a:cubicBezTo>
                    <a:pt x="192414" y="38657"/>
                    <a:pt x="177679" y="4700"/>
                    <a:pt x="135226" y="31971"/>
                  </a:cubicBezTo>
                  <a:cubicBezTo>
                    <a:pt x="92773" y="59241"/>
                    <a:pt x="121052" y="72719"/>
                    <a:pt x="80247" y="127259"/>
                  </a:cubicBezTo>
                  <a:cubicBezTo>
                    <a:pt x="39442" y="181799"/>
                    <a:pt x="17163" y="152243"/>
                    <a:pt x="3076" y="205659"/>
                  </a:cubicBezTo>
                  <a:cubicBezTo>
                    <a:pt x="-10983" y="259094"/>
                    <a:pt x="27479" y="259999"/>
                    <a:pt x="31584" y="311910"/>
                  </a:cubicBezTo>
                  <a:cubicBezTo>
                    <a:pt x="35718" y="363831"/>
                    <a:pt x="3590" y="371661"/>
                    <a:pt x="32479" y="421924"/>
                  </a:cubicBezTo>
                  <a:cubicBezTo>
                    <a:pt x="61369" y="472178"/>
                    <a:pt x="85296" y="439279"/>
                    <a:pt x="127768" y="476893"/>
                  </a:cubicBezTo>
                  <a:cubicBezTo>
                    <a:pt x="170240" y="514526"/>
                    <a:pt x="137693" y="534176"/>
                    <a:pt x="206177" y="554064"/>
                  </a:cubicBezTo>
                  <a:cubicBezTo>
                    <a:pt x="274653" y="573953"/>
                    <a:pt x="255269" y="535653"/>
                    <a:pt x="312438" y="525566"/>
                  </a:cubicBezTo>
                  <a:cubicBezTo>
                    <a:pt x="369607" y="515450"/>
                    <a:pt x="371722" y="555293"/>
                    <a:pt x="422452" y="524680"/>
                  </a:cubicBezTo>
                  <a:cubicBezTo>
                    <a:pt x="473154" y="494047"/>
                    <a:pt x="447598" y="470216"/>
                    <a:pt x="477421" y="429373"/>
                  </a:cubicBezTo>
                  <a:cubicBezTo>
                    <a:pt x="507234" y="388539"/>
                    <a:pt x="539572" y="407827"/>
                    <a:pt x="554573" y="350972"/>
                  </a:cubicBezTo>
                  <a:cubicBezTo>
                    <a:pt x="569566" y="294080"/>
                    <a:pt x="531447" y="298804"/>
                    <a:pt x="526065" y="244711"/>
                  </a:cubicBezTo>
                  <a:close/>
                  <a:moveTo>
                    <a:pt x="226628" y="476502"/>
                  </a:moveTo>
                  <a:cubicBezTo>
                    <a:pt x="117147" y="447670"/>
                    <a:pt x="51796" y="335551"/>
                    <a:pt x="80638" y="226109"/>
                  </a:cubicBezTo>
                  <a:cubicBezTo>
                    <a:pt x="109461" y="116648"/>
                    <a:pt x="221589" y="51297"/>
                    <a:pt x="331050" y="80119"/>
                  </a:cubicBezTo>
                  <a:cubicBezTo>
                    <a:pt x="440502" y="108961"/>
                    <a:pt x="505853" y="221070"/>
                    <a:pt x="477011" y="330541"/>
                  </a:cubicBezTo>
                  <a:cubicBezTo>
                    <a:pt x="448170" y="439993"/>
                    <a:pt x="336089" y="505354"/>
                    <a:pt x="226628" y="476502"/>
                  </a:cubicBezTo>
                  <a:close/>
                </a:path>
              </a:pathLst>
            </a:custGeom>
            <a:grpFill/>
            <a:ln w="9525" cap="flat">
              <a:noFill/>
              <a:prstDash val="solid"/>
              <a:miter/>
            </a:ln>
          </p:spPr>
          <p:txBody>
            <a:bodyPr rtlCol="0" anchor="ctr"/>
            <a:lstStyle/>
            <a:p>
              <a:endParaRPr lang="en-US" dirty="0"/>
            </a:p>
          </p:txBody>
        </p:sp>
        <p:sp>
          <p:nvSpPr>
            <p:cNvPr id="319" name="Graphic 11">
              <a:extLst>
                <a:ext uri="{FF2B5EF4-FFF2-40B4-BE49-F238E27FC236}">
                  <a16:creationId xmlns:a16="http://schemas.microsoft.com/office/drawing/2014/main" id="{077090AA-48EF-4273-B6A5-FBE86EADF98D}"/>
                </a:ext>
              </a:extLst>
            </p:cNvPr>
            <p:cNvSpPr/>
            <p:nvPr/>
          </p:nvSpPr>
          <p:spPr>
            <a:xfrm>
              <a:off x="12263100" y="3570866"/>
              <a:ext cx="275177" cy="288388"/>
            </a:xfrm>
            <a:custGeom>
              <a:avLst/>
              <a:gdLst>
                <a:gd name="connsiteX0" fmla="*/ 92869 w 275177"/>
                <a:gd name="connsiteY0" fmla="*/ 0 h 288388"/>
                <a:gd name="connsiteX1" fmla="*/ 0 w 275177"/>
                <a:gd name="connsiteY1" fmla="*/ 206483 h 288388"/>
                <a:gd name="connsiteX2" fmla="*/ 136684 w 275177"/>
                <a:gd name="connsiteY2" fmla="*/ 141932 h 288388"/>
                <a:gd name="connsiteX3" fmla="*/ 180308 w 275177"/>
                <a:gd name="connsiteY3" fmla="*/ 288388 h 288388"/>
                <a:gd name="connsiteX4" fmla="*/ 275177 w 275177"/>
                <a:gd name="connsiteY4" fmla="*/ 71199 h 288388"/>
                <a:gd name="connsiteX5" fmla="*/ 92869 w 275177"/>
                <a:gd name="connsiteY5" fmla="*/ 0 h 288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5177" h="288388">
                  <a:moveTo>
                    <a:pt x="92869" y="0"/>
                  </a:moveTo>
                  <a:lnTo>
                    <a:pt x="0" y="206483"/>
                  </a:lnTo>
                  <a:lnTo>
                    <a:pt x="136684" y="141932"/>
                  </a:lnTo>
                  <a:lnTo>
                    <a:pt x="180308" y="288388"/>
                  </a:lnTo>
                  <a:lnTo>
                    <a:pt x="275177" y="71199"/>
                  </a:lnTo>
                  <a:cubicBezTo>
                    <a:pt x="205616" y="62198"/>
                    <a:pt x="154534" y="47387"/>
                    <a:pt x="92869" y="0"/>
                  </a:cubicBezTo>
                  <a:close/>
                </a:path>
              </a:pathLst>
            </a:custGeom>
            <a:grpFill/>
            <a:ln w="9525" cap="flat">
              <a:noFill/>
              <a:prstDash val="solid"/>
              <a:miter/>
            </a:ln>
          </p:spPr>
          <p:txBody>
            <a:bodyPr rtlCol="0" anchor="ctr"/>
            <a:lstStyle/>
            <a:p>
              <a:endParaRPr lang="en-US" dirty="0"/>
            </a:p>
          </p:txBody>
        </p:sp>
        <p:sp>
          <p:nvSpPr>
            <p:cNvPr id="320" name="Graphic 11">
              <a:extLst>
                <a:ext uri="{FF2B5EF4-FFF2-40B4-BE49-F238E27FC236}">
                  <a16:creationId xmlns:a16="http://schemas.microsoft.com/office/drawing/2014/main" id="{2AB2BF5A-48B6-467D-8C2E-09463250517C}"/>
                </a:ext>
              </a:extLst>
            </p:cNvPr>
            <p:cNvSpPr/>
            <p:nvPr/>
          </p:nvSpPr>
          <p:spPr>
            <a:xfrm>
              <a:off x="12610943" y="3561303"/>
              <a:ext cx="276872" cy="297951"/>
            </a:xfrm>
            <a:custGeom>
              <a:avLst/>
              <a:gdLst>
                <a:gd name="connsiteX0" fmla="*/ 183985 w 276872"/>
                <a:gd name="connsiteY0" fmla="*/ 0 h 297951"/>
                <a:gd name="connsiteX1" fmla="*/ 0 w 276872"/>
                <a:gd name="connsiteY1" fmla="*/ 75829 h 297951"/>
                <a:gd name="connsiteX2" fmla="*/ 96507 w 276872"/>
                <a:gd name="connsiteY2" fmla="*/ 297952 h 297951"/>
                <a:gd name="connsiteX3" fmla="*/ 140179 w 276872"/>
                <a:gd name="connsiteY3" fmla="*/ 151495 h 297951"/>
                <a:gd name="connsiteX4" fmla="*/ 276873 w 276872"/>
                <a:gd name="connsiteY4" fmla="*/ 216046 h 297951"/>
                <a:gd name="connsiteX5" fmla="*/ 183985 w 276872"/>
                <a:gd name="connsiteY5" fmla="*/ 0 h 297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6872" h="297951">
                  <a:moveTo>
                    <a:pt x="183985" y="0"/>
                  </a:moveTo>
                  <a:cubicBezTo>
                    <a:pt x="123501" y="45530"/>
                    <a:pt x="74400" y="66199"/>
                    <a:pt x="0" y="75829"/>
                  </a:cubicBezTo>
                  <a:lnTo>
                    <a:pt x="96507" y="297952"/>
                  </a:lnTo>
                  <a:lnTo>
                    <a:pt x="140179" y="151495"/>
                  </a:lnTo>
                  <a:lnTo>
                    <a:pt x="276873" y="216046"/>
                  </a:lnTo>
                  <a:lnTo>
                    <a:pt x="183985" y="0"/>
                  </a:lnTo>
                  <a:close/>
                </a:path>
              </a:pathLst>
            </a:custGeom>
            <a:grpFill/>
            <a:ln w="9525" cap="flat">
              <a:noFill/>
              <a:prstDash val="solid"/>
              <a:miter/>
            </a:ln>
          </p:spPr>
          <p:txBody>
            <a:bodyPr rtlCol="0" anchor="ctr"/>
            <a:lstStyle/>
            <a:p>
              <a:endParaRPr lang="en-US" dirty="0"/>
            </a:p>
          </p:txBody>
        </p:sp>
      </p:grpSp>
      <p:pic>
        <p:nvPicPr>
          <p:cNvPr id="321" name="Graphic 167" descr="Checkmark with solid fill">
            <a:extLst>
              <a:ext uri="{FF2B5EF4-FFF2-40B4-BE49-F238E27FC236}">
                <a16:creationId xmlns:a16="http://schemas.microsoft.com/office/drawing/2014/main" id="{9C3C717B-A14C-4788-845F-A6B486B4F6E5}"/>
              </a:ext>
            </a:extLst>
          </p:cNvPr>
          <p:cNvPicPr>
            <a:picLocks noChangeAspect="1"/>
          </p:cNvPicPr>
          <p:nvPr/>
        </p:nvPicPr>
        <p:blipFill>
          <a:blip r:embed="rId22" cstate="print">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6734958" y="4164592"/>
            <a:ext cx="218372" cy="218372"/>
          </a:xfrm>
          <a:prstGeom prst="rect">
            <a:avLst/>
          </a:prstGeom>
        </p:spPr>
      </p:pic>
      <p:sp>
        <p:nvSpPr>
          <p:cNvPr id="322" name="Rectangle 321">
            <a:extLst>
              <a:ext uri="{FF2B5EF4-FFF2-40B4-BE49-F238E27FC236}">
                <a16:creationId xmlns:a16="http://schemas.microsoft.com/office/drawing/2014/main" id="{D9E4FB9F-05CD-4A98-A11E-1E57D99B6C94}"/>
              </a:ext>
            </a:extLst>
          </p:cNvPr>
          <p:cNvSpPr/>
          <p:nvPr/>
        </p:nvSpPr>
        <p:spPr>
          <a:xfrm>
            <a:off x="5341795" y="815149"/>
            <a:ext cx="871282" cy="35242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72000" rtlCol="0" anchor="ctr"/>
          <a:lstStyle/>
          <a:p>
            <a:pPr algn="ctr"/>
            <a:r>
              <a:rPr lang="en-US" sz="1000" dirty="0"/>
              <a:t>Use cases-coverage</a:t>
            </a:r>
          </a:p>
        </p:txBody>
      </p:sp>
      <p:pic>
        <p:nvPicPr>
          <p:cNvPr id="324" name="Picture 11">
            <a:extLst>
              <a:ext uri="{FF2B5EF4-FFF2-40B4-BE49-F238E27FC236}">
                <a16:creationId xmlns:a16="http://schemas.microsoft.com/office/drawing/2014/main" id="{5FB70551-FE83-4EB6-9831-9281106D2562}"/>
              </a:ext>
            </a:extLst>
          </p:cNvPr>
          <p:cNvPicPr>
            <a:picLocks noChangeAspect="1"/>
          </p:cNvPicPr>
          <p:nvPr/>
        </p:nvPicPr>
        <p:blipFill rotWithShape="1">
          <a:blip r:embed="rId24">
            <a:clrChange>
              <a:clrFrom>
                <a:srgbClr val="FFFFFF"/>
              </a:clrFrom>
              <a:clrTo>
                <a:srgbClr val="FFFFFF">
                  <a:alpha val="0"/>
                </a:srgbClr>
              </a:clrTo>
            </a:clrChange>
          </a:blip>
          <a:srcRect t="5262"/>
          <a:stretch/>
        </p:blipFill>
        <p:spPr>
          <a:xfrm>
            <a:off x="4591047" y="4896468"/>
            <a:ext cx="634395" cy="204173"/>
          </a:xfrm>
          <a:prstGeom prst="rect">
            <a:avLst/>
          </a:prstGeom>
        </p:spPr>
      </p:pic>
      <p:grpSp>
        <p:nvGrpSpPr>
          <p:cNvPr id="333" name="Group 201">
            <a:extLst>
              <a:ext uri="{FF2B5EF4-FFF2-40B4-BE49-F238E27FC236}">
                <a16:creationId xmlns:a16="http://schemas.microsoft.com/office/drawing/2014/main" id="{F92A6661-F490-4261-8306-F5F01A6F41C2}"/>
              </a:ext>
            </a:extLst>
          </p:cNvPr>
          <p:cNvGrpSpPr/>
          <p:nvPr/>
        </p:nvGrpSpPr>
        <p:grpSpPr>
          <a:xfrm>
            <a:off x="4563904" y="5848218"/>
            <a:ext cx="688655" cy="482819"/>
            <a:chOff x="7078698" y="1758345"/>
            <a:chExt cx="569137" cy="438927"/>
          </a:xfrm>
        </p:grpSpPr>
        <p:pic>
          <p:nvPicPr>
            <p:cNvPr id="436" name="Graphic 191" descr="Call center with solid fill">
              <a:extLst>
                <a:ext uri="{FF2B5EF4-FFF2-40B4-BE49-F238E27FC236}">
                  <a16:creationId xmlns:a16="http://schemas.microsoft.com/office/drawing/2014/main" id="{A41C59AB-A972-45CF-88FB-1C3E9DB40FC0}"/>
                </a:ext>
              </a:extLst>
            </p:cNvPr>
            <p:cNvPicPr>
              <a:picLocks noChangeAspect="1"/>
            </p:cNvPicPr>
            <p:nvPr/>
          </p:nvPicPr>
          <p:blipFill>
            <a:blip r:embed="rId25" cstate="print">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7195987" y="1758345"/>
              <a:ext cx="320492" cy="320492"/>
            </a:xfrm>
            <a:prstGeom prst="rect">
              <a:avLst/>
            </a:prstGeom>
          </p:spPr>
        </p:pic>
        <p:sp>
          <p:nvSpPr>
            <p:cNvPr id="437" name="TextBox 200">
              <a:extLst>
                <a:ext uri="{FF2B5EF4-FFF2-40B4-BE49-F238E27FC236}">
                  <a16:creationId xmlns:a16="http://schemas.microsoft.com/office/drawing/2014/main" id="{30B54D8E-EAD9-42C6-A58C-CD33C5B53D61}"/>
                </a:ext>
              </a:extLst>
            </p:cNvPr>
            <p:cNvSpPr txBox="1"/>
            <p:nvPr/>
          </p:nvSpPr>
          <p:spPr>
            <a:xfrm>
              <a:off x="7078698" y="2001414"/>
              <a:ext cx="569137" cy="195858"/>
            </a:xfrm>
            <a:prstGeom prst="rect">
              <a:avLst/>
            </a:prstGeom>
            <a:noFill/>
          </p:spPr>
          <p:txBody>
            <a:bodyPr wrap="square" rtlCol="0">
              <a:spAutoFit/>
            </a:bodyPr>
            <a:lstStyle/>
            <a:p>
              <a:pPr algn="ctr"/>
              <a:r>
                <a:rPr lang="en-US" sz="800" dirty="0"/>
                <a:t>CEREN</a:t>
              </a:r>
            </a:p>
          </p:txBody>
        </p:sp>
      </p:grpSp>
      <p:pic>
        <p:nvPicPr>
          <p:cNvPr id="347" name="Graphic 167" descr="Checkmark with solid fill">
            <a:extLst>
              <a:ext uri="{FF2B5EF4-FFF2-40B4-BE49-F238E27FC236}">
                <a16:creationId xmlns:a16="http://schemas.microsoft.com/office/drawing/2014/main" id="{48FC1BB6-C561-44DF-B9B5-B83DBC6D1A0F}"/>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6734958" y="4878659"/>
            <a:ext cx="218372" cy="218372"/>
          </a:xfrm>
          <a:prstGeom prst="rect">
            <a:avLst/>
          </a:prstGeom>
        </p:spPr>
      </p:pic>
      <p:pic>
        <p:nvPicPr>
          <p:cNvPr id="356" name="Picture 248">
            <a:extLst>
              <a:ext uri="{FF2B5EF4-FFF2-40B4-BE49-F238E27FC236}">
                <a16:creationId xmlns:a16="http://schemas.microsoft.com/office/drawing/2014/main" id="{1C3AEBE4-47B5-4F4B-8CC1-E6B1843029EC}"/>
              </a:ext>
            </a:extLst>
          </p:cNvPr>
          <p:cNvPicPr>
            <a:picLocks noChangeAspect="1"/>
          </p:cNvPicPr>
          <p:nvPr/>
        </p:nvPicPr>
        <p:blipFill>
          <a:blip r:embed="rId27">
            <a:clrChange>
              <a:clrFrom>
                <a:srgbClr val="FFFFFF"/>
              </a:clrFrom>
              <a:clrTo>
                <a:srgbClr val="FFFFFF">
                  <a:alpha val="0"/>
                </a:srgbClr>
              </a:clrTo>
            </a:clrChange>
          </a:blip>
          <a:stretch>
            <a:fillRect/>
          </a:stretch>
        </p:blipFill>
        <p:spPr>
          <a:xfrm>
            <a:off x="4436502" y="5574949"/>
            <a:ext cx="943484" cy="215097"/>
          </a:xfrm>
          <a:prstGeom prst="rect">
            <a:avLst/>
          </a:prstGeom>
        </p:spPr>
      </p:pic>
      <p:pic>
        <p:nvPicPr>
          <p:cNvPr id="365" name="Picture 232">
            <a:extLst>
              <a:ext uri="{FF2B5EF4-FFF2-40B4-BE49-F238E27FC236}">
                <a16:creationId xmlns:a16="http://schemas.microsoft.com/office/drawing/2014/main" id="{E0F69F05-4238-4D8B-9046-2D3023646A73}"/>
              </a:ext>
            </a:extLst>
          </p:cNvPr>
          <p:cNvPicPr>
            <a:picLocks noChangeAspect="1"/>
          </p:cNvPicPr>
          <p:nvPr/>
        </p:nvPicPr>
        <p:blipFill>
          <a:blip r:embed="rId28"/>
          <a:stretch>
            <a:fillRect/>
          </a:stretch>
        </p:blipFill>
        <p:spPr>
          <a:xfrm>
            <a:off x="4548308" y="5198183"/>
            <a:ext cx="719872" cy="260770"/>
          </a:xfrm>
          <a:prstGeom prst="rect">
            <a:avLst/>
          </a:prstGeom>
        </p:spPr>
      </p:pic>
      <p:pic>
        <p:nvPicPr>
          <p:cNvPr id="367" name="Graphic 167" descr="Checkmark with solid fill">
            <a:extLst>
              <a:ext uri="{FF2B5EF4-FFF2-40B4-BE49-F238E27FC236}">
                <a16:creationId xmlns:a16="http://schemas.microsoft.com/office/drawing/2014/main" id="{801B60E9-AAF8-4A56-86EE-1893F5691DE1}"/>
              </a:ext>
            </a:extLst>
          </p:cNvPr>
          <p:cNvPicPr>
            <a:picLocks noChangeAspect="1"/>
          </p:cNvPicPr>
          <p:nvPr/>
        </p:nvPicPr>
        <p:blipFill>
          <a:blip r:embed="rId20" cstate="print">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6734958" y="5982848"/>
            <a:ext cx="218372" cy="218372"/>
          </a:xfrm>
          <a:prstGeom prst="rect">
            <a:avLst/>
          </a:prstGeom>
        </p:spPr>
      </p:pic>
      <p:grpSp>
        <p:nvGrpSpPr>
          <p:cNvPr id="368" name="Group 367">
            <a:extLst>
              <a:ext uri="{FF2B5EF4-FFF2-40B4-BE49-F238E27FC236}">
                <a16:creationId xmlns:a16="http://schemas.microsoft.com/office/drawing/2014/main" id="{E913FCF7-8F29-46BE-9CFE-8AC3089675A6}"/>
              </a:ext>
            </a:extLst>
          </p:cNvPr>
          <p:cNvGrpSpPr/>
          <p:nvPr/>
        </p:nvGrpSpPr>
        <p:grpSpPr>
          <a:xfrm>
            <a:off x="5053506" y="5784914"/>
            <a:ext cx="180958" cy="270267"/>
            <a:chOff x="12263100" y="3011039"/>
            <a:chExt cx="624715" cy="848215"/>
          </a:xfrm>
          <a:solidFill>
            <a:srgbClr val="00B0F0"/>
          </a:solidFill>
        </p:grpSpPr>
        <p:sp>
          <p:nvSpPr>
            <p:cNvPr id="430" name="Graphic 11">
              <a:extLst>
                <a:ext uri="{FF2B5EF4-FFF2-40B4-BE49-F238E27FC236}">
                  <a16:creationId xmlns:a16="http://schemas.microsoft.com/office/drawing/2014/main" id="{46733F19-85DA-4D81-A0DC-26C2E1276166}"/>
                </a:ext>
              </a:extLst>
            </p:cNvPr>
            <p:cNvSpPr/>
            <p:nvPr/>
          </p:nvSpPr>
          <p:spPr>
            <a:xfrm>
              <a:off x="12385687" y="3111132"/>
              <a:ext cx="356454" cy="356435"/>
            </a:xfrm>
            <a:custGeom>
              <a:avLst/>
              <a:gdLst>
                <a:gd name="connsiteX0" fmla="*/ 178222 w 356454"/>
                <a:gd name="connsiteY0" fmla="*/ 0 h 356435"/>
                <a:gd name="connsiteX1" fmla="*/ 0 w 356454"/>
                <a:gd name="connsiteY1" fmla="*/ 178222 h 356435"/>
                <a:gd name="connsiteX2" fmla="*/ 178222 w 356454"/>
                <a:gd name="connsiteY2" fmla="*/ 356435 h 356435"/>
                <a:gd name="connsiteX3" fmla="*/ 356454 w 356454"/>
                <a:gd name="connsiteY3" fmla="*/ 178222 h 356435"/>
                <a:gd name="connsiteX4" fmla="*/ 178222 w 356454"/>
                <a:gd name="connsiteY4" fmla="*/ 0 h 356435"/>
                <a:gd name="connsiteX5" fmla="*/ 153581 w 356454"/>
                <a:gd name="connsiteY5" fmla="*/ 272425 h 356435"/>
                <a:gd name="connsiteX6" fmla="*/ 70037 w 356454"/>
                <a:gd name="connsiteY6" fmla="*/ 188890 h 356435"/>
                <a:gd name="connsiteX7" fmla="*/ 104899 w 356454"/>
                <a:gd name="connsiteY7" fmla="*/ 154067 h 356435"/>
                <a:gd name="connsiteX8" fmla="*/ 153581 w 356454"/>
                <a:gd name="connsiteY8" fmla="*/ 202768 h 356435"/>
                <a:gd name="connsiteX9" fmla="*/ 272320 w 356454"/>
                <a:gd name="connsiteY9" fmla="*/ 84039 h 356435"/>
                <a:gd name="connsiteX10" fmla="*/ 307134 w 356454"/>
                <a:gd name="connsiteY10" fmla="*/ 118872 h 356435"/>
                <a:gd name="connsiteX11" fmla="*/ 153581 w 356454"/>
                <a:gd name="connsiteY11" fmla="*/ 272425 h 356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6454" h="356435">
                  <a:moveTo>
                    <a:pt x="178222" y="0"/>
                  </a:moveTo>
                  <a:cubicBezTo>
                    <a:pt x="79943" y="0"/>
                    <a:pt x="0" y="79953"/>
                    <a:pt x="0" y="178222"/>
                  </a:cubicBezTo>
                  <a:cubicBezTo>
                    <a:pt x="0" y="276492"/>
                    <a:pt x="79943" y="356435"/>
                    <a:pt x="178222" y="356435"/>
                  </a:cubicBezTo>
                  <a:cubicBezTo>
                    <a:pt x="276501" y="356435"/>
                    <a:pt x="356454" y="276482"/>
                    <a:pt x="356454" y="178222"/>
                  </a:cubicBezTo>
                  <a:cubicBezTo>
                    <a:pt x="356454" y="79953"/>
                    <a:pt x="276511" y="0"/>
                    <a:pt x="178222" y="0"/>
                  </a:cubicBezTo>
                  <a:close/>
                  <a:moveTo>
                    <a:pt x="153581" y="272425"/>
                  </a:moveTo>
                  <a:lnTo>
                    <a:pt x="70037" y="188890"/>
                  </a:lnTo>
                  <a:lnTo>
                    <a:pt x="104899" y="154067"/>
                  </a:lnTo>
                  <a:lnTo>
                    <a:pt x="153581" y="202768"/>
                  </a:lnTo>
                  <a:lnTo>
                    <a:pt x="272320" y="84039"/>
                  </a:lnTo>
                  <a:lnTo>
                    <a:pt x="307134" y="118872"/>
                  </a:lnTo>
                  <a:lnTo>
                    <a:pt x="153581" y="272425"/>
                  </a:lnTo>
                  <a:close/>
                </a:path>
              </a:pathLst>
            </a:custGeom>
            <a:grpFill/>
            <a:ln w="9525" cap="flat">
              <a:noFill/>
              <a:prstDash val="solid"/>
              <a:miter/>
            </a:ln>
          </p:spPr>
          <p:txBody>
            <a:bodyPr rtlCol="0" anchor="ctr"/>
            <a:lstStyle/>
            <a:p>
              <a:endParaRPr lang="en-US" dirty="0"/>
            </a:p>
          </p:txBody>
        </p:sp>
        <p:sp>
          <p:nvSpPr>
            <p:cNvPr id="433" name="Graphic 11">
              <a:extLst>
                <a:ext uri="{FF2B5EF4-FFF2-40B4-BE49-F238E27FC236}">
                  <a16:creationId xmlns:a16="http://schemas.microsoft.com/office/drawing/2014/main" id="{4E722F70-FCA0-45C0-AF37-A94072ED04FE}"/>
                </a:ext>
              </a:extLst>
            </p:cNvPr>
            <p:cNvSpPr/>
            <p:nvPr/>
          </p:nvSpPr>
          <p:spPr>
            <a:xfrm>
              <a:off x="12285084" y="3011039"/>
              <a:ext cx="558043" cy="559706"/>
            </a:xfrm>
            <a:custGeom>
              <a:avLst/>
              <a:gdLst>
                <a:gd name="connsiteX0" fmla="*/ 526065 w 558043"/>
                <a:gd name="connsiteY0" fmla="*/ 244711 h 559706"/>
                <a:gd name="connsiteX1" fmla="*/ 525170 w 558043"/>
                <a:gd name="connsiteY1" fmla="*/ 134688 h 559706"/>
                <a:gd name="connsiteX2" fmla="*/ 429901 w 558043"/>
                <a:gd name="connsiteY2" fmla="*/ 79719 h 559706"/>
                <a:gd name="connsiteX3" fmla="*/ 351472 w 558043"/>
                <a:gd name="connsiteY3" fmla="*/ 2567 h 559706"/>
                <a:gd name="connsiteX4" fmla="*/ 245230 w 558043"/>
                <a:gd name="connsiteY4" fmla="*/ 31085 h 559706"/>
                <a:gd name="connsiteX5" fmla="*/ 135226 w 558043"/>
                <a:gd name="connsiteY5" fmla="*/ 31971 h 559706"/>
                <a:gd name="connsiteX6" fmla="*/ 80247 w 558043"/>
                <a:gd name="connsiteY6" fmla="*/ 127259 h 559706"/>
                <a:gd name="connsiteX7" fmla="*/ 3076 w 558043"/>
                <a:gd name="connsiteY7" fmla="*/ 205659 h 559706"/>
                <a:gd name="connsiteX8" fmla="*/ 31584 w 558043"/>
                <a:gd name="connsiteY8" fmla="*/ 311910 h 559706"/>
                <a:gd name="connsiteX9" fmla="*/ 32479 w 558043"/>
                <a:gd name="connsiteY9" fmla="*/ 421924 h 559706"/>
                <a:gd name="connsiteX10" fmla="*/ 127768 w 558043"/>
                <a:gd name="connsiteY10" fmla="*/ 476893 h 559706"/>
                <a:gd name="connsiteX11" fmla="*/ 206177 w 558043"/>
                <a:gd name="connsiteY11" fmla="*/ 554064 h 559706"/>
                <a:gd name="connsiteX12" fmla="*/ 312438 w 558043"/>
                <a:gd name="connsiteY12" fmla="*/ 525566 h 559706"/>
                <a:gd name="connsiteX13" fmla="*/ 422452 w 558043"/>
                <a:gd name="connsiteY13" fmla="*/ 524680 h 559706"/>
                <a:gd name="connsiteX14" fmla="*/ 477421 w 558043"/>
                <a:gd name="connsiteY14" fmla="*/ 429373 h 559706"/>
                <a:gd name="connsiteX15" fmla="*/ 554573 w 558043"/>
                <a:gd name="connsiteY15" fmla="*/ 350972 h 559706"/>
                <a:gd name="connsiteX16" fmla="*/ 526065 w 558043"/>
                <a:gd name="connsiteY16" fmla="*/ 244711 h 559706"/>
                <a:gd name="connsiteX17" fmla="*/ 226628 w 558043"/>
                <a:gd name="connsiteY17" fmla="*/ 476502 h 559706"/>
                <a:gd name="connsiteX18" fmla="*/ 80638 w 558043"/>
                <a:gd name="connsiteY18" fmla="*/ 226109 h 559706"/>
                <a:gd name="connsiteX19" fmla="*/ 331050 w 558043"/>
                <a:gd name="connsiteY19" fmla="*/ 80119 h 559706"/>
                <a:gd name="connsiteX20" fmla="*/ 477011 w 558043"/>
                <a:gd name="connsiteY20" fmla="*/ 330541 h 559706"/>
                <a:gd name="connsiteX21" fmla="*/ 226628 w 558043"/>
                <a:gd name="connsiteY21" fmla="*/ 476502 h 559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58043" h="559706">
                  <a:moveTo>
                    <a:pt x="526065" y="244711"/>
                  </a:moveTo>
                  <a:cubicBezTo>
                    <a:pt x="520683" y="190609"/>
                    <a:pt x="545544" y="175331"/>
                    <a:pt x="525170" y="134688"/>
                  </a:cubicBezTo>
                  <a:cubicBezTo>
                    <a:pt x="504796" y="94064"/>
                    <a:pt x="469010" y="109104"/>
                    <a:pt x="429901" y="79719"/>
                  </a:cubicBezTo>
                  <a:cubicBezTo>
                    <a:pt x="390772" y="50363"/>
                    <a:pt x="403631" y="14473"/>
                    <a:pt x="351472" y="2567"/>
                  </a:cubicBezTo>
                  <a:cubicBezTo>
                    <a:pt x="299294" y="-9320"/>
                    <a:pt x="298046" y="23512"/>
                    <a:pt x="245230" y="31085"/>
                  </a:cubicBezTo>
                  <a:cubicBezTo>
                    <a:pt x="192414" y="38657"/>
                    <a:pt x="177679" y="4700"/>
                    <a:pt x="135226" y="31971"/>
                  </a:cubicBezTo>
                  <a:cubicBezTo>
                    <a:pt x="92773" y="59241"/>
                    <a:pt x="121052" y="72719"/>
                    <a:pt x="80247" y="127259"/>
                  </a:cubicBezTo>
                  <a:cubicBezTo>
                    <a:pt x="39442" y="181799"/>
                    <a:pt x="17163" y="152243"/>
                    <a:pt x="3076" y="205659"/>
                  </a:cubicBezTo>
                  <a:cubicBezTo>
                    <a:pt x="-10983" y="259094"/>
                    <a:pt x="27479" y="259999"/>
                    <a:pt x="31584" y="311910"/>
                  </a:cubicBezTo>
                  <a:cubicBezTo>
                    <a:pt x="35718" y="363831"/>
                    <a:pt x="3590" y="371661"/>
                    <a:pt x="32479" y="421924"/>
                  </a:cubicBezTo>
                  <a:cubicBezTo>
                    <a:pt x="61369" y="472178"/>
                    <a:pt x="85296" y="439279"/>
                    <a:pt x="127768" y="476893"/>
                  </a:cubicBezTo>
                  <a:cubicBezTo>
                    <a:pt x="170240" y="514526"/>
                    <a:pt x="137693" y="534176"/>
                    <a:pt x="206177" y="554064"/>
                  </a:cubicBezTo>
                  <a:cubicBezTo>
                    <a:pt x="274653" y="573953"/>
                    <a:pt x="255269" y="535653"/>
                    <a:pt x="312438" y="525566"/>
                  </a:cubicBezTo>
                  <a:cubicBezTo>
                    <a:pt x="369607" y="515450"/>
                    <a:pt x="371722" y="555293"/>
                    <a:pt x="422452" y="524680"/>
                  </a:cubicBezTo>
                  <a:cubicBezTo>
                    <a:pt x="473154" y="494047"/>
                    <a:pt x="447598" y="470216"/>
                    <a:pt x="477421" y="429373"/>
                  </a:cubicBezTo>
                  <a:cubicBezTo>
                    <a:pt x="507234" y="388539"/>
                    <a:pt x="539572" y="407827"/>
                    <a:pt x="554573" y="350972"/>
                  </a:cubicBezTo>
                  <a:cubicBezTo>
                    <a:pt x="569566" y="294080"/>
                    <a:pt x="531447" y="298804"/>
                    <a:pt x="526065" y="244711"/>
                  </a:cubicBezTo>
                  <a:close/>
                  <a:moveTo>
                    <a:pt x="226628" y="476502"/>
                  </a:moveTo>
                  <a:cubicBezTo>
                    <a:pt x="117147" y="447670"/>
                    <a:pt x="51796" y="335551"/>
                    <a:pt x="80638" y="226109"/>
                  </a:cubicBezTo>
                  <a:cubicBezTo>
                    <a:pt x="109461" y="116648"/>
                    <a:pt x="221589" y="51297"/>
                    <a:pt x="331050" y="80119"/>
                  </a:cubicBezTo>
                  <a:cubicBezTo>
                    <a:pt x="440502" y="108961"/>
                    <a:pt x="505853" y="221070"/>
                    <a:pt x="477011" y="330541"/>
                  </a:cubicBezTo>
                  <a:cubicBezTo>
                    <a:pt x="448170" y="439993"/>
                    <a:pt x="336089" y="505354"/>
                    <a:pt x="226628" y="476502"/>
                  </a:cubicBezTo>
                  <a:close/>
                </a:path>
              </a:pathLst>
            </a:custGeom>
            <a:grpFill/>
            <a:ln w="9525" cap="flat">
              <a:noFill/>
              <a:prstDash val="solid"/>
              <a:miter/>
            </a:ln>
          </p:spPr>
          <p:txBody>
            <a:bodyPr rtlCol="0" anchor="ctr"/>
            <a:lstStyle/>
            <a:p>
              <a:endParaRPr lang="en-US" dirty="0"/>
            </a:p>
          </p:txBody>
        </p:sp>
        <p:sp>
          <p:nvSpPr>
            <p:cNvPr id="434" name="Graphic 11">
              <a:extLst>
                <a:ext uri="{FF2B5EF4-FFF2-40B4-BE49-F238E27FC236}">
                  <a16:creationId xmlns:a16="http://schemas.microsoft.com/office/drawing/2014/main" id="{5CB27579-72C8-49E6-97F9-71F24094EEEE}"/>
                </a:ext>
              </a:extLst>
            </p:cNvPr>
            <p:cNvSpPr/>
            <p:nvPr/>
          </p:nvSpPr>
          <p:spPr>
            <a:xfrm>
              <a:off x="12263100" y="3570866"/>
              <a:ext cx="275177" cy="288388"/>
            </a:xfrm>
            <a:custGeom>
              <a:avLst/>
              <a:gdLst>
                <a:gd name="connsiteX0" fmla="*/ 92869 w 275177"/>
                <a:gd name="connsiteY0" fmla="*/ 0 h 288388"/>
                <a:gd name="connsiteX1" fmla="*/ 0 w 275177"/>
                <a:gd name="connsiteY1" fmla="*/ 206483 h 288388"/>
                <a:gd name="connsiteX2" fmla="*/ 136684 w 275177"/>
                <a:gd name="connsiteY2" fmla="*/ 141932 h 288388"/>
                <a:gd name="connsiteX3" fmla="*/ 180308 w 275177"/>
                <a:gd name="connsiteY3" fmla="*/ 288388 h 288388"/>
                <a:gd name="connsiteX4" fmla="*/ 275177 w 275177"/>
                <a:gd name="connsiteY4" fmla="*/ 71199 h 288388"/>
                <a:gd name="connsiteX5" fmla="*/ 92869 w 275177"/>
                <a:gd name="connsiteY5" fmla="*/ 0 h 288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5177" h="288388">
                  <a:moveTo>
                    <a:pt x="92869" y="0"/>
                  </a:moveTo>
                  <a:lnTo>
                    <a:pt x="0" y="206483"/>
                  </a:lnTo>
                  <a:lnTo>
                    <a:pt x="136684" y="141932"/>
                  </a:lnTo>
                  <a:lnTo>
                    <a:pt x="180308" y="288388"/>
                  </a:lnTo>
                  <a:lnTo>
                    <a:pt x="275177" y="71199"/>
                  </a:lnTo>
                  <a:cubicBezTo>
                    <a:pt x="205616" y="62198"/>
                    <a:pt x="154534" y="47387"/>
                    <a:pt x="92869" y="0"/>
                  </a:cubicBezTo>
                  <a:close/>
                </a:path>
              </a:pathLst>
            </a:custGeom>
            <a:grpFill/>
            <a:ln w="9525" cap="flat">
              <a:noFill/>
              <a:prstDash val="solid"/>
              <a:miter/>
            </a:ln>
          </p:spPr>
          <p:txBody>
            <a:bodyPr rtlCol="0" anchor="ctr"/>
            <a:lstStyle/>
            <a:p>
              <a:endParaRPr lang="en-US" dirty="0"/>
            </a:p>
          </p:txBody>
        </p:sp>
        <p:sp>
          <p:nvSpPr>
            <p:cNvPr id="435" name="Graphic 11">
              <a:extLst>
                <a:ext uri="{FF2B5EF4-FFF2-40B4-BE49-F238E27FC236}">
                  <a16:creationId xmlns:a16="http://schemas.microsoft.com/office/drawing/2014/main" id="{15D40494-243A-4D53-9CD8-35AC5F847702}"/>
                </a:ext>
              </a:extLst>
            </p:cNvPr>
            <p:cNvSpPr/>
            <p:nvPr/>
          </p:nvSpPr>
          <p:spPr>
            <a:xfrm>
              <a:off x="12610943" y="3561303"/>
              <a:ext cx="276872" cy="297951"/>
            </a:xfrm>
            <a:custGeom>
              <a:avLst/>
              <a:gdLst>
                <a:gd name="connsiteX0" fmla="*/ 183985 w 276872"/>
                <a:gd name="connsiteY0" fmla="*/ 0 h 297951"/>
                <a:gd name="connsiteX1" fmla="*/ 0 w 276872"/>
                <a:gd name="connsiteY1" fmla="*/ 75829 h 297951"/>
                <a:gd name="connsiteX2" fmla="*/ 96507 w 276872"/>
                <a:gd name="connsiteY2" fmla="*/ 297952 h 297951"/>
                <a:gd name="connsiteX3" fmla="*/ 140179 w 276872"/>
                <a:gd name="connsiteY3" fmla="*/ 151495 h 297951"/>
                <a:gd name="connsiteX4" fmla="*/ 276873 w 276872"/>
                <a:gd name="connsiteY4" fmla="*/ 216046 h 297951"/>
                <a:gd name="connsiteX5" fmla="*/ 183985 w 276872"/>
                <a:gd name="connsiteY5" fmla="*/ 0 h 297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6872" h="297951">
                  <a:moveTo>
                    <a:pt x="183985" y="0"/>
                  </a:moveTo>
                  <a:cubicBezTo>
                    <a:pt x="123501" y="45530"/>
                    <a:pt x="74400" y="66199"/>
                    <a:pt x="0" y="75829"/>
                  </a:cubicBezTo>
                  <a:lnTo>
                    <a:pt x="96507" y="297952"/>
                  </a:lnTo>
                  <a:lnTo>
                    <a:pt x="140179" y="151495"/>
                  </a:lnTo>
                  <a:lnTo>
                    <a:pt x="276873" y="216046"/>
                  </a:lnTo>
                  <a:lnTo>
                    <a:pt x="183985" y="0"/>
                  </a:lnTo>
                  <a:close/>
                </a:path>
              </a:pathLst>
            </a:custGeom>
            <a:grpFill/>
            <a:ln w="9525" cap="flat">
              <a:noFill/>
              <a:prstDash val="solid"/>
              <a:miter/>
            </a:ln>
          </p:spPr>
          <p:txBody>
            <a:bodyPr rtlCol="0" anchor="ctr"/>
            <a:lstStyle/>
            <a:p>
              <a:endParaRPr lang="en-US" dirty="0"/>
            </a:p>
          </p:txBody>
        </p:sp>
      </p:grpSp>
      <p:pic>
        <p:nvPicPr>
          <p:cNvPr id="369" name="Graphic 167" descr="Checkmark with solid fill">
            <a:extLst>
              <a:ext uri="{FF2B5EF4-FFF2-40B4-BE49-F238E27FC236}">
                <a16:creationId xmlns:a16="http://schemas.microsoft.com/office/drawing/2014/main" id="{8534A5F3-421D-4F6E-9483-122D9D1961A0}"/>
              </a:ext>
            </a:extLst>
          </p:cNvPr>
          <p:cNvPicPr>
            <a:picLocks noChangeAspect="1"/>
          </p:cNvPicPr>
          <p:nvPr/>
        </p:nvPicPr>
        <p:blipFill>
          <a:blip r:embed="rId29" cstate="print">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6740873" y="5572558"/>
            <a:ext cx="206543" cy="206543"/>
          </a:xfrm>
          <a:prstGeom prst="rect">
            <a:avLst/>
          </a:prstGeom>
        </p:spPr>
      </p:pic>
      <p:pic>
        <p:nvPicPr>
          <p:cNvPr id="391" name="Graphic 167" descr="Checkmark with solid fill">
            <a:extLst>
              <a:ext uri="{FF2B5EF4-FFF2-40B4-BE49-F238E27FC236}">
                <a16:creationId xmlns:a16="http://schemas.microsoft.com/office/drawing/2014/main" id="{9D32E1B2-3BD8-4896-BA93-672A777F0EF2}"/>
              </a:ext>
            </a:extLst>
          </p:cNvPr>
          <p:cNvPicPr>
            <a:picLocks noChangeAspect="1"/>
          </p:cNvPicPr>
          <p:nvPr/>
        </p:nvPicPr>
        <p:blipFill>
          <a:blip r:embed="rId29" cstate="print">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6740873" y="5218519"/>
            <a:ext cx="206543" cy="206543"/>
          </a:xfrm>
          <a:prstGeom prst="rect">
            <a:avLst/>
          </a:prstGeom>
        </p:spPr>
      </p:pic>
      <p:sp>
        <p:nvSpPr>
          <p:cNvPr id="392" name="Oval 136">
            <a:extLst>
              <a:ext uri="{FF2B5EF4-FFF2-40B4-BE49-F238E27FC236}">
                <a16:creationId xmlns:a16="http://schemas.microsoft.com/office/drawing/2014/main" id="{B3334C0E-1DF3-417C-A8C8-2DC07EB1AA3B}"/>
              </a:ext>
            </a:extLst>
          </p:cNvPr>
          <p:cNvSpPr/>
          <p:nvPr/>
        </p:nvSpPr>
        <p:spPr bwMode="auto">
          <a:xfrm>
            <a:off x="5786153" y="4855982"/>
            <a:ext cx="187325" cy="187325"/>
          </a:xfrm>
          <a:prstGeom prst="ellipse">
            <a:avLst/>
          </a:prstGeom>
          <a:solidFill>
            <a:schemeClr val="tx2"/>
          </a:solidFill>
          <a:ln w="9525" cap="flat" cmpd="sng" algn="ctr">
            <a:solidFill>
              <a:schemeClr val="tx2"/>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396" name="Oval 131">
            <a:extLst>
              <a:ext uri="{FF2B5EF4-FFF2-40B4-BE49-F238E27FC236}">
                <a16:creationId xmlns:a16="http://schemas.microsoft.com/office/drawing/2014/main" id="{45F5C3E1-11A3-4F13-9DAF-DD4BC9848420}"/>
              </a:ext>
            </a:extLst>
          </p:cNvPr>
          <p:cNvSpPr/>
          <p:nvPr/>
        </p:nvSpPr>
        <p:spPr bwMode="auto">
          <a:xfrm>
            <a:off x="5786153" y="5189558"/>
            <a:ext cx="187325" cy="187325"/>
          </a:xfrm>
          <a:prstGeom prst="ellipse">
            <a:avLst/>
          </a:prstGeom>
          <a:solidFill>
            <a:schemeClr val="bg1"/>
          </a:solidFill>
          <a:ln w="9525" cap="flat" cmpd="sng" algn="ctr">
            <a:solidFill>
              <a:schemeClr val="tx2"/>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397" name="Arc 396">
            <a:extLst>
              <a:ext uri="{FF2B5EF4-FFF2-40B4-BE49-F238E27FC236}">
                <a16:creationId xmlns:a16="http://schemas.microsoft.com/office/drawing/2014/main" id="{A6DF2A1E-059A-494C-8118-3B5535AE3D0A}"/>
              </a:ext>
            </a:extLst>
          </p:cNvPr>
          <p:cNvSpPr/>
          <p:nvPr/>
        </p:nvSpPr>
        <p:spPr bwMode="gray">
          <a:xfrm>
            <a:off x="5786153" y="5189558"/>
            <a:ext cx="187324" cy="187324"/>
          </a:xfrm>
          <a:prstGeom prst="arc">
            <a:avLst>
              <a:gd name="adj1" fmla="val 16200000"/>
              <a:gd name="adj2" fmla="val 10800000"/>
            </a:avLst>
          </a:prstGeom>
          <a:solidFill>
            <a:schemeClr val="tx2"/>
          </a:solidFill>
          <a:ln w="9525" cap="flat" cmpd="sng" algn="ctr">
            <a:solidFill>
              <a:schemeClr val="tx2"/>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98" name="Oval 131">
            <a:extLst>
              <a:ext uri="{FF2B5EF4-FFF2-40B4-BE49-F238E27FC236}">
                <a16:creationId xmlns:a16="http://schemas.microsoft.com/office/drawing/2014/main" id="{A7E06199-F3B6-4425-AABD-563AC0F4A7D8}"/>
              </a:ext>
            </a:extLst>
          </p:cNvPr>
          <p:cNvSpPr/>
          <p:nvPr/>
        </p:nvSpPr>
        <p:spPr bwMode="auto">
          <a:xfrm>
            <a:off x="5786153" y="5520406"/>
            <a:ext cx="187325" cy="187325"/>
          </a:xfrm>
          <a:prstGeom prst="ellipse">
            <a:avLst/>
          </a:prstGeom>
          <a:solidFill>
            <a:schemeClr val="bg1"/>
          </a:solidFill>
          <a:ln w="9525" cap="flat" cmpd="sng" algn="ctr">
            <a:solidFill>
              <a:schemeClr val="tx2"/>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420" name="Arc 419">
            <a:extLst>
              <a:ext uri="{FF2B5EF4-FFF2-40B4-BE49-F238E27FC236}">
                <a16:creationId xmlns:a16="http://schemas.microsoft.com/office/drawing/2014/main" id="{475E515E-A468-4E1E-9520-71A1AF286F84}"/>
              </a:ext>
            </a:extLst>
          </p:cNvPr>
          <p:cNvSpPr/>
          <p:nvPr/>
        </p:nvSpPr>
        <p:spPr bwMode="gray">
          <a:xfrm>
            <a:off x="5786153" y="5520406"/>
            <a:ext cx="187324" cy="187324"/>
          </a:xfrm>
          <a:prstGeom prst="arc">
            <a:avLst>
              <a:gd name="adj1" fmla="val 16200000"/>
              <a:gd name="adj2" fmla="val 10800000"/>
            </a:avLst>
          </a:prstGeom>
          <a:solidFill>
            <a:schemeClr val="tx2"/>
          </a:solidFill>
          <a:ln w="9525" cap="flat" cmpd="sng" algn="ctr">
            <a:solidFill>
              <a:schemeClr val="tx2"/>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21" name="Oval 133">
            <a:extLst>
              <a:ext uri="{FF2B5EF4-FFF2-40B4-BE49-F238E27FC236}">
                <a16:creationId xmlns:a16="http://schemas.microsoft.com/office/drawing/2014/main" id="{21DFB131-D0A2-4B37-9E21-AA1EF33BDA3B}"/>
              </a:ext>
            </a:extLst>
          </p:cNvPr>
          <p:cNvSpPr/>
          <p:nvPr/>
        </p:nvSpPr>
        <p:spPr bwMode="auto">
          <a:xfrm>
            <a:off x="5786153" y="5990646"/>
            <a:ext cx="187325" cy="187325"/>
          </a:xfrm>
          <a:prstGeom prst="ellipse">
            <a:avLst/>
          </a:prstGeom>
          <a:solidFill>
            <a:schemeClr val="bg1"/>
          </a:solidFill>
          <a:ln w="9525" cap="flat" cmpd="sng" algn="ctr">
            <a:solidFill>
              <a:schemeClr val="tx2"/>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429" name="Arc 428">
            <a:extLst>
              <a:ext uri="{FF2B5EF4-FFF2-40B4-BE49-F238E27FC236}">
                <a16:creationId xmlns:a16="http://schemas.microsoft.com/office/drawing/2014/main" id="{8F8030D3-4381-472B-B966-EE5FA9248235}"/>
              </a:ext>
            </a:extLst>
          </p:cNvPr>
          <p:cNvSpPr/>
          <p:nvPr/>
        </p:nvSpPr>
        <p:spPr bwMode="gray">
          <a:xfrm>
            <a:off x="5786153" y="5990646"/>
            <a:ext cx="187324" cy="187324"/>
          </a:xfrm>
          <a:prstGeom prst="arc">
            <a:avLst>
              <a:gd name="adj1" fmla="val 16200000"/>
              <a:gd name="adj2" fmla="val 5400000"/>
            </a:avLst>
          </a:prstGeom>
          <a:solidFill>
            <a:schemeClr val="tx2"/>
          </a:solidFill>
          <a:ln w="9525" cap="flat" cmpd="sng" algn="ctr">
            <a:solidFill>
              <a:schemeClr val="tx2"/>
            </a:solid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38" name="Oval 133">
            <a:extLst>
              <a:ext uri="{FF2B5EF4-FFF2-40B4-BE49-F238E27FC236}">
                <a16:creationId xmlns:a16="http://schemas.microsoft.com/office/drawing/2014/main" id="{1EECEE80-933E-4E73-9A9D-30D9C449944A}"/>
              </a:ext>
            </a:extLst>
          </p:cNvPr>
          <p:cNvSpPr/>
          <p:nvPr/>
        </p:nvSpPr>
        <p:spPr bwMode="auto">
          <a:xfrm>
            <a:off x="5786153" y="3737032"/>
            <a:ext cx="187325" cy="187325"/>
          </a:xfrm>
          <a:prstGeom prst="ellipse">
            <a:avLst/>
          </a:prstGeom>
          <a:solidFill>
            <a:schemeClr val="bg1"/>
          </a:solidFill>
          <a:ln w="9525" cap="flat" cmpd="sng" algn="ctr">
            <a:solidFill>
              <a:schemeClr val="tx2"/>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439" name="Arc 438">
            <a:extLst>
              <a:ext uri="{FF2B5EF4-FFF2-40B4-BE49-F238E27FC236}">
                <a16:creationId xmlns:a16="http://schemas.microsoft.com/office/drawing/2014/main" id="{046CD866-5590-4AD2-9009-59029664D401}"/>
              </a:ext>
            </a:extLst>
          </p:cNvPr>
          <p:cNvSpPr/>
          <p:nvPr/>
        </p:nvSpPr>
        <p:spPr bwMode="gray">
          <a:xfrm>
            <a:off x="5786153" y="3737032"/>
            <a:ext cx="187324" cy="187324"/>
          </a:xfrm>
          <a:prstGeom prst="arc">
            <a:avLst>
              <a:gd name="adj1" fmla="val 16200000"/>
              <a:gd name="adj2" fmla="val 5400000"/>
            </a:avLst>
          </a:prstGeom>
          <a:solidFill>
            <a:schemeClr val="tx2"/>
          </a:solidFill>
          <a:ln w="9525" cap="flat" cmpd="sng" algn="ctr">
            <a:solidFill>
              <a:schemeClr val="tx2"/>
            </a:solid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40" name="Oval 133">
            <a:extLst>
              <a:ext uri="{FF2B5EF4-FFF2-40B4-BE49-F238E27FC236}">
                <a16:creationId xmlns:a16="http://schemas.microsoft.com/office/drawing/2014/main" id="{E179098C-2A67-4287-AEBB-C656CA0C0FBE}"/>
              </a:ext>
            </a:extLst>
          </p:cNvPr>
          <p:cNvSpPr/>
          <p:nvPr/>
        </p:nvSpPr>
        <p:spPr bwMode="auto">
          <a:xfrm>
            <a:off x="5786153" y="3975926"/>
            <a:ext cx="187325" cy="187325"/>
          </a:xfrm>
          <a:prstGeom prst="ellipse">
            <a:avLst/>
          </a:prstGeom>
          <a:solidFill>
            <a:schemeClr val="bg1"/>
          </a:solidFill>
          <a:ln w="9525" cap="flat" cmpd="sng" algn="ctr">
            <a:solidFill>
              <a:schemeClr val="tx2"/>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441" name="Arc 440">
            <a:extLst>
              <a:ext uri="{FF2B5EF4-FFF2-40B4-BE49-F238E27FC236}">
                <a16:creationId xmlns:a16="http://schemas.microsoft.com/office/drawing/2014/main" id="{51824C94-2DC5-4398-B272-471BB375FB55}"/>
              </a:ext>
            </a:extLst>
          </p:cNvPr>
          <p:cNvSpPr/>
          <p:nvPr/>
        </p:nvSpPr>
        <p:spPr bwMode="gray">
          <a:xfrm>
            <a:off x="5786153" y="3975926"/>
            <a:ext cx="187324" cy="187324"/>
          </a:xfrm>
          <a:prstGeom prst="arc">
            <a:avLst>
              <a:gd name="adj1" fmla="val 16200000"/>
              <a:gd name="adj2" fmla="val 5400000"/>
            </a:avLst>
          </a:prstGeom>
          <a:solidFill>
            <a:schemeClr val="tx2"/>
          </a:solidFill>
          <a:ln w="9525" cap="flat" cmpd="sng" algn="ctr">
            <a:solidFill>
              <a:schemeClr val="tx2"/>
            </a:solid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42" name="Rectangle 441">
            <a:extLst>
              <a:ext uri="{FF2B5EF4-FFF2-40B4-BE49-F238E27FC236}">
                <a16:creationId xmlns:a16="http://schemas.microsoft.com/office/drawing/2014/main" id="{7D172188-121F-4D80-96FB-D9A2C0DECDC1}"/>
              </a:ext>
            </a:extLst>
          </p:cNvPr>
          <p:cNvSpPr/>
          <p:nvPr/>
        </p:nvSpPr>
        <p:spPr>
          <a:xfrm>
            <a:off x="7409543" y="4611608"/>
            <a:ext cx="2153600" cy="164518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rIns="72000" rtlCol="0" anchor="ctr"/>
          <a:lstStyle/>
          <a:p>
            <a:pPr marL="171450" indent="-171450">
              <a:spcBef>
                <a:spcPts val="600"/>
              </a:spcBef>
              <a:buFont typeface="Arial" panose="020B0604020202020204" pitchFamily="34" charset="0"/>
              <a:buChar char="•"/>
            </a:pPr>
            <a:r>
              <a:rPr lang="en-US" sz="800" dirty="0">
                <a:solidFill>
                  <a:schemeClr val="tx1"/>
                </a:solidFill>
              </a:rPr>
              <a:t>Hestia’s use of </a:t>
            </a:r>
            <a:r>
              <a:rPr lang="en-US" sz="800" dirty="0" err="1">
                <a:solidFill>
                  <a:schemeClr val="tx1"/>
                </a:solidFill>
              </a:rPr>
              <a:t>Sinapps</a:t>
            </a:r>
            <a:r>
              <a:rPr lang="en-US" sz="800" dirty="0">
                <a:solidFill>
                  <a:schemeClr val="tx1"/>
                </a:solidFill>
              </a:rPr>
              <a:t> remains preliminary with only an EDI, waiting for the API</a:t>
            </a:r>
          </a:p>
          <a:p>
            <a:pPr marL="171450" indent="-171450">
              <a:spcBef>
                <a:spcPts val="600"/>
              </a:spcBef>
              <a:buFont typeface="Arial" panose="020B0604020202020204" pitchFamily="34" charset="0"/>
              <a:buChar char="•"/>
            </a:pPr>
            <a:r>
              <a:rPr lang="en-US" sz="800" dirty="0" err="1">
                <a:solidFill>
                  <a:schemeClr val="tx1"/>
                </a:solidFill>
              </a:rPr>
              <a:t>Docuware</a:t>
            </a:r>
            <a:r>
              <a:rPr lang="en-US" sz="800" dirty="0">
                <a:solidFill>
                  <a:schemeClr val="tx1"/>
                </a:solidFill>
              </a:rPr>
              <a:t> responds partially to files storage needs, but it lacks AI to automatized the sorting process including for e-mails</a:t>
            </a:r>
          </a:p>
          <a:p>
            <a:pPr marL="171450" indent="-171450">
              <a:spcBef>
                <a:spcPts val="600"/>
              </a:spcBef>
              <a:buFont typeface="Arial" panose="020B0604020202020204" pitchFamily="34" charset="0"/>
              <a:buChar char="•"/>
            </a:pPr>
            <a:r>
              <a:rPr lang="en-US" sz="800" dirty="0">
                <a:solidFill>
                  <a:schemeClr val="tx1"/>
                </a:solidFill>
              </a:rPr>
              <a:t>CEREN narrows to one entry point but does not address the distribution of the workflow </a:t>
            </a:r>
          </a:p>
        </p:txBody>
      </p:sp>
      <p:sp>
        <p:nvSpPr>
          <p:cNvPr id="443" name="Rectangle 442">
            <a:extLst>
              <a:ext uri="{FF2B5EF4-FFF2-40B4-BE49-F238E27FC236}">
                <a16:creationId xmlns:a16="http://schemas.microsoft.com/office/drawing/2014/main" id="{187E29C3-BA47-4CA9-9F11-8FA866958743}"/>
              </a:ext>
            </a:extLst>
          </p:cNvPr>
          <p:cNvSpPr/>
          <p:nvPr/>
        </p:nvSpPr>
        <p:spPr>
          <a:xfrm>
            <a:off x="7409543" y="3018691"/>
            <a:ext cx="2153600" cy="1556813"/>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rIns="72000" rtlCol="0" anchor="ctr"/>
          <a:lstStyle/>
          <a:p>
            <a:pPr marL="171450" indent="-171450">
              <a:spcBef>
                <a:spcPts val="600"/>
              </a:spcBef>
              <a:buFont typeface="Arial" panose="020B0604020202020204" pitchFamily="34" charset="0"/>
              <a:buChar char="•"/>
            </a:pPr>
            <a:r>
              <a:rPr lang="en-US" sz="800" dirty="0">
                <a:solidFill>
                  <a:schemeClr val="tx1"/>
                </a:solidFill>
              </a:rPr>
              <a:t>Hestia’s answers for operations use cases seem limited and localized and may not fully cover each use cases</a:t>
            </a:r>
          </a:p>
          <a:p>
            <a:pPr marL="171450" indent="-171450">
              <a:spcBef>
                <a:spcPts val="600"/>
              </a:spcBef>
              <a:buFont typeface="Arial" panose="020B0604020202020204" pitchFamily="34" charset="0"/>
              <a:buChar char="•"/>
            </a:pPr>
            <a:r>
              <a:rPr lang="en-US" sz="800" dirty="0">
                <a:solidFill>
                  <a:schemeClr val="tx1"/>
                </a:solidFill>
              </a:rPr>
              <a:t>Future project </a:t>
            </a:r>
            <a:r>
              <a:rPr lang="en-US" sz="800" dirty="0" err="1">
                <a:solidFill>
                  <a:schemeClr val="tx1"/>
                </a:solidFill>
              </a:rPr>
              <a:t>Prodapps</a:t>
            </a:r>
            <a:r>
              <a:rPr lang="en-US" sz="800" dirty="0">
                <a:solidFill>
                  <a:schemeClr val="tx1"/>
                </a:solidFill>
              </a:rPr>
              <a:t> may be the answer but is not expected to be ready until the end of 2022</a:t>
            </a:r>
          </a:p>
        </p:txBody>
      </p:sp>
      <p:sp>
        <p:nvSpPr>
          <p:cNvPr id="444" name="Rectangle 443">
            <a:extLst>
              <a:ext uri="{FF2B5EF4-FFF2-40B4-BE49-F238E27FC236}">
                <a16:creationId xmlns:a16="http://schemas.microsoft.com/office/drawing/2014/main" id="{2B41B0D3-7315-4C0B-9F4A-5B6393E23D62}"/>
              </a:ext>
            </a:extLst>
          </p:cNvPr>
          <p:cNvSpPr/>
          <p:nvPr/>
        </p:nvSpPr>
        <p:spPr>
          <a:xfrm>
            <a:off x="7409543" y="1167574"/>
            <a:ext cx="2153600" cy="1827385"/>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lIns="72000" rIns="72000" rtlCol="0" anchor="ctr"/>
          <a:lstStyle/>
          <a:p>
            <a:pPr marL="171450" indent="-171450">
              <a:spcBef>
                <a:spcPts val="600"/>
              </a:spcBef>
              <a:buFont typeface="Arial" panose="020B0604020202020204" pitchFamily="34" charset="0"/>
              <a:buChar char="•"/>
            </a:pPr>
            <a:r>
              <a:rPr lang="en-US" sz="800" dirty="0">
                <a:solidFill>
                  <a:schemeClr val="tx1"/>
                </a:solidFill>
              </a:rPr>
              <a:t>Hestia seems to have grasp the challenges to answer clients’ expectations, but the specifications remain somehow blurry and need to be specified to fully cover the use-case</a:t>
            </a:r>
          </a:p>
          <a:p>
            <a:pPr marL="171450" indent="-171450">
              <a:spcBef>
                <a:spcPts val="600"/>
              </a:spcBef>
              <a:buFont typeface="Arial" panose="020B0604020202020204" pitchFamily="34" charset="0"/>
              <a:buChar char="•"/>
            </a:pPr>
            <a:r>
              <a:rPr lang="en-US" sz="800" dirty="0">
                <a:solidFill>
                  <a:schemeClr val="tx1"/>
                </a:solidFill>
              </a:rPr>
              <a:t>Hestia’s partnership for cross-sell opportunities remain preliminary for the moment but tools seem to be adapted</a:t>
            </a:r>
          </a:p>
        </p:txBody>
      </p:sp>
      <p:sp>
        <p:nvSpPr>
          <p:cNvPr id="445" name="Oval 133">
            <a:extLst>
              <a:ext uri="{FF2B5EF4-FFF2-40B4-BE49-F238E27FC236}">
                <a16:creationId xmlns:a16="http://schemas.microsoft.com/office/drawing/2014/main" id="{14171AEE-DCEB-4495-BCA0-A54EBCDC041A}"/>
              </a:ext>
            </a:extLst>
          </p:cNvPr>
          <p:cNvSpPr/>
          <p:nvPr/>
        </p:nvSpPr>
        <p:spPr bwMode="auto">
          <a:xfrm>
            <a:off x="5786153" y="3496785"/>
            <a:ext cx="187325" cy="187325"/>
          </a:xfrm>
          <a:prstGeom prst="ellipse">
            <a:avLst/>
          </a:prstGeom>
          <a:solidFill>
            <a:schemeClr val="bg1"/>
          </a:solidFill>
          <a:ln w="9525" cap="flat" cmpd="sng" algn="ctr">
            <a:solidFill>
              <a:schemeClr val="tx2"/>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446" name="Arc 445">
            <a:extLst>
              <a:ext uri="{FF2B5EF4-FFF2-40B4-BE49-F238E27FC236}">
                <a16:creationId xmlns:a16="http://schemas.microsoft.com/office/drawing/2014/main" id="{596201B2-ACC3-4419-99D3-7816816AF337}"/>
              </a:ext>
            </a:extLst>
          </p:cNvPr>
          <p:cNvSpPr/>
          <p:nvPr/>
        </p:nvSpPr>
        <p:spPr bwMode="gray">
          <a:xfrm>
            <a:off x="5786153" y="3496785"/>
            <a:ext cx="187324" cy="187324"/>
          </a:xfrm>
          <a:prstGeom prst="arc">
            <a:avLst>
              <a:gd name="adj1" fmla="val 16200000"/>
              <a:gd name="adj2" fmla="val 10800000"/>
            </a:avLst>
          </a:prstGeom>
          <a:solidFill>
            <a:schemeClr val="tx2"/>
          </a:solidFill>
          <a:ln w="9525" cap="flat" cmpd="sng" algn="ctr">
            <a:solidFill>
              <a:schemeClr val="tx2"/>
            </a:solid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47" name="Oval 446">
            <a:extLst>
              <a:ext uri="{FF2B5EF4-FFF2-40B4-BE49-F238E27FC236}">
                <a16:creationId xmlns:a16="http://schemas.microsoft.com/office/drawing/2014/main" id="{AC944E2B-FBC4-4503-933C-831A43C54772}"/>
              </a:ext>
            </a:extLst>
          </p:cNvPr>
          <p:cNvSpPr/>
          <p:nvPr>
            <p:custDataLst>
              <p:tags r:id="rId2"/>
            </p:custDataLst>
          </p:nvPr>
        </p:nvSpPr>
        <p:spPr bwMode="auto">
          <a:xfrm>
            <a:off x="5780465" y="3261734"/>
            <a:ext cx="187325" cy="187325"/>
          </a:xfrm>
          <a:prstGeom prst="ellipse">
            <a:avLst/>
          </a:prstGeom>
          <a:solidFill>
            <a:schemeClr val="bg1"/>
          </a:solidFill>
          <a:ln w="9525" cap="flat" cmpd="sng" algn="ctr">
            <a:solidFill>
              <a:schemeClr val="tx2"/>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448" name="Arc 447">
            <a:extLst>
              <a:ext uri="{FF2B5EF4-FFF2-40B4-BE49-F238E27FC236}">
                <a16:creationId xmlns:a16="http://schemas.microsoft.com/office/drawing/2014/main" id="{BD93D510-6FF7-4892-B9BF-BF8464A66A94}"/>
              </a:ext>
            </a:extLst>
          </p:cNvPr>
          <p:cNvSpPr/>
          <p:nvPr>
            <p:custDataLst>
              <p:tags r:id="rId3"/>
            </p:custDataLst>
          </p:nvPr>
        </p:nvSpPr>
        <p:spPr bwMode="gray">
          <a:xfrm>
            <a:off x="5780465" y="3261734"/>
            <a:ext cx="187325" cy="187325"/>
          </a:xfrm>
          <a:prstGeom prst="arc">
            <a:avLst>
              <a:gd name="adj1" fmla="val 16200000"/>
              <a:gd name="adj2" fmla="val 0"/>
            </a:avLst>
          </a:prstGeom>
          <a:solidFill>
            <a:schemeClr val="tx2"/>
          </a:solidFill>
          <a:ln w="9525" cap="flat" cmpd="sng" algn="ctr">
            <a:solidFill>
              <a:schemeClr val="tx2"/>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nvGrpSpPr>
          <p:cNvPr id="449" name="Group 295">
            <a:extLst>
              <a:ext uri="{FF2B5EF4-FFF2-40B4-BE49-F238E27FC236}">
                <a16:creationId xmlns:a16="http://schemas.microsoft.com/office/drawing/2014/main" id="{57F51E01-8678-4885-8AB3-6E2AF23E3656}"/>
              </a:ext>
            </a:extLst>
          </p:cNvPr>
          <p:cNvGrpSpPr/>
          <p:nvPr/>
        </p:nvGrpSpPr>
        <p:grpSpPr>
          <a:xfrm>
            <a:off x="4548308" y="2317870"/>
            <a:ext cx="687101" cy="441581"/>
            <a:chOff x="7528173" y="5911186"/>
            <a:chExt cx="687101" cy="441581"/>
          </a:xfrm>
        </p:grpSpPr>
        <p:pic>
          <p:nvPicPr>
            <p:cNvPr id="450" name="Picture 264">
              <a:extLst>
                <a:ext uri="{FF2B5EF4-FFF2-40B4-BE49-F238E27FC236}">
                  <a16:creationId xmlns:a16="http://schemas.microsoft.com/office/drawing/2014/main" id="{01234306-2FFF-4902-8AD5-1E7E4939C782}"/>
                </a:ext>
              </a:extLst>
            </p:cNvPr>
            <p:cNvPicPr>
              <a:picLocks noChangeAspect="1"/>
            </p:cNvPicPr>
            <p:nvPr/>
          </p:nvPicPr>
          <p:blipFill>
            <a:blip r:embed="rId31">
              <a:clrChange>
                <a:clrFrom>
                  <a:srgbClr val="F2F2F2"/>
                </a:clrFrom>
                <a:clrTo>
                  <a:srgbClr val="F2F2F2">
                    <a:alpha val="0"/>
                  </a:srgbClr>
                </a:clrTo>
              </a:clrChange>
            </a:blip>
            <a:stretch>
              <a:fillRect/>
            </a:stretch>
          </p:blipFill>
          <p:spPr>
            <a:xfrm>
              <a:off x="7606412" y="5911186"/>
              <a:ext cx="459070" cy="366253"/>
            </a:xfrm>
            <a:prstGeom prst="rect">
              <a:avLst/>
            </a:prstGeom>
          </p:spPr>
        </p:pic>
        <p:pic>
          <p:nvPicPr>
            <p:cNvPr id="451" name="Picture 266">
              <a:extLst>
                <a:ext uri="{FF2B5EF4-FFF2-40B4-BE49-F238E27FC236}">
                  <a16:creationId xmlns:a16="http://schemas.microsoft.com/office/drawing/2014/main" id="{76947379-8BF2-4C22-8486-AF57124EC7D3}"/>
                </a:ext>
              </a:extLst>
            </p:cNvPr>
            <p:cNvPicPr>
              <a:picLocks noChangeAspect="1"/>
            </p:cNvPicPr>
            <p:nvPr/>
          </p:nvPicPr>
          <p:blipFill>
            <a:blip r:embed="rId32">
              <a:clrChange>
                <a:clrFrom>
                  <a:srgbClr val="F2F2F2"/>
                </a:clrFrom>
                <a:clrTo>
                  <a:srgbClr val="F2F2F2">
                    <a:alpha val="0"/>
                  </a:srgbClr>
                </a:clrTo>
              </a:clrChange>
            </a:blip>
            <a:stretch>
              <a:fillRect/>
            </a:stretch>
          </p:blipFill>
          <p:spPr>
            <a:xfrm>
              <a:off x="7528173" y="6192720"/>
              <a:ext cx="687101" cy="160047"/>
            </a:xfrm>
            <a:prstGeom prst="rect">
              <a:avLst/>
            </a:prstGeom>
          </p:spPr>
        </p:pic>
      </p:grpSp>
      <p:sp>
        <p:nvSpPr>
          <p:cNvPr id="452" name="ZoneTexte 459">
            <a:extLst>
              <a:ext uri="{FF2B5EF4-FFF2-40B4-BE49-F238E27FC236}">
                <a16:creationId xmlns:a16="http://schemas.microsoft.com/office/drawing/2014/main" id="{953AD37C-3EAE-446B-B443-B3BCD903CC7E}"/>
              </a:ext>
            </a:extLst>
          </p:cNvPr>
          <p:cNvSpPr txBox="1"/>
          <p:nvPr/>
        </p:nvSpPr>
        <p:spPr>
          <a:xfrm>
            <a:off x="6180051" y="2533626"/>
            <a:ext cx="1295415" cy="230832"/>
          </a:xfrm>
          <a:prstGeom prst="rect">
            <a:avLst/>
          </a:prstGeom>
          <a:noFill/>
        </p:spPr>
        <p:txBody>
          <a:bodyPr wrap="square">
            <a:spAutoFit/>
          </a:bodyPr>
          <a:lstStyle/>
          <a:p>
            <a:pPr algn="ctr"/>
            <a:r>
              <a:rPr lang="en-US" sz="900" i="1" dirty="0"/>
              <a:t>Not disclosed</a:t>
            </a:r>
          </a:p>
        </p:txBody>
      </p:sp>
      <p:pic>
        <p:nvPicPr>
          <p:cNvPr id="454" name="Graphic 167" descr="Checkmark with solid fill">
            <a:extLst>
              <a:ext uri="{FF2B5EF4-FFF2-40B4-BE49-F238E27FC236}">
                <a16:creationId xmlns:a16="http://schemas.microsoft.com/office/drawing/2014/main" id="{A62A1525-C0A1-492B-BA55-EEA53EC0C4D0}"/>
              </a:ext>
            </a:extLst>
          </p:cNvPr>
          <p:cNvPicPr>
            <a:picLocks noChangeAspect="1"/>
          </p:cNvPicPr>
          <p:nvPr/>
        </p:nvPicPr>
        <p:blipFill>
          <a:blip r:embed="rId20" cstate="print">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6718572" y="1348223"/>
            <a:ext cx="218372" cy="218372"/>
          </a:xfrm>
          <a:prstGeom prst="rect">
            <a:avLst/>
          </a:prstGeom>
        </p:spPr>
      </p:pic>
      <p:pic>
        <p:nvPicPr>
          <p:cNvPr id="455" name="Picture 2" descr="Home - Genuine ELIDE FIRE ® extinguishing ball : Global Business and  Partnership">
            <a:extLst>
              <a:ext uri="{FF2B5EF4-FFF2-40B4-BE49-F238E27FC236}">
                <a16:creationId xmlns:a16="http://schemas.microsoft.com/office/drawing/2014/main" id="{D7C8E2B7-E9A8-489F-9272-0D609FB7D247}"/>
              </a:ext>
            </a:extLst>
          </p:cNvPr>
          <p:cNvPicPr>
            <a:picLocks noChangeAspect="1" noChangeArrowheads="1"/>
          </p:cNvPicPr>
          <p:nvPr/>
        </p:nvPicPr>
        <p:blipFill>
          <a:blip r:embed="rId33" cstate="print">
            <a:extLst>
              <a:ext uri="{28A0092B-C50C-407E-A947-70E740481C1C}">
                <a14:useLocalDpi xmlns:a14="http://schemas.microsoft.com/office/drawing/2010/main" val="0"/>
              </a:ext>
            </a:extLst>
          </a:blip>
          <a:srcRect/>
          <a:stretch>
            <a:fillRect/>
          </a:stretch>
        </p:blipFill>
        <p:spPr bwMode="auto">
          <a:xfrm>
            <a:off x="4600713" y="2751675"/>
            <a:ext cx="570279" cy="255735"/>
          </a:xfrm>
          <a:prstGeom prst="rect">
            <a:avLst/>
          </a:prstGeom>
          <a:noFill/>
          <a:extLst>
            <a:ext uri="{909E8E84-426E-40DD-AFC4-6F175D3DCCD1}">
              <a14:hiddenFill xmlns:a14="http://schemas.microsoft.com/office/drawing/2010/main">
                <a:solidFill>
                  <a:srgbClr val="FFFFFF"/>
                </a:solidFill>
              </a14:hiddenFill>
            </a:ext>
          </a:extLst>
        </p:spPr>
      </p:pic>
      <p:pic>
        <p:nvPicPr>
          <p:cNvPr id="456" name="Picture 455">
            <a:extLst>
              <a:ext uri="{FF2B5EF4-FFF2-40B4-BE49-F238E27FC236}">
                <a16:creationId xmlns:a16="http://schemas.microsoft.com/office/drawing/2014/main" id="{6BA0B0CF-BD3E-4921-A081-6EC205800C7F}"/>
              </a:ext>
            </a:extLst>
          </p:cNvPr>
          <p:cNvPicPr>
            <a:picLocks noChangeAspect="1"/>
          </p:cNvPicPr>
          <p:nvPr/>
        </p:nvPicPr>
        <p:blipFill>
          <a:blip r:embed="rId34">
            <a:clrChange>
              <a:clrFrom>
                <a:srgbClr val="FFFFFF"/>
              </a:clrFrom>
              <a:clrTo>
                <a:srgbClr val="FFFFFF">
                  <a:alpha val="0"/>
                </a:srgbClr>
              </a:clrTo>
            </a:clrChange>
          </a:blip>
          <a:stretch>
            <a:fillRect/>
          </a:stretch>
        </p:blipFill>
        <p:spPr>
          <a:xfrm>
            <a:off x="4570108" y="1794356"/>
            <a:ext cx="643501" cy="367281"/>
          </a:xfrm>
          <a:prstGeom prst="rect">
            <a:avLst/>
          </a:prstGeom>
        </p:spPr>
      </p:pic>
      <p:grpSp>
        <p:nvGrpSpPr>
          <p:cNvPr id="457" name="Group 456">
            <a:extLst>
              <a:ext uri="{FF2B5EF4-FFF2-40B4-BE49-F238E27FC236}">
                <a16:creationId xmlns:a16="http://schemas.microsoft.com/office/drawing/2014/main" id="{58205850-A86F-4755-8DB4-79AA3E28B664}"/>
              </a:ext>
            </a:extLst>
          </p:cNvPr>
          <p:cNvGrpSpPr/>
          <p:nvPr/>
        </p:nvGrpSpPr>
        <p:grpSpPr>
          <a:xfrm>
            <a:off x="5301946" y="1719715"/>
            <a:ext cx="180958" cy="270267"/>
            <a:chOff x="12263100" y="3011039"/>
            <a:chExt cx="624715" cy="848215"/>
          </a:xfrm>
          <a:solidFill>
            <a:srgbClr val="00B0F0"/>
          </a:solidFill>
        </p:grpSpPr>
        <p:sp>
          <p:nvSpPr>
            <p:cNvPr id="458" name="Graphic 11">
              <a:extLst>
                <a:ext uri="{FF2B5EF4-FFF2-40B4-BE49-F238E27FC236}">
                  <a16:creationId xmlns:a16="http://schemas.microsoft.com/office/drawing/2014/main" id="{04C6AD2D-1C25-4DFD-9221-48AA42BC2ACD}"/>
                </a:ext>
              </a:extLst>
            </p:cNvPr>
            <p:cNvSpPr/>
            <p:nvPr/>
          </p:nvSpPr>
          <p:spPr>
            <a:xfrm>
              <a:off x="12385687" y="3111132"/>
              <a:ext cx="356454" cy="356435"/>
            </a:xfrm>
            <a:custGeom>
              <a:avLst/>
              <a:gdLst>
                <a:gd name="connsiteX0" fmla="*/ 178222 w 356454"/>
                <a:gd name="connsiteY0" fmla="*/ 0 h 356435"/>
                <a:gd name="connsiteX1" fmla="*/ 0 w 356454"/>
                <a:gd name="connsiteY1" fmla="*/ 178222 h 356435"/>
                <a:gd name="connsiteX2" fmla="*/ 178222 w 356454"/>
                <a:gd name="connsiteY2" fmla="*/ 356435 h 356435"/>
                <a:gd name="connsiteX3" fmla="*/ 356454 w 356454"/>
                <a:gd name="connsiteY3" fmla="*/ 178222 h 356435"/>
                <a:gd name="connsiteX4" fmla="*/ 178222 w 356454"/>
                <a:gd name="connsiteY4" fmla="*/ 0 h 356435"/>
                <a:gd name="connsiteX5" fmla="*/ 153581 w 356454"/>
                <a:gd name="connsiteY5" fmla="*/ 272425 h 356435"/>
                <a:gd name="connsiteX6" fmla="*/ 70037 w 356454"/>
                <a:gd name="connsiteY6" fmla="*/ 188890 h 356435"/>
                <a:gd name="connsiteX7" fmla="*/ 104899 w 356454"/>
                <a:gd name="connsiteY7" fmla="*/ 154067 h 356435"/>
                <a:gd name="connsiteX8" fmla="*/ 153581 w 356454"/>
                <a:gd name="connsiteY8" fmla="*/ 202768 h 356435"/>
                <a:gd name="connsiteX9" fmla="*/ 272320 w 356454"/>
                <a:gd name="connsiteY9" fmla="*/ 84039 h 356435"/>
                <a:gd name="connsiteX10" fmla="*/ 307134 w 356454"/>
                <a:gd name="connsiteY10" fmla="*/ 118872 h 356435"/>
                <a:gd name="connsiteX11" fmla="*/ 153581 w 356454"/>
                <a:gd name="connsiteY11" fmla="*/ 272425 h 356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6454" h="356435">
                  <a:moveTo>
                    <a:pt x="178222" y="0"/>
                  </a:moveTo>
                  <a:cubicBezTo>
                    <a:pt x="79943" y="0"/>
                    <a:pt x="0" y="79953"/>
                    <a:pt x="0" y="178222"/>
                  </a:cubicBezTo>
                  <a:cubicBezTo>
                    <a:pt x="0" y="276492"/>
                    <a:pt x="79943" y="356435"/>
                    <a:pt x="178222" y="356435"/>
                  </a:cubicBezTo>
                  <a:cubicBezTo>
                    <a:pt x="276501" y="356435"/>
                    <a:pt x="356454" y="276482"/>
                    <a:pt x="356454" y="178222"/>
                  </a:cubicBezTo>
                  <a:cubicBezTo>
                    <a:pt x="356454" y="79953"/>
                    <a:pt x="276511" y="0"/>
                    <a:pt x="178222" y="0"/>
                  </a:cubicBezTo>
                  <a:close/>
                  <a:moveTo>
                    <a:pt x="153581" y="272425"/>
                  </a:moveTo>
                  <a:lnTo>
                    <a:pt x="70037" y="188890"/>
                  </a:lnTo>
                  <a:lnTo>
                    <a:pt x="104899" y="154067"/>
                  </a:lnTo>
                  <a:lnTo>
                    <a:pt x="153581" y="202768"/>
                  </a:lnTo>
                  <a:lnTo>
                    <a:pt x="272320" y="84039"/>
                  </a:lnTo>
                  <a:lnTo>
                    <a:pt x="307134" y="118872"/>
                  </a:lnTo>
                  <a:lnTo>
                    <a:pt x="153581" y="272425"/>
                  </a:lnTo>
                  <a:close/>
                </a:path>
              </a:pathLst>
            </a:custGeom>
            <a:grpFill/>
            <a:ln w="9525" cap="flat">
              <a:noFill/>
              <a:prstDash val="solid"/>
              <a:miter/>
            </a:ln>
          </p:spPr>
          <p:txBody>
            <a:bodyPr rtlCol="0" anchor="ctr"/>
            <a:lstStyle/>
            <a:p>
              <a:endParaRPr lang="en-US" dirty="0"/>
            </a:p>
          </p:txBody>
        </p:sp>
        <p:sp>
          <p:nvSpPr>
            <p:cNvPr id="459" name="Graphic 11">
              <a:extLst>
                <a:ext uri="{FF2B5EF4-FFF2-40B4-BE49-F238E27FC236}">
                  <a16:creationId xmlns:a16="http://schemas.microsoft.com/office/drawing/2014/main" id="{BDC60DB3-EED2-494A-9600-34C78783F897}"/>
                </a:ext>
              </a:extLst>
            </p:cNvPr>
            <p:cNvSpPr/>
            <p:nvPr/>
          </p:nvSpPr>
          <p:spPr>
            <a:xfrm>
              <a:off x="12285084" y="3011039"/>
              <a:ext cx="558043" cy="559706"/>
            </a:xfrm>
            <a:custGeom>
              <a:avLst/>
              <a:gdLst>
                <a:gd name="connsiteX0" fmla="*/ 526065 w 558043"/>
                <a:gd name="connsiteY0" fmla="*/ 244711 h 559706"/>
                <a:gd name="connsiteX1" fmla="*/ 525170 w 558043"/>
                <a:gd name="connsiteY1" fmla="*/ 134688 h 559706"/>
                <a:gd name="connsiteX2" fmla="*/ 429901 w 558043"/>
                <a:gd name="connsiteY2" fmla="*/ 79719 h 559706"/>
                <a:gd name="connsiteX3" fmla="*/ 351472 w 558043"/>
                <a:gd name="connsiteY3" fmla="*/ 2567 h 559706"/>
                <a:gd name="connsiteX4" fmla="*/ 245230 w 558043"/>
                <a:gd name="connsiteY4" fmla="*/ 31085 h 559706"/>
                <a:gd name="connsiteX5" fmla="*/ 135226 w 558043"/>
                <a:gd name="connsiteY5" fmla="*/ 31971 h 559706"/>
                <a:gd name="connsiteX6" fmla="*/ 80247 w 558043"/>
                <a:gd name="connsiteY6" fmla="*/ 127259 h 559706"/>
                <a:gd name="connsiteX7" fmla="*/ 3076 w 558043"/>
                <a:gd name="connsiteY7" fmla="*/ 205659 h 559706"/>
                <a:gd name="connsiteX8" fmla="*/ 31584 w 558043"/>
                <a:gd name="connsiteY8" fmla="*/ 311910 h 559706"/>
                <a:gd name="connsiteX9" fmla="*/ 32479 w 558043"/>
                <a:gd name="connsiteY9" fmla="*/ 421924 h 559706"/>
                <a:gd name="connsiteX10" fmla="*/ 127768 w 558043"/>
                <a:gd name="connsiteY10" fmla="*/ 476893 h 559706"/>
                <a:gd name="connsiteX11" fmla="*/ 206177 w 558043"/>
                <a:gd name="connsiteY11" fmla="*/ 554064 h 559706"/>
                <a:gd name="connsiteX12" fmla="*/ 312438 w 558043"/>
                <a:gd name="connsiteY12" fmla="*/ 525566 h 559706"/>
                <a:gd name="connsiteX13" fmla="*/ 422452 w 558043"/>
                <a:gd name="connsiteY13" fmla="*/ 524680 h 559706"/>
                <a:gd name="connsiteX14" fmla="*/ 477421 w 558043"/>
                <a:gd name="connsiteY14" fmla="*/ 429373 h 559706"/>
                <a:gd name="connsiteX15" fmla="*/ 554573 w 558043"/>
                <a:gd name="connsiteY15" fmla="*/ 350972 h 559706"/>
                <a:gd name="connsiteX16" fmla="*/ 526065 w 558043"/>
                <a:gd name="connsiteY16" fmla="*/ 244711 h 559706"/>
                <a:gd name="connsiteX17" fmla="*/ 226628 w 558043"/>
                <a:gd name="connsiteY17" fmla="*/ 476502 h 559706"/>
                <a:gd name="connsiteX18" fmla="*/ 80638 w 558043"/>
                <a:gd name="connsiteY18" fmla="*/ 226109 h 559706"/>
                <a:gd name="connsiteX19" fmla="*/ 331050 w 558043"/>
                <a:gd name="connsiteY19" fmla="*/ 80119 h 559706"/>
                <a:gd name="connsiteX20" fmla="*/ 477011 w 558043"/>
                <a:gd name="connsiteY20" fmla="*/ 330541 h 559706"/>
                <a:gd name="connsiteX21" fmla="*/ 226628 w 558043"/>
                <a:gd name="connsiteY21" fmla="*/ 476502 h 559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58043" h="559706">
                  <a:moveTo>
                    <a:pt x="526065" y="244711"/>
                  </a:moveTo>
                  <a:cubicBezTo>
                    <a:pt x="520683" y="190609"/>
                    <a:pt x="545544" y="175331"/>
                    <a:pt x="525170" y="134688"/>
                  </a:cubicBezTo>
                  <a:cubicBezTo>
                    <a:pt x="504796" y="94064"/>
                    <a:pt x="469010" y="109104"/>
                    <a:pt x="429901" y="79719"/>
                  </a:cubicBezTo>
                  <a:cubicBezTo>
                    <a:pt x="390772" y="50363"/>
                    <a:pt x="403631" y="14473"/>
                    <a:pt x="351472" y="2567"/>
                  </a:cubicBezTo>
                  <a:cubicBezTo>
                    <a:pt x="299294" y="-9320"/>
                    <a:pt x="298046" y="23512"/>
                    <a:pt x="245230" y="31085"/>
                  </a:cubicBezTo>
                  <a:cubicBezTo>
                    <a:pt x="192414" y="38657"/>
                    <a:pt x="177679" y="4700"/>
                    <a:pt x="135226" y="31971"/>
                  </a:cubicBezTo>
                  <a:cubicBezTo>
                    <a:pt x="92773" y="59241"/>
                    <a:pt x="121052" y="72719"/>
                    <a:pt x="80247" y="127259"/>
                  </a:cubicBezTo>
                  <a:cubicBezTo>
                    <a:pt x="39442" y="181799"/>
                    <a:pt x="17163" y="152243"/>
                    <a:pt x="3076" y="205659"/>
                  </a:cubicBezTo>
                  <a:cubicBezTo>
                    <a:pt x="-10983" y="259094"/>
                    <a:pt x="27479" y="259999"/>
                    <a:pt x="31584" y="311910"/>
                  </a:cubicBezTo>
                  <a:cubicBezTo>
                    <a:pt x="35718" y="363831"/>
                    <a:pt x="3590" y="371661"/>
                    <a:pt x="32479" y="421924"/>
                  </a:cubicBezTo>
                  <a:cubicBezTo>
                    <a:pt x="61369" y="472178"/>
                    <a:pt x="85296" y="439279"/>
                    <a:pt x="127768" y="476893"/>
                  </a:cubicBezTo>
                  <a:cubicBezTo>
                    <a:pt x="170240" y="514526"/>
                    <a:pt x="137693" y="534176"/>
                    <a:pt x="206177" y="554064"/>
                  </a:cubicBezTo>
                  <a:cubicBezTo>
                    <a:pt x="274653" y="573953"/>
                    <a:pt x="255269" y="535653"/>
                    <a:pt x="312438" y="525566"/>
                  </a:cubicBezTo>
                  <a:cubicBezTo>
                    <a:pt x="369607" y="515450"/>
                    <a:pt x="371722" y="555293"/>
                    <a:pt x="422452" y="524680"/>
                  </a:cubicBezTo>
                  <a:cubicBezTo>
                    <a:pt x="473154" y="494047"/>
                    <a:pt x="447598" y="470216"/>
                    <a:pt x="477421" y="429373"/>
                  </a:cubicBezTo>
                  <a:cubicBezTo>
                    <a:pt x="507234" y="388539"/>
                    <a:pt x="539572" y="407827"/>
                    <a:pt x="554573" y="350972"/>
                  </a:cubicBezTo>
                  <a:cubicBezTo>
                    <a:pt x="569566" y="294080"/>
                    <a:pt x="531447" y="298804"/>
                    <a:pt x="526065" y="244711"/>
                  </a:cubicBezTo>
                  <a:close/>
                  <a:moveTo>
                    <a:pt x="226628" y="476502"/>
                  </a:moveTo>
                  <a:cubicBezTo>
                    <a:pt x="117147" y="447670"/>
                    <a:pt x="51796" y="335551"/>
                    <a:pt x="80638" y="226109"/>
                  </a:cubicBezTo>
                  <a:cubicBezTo>
                    <a:pt x="109461" y="116648"/>
                    <a:pt x="221589" y="51297"/>
                    <a:pt x="331050" y="80119"/>
                  </a:cubicBezTo>
                  <a:cubicBezTo>
                    <a:pt x="440502" y="108961"/>
                    <a:pt x="505853" y="221070"/>
                    <a:pt x="477011" y="330541"/>
                  </a:cubicBezTo>
                  <a:cubicBezTo>
                    <a:pt x="448170" y="439993"/>
                    <a:pt x="336089" y="505354"/>
                    <a:pt x="226628" y="476502"/>
                  </a:cubicBezTo>
                  <a:close/>
                </a:path>
              </a:pathLst>
            </a:custGeom>
            <a:grpFill/>
            <a:ln w="9525" cap="flat">
              <a:noFill/>
              <a:prstDash val="solid"/>
              <a:miter/>
            </a:ln>
          </p:spPr>
          <p:txBody>
            <a:bodyPr rtlCol="0" anchor="ctr"/>
            <a:lstStyle/>
            <a:p>
              <a:endParaRPr lang="en-US" dirty="0"/>
            </a:p>
          </p:txBody>
        </p:sp>
        <p:sp>
          <p:nvSpPr>
            <p:cNvPr id="460" name="Graphic 11">
              <a:extLst>
                <a:ext uri="{FF2B5EF4-FFF2-40B4-BE49-F238E27FC236}">
                  <a16:creationId xmlns:a16="http://schemas.microsoft.com/office/drawing/2014/main" id="{1060150D-0D20-4947-A0EC-C2A1D997ACB6}"/>
                </a:ext>
              </a:extLst>
            </p:cNvPr>
            <p:cNvSpPr/>
            <p:nvPr/>
          </p:nvSpPr>
          <p:spPr>
            <a:xfrm>
              <a:off x="12263100" y="3570866"/>
              <a:ext cx="275177" cy="288388"/>
            </a:xfrm>
            <a:custGeom>
              <a:avLst/>
              <a:gdLst>
                <a:gd name="connsiteX0" fmla="*/ 92869 w 275177"/>
                <a:gd name="connsiteY0" fmla="*/ 0 h 288388"/>
                <a:gd name="connsiteX1" fmla="*/ 0 w 275177"/>
                <a:gd name="connsiteY1" fmla="*/ 206483 h 288388"/>
                <a:gd name="connsiteX2" fmla="*/ 136684 w 275177"/>
                <a:gd name="connsiteY2" fmla="*/ 141932 h 288388"/>
                <a:gd name="connsiteX3" fmla="*/ 180308 w 275177"/>
                <a:gd name="connsiteY3" fmla="*/ 288388 h 288388"/>
                <a:gd name="connsiteX4" fmla="*/ 275177 w 275177"/>
                <a:gd name="connsiteY4" fmla="*/ 71199 h 288388"/>
                <a:gd name="connsiteX5" fmla="*/ 92869 w 275177"/>
                <a:gd name="connsiteY5" fmla="*/ 0 h 288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5177" h="288388">
                  <a:moveTo>
                    <a:pt x="92869" y="0"/>
                  </a:moveTo>
                  <a:lnTo>
                    <a:pt x="0" y="206483"/>
                  </a:lnTo>
                  <a:lnTo>
                    <a:pt x="136684" y="141932"/>
                  </a:lnTo>
                  <a:lnTo>
                    <a:pt x="180308" y="288388"/>
                  </a:lnTo>
                  <a:lnTo>
                    <a:pt x="275177" y="71199"/>
                  </a:lnTo>
                  <a:cubicBezTo>
                    <a:pt x="205616" y="62198"/>
                    <a:pt x="154534" y="47387"/>
                    <a:pt x="92869" y="0"/>
                  </a:cubicBezTo>
                  <a:close/>
                </a:path>
              </a:pathLst>
            </a:custGeom>
            <a:grpFill/>
            <a:ln w="9525" cap="flat">
              <a:noFill/>
              <a:prstDash val="solid"/>
              <a:miter/>
            </a:ln>
          </p:spPr>
          <p:txBody>
            <a:bodyPr rtlCol="0" anchor="ctr"/>
            <a:lstStyle/>
            <a:p>
              <a:endParaRPr lang="en-US" dirty="0"/>
            </a:p>
          </p:txBody>
        </p:sp>
        <p:sp>
          <p:nvSpPr>
            <p:cNvPr id="461" name="Graphic 11">
              <a:extLst>
                <a:ext uri="{FF2B5EF4-FFF2-40B4-BE49-F238E27FC236}">
                  <a16:creationId xmlns:a16="http://schemas.microsoft.com/office/drawing/2014/main" id="{99DA33FF-A171-409A-8178-AF2A59564808}"/>
                </a:ext>
              </a:extLst>
            </p:cNvPr>
            <p:cNvSpPr/>
            <p:nvPr/>
          </p:nvSpPr>
          <p:spPr>
            <a:xfrm>
              <a:off x="12610943" y="3561303"/>
              <a:ext cx="276872" cy="297951"/>
            </a:xfrm>
            <a:custGeom>
              <a:avLst/>
              <a:gdLst>
                <a:gd name="connsiteX0" fmla="*/ 183985 w 276872"/>
                <a:gd name="connsiteY0" fmla="*/ 0 h 297951"/>
                <a:gd name="connsiteX1" fmla="*/ 0 w 276872"/>
                <a:gd name="connsiteY1" fmla="*/ 75829 h 297951"/>
                <a:gd name="connsiteX2" fmla="*/ 96507 w 276872"/>
                <a:gd name="connsiteY2" fmla="*/ 297952 h 297951"/>
                <a:gd name="connsiteX3" fmla="*/ 140179 w 276872"/>
                <a:gd name="connsiteY3" fmla="*/ 151495 h 297951"/>
                <a:gd name="connsiteX4" fmla="*/ 276873 w 276872"/>
                <a:gd name="connsiteY4" fmla="*/ 216046 h 297951"/>
                <a:gd name="connsiteX5" fmla="*/ 183985 w 276872"/>
                <a:gd name="connsiteY5" fmla="*/ 0 h 297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6872" h="297951">
                  <a:moveTo>
                    <a:pt x="183985" y="0"/>
                  </a:moveTo>
                  <a:cubicBezTo>
                    <a:pt x="123501" y="45530"/>
                    <a:pt x="74400" y="66199"/>
                    <a:pt x="0" y="75829"/>
                  </a:cubicBezTo>
                  <a:lnTo>
                    <a:pt x="96507" y="297952"/>
                  </a:lnTo>
                  <a:lnTo>
                    <a:pt x="140179" y="151495"/>
                  </a:lnTo>
                  <a:lnTo>
                    <a:pt x="276873" y="216046"/>
                  </a:lnTo>
                  <a:lnTo>
                    <a:pt x="183985" y="0"/>
                  </a:lnTo>
                  <a:close/>
                </a:path>
              </a:pathLst>
            </a:custGeom>
            <a:grpFill/>
            <a:ln w="9525" cap="flat">
              <a:noFill/>
              <a:prstDash val="solid"/>
              <a:miter/>
            </a:ln>
          </p:spPr>
          <p:txBody>
            <a:bodyPr rtlCol="0" anchor="ctr"/>
            <a:lstStyle/>
            <a:p>
              <a:endParaRPr lang="en-US" dirty="0"/>
            </a:p>
          </p:txBody>
        </p:sp>
      </p:grpSp>
      <p:pic>
        <p:nvPicPr>
          <p:cNvPr id="462" name="Graphic 167" descr="Checkmark with solid fill">
            <a:extLst>
              <a:ext uri="{FF2B5EF4-FFF2-40B4-BE49-F238E27FC236}">
                <a16:creationId xmlns:a16="http://schemas.microsoft.com/office/drawing/2014/main" id="{EB7BCFA6-84BF-4E2B-9015-DE8FA893C9B8}"/>
              </a:ext>
            </a:extLst>
          </p:cNvPr>
          <p:cNvPicPr>
            <a:picLocks noChangeAspect="1"/>
          </p:cNvPicPr>
          <p:nvPr/>
        </p:nvPicPr>
        <p:blipFill>
          <a:blip r:embed="rId20" cstate="print">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6718572" y="1619173"/>
            <a:ext cx="218372" cy="218372"/>
          </a:xfrm>
          <a:prstGeom prst="rect">
            <a:avLst/>
          </a:prstGeom>
        </p:spPr>
      </p:pic>
      <p:sp>
        <p:nvSpPr>
          <p:cNvPr id="463" name="Oval 133">
            <a:extLst>
              <a:ext uri="{FF2B5EF4-FFF2-40B4-BE49-F238E27FC236}">
                <a16:creationId xmlns:a16="http://schemas.microsoft.com/office/drawing/2014/main" id="{44208A50-2B46-4F54-BBD0-4B4886A21E73}"/>
              </a:ext>
            </a:extLst>
          </p:cNvPr>
          <p:cNvSpPr/>
          <p:nvPr/>
        </p:nvSpPr>
        <p:spPr bwMode="auto">
          <a:xfrm>
            <a:off x="5769767" y="1637430"/>
            <a:ext cx="187325" cy="187325"/>
          </a:xfrm>
          <a:prstGeom prst="ellipse">
            <a:avLst/>
          </a:prstGeom>
          <a:solidFill>
            <a:schemeClr val="bg1"/>
          </a:solidFill>
          <a:ln w="9525" cap="flat" cmpd="sng" algn="ctr">
            <a:solidFill>
              <a:schemeClr val="tx2"/>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464" name="Arc 463">
            <a:extLst>
              <a:ext uri="{FF2B5EF4-FFF2-40B4-BE49-F238E27FC236}">
                <a16:creationId xmlns:a16="http://schemas.microsoft.com/office/drawing/2014/main" id="{FA96694C-686D-49D9-8738-0F6C02B05126}"/>
              </a:ext>
            </a:extLst>
          </p:cNvPr>
          <p:cNvSpPr/>
          <p:nvPr/>
        </p:nvSpPr>
        <p:spPr bwMode="gray">
          <a:xfrm>
            <a:off x="5769767" y="1637430"/>
            <a:ext cx="187324" cy="187324"/>
          </a:xfrm>
          <a:prstGeom prst="arc">
            <a:avLst>
              <a:gd name="adj1" fmla="val 16200000"/>
              <a:gd name="adj2" fmla="val 8638377"/>
            </a:avLst>
          </a:prstGeom>
          <a:solidFill>
            <a:schemeClr val="tx2"/>
          </a:solidFill>
          <a:ln w="9525" cap="flat" cmpd="sng" algn="ctr">
            <a:solidFill>
              <a:schemeClr val="tx2"/>
            </a:solid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65" name="Oval 133">
            <a:extLst>
              <a:ext uri="{FF2B5EF4-FFF2-40B4-BE49-F238E27FC236}">
                <a16:creationId xmlns:a16="http://schemas.microsoft.com/office/drawing/2014/main" id="{FB821A6B-B534-4D3D-AA60-A995764A9F06}"/>
              </a:ext>
            </a:extLst>
          </p:cNvPr>
          <p:cNvSpPr/>
          <p:nvPr/>
        </p:nvSpPr>
        <p:spPr bwMode="auto">
          <a:xfrm>
            <a:off x="5769767" y="2496799"/>
            <a:ext cx="187325" cy="187325"/>
          </a:xfrm>
          <a:prstGeom prst="ellipse">
            <a:avLst/>
          </a:prstGeom>
          <a:solidFill>
            <a:schemeClr val="bg1"/>
          </a:solidFill>
          <a:ln w="9525" cap="flat" cmpd="sng" algn="ctr">
            <a:solidFill>
              <a:schemeClr val="tx2"/>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466" name="Arc 465">
            <a:extLst>
              <a:ext uri="{FF2B5EF4-FFF2-40B4-BE49-F238E27FC236}">
                <a16:creationId xmlns:a16="http://schemas.microsoft.com/office/drawing/2014/main" id="{E733EF7B-23C5-427B-9C7E-BE58E43A1551}"/>
              </a:ext>
            </a:extLst>
          </p:cNvPr>
          <p:cNvSpPr/>
          <p:nvPr/>
        </p:nvSpPr>
        <p:spPr bwMode="gray">
          <a:xfrm>
            <a:off x="5769767" y="2496799"/>
            <a:ext cx="187324" cy="187324"/>
          </a:xfrm>
          <a:prstGeom prst="arc">
            <a:avLst>
              <a:gd name="adj1" fmla="val 16200000"/>
              <a:gd name="adj2" fmla="val 2665369"/>
            </a:avLst>
          </a:prstGeom>
          <a:solidFill>
            <a:schemeClr val="tx2"/>
          </a:solidFill>
          <a:ln w="9525" cap="flat" cmpd="sng" algn="ctr">
            <a:solidFill>
              <a:schemeClr val="tx2"/>
            </a:solid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67" name="Oval 133">
            <a:extLst>
              <a:ext uri="{FF2B5EF4-FFF2-40B4-BE49-F238E27FC236}">
                <a16:creationId xmlns:a16="http://schemas.microsoft.com/office/drawing/2014/main" id="{5A039B5F-F8F3-40CD-B305-68EB1A15972E}"/>
              </a:ext>
            </a:extLst>
          </p:cNvPr>
          <p:cNvSpPr/>
          <p:nvPr/>
        </p:nvSpPr>
        <p:spPr bwMode="auto">
          <a:xfrm>
            <a:off x="5769767" y="1322990"/>
            <a:ext cx="187325" cy="187325"/>
          </a:xfrm>
          <a:prstGeom prst="ellipse">
            <a:avLst/>
          </a:prstGeom>
          <a:solidFill>
            <a:schemeClr val="bg1"/>
          </a:solidFill>
          <a:ln w="9525" cap="flat" cmpd="sng" algn="ctr">
            <a:solidFill>
              <a:schemeClr val="tx2"/>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468" name="Arc 467">
            <a:extLst>
              <a:ext uri="{FF2B5EF4-FFF2-40B4-BE49-F238E27FC236}">
                <a16:creationId xmlns:a16="http://schemas.microsoft.com/office/drawing/2014/main" id="{1DA1A37B-BA53-4657-8C2B-5CCE059F4EDB}"/>
              </a:ext>
            </a:extLst>
          </p:cNvPr>
          <p:cNvSpPr/>
          <p:nvPr/>
        </p:nvSpPr>
        <p:spPr bwMode="gray">
          <a:xfrm>
            <a:off x="5769767" y="1322990"/>
            <a:ext cx="187324" cy="187324"/>
          </a:xfrm>
          <a:prstGeom prst="arc">
            <a:avLst>
              <a:gd name="adj1" fmla="val 16200000"/>
              <a:gd name="adj2" fmla="val 10800000"/>
            </a:avLst>
          </a:prstGeom>
          <a:solidFill>
            <a:schemeClr val="tx2"/>
          </a:solidFill>
          <a:ln w="9525" cap="flat" cmpd="sng" algn="ctr">
            <a:solidFill>
              <a:schemeClr val="tx2"/>
            </a:solid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69" name="ZoneTexte 224">
            <a:extLst>
              <a:ext uri="{FF2B5EF4-FFF2-40B4-BE49-F238E27FC236}">
                <a16:creationId xmlns:a16="http://schemas.microsoft.com/office/drawing/2014/main" id="{79E97ABA-C69A-4AE7-B529-3060F00819D8}"/>
              </a:ext>
            </a:extLst>
          </p:cNvPr>
          <p:cNvSpPr txBox="1"/>
          <p:nvPr/>
        </p:nvSpPr>
        <p:spPr>
          <a:xfrm>
            <a:off x="5277720" y="4229125"/>
            <a:ext cx="1295415" cy="230832"/>
          </a:xfrm>
          <a:prstGeom prst="rect">
            <a:avLst/>
          </a:prstGeom>
          <a:noFill/>
        </p:spPr>
        <p:txBody>
          <a:bodyPr wrap="square">
            <a:spAutoFit/>
          </a:bodyPr>
          <a:lstStyle/>
          <a:p>
            <a:pPr algn="ctr"/>
            <a:r>
              <a:rPr lang="en-US" sz="900" i="1" dirty="0"/>
              <a:t>To be defined</a:t>
            </a:r>
          </a:p>
        </p:txBody>
      </p:sp>
      <p:sp>
        <p:nvSpPr>
          <p:cNvPr id="470" name="Rectangle 469">
            <a:extLst>
              <a:ext uri="{FF2B5EF4-FFF2-40B4-BE49-F238E27FC236}">
                <a16:creationId xmlns:a16="http://schemas.microsoft.com/office/drawing/2014/main" id="{EA873734-6309-429E-BB92-B135352AE36A}"/>
              </a:ext>
            </a:extLst>
          </p:cNvPr>
          <p:cNvSpPr/>
          <p:nvPr/>
        </p:nvSpPr>
        <p:spPr>
          <a:xfrm>
            <a:off x="7409543" y="815149"/>
            <a:ext cx="2153599" cy="35242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eleven assessment</a:t>
            </a:r>
          </a:p>
        </p:txBody>
      </p:sp>
      <p:sp>
        <p:nvSpPr>
          <p:cNvPr id="471" name="Rectangle 470">
            <a:extLst>
              <a:ext uri="{FF2B5EF4-FFF2-40B4-BE49-F238E27FC236}">
                <a16:creationId xmlns:a16="http://schemas.microsoft.com/office/drawing/2014/main" id="{B5ED6517-CD44-416F-B49A-3B97C6B34249}"/>
              </a:ext>
            </a:extLst>
          </p:cNvPr>
          <p:cNvSpPr/>
          <p:nvPr/>
        </p:nvSpPr>
        <p:spPr>
          <a:xfrm>
            <a:off x="6306429" y="815149"/>
            <a:ext cx="1009760" cy="35242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Deployment status</a:t>
            </a:r>
          </a:p>
        </p:txBody>
      </p:sp>
      <p:sp>
        <p:nvSpPr>
          <p:cNvPr id="139" name="ZoneTexte 224">
            <a:extLst>
              <a:ext uri="{FF2B5EF4-FFF2-40B4-BE49-F238E27FC236}">
                <a16:creationId xmlns:a16="http://schemas.microsoft.com/office/drawing/2014/main" id="{5E3CA8A6-1C04-4CDF-9D2A-9B768BE0C37D}"/>
              </a:ext>
            </a:extLst>
          </p:cNvPr>
          <p:cNvSpPr txBox="1"/>
          <p:nvPr/>
        </p:nvSpPr>
        <p:spPr>
          <a:xfrm>
            <a:off x="6199962" y="4453267"/>
            <a:ext cx="1295415" cy="230832"/>
          </a:xfrm>
          <a:prstGeom prst="rect">
            <a:avLst/>
          </a:prstGeom>
          <a:noFill/>
        </p:spPr>
        <p:txBody>
          <a:bodyPr wrap="square">
            <a:spAutoFit/>
          </a:bodyPr>
          <a:lstStyle/>
          <a:p>
            <a:pPr algn="ctr"/>
            <a:r>
              <a:rPr lang="en-US" sz="900" i="1" dirty="0"/>
              <a:t>Not addressed</a:t>
            </a:r>
          </a:p>
        </p:txBody>
      </p:sp>
      <p:sp>
        <p:nvSpPr>
          <p:cNvPr id="140" name="ZoneTexte 459">
            <a:extLst>
              <a:ext uri="{FF2B5EF4-FFF2-40B4-BE49-F238E27FC236}">
                <a16:creationId xmlns:a16="http://schemas.microsoft.com/office/drawing/2014/main" id="{35E86CCD-27AB-4EC3-91F4-5C3A343439F3}"/>
              </a:ext>
            </a:extLst>
          </p:cNvPr>
          <p:cNvSpPr txBox="1"/>
          <p:nvPr/>
        </p:nvSpPr>
        <p:spPr>
          <a:xfrm>
            <a:off x="4277580" y="2966120"/>
            <a:ext cx="1295415" cy="230832"/>
          </a:xfrm>
          <a:prstGeom prst="rect">
            <a:avLst/>
          </a:prstGeom>
          <a:noFill/>
        </p:spPr>
        <p:txBody>
          <a:bodyPr wrap="square">
            <a:spAutoFit/>
          </a:bodyPr>
          <a:lstStyle/>
          <a:p>
            <a:pPr algn="ctr"/>
            <a:r>
              <a:rPr lang="en-US" sz="900" i="1" dirty="0"/>
              <a:t>Internal process</a:t>
            </a:r>
          </a:p>
        </p:txBody>
      </p:sp>
      <p:sp>
        <p:nvSpPr>
          <p:cNvPr id="144" name="ZoneTexte 224">
            <a:extLst>
              <a:ext uri="{FF2B5EF4-FFF2-40B4-BE49-F238E27FC236}">
                <a16:creationId xmlns:a16="http://schemas.microsoft.com/office/drawing/2014/main" id="{5A94CA8B-CDD6-482D-B8B0-056C731CAB34}"/>
              </a:ext>
            </a:extLst>
          </p:cNvPr>
          <p:cNvSpPr txBox="1"/>
          <p:nvPr/>
        </p:nvSpPr>
        <p:spPr>
          <a:xfrm>
            <a:off x="5277720" y="1960803"/>
            <a:ext cx="1295415" cy="230832"/>
          </a:xfrm>
          <a:prstGeom prst="rect">
            <a:avLst/>
          </a:prstGeom>
          <a:noFill/>
        </p:spPr>
        <p:txBody>
          <a:bodyPr wrap="square">
            <a:spAutoFit/>
          </a:bodyPr>
          <a:lstStyle/>
          <a:p>
            <a:pPr algn="ctr"/>
            <a:r>
              <a:rPr lang="en-US" sz="900" i="1" dirty="0"/>
              <a:t>To be defined</a:t>
            </a:r>
          </a:p>
        </p:txBody>
      </p:sp>
      <p:sp>
        <p:nvSpPr>
          <p:cNvPr id="145" name="Oval 131">
            <a:extLst>
              <a:ext uri="{FF2B5EF4-FFF2-40B4-BE49-F238E27FC236}">
                <a16:creationId xmlns:a16="http://schemas.microsoft.com/office/drawing/2014/main" id="{A22CA19E-FE58-4641-B1E3-F08F6037B41D}"/>
              </a:ext>
            </a:extLst>
          </p:cNvPr>
          <p:cNvSpPr/>
          <p:nvPr/>
        </p:nvSpPr>
        <p:spPr bwMode="auto">
          <a:xfrm>
            <a:off x="5786153" y="2988891"/>
            <a:ext cx="187325" cy="187325"/>
          </a:xfrm>
          <a:prstGeom prst="ellipse">
            <a:avLst/>
          </a:prstGeom>
          <a:solidFill>
            <a:schemeClr val="bg1"/>
          </a:solidFill>
          <a:ln w="9525" cap="flat" cmpd="sng" algn="ctr">
            <a:solidFill>
              <a:schemeClr val="tx2"/>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146" name="Arc 145">
            <a:extLst>
              <a:ext uri="{FF2B5EF4-FFF2-40B4-BE49-F238E27FC236}">
                <a16:creationId xmlns:a16="http://schemas.microsoft.com/office/drawing/2014/main" id="{2A3D189A-A00D-4D33-980B-2F32186BF19E}"/>
              </a:ext>
            </a:extLst>
          </p:cNvPr>
          <p:cNvSpPr/>
          <p:nvPr/>
        </p:nvSpPr>
        <p:spPr bwMode="gray">
          <a:xfrm>
            <a:off x="5786153" y="2988891"/>
            <a:ext cx="187324" cy="187324"/>
          </a:xfrm>
          <a:prstGeom prst="arc">
            <a:avLst>
              <a:gd name="adj1" fmla="val 16200000"/>
              <a:gd name="adj2" fmla="val 10800000"/>
            </a:avLst>
          </a:prstGeom>
          <a:solidFill>
            <a:schemeClr val="tx2"/>
          </a:solidFill>
          <a:ln w="9525" cap="flat" cmpd="sng" algn="ctr">
            <a:solidFill>
              <a:schemeClr val="tx2"/>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Tree>
    <p:extLst>
      <p:ext uri="{BB962C8B-B14F-4D97-AF65-F5344CB8AC3E}">
        <p14:creationId xmlns:p14="http://schemas.microsoft.com/office/powerpoint/2010/main" val="230909334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85240F7D-9497-471F-89C9-677377D2D53A}"/>
              </a:ext>
            </a:extLst>
          </p:cNvPr>
          <p:cNvGraphicFramePr>
            <a:graphicFrameLocks noChangeAspect="1"/>
          </p:cNvGraphicFramePr>
          <p:nvPr>
            <p:custDataLst>
              <p:tags r:id="rId1"/>
            </p:custDataLst>
            <p:extLst>
              <p:ext uri="{D42A27DB-BD31-4B8C-83A1-F6EECF244321}">
                <p14:modId xmlns:p14="http://schemas.microsoft.com/office/powerpoint/2010/main" val="206868369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0" imgW="501" imgH="502" progId="TCLayout.ActiveDocument.1">
                  <p:embed/>
                </p:oleObj>
              </mc:Choice>
              <mc:Fallback>
                <p:oleObj name="think-cell Slide" r:id="rId10" imgW="501" imgH="502" progId="TCLayout.ActiveDocument.1">
                  <p:embed/>
                  <p:pic>
                    <p:nvPicPr>
                      <p:cNvPr id="7" name="Object 6" hidden="1">
                        <a:extLst>
                          <a:ext uri="{FF2B5EF4-FFF2-40B4-BE49-F238E27FC236}">
                            <a16:creationId xmlns:a16="http://schemas.microsoft.com/office/drawing/2014/main" id="{85240F7D-9497-471F-89C9-677377D2D53A}"/>
                          </a:ext>
                        </a:extLst>
                      </p:cNvPr>
                      <p:cNvPicPr/>
                      <p:nvPr/>
                    </p:nvPicPr>
                    <p:blipFill>
                      <a:blip r:embed="rId11"/>
                      <a:stretch>
                        <a:fillRect/>
                      </a:stretch>
                    </p:blipFill>
                    <p:spPr>
                      <a:xfrm>
                        <a:off x="1588" y="1588"/>
                        <a:ext cx="1588" cy="1588"/>
                      </a:xfrm>
                      <a:prstGeom prst="rect">
                        <a:avLst/>
                      </a:prstGeom>
                    </p:spPr>
                  </p:pic>
                </p:oleObj>
              </mc:Fallback>
            </mc:AlternateContent>
          </a:graphicData>
        </a:graphic>
      </p:graphicFrame>
      <p:sp>
        <p:nvSpPr>
          <p:cNvPr id="6" name="Title 5">
            <a:extLst>
              <a:ext uri="{FF2B5EF4-FFF2-40B4-BE49-F238E27FC236}">
                <a16:creationId xmlns:a16="http://schemas.microsoft.com/office/drawing/2014/main" id="{FF59DF4D-1286-4935-9878-F5678D3BE873}"/>
              </a:ext>
            </a:extLst>
          </p:cNvPr>
          <p:cNvSpPr>
            <a:spLocks noGrp="1"/>
          </p:cNvSpPr>
          <p:nvPr>
            <p:ph type="ctrTitle"/>
          </p:nvPr>
        </p:nvSpPr>
        <p:spPr/>
        <p:txBody>
          <a:bodyPr vert="horz"/>
          <a:lstStyle/>
          <a:p>
            <a:r>
              <a:rPr lang="en-US" sz="1300" b="0" dirty="0"/>
              <a:t>Eleven proposes to combine the </a:t>
            </a:r>
            <a:r>
              <a:rPr lang="en-US" sz="1300" b="0" dirty="0">
                <a:solidFill>
                  <a:schemeClr val="accent5">
                    <a:lumMod val="75000"/>
                  </a:schemeClr>
                </a:solidFill>
              </a:rPr>
              <a:t>use case importance </a:t>
            </a:r>
            <a:r>
              <a:rPr lang="en-US" sz="1300" b="0" dirty="0"/>
              <a:t>and the </a:t>
            </a:r>
            <a:r>
              <a:rPr lang="en-US" sz="1300" b="0" dirty="0">
                <a:solidFill>
                  <a:schemeClr val="accent5">
                    <a:lumMod val="75000"/>
                  </a:schemeClr>
                </a:solidFill>
              </a:rPr>
              <a:t>quality of the solution chosen </a:t>
            </a:r>
            <a:r>
              <a:rPr lang="en-US" sz="1300" b="0" dirty="0"/>
              <a:t>by Hestia to evaluate digital projects impact for each stakeholders</a:t>
            </a:r>
          </a:p>
        </p:txBody>
      </p:sp>
      <p:sp>
        <p:nvSpPr>
          <p:cNvPr id="8" name="Rectangle 7">
            <a:extLst>
              <a:ext uri="{FF2B5EF4-FFF2-40B4-BE49-F238E27FC236}">
                <a16:creationId xmlns:a16="http://schemas.microsoft.com/office/drawing/2014/main" id="{9AFE9B11-1BCA-43BA-B650-E93B58945BD5}"/>
              </a:ext>
            </a:extLst>
          </p:cNvPr>
          <p:cNvSpPr/>
          <p:nvPr/>
        </p:nvSpPr>
        <p:spPr>
          <a:xfrm>
            <a:off x="498634" y="1559249"/>
            <a:ext cx="3788229" cy="822329"/>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2"/>
                </a:solidFill>
              </a:rPr>
              <a:t>USE CASE</a:t>
            </a:r>
          </a:p>
          <a:p>
            <a:pPr algn="ctr"/>
            <a:endParaRPr lang="en-US" sz="1000" dirty="0">
              <a:solidFill>
                <a:schemeClr val="tx1"/>
              </a:solidFill>
            </a:endParaRPr>
          </a:p>
          <a:p>
            <a:pPr algn="ctr"/>
            <a:r>
              <a:rPr lang="en-US" sz="1000" dirty="0">
                <a:solidFill>
                  <a:schemeClr val="tx1"/>
                </a:solidFill>
              </a:rPr>
              <a:t>Measure the importance for each stakeholders combining clients’ expectations and relevance for Hestia</a:t>
            </a:r>
          </a:p>
        </p:txBody>
      </p:sp>
      <p:sp>
        <p:nvSpPr>
          <p:cNvPr id="121" name="Flowchart: Connector 120">
            <a:extLst>
              <a:ext uri="{FF2B5EF4-FFF2-40B4-BE49-F238E27FC236}">
                <a16:creationId xmlns:a16="http://schemas.microsoft.com/office/drawing/2014/main" id="{47882E2C-6CB5-423E-8264-570847330D13}"/>
              </a:ext>
            </a:extLst>
          </p:cNvPr>
          <p:cNvSpPr/>
          <p:nvPr/>
        </p:nvSpPr>
        <p:spPr>
          <a:xfrm>
            <a:off x="2176748" y="2486292"/>
            <a:ext cx="432000" cy="432000"/>
          </a:xfrm>
          <a:prstGeom prst="flowChartConnector">
            <a:avLst/>
          </a:prstGeom>
          <a:solidFill>
            <a:srgbClr val="4BACC6"/>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X</a:t>
            </a:r>
          </a:p>
        </p:txBody>
      </p:sp>
      <p:sp>
        <p:nvSpPr>
          <p:cNvPr id="126" name="Rectangle 125">
            <a:extLst>
              <a:ext uri="{FF2B5EF4-FFF2-40B4-BE49-F238E27FC236}">
                <a16:creationId xmlns:a16="http://schemas.microsoft.com/office/drawing/2014/main" id="{B679CA33-4BE2-4814-A3F0-D6A3530FF50C}"/>
              </a:ext>
            </a:extLst>
          </p:cNvPr>
          <p:cNvSpPr/>
          <p:nvPr/>
        </p:nvSpPr>
        <p:spPr>
          <a:xfrm>
            <a:off x="498634" y="3026640"/>
            <a:ext cx="3788229" cy="822329"/>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2"/>
                </a:solidFill>
              </a:rPr>
              <a:t>HESTIA’S TOOL RESPONSE</a:t>
            </a:r>
          </a:p>
          <a:p>
            <a:pPr algn="ctr"/>
            <a:endParaRPr lang="en-US" sz="1000" dirty="0">
              <a:solidFill>
                <a:schemeClr val="tx1"/>
              </a:solidFill>
            </a:endParaRPr>
          </a:p>
          <a:p>
            <a:pPr algn="ctr"/>
            <a:r>
              <a:rPr lang="en-US" sz="1000" dirty="0">
                <a:solidFill>
                  <a:schemeClr val="tx1"/>
                </a:solidFill>
              </a:rPr>
              <a:t>Measure how designated tool covers the use case and its quality for concerned parties</a:t>
            </a:r>
          </a:p>
        </p:txBody>
      </p:sp>
      <p:sp>
        <p:nvSpPr>
          <p:cNvPr id="127" name="Flowchart: Connector 126">
            <a:extLst>
              <a:ext uri="{FF2B5EF4-FFF2-40B4-BE49-F238E27FC236}">
                <a16:creationId xmlns:a16="http://schemas.microsoft.com/office/drawing/2014/main" id="{267F6C37-45F8-4FDB-802A-F81C77D3FF76}"/>
              </a:ext>
            </a:extLst>
          </p:cNvPr>
          <p:cNvSpPr/>
          <p:nvPr/>
        </p:nvSpPr>
        <p:spPr>
          <a:xfrm>
            <a:off x="2176748" y="3957317"/>
            <a:ext cx="432000" cy="432000"/>
          </a:xfrm>
          <a:prstGeom prst="flowChartConnector">
            <a:avLst/>
          </a:prstGeom>
          <a:solidFill>
            <a:srgbClr val="4BACC6"/>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a:t>
            </a:r>
          </a:p>
        </p:txBody>
      </p:sp>
      <p:sp>
        <p:nvSpPr>
          <p:cNvPr id="128" name="Rectangle 127">
            <a:extLst>
              <a:ext uri="{FF2B5EF4-FFF2-40B4-BE49-F238E27FC236}">
                <a16:creationId xmlns:a16="http://schemas.microsoft.com/office/drawing/2014/main" id="{1E677BA0-44F7-4135-94B8-943CCB0E9DEA}"/>
              </a:ext>
            </a:extLst>
          </p:cNvPr>
          <p:cNvSpPr/>
          <p:nvPr/>
        </p:nvSpPr>
        <p:spPr>
          <a:xfrm>
            <a:off x="498634" y="4494031"/>
            <a:ext cx="3788229" cy="1029061"/>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2"/>
                </a:solidFill>
              </a:rPr>
              <a:t>RATIONALE IMPACT FOR EACH STAKEHOLDERS</a:t>
            </a:r>
          </a:p>
          <a:p>
            <a:pPr algn="ctr"/>
            <a:endParaRPr lang="en-US" sz="1000" dirty="0">
              <a:solidFill>
                <a:schemeClr val="tx2"/>
              </a:solidFill>
            </a:endParaRPr>
          </a:p>
          <a:p>
            <a:pPr algn="ctr"/>
            <a:r>
              <a:rPr lang="en-US" sz="1000" dirty="0">
                <a:solidFill>
                  <a:schemeClr val="tx1"/>
                </a:solidFill>
              </a:rPr>
              <a:t>Combines the services offered by the tool to how important stakeholders think it is to determine the impact for each stakeholders</a:t>
            </a:r>
          </a:p>
        </p:txBody>
      </p:sp>
      <p:sp>
        <p:nvSpPr>
          <p:cNvPr id="161" name="Rectangle 160">
            <a:extLst>
              <a:ext uri="{FF2B5EF4-FFF2-40B4-BE49-F238E27FC236}">
                <a16:creationId xmlns:a16="http://schemas.microsoft.com/office/drawing/2014/main" id="{EF2C1507-96DB-4D06-96B8-849FD319EC76}"/>
              </a:ext>
            </a:extLst>
          </p:cNvPr>
          <p:cNvSpPr/>
          <p:nvPr/>
        </p:nvSpPr>
        <p:spPr>
          <a:xfrm>
            <a:off x="6544471" y="3206029"/>
            <a:ext cx="2982913" cy="463550"/>
          </a:xfrm>
          <a:prstGeom prst="rect">
            <a:avLst/>
          </a:prstGeom>
          <a:solidFill>
            <a:schemeClr val="accent5">
              <a:lumMod val="40000"/>
              <a:lumOff val="6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solidFill>
                <a:schemeClr val="accent5">
                  <a:lumMod val="75000"/>
                </a:schemeClr>
              </a:solidFill>
            </a:endParaRPr>
          </a:p>
        </p:txBody>
      </p:sp>
      <p:sp>
        <p:nvSpPr>
          <p:cNvPr id="162" name="Rectangle 161">
            <a:extLst>
              <a:ext uri="{FF2B5EF4-FFF2-40B4-BE49-F238E27FC236}">
                <a16:creationId xmlns:a16="http://schemas.microsoft.com/office/drawing/2014/main" id="{3B00978C-7DF2-4D38-81B6-88F852D421E4}"/>
              </a:ext>
            </a:extLst>
          </p:cNvPr>
          <p:cNvSpPr/>
          <p:nvPr/>
        </p:nvSpPr>
        <p:spPr>
          <a:xfrm>
            <a:off x="5176838" y="4494213"/>
            <a:ext cx="681038" cy="14954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r>
              <a:rPr lang="en-US" sz="1000" dirty="0"/>
              <a:t>Rationale / impact</a:t>
            </a:r>
          </a:p>
        </p:txBody>
      </p:sp>
      <p:sp>
        <p:nvSpPr>
          <p:cNvPr id="163" name="Rectangle 162">
            <a:extLst>
              <a:ext uri="{FF2B5EF4-FFF2-40B4-BE49-F238E27FC236}">
                <a16:creationId xmlns:a16="http://schemas.microsoft.com/office/drawing/2014/main" id="{5AC39BD9-F409-4C11-BDE7-A3C52B7DC35E}"/>
              </a:ext>
            </a:extLst>
          </p:cNvPr>
          <p:cNvSpPr/>
          <p:nvPr/>
        </p:nvSpPr>
        <p:spPr>
          <a:xfrm>
            <a:off x="6545263" y="4494213"/>
            <a:ext cx="2982913" cy="1495425"/>
          </a:xfrm>
          <a:prstGeom prst="rect">
            <a:avLst/>
          </a:prstGeom>
          <a:solidFill>
            <a:schemeClr val="accent1">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360000" rIns="36000" rtlCol="0" anchor="t"/>
          <a:lstStyle/>
          <a:p>
            <a:endParaRPr lang="en-US" sz="1000" dirty="0">
              <a:solidFill>
                <a:schemeClr val="tx1"/>
              </a:solidFill>
            </a:endParaRPr>
          </a:p>
        </p:txBody>
      </p:sp>
      <p:pic>
        <p:nvPicPr>
          <p:cNvPr id="164" name="Graphique 27">
            <a:extLst>
              <a:ext uri="{FF2B5EF4-FFF2-40B4-BE49-F238E27FC236}">
                <a16:creationId xmlns:a16="http://schemas.microsoft.com/office/drawing/2014/main" id="{CB357F27-C08A-4F05-BD11-B0F5AB7C9F75}"/>
              </a:ext>
            </a:extLst>
          </p:cNvPr>
          <p:cNvPicPr>
            <a:picLocks noChangeAspect="1"/>
          </p:cNvPicPr>
          <p:nvPr/>
        </p:nvPicPr>
        <p:blipFill rotWithShape="1">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b="14839"/>
          <a:stretch/>
        </p:blipFill>
        <p:spPr>
          <a:xfrm>
            <a:off x="5387975" y="4725988"/>
            <a:ext cx="308697" cy="328613"/>
          </a:xfrm>
          <a:prstGeom prst="rect">
            <a:avLst/>
          </a:prstGeom>
        </p:spPr>
      </p:pic>
      <p:sp>
        <p:nvSpPr>
          <p:cNvPr id="165" name="Rectangle 164">
            <a:extLst>
              <a:ext uri="{FF2B5EF4-FFF2-40B4-BE49-F238E27FC236}">
                <a16:creationId xmlns:a16="http://schemas.microsoft.com/office/drawing/2014/main" id="{11B0E31B-DF11-4F77-90D9-B3930E3A282A}"/>
              </a:ext>
            </a:extLst>
          </p:cNvPr>
          <p:cNvSpPr/>
          <p:nvPr/>
        </p:nvSpPr>
        <p:spPr>
          <a:xfrm>
            <a:off x="5907088" y="4494213"/>
            <a:ext cx="541338" cy="468313"/>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36000" rtlCol="0" anchor="ctr"/>
          <a:lstStyle/>
          <a:p>
            <a:pPr algn="ctr"/>
            <a:r>
              <a:rPr lang="en-US" sz="900" dirty="0" err="1"/>
              <a:t>Contrac</a:t>
            </a:r>
            <a:r>
              <a:rPr lang="en-US" sz="900" dirty="0"/>
              <a:t>-tors</a:t>
            </a:r>
          </a:p>
        </p:txBody>
      </p:sp>
      <p:sp>
        <p:nvSpPr>
          <p:cNvPr id="166" name="Rectangle 165">
            <a:extLst>
              <a:ext uri="{FF2B5EF4-FFF2-40B4-BE49-F238E27FC236}">
                <a16:creationId xmlns:a16="http://schemas.microsoft.com/office/drawing/2014/main" id="{93F25222-C28E-417E-AAA4-154D525DA718}"/>
              </a:ext>
            </a:extLst>
          </p:cNvPr>
          <p:cNvSpPr/>
          <p:nvPr/>
        </p:nvSpPr>
        <p:spPr>
          <a:xfrm>
            <a:off x="5907088" y="5514975"/>
            <a:ext cx="541338" cy="468313"/>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36000" rtlCol="0" anchor="ctr"/>
          <a:lstStyle/>
          <a:p>
            <a:pPr algn="ctr"/>
            <a:r>
              <a:rPr lang="en-US" sz="900" dirty="0"/>
              <a:t>End-clients</a:t>
            </a:r>
          </a:p>
        </p:txBody>
      </p:sp>
      <p:sp>
        <p:nvSpPr>
          <p:cNvPr id="167" name="Rectangle 166">
            <a:extLst>
              <a:ext uri="{FF2B5EF4-FFF2-40B4-BE49-F238E27FC236}">
                <a16:creationId xmlns:a16="http://schemas.microsoft.com/office/drawing/2014/main" id="{E079BB12-6805-4470-9A19-4CCB55580F83}"/>
              </a:ext>
            </a:extLst>
          </p:cNvPr>
          <p:cNvSpPr/>
          <p:nvPr/>
        </p:nvSpPr>
        <p:spPr>
          <a:xfrm>
            <a:off x="6972300" y="5035550"/>
            <a:ext cx="2555875" cy="4683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36000" rtlCol="0" anchor="ctr"/>
          <a:lstStyle/>
          <a:p>
            <a:r>
              <a:rPr lang="en-US" sz="900" dirty="0">
                <a:solidFill>
                  <a:schemeClr val="tx1"/>
                </a:solidFill>
              </a:rPr>
              <a:t>Facilitate costing, profitability calculation, intervention management, schedule monitoring by site…</a:t>
            </a:r>
          </a:p>
          <a:p>
            <a:r>
              <a:rPr lang="en-US" sz="900" dirty="0">
                <a:solidFill>
                  <a:schemeClr val="tx1"/>
                </a:solidFill>
              </a:rPr>
              <a:t>Ease interfacing with other operational tools</a:t>
            </a:r>
          </a:p>
        </p:txBody>
      </p:sp>
      <p:sp>
        <p:nvSpPr>
          <p:cNvPr id="168" name="Rectangle 167">
            <a:extLst>
              <a:ext uri="{FF2B5EF4-FFF2-40B4-BE49-F238E27FC236}">
                <a16:creationId xmlns:a16="http://schemas.microsoft.com/office/drawing/2014/main" id="{AA8C97FA-E852-46B0-88F3-315D68DCD70D}"/>
              </a:ext>
            </a:extLst>
          </p:cNvPr>
          <p:cNvSpPr/>
          <p:nvPr/>
        </p:nvSpPr>
        <p:spPr>
          <a:xfrm>
            <a:off x="6972301" y="4518025"/>
            <a:ext cx="2555084" cy="4683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36000" rtlCol="0" anchor="ctr"/>
          <a:lstStyle/>
          <a:p>
            <a:r>
              <a:rPr lang="en-US" sz="900" dirty="0">
                <a:solidFill>
                  <a:schemeClr val="tx1"/>
                </a:solidFill>
              </a:rPr>
              <a:t>Enhance reparation transparency</a:t>
            </a:r>
          </a:p>
        </p:txBody>
      </p:sp>
      <p:sp>
        <p:nvSpPr>
          <p:cNvPr id="169" name="Rectangle 168">
            <a:extLst>
              <a:ext uri="{FF2B5EF4-FFF2-40B4-BE49-F238E27FC236}">
                <a16:creationId xmlns:a16="http://schemas.microsoft.com/office/drawing/2014/main" id="{F55EF163-CC0E-48F7-9FB3-E7A813E73035}"/>
              </a:ext>
            </a:extLst>
          </p:cNvPr>
          <p:cNvSpPr/>
          <p:nvPr/>
        </p:nvSpPr>
        <p:spPr>
          <a:xfrm>
            <a:off x="6972301" y="5514975"/>
            <a:ext cx="2555084" cy="4683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36000" rtlCol="0" anchor="ctr"/>
          <a:lstStyle/>
          <a:p>
            <a:r>
              <a:rPr lang="en-US" sz="900" dirty="0">
                <a:solidFill>
                  <a:schemeClr val="tx1"/>
                </a:solidFill>
              </a:rPr>
              <a:t>Decrease processing time</a:t>
            </a:r>
          </a:p>
        </p:txBody>
      </p:sp>
      <p:sp>
        <p:nvSpPr>
          <p:cNvPr id="170" name="Rectangle 169">
            <a:extLst>
              <a:ext uri="{FF2B5EF4-FFF2-40B4-BE49-F238E27FC236}">
                <a16:creationId xmlns:a16="http://schemas.microsoft.com/office/drawing/2014/main" id="{916415C4-147B-4047-8064-AB3522947855}"/>
              </a:ext>
            </a:extLst>
          </p:cNvPr>
          <p:cNvSpPr/>
          <p:nvPr/>
        </p:nvSpPr>
        <p:spPr>
          <a:xfrm>
            <a:off x="5907088" y="4997450"/>
            <a:ext cx="541338" cy="468313"/>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36000" rtlCol="0" anchor="ctr"/>
          <a:lstStyle/>
          <a:p>
            <a:pPr algn="ctr"/>
            <a:r>
              <a:rPr lang="en-US" sz="900" dirty="0"/>
              <a:t>Internal</a:t>
            </a:r>
          </a:p>
        </p:txBody>
      </p:sp>
      <p:pic>
        <p:nvPicPr>
          <p:cNvPr id="171" name="Picture 2" descr="Intégration de l'ERP Divalto - CIAG SSII à Toulouse et Sud-Ouest">
            <a:extLst>
              <a:ext uri="{FF2B5EF4-FFF2-40B4-BE49-F238E27FC236}">
                <a16:creationId xmlns:a16="http://schemas.microsoft.com/office/drawing/2014/main" id="{9E701E35-9046-4D69-95AD-C80C0C4ACB17}"/>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7659347" y="3239367"/>
            <a:ext cx="753160" cy="396875"/>
          </a:xfrm>
          <a:prstGeom prst="rect">
            <a:avLst/>
          </a:prstGeom>
          <a:noFill/>
          <a:extLst>
            <a:ext uri="{909E8E84-426E-40DD-AFC4-6F175D3DCCD1}">
              <a14:hiddenFill xmlns:a14="http://schemas.microsoft.com/office/drawing/2010/main">
                <a:solidFill>
                  <a:srgbClr val="FFFFFF"/>
                </a:solidFill>
              </a14:hiddenFill>
            </a:ext>
          </a:extLst>
        </p:spPr>
      </p:pic>
      <p:sp>
        <p:nvSpPr>
          <p:cNvPr id="172" name="Oval 171">
            <a:extLst>
              <a:ext uri="{FF2B5EF4-FFF2-40B4-BE49-F238E27FC236}">
                <a16:creationId xmlns:a16="http://schemas.microsoft.com/office/drawing/2014/main" id="{32FCFF7F-A543-4C44-BDEB-15421FDE2A43}"/>
              </a:ext>
            </a:extLst>
          </p:cNvPr>
          <p:cNvSpPr/>
          <p:nvPr>
            <p:custDataLst>
              <p:tags r:id="rId2"/>
            </p:custDataLst>
          </p:nvPr>
        </p:nvSpPr>
        <p:spPr bwMode="auto">
          <a:xfrm>
            <a:off x="6635750" y="4675188"/>
            <a:ext cx="187325" cy="187325"/>
          </a:xfrm>
          <a:prstGeom prst="ellipse">
            <a:avLst/>
          </a:prstGeom>
          <a:solidFill>
            <a:schemeClr val="bg1"/>
          </a:solidFill>
          <a:ln w="9525" cap="flat" cmpd="sng" algn="ctr">
            <a:solidFill>
              <a:schemeClr val="tx2"/>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173" name="Arc 172">
            <a:extLst>
              <a:ext uri="{FF2B5EF4-FFF2-40B4-BE49-F238E27FC236}">
                <a16:creationId xmlns:a16="http://schemas.microsoft.com/office/drawing/2014/main" id="{FE26A1FC-A2DB-4DF6-96D8-B46AE8026951}"/>
              </a:ext>
            </a:extLst>
          </p:cNvPr>
          <p:cNvSpPr/>
          <p:nvPr>
            <p:custDataLst>
              <p:tags r:id="rId3"/>
            </p:custDataLst>
          </p:nvPr>
        </p:nvSpPr>
        <p:spPr bwMode="gray">
          <a:xfrm>
            <a:off x="6635750" y="4675188"/>
            <a:ext cx="187324" cy="187324"/>
          </a:xfrm>
          <a:prstGeom prst="arc">
            <a:avLst>
              <a:gd name="adj1" fmla="val 16200000"/>
              <a:gd name="adj2" fmla="val 10800000"/>
            </a:avLst>
          </a:prstGeom>
          <a:solidFill>
            <a:schemeClr val="tx2"/>
          </a:solidFill>
          <a:ln w="9525" cap="flat" cmpd="sng" algn="ctr">
            <a:solidFill>
              <a:schemeClr val="tx2"/>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74" name="Oval 173">
            <a:extLst>
              <a:ext uri="{FF2B5EF4-FFF2-40B4-BE49-F238E27FC236}">
                <a16:creationId xmlns:a16="http://schemas.microsoft.com/office/drawing/2014/main" id="{E8B3D778-664A-49A8-B0A7-2E84434ED3A8}"/>
              </a:ext>
            </a:extLst>
          </p:cNvPr>
          <p:cNvSpPr/>
          <p:nvPr>
            <p:custDataLst>
              <p:tags r:id="rId4"/>
            </p:custDataLst>
          </p:nvPr>
        </p:nvSpPr>
        <p:spPr bwMode="auto">
          <a:xfrm>
            <a:off x="6635750" y="5164138"/>
            <a:ext cx="187325" cy="187325"/>
          </a:xfrm>
          <a:prstGeom prst="ellipse">
            <a:avLst/>
          </a:prstGeom>
          <a:solidFill>
            <a:schemeClr val="tx2"/>
          </a:solidFill>
          <a:ln w="9525" cap="flat" cmpd="sng" algn="ctr">
            <a:solidFill>
              <a:schemeClr val="tx2"/>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175" name="Oval 174">
            <a:extLst>
              <a:ext uri="{FF2B5EF4-FFF2-40B4-BE49-F238E27FC236}">
                <a16:creationId xmlns:a16="http://schemas.microsoft.com/office/drawing/2014/main" id="{80166264-0FBF-4476-844C-81EC2C24C292}"/>
              </a:ext>
            </a:extLst>
          </p:cNvPr>
          <p:cNvSpPr/>
          <p:nvPr>
            <p:custDataLst>
              <p:tags r:id="rId5"/>
            </p:custDataLst>
          </p:nvPr>
        </p:nvSpPr>
        <p:spPr bwMode="auto">
          <a:xfrm>
            <a:off x="6635750" y="5676900"/>
            <a:ext cx="187325" cy="187325"/>
          </a:xfrm>
          <a:prstGeom prst="ellipse">
            <a:avLst/>
          </a:prstGeom>
          <a:solidFill>
            <a:schemeClr val="bg1"/>
          </a:solidFill>
          <a:ln w="9525" cap="flat" cmpd="sng" algn="ctr">
            <a:solidFill>
              <a:schemeClr val="tx2"/>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176" name="Arc 175">
            <a:extLst>
              <a:ext uri="{FF2B5EF4-FFF2-40B4-BE49-F238E27FC236}">
                <a16:creationId xmlns:a16="http://schemas.microsoft.com/office/drawing/2014/main" id="{885596B5-68CC-4CA2-85A9-8B1C03B8C65D}"/>
              </a:ext>
            </a:extLst>
          </p:cNvPr>
          <p:cNvSpPr/>
          <p:nvPr>
            <p:custDataLst>
              <p:tags r:id="rId6"/>
            </p:custDataLst>
          </p:nvPr>
        </p:nvSpPr>
        <p:spPr bwMode="gray">
          <a:xfrm>
            <a:off x="6635750" y="5676900"/>
            <a:ext cx="187324" cy="187324"/>
          </a:xfrm>
          <a:prstGeom prst="arc">
            <a:avLst>
              <a:gd name="adj1" fmla="val 16200000"/>
              <a:gd name="adj2" fmla="val 5400000"/>
            </a:avLst>
          </a:prstGeom>
          <a:solidFill>
            <a:schemeClr val="tx2"/>
          </a:solidFill>
          <a:ln w="9525" cap="flat" cmpd="sng" algn="ctr">
            <a:solidFill>
              <a:schemeClr val="tx2"/>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77" name="Rectangle 176">
            <a:extLst>
              <a:ext uri="{FF2B5EF4-FFF2-40B4-BE49-F238E27FC236}">
                <a16:creationId xmlns:a16="http://schemas.microsoft.com/office/drawing/2014/main" id="{6826BB62-8A5C-46BF-8049-23D419052F89}"/>
              </a:ext>
            </a:extLst>
          </p:cNvPr>
          <p:cNvSpPr/>
          <p:nvPr/>
        </p:nvSpPr>
        <p:spPr>
          <a:xfrm>
            <a:off x="5176046" y="1783882"/>
            <a:ext cx="1271588" cy="37306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000" dirty="0"/>
              <a:t>Addressed use-case &amp; relevance</a:t>
            </a:r>
          </a:p>
        </p:txBody>
      </p:sp>
      <p:sp>
        <p:nvSpPr>
          <p:cNvPr id="178" name="Rectangle 177">
            <a:extLst>
              <a:ext uri="{FF2B5EF4-FFF2-40B4-BE49-F238E27FC236}">
                <a16:creationId xmlns:a16="http://schemas.microsoft.com/office/drawing/2014/main" id="{75719BA4-2F49-4E16-BD81-8A1955A4DAE4}"/>
              </a:ext>
            </a:extLst>
          </p:cNvPr>
          <p:cNvSpPr/>
          <p:nvPr/>
        </p:nvSpPr>
        <p:spPr>
          <a:xfrm>
            <a:off x="6544471" y="1783882"/>
            <a:ext cx="2982913" cy="373063"/>
          </a:xfrm>
          <a:prstGeom prst="rect">
            <a:avLst/>
          </a:prstGeom>
          <a:solidFill>
            <a:schemeClr val="accent1">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144000" rIns="144000" rtlCol="0" anchor="ctr"/>
          <a:lstStyle/>
          <a:p>
            <a:pPr algn="ctr"/>
            <a:r>
              <a:rPr lang="en-US" sz="900" dirty="0">
                <a:solidFill>
                  <a:schemeClr val="tx1"/>
                </a:solidFill>
              </a:rPr>
              <a:t>All workflow management use cases concerned</a:t>
            </a:r>
          </a:p>
        </p:txBody>
      </p:sp>
      <p:sp>
        <p:nvSpPr>
          <p:cNvPr id="179" name="Oval 136">
            <a:extLst>
              <a:ext uri="{FF2B5EF4-FFF2-40B4-BE49-F238E27FC236}">
                <a16:creationId xmlns:a16="http://schemas.microsoft.com/office/drawing/2014/main" id="{FBF028CB-7E03-4B99-AE38-380E7F2BC7E3}"/>
              </a:ext>
            </a:extLst>
          </p:cNvPr>
          <p:cNvSpPr/>
          <p:nvPr/>
        </p:nvSpPr>
        <p:spPr bwMode="auto">
          <a:xfrm>
            <a:off x="6630917" y="3344142"/>
            <a:ext cx="187325" cy="187325"/>
          </a:xfrm>
          <a:prstGeom prst="ellipse">
            <a:avLst/>
          </a:prstGeom>
          <a:solidFill>
            <a:schemeClr val="tx2"/>
          </a:solidFill>
          <a:ln w="9525" cap="flat" cmpd="sng" algn="ctr">
            <a:solidFill>
              <a:schemeClr val="tx2"/>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cxnSp>
        <p:nvCxnSpPr>
          <p:cNvPr id="180" name="Connecteur droit 75">
            <a:extLst>
              <a:ext uri="{FF2B5EF4-FFF2-40B4-BE49-F238E27FC236}">
                <a16:creationId xmlns:a16="http://schemas.microsoft.com/office/drawing/2014/main" id="{16AD00AE-79DA-4EB6-9718-68865AFE1D04}"/>
              </a:ext>
            </a:extLst>
          </p:cNvPr>
          <p:cNvCxnSpPr>
            <a:cxnSpLocks/>
          </p:cNvCxnSpPr>
          <p:nvPr/>
        </p:nvCxnSpPr>
        <p:spPr>
          <a:xfrm>
            <a:off x="5349463" y="1169420"/>
            <a:ext cx="4059042" cy="0"/>
          </a:xfrm>
          <a:prstGeom prst="line">
            <a:avLst/>
          </a:prstGeom>
        </p:spPr>
        <p:style>
          <a:lnRef idx="1">
            <a:schemeClr val="accent1"/>
          </a:lnRef>
          <a:fillRef idx="0">
            <a:schemeClr val="accent1"/>
          </a:fillRef>
          <a:effectRef idx="0">
            <a:schemeClr val="accent1"/>
          </a:effectRef>
          <a:fontRef idx="minor">
            <a:schemeClr val="tx1"/>
          </a:fontRef>
        </p:style>
      </p:cxnSp>
      <p:sp>
        <p:nvSpPr>
          <p:cNvPr id="181" name="TextBox 25">
            <a:extLst>
              <a:ext uri="{FF2B5EF4-FFF2-40B4-BE49-F238E27FC236}">
                <a16:creationId xmlns:a16="http://schemas.microsoft.com/office/drawing/2014/main" id="{18A8FF1A-5942-44D5-AD01-129C43FBD7C8}"/>
              </a:ext>
            </a:extLst>
          </p:cNvPr>
          <p:cNvSpPr txBox="1"/>
          <p:nvPr/>
        </p:nvSpPr>
        <p:spPr>
          <a:xfrm>
            <a:off x="6630917" y="1046310"/>
            <a:ext cx="1496135" cy="246221"/>
          </a:xfrm>
          <a:prstGeom prst="rect">
            <a:avLst/>
          </a:prstGeom>
          <a:solidFill>
            <a:schemeClr val="bg1"/>
          </a:solidFill>
        </p:spPr>
        <p:txBody>
          <a:bodyPr wrap="square" rtlCol="0">
            <a:spAutoFit/>
          </a:bodyPr>
          <a:lstStyle/>
          <a:p>
            <a:pPr algn="ctr"/>
            <a:r>
              <a:rPr lang="en-US" sz="1000" i="1" dirty="0"/>
              <a:t>Example</a:t>
            </a:r>
          </a:p>
        </p:txBody>
      </p:sp>
      <p:cxnSp>
        <p:nvCxnSpPr>
          <p:cNvPr id="182" name="Connecteur droit 12">
            <a:extLst>
              <a:ext uri="{FF2B5EF4-FFF2-40B4-BE49-F238E27FC236}">
                <a16:creationId xmlns:a16="http://schemas.microsoft.com/office/drawing/2014/main" id="{14B80066-49F3-4C43-BB9A-04CBAC2ADFFB}"/>
              </a:ext>
            </a:extLst>
          </p:cNvPr>
          <p:cNvCxnSpPr>
            <a:cxnSpLocks/>
          </p:cNvCxnSpPr>
          <p:nvPr/>
        </p:nvCxnSpPr>
        <p:spPr>
          <a:xfrm>
            <a:off x="478848" y="1169420"/>
            <a:ext cx="3827800" cy="0"/>
          </a:xfrm>
          <a:prstGeom prst="line">
            <a:avLst/>
          </a:prstGeom>
        </p:spPr>
        <p:style>
          <a:lnRef idx="1">
            <a:schemeClr val="accent1"/>
          </a:lnRef>
          <a:fillRef idx="0">
            <a:schemeClr val="accent1"/>
          </a:fillRef>
          <a:effectRef idx="0">
            <a:schemeClr val="accent1"/>
          </a:effectRef>
          <a:fontRef idx="minor">
            <a:schemeClr val="tx1"/>
          </a:fontRef>
        </p:style>
      </p:cxnSp>
      <p:sp>
        <p:nvSpPr>
          <p:cNvPr id="183" name="TextBox 25">
            <a:extLst>
              <a:ext uri="{FF2B5EF4-FFF2-40B4-BE49-F238E27FC236}">
                <a16:creationId xmlns:a16="http://schemas.microsoft.com/office/drawing/2014/main" id="{1899D119-F7CF-4BEE-8372-873E8A2C0F76}"/>
              </a:ext>
            </a:extLst>
          </p:cNvPr>
          <p:cNvSpPr txBox="1"/>
          <p:nvPr/>
        </p:nvSpPr>
        <p:spPr>
          <a:xfrm>
            <a:off x="1314701" y="969365"/>
            <a:ext cx="2156095" cy="400110"/>
          </a:xfrm>
          <a:prstGeom prst="rect">
            <a:avLst/>
          </a:prstGeom>
          <a:solidFill>
            <a:schemeClr val="bg1"/>
          </a:solidFill>
        </p:spPr>
        <p:txBody>
          <a:bodyPr wrap="square" rtlCol="0">
            <a:spAutoFit/>
          </a:bodyPr>
          <a:lstStyle/>
          <a:p>
            <a:pPr algn="ctr"/>
            <a:r>
              <a:rPr lang="en-US" sz="1000" dirty="0"/>
              <a:t>Methodology to estimate tools impact for each stakeholders</a:t>
            </a:r>
          </a:p>
        </p:txBody>
      </p:sp>
      <p:sp>
        <p:nvSpPr>
          <p:cNvPr id="186" name="Oval 185">
            <a:extLst>
              <a:ext uri="{FF2B5EF4-FFF2-40B4-BE49-F238E27FC236}">
                <a16:creationId xmlns:a16="http://schemas.microsoft.com/office/drawing/2014/main" id="{86AA7CBC-74DA-4388-9DE0-860FAF9E0B81}"/>
              </a:ext>
            </a:extLst>
          </p:cNvPr>
          <p:cNvSpPr/>
          <p:nvPr>
            <p:custDataLst>
              <p:tags r:id="rId7"/>
            </p:custDataLst>
          </p:nvPr>
        </p:nvSpPr>
        <p:spPr bwMode="auto">
          <a:xfrm>
            <a:off x="6635750" y="1839913"/>
            <a:ext cx="187325" cy="187325"/>
          </a:xfrm>
          <a:prstGeom prst="ellipse">
            <a:avLst/>
          </a:prstGeom>
          <a:solidFill>
            <a:schemeClr val="bg1"/>
          </a:solidFill>
          <a:ln w="9525" cap="flat" cmpd="sng" algn="ctr">
            <a:solidFill>
              <a:schemeClr val="tx2"/>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187" name="Arc 186">
            <a:extLst>
              <a:ext uri="{FF2B5EF4-FFF2-40B4-BE49-F238E27FC236}">
                <a16:creationId xmlns:a16="http://schemas.microsoft.com/office/drawing/2014/main" id="{2B1DFCF5-5CE2-41E4-882A-AA27CCD25FFF}"/>
              </a:ext>
            </a:extLst>
          </p:cNvPr>
          <p:cNvSpPr/>
          <p:nvPr>
            <p:custDataLst>
              <p:tags r:id="rId8"/>
            </p:custDataLst>
          </p:nvPr>
        </p:nvSpPr>
        <p:spPr bwMode="gray">
          <a:xfrm>
            <a:off x="6635750" y="1839913"/>
            <a:ext cx="187324" cy="187324"/>
          </a:xfrm>
          <a:prstGeom prst="arc">
            <a:avLst>
              <a:gd name="adj1" fmla="val 16200000"/>
              <a:gd name="adj2" fmla="val 10800000"/>
            </a:avLst>
          </a:prstGeom>
          <a:solidFill>
            <a:schemeClr val="tx2"/>
          </a:solidFill>
          <a:ln w="9525" cap="flat" cmpd="sng" algn="ctr">
            <a:solidFill>
              <a:schemeClr val="tx2"/>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89" name="Flowchart: Connector 188">
            <a:extLst>
              <a:ext uri="{FF2B5EF4-FFF2-40B4-BE49-F238E27FC236}">
                <a16:creationId xmlns:a16="http://schemas.microsoft.com/office/drawing/2014/main" id="{6B9DCBFF-5597-49E5-BFE3-33C520193F03}"/>
              </a:ext>
            </a:extLst>
          </p:cNvPr>
          <p:cNvSpPr/>
          <p:nvPr/>
        </p:nvSpPr>
        <p:spPr>
          <a:xfrm>
            <a:off x="7162984" y="2486292"/>
            <a:ext cx="432000" cy="432000"/>
          </a:xfrm>
          <a:prstGeom prst="flowChartConnector">
            <a:avLst/>
          </a:prstGeom>
          <a:solidFill>
            <a:srgbClr val="4BACC6"/>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X</a:t>
            </a:r>
          </a:p>
        </p:txBody>
      </p:sp>
      <p:sp>
        <p:nvSpPr>
          <p:cNvPr id="190" name="Flowchart: Connector 189">
            <a:extLst>
              <a:ext uri="{FF2B5EF4-FFF2-40B4-BE49-F238E27FC236}">
                <a16:creationId xmlns:a16="http://schemas.microsoft.com/office/drawing/2014/main" id="{40A8218D-453D-4A85-A645-943A1BA3319A}"/>
              </a:ext>
            </a:extLst>
          </p:cNvPr>
          <p:cNvSpPr/>
          <p:nvPr/>
        </p:nvSpPr>
        <p:spPr>
          <a:xfrm>
            <a:off x="7162984" y="3957317"/>
            <a:ext cx="432000" cy="432000"/>
          </a:xfrm>
          <a:prstGeom prst="flowChartConnector">
            <a:avLst/>
          </a:prstGeom>
          <a:solidFill>
            <a:srgbClr val="4BACC6"/>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a:t>
            </a:r>
          </a:p>
        </p:txBody>
      </p:sp>
      <p:sp>
        <p:nvSpPr>
          <p:cNvPr id="32" name="Isosceles Triangle 31">
            <a:extLst>
              <a:ext uri="{FF2B5EF4-FFF2-40B4-BE49-F238E27FC236}">
                <a16:creationId xmlns:a16="http://schemas.microsoft.com/office/drawing/2014/main" id="{9EDD2B4C-E564-475C-AE3E-772167E3D075}"/>
              </a:ext>
            </a:extLst>
          </p:cNvPr>
          <p:cNvSpPr/>
          <p:nvPr/>
        </p:nvSpPr>
        <p:spPr>
          <a:xfrm rot="5400000">
            <a:off x="2598039" y="3508437"/>
            <a:ext cx="4300307" cy="322285"/>
          </a:xfrm>
          <a:prstGeom prst="triangle">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Arial" panose="020B0604020202020204" pitchFamily="34" charset="0"/>
              <a:buChar char="•"/>
            </a:pPr>
            <a:endParaRPr lang="en-US" sz="1000" dirty="0">
              <a:solidFill>
                <a:schemeClr val="tx1"/>
              </a:solidFill>
            </a:endParaRPr>
          </a:p>
        </p:txBody>
      </p:sp>
      <p:sp>
        <p:nvSpPr>
          <p:cNvPr id="193" name="Rectangle 192">
            <a:extLst>
              <a:ext uri="{FF2B5EF4-FFF2-40B4-BE49-F238E27FC236}">
                <a16:creationId xmlns:a16="http://schemas.microsoft.com/office/drawing/2014/main" id="{71D1FCF9-82DB-43BD-8A7C-4A72C096FE36}"/>
              </a:ext>
            </a:extLst>
          </p:cNvPr>
          <p:cNvSpPr/>
          <p:nvPr/>
        </p:nvSpPr>
        <p:spPr>
          <a:xfrm>
            <a:off x="5176046" y="3206029"/>
            <a:ext cx="1271588" cy="46216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000" dirty="0"/>
              <a:t>Hestia’s response</a:t>
            </a:r>
          </a:p>
        </p:txBody>
      </p:sp>
      <p:sp>
        <p:nvSpPr>
          <p:cNvPr id="39" name="Text Placeholder 38">
            <a:extLst>
              <a:ext uri="{FF2B5EF4-FFF2-40B4-BE49-F238E27FC236}">
                <a16:creationId xmlns:a16="http://schemas.microsoft.com/office/drawing/2014/main" id="{E7C13522-D86F-4F04-8B6D-A13ED9B1598C}"/>
              </a:ext>
            </a:extLst>
          </p:cNvPr>
          <p:cNvSpPr txBox="1">
            <a:spLocks/>
          </p:cNvSpPr>
          <p:nvPr/>
        </p:nvSpPr>
        <p:spPr>
          <a:xfrm>
            <a:off x="5172051" y="6371796"/>
            <a:ext cx="3365367" cy="255341"/>
          </a:xfrm>
        </p:spPr>
        <p:txBody>
          <a:bodyPr/>
          <a:lstStyle>
            <a:lvl1pPr marL="371464" indent="-371464" algn="l" defTabSz="990570" rtl="0" eaLnBrk="1" latinLnBrk="0" hangingPunct="1">
              <a:spcBef>
                <a:spcPct val="20000"/>
              </a:spcBef>
              <a:buFont typeface="Arial" pitchFamily="34" charset="0"/>
              <a:buChar char="•"/>
              <a:defRPr sz="3467" kern="1200">
                <a:solidFill>
                  <a:schemeClr val="tx1"/>
                </a:solidFill>
                <a:latin typeface="+mn-lt"/>
                <a:ea typeface="+mn-ea"/>
                <a:cs typeface="+mn-cs"/>
              </a:defRPr>
            </a:lvl1pPr>
            <a:lvl2pPr marL="804838" indent="-309553" algn="l" defTabSz="990570" rtl="0" eaLnBrk="1" latinLnBrk="0" hangingPunct="1">
              <a:spcBef>
                <a:spcPct val="20000"/>
              </a:spcBef>
              <a:buFont typeface="Arial" pitchFamily="34" charset="0"/>
              <a:buChar char="–"/>
              <a:defRPr sz="3033" kern="1200">
                <a:solidFill>
                  <a:schemeClr val="tx1"/>
                </a:solidFill>
                <a:latin typeface="+mn-lt"/>
                <a:ea typeface="+mn-ea"/>
                <a:cs typeface="+mn-cs"/>
              </a:defRPr>
            </a:lvl2pPr>
            <a:lvl3pPr marL="1238212" indent="-247642" algn="l" defTabSz="990570" rtl="0" eaLnBrk="1" latinLnBrk="0" hangingPunct="1">
              <a:spcBef>
                <a:spcPct val="20000"/>
              </a:spcBef>
              <a:buFont typeface="Arial" pitchFamily="34" charset="0"/>
              <a:buChar char="•"/>
              <a:defRPr sz="2600" kern="1200">
                <a:solidFill>
                  <a:schemeClr val="tx1"/>
                </a:solidFill>
                <a:latin typeface="+mn-lt"/>
                <a:ea typeface="+mn-ea"/>
                <a:cs typeface="+mn-cs"/>
              </a:defRPr>
            </a:lvl3pPr>
            <a:lvl4pPr marL="1733497"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4pPr>
            <a:lvl5pPr marL="2228781"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5pPr>
            <a:lvl6pPr marL="2724066"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6pPr>
            <a:lvl7pPr marL="3219351"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7pPr>
            <a:lvl8pPr marL="3714636"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8pPr>
            <a:lvl9pPr marL="4209920"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9pPr>
          </a:lstStyle>
          <a:p>
            <a:pPr marL="0" indent="0">
              <a:buNone/>
            </a:pPr>
            <a:r>
              <a:rPr lang="en-US" sz="800" i="1" dirty="0">
                <a:solidFill>
                  <a:schemeClr val="bg1"/>
                </a:solidFill>
              </a:rPr>
              <a:t>Sources: eleven research and analysis</a:t>
            </a:r>
          </a:p>
        </p:txBody>
      </p:sp>
    </p:spTree>
    <p:extLst>
      <p:ext uri="{BB962C8B-B14F-4D97-AF65-F5344CB8AC3E}">
        <p14:creationId xmlns:p14="http://schemas.microsoft.com/office/powerpoint/2010/main" val="12576058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Objet 10" hidden="1">
            <a:extLst>
              <a:ext uri="{FF2B5EF4-FFF2-40B4-BE49-F238E27FC236}">
                <a16:creationId xmlns:a16="http://schemas.microsoft.com/office/drawing/2014/main" id="{C48D9184-70C7-408F-A3A8-B9C53D4015EC}"/>
              </a:ext>
            </a:extLst>
          </p:cNvPr>
          <p:cNvGraphicFramePr>
            <a:graphicFrameLocks noChangeAspect="1"/>
          </p:cNvGraphicFramePr>
          <p:nvPr>
            <p:custDataLst>
              <p:tags r:id="rId1"/>
            </p:custDataLst>
            <p:extLst>
              <p:ext uri="{D42A27DB-BD31-4B8C-83A1-F6EECF244321}">
                <p14:modId xmlns:p14="http://schemas.microsoft.com/office/powerpoint/2010/main" val="356391679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2" imgW="415" imgH="416" progId="TCLayout.ActiveDocument.1">
                  <p:embed/>
                </p:oleObj>
              </mc:Choice>
              <mc:Fallback>
                <p:oleObj name="think-cell Slide" r:id="rId12" imgW="415" imgH="416" progId="TCLayout.ActiveDocument.1">
                  <p:embed/>
                  <p:pic>
                    <p:nvPicPr>
                      <p:cNvPr id="11" name="Objet 10" hidden="1">
                        <a:extLst>
                          <a:ext uri="{FF2B5EF4-FFF2-40B4-BE49-F238E27FC236}">
                            <a16:creationId xmlns:a16="http://schemas.microsoft.com/office/drawing/2014/main" id="{C48D9184-70C7-408F-A3A8-B9C53D4015EC}"/>
                          </a:ext>
                        </a:extLst>
                      </p:cNvPr>
                      <p:cNvPicPr/>
                      <p:nvPr/>
                    </p:nvPicPr>
                    <p:blipFill>
                      <a:blip r:embed="rId13"/>
                      <a:stretch>
                        <a:fillRect/>
                      </a:stretch>
                    </p:blipFill>
                    <p:spPr>
                      <a:xfrm>
                        <a:off x="1588" y="1588"/>
                        <a:ext cx="1588" cy="1588"/>
                      </a:xfrm>
                      <a:prstGeom prst="rect">
                        <a:avLst/>
                      </a:prstGeom>
                    </p:spPr>
                  </p:pic>
                </p:oleObj>
              </mc:Fallback>
            </mc:AlternateContent>
          </a:graphicData>
        </a:graphic>
      </p:graphicFrame>
      <p:sp>
        <p:nvSpPr>
          <p:cNvPr id="2" name="Titre 1">
            <a:extLst>
              <a:ext uri="{FF2B5EF4-FFF2-40B4-BE49-F238E27FC236}">
                <a16:creationId xmlns:a16="http://schemas.microsoft.com/office/drawing/2014/main" id="{806A24BD-A309-4114-BCBE-1F8520216A75}"/>
              </a:ext>
            </a:extLst>
          </p:cNvPr>
          <p:cNvSpPr>
            <a:spLocks noGrp="1"/>
          </p:cNvSpPr>
          <p:nvPr>
            <p:ph type="ctrTitle"/>
          </p:nvPr>
        </p:nvSpPr>
        <p:spPr/>
        <p:txBody>
          <a:bodyPr vert="horz"/>
          <a:lstStyle/>
          <a:p>
            <a:r>
              <a:rPr lang="en-US" sz="1300" b="0" dirty="0"/>
              <a:t>Use case category #1: </a:t>
            </a:r>
            <a:r>
              <a:rPr lang="en-US" sz="1300" b="0" dirty="0">
                <a:solidFill>
                  <a:schemeClr val="accent5">
                    <a:lumMod val="75000"/>
                  </a:schemeClr>
                </a:solidFill>
              </a:rPr>
              <a:t>Client Facing </a:t>
            </a:r>
            <a:r>
              <a:rPr lang="en-US" sz="1300" b="0" dirty="0">
                <a:solidFill>
                  <a:schemeClr val="tx1"/>
                </a:solidFill>
              </a:rPr>
              <a:t>(both insurers and insured)</a:t>
            </a:r>
            <a:endParaRPr lang="en-US" sz="1300" b="0" dirty="0"/>
          </a:p>
        </p:txBody>
      </p:sp>
      <p:sp>
        <p:nvSpPr>
          <p:cNvPr id="6" name="Rectangle 5">
            <a:extLst>
              <a:ext uri="{FF2B5EF4-FFF2-40B4-BE49-F238E27FC236}">
                <a16:creationId xmlns:a16="http://schemas.microsoft.com/office/drawing/2014/main" id="{4E6E5141-7FBC-4E06-91AB-778C41045C7B}"/>
              </a:ext>
            </a:extLst>
          </p:cNvPr>
          <p:cNvSpPr/>
          <p:nvPr/>
        </p:nvSpPr>
        <p:spPr>
          <a:xfrm>
            <a:off x="436563" y="1741488"/>
            <a:ext cx="1271588" cy="4635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396000" rtlCol="0" anchor="ctr"/>
          <a:lstStyle/>
          <a:p>
            <a:pPr algn="ctr"/>
            <a:r>
              <a:rPr lang="en-US" sz="1000" dirty="0"/>
              <a:t>Deployment status</a:t>
            </a:r>
          </a:p>
        </p:txBody>
      </p:sp>
      <p:sp>
        <p:nvSpPr>
          <p:cNvPr id="7" name="Rectangle 6">
            <a:extLst>
              <a:ext uri="{FF2B5EF4-FFF2-40B4-BE49-F238E27FC236}">
                <a16:creationId xmlns:a16="http://schemas.microsoft.com/office/drawing/2014/main" id="{8D09AD6F-BFA9-4E94-83DF-0661F98B9019}"/>
              </a:ext>
            </a:extLst>
          </p:cNvPr>
          <p:cNvSpPr/>
          <p:nvPr/>
        </p:nvSpPr>
        <p:spPr>
          <a:xfrm>
            <a:off x="436563" y="2244725"/>
            <a:ext cx="681038" cy="14954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r>
              <a:rPr lang="en-US" sz="1000" dirty="0"/>
              <a:t>Rationale / impact</a:t>
            </a:r>
          </a:p>
        </p:txBody>
      </p:sp>
      <p:sp>
        <p:nvSpPr>
          <p:cNvPr id="8" name="Rectangle 7">
            <a:extLst>
              <a:ext uri="{FF2B5EF4-FFF2-40B4-BE49-F238E27FC236}">
                <a16:creationId xmlns:a16="http://schemas.microsoft.com/office/drawing/2014/main" id="{77A429D6-B3A3-42B0-BAD3-1B353FC28B08}"/>
              </a:ext>
            </a:extLst>
          </p:cNvPr>
          <p:cNvSpPr/>
          <p:nvPr/>
        </p:nvSpPr>
        <p:spPr>
          <a:xfrm>
            <a:off x="436563" y="3778250"/>
            <a:ext cx="1271588" cy="112871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396000" rtlCol="0" anchor="ctr"/>
          <a:lstStyle/>
          <a:p>
            <a:pPr algn="ctr"/>
            <a:r>
              <a:rPr lang="en-US" sz="1000" dirty="0"/>
              <a:t>Technical complexity and feasibility</a:t>
            </a:r>
          </a:p>
        </p:txBody>
      </p:sp>
      <p:sp>
        <p:nvSpPr>
          <p:cNvPr id="9" name="Rectangle 8">
            <a:extLst>
              <a:ext uri="{FF2B5EF4-FFF2-40B4-BE49-F238E27FC236}">
                <a16:creationId xmlns:a16="http://schemas.microsoft.com/office/drawing/2014/main" id="{C1790DA0-3655-475E-9CEE-4FBE153BB3F2}"/>
              </a:ext>
            </a:extLst>
          </p:cNvPr>
          <p:cNvSpPr/>
          <p:nvPr/>
        </p:nvSpPr>
        <p:spPr>
          <a:xfrm>
            <a:off x="436563" y="4945063"/>
            <a:ext cx="1271588" cy="64611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396000" rtlCol="0" anchor="ctr"/>
          <a:lstStyle/>
          <a:p>
            <a:pPr algn="ctr"/>
            <a:r>
              <a:rPr lang="en-US" sz="1000" dirty="0"/>
              <a:t>Market maturity</a:t>
            </a:r>
          </a:p>
        </p:txBody>
      </p:sp>
      <p:sp>
        <p:nvSpPr>
          <p:cNvPr id="22" name="Rectangle 21">
            <a:extLst>
              <a:ext uri="{FF2B5EF4-FFF2-40B4-BE49-F238E27FC236}">
                <a16:creationId xmlns:a16="http://schemas.microsoft.com/office/drawing/2014/main" id="{F54D9E31-C7E1-4619-8AB2-AF3F57E25D8C}"/>
              </a:ext>
            </a:extLst>
          </p:cNvPr>
          <p:cNvSpPr/>
          <p:nvPr/>
        </p:nvSpPr>
        <p:spPr bwMode="auto">
          <a:xfrm>
            <a:off x="419099" y="5622474"/>
            <a:ext cx="1272048" cy="645219"/>
          </a:xfrm>
          <a:prstGeom prst="rect">
            <a:avLst/>
          </a:prstGeom>
          <a:solidFill>
            <a:srgbClr val="F2F2F2"/>
          </a:solidFill>
          <a:ln w="9525" cap="flat" cmpd="sng" algn="ctr">
            <a:solidFill>
              <a:schemeClr val="bg2">
                <a:lumMod val="40000"/>
                <a:lumOff val="6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179388" marR="0" indent="93663" algn="ctr" defTabSz="914400" rtl="0" eaLnBrk="1" fontAlgn="base" latinLnBrk="0" hangingPunct="1">
              <a:lnSpc>
                <a:spcPct val="100000"/>
              </a:lnSpc>
              <a:spcBef>
                <a:spcPct val="0"/>
              </a:spcBef>
              <a:spcAft>
                <a:spcPct val="0"/>
              </a:spcAft>
              <a:buClrTx/>
              <a:buSzTx/>
              <a:buFontTx/>
              <a:buNone/>
              <a:tabLst>
                <a:tab pos="179388" algn="l"/>
              </a:tabLst>
            </a:pPr>
            <a:r>
              <a:rPr lang="en-US" sz="1050" b="1" dirty="0">
                <a:solidFill>
                  <a:srgbClr val="009DB0"/>
                </a:solidFill>
                <a:latin typeface="+mj-lt"/>
              </a:rPr>
              <a:t>Key Take-aways</a:t>
            </a:r>
            <a:endParaRPr kumimoji="0" lang="en-US" sz="1050" b="1" i="0" u="none" strike="noStrike" cap="none" normalizeH="0" baseline="0" dirty="0">
              <a:ln>
                <a:noFill/>
              </a:ln>
              <a:solidFill>
                <a:srgbClr val="009DB0"/>
              </a:solidFill>
              <a:effectLst/>
              <a:latin typeface="+mj-lt"/>
            </a:endParaRPr>
          </a:p>
        </p:txBody>
      </p:sp>
      <p:sp>
        <p:nvSpPr>
          <p:cNvPr id="23" name="Rectangle 22">
            <a:extLst>
              <a:ext uri="{FF2B5EF4-FFF2-40B4-BE49-F238E27FC236}">
                <a16:creationId xmlns:a16="http://schemas.microsoft.com/office/drawing/2014/main" id="{E942F219-9D1D-4A73-B97D-EC48BD66AF15}"/>
              </a:ext>
            </a:extLst>
          </p:cNvPr>
          <p:cNvSpPr/>
          <p:nvPr/>
        </p:nvSpPr>
        <p:spPr bwMode="auto">
          <a:xfrm>
            <a:off x="1805495" y="5619510"/>
            <a:ext cx="7776653" cy="651237"/>
          </a:xfrm>
          <a:prstGeom prst="rect">
            <a:avLst/>
          </a:prstGeom>
          <a:no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171450" indent="-171450">
              <a:buClr>
                <a:schemeClr val="tx1"/>
              </a:buClr>
              <a:buFont typeface="Arial" panose="020B0604020202020204" pitchFamily="34" charset="0"/>
              <a:buChar char="•"/>
            </a:pPr>
            <a:r>
              <a:rPr lang="en-US" sz="1000" dirty="0"/>
              <a:t>Platform model is still under study and business application not yet fully defined (addressed in part 4)</a:t>
            </a:r>
          </a:p>
          <a:p>
            <a:pPr marL="171450" indent="-171450">
              <a:buClr>
                <a:schemeClr val="tx1"/>
              </a:buClr>
              <a:buFont typeface="Arial" panose="020B0604020202020204" pitchFamily="34" charset="0"/>
              <a:buChar char="•"/>
            </a:pPr>
            <a:r>
              <a:rPr lang="en-US" sz="1000" dirty="0"/>
              <a:t>Online client portals are </a:t>
            </a:r>
            <a:r>
              <a:rPr lang="en-US" sz="1000" dirty="0">
                <a:solidFill>
                  <a:schemeClr val="accent5"/>
                </a:solidFill>
              </a:rPr>
              <a:t>market standards</a:t>
            </a:r>
            <a:r>
              <a:rPr lang="en-US" sz="1000" dirty="0"/>
              <a:t>, with a special focus on transparency and ease of use for the claimant</a:t>
            </a:r>
          </a:p>
        </p:txBody>
      </p:sp>
      <p:sp>
        <p:nvSpPr>
          <p:cNvPr id="24" name="Triangle isocèle 23">
            <a:extLst>
              <a:ext uri="{FF2B5EF4-FFF2-40B4-BE49-F238E27FC236}">
                <a16:creationId xmlns:a16="http://schemas.microsoft.com/office/drawing/2014/main" id="{C2FF144E-7C70-4F58-8690-D05F03C7B743}"/>
              </a:ext>
            </a:extLst>
          </p:cNvPr>
          <p:cNvSpPr/>
          <p:nvPr/>
        </p:nvSpPr>
        <p:spPr bwMode="auto">
          <a:xfrm rot="5400000">
            <a:off x="196213" y="5862667"/>
            <a:ext cx="645220" cy="164833"/>
          </a:xfrm>
          <a:prstGeom prst="triangle">
            <a:avLst/>
          </a:prstGeom>
          <a:solidFill>
            <a:srgbClr val="009DB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50" b="0" i="0" u="none" strike="noStrike" cap="none" normalizeH="0" baseline="0" dirty="0">
              <a:ln>
                <a:noFill/>
              </a:ln>
              <a:solidFill>
                <a:schemeClr val="tx1"/>
              </a:solidFill>
              <a:effectLst/>
              <a:latin typeface="+mj-lt"/>
            </a:endParaRPr>
          </a:p>
        </p:txBody>
      </p:sp>
      <p:pic>
        <p:nvPicPr>
          <p:cNvPr id="26" name="Graphique 25">
            <a:extLst>
              <a:ext uri="{FF2B5EF4-FFF2-40B4-BE49-F238E27FC236}">
                <a16:creationId xmlns:a16="http://schemas.microsoft.com/office/drawing/2014/main" id="{E196C555-1F0E-4A53-A4E3-781DFC83B593}"/>
              </a:ext>
            </a:extLst>
          </p:cNvPr>
          <p:cNvPicPr>
            <a:picLocks noChangeAspect="1"/>
          </p:cNvPicPr>
          <p:nvPr/>
        </p:nvPicPr>
        <p:blipFill rotWithShape="1">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l="12065" t="10567" r="12581" b="24193"/>
          <a:stretch/>
        </p:blipFill>
        <p:spPr>
          <a:xfrm>
            <a:off x="463550" y="1795463"/>
            <a:ext cx="344729" cy="373063"/>
          </a:xfrm>
          <a:prstGeom prst="rect">
            <a:avLst/>
          </a:prstGeom>
        </p:spPr>
      </p:pic>
      <p:pic>
        <p:nvPicPr>
          <p:cNvPr id="28" name="Graphique 27">
            <a:extLst>
              <a:ext uri="{FF2B5EF4-FFF2-40B4-BE49-F238E27FC236}">
                <a16:creationId xmlns:a16="http://schemas.microsoft.com/office/drawing/2014/main" id="{6347B947-59EB-4526-8DD7-A5200464CCB9}"/>
              </a:ext>
            </a:extLst>
          </p:cNvPr>
          <p:cNvPicPr>
            <a:picLocks noChangeAspect="1"/>
          </p:cNvPicPr>
          <p:nvPr/>
        </p:nvPicPr>
        <p:blipFill rotWithShape="1">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b="14839"/>
          <a:stretch/>
        </p:blipFill>
        <p:spPr>
          <a:xfrm>
            <a:off x="647700" y="2476500"/>
            <a:ext cx="308697" cy="328613"/>
          </a:xfrm>
          <a:prstGeom prst="rect">
            <a:avLst/>
          </a:prstGeom>
        </p:spPr>
      </p:pic>
      <p:pic>
        <p:nvPicPr>
          <p:cNvPr id="35" name="Graphique 34">
            <a:extLst>
              <a:ext uri="{FF2B5EF4-FFF2-40B4-BE49-F238E27FC236}">
                <a16:creationId xmlns:a16="http://schemas.microsoft.com/office/drawing/2014/main" id="{2CC92CEC-5C5A-4E12-9E1F-8A6AAE37289E}"/>
              </a:ext>
            </a:extLst>
          </p:cNvPr>
          <p:cNvPicPr>
            <a:picLocks noChangeAspect="1"/>
          </p:cNvPicPr>
          <p:nvPr/>
        </p:nvPicPr>
        <p:blipFill rotWithShape="1">
          <a:blip r:embed="rId18" cstate="print">
            <a:extLst>
              <a:ext uri="{28A0092B-C50C-407E-A947-70E740481C1C}">
                <a14:useLocalDpi xmlns:a14="http://schemas.microsoft.com/office/drawing/2010/main" val="0"/>
              </a:ext>
              <a:ext uri="{96DAC541-7B7A-43D3-8B79-37D633B846F1}">
                <asvg:svgBlip xmlns:asvg="http://schemas.microsoft.com/office/drawing/2016/SVG/main" r:embed="rId19"/>
              </a:ext>
            </a:extLst>
          </a:blip>
          <a:srcRect b="18543"/>
          <a:stretch/>
        </p:blipFill>
        <p:spPr>
          <a:xfrm>
            <a:off x="481013" y="4235450"/>
            <a:ext cx="332090" cy="338138"/>
          </a:xfrm>
          <a:prstGeom prst="rect">
            <a:avLst/>
          </a:prstGeom>
        </p:spPr>
      </p:pic>
      <p:pic>
        <p:nvPicPr>
          <p:cNvPr id="37" name="Graphique 36">
            <a:extLst>
              <a:ext uri="{FF2B5EF4-FFF2-40B4-BE49-F238E27FC236}">
                <a16:creationId xmlns:a16="http://schemas.microsoft.com/office/drawing/2014/main" id="{94CA6FB7-B183-4B95-B57A-3B95A6167C22}"/>
              </a:ext>
            </a:extLst>
          </p:cNvPr>
          <p:cNvPicPr>
            <a:picLocks noChangeAspect="1"/>
          </p:cNvPicPr>
          <p:nvPr/>
        </p:nvPicPr>
        <p:blipFill rotWithShape="1">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rcRect b="15293"/>
          <a:stretch/>
        </p:blipFill>
        <p:spPr>
          <a:xfrm>
            <a:off x="536575" y="5102225"/>
            <a:ext cx="313351" cy="331788"/>
          </a:xfrm>
          <a:prstGeom prst="rect">
            <a:avLst/>
          </a:prstGeom>
        </p:spPr>
      </p:pic>
      <p:sp>
        <p:nvSpPr>
          <p:cNvPr id="43" name="Rectangle 42">
            <a:extLst>
              <a:ext uri="{FF2B5EF4-FFF2-40B4-BE49-F238E27FC236}">
                <a16:creationId xmlns:a16="http://schemas.microsoft.com/office/drawing/2014/main" id="{C59EF210-5B50-40A7-A6B4-DDAD799020BA}"/>
              </a:ext>
            </a:extLst>
          </p:cNvPr>
          <p:cNvSpPr/>
          <p:nvPr/>
        </p:nvSpPr>
        <p:spPr>
          <a:xfrm>
            <a:off x="1166813" y="2244725"/>
            <a:ext cx="541338" cy="468313"/>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36000" rtlCol="0" anchor="ctr"/>
          <a:lstStyle/>
          <a:p>
            <a:pPr algn="ctr"/>
            <a:r>
              <a:rPr lang="en-US" sz="900" dirty="0" err="1"/>
              <a:t>Contrac</a:t>
            </a:r>
            <a:r>
              <a:rPr lang="en-US" sz="900" dirty="0"/>
              <a:t>-tors</a:t>
            </a:r>
          </a:p>
        </p:txBody>
      </p:sp>
      <p:sp>
        <p:nvSpPr>
          <p:cNvPr id="45" name="Rectangle 44">
            <a:extLst>
              <a:ext uri="{FF2B5EF4-FFF2-40B4-BE49-F238E27FC236}">
                <a16:creationId xmlns:a16="http://schemas.microsoft.com/office/drawing/2014/main" id="{A30046C9-7286-442E-B5D2-9182D2F71B12}"/>
              </a:ext>
            </a:extLst>
          </p:cNvPr>
          <p:cNvSpPr/>
          <p:nvPr/>
        </p:nvSpPr>
        <p:spPr>
          <a:xfrm>
            <a:off x="1166813" y="3265488"/>
            <a:ext cx="541338" cy="468313"/>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36000" rtlCol="0" anchor="ctr"/>
          <a:lstStyle/>
          <a:p>
            <a:pPr algn="ctr"/>
            <a:r>
              <a:rPr lang="en-US" sz="900" dirty="0"/>
              <a:t>End-clients</a:t>
            </a:r>
          </a:p>
        </p:txBody>
      </p:sp>
      <p:sp>
        <p:nvSpPr>
          <p:cNvPr id="110" name="Rectangle 109">
            <a:extLst>
              <a:ext uri="{FF2B5EF4-FFF2-40B4-BE49-F238E27FC236}">
                <a16:creationId xmlns:a16="http://schemas.microsoft.com/office/drawing/2014/main" id="{D112EAE9-1C24-4AF0-B3DD-273BF2FF5A59}"/>
              </a:ext>
            </a:extLst>
          </p:cNvPr>
          <p:cNvSpPr/>
          <p:nvPr/>
        </p:nvSpPr>
        <p:spPr>
          <a:xfrm>
            <a:off x="1166813" y="2747963"/>
            <a:ext cx="541338" cy="468313"/>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36000" rtlCol="0" anchor="ctr"/>
          <a:lstStyle/>
          <a:p>
            <a:pPr algn="ctr"/>
            <a:r>
              <a:rPr lang="en-US" sz="900" dirty="0"/>
              <a:t>Internal</a:t>
            </a:r>
          </a:p>
        </p:txBody>
      </p:sp>
      <p:sp>
        <p:nvSpPr>
          <p:cNvPr id="111" name="Text Placeholder 38">
            <a:extLst>
              <a:ext uri="{FF2B5EF4-FFF2-40B4-BE49-F238E27FC236}">
                <a16:creationId xmlns:a16="http://schemas.microsoft.com/office/drawing/2014/main" id="{9B916422-AB4B-4397-9CE1-E4BDD0AED7FE}"/>
              </a:ext>
            </a:extLst>
          </p:cNvPr>
          <p:cNvSpPr txBox="1">
            <a:spLocks/>
          </p:cNvSpPr>
          <p:nvPr/>
        </p:nvSpPr>
        <p:spPr>
          <a:xfrm>
            <a:off x="5172051" y="6371796"/>
            <a:ext cx="3676981" cy="255341"/>
          </a:xfrm>
        </p:spPr>
        <p:txBody>
          <a:bodyPr/>
          <a:lstStyle>
            <a:lvl1pPr marL="371464" indent="-371464" algn="l" defTabSz="990570" rtl="0" eaLnBrk="1" latinLnBrk="0" hangingPunct="1">
              <a:spcBef>
                <a:spcPct val="20000"/>
              </a:spcBef>
              <a:buFont typeface="Arial" pitchFamily="34" charset="0"/>
              <a:buChar char="•"/>
              <a:defRPr sz="3467" kern="1200">
                <a:solidFill>
                  <a:schemeClr val="tx1"/>
                </a:solidFill>
                <a:latin typeface="+mn-lt"/>
                <a:ea typeface="+mn-ea"/>
                <a:cs typeface="+mn-cs"/>
              </a:defRPr>
            </a:lvl1pPr>
            <a:lvl2pPr marL="804838" indent="-309553" algn="l" defTabSz="990570" rtl="0" eaLnBrk="1" latinLnBrk="0" hangingPunct="1">
              <a:spcBef>
                <a:spcPct val="20000"/>
              </a:spcBef>
              <a:buFont typeface="Arial" pitchFamily="34" charset="0"/>
              <a:buChar char="–"/>
              <a:defRPr sz="3033" kern="1200">
                <a:solidFill>
                  <a:schemeClr val="tx1"/>
                </a:solidFill>
                <a:latin typeface="+mn-lt"/>
                <a:ea typeface="+mn-ea"/>
                <a:cs typeface="+mn-cs"/>
              </a:defRPr>
            </a:lvl2pPr>
            <a:lvl3pPr marL="1238212" indent="-247642" algn="l" defTabSz="990570" rtl="0" eaLnBrk="1" latinLnBrk="0" hangingPunct="1">
              <a:spcBef>
                <a:spcPct val="20000"/>
              </a:spcBef>
              <a:buFont typeface="Arial" pitchFamily="34" charset="0"/>
              <a:buChar char="•"/>
              <a:defRPr sz="2600" kern="1200">
                <a:solidFill>
                  <a:schemeClr val="tx1"/>
                </a:solidFill>
                <a:latin typeface="+mn-lt"/>
                <a:ea typeface="+mn-ea"/>
                <a:cs typeface="+mn-cs"/>
              </a:defRPr>
            </a:lvl3pPr>
            <a:lvl4pPr marL="1733497"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4pPr>
            <a:lvl5pPr marL="2228781"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5pPr>
            <a:lvl6pPr marL="2724066"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6pPr>
            <a:lvl7pPr marL="3219351"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7pPr>
            <a:lvl8pPr marL="3714636"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8pPr>
            <a:lvl9pPr marL="4209920"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9pPr>
          </a:lstStyle>
          <a:p>
            <a:pPr marL="0" indent="0">
              <a:buNone/>
            </a:pPr>
            <a:r>
              <a:rPr lang="en-US" sz="800" i="1" dirty="0">
                <a:solidFill>
                  <a:schemeClr val="bg1"/>
                </a:solidFill>
              </a:rPr>
              <a:t>Sources: eleven research and analysis, Hestia’s VDD, Hestia’s IM</a:t>
            </a:r>
          </a:p>
        </p:txBody>
      </p:sp>
      <p:sp>
        <p:nvSpPr>
          <p:cNvPr id="134" name="Oval 133">
            <a:extLst>
              <a:ext uri="{FF2B5EF4-FFF2-40B4-BE49-F238E27FC236}">
                <a16:creationId xmlns:a16="http://schemas.microsoft.com/office/drawing/2014/main" id="{D5795A40-7B7E-4315-876A-A38D6610B661}"/>
              </a:ext>
            </a:extLst>
          </p:cNvPr>
          <p:cNvSpPr/>
          <p:nvPr>
            <p:custDataLst>
              <p:tags r:id="rId2"/>
            </p:custDataLst>
          </p:nvPr>
        </p:nvSpPr>
        <p:spPr bwMode="auto">
          <a:xfrm>
            <a:off x="1895475" y="2914650"/>
            <a:ext cx="187325" cy="187325"/>
          </a:xfrm>
          <a:prstGeom prst="ellipse">
            <a:avLst/>
          </a:prstGeom>
          <a:solidFill>
            <a:schemeClr val="bg1"/>
          </a:solidFill>
          <a:ln w="9525" cap="flat" cmpd="sng" algn="ctr">
            <a:solidFill>
              <a:schemeClr val="tx2"/>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12" name="Arc 11">
            <a:extLst>
              <a:ext uri="{FF2B5EF4-FFF2-40B4-BE49-F238E27FC236}">
                <a16:creationId xmlns:a16="http://schemas.microsoft.com/office/drawing/2014/main" id="{D8C440F0-5663-4EAC-8964-248F32036591}"/>
              </a:ext>
            </a:extLst>
          </p:cNvPr>
          <p:cNvSpPr/>
          <p:nvPr>
            <p:custDataLst>
              <p:tags r:id="rId3"/>
            </p:custDataLst>
          </p:nvPr>
        </p:nvSpPr>
        <p:spPr bwMode="gray">
          <a:xfrm>
            <a:off x="1895475" y="2914650"/>
            <a:ext cx="187324" cy="187324"/>
          </a:xfrm>
          <a:prstGeom prst="arc">
            <a:avLst>
              <a:gd name="adj1" fmla="val 16200000"/>
              <a:gd name="adj2" fmla="val 10800000"/>
            </a:avLst>
          </a:prstGeom>
          <a:solidFill>
            <a:schemeClr val="tx2"/>
          </a:solidFill>
          <a:ln w="9525" cap="flat" cmpd="sng" algn="ctr">
            <a:solidFill>
              <a:schemeClr val="tx2"/>
            </a:solid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pic>
        <p:nvPicPr>
          <p:cNvPr id="159" name="Graphic 167" descr="Checkmark with solid fill">
            <a:extLst>
              <a:ext uri="{FF2B5EF4-FFF2-40B4-BE49-F238E27FC236}">
                <a16:creationId xmlns:a16="http://schemas.microsoft.com/office/drawing/2014/main" id="{A0D45BB9-5749-4966-B0B2-38AFE5E114D3}"/>
              </a:ext>
            </a:extLst>
          </p:cNvPr>
          <p:cNvPicPr>
            <a:picLocks noChangeAspect="1"/>
          </p:cNvPicPr>
          <p:nvPr/>
        </p:nvPicPr>
        <p:blipFill>
          <a:blip r:embed="rId22" cstate="print">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584515" y="6483253"/>
            <a:ext cx="218372" cy="218372"/>
          </a:xfrm>
          <a:prstGeom prst="rect">
            <a:avLst/>
          </a:prstGeom>
        </p:spPr>
      </p:pic>
      <p:sp>
        <p:nvSpPr>
          <p:cNvPr id="160" name="ZoneTexte 523">
            <a:extLst>
              <a:ext uri="{FF2B5EF4-FFF2-40B4-BE49-F238E27FC236}">
                <a16:creationId xmlns:a16="http://schemas.microsoft.com/office/drawing/2014/main" id="{A8A94204-7780-44D2-9F69-E6D88D81CCC9}"/>
              </a:ext>
            </a:extLst>
          </p:cNvPr>
          <p:cNvSpPr txBox="1"/>
          <p:nvPr/>
        </p:nvSpPr>
        <p:spPr>
          <a:xfrm>
            <a:off x="681410" y="6483253"/>
            <a:ext cx="899388" cy="230832"/>
          </a:xfrm>
          <a:prstGeom prst="rect">
            <a:avLst/>
          </a:prstGeom>
          <a:noFill/>
        </p:spPr>
        <p:txBody>
          <a:bodyPr wrap="square">
            <a:spAutoFit/>
          </a:bodyPr>
          <a:lstStyle/>
          <a:p>
            <a:pPr algn="ctr"/>
            <a:r>
              <a:rPr lang="en-US" sz="900" i="1" dirty="0"/>
              <a:t>Deployed</a:t>
            </a:r>
          </a:p>
        </p:txBody>
      </p:sp>
      <p:pic>
        <p:nvPicPr>
          <p:cNvPr id="161" name="Graphic 167" descr="Checkmark with solid fill">
            <a:extLst>
              <a:ext uri="{FF2B5EF4-FFF2-40B4-BE49-F238E27FC236}">
                <a16:creationId xmlns:a16="http://schemas.microsoft.com/office/drawing/2014/main" id="{D77A461A-375C-4AF1-8B9E-94FE6C68C6A1}"/>
              </a:ext>
            </a:extLst>
          </p:cNvPr>
          <p:cNvPicPr>
            <a:picLocks noChangeAspect="1"/>
          </p:cNvPicPr>
          <p:nvPr/>
        </p:nvPicPr>
        <p:blipFill>
          <a:blip r:embed="rId24" cstate="print">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1636335" y="6483253"/>
            <a:ext cx="218372" cy="218372"/>
          </a:xfrm>
          <a:prstGeom prst="rect">
            <a:avLst/>
          </a:prstGeom>
        </p:spPr>
      </p:pic>
      <p:sp>
        <p:nvSpPr>
          <p:cNvPr id="162" name="ZoneTexte 525">
            <a:extLst>
              <a:ext uri="{FF2B5EF4-FFF2-40B4-BE49-F238E27FC236}">
                <a16:creationId xmlns:a16="http://schemas.microsoft.com/office/drawing/2014/main" id="{7C77AD03-3049-47E7-8DA8-DA2A5283D6AD}"/>
              </a:ext>
            </a:extLst>
          </p:cNvPr>
          <p:cNvSpPr txBox="1"/>
          <p:nvPr/>
        </p:nvSpPr>
        <p:spPr>
          <a:xfrm>
            <a:off x="1708610" y="6478186"/>
            <a:ext cx="1436628" cy="230832"/>
          </a:xfrm>
          <a:prstGeom prst="rect">
            <a:avLst/>
          </a:prstGeom>
          <a:noFill/>
        </p:spPr>
        <p:txBody>
          <a:bodyPr wrap="square">
            <a:spAutoFit/>
          </a:bodyPr>
          <a:lstStyle/>
          <a:p>
            <a:pPr algn="ctr"/>
            <a:r>
              <a:rPr lang="en-US" sz="900" i="1" dirty="0"/>
              <a:t>Partially deployed</a:t>
            </a:r>
          </a:p>
        </p:txBody>
      </p:sp>
      <p:sp>
        <p:nvSpPr>
          <p:cNvPr id="14" name="Rectangle 13">
            <a:extLst>
              <a:ext uri="{FF2B5EF4-FFF2-40B4-BE49-F238E27FC236}">
                <a16:creationId xmlns:a16="http://schemas.microsoft.com/office/drawing/2014/main" id="{B8D529E0-B56F-42E9-9413-B04B09D1BC35}"/>
              </a:ext>
            </a:extLst>
          </p:cNvPr>
          <p:cNvSpPr/>
          <p:nvPr/>
        </p:nvSpPr>
        <p:spPr>
          <a:xfrm>
            <a:off x="5775325" y="1740735"/>
            <a:ext cx="3806825" cy="463550"/>
          </a:xfrm>
          <a:prstGeom prst="rect">
            <a:avLst/>
          </a:prstGeom>
          <a:solidFill>
            <a:schemeClr val="accent1">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324000" rtlCol="0" anchor="ctr"/>
          <a:lstStyle/>
          <a:p>
            <a:r>
              <a:rPr lang="en-US" sz="900" dirty="0">
                <a:solidFill>
                  <a:schemeClr val="tx1"/>
                </a:solidFill>
              </a:rPr>
              <a:t>Currently under discussion </a:t>
            </a:r>
          </a:p>
        </p:txBody>
      </p:sp>
      <p:sp>
        <p:nvSpPr>
          <p:cNvPr id="15" name="Rectangle 14">
            <a:extLst>
              <a:ext uri="{FF2B5EF4-FFF2-40B4-BE49-F238E27FC236}">
                <a16:creationId xmlns:a16="http://schemas.microsoft.com/office/drawing/2014/main" id="{BD17CEC9-4298-48C2-A07A-B6966AE88E71}"/>
              </a:ext>
            </a:extLst>
          </p:cNvPr>
          <p:cNvSpPr/>
          <p:nvPr/>
        </p:nvSpPr>
        <p:spPr>
          <a:xfrm>
            <a:off x="5775325" y="2243972"/>
            <a:ext cx="3806825" cy="1495425"/>
          </a:xfrm>
          <a:prstGeom prst="rect">
            <a:avLst/>
          </a:prstGeom>
          <a:solidFill>
            <a:schemeClr val="accent1">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360000" rIns="36000" rtlCol="0" anchor="t"/>
          <a:lstStyle/>
          <a:p>
            <a:endParaRPr lang="en-US" sz="1000" dirty="0">
              <a:solidFill>
                <a:schemeClr val="tx1"/>
              </a:solidFill>
            </a:endParaRPr>
          </a:p>
        </p:txBody>
      </p:sp>
      <p:sp>
        <p:nvSpPr>
          <p:cNvPr id="16" name="Rectangle 15">
            <a:extLst>
              <a:ext uri="{FF2B5EF4-FFF2-40B4-BE49-F238E27FC236}">
                <a16:creationId xmlns:a16="http://schemas.microsoft.com/office/drawing/2014/main" id="{B886F05E-DC2A-4B28-89B2-BAEBC0591254}"/>
              </a:ext>
            </a:extLst>
          </p:cNvPr>
          <p:cNvSpPr/>
          <p:nvPr/>
        </p:nvSpPr>
        <p:spPr>
          <a:xfrm>
            <a:off x="5775325" y="3777497"/>
            <a:ext cx="3806825" cy="1128713"/>
          </a:xfrm>
          <a:prstGeom prst="rect">
            <a:avLst/>
          </a:prstGeom>
          <a:solidFill>
            <a:schemeClr val="accent1">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1" dirty="0">
                <a:solidFill>
                  <a:schemeClr val="tx1"/>
                </a:solidFill>
              </a:rPr>
              <a:t>Addressed in part 4</a:t>
            </a:r>
          </a:p>
        </p:txBody>
      </p:sp>
      <p:sp>
        <p:nvSpPr>
          <p:cNvPr id="17" name="Rectangle 16">
            <a:extLst>
              <a:ext uri="{FF2B5EF4-FFF2-40B4-BE49-F238E27FC236}">
                <a16:creationId xmlns:a16="http://schemas.microsoft.com/office/drawing/2014/main" id="{FD9BD1A8-B133-4ED7-9402-59FE79DE23EC}"/>
              </a:ext>
            </a:extLst>
          </p:cNvPr>
          <p:cNvSpPr/>
          <p:nvPr/>
        </p:nvSpPr>
        <p:spPr>
          <a:xfrm>
            <a:off x="5775325" y="4944310"/>
            <a:ext cx="3806825" cy="646113"/>
          </a:xfrm>
          <a:prstGeom prst="rect">
            <a:avLst/>
          </a:prstGeom>
          <a:solidFill>
            <a:schemeClr val="accent1">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tx1"/>
              </a:solidFill>
            </a:endParaRPr>
          </a:p>
        </p:txBody>
      </p:sp>
      <p:sp>
        <p:nvSpPr>
          <p:cNvPr id="56" name="Rectangle 55">
            <a:extLst>
              <a:ext uri="{FF2B5EF4-FFF2-40B4-BE49-F238E27FC236}">
                <a16:creationId xmlns:a16="http://schemas.microsoft.com/office/drawing/2014/main" id="{F37F2C7C-4651-46F1-B548-F75D15102AEA}"/>
              </a:ext>
            </a:extLst>
          </p:cNvPr>
          <p:cNvSpPr/>
          <p:nvPr/>
        </p:nvSpPr>
        <p:spPr>
          <a:xfrm>
            <a:off x="6201854" y="2782135"/>
            <a:ext cx="3346450" cy="4683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36000" rtlCol="0" anchor="ctr"/>
          <a:lstStyle/>
          <a:p>
            <a:r>
              <a:rPr lang="en-US" sz="900" dirty="0">
                <a:solidFill>
                  <a:schemeClr val="tx1"/>
                </a:solidFill>
              </a:rPr>
              <a:t>Development of an extensive talent pool and digitalization of all follow-up</a:t>
            </a:r>
          </a:p>
        </p:txBody>
      </p:sp>
      <p:sp>
        <p:nvSpPr>
          <p:cNvPr id="61" name="Rectangle 60">
            <a:extLst>
              <a:ext uri="{FF2B5EF4-FFF2-40B4-BE49-F238E27FC236}">
                <a16:creationId xmlns:a16="http://schemas.microsoft.com/office/drawing/2014/main" id="{86718822-02E2-4F9A-B0D6-5A2C08F0884A}"/>
              </a:ext>
            </a:extLst>
          </p:cNvPr>
          <p:cNvSpPr/>
          <p:nvPr/>
        </p:nvSpPr>
        <p:spPr>
          <a:xfrm>
            <a:off x="6201855" y="2267785"/>
            <a:ext cx="2828925" cy="4683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36000" rtlCol="0" anchor="ctr"/>
          <a:lstStyle/>
          <a:p>
            <a:r>
              <a:rPr lang="en-US" sz="900" dirty="0">
                <a:solidFill>
                  <a:schemeClr val="tx1"/>
                </a:solidFill>
              </a:rPr>
              <a:t>Simplification of the management of "small files" with a 100% digital path on </a:t>
            </a:r>
            <a:r>
              <a:rPr lang="en-US" sz="900" dirty="0" err="1">
                <a:solidFill>
                  <a:schemeClr val="tx1"/>
                </a:solidFill>
              </a:rPr>
              <a:t>Frizbiz</a:t>
            </a:r>
            <a:endParaRPr lang="en-US" sz="900" dirty="0">
              <a:solidFill>
                <a:schemeClr val="tx1"/>
              </a:solidFill>
            </a:endParaRPr>
          </a:p>
        </p:txBody>
      </p:sp>
      <p:pic>
        <p:nvPicPr>
          <p:cNvPr id="107" name="Graphic 120" descr="Checkmark with solid fill">
            <a:extLst>
              <a:ext uri="{FF2B5EF4-FFF2-40B4-BE49-F238E27FC236}">
                <a16:creationId xmlns:a16="http://schemas.microsoft.com/office/drawing/2014/main" id="{3430E424-B15F-4530-99BD-DFFB16B1BC41}"/>
              </a:ext>
            </a:extLst>
          </p:cNvPr>
          <p:cNvPicPr>
            <a:picLocks noChangeAspect="1"/>
          </p:cNvPicPr>
          <p:nvPr/>
        </p:nvPicPr>
        <p:blipFill>
          <a:blip r:embed="rId26" cstate="print">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5871655" y="1909010"/>
            <a:ext cx="181610" cy="165100"/>
          </a:xfrm>
          <a:prstGeom prst="rect">
            <a:avLst/>
          </a:prstGeom>
        </p:spPr>
      </p:pic>
      <p:grpSp>
        <p:nvGrpSpPr>
          <p:cNvPr id="182" name="Group 14">
            <a:extLst>
              <a:ext uri="{FF2B5EF4-FFF2-40B4-BE49-F238E27FC236}">
                <a16:creationId xmlns:a16="http://schemas.microsoft.com/office/drawing/2014/main" id="{707E4A1C-D541-4D6F-BF84-C8225E5F8712}"/>
              </a:ext>
            </a:extLst>
          </p:cNvPr>
          <p:cNvGrpSpPr/>
          <p:nvPr/>
        </p:nvGrpSpPr>
        <p:grpSpPr>
          <a:xfrm>
            <a:off x="5911843" y="5245198"/>
            <a:ext cx="753760" cy="76657"/>
            <a:chOff x="3408784" y="1470274"/>
            <a:chExt cx="2376063" cy="76657"/>
          </a:xfrm>
        </p:grpSpPr>
        <p:cxnSp>
          <p:nvCxnSpPr>
            <p:cNvPr id="183" name="Connecteur droit 185">
              <a:extLst>
                <a:ext uri="{FF2B5EF4-FFF2-40B4-BE49-F238E27FC236}">
                  <a16:creationId xmlns:a16="http://schemas.microsoft.com/office/drawing/2014/main" id="{98190E87-9F75-44E1-8715-C07A0EE5806E}"/>
                </a:ext>
              </a:extLst>
            </p:cNvPr>
            <p:cNvCxnSpPr>
              <a:cxnSpLocks/>
            </p:cNvCxnSpPr>
            <p:nvPr/>
          </p:nvCxnSpPr>
          <p:spPr bwMode="auto">
            <a:xfrm>
              <a:off x="3408784" y="1508602"/>
              <a:ext cx="2376063" cy="0"/>
            </a:xfrm>
            <a:prstGeom prst="line">
              <a:avLst/>
            </a:prstGeom>
            <a:solidFill>
              <a:schemeClr val="accent1"/>
            </a:solidFill>
            <a:ln w="9525" cap="flat" cmpd="sng" algn="ctr">
              <a:solidFill>
                <a:schemeClr val="bg1">
                  <a:lumMod val="50000"/>
                </a:schemeClr>
              </a:solidFill>
              <a:prstDash val="solid"/>
              <a:round/>
              <a:headEnd type="diamond" w="med" len="med"/>
              <a:tailEnd type="diamond" w="med" len="med"/>
            </a:ln>
            <a:effectLst/>
          </p:spPr>
        </p:cxnSp>
        <p:cxnSp>
          <p:nvCxnSpPr>
            <p:cNvPr id="184" name="Straight Connector 11">
              <a:extLst>
                <a:ext uri="{FF2B5EF4-FFF2-40B4-BE49-F238E27FC236}">
                  <a16:creationId xmlns:a16="http://schemas.microsoft.com/office/drawing/2014/main" id="{6FCC6B91-B387-4C8D-BD45-494EBE300A63}"/>
                </a:ext>
              </a:extLst>
            </p:cNvPr>
            <p:cNvCxnSpPr/>
            <p:nvPr/>
          </p:nvCxnSpPr>
          <p:spPr bwMode="auto">
            <a:xfrm>
              <a:off x="4002968" y="1470274"/>
              <a:ext cx="0" cy="76657"/>
            </a:xfrm>
            <a:prstGeom prst="line">
              <a:avLst/>
            </a:prstGeom>
            <a:solidFill>
              <a:schemeClr val="accent1"/>
            </a:solidFill>
            <a:ln w="6350" cap="flat" cmpd="sng" algn="ctr">
              <a:solidFill>
                <a:schemeClr val="tx1"/>
              </a:solidFill>
              <a:prstDash val="solid"/>
              <a:round/>
              <a:headEnd type="none" w="med" len="med"/>
              <a:tailEnd type="none" w="med" len="med"/>
            </a:ln>
            <a:effectLst/>
          </p:spPr>
        </p:cxnSp>
        <p:cxnSp>
          <p:nvCxnSpPr>
            <p:cNvPr id="185" name="Straight Connector 393">
              <a:extLst>
                <a:ext uri="{FF2B5EF4-FFF2-40B4-BE49-F238E27FC236}">
                  <a16:creationId xmlns:a16="http://schemas.microsoft.com/office/drawing/2014/main" id="{4D176FEF-E521-4BD7-B677-73CB27619028}"/>
                </a:ext>
              </a:extLst>
            </p:cNvPr>
            <p:cNvCxnSpPr/>
            <p:nvPr/>
          </p:nvCxnSpPr>
          <p:spPr bwMode="auto">
            <a:xfrm>
              <a:off x="4597152" y="1470274"/>
              <a:ext cx="0" cy="76657"/>
            </a:xfrm>
            <a:prstGeom prst="line">
              <a:avLst/>
            </a:prstGeom>
            <a:solidFill>
              <a:schemeClr val="accent1"/>
            </a:solidFill>
            <a:ln w="6350" cap="flat" cmpd="sng" algn="ctr">
              <a:solidFill>
                <a:schemeClr val="tx1"/>
              </a:solidFill>
              <a:prstDash val="solid"/>
              <a:round/>
              <a:headEnd type="none" w="med" len="med"/>
              <a:tailEnd type="none" w="med" len="med"/>
            </a:ln>
            <a:effectLst/>
          </p:spPr>
        </p:cxnSp>
        <p:cxnSp>
          <p:nvCxnSpPr>
            <p:cNvPr id="186" name="Straight Connector 395">
              <a:extLst>
                <a:ext uri="{FF2B5EF4-FFF2-40B4-BE49-F238E27FC236}">
                  <a16:creationId xmlns:a16="http://schemas.microsoft.com/office/drawing/2014/main" id="{F950CA7A-E06D-46A9-8822-F9789FD6134F}"/>
                </a:ext>
              </a:extLst>
            </p:cNvPr>
            <p:cNvCxnSpPr/>
            <p:nvPr/>
          </p:nvCxnSpPr>
          <p:spPr bwMode="auto">
            <a:xfrm>
              <a:off x="5191336" y="1470274"/>
              <a:ext cx="0" cy="76657"/>
            </a:xfrm>
            <a:prstGeom prst="line">
              <a:avLst/>
            </a:prstGeom>
            <a:solidFill>
              <a:schemeClr val="accent1"/>
            </a:solidFill>
            <a:ln w="6350" cap="flat" cmpd="sng" algn="ctr">
              <a:solidFill>
                <a:schemeClr val="tx1"/>
              </a:solidFill>
              <a:prstDash val="solid"/>
              <a:round/>
              <a:headEnd type="none" w="med" len="med"/>
              <a:tailEnd type="none" w="med" len="med"/>
            </a:ln>
            <a:effectLst/>
          </p:spPr>
        </p:cxnSp>
      </p:grpSp>
      <p:sp>
        <p:nvSpPr>
          <p:cNvPr id="188" name="Rectangle 187">
            <a:extLst>
              <a:ext uri="{FF2B5EF4-FFF2-40B4-BE49-F238E27FC236}">
                <a16:creationId xmlns:a16="http://schemas.microsoft.com/office/drawing/2014/main" id="{CBFDB5A1-F4BF-4077-B85B-DCBB511D131F}"/>
              </a:ext>
            </a:extLst>
          </p:cNvPr>
          <p:cNvSpPr/>
          <p:nvPr/>
        </p:nvSpPr>
        <p:spPr>
          <a:xfrm>
            <a:off x="7058295" y="5041696"/>
            <a:ext cx="1240884" cy="46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36000" rtlCol="0" anchor="ctr"/>
          <a:lstStyle/>
          <a:p>
            <a:r>
              <a:rPr lang="en-US" sz="900" i="1" dirty="0">
                <a:solidFill>
                  <a:schemeClr val="tx1"/>
                </a:solidFill>
              </a:rPr>
              <a:t>Addressed in Part 4</a:t>
            </a:r>
          </a:p>
        </p:txBody>
      </p:sp>
      <p:sp>
        <p:nvSpPr>
          <p:cNvPr id="89" name="Rectangle 88">
            <a:extLst>
              <a:ext uri="{FF2B5EF4-FFF2-40B4-BE49-F238E27FC236}">
                <a16:creationId xmlns:a16="http://schemas.microsoft.com/office/drawing/2014/main" id="{0053E10B-EF20-4790-930A-27CDB580C41E}"/>
              </a:ext>
            </a:extLst>
          </p:cNvPr>
          <p:cNvSpPr/>
          <p:nvPr/>
        </p:nvSpPr>
        <p:spPr>
          <a:xfrm>
            <a:off x="6201855" y="3248026"/>
            <a:ext cx="2828925" cy="4683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36000" rtlCol="0" anchor="ctr"/>
          <a:lstStyle/>
          <a:p>
            <a:r>
              <a:rPr lang="en-US" sz="900" dirty="0">
                <a:solidFill>
                  <a:schemeClr val="tx1"/>
                </a:solidFill>
              </a:rPr>
              <a:t>Acceleration and transparency of care with simplified procedures</a:t>
            </a:r>
          </a:p>
        </p:txBody>
      </p:sp>
      <p:sp>
        <p:nvSpPr>
          <p:cNvPr id="101" name="Oval 100">
            <a:extLst>
              <a:ext uri="{FF2B5EF4-FFF2-40B4-BE49-F238E27FC236}">
                <a16:creationId xmlns:a16="http://schemas.microsoft.com/office/drawing/2014/main" id="{B25D321F-61DD-411F-991C-2CB37FFE1364}"/>
              </a:ext>
            </a:extLst>
          </p:cNvPr>
          <p:cNvSpPr/>
          <p:nvPr>
            <p:custDataLst>
              <p:tags r:id="rId4"/>
            </p:custDataLst>
          </p:nvPr>
        </p:nvSpPr>
        <p:spPr bwMode="auto">
          <a:xfrm>
            <a:off x="5872163" y="2914650"/>
            <a:ext cx="187325" cy="187325"/>
          </a:xfrm>
          <a:prstGeom prst="ellipse">
            <a:avLst/>
          </a:prstGeom>
          <a:solidFill>
            <a:schemeClr val="tx2"/>
          </a:solidFill>
          <a:ln w="9525" cap="flat" cmpd="sng" algn="ctr">
            <a:solidFill>
              <a:schemeClr val="tx2"/>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119" name="Oval 118">
            <a:extLst>
              <a:ext uri="{FF2B5EF4-FFF2-40B4-BE49-F238E27FC236}">
                <a16:creationId xmlns:a16="http://schemas.microsoft.com/office/drawing/2014/main" id="{FD3CFAEA-9629-4A61-8FC4-3292A4700536}"/>
              </a:ext>
            </a:extLst>
          </p:cNvPr>
          <p:cNvSpPr/>
          <p:nvPr>
            <p:custDataLst>
              <p:tags r:id="rId5"/>
            </p:custDataLst>
          </p:nvPr>
        </p:nvSpPr>
        <p:spPr bwMode="auto">
          <a:xfrm>
            <a:off x="1895475" y="2393950"/>
            <a:ext cx="187325" cy="187325"/>
          </a:xfrm>
          <a:prstGeom prst="ellipse">
            <a:avLst/>
          </a:prstGeom>
          <a:solidFill>
            <a:schemeClr val="bg1"/>
          </a:solidFill>
          <a:ln w="9525" cap="flat" cmpd="sng" algn="ctr">
            <a:solidFill>
              <a:schemeClr val="tx2"/>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120" name="Arc 119">
            <a:extLst>
              <a:ext uri="{FF2B5EF4-FFF2-40B4-BE49-F238E27FC236}">
                <a16:creationId xmlns:a16="http://schemas.microsoft.com/office/drawing/2014/main" id="{93D09E23-6D6F-4F07-ACFD-DE8D09AD17A8}"/>
              </a:ext>
            </a:extLst>
          </p:cNvPr>
          <p:cNvSpPr/>
          <p:nvPr>
            <p:custDataLst>
              <p:tags r:id="rId6"/>
            </p:custDataLst>
          </p:nvPr>
        </p:nvSpPr>
        <p:spPr bwMode="gray">
          <a:xfrm>
            <a:off x="1895476" y="2393950"/>
            <a:ext cx="187324" cy="187325"/>
          </a:xfrm>
          <a:prstGeom prst="arc">
            <a:avLst>
              <a:gd name="adj1" fmla="val 16200000"/>
              <a:gd name="adj2" fmla="val 10800000"/>
            </a:avLst>
          </a:prstGeom>
          <a:solidFill>
            <a:schemeClr val="tx2"/>
          </a:solidFill>
          <a:ln w="9525" cap="flat" cmpd="sng" algn="ctr">
            <a:solidFill>
              <a:schemeClr val="tx2"/>
            </a:solid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21" name="Oval 120">
            <a:extLst>
              <a:ext uri="{FF2B5EF4-FFF2-40B4-BE49-F238E27FC236}">
                <a16:creationId xmlns:a16="http://schemas.microsoft.com/office/drawing/2014/main" id="{7E6B106B-E8E9-4EB0-86EC-9A7E1C474545}"/>
              </a:ext>
            </a:extLst>
          </p:cNvPr>
          <p:cNvSpPr/>
          <p:nvPr>
            <p:custDataLst>
              <p:tags r:id="rId7"/>
            </p:custDataLst>
          </p:nvPr>
        </p:nvSpPr>
        <p:spPr bwMode="auto">
          <a:xfrm>
            <a:off x="1895475" y="3397250"/>
            <a:ext cx="187325" cy="187325"/>
          </a:xfrm>
          <a:prstGeom prst="ellipse">
            <a:avLst/>
          </a:prstGeom>
          <a:solidFill>
            <a:schemeClr val="tx2"/>
          </a:solidFill>
          <a:ln w="9525" cap="flat" cmpd="sng" algn="ctr">
            <a:solidFill>
              <a:schemeClr val="tx2"/>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125" name="Oval 124">
            <a:extLst>
              <a:ext uri="{FF2B5EF4-FFF2-40B4-BE49-F238E27FC236}">
                <a16:creationId xmlns:a16="http://schemas.microsoft.com/office/drawing/2014/main" id="{9058D2CA-361E-4588-B7EB-6034093739B5}"/>
              </a:ext>
            </a:extLst>
          </p:cNvPr>
          <p:cNvSpPr/>
          <p:nvPr>
            <p:custDataLst>
              <p:tags r:id="rId8"/>
            </p:custDataLst>
          </p:nvPr>
        </p:nvSpPr>
        <p:spPr bwMode="auto">
          <a:xfrm>
            <a:off x="5872163" y="3397250"/>
            <a:ext cx="187325" cy="187325"/>
          </a:xfrm>
          <a:prstGeom prst="ellipse">
            <a:avLst/>
          </a:prstGeom>
          <a:solidFill>
            <a:schemeClr val="tx2"/>
          </a:solidFill>
          <a:ln w="9525" cap="flat" cmpd="sng" algn="ctr">
            <a:solidFill>
              <a:schemeClr val="tx2"/>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90" name="Rectangle 89">
            <a:extLst>
              <a:ext uri="{FF2B5EF4-FFF2-40B4-BE49-F238E27FC236}">
                <a16:creationId xmlns:a16="http://schemas.microsoft.com/office/drawing/2014/main" id="{39390C9C-6887-462F-90D2-1539942362C4}"/>
              </a:ext>
            </a:extLst>
          </p:cNvPr>
          <p:cNvSpPr/>
          <p:nvPr/>
        </p:nvSpPr>
        <p:spPr>
          <a:xfrm>
            <a:off x="1805495" y="1742241"/>
            <a:ext cx="3806825" cy="463550"/>
          </a:xfrm>
          <a:prstGeom prst="rect">
            <a:avLst/>
          </a:prstGeom>
          <a:solidFill>
            <a:schemeClr val="accent1">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324000" rtlCol="0" anchor="ctr"/>
          <a:lstStyle/>
          <a:p>
            <a:r>
              <a:rPr lang="en-US" sz="900" dirty="0">
                <a:solidFill>
                  <a:schemeClr val="tx1"/>
                </a:solidFill>
              </a:rPr>
              <a:t>Customer portal development underway with delivery scheduled for June 21</a:t>
            </a:r>
          </a:p>
        </p:txBody>
      </p:sp>
      <p:sp>
        <p:nvSpPr>
          <p:cNvPr id="92" name="Rectangle 91">
            <a:extLst>
              <a:ext uri="{FF2B5EF4-FFF2-40B4-BE49-F238E27FC236}">
                <a16:creationId xmlns:a16="http://schemas.microsoft.com/office/drawing/2014/main" id="{810A05CD-3CDC-4778-8CF3-2D331904A50E}"/>
              </a:ext>
            </a:extLst>
          </p:cNvPr>
          <p:cNvSpPr/>
          <p:nvPr/>
        </p:nvSpPr>
        <p:spPr>
          <a:xfrm>
            <a:off x="1805495" y="2245478"/>
            <a:ext cx="3806825" cy="1495425"/>
          </a:xfrm>
          <a:prstGeom prst="rect">
            <a:avLst/>
          </a:prstGeom>
          <a:solidFill>
            <a:schemeClr val="accent1">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360000" rIns="36000" rtlCol="0" anchor="t"/>
          <a:lstStyle/>
          <a:p>
            <a:endParaRPr lang="en-US" sz="1000" dirty="0">
              <a:solidFill>
                <a:schemeClr val="tx1"/>
              </a:solidFill>
            </a:endParaRPr>
          </a:p>
        </p:txBody>
      </p:sp>
      <p:sp>
        <p:nvSpPr>
          <p:cNvPr id="93" name="Rectangle 92">
            <a:extLst>
              <a:ext uri="{FF2B5EF4-FFF2-40B4-BE49-F238E27FC236}">
                <a16:creationId xmlns:a16="http://schemas.microsoft.com/office/drawing/2014/main" id="{BCC85884-BEF3-4A74-9C31-5252A2AE964C}"/>
              </a:ext>
            </a:extLst>
          </p:cNvPr>
          <p:cNvSpPr/>
          <p:nvPr/>
        </p:nvSpPr>
        <p:spPr>
          <a:xfrm>
            <a:off x="1805495" y="3779003"/>
            <a:ext cx="3806825" cy="1128713"/>
          </a:xfrm>
          <a:prstGeom prst="rect">
            <a:avLst/>
          </a:prstGeom>
          <a:solidFill>
            <a:schemeClr val="accent1">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tx1"/>
              </a:solidFill>
            </a:endParaRPr>
          </a:p>
        </p:txBody>
      </p:sp>
      <p:sp>
        <p:nvSpPr>
          <p:cNvPr id="94" name="Rectangle 93">
            <a:extLst>
              <a:ext uri="{FF2B5EF4-FFF2-40B4-BE49-F238E27FC236}">
                <a16:creationId xmlns:a16="http://schemas.microsoft.com/office/drawing/2014/main" id="{9ED613B1-4950-469D-AF1E-7A9A224F1089}"/>
              </a:ext>
            </a:extLst>
          </p:cNvPr>
          <p:cNvSpPr/>
          <p:nvPr/>
        </p:nvSpPr>
        <p:spPr>
          <a:xfrm>
            <a:off x="1805495" y="4945816"/>
            <a:ext cx="3806825" cy="646113"/>
          </a:xfrm>
          <a:prstGeom prst="rect">
            <a:avLst/>
          </a:prstGeom>
          <a:solidFill>
            <a:schemeClr val="accent1">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tx1"/>
              </a:solidFill>
            </a:endParaRPr>
          </a:p>
        </p:txBody>
      </p:sp>
      <p:sp>
        <p:nvSpPr>
          <p:cNvPr id="95" name="Rectangle 94">
            <a:extLst>
              <a:ext uri="{FF2B5EF4-FFF2-40B4-BE49-F238E27FC236}">
                <a16:creationId xmlns:a16="http://schemas.microsoft.com/office/drawing/2014/main" id="{EFF4D5B6-DFB2-472A-A61F-4B7C9BBA0AD1}"/>
              </a:ext>
            </a:extLst>
          </p:cNvPr>
          <p:cNvSpPr/>
          <p:nvPr/>
        </p:nvSpPr>
        <p:spPr>
          <a:xfrm>
            <a:off x="2215070" y="2783641"/>
            <a:ext cx="3346450" cy="4683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36000" rtlCol="0" anchor="ctr"/>
          <a:lstStyle/>
          <a:p>
            <a:r>
              <a:rPr lang="en-US" sz="900" dirty="0">
                <a:solidFill>
                  <a:schemeClr val="tx1"/>
                </a:solidFill>
              </a:rPr>
              <a:t>Centralization of workflow simplifying file management</a:t>
            </a:r>
          </a:p>
        </p:txBody>
      </p:sp>
      <p:pic>
        <p:nvPicPr>
          <p:cNvPr id="97" name="Graphic 120" descr="Checkmark with solid fill">
            <a:extLst>
              <a:ext uri="{FF2B5EF4-FFF2-40B4-BE49-F238E27FC236}">
                <a16:creationId xmlns:a16="http://schemas.microsoft.com/office/drawing/2014/main" id="{7C63D0D3-36B7-4062-8BA7-C231CCDE95CC}"/>
              </a:ext>
            </a:extLst>
          </p:cNvPr>
          <p:cNvPicPr>
            <a:picLocks noChangeAspect="1"/>
          </p:cNvPicPr>
          <p:nvPr/>
        </p:nvPicPr>
        <p:blipFill>
          <a:blip r:embed="rId26" cstate="print">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1884870" y="1910515"/>
            <a:ext cx="181610" cy="165100"/>
          </a:xfrm>
          <a:prstGeom prst="rect">
            <a:avLst/>
          </a:prstGeom>
        </p:spPr>
      </p:pic>
      <p:grpSp>
        <p:nvGrpSpPr>
          <p:cNvPr id="105" name="Group 14">
            <a:extLst>
              <a:ext uri="{FF2B5EF4-FFF2-40B4-BE49-F238E27FC236}">
                <a16:creationId xmlns:a16="http://schemas.microsoft.com/office/drawing/2014/main" id="{9E510D0F-AFBB-45FA-A5C3-58D8B1C0D973}"/>
              </a:ext>
            </a:extLst>
          </p:cNvPr>
          <p:cNvGrpSpPr/>
          <p:nvPr/>
        </p:nvGrpSpPr>
        <p:grpSpPr>
          <a:xfrm>
            <a:off x="1924558" y="5256206"/>
            <a:ext cx="754063" cy="76657"/>
            <a:chOff x="3408784" y="1470274"/>
            <a:chExt cx="2376063" cy="76657"/>
          </a:xfrm>
        </p:grpSpPr>
        <p:cxnSp>
          <p:nvCxnSpPr>
            <p:cNvPr id="106" name="Connecteur droit 185">
              <a:extLst>
                <a:ext uri="{FF2B5EF4-FFF2-40B4-BE49-F238E27FC236}">
                  <a16:creationId xmlns:a16="http://schemas.microsoft.com/office/drawing/2014/main" id="{DEBE3270-4E41-4158-8F0E-1B4845B85C7D}"/>
                </a:ext>
              </a:extLst>
            </p:cNvPr>
            <p:cNvCxnSpPr>
              <a:cxnSpLocks/>
            </p:cNvCxnSpPr>
            <p:nvPr/>
          </p:nvCxnSpPr>
          <p:spPr bwMode="auto">
            <a:xfrm>
              <a:off x="3408784" y="1508602"/>
              <a:ext cx="2376063" cy="0"/>
            </a:xfrm>
            <a:prstGeom prst="line">
              <a:avLst/>
            </a:prstGeom>
            <a:solidFill>
              <a:schemeClr val="accent1"/>
            </a:solidFill>
            <a:ln w="9525" cap="flat" cmpd="sng" algn="ctr">
              <a:solidFill>
                <a:schemeClr val="bg1">
                  <a:lumMod val="50000"/>
                </a:schemeClr>
              </a:solidFill>
              <a:prstDash val="solid"/>
              <a:round/>
              <a:headEnd type="diamond" w="med" len="med"/>
              <a:tailEnd type="diamond" w="med" len="med"/>
            </a:ln>
            <a:effectLst/>
          </p:spPr>
        </p:cxnSp>
        <p:cxnSp>
          <p:nvCxnSpPr>
            <p:cNvPr id="109" name="Straight Connector 11">
              <a:extLst>
                <a:ext uri="{FF2B5EF4-FFF2-40B4-BE49-F238E27FC236}">
                  <a16:creationId xmlns:a16="http://schemas.microsoft.com/office/drawing/2014/main" id="{9D683A0F-5165-48F7-A40F-71D54F70FFF7}"/>
                </a:ext>
              </a:extLst>
            </p:cNvPr>
            <p:cNvCxnSpPr/>
            <p:nvPr/>
          </p:nvCxnSpPr>
          <p:spPr bwMode="auto">
            <a:xfrm>
              <a:off x="4002968" y="1470274"/>
              <a:ext cx="0" cy="76657"/>
            </a:xfrm>
            <a:prstGeom prst="line">
              <a:avLst/>
            </a:prstGeom>
            <a:solidFill>
              <a:schemeClr val="accent1"/>
            </a:solidFill>
            <a:ln w="6350" cap="flat" cmpd="sng" algn="ctr">
              <a:solidFill>
                <a:schemeClr val="tx1"/>
              </a:solidFill>
              <a:prstDash val="solid"/>
              <a:round/>
              <a:headEnd type="none" w="med" len="med"/>
              <a:tailEnd type="none" w="med" len="med"/>
            </a:ln>
            <a:effectLst/>
          </p:spPr>
        </p:cxnSp>
        <p:cxnSp>
          <p:nvCxnSpPr>
            <p:cNvPr id="113" name="Straight Connector 393">
              <a:extLst>
                <a:ext uri="{FF2B5EF4-FFF2-40B4-BE49-F238E27FC236}">
                  <a16:creationId xmlns:a16="http://schemas.microsoft.com/office/drawing/2014/main" id="{CDB564E9-E78A-4E18-887E-018C08A75FD9}"/>
                </a:ext>
              </a:extLst>
            </p:cNvPr>
            <p:cNvCxnSpPr/>
            <p:nvPr/>
          </p:nvCxnSpPr>
          <p:spPr bwMode="auto">
            <a:xfrm>
              <a:off x="4597152" y="1470274"/>
              <a:ext cx="0" cy="76657"/>
            </a:xfrm>
            <a:prstGeom prst="line">
              <a:avLst/>
            </a:prstGeom>
            <a:solidFill>
              <a:schemeClr val="accent1"/>
            </a:solidFill>
            <a:ln w="6350" cap="flat" cmpd="sng" algn="ctr">
              <a:solidFill>
                <a:schemeClr val="tx1"/>
              </a:solidFill>
              <a:prstDash val="solid"/>
              <a:round/>
              <a:headEnd type="none" w="med" len="med"/>
              <a:tailEnd type="none" w="med" len="med"/>
            </a:ln>
            <a:effectLst/>
          </p:spPr>
        </p:cxnSp>
        <p:cxnSp>
          <p:nvCxnSpPr>
            <p:cNvPr id="114" name="Straight Connector 395">
              <a:extLst>
                <a:ext uri="{FF2B5EF4-FFF2-40B4-BE49-F238E27FC236}">
                  <a16:creationId xmlns:a16="http://schemas.microsoft.com/office/drawing/2014/main" id="{20F8552D-07E5-4919-BFBD-0F34FDE4AD7C}"/>
                </a:ext>
              </a:extLst>
            </p:cNvPr>
            <p:cNvCxnSpPr/>
            <p:nvPr/>
          </p:nvCxnSpPr>
          <p:spPr bwMode="auto">
            <a:xfrm>
              <a:off x="5191336" y="1470274"/>
              <a:ext cx="0" cy="76657"/>
            </a:xfrm>
            <a:prstGeom prst="line">
              <a:avLst/>
            </a:prstGeom>
            <a:solidFill>
              <a:schemeClr val="accent1"/>
            </a:solidFill>
            <a:ln w="6350" cap="flat" cmpd="sng" algn="ctr">
              <a:solidFill>
                <a:schemeClr val="tx1"/>
              </a:solidFill>
              <a:prstDash val="solid"/>
              <a:round/>
              <a:headEnd type="none" w="med" len="med"/>
              <a:tailEnd type="none" w="med" len="med"/>
            </a:ln>
            <a:effectLst/>
          </p:spPr>
        </p:cxnSp>
      </p:grpSp>
      <p:sp>
        <p:nvSpPr>
          <p:cNvPr id="115" name="Flowchart: Connector 114">
            <a:extLst>
              <a:ext uri="{FF2B5EF4-FFF2-40B4-BE49-F238E27FC236}">
                <a16:creationId xmlns:a16="http://schemas.microsoft.com/office/drawing/2014/main" id="{6F1D7D9A-4EAA-45B4-B3C8-BA5E9C1F7277}"/>
              </a:ext>
            </a:extLst>
          </p:cNvPr>
          <p:cNvSpPr/>
          <p:nvPr/>
        </p:nvSpPr>
        <p:spPr>
          <a:xfrm>
            <a:off x="2418271" y="5217279"/>
            <a:ext cx="125413" cy="125413"/>
          </a:xfrm>
          <a:prstGeom prst="flowChartConnector">
            <a:avLst/>
          </a:prstGeom>
          <a:solidFill>
            <a:srgbClr val="00206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Arial" panose="020B0604020202020204" pitchFamily="34" charset="0"/>
              <a:buChar char="•"/>
            </a:pPr>
            <a:endParaRPr lang="en-US" sz="1000" dirty="0">
              <a:solidFill>
                <a:schemeClr val="tx1"/>
              </a:solidFill>
            </a:endParaRPr>
          </a:p>
        </p:txBody>
      </p:sp>
      <p:sp>
        <p:nvSpPr>
          <p:cNvPr id="116" name="Rectangle 115">
            <a:extLst>
              <a:ext uri="{FF2B5EF4-FFF2-40B4-BE49-F238E27FC236}">
                <a16:creationId xmlns:a16="http://schemas.microsoft.com/office/drawing/2014/main" id="{761CB428-B68A-41BA-9FC0-07DEC7039CCA}"/>
              </a:ext>
            </a:extLst>
          </p:cNvPr>
          <p:cNvSpPr/>
          <p:nvPr/>
        </p:nvSpPr>
        <p:spPr>
          <a:xfrm>
            <a:off x="2827845" y="5042653"/>
            <a:ext cx="2679700" cy="4683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36000" rtlCol="0" anchor="ctr"/>
          <a:lstStyle/>
          <a:p>
            <a:r>
              <a:rPr lang="en-US" sz="900" dirty="0">
                <a:solidFill>
                  <a:schemeClr val="tx1"/>
                </a:solidFill>
              </a:rPr>
              <a:t>Must-have for Hestia, all actors already using it (e.g. </a:t>
            </a:r>
            <a:r>
              <a:rPr lang="en-US" sz="900" dirty="0" err="1">
                <a:solidFill>
                  <a:schemeClr val="tx1"/>
                </a:solidFill>
              </a:rPr>
              <a:t>Covéa</a:t>
            </a:r>
            <a:r>
              <a:rPr lang="en-US" sz="900" dirty="0">
                <a:solidFill>
                  <a:schemeClr val="tx1"/>
                </a:solidFill>
              </a:rPr>
              <a:t>)</a:t>
            </a:r>
          </a:p>
        </p:txBody>
      </p:sp>
      <p:sp>
        <p:nvSpPr>
          <p:cNvPr id="118" name="Rectangle 117">
            <a:extLst>
              <a:ext uri="{FF2B5EF4-FFF2-40B4-BE49-F238E27FC236}">
                <a16:creationId xmlns:a16="http://schemas.microsoft.com/office/drawing/2014/main" id="{759A0193-71DB-456E-B77A-940E35134FB3}"/>
              </a:ext>
            </a:extLst>
          </p:cNvPr>
          <p:cNvSpPr/>
          <p:nvPr/>
        </p:nvSpPr>
        <p:spPr>
          <a:xfrm>
            <a:off x="2215070" y="3248778"/>
            <a:ext cx="2828925" cy="4683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36000" rtlCol="0" anchor="ctr"/>
          <a:lstStyle/>
          <a:p>
            <a:r>
              <a:rPr lang="en-US" sz="900" dirty="0">
                <a:solidFill>
                  <a:schemeClr val="tx1"/>
                </a:solidFill>
              </a:rPr>
              <a:t>Simplification of the follow-up of the file and the steps taken by the insured (100% online)</a:t>
            </a:r>
          </a:p>
        </p:txBody>
      </p:sp>
      <p:grpSp>
        <p:nvGrpSpPr>
          <p:cNvPr id="5" name="Group 4">
            <a:extLst>
              <a:ext uri="{FF2B5EF4-FFF2-40B4-BE49-F238E27FC236}">
                <a16:creationId xmlns:a16="http://schemas.microsoft.com/office/drawing/2014/main" id="{E6C627AD-B594-4084-B873-49ECEE794035}"/>
              </a:ext>
            </a:extLst>
          </p:cNvPr>
          <p:cNvGrpSpPr/>
          <p:nvPr/>
        </p:nvGrpSpPr>
        <p:grpSpPr>
          <a:xfrm>
            <a:off x="1805495" y="1221742"/>
            <a:ext cx="7775833" cy="464303"/>
            <a:chOff x="1805495" y="814387"/>
            <a:chExt cx="7775833" cy="464303"/>
          </a:xfrm>
        </p:grpSpPr>
        <p:sp>
          <p:nvSpPr>
            <p:cNvPr id="98" name="Rectangle 97">
              <a:extLst>
                <a:ext uri="{FF2B5EF4-FFF2-40B4-BE49-F238E27FC236}">
                  <a16:creationId xmlns:a16="http://schemas.microsoft.com/office/drawing/2014/main" id="{8D6AADE9-BCE8-4859-8089-8C1D69502AF3}"/>
                </a:ext>
              </a:extLst>
            </p:cNvPr>
            <p:cNvSpPr/>
            <p:nvPr/>
          </p:nvSpPr>
          <p:spPr>
            <a:xfrm>
              <a:off x="5775325" y="814387"/>
              <a:ext cx="3806003" cy="462161"/>
            </a:xfrm>
            <a:prstGeom prst="rect">
              <a:avLst/>
            </a:prstGeom>
            <a:solidFill>
              <a:schemeClr val="accent5">
                <a:lumMod val="40000"/>
                <a:lumOff val="6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Ins="0" rtlCol="0" anchor="ctr"/>
            <a:lstStyle/>
            <a:p>
              <a:pPr marL="288000" algn="ctr"/>
              <a:endParaRPr lang="en-US" sz="1000" b="1" dirty="0">
                <a:solidFill>
                  <a:schemeClr val="accent5">
                    <a:lumMod val="75000"/>
                  </a:schemeClr>
                </a:solidFill>
              </a:endParaRPr>
            </a:p>
          </p:txBody>
        </p:sp>
        <p:pic>
          <p:nvPicPr>
            <p:cNvPr id="87" name="Picture 86">
              <a:extLst>
                <a:ext uri="{FF2B5EF4-FFF2-40B4-BE49-F238E27FC236}">
                  <a16:creationId xmlns:a16="http://schemas.microsoft.com/office/drawing/2014/main" id="{7716AB51-0650-4CF1-880C-F0755B9C6D37}"/>
                </a:ext>
              </a:extLst>
            </p:cNvPr>
            <p:cNvPicPr>
              <a:picLocks noChangeAspect="1"/>
            </p:cNvPicPr>
            <p:nvPr/>
          </p:nvPicPr>
          <p:blipFill>
            <a:blip r:embed="rId28">
              <a:clrChange>
                <a:clrFrom>
                  <a:srgbClr val="FFFFFF"/>
                </a:clrFrom>
                <a:clrTo>
                  <a:srgbClr val="FFFFFF">
                    <a:alpha val="0"/>
                  </a:srgbClr>
                </a:clrTo>
              </a:clrChange>
            </a:blip>
            <a:stretch>
              <a:fillRect/>
            </a:stretch>
          </p:blipFill>
          <p:spPr>
            <a:xfrm>
              <a:off x="7702728" y="845519"/>
              <a:ext cx="1324343" cy="426634"/>
            </a:xfrm>
            <a:prstGeom prst="rect">
              <a:avLst/>
            </a:prstGeom>
          </p:spPr>
        </p:pic>
        <p:pic>
          <p:nvPicPr>
            <p:cNvPr id="88" name="Picture 4" descr="Fonctionnement de Frizbiz">
              <a:extLst>
                <a:ext uri="{FF2B5EF4-FFF2-40B4-BE49-F238E27FC236}">
                  <a16:creationId xmlns:a16="http://schemas.microsoft.com/office/drawing/2014/main" id="{DEE3DDB4-E127-4F23-B5DC-8A22476513F1}"/>
                </a:ext>
              </a:extLst>
            </p:cNvPr>
            <p:cNvPicPr>
              <a:picLocks noChangeAspect="1" noChangeArrowheads="1"/>
            </p:cNvPicPr>
            <p:nvPr/>
          </p:nvPicPr>
          <p:blipFill rotWithShape="1">
            <a:blip r:embed="rId29" cstate="print">
              <a:clrChange>
                <a:clrFrom>
                  <a:srgbClr val="FFFFFF"/>
                </a:clrFrom>
                <a:clrTo>
                  <a:srgbClr val="FFFFFF">
                    <a:alpha val="0"/>
                  </a:srgbClr>
                </a:clrTo>
              </a:clrChange>
              <a:extLst>
                <a:ext uri="{28A0092B-C50C-407E-A947-70E740481C1C}">
                  <a14:useLocalDpi xmlns:a14="http://schemas.microsoft.com/office/drawing/2010/main" val="0"/>
                </a:ext>
              </a:extLst>
            </a:blip>
            <a:srcRect l="14970" t="32122" r="14858" b="34924"/>
            <a:stretch/>
          </p:blipFill>
          <p:spPr bwMode="auto">
            <a:xfrm>
              <a:off x="6347012" y="882995"/>
              <a:ext cx="1267842" cy="359102"/>
            </a:xfrm>
            <a:prstGeom prst="rect">
              <a:avLst/>
            </a:prstGeom>
            <a:noFill/>
            <a:extLst>
              <a:ext uri="{909E8E84-426E-40DD-AFC4-6F175D3DCCD1}">
                <a14:hiddenFill xmlns:a14="http://schemas.microsoft.com/office/drawing/2010/main">
                  <a:solidFill>
                    <a:srgbClr val="FFFFFF"/>
                  </a:solidFill>
                </a14:hiddenFill>
              </a:ext>
            </a:extLst>
          </p:spPr>
        </p:pic>
        <p:sp>
          <p:nvSpPr>
            <p:cNvPr id="104" name="Rectangle 103">
              <a:extLst>
                <a:ext uri="{FF2B5EF4-FFF2-40B4-BE49-F238E27FC236}">
                  <a16:creationId xmlns:a16="http://schemas.microsoft.com/office/drawing/2014/main" id="{24F11FDF-107F-4506-968F-7ED686528B02}"/>
                </a:ext>
              </a:extLst>
            </p:cNvPr>
            <p:cNvSpPr/>
            <p:nvPr/>
          </p:nvSpPr>
          <p:spPr>
            <a:xfrm>
              <a:off x="1805495" y="815140"/>
              <a:ext cx="3806825" cy="463550"/>
            </a:xfrm>
            <a:prstGeom prst="rect">
              <a:avLst/>
            </a:prstGeom>
            <a:solidFill>
              <a:schemeClr val="accent5">
                <a:lumMod val="40000"/>
                <a:lumOff val="6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Ins="720000" rtlCol="0" anchor="ctr"/>
            <a:lstStyle/>
            <a:p>
              <a:pPr marL="288000" algn="r"/>
              <a:r>
                <a:rPr lang="en-US" sz="1000" b="1" dirty="0">
                  <a:solidFill>
                    <a:schemeClr val="accent5">
                      <a:lumMod val="75000"/>
                    </a:schemeClr>
                  </a:solidFill>
                </a:rPr>
                <a:t>Client online portal</a:t>
              </a:r>
            </a:p>
          </p:txBody>
        </p:sp>
        <p:pic>
          <p:nvPicPr>
            <p:cNvPr id="13" name="Picture 12">
              <a:extLst>
                <a:ext uri="{FF2B5EF4-FFF2-40B4-BE49-F238E27FC236}">
                  <a16:creationId xmlns:a16="http://schemas.microsoft.com/office/drawing/2014/main" id="{137D788A-AD2B-408E-9F1D-1C58CF6D673F}"/>
                </a:ext>
              </a:extLst>
            </p:cNvPr>
            <p:cNvPicPr>
              <a:picLocks noChangeAspect="1"/>
            </p:cNvPicPr>
            <p:nvPr/>
          </p:nvPicPr>
          <p:blipFill>
            <a:blip r:embed="rId30">
              <a:clrChange>
                <a:clrFrom>
                  <a:srgbClr val="FFFFFF"/>
                </a:clrFrom>
                <a:clrTo>
                  <a:srgbClr val="FFFFFF">
                    <a:alpha val="0"/>
                  </a:srgbClr>
                </a:clrTo>
              </a:clrChange>
            </a:blip>
            <a:stretch>
              <a:fillRect/>
            </a:stretch>
          </p:blipFill>
          <p:spPr>
            <a:xfrm>
              <a:off x="2748982" y="882245"/>
              <a:ext cx="643501" cy="367281"/>
            </a:xfrm>
            <a:prstGeom prst="rect">
              <a:avLst/>
            </a:prstGeom>
          </p:spPr>
        </p:pic>
      </p:grpSp>
      <p:grpSp>
        <p:nvGrpSpPr>
          <p:cNvPr id="78" name="Group 4">
            <a:extLst>
              <a:ext uri="{FF2B5EF4-FFF2-40B4-BE49-F238E27FC236}">
                <a16:creationId xmlns:a16="http://schemas.microsoft.com/office/drawing/2014/main" id="{3A859B6E-D756-4DD9-8A5B-7652060E31A6}"/>
              </a:ext>
            </a:extLst>
          </p:cNvPr>
          <p:cNvGrpSpPr>
            <a:grpSpLocks noChangeAspect="1"/>
          </p:cNvGrpSpPr>
          <p:nvPr/>
        </p:nvGrpSpPr>
        <p:grpSpPr bwMode="auto">
          <a:xfrm>
            <a:off x="1978069" y="4252076"/>
            <a:ext cx="154135" cy="182566"/>
            <a:chOff x="811" y="719"/>
            <a:chExt cx="694" cy="822"/>
          </a:xfrm>
          <a:solidFill>
            <a:srgbClr val="00B050"/>
          </a:solidFill>
        </p:grpSpPr>
        <p:sp>
          <p:nvSpPr>
            <p:cNvPr id="79" name="Freeform 5">
              <a:extLst>
                <a:ext uri="{FF2B5EF4-FFF2-40B4-BE49-F238E27FC236}">
                  <a16:creationId xmlns:a16="http://schemas.microsoft.com/office/drawing/2014/main" id="{9526821F-8238-4577-9280-8317316743D9}"/>
                </a:ext>
              </a:extLst>
            </p:cNvPr>
            <p:cNvSpPr>
              <a:spLocks/>
            </p:cNvSpPr>
            <p:nvPr/>
          </p:nvSpPr>
          <p:spPr bwMode="auto">
            <a:xfrm>
              <a:off x="811" y="800"/>
              <a:ext cx="93" cy="741"/>
            </a:xfrm>
            <a:custGeom>
              <a:avLst/>
              <a:gdLst>
                <a:gd name="T0" fmla="*/ 4 w 8"/>
                <a:gd name="T1" fmla="*/ 0 h 64"/>
                <a:gd name="T2" fmla="*/ 0 w 8"/>
                <a:gd name="T3" fmla="*/ 4 h 64"/>
                <a:gd name="T4" fmla="*/ 0 w 8"/>
                <a:gd name="T5" fmla="*/ 64 h 64"/>
                <a:gd name="T6" fmla="*/ 8 w 8"/>
                <a:gd name="T7" fmla="*/ 64 h 64"/>
                <a:gd name="T8" fmla="*/ 8 w 8"/>
                <a:gd name="T9" fmla="*/ 4 h 64"/>
                <a:gd name="T10" fmla="*/ 4 w 8"/>
                <a:gd name="T11" fmla="*/ 0 h 64"/>
              </a:gdLst>
              <a:ahLst/>
              <a:cxnLst>
                <a:cxn ang="0">
                  <a:pos x="T0" y="T1"/>
                </a:cxn>
                <a:cxn ang="0">
                  <a:pos x="T2" y="T3"/>
                </a:cxn>
                <a:cxn ang="0">
                  <a:pos x="T4" y="T5"/>
                </a:cxn>
                <a:cxn ang="0">
                  <a:pos x="T6" y="T7"/>
                </a:cxn>
                <a:cxn ang="0">
                  <a:pos x="T8" y="T9"/>
                </a:cxn>
                <a:cxn ang="0">
                  <a:pos x="T10" y="T11"/>
                </a:cxn>
              </a:cxnLst>
              <a:rect l="0" t="0" r="r" b="b"/>
              <a:pathLst>
                <a:path w="8" h="64">
                  <a:moveTo>
                    <a:pt x="4" y="0"/>
                  </a:moveTo>
                  <a:cubicBezTo>
                    <a:pt x="2" y="0"/>
                    <a:pt x="0" y="2"/>
                    <a:pt x="0" y="4"/>
                  </a:cubicBezTo>
                  <a:cubicBezTo>
                    <a:pt x="0" y="64"/>
                    <a:pt x="0" y="64"/>
                    <a:pt x="0" y="64"/>
                  </a:cubicBezTo>
                  <a:cubicBezTo>
                    <a:pt x="8" y="64"/>
                    <a:pt x="8" y="64"/>
                    <a:pt x="8" y="64"/>
                  </a:cubicBezTo>
                  <a:cubicBezTo>
                    <a:pt x="8" y="4"/>
                    <a:pt x="8" y="4"/>
                    <a:pt x="8" y="4"/>
                  </a:cubicBezTo>
                  <a:cubicBezTo>
                    <a:pt x="8" y="2"/>
                    <a:pt x="7"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0" name="Freeform 6">
              <a:extLst>
                <a:ext uri="{FF2B5EF4-FFF2-40B4-BE49-F238E27FC236}">
                  <a16:creationId xmlns:a16="http://schemas.microsoft.com/office/drawing/2014/main" id="{03B9C3FB-8004-4D74-BD58-A28C62D90820}"/>
                </a:ext>
              </a:extLst>
            </p:cNvPr>
            <p:cNvSpPr>
              <a:spLocks/>
            </p:cNvSpPr>
            <p:nvPr/>
          </p:nvSpPr>
          <p:spPr bwMode="auto">
            <a:xfrm>
              <a:off x="950" y="719"/>
              <a:ext cx="555" cy="741"/>
            </a:xfrm>
            <a:custGeom>
              <a:avLst/>
              <a:gdLst>
                <a:gd name="T0" fmla="*/ 0 w 48"/>
                <a:gd name="T1" fmla="*/ 16 h 64"/>
                <a:gd name="T2" fmla="*/ 0 w 48"/>
                <a:gd name="T3" fmla="*/ 48 h 64"/>
                <a:gd name="T4" fmla="*/ 48 w 48"/>
                <a:gd name="T5" fmla="*/ 44 h 64"/>
                <a:gd name="T6" fmla="*/ 48 w 48"/>
                <a:gd name="T7" fmla="*/ 12 h 64"/>
                <a:gd name="T8" fmla="*/ 0 w 48"/>
                <a:gd name="T9" fmla="*/ 16 h 64"/>
              </a:gdLst>
              <a:ahLst/>
              <a:cxnLst>
                <a:cxn ang="0">
                  <a:pos x="T0" y="T1"/>
                </a:cxn>
                <a:cxn ang="0">
                  <a:pos x="T2" y="T3"/>
                </a:cxn>
                <a:cxn ang="0">
                  <a:pos x="T4" y="T5"/>
                </a:cxn>
                <a:cxn ang="0">
                  <a:pos x="T6" y="T7"/>
                </a:cxn>
                <a:cxn ang="0">
                  <a:pos x="T8" y="T9"/>
                </a:cxn>
              </a:cxnLst>
              <a:rect l="0" t="0" r="r" b="b"/>
              <a:pathLst>
                <a:path w="48" h="64">
                  <a:moveTo>
                    <a:pt x="0" y="16"/>
                  </a:moveTo>
                  <a:cubicBezTo>
                    <a:pt x="0" y="48"/>
                    <a:pt x="0" y="48"/>
                    <a:pt x="0" y="48"/>
                  </a:cubicBezTo>
                  <a:cubicBezTo>
                    <a:pt x="24" y="32"/>
                    <a:pt x="24" y="64"/>
                    <a:pt x="48" y="44"/>
                  </a:cubicBezTo>
                  <a:cubicBezTo>
                    <a:pt x="48" y="12"/>
                    <a:pt x="48" y="12"/>
                    <a:pt x="48" y="12"/>
                  </a:cubicBezTo>
                  <a:cubicBezTo>
                    <a:pt x="24" y="32"/>
                    <a:pt x="24" y="0"/>
                    <a:pt x="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81" name="Rectangle 80">
            <a:extLst>
              <a:ext uri="{FF2B5EF4-FFF2-40B4-BE49-F238E27FC236}">
                <a16:creationId xmlns:a16="http://schemas.microsoft.com/office/drawing/2014/main" id="{13945402-02D0-4872-8AAF-B64E57336041}"/>
              </a:ext>
            </a:extLst>
          </p:cNvPr>
          <p:cNvSpPr/>
          <p:nvPr/>
        </p:nvSpPr>
        <p:spPr>
          <a:xfrm>
            <a:off x="2296086" y="4102862"/>
            <a:ext cx="3302767" cy="4809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36000" rtlCol="0" anchor="ctr"/>
          <a:lstStyle/>
          <a:p>
            <a:r>
              <a:rPr lang="en-US" sz="900" dirty="0">
                <a:solidFill>
                  <a:schemeClr val="tx1"/>
                </a:solidFill>
              </a:rPr>
              <a:t>Prerequisites: implementation of agile development methods and tools, interfacing skills</a:t>
            </a:r>
          </a:p>
        </p:txBody>
      </p:sp>
      <p:sp>
        <p:nvSpPr>
          <p:cNvPr id="103" name="Rectangle 102">
            <a:extLst>
              <a:ext uri="{FF2B5EF4-FFF2-40B4-BE49-F238E27FC236}">
                <a16:creationId xmlns:a16="http://schemas.microsoft.com/office/drawing/2014/main" id="{4C048F76-9197-4599-A698-79EFF04AC9E2}"/>
              </a:ext>
            </a:extLst>
          </p:cNvPr>
          <p:cNvSpPr/>
          <p:nvPr/>
        </p:nvSpPr>
        <p:spPr>
          <a:xfrm>
            <a:off x="1804673" y="815431"/>
            <a:ext cx="7776653" cy="373063"/>
          </a:xfrm>
          <a:prstGeom prst="rect">
            <a:avLst/>
          </a:prstGeom>
          <a:solidFill>
            <a:schemeClr val="accent1">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540000" rIns="180000" rtlCol="0" anchor="ctr"/>
          <a:lstStyle/>
          <a:p>
            <a:pPr algn="ctr"/>
            <a:r>
              <a:rPr lang="en-US" sz="900" dirty="0">
                <a:solidFill>
                  <a:schemeClr val="tx1"/>
                </a:solidFill>
              </a:rPr>
              <a:t>All Client Facing use cases towards end clients except cross-sell opportunities</a:t>
            </a:r>
          </a:p>
        </p:txBody>
      </p:sp>
      <p:sp>
        <p:nvSpPr>
          <p:cNvPr id="82" name="Oval 133">
            <a:extLst>
              <a:ext uri="{FF2B5EF4-FFF2-40B4-BE49-F238E27FC236}">
                <a16:creationId xmlns:a16="http://schemas.microsoft.com/office/drawing/2014/main" id="{28D7EB63-9464-445E-8CFF-E1396E03383A}"/>
              </a:ext>
            </a:extLst>
          </p:cNvPr>
          <p:cNvSpPr/>
          <p:nvPr/>
        </p:nvSpPr>
        <p:spPr bwMode="auto">
          <a:xfrm>
            <a:off x="1895474" y="890040"/>
            <a:ext cx="187325" cy="187325"/>
          </a:xfrm>
          <a:prstGeom prst="ellipse">
            <a:avLst/>
          </a:prstGeom>
          <a:solidFill>
            <a:schemeClr val="bg1"/>
          </a:solidFill>
          <a:ln w="9525" cap="flat" cmpd="sng" algn="ctr">
            <a:solidFill>
              <a:schemeClr val="tx2"/>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83" name="Arc 82">
            <a:extLst>
              <a:ext uri="{FF2B5EF4-FFF2-40B4-BE49-F238E27FC236}">
                <a16:creationId xmlns:a16="http://schemas.microsoft.com/office/drawing/2014/main" id="{41BE5C96-44CD-4EEB-9982-85281464F14D}"/>
              </a:ext>
            </a:extLst>
          </p:cNvPr>
          <p:cNvSpPr/>
          <p:nvPr/>
        </p:nvSpPr>
        <p:spPr bwMode="gray">
          <a:xfrm>
            <a:off x="1895474" y="890040"/>
            <a:ext cx="187324" cy="187324"/>
          </a:xfrm>
          <a:prstGeom prst="arc">
            <a:avLst>
              <a:gd name="adj1" fmla="val 16200000"/>
              <a:gd name="adj2" fmla="val 10800000"/>
            </a:avLst>
          </a:prstGeom>
          <a:solidFill>
            <a:schemeClr val="tx2"/>
          </a:solidFill>
          <a:ln w="9525" cap="flat" cmpd="sng" algn="ctr">
            <a:solidFill>
              <a:schemeClr val="tx2"/>
            </a:solid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84" name="Rectangle 83">
            <a:extLst>
              <a:ext uri="{FF2B5EF4-FFF2-40B4-BE49-F238E27FC236}">
                <a16:creationId xmlns:a16="http://schemas.microsoft.com/office/drawing/2014/main" id="{C8690E1B-99C6-46A0-B5DC-90C2CE09DDE2}"/>
              </a:ext>
            </a:extLst>
          </p:cNvPr>
          <p:cNvSpPr/>
          <p:nvPr/>
        </p:nvSpPr>
        <p:spPr>
          <a:xfrm>
            <a:off x="435366" y="1230295"/>
            <a:ext cx="1271588" cy="462161"/>
          </a:xfrm>
          <a:prstGeom prst="rect">
            <a:avLst/>
          </a:prstGeom>
          <a:solidFill>
            <a:srgbClr val="B7DEE8"/>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000" dirty="0">
                <a:solidFill>
                  <a:schemeClr val="tx1"/>
                </a:solidFill>
              </a:rPr>
              <a:t>Hestia’s response</a:t>
            </a:r>
          </a:p>
        </p:txBody>
      </p:sp>
      <p:sp>
        <p:nvSpPr>
          <p:cNvPr id="85" name="Rectangle 84">
            <a:extLst>
              <a:ext uri="{FF2B5EF4-FFF2-40B4-BE49-F238E27FC236}">
                <a16:creationId xmlns:a16="http://schemas.microsoft.com/office/drawing/2014/main" id="{A58C5887-CED1-46F2-9DC6-1A8BC868ED98}"/>
              </a:ext>
            </a:extLst>
          </p:cNvPr>
          <p:cNvSpPr/>
          <p:nvPr/>
        </p:nvSpPr>
        <p:spPr>
          <a:xfrm>
            <a:off x="435366" y="815140"/>
            <a:ext cx="1271588" cy="37306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000" dirty="0"/>
              <a:t>Addressed use-case &amp; relevance</a:t>
            </a:r>
          </a:p>
        </p:txBody>
      </p:sp>
      <p:sp>
        <p:nvSpPr>
          <p:cNvPr id="112" name="Oval 133">
            <a:extLst>
              <a:ext uri="{FF2B5EF4-FFF2-40B4-BE49-F238E27FC236}">
                <a16:creationId xmlns:a16="http://schemas.microsoft.com/office/drawing/2014/main" id="{9F513876-6A87-4993-A0F1-0F689FDBBF01}"/>
              </a:ext>
            </a:extLst>
          </p:cNvPr>
          <p:cNvSpPr/>
          <p:nvPr/>
        </p:nvSpPr>
        <p:spPr bwMode="auto">
          <a:xfrm>
            <a:off x="1884870" y="1344088"/>
            <a:ext cx="187325" cy="187325"/>
          </a:xfrm>
          <a:prstGeom prst="ellipse">
            <a:avLst/>
          </a:prstGeom>
          <a:solidFill>
            <a:schemeClr val="bg1"/>
          </a:solidFill>
          <a:ln w="9525" cap="flat" cmpd="sng" algn="ctr">
            <a:solidFill>
              <a:schemeClr val="tx2"/>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117" name="Arc 116">
            <a:extLst>
              <a:ext uri="{FF2B5EF4-FFF2-40B4-BE49-F238E27FC236}">
                <a16:creationId xmlns:a16="http://schemas.microsoft.com/office/drawing/2014/main" id="{C9DD2D9D-0989-4B91-8196-A5A0B7065E99}"/>
              </a:ext>
            </a:extLst>
          </p:cNvPr>
          <p:cNvSpPr/>
          <p:nvPr/>
        </p:nvSpPr>
        <p:spPr bwMode="gray">
          <a:xfrm>
            <a:off x="1884870" y="1344088"/>
            <a:ext cx="187324" cy="187324"/>
          </a:xfrm>
          <a:prstGeom prst="arc">
            <a:avLst>
              <a:gd name="adj1" fmla="val 16200000"/>
              <a:gd name="adj2" fmla="val 10800000"/>
            </a:avLst>
          </a:prstGeom>
          <a:solidFill>
            <a:schemeClr val="tx2"/>
          </a:solidFill>
          <a:ln w="9525" cap="flat" cmpd="sng" algn="ctr">
            <a:solidFill>
              <a:schemeClr val="tx2"/>
            </a:solid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22" name="Oval 133">
            <a:extLst>
              <a:ext uri="{FF2B5EF4-FFF2-40B4-BE49-F238E27FC236}">
                <a16:creationId xmlns:a16="http://schemas.microsoft.com/office/drawing/2014/main" id="{9D5F634F-72FC-4CD5-A0FE-78EDB7DE2470}"/>
              </a:ext>
            </a:extLst>
          </p:cNvPr>
          <p:cNvSpPr/>
          <p:nvPr/>
        </p:nvSpPr>
        <p:spPr bwMode="auto">
          <a:xfrm>
            <a:off x="1879156" y="2884350"/>
            <a:ext cx="187325" cy="187325"/>
          </a:xfrm>
          <a:prstGeom prst="ellipse">
            <a:avLst/>
          </a:prstGeom>
          <a:solidFill>
            <a:schemeClr val="bg1"/>
          </a:solidFill>
          <a:ln w="9525" cap="flat" cmpd="sng" algn="ctr">
            <a:solidFill>
              <a:schemeClr val="tx2"/>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123" name="Arc 122">
            <a:extLst>
              <a:ext uri="{FF2B5EF4-FFF2-40B4-BE49-F238E27FC236}">
                <a16:creationId xmlns:a16="http://schemas.microsoft.com/office/drawing/2014/main" id="{67DC4BF4-E52A-4F77-A7A3-194C8AD16717}"/>
              </a:ext>
            </a:extLst>
          </p:cNvPr>
          <p:cNvSpPr/>
          <p:nvPr/>
        </p:nvSpPr>
        <p:spPr bwMode="gray">
          <a:xfrm>
            <a:off x="1879156" y="2884350"/>
            <a:ext cx="187324" cy="187324"/>
          </a:xfrm>
          <a:prstGeom prst="arc">
            <a:avLst>
              <a:gd name="adj1" fmla="val 16200000"/>
              <a:gd name="adj2" fmla="val 10800000"/>
            </a:avLst>
          </a:prstGeom>
          <a:solidFill>
            <a:schemeClr val="tx2"/>
          </a:solidFill>
          <a:ln w="9525" cap="flat" cmpd="sng" algn="ctr">
            <a:solidFill>
              <a:schemeClr val="tx2"/>
            </a:solid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24" name="Oval 133">
            <a:extLst>
              <a:ext uri="{FF2B5EF4-FFF2-40B4-BE49-F238E27FC236}">
                <a16:creationId xmlns:a16="http://schemas.microsoft.com/office/drawing/2014/main" id="{634C708A-905F-4423-AD59-7FAB100F7710}"/>
              </a:ext>
            </a:extLst>
          </p:cNvPr>
          <p:cNvSpPr/>
          <p:nvPr/>
        </p:nvSpPr>
        <p:spPr bwMode="auto">
          <a:xfrm>
            <a:off x="1879156" y="3405713"/>
            <a:ext cx="187325" cy="187325"/>
          </a:xfrm>
          <a:prstGeom prst="ellipse">
            <a:avLst/>
          </a:prstGeom>
          <a:solidFill>
            <a:schemeClr val="bg1"/>
          </a:solidFill>
          <a:ln w="9525" cap="flat" cmpd="sng" algn="ctr">
            <a:solidFill>
              <a:schemeClr val="tx2"/>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126" name="Arc 125">
            <a:extLst>
              <a:ext uri="{FF2B5EF4-FFF2-40B4-BE49-F238E27FC236}">
                <a16:creationId xmlns:a16="http://schemas.microsoft.com/office/drawing/2014/main" id="{30A82CFE-7F48-4AA8-AADE-7BBCDBC04817}"/>
              </a:ext>
            </a:extLst>
          </p:cNvPr>
          <p:cNvSpPr/>
          <p:nvPr/>
        </p:nvSpPr>
        <p:spPr bwMode="gray">
          <a:xfrm>
            <a:off x="1879156" y="3405713"/>
            <a:ext cx="187324" cy="187324"/>
          </a:xfrm>
          <a:prstGeom prst="arc">
            <a:avLst>
              <a:gd name="adj1" fmla="val 16200000"/>
              <a:gd name="adj2" fmla="val 10800000"/>
            </a:avLst>
          </a:prstGeom>
          <a:solidFill>
            <a:schemeClr val="tx2"/>
          </a:solidFill>
          <a:ln w="9525" cap="flat" cmpd="sng" algn="ctr">
            <a:solidFill>
              <a:schemeClr val="tx2"/>
            </a:solid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27" name="Oval 133">
            <a:extLst>
              <a:ext uri="{FF2B5EF4-FFF2-40B4-BE49-F238E27FC236}">
                <a16:creationId xmlns:a16="http://schemas.microsoft.com/office/drawing/2014/main" id="{A697451B-FBB0-4497-90C1-88CC1F6975AB}"/>
              </a:ext>
            </a:extLst>
          </p:cNvPr>
          <p:cNvSpPr/>
          <p:nvPr/>
        </p:nvSpPr>
        <p:spPr bwMode="auto">
          <a:xfrm>
            <a:off x="5865940" y="1367384"/>
            <a:ext cx="187325" cy="187325"/>
          </a:xfrm>
          <a:prstGeom prst="ellipse">
            <a:avLst/>
          </a:prstGeom>
          <a:solidFill>
            <a:schemeClr val="bg1"/>
          </a:solidFill>
          <a:ln w="9525" cap="flat" cmpd="sng" algn="ctr">
            <a:solidFill>
              <a:schemeClr val="tx2"/>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128" name="Arc 127">
            <a:extLst>
              <a:ext uri="{FF2B5EF4-FFF2-40B4-BE49-F238E27FC236}">
                <a16:creationId xmlns:a16="http://schemas.microsoft.com/office/drawing/2014/main" id="{AB336A6F-5AD1-42F2-A67F-C963C0D53CE2}"/>
              </a:ext>
            </a:extLst>
          </p:cNvPr>
          <p:cNvSpPr/>
          <p:nvPr/>
        </p:nvSpPr>
        <p:spPr bwMode="gray">
          <a:xfrm>
            <a:off x="5865940" y="1367384"/>
            <a:ext cx="187324" cy="187324"/>
          </a:xfrm>
          <a:prstGeom prst="arc">
            <a:avLst>
              <a:gd name="adj1" fmla="val 16200000"/>
              <a:gd name="adj2" fmla="val 10800000"/>
            </a:avLst>
          </a:prstGeom>
          <a:solidFill>
            <a:schemeClr val="tx2"/>
          </a:solidFill>
          <a:ln w="9525" cap="flat" cmpd="sng" algn="ctr">
            <a:solidFill>
              <a:schemeClr val="tx2"/>
            </a:solid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29" name="Oval 128">
            <a:extLst>
              <a:ext uri="{FF2B5EF4-FFF2-40B4-BE49-F238E27FC236}">
                <a16:creationId xmlns:a16="http://schemas.microsoft.com/office/drawing/2014/main" id="{43EDDEAC-5EE6-45CB-B7D0-ECB8A76067E6}"/>
              </a:ext>
            </a:extLst>
          </p:cNvPr>
          <p:cNvSpPr/>
          <p:nvPr>
            <p:custDataLst>
              <p:tags r:id="rId9"/>
            </p:custDataLst>
          </p:nvPr>
        </p:nvSpPr>
        <p:spPr bwMode="auto">
          <a:xfrm>
            <a:off x="5872163" y="2435225"/>
            <a:ext cx="187325" cy="187325"/>
          </a:xfrm>
          <a:prstGeom prst="ellipse">
            <a:avLst/>
          </a:prstGeom>
          <a:solidFill>
            <a:schemeClr val="bg1"/>
          </a:solidFill>
          <a:ln w="9525" cap="flat" cmpd="sng" algn="ctr">
            <a:solidFill>
              <a:schemeClr val="tx2"/>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130" name="Arc 129">
            <a:extLst>
              <a:ext uri="{FF2B5EF4-FFF2-40B4-BE49-F238E27FC236}">
                <a16:creationId xmlns:a16="http://schemas.microsoft.com/office/drawing/2014/main" id="{E99408E4-6EC9-44F1-90E4-29DE6526F3E7}"/>
              </a:ext>
            </a:extLst>
          </p:cNvPr>
          <p:cNvSpPr/>
          <p:nvPr>
            <p:custDataLst>
              <p:tags r:id="rId10"/>
            </p:custDataLst>
          </p:nvPr>
        </p:nvSpPr>
        <p:spPr bwMode="gray">
          <a:xfrm>
            <a:off x="5872164" y="2435225"/>
            <a:ext cx="187324" cy="187325"/>
          </a:xfrm>
          <a:prstGeom prst="arc">
            <a:avLst>
              <a:gd name="adj1" fmla="val 16200000"/>
              <a:gd name="adj2" fmla="val 5400000"/>
            </a:avLst>
          </a:prstGeom>
          <a:solidFill>
            <a:schemeClr val="tx2"/>
          </a:solidFill>
          <a:ln w="9525" cap="flat" cmpd="sng" algn="ctr">
            <a:solidFill>
              <a:schemeClr val="tx2"/>
            </a:solid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91" name="Rectangle 90">
            <a:extLst>
              <a:ext uri="{FF2B5EF4-FFF2-40B4-BE49-F238E27FC236}">
                <a16:creationId xmlns:a16="http://schemas.microsoft.com/office/drawing/2014/main" id="{577FCDB2-218A-45A2-82F4-02441594C3A2}"/>
              </a:ext>
            </a:extLst>
          </p:cNvPr>
          <p:cNvSpPr/>
          <p:nvPr/>
        </p:nvSpPr>
        <p:spPr>
          <a:xfrm>
            <a:off x="9012585" y="438350"/>
            <a:ext cx="419288" cy="18416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en-US" sz="700" dirty="0">
              <a:latin typeface="+mj-lt"/>
            </a:endParaRPr>
          </a:p>
        </p:txBody>
      </p:sp>
      <p:sp>
        <p:nvSpPr>
          <p:cNvPr id="96" name="Rectangle 95">
            <a:extLst>
              <a:ext uri="{FF2B5EF4-FFF2-40B4-BE49-F238E27FC236}">
                <a16:creationId xmlns:a16="http://schemas.microsoft.com/office/drawing/2014/main" id="{CC40FAD7-199E-43E8-992A-0F93C4401E41}"/>
              </a:ext>
            </a:extLst>
          </p:cNvPr>
          <p:cNvSpPr/>
          <p:nvPr/>
        </p:nvSpPr>
        <p:spPr>
          <a:xfrm>
            <a:off x="9012585" y="40200"/>
            <a:ext cx="419288" cy="184162"/>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sz="700" b="1" dirty="0">
                <a:latin typeface="+mj-lt"/>
              </a:rPr>
              <a:t>Client-facing</a:t>
            </a:r>
          </a:p>
        </p:txBody>
      </p:sp>
      <p:sp>
        <p:nvSpPr>
          <p:cNvPr id="99" name="Rectangle 98">
            <a:extLst>
              <a:ext uri="{FF2B5EF4-FFF2-40B4-BE49-F238E27FC236}">
                <a16:creationId xmlns:a16="http://schemas.microsoft.com/office/drawing/2014/main" id="{2E90D437-ECC3-48A2-A761-25A61636A952}"/>
              </a:ext>
            </a:extLst>
          </p:cNvPr>
          <p:cNvSpPr/>
          <p:nvPr/>
        </p:nvSpPr>
        <p:spPr>
          <a:xfrm>
            <a:off x="9012585" y="239275"/>
            <a:ext cx="419288" cy="18416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en-US" sz="700" b="1" dirty="0">
              <a:latin typeface="+mj-lt"/>
            </a:endParaRPr>
          </a:p>
        </p:txBody>
      </p:sp>
    </p:spTree>
    <p:extLst>
      <p:ext uri="{BB962C8B-B14F-4D97-AF65-F5344CB8AC3E}">
        <p14:creationId xmlns:p14="http://schemas.microsoft.com/office/powerpoint/2010/main" val="305647418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Objet 10" hidden="1">
            <a:extLst>
              <a:ext uri="{FF2B5EF4-FFF2-40B4-BE49-F238E27FC236}">
                <a16:creationId xmlns:a16="http://schemas.microsoft.com/office/drawing/2014/main" id="{C48D9184-70C7-408F-A3A8-B9C53D4015EC}"/>
              </a:ext>
            </a:extLst>
          </p:cNvPr>
          <p:cNvGraphicFramePr>
            <a:graphicFrameLocks noChangeAspect="1"/>
          </p:cNvGraphicFramePr>
          <p:nvPr>
            <p:custDataLst>
              <p:tags r:id="rId1"/>
            </p:custDataLst>
            <p:extLst>
              <p:ext uri="{D42A27DB-BD31-4B8C-83A1-F6EECF244321}">
                <p14:modId xmlns:p14="http://schemas.microsoft.com/office/powerpoint/2010/main" val="313553956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1" imgW="415" imgH="416" progId="TCLayout.ActiveDocument.1">
                  <p:embed/>
                </p:oleObj>
              </mc:Choice>
              <mc:Fallback>
                <p:oleObj name="think-cell Slide" r:id="rId11" imgW="415" imgH="416" progId="TCLayout.ActiveDocument.1">
                  <p:embed/>
                  <p:pic>
                    <p:nvPicPr>
                      <p:cNvPr id="11" name="Objet 10" hidden="1">
                        <a:extLst>
                          <a:ext uri="{FF2B5EF4-FFF2-40B4-BE49-F238E27FC236}">
                            <a16:creationId xmlns:a16="http://schemas.microsoft.com/office/drawing/2014/main" id="{C48D9184-70C7-408F-A3A8-B9C53D4015EC}"/>
                          </a:ext>
                        </a:extLst>
                      </p:cNvPr>
                      <p:cNvPicPr/>
                      <p:nvPr/>
                    </p:nvPicPr>
                    <p:blipFill>
                      <a:blip r:embed="rId12"/>
                      <a:stretch>
                        <a:fillRect/>
                      </a:stretch>
                    </p:blipFill>
                    <p:spPr>
                      <a:xfrm>
                        <a:off x="1588" y="1588"/>
                        <a:ext cx="1588" cy="1588"/>
                      </a:xfrm>
                      <a:prstGeom prst="rect">
                        <a:avLst/>
                      </a:prstGeom>
                    </p:spPr>
                  </p:pic>
                </p:oleObj>
              </mc:Fallback>
            </mc:AlternateContent>
          </a:graphicData>
        </a:graphic>
      </p:graphicFrame>
      <p:sp>
        <p:nvSpPr>
          <p:cNvPr id="2" name="Titre 1">
            <a:extLst>
              <a:ext uri="{FF2B5EF4-FFF2-40B4-BE49-F238E27FC236}">
                <a16:creationId xmlns:a16="http://schemas.microsoft.com/office/drawing/2014/main" id="{806A24BD-A309-4114-BCBE-1F8520216A75}"/>
              </a:ext>
            </a:extLst>
          </p:cNvPr>
          <p:cNvSpPr>
            <a:spLocks noGrp="1"/>
          </p:cNvSpPr>
          <p:nvPr>
            <p:ph type="ctrTitle"/>
          </p:nvPr>
        </p:nvSpPr>
        <p:spPr/>
        <p:txBody>
          <a:bodyPr vert="horz"/>
          <a:lstStyle/>
          <a:p>
            <a:r>
              <a:rPr lang="en-US" sz="1300" b="0" dirty="0"/>
              <a:t>Use case category #1: </a:t>
            </a:r>
            <a:r>
              <a:rPr lang="en-US" sz="1300" b="0" dirty="0">
                <a:solidFill>
                  <a:schemeClr val="accent5">
                    <a:lumMod val="75000"/>
                  </a:schemeClr>
                </a:solidFill>
              </a:rPr>
              <a:t>Client Facing </a:t>
            </a:r>
            <a:r>
              <a:rPr lang="en-US" sz="1300" b="0" dirty="0">
                <a:solidFill>
                  <a:schemeClr val="tx1"/>
                </a:solidFill>
              </a:rPr>
              <a:t>(both insurers and insured)</a:t>
            </a:r>
            <a:endParaRPr lang="en-US" sz="1300" b="0" dirty="0"/>
          </a:p>
        </p:txBody>
      </p:sp>
      <p:sp>
        <p:nvSpPr>
          <p:cNvPr id="6" name="Rectangle 5">
            <a:extLst>
              <a:ext uri="{FF2B5EF4-FFF2-40B4-BE49-F238E27FC236}">
                <a16:creationId xmlns:a16="http://schemas.microsoft.com/office/drawing/2014/main" id="{4E6E5141-7FBC-4E06-91AB-778C41045C7B}"/>
              </a:ext>
            </a:extLst>
          </p:cNvPr>
          <p:cNvSpPr/>
          <p:nvPr/>
        </p:nvSpPr>
        <p:spPr>
          <a:xfrm>
            <a:off x="436563" y="1741488"/>
            <a:ext cx="1271588" cy="4635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396000" rtlCol="0" anchor="ctr"/>
          <a:lstStyle/>
          <a:p>
            <a:pPr algn="ctr"/>
            <a:r>
              <a:rPr lang="en-US" sz="1000" dirty="0"/>
              <a:t>Deployment status</a:t>
            </a:r>
          </a:p>
        </p:txBody>
      </p:sp>
      <p:sp>
        <p:nvSpPr>
          <p:cNvPr id="7" name="Rectangle 6">
            <a:extLst>
              <a:ext uri="{FF2B5EF4-FFF2-40B4-BE49-F238E27FC236}">
                <a16:creationId xmlns:a16="http://schemas.microsoft.com/office/drawing/2014/main" id="{8D09AD6F-BFA9-4E94-83DF-0661F98B9019}"/>
              </a:ext>
            </a:extLst>
          </p:cNvPr>
          <p:cNvSpPr/>
          <p:nvPr/>
        </p:nvSpPr>
        <p:spPr>
          <a:xfrm>
            <a:off x="436563" y="2244725"/>
            <a:ext cx="681038" cy="14954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r>
              <a:rPr lang="en-US" sz="1000" dirty="0"/>
              <a:t>Rationale / impact</a:t>
            </a:r>
          </a:p>
        </p:txBody>
      </p:sp>
      <p:sp>
        <p:nvSpPr>
          <p:cNvPr id="8" name="Rectangle 7">
            <a:extLst>
              <a:ext uri="{FF2B5EF4-FFF2-40B4-BE49-F238E27FC236}">
                <a16:creationId xmlns:a16="http://schemas.microsoft.com/office/drawing/2014/main" id="{77A429D6-B3A3-42B0-BAD3-1B353FC28B08}"/>
              </a:ext>
            </a:extLst>
          </p:cNvPr>
          <p:cNvSpPr/>
          <p:nvPr/>
        </p:nvSpPr>
        <p:spPr>
          <a:xfrm>
            <a:off x="436563" y="3778250"/>
            <a:ext cx="1271588" cy="112871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396000" rtlCol="0" anchor="ctr"/>
          <a:lstStyle/>
          <a:p>
            <a:pPr algn="ctr"/>
            <a:r>
              <a:rPr lang="en-US" sz="1000" dirty="0"/>
              <a:t>Technical complexity and feasibility</a:t>
            </a:r>
          </a:p>
        </p:txBody>
      </p:sp>
      <p:sp>
        <p:nvSpPr>
          <p:cNvPr id="9" name="Rectangle 8">
            <a:extLst>
              <a:ext uri="{FF2B5EF4-FFF2-40B4-BE49-F238E27FC236}">
                <a16:creationId xmlns:a16="http://schemas.microsoft.com/office/drawing/2014/main" id="{C1790DA0-3655-475E-9CEE-4FBE153BB3F2}"/>
              </a:ext>
            </a:extLst>
          </p:cNvPr>
          <p:cNvSpPr/>
          <p:nvPr/>
        </p:nvSpPr>
        <p:spPr>
          <a:xfrm>
            <a:off x="436563" y="4945063"/>
            <a:ext cx="1271588" cy="64611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396000" rtlCol="0" anchor="ctr"/>
          <a:lstStyle/>
          <a:p>
            <a:pPr algn="ctr"/>
            <a:r>
              <a:rPr lang="en-US" sz="1000" dirty="0"/>
              <a:t>Market maturity</a:t>
            </a:r>
          </a:p>
        </p:txBody>
      </p:sp>
      <p:sp>
        <p:nvSpPr>
          <p:cNvPr id="15" name="Rectangle 14">
            <a:extLst>
              <a:ext uri="{FF2B5EF4-FFF2-40B4-BE49-F238E27FC236}">
                <a16:creationId xmlns:a16="http://schemas.microsoft.com/office/drawing/2014/main" id="{BD17CEC9-4298-48C2-A07A-B6966AE88E71}"/>
              </a:ext>
            </a:extLst>
          </p:cNvPr>
          <p:cNvSpPr/>
          <p:nvPr/>
        </p:nvSpPr>
        <p:spPr>
          <a:xfrm>
            <a:off x="1805495" y="2244725"/>
            <a:ext cx="7776653" cy="1495425"/>
          </a:xfrm>
          <a:prstGeom prst="rect">
            <a:avLst/>
          </a:prstGeom>
          <a:solidFill>
            <a:schemeClr val="accent1">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360000" rIns="36000" rtlCol="0" anchor="t"/>
          <a:lstStyle/>
          <a:p>
            <a:endParaRPr lang="en-US" sz="1000" dirty="0">
              <a:solidFill>
                <a:schemeClr val="tx1"/>
              </a:solidFill>
            </a:endParaRPr>
          </a:p>
        </p:txBody>
      </p:sp>
      <p:sp>
        <p:nvSpPr>
          <p:cNvPr id="22" name="Rectangle 21">
            <a:extLst>
              <a:ext uri="{FF2B5EF4-FFF2-40B4-BE49-F238E27FC236}">
                <a16:creationId xmlns:a16="http://schemas.microsoft.com/office/drawing/2014/main" id="{F54D9E31-C7E1-4619-8AB2-AF3F57E25D8C}"/>
              </a:ext>
            </a:extLst>
          </p:cNvPr>
          <p:cNvSpPr/>
          <p:nvPr/>
        </p:nvSpPr>
        <p:spPr bwMode="auto">
          <a:xfrm>
            <a:off x="419099" y="5622474"/>
            <a:ext cx="1272048" cy="645219"/>
          </a:xfrm>
          <a:prstGeom prst="rect">
            <a:avLst/>
          </a:prstGeom>
          <a:solidFill>
            <a:srgbClr val="F2F2F2"/>
          </a:solidFill>
          <a:ln w="9525" cap="flat" cmpd="sng" algn="ctr">
            <a:solidFill>
              <a:schemeClr val="bg2">
                <a:lumMod val="40000"/>
                <a:lumOff val="6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179388" marR="0" indent="93663" algn="ctr" defTabSz="914400" rtl="0" eaLnBrk="1" fontAlgn="base" latinLnBrk="0" hangingPunct="1">
              <a:lnSpc>
                <a:spcPct val="100000"/>
              </a:lnSpc>
              <a:spcBef>
                <a:spcPct val="0"/>
              </a:spcBef>
              <a:spcAft>
                <a:spcPct val="0"/>
              </a:spcAft>
              <a:buClrTx/>
              <a:buSzTx/>
              <a:buFontTx/>
              <a:buNone/>
              <a:tabLst>
                <a:tab pos="179388" algn="l"/>
              </a:tabLst>
            </a:pPr>
            <a:r>
              <a:rPr lang="en-US" sz="1050" b="1" dirty="0">
                <a:solidFill>
                  <a:srgbClr val="009DB0"/>
                </a:solidFill>
                <a:latin typeface="+mj-lt"/>
              </a:rPr>
              <a:t>Key Take-aways</a:t>
            </a:r>
            <a:endParaRPr kumimoji="0" lang="en-US" sz="1050" b="1" i="0" u="none" strike="noStrike" cap="none" normalizeH="0" baseline="0" dirty="0">
              <a:ln>
                <a:noFill/>
              </a:ln>
              <a:solidFill>
                <a:srgbClr val="009DB0"/>
              </a:solidFill>
              <a:effectLst/>
              <a:latin typeface="+mj-lt"/>
            </a:endParaRPr>
          </a:p>
        </p:txBody>
      </p:sp>
      <p:sp>
        <p:nvSpPr>
          <p:cNvPr id="23" name="Rectangle 22">
            <a:extLst>
              <a:ext uri="{FF2B5EF4-FFF2-40B4-BE49-F238E27FC236}">
                <a16:creationId xmlns:a16="http://schemas.microsoft.com/office/drawing/2014/main" id="{E942F219-9D1D-4A73-B97D-EC48BD66AF15}"/>
              </a:ext>
            </a:extLst>
          </p:cNvPr>
          <p:cNvSpPr/>
          <p:nvPr/>
        </p:nvSpPr>
        <p:spPr bwMode="auto">
          <a:xfrm>
            <a:off x="1805495" y="5619510"/>
            <a:ext cx="7776653" cy="651237"/>
          </a:xfrm>
          <a:prstGeom prst="rect">
            <a:avLst/>
          </a:prstGeom>
          <a:no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171450" indent="-171450">
              <a:buClr>
                <a:schemeClr val="tx1"/>
              </a:buClr>
              <a:buFont typeface="Arial" panose="020B0604020202020204" pitchFamily="34" charset="0"/>
              <a:buChar char="•"/>
            </a:pPr>
            <a:r>
              <a:rPr lang="en-US" sz="1000" dirty="0"/>
              <a:t>Hestia wants to </a:t>
            </a:r>
            <a:r>
              <a:rPr lang="en-US" sz="1000" dirty="0">
                <a:solidFill>
                  <a:schemeClr val="accent5">
                    <a:lumMod val="75000"/>
                  </a:schemeClr>
                </a:solidFill>
              </a:rPr>
              <a:t>expand its commercial horizon </a:t>
            </a:r>
            <a:r>
              <a:rPr lang="en-US" sz="1000" dirty="0"/>
              <a:t>by </a:t>
            </a:r>
            <a:r>
              <a:rPr lang="en-US" sz="1000" dirty="0">
                <a:solidFill>
                  <a:schemeClr val="accent5">
                    <a:lumMod val="75000"/>
                  </a:schemeClr>
                </a:solidFill>
              </a:rPr>
              <a:t>cross selling design solutions </a:t>
            </a:r>
            <a:r>
              <a:rPr lang="en-US" sz="1000" dirty="0"/>
              <a:t>to its clients, with the </a:t>
            </a:r>
            <a:r>
              <a:rPr lang="en-US" sz="1000" dirty="0">
                <a:solidFill>
                  <a:schemeClr val="accent5">
                    <a:lumMod val="75000"/>
                  </a:schemeClr>
                </a:solidFill>
              </a:rPr>
              <a:t>potential to create significant income</a:t>
            </a:r>
            <a:r>
              <a:rPr lang="en-US" sz="1000" dirty="0">
                <a:solidFill>
                  <a:schemeClr val="accent5"/>
                </a:solidFill>
              </a:rPr>
              <a:t> </a:t>
            </a:r>
            <a:r>
              <a:rPr lang="en-US" sz="1000" dirty="0"/>
              <a:t>for them even if the </a:t>
            </a:r>
            <a:r>
              <a:rPr lang="en-US" sz="1000" dirty="0">
                <a:solidFill>
                  <a:schemeClr val="accent5">
                    <a:lumMod val="75000"/>
                  </a:schemeClr>
                </a:solidFill>
              </a:rPr>
              <a:t>market has not yet taken that turn</a:t>
            </a:r>
          </a:p>
          <a:p>
            <a:pPr marL="171450" indent="-171450">
              <a:buClr>
                <a:schemeClr val="tx1"/>
              </a:buClr>
              <a:buFont typeface="Arial" panose="020B0604020202020204" pitchFamily="34" charset="0"/>
              <a:buChar char="•"/>
            </a:pPr>
            <a:r>
              <a:rPr lang="en-US" sz="1000" dirty="0">
                <a:solidFill>
                  <a:schemeClr val="accent5">
                    <a:lumMod val="75000"/>
                  </a:schemeClr>
                </a:solidFill>
              </a:rPr>
              <a:t>Insurers</a:t>
            </a:r>
            <a:r>
              <a:rPr lang="en-US" sz="1000" dirty="0">
                <a:solidFill>
                  <a:schemeClr val="accent5"/>
                </a:solidFill>
              </a:rPr>
              <a:t> </a:t>
            </a:r>
            <a:r>
              <a:rPr lang="en-US" sz="1000" dirty="0"/>
              <a:t>are more interested in the following complementary services: </a:t>
            </a:r>
            <a:r>
              <a:rPr lang="en-US" sz="1000" dirty="0">
                <a:solidFill>
                  <a:schemeClr val="accent5">
                    <a:lumMod val="75000"/>
                  </a:schemeClr>
                </a:solidFill>
              </a:rPr>
              <a:t>outside leaks, accessibility (reduced mobility…), energy renovation…</a:t>
            </a:r>
          </a:p>
        </p:txBody>
      </p:sp>
      <p:sp>
        <p:nvSpPr>
          <p:cNvPr id="24" name="Triangle isocèle 23">
            <a:extLst>
              <a:ext uri="{FF2B5EF4-FFF2-40B4-BE49-F238E27FC236}">
                <a16:creationId xmlns:a16="http://schemas.microsoft.com/office/drawing/2014/main" id="{C2FF144E-7C70-4F58-8690-D05F03C7B743}"/>
              </a:ext>
            </a:extLst>
          </p:cNvPr>
          <p:cNvSpPr/>
          <p:nvPr/>
        </p:nvSpPr>
        <p:spPr bwMode="auto">
          <a:xfrm rot="5400000">
            <a:off x="196213" y="5862667"/>
            <a:ext cx="645220" cy="164833"/>
          </a:xfrm>
          <a:prstGeom prst="triangle">
            <a:avLst/>
          </a:prstGeom>
          <a:solidFill>
            <a:srgbClr val="009DB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50" b="0" i="0" u="none" strike="noStrike" cap="none" normalizeH="0" baseline="0" dirty="0">
              <a:ln>
                <a:noFill/>
              </a:ln>
              <a:solidFill>
                <a:schemeClr val="tx1"/>
              </a:solidFill>
              <a:effectLst/>
              <a:latin typeface="+mj-lt"/>
            </a:endParaRPr>
          </a:p>
        </p:txBody>
      </p:sp>
      <p:pic>
        <p:nvPicPr>
          <p:cNvPr id="26" name="Graphique 25">
            <a:extLst>
              <a:ext uri="{FF2B5EF4-FFF2-40B4-BE49-F238E27FC236}">
                <a16:creationId xmlns:a16="http://schemas.microsoft.com/office/drawing/2014/main" id="{E196C555-1F0E-4A53-A4E3-781DFC83B593}"/>
              </a:ext>
            </a:extLst>
          </p:cNvPr>
          <p:cNvPicPr>
            <a:picLocks noChangeAspect="1"/>
          </p:cNvPicPr>
          <p:nvPr/>
        </p:nvPicPr>
        <p:blipFill rotWithShape="1">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l="12065" t="10567" r="12581" b="24193"/>
          <a:stretch/>
        </p:blipFill>
        <p:spPr>
          <a:xfrm>
            <a:off x="463550" y="1795463"/>
            <a:ext cx="344729" cy="373063"/>
          </a:xfrm>
          <a:prstGeom prst="rect">
            <a:avLst/>
          </a:prstGeom>
        </p:spPr>
      </p:pic>
      <p:pic>
        <p:nvPicPr>
          <p:cNvPr id="28" name="Graphique 27">
            <a:extLst>
              <a:ext uri="{FF2B5EF4-FFF2-40B4-BE49-F238E27FC236}">
                <a16:creationId xmlns:a16="http://schemas.microsoft.com/office/drawing/2014/main" id="{6347B947-59EB-4526-8DD7-A5200464CCB9}"/>
              </a:ext>
            </a:extLst>
          </p:cNvPr>
          <p:cNvPicPr>
            <a:picLocks noChangeAspect="1"/>
          </p:cNvPicPr>
          <p:nvPr/>
        </p:nvPicPr>
        <p:blipFill rotWithShape="1">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rcRect b="14839"/>
          <a:stretch/>
        </p:blipFill>
        <p:spPr>
          <a:xfrm>
            <a:off x="647700" y="2476500"/>
            <a:ext cx="308697" cy="328613"/>
          </a:xfrm>
          <a:prstGeom prst="rect">
            <a:avLst/>
          </a:prstGeom>
        </p:spPr>
      </p:pic>
      <p:pic>
        <p:nvPicPr>
          <p:cNvPr id="35" name="Graphique 34">
            <a:extLst>
              <a:ext uri="{FF2B5EF4-FFF2-40B4-BE49-F238E27FC236}">
                <a16:creationId xmlns:a16="http://schemas.microsoft.com/office/drawing/2014/main" id="{2CC92CEC-5C5A-4E12-9E1F-8A6AAE37289E}"/>
              </a:ext>
            </a:extLst>
          </p:cNvPr>
          <p:cNvPicPr>
            <a:picLocks noChangeAspect="1"/>
          </p:cNvPicPr>
          <p:nvPr/>
        </p:nvPicPr>
        <p:blipFill rotWithShape="1">
          <a:blip r:embed="rId17" cstate="print">
            <a:extLst>
              <a:ext uri="{28A0092B-C50C-407E-A947-70E740481C1C}">
                <a14:useLocalDpi xmlns:a14="http://schemas.microsoft.com/office/drawing/2010/main" val="0"/>
              </a:ext>
              <a:ext uri="{96DAC541-7B7A-43D3-8B79-37D633B846F1}">
                <asvg:svgBlip xmlns:asvg="http://schemas.microsoft.com/office/drawing/2016/SVG/main" r:embed="rId18"/>
              </a:ext>
            </a:extLst>
          </a:blip>
          <a:srcRect b="18543"/>
          <a:stretch/>
        </p:blipFill>
        <p:spPr>
          <a:xfrm>
            <a:off x="481013" y="4235450"/>
            <a:ext cx="332090" cy="338138"/>
          </a:xfrm>
          <a:prstGeom prst="rect">
            <a:avLst/>
          </a:prstGeom>
        </p:spPr>
      </p:pic>
      <p:pic>
        <p:nvPicPr>
          <p:cNvPr id="37" name="Graphique 36">
            <a:extLst>
              <a:ext uri="{FF2B5EF4-FFF2-40B4-BE49-F238E27FC236}">
                <a16:creationId xmlns:a16="http://schemas.microsoft.com/office/drawing/2014/main" id="{94CA6FB7-B183-4B95-B57A-3B95A6167C22}"/>
              </a:ext>
            </a:extLst>
          </p:cNvPr>
          <p:cNvPicPr>
            <a:picLocks noChangeAspect="1"/>
          </p:cNvPicPr>
          <p:nvPr/>
        </p:nvPicPr>
        <p:blipFill rotWithShape="1">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rcRect b="15293"/>
          <a:stretch/>
        </p:blipFill>
        <p:spPr>
          <a:xfrm>
            <a:off x="536575" y="5102225"/>
            <a:ext cx="313351" cy="331788"/>
          </a:xfrm>
          <a:prstGeom prst="rect">
            <a:avLst/>
          </a:prstGeom>
        </p:spPr>
      </p:pic>
      <p:sp>
        <p:nvSpPr>
          <p:cNvPr id="43" name="Rectangle 42">
            <a:extLst>
              <a:ext uri="{FF2B5EF4-FFF2-40B4-BE49-F238E27FC236}">
                <a16:creationId xmlns:a16="http://schemas.microsoft.com/office/drawing/2014/main" id="{C59EF210-5B50-40A7-A6B4-DDAD799020BA}"/>
              </a:ext>
            </a:extLst>
          </p:cNvPr>
          <p:cNvSpPr/>
          <p:nvPr/>
        </p:nvSpPr>
        <p:spPr>
          <a:xfrm>
            <a:off x="1166813" y="2244725"/>
            <a:ext cx="541338" cy="468313"/>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36000" rtlCol="0" anchor="ctr"/>
          <a:lstStyle/>
          <a:p>
            <a:pPr algn="ctr"/>
            <a:r>
              <a:rPr lang="en-US" sz="900" dirty="0" err="1"/>
              <a:t>Contrac</a:t>
            </a:r>
            <a:r>
              <a:rPr lang="en-US" sz="900" dirty="0"/>
              <a:t>-tors</a:t>
            </a:r>
          </a:p>
        </p:txBody>
      </p:sp>
      <p:sp>
        <p:nvSpPr>
          <p:cNvPr id="45" name="Rectangle 44">
            <a:extLst>
              <a:ext uri="{FF2B5EF4-FFF2-40B4-BE49-F238E27FC236}">
                <a16:creationId xmlns:a16="http://schemas.microsoft.com/office/drawing/2014/main" id="{A30046C9-7286-442E-B5D2-9182D2F71B12}"/>
              </a:ext>
            </a:extLst>
          </p:cNvPr>
          <p:cNvSpPr/>
          <p:nvPr/>
        </p:nvSpPr>
        <p:spPr>
          <a:xfrm>
            <a:off x="1166813" y="3265488"/>
            <a:ext cx="541338" cy="468313"/>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36000" rtlCol="0" anchor="ctr"/>
          <a:lstStyle/>
          <a:p>
            <a:pPr algn="ctr"/>
            <a:r>
              <a:rPr lang="en-US" sz="900" dirty="0"/>
              <a:t>End-clients</a:t>
            </a:r>
          </a:p>
        </p:txBody>
      </p:sp>
      <p:sp>
        <p:nvSpPr>
          <p:cNvPr id="56" name="Rectangle 55">
            <a:extLst>
              <a:ext uri="{FF2B5EF4-FFF2-40B4-BE49-F238E27FC236}">
                <a16:creationId xmlns:a16="http://schemas.microsoft.com/office/drawing/2014/main" id="{F37F2C7C-4651-46F1-B548-F75D15102AEA}"/>
              </a:ext>
            </a:extLst>
          </p:cNvPr>
          <p:cNvSpPr/>
          <p:nvPr/>
        </p:nvSpPr>
        <p:spPr>
          <a:xfrm>
            <a:off x="2232024" y="2782888"/>
            <a:ext cx="7167470" cy="4683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36000" rtlCol="0" anchor="ctr"/>
          <a:lstStyle/>
          <a:p>
            <a:r>
              <a:rPr lang="en-US" sz="900" dirty="0">
                <a:solidFill>
                  <a:schemeClr val="tx1"/>
                </a:solidFill>
              </a:rPr>
              <a:t>Increase preference through service</a:t>
            </a:r>
          </a:p>
          <a:p>
            <a:r>
              <a:rPr lang="en-US" sz="900" dirty="0">
                <a:solidFill>
                  <a:schemeClr val="tx1"/>
                </a:solidFill>
              </a:rPr>
              <a:t>Enhance visibility as a one-stop-shop company to insurers</a:t>
            </a:r>
          </a:p>
          <a:p>
            <a:r>
              <a:rPr lang="en-US" sz="900" dirty="0">
                <a:solidFill>
                  <a:schemeClr val="tx1"/>
                </a:solidFill>
              </a:rPr>
              <a:t>Develop additional income, complementary to core business</a:t>
            </a:r>
          </a:p>
          <a:p>
            <a:endParaRPr lang="en-US" sz="900" dirty="0">
              <a:solidFill>
                <a:schemeClr val="tx1"/>
              </a:solidFill>
            </a:endParaRPr>
          </a:p>
        </p:txBody>
      </p:sp>
      <p:sp>
        <p:nvSpPr>
          <p:cNvPr id="61" name="Rectangle 60">
            <a:extLst>
              <a:ext uri="{FF2B5EF4-FFF2-40B4-BE49-F238E27FC236}">
                <a16:creationId xmlns:a16="http://schemas.microsoft.com/office/drawing/2014/main" id="{86718822-02E2-4F9A-B0D6-5A2C08F0884A}"/>
              </a:ext>
            </a:extLst>
          </p:cNvPr>
          <p:cNvSpPr/>
          <p:nvPr/>
        </p:nvSpPr>
        <p:spPr>
          <a:xfrm>
            <a:off x="2232025" y="2268538"/>
            <a:ext cx="7328970" cy="4683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36000" rtlCol="0" anchor="ctr"/>
          <a:lstStyle/>
          <a:p>
            <a:r>
              <a:rPr lang="en-US" sz="900" dirty="0">
                <a:solidFill>
                  <a:schemeClr val="tx1"/>
                </a:solidFill>
              </a:rPr>
              <a:t>Increase preference through service (marketing argument to offer additional services) with continuous support from claim declaration to post-renovation refurbishment</a:t>
            </a:r>
          </a:p>
        </p:txBody>
      </p:sp>
      <p:sp>
        <p:nvSpPr>
          <p:cNvPr id="110" name="Rectangle 109">
            <a:extLst>
              <a:ext uri="{FF2B5EF4-FFF2-40B4-BE49-F238E27FC236}">
                <a16:creationId xmlns:a16="http://schemas.microsoft.com/office/drawing/2014/main" id="{D112EAE9-1C24-4AF0-B3DD-273BF2FF5A59}"/>
              </a:ext>
            </a:extLst>
          </p:cNvPr>
          <p:cNvSpPr/>
          <p:nvPr/>
        </p:nvSpPr>
        <p:spPr>
          <a:xfrm>
            <a:off x="1166813" y="2747963"/>
            <a:ext cx="541338" cy="468313"/>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36000" rtlCol="0" anchor="ctr"/>
          <a:lstStyle/>
          <a:p>
            <a:pPr algn="ctr"/>
            <a:r>
              <a:rPr lang="en-US" sz="900" dirty="0"/>
              <a:t>Internal</a:t>
            </a:r>
          </a:p>
        </p:txBody>
      </p:sp>
      <p:sp>
        <p:nvSpPr>
          <p:cNvPr id="132" name="Oval 131">
            <a:extLst>
              <a:ext uri="{FF2B5EF4-FFF2-40B4-BE49-F238E27FC236}">
                <a16:creationId xmlns:a16="http://schemas.microsoft.com/office/drawing/2014/main" id="{1A3DE5F6-DC50-4B3E-8712-4F7931E9D3D4}"/>
              </a:ext>
            </a:extLst>
          </p:cNvPr>
          <p:cNvSpPr/>
          <p:nvPr>
            <p:custDataLst>
              <p:tags r:id="rId2"/>
            </p:custDataLst>
          </p:nvPr>
        </p:nvSpPr>
        <p:spPr bwMode="auto">
          <a:xfrm>
            <a:off x="1903413" y="2425700"/>
            <a:ext cx="187325" cy="187325"/>
          </a:xfrm>
          <a:prstGeom prst="ellipse">
            <a:avLst/>
          </a:prstGeom>
          <a:solidFill>
            <a:schemeClr val="bg1"/>
          </a:solidFill>
          <a:ln w="9525" cap="flat" cmpd="sng" algn="ctr">
            <a:solidFill>
              <a:schemeClr val="tx2"/>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133" name="Arc 132">
            <a:extLst>
              <a:ext uri="{FF2B5EF4-FFF2-40B4-BE49-F238E27FC236}">
                <a16:creationId xmlns:a16="http://schemas.microsoft.com/office/drawing/2014/main" id="{DC661DF3-2B60-4258-8A3C-6DA55E7974BD}"/>
              </a:ext>
            </a:extLst>
          </p:cNvPr>
          <p:cNvSpPr/>
          <p:nvPr>
            <p:custDataLst>
              <p:tags r:id="rId3"/>
            </p:custDataLst>
          </p:nvPr>
        </p:nvSpPr>
        <p:spPr bwMode="gray">
          <a:xfrm>
            <a:off x="1903413" y="2425700"/>
            <a:ext cx="187324" cy="187326"/>
          </a:xfrm>
          <a:prstGeom prst="arc">
            <a:avLst>
              <a:gd name="adj1" fmla="val 16200000"/>
              <a:gd name="adj2" fmla="val 10800000"/>
            </a:avLst>
          </a:prstGeom>
          <a:solidFill>
            <a:schemeClr val="tx2"/>
          </a:solidFill>
          <a:ln w="9525" cap="flat" cmpd="sng" algn="ctr">
            <a:solidFill>
              <a:schemeClr val="tx2"/>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34" name="Oval 133">
            <a:extLst>
              <a:ext uri="{FF2B5EF4-FFF2-40B4-BE49-F238E27FC236}">
                <a16:creationId xmlns:a16="http://schemas.microsoft.com/office/drawing/2014/main" id="{D5795A40-7B7E-4315-876A-A38D6610B661}"/>
              </a:ext>
            </a:extLst>
          </p:cNvPr>
          <p:cNvSpPr/>
          <p:nvPr>
            <p:custDataLst>
              <p:tags r:id="rId4"/>
            </p:custDataLst>
          </p:nvPr>
        </p:nvSpPr>
        <p:spPr bwMode="auto">
          <a:xfrm>
            <a:off x="1903413" y="2914650"/>
            <a:ext cx="187325" cy="187325"/>
          </a:xfrm>
          <a:prstGeom prst="ellipse">
            <a:avLst/>
          </a:prstGeom>
          <a:solidFill>
            <a:schemeClr val="bg1"/>
          </a:solidFill>
          <a:ln w="9525" cap="flat" cmpd="sng" algn="ctr">
            <a:solidFill>
              <a:schemeClr val="tx2"/>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12" name="Arc 11">
            <a:extLst>
              <a:ext uri="{FF2B5EF4-FFF2-40B4-BE49-F238E27FC236}">
                <a16:creationId xmlns:a16="http://schemas.microsoft.com/office/drawing/2014/main" id="{D8C440F0-5663-4EAC-8964-248F32036591}"/>
              </a:ext>
            </a:extLst>
          </p:cNvPr>
          <p:cNvSpPr/>
          <p:nvPr>
            <p:custDataLst>
              <p:tags r:id="rId5"/>
            </p:custDataLst>
          </p:nvPr>
        </p:nvSpPr>
        <p:spPr bwMode="gray">
          <a:xfrm>
            <a:off x="1903413" y="2914650"/>
            <a:ext cx="187325" cy="187325"/>
          </a:xfrm>
          <a:prstGeom prst="arc">
            <a:avLst>
              <a:gd name="adj1" fmla="val 16200000"/>
              <a:gd name="adj2" fmla="val 5400000"/>
            </a:avLst>
          </a:prstGeom>
          <a:solidFill>
            <a:schemeClr val="tx2"/>
          </a:solidFill>
          <a:ln w="9525" cap="flat" cmpd="sng" algn="ctr">
            <a:solidFill>
              <a:schemeClr val="tx2"/>
            </a:solid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87" name="Rectangle 86">
            <a:extLst>
              <a:ext uri="{FF2B5EF4-FFF2-40B4-BE49-F238E27FC236}">
                <a16:creationId xmlns:a16="http://schemas.microsoft.com/office/drawing/2014/main" id="{B12B01F7-2C02-43C2-81BF-CA4C399D06F4}"/>
              </a:ext>
            </a:extLst>
          </p:cNvPr>
          <p:cNvSpPr/>
          <p:nvPr/>
        </p:nvSpPr>
        <p:spPr>
          <a:xfrm>
            <a:off x="1805495" y="1236821"/>
            <a:ext cx="3806003" cy="462161"/>
          </a:xfrm>
          <a:prstGeom prst="rect">
            <a:avLst/>
          </a:prstGeom>
          <a:solidFill>
            <a:schemeClr val="accent5">
              <a:lumMod val="40000"/>
              <a:lumOff val="6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accent5">
                    <a:lumMod val="75000"/>
                  </a:schemeClr>
                </a:solidFill>
              </a:rPr>
              <a:t>	(Custom fit-out solution) </a:t>
            </a:r>
          </a:p>
        </p:txBody>
      </p:sp>
      <p:sp>
        <p:nvSpPr>
          <p:cNvPr id="88" name="Rectangle 87">
            <a:extLst>
              <a:ext uri="{FF2B5EF4-FFF2-40B4-BE49-F238E27FC236}">
                <a16:creationId xmlns:a16="http://schemas.microsoft.com/office/drawing/2014/main" id="{23735882-1AA1-4E74-8AC7-A468BFE35F3C}"/>
              </a:ext>
            </a:extLst>
          </p:cNvPr>
          <p:cNvSpPr/>
          <p:nvPr/>
        </p:nvSpPr>
        <p:spPr>
          <a:xfrm>
            <a:off x="5776144" y="1236821"/>
            <a:ext cx="3806003" cy="462161"/>
          </a:xfrm>
          <a:prstGeom prst="rect">
            <a:avLst/>
          </a:prstGeom>
          <a:solidFill>
            <a:schemeClr val="accent5">
              <a:lumMod val="40000"/>
              <a:lumOff val="6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84000" rIns="288000" rtlCol="0" anchor="ctr"/>
          <a:lstStyle/>
          <a:p>
            <a:pPr algn="ctr"/>
            <a:r>
              <a:rPr lang="en-US" sz="1000" b="1" dirty="0">
                <a:solidFill>
                  <a:schemeClr val="accent5">
                    <a:lumMod val="75000"/>
                  </a:schemeClr>
                </a:solidFill>
              </a:rPr>
              <a:t>  (Interior design projects in 3D, with preview)</a:t>
            </a:r>
          </a:p>
        </p:txBody>
      </p:sp>
      <p:pic>
        <p:nvPicPr>
          <p:cNvPr id="89" name="Picture 264">
            <a:extLst>
              <a:ext uri="{FF2B5EF4-FFF2-40B4-BE49-F238E27FC236}">
                <a16:creationId xmlns:a16="http://schemas.microsoft.com/office/drawing/2014/main" id="{847A6CE4-4EBF-4F6D-BE44-B46EC668A5E3}"/>
              </a:ext>
            </a:extLst>
          </p:cNvPr>
          <p:cNvPicPr>
            <a:picLocks noChangeAspect="1"/>
          </p:cNvPicPr>
          <p:nvPr/>
        </p:nvPicPr>
        <p:blipFill>
          <a:blip r:embed="rId21">
            <a:clrChange>
              <a:clrFrom>
                <a:srgbClr val="F2F2F2"/>
              </a:clrFrom>
              <a:clrTo>
                <a:srgbClr val="F2F2F2">
                  <a:alpha val="0"/>
                </a:srgbClr>
              </a:clrTo>
            </a:clrChange>
          </a:blip>
          <a:stretch>
            <a:fillRect/>
          </a:stretch>
        </p:blipFill>
        <p:spPr>
          <a:xfrm>
            <a:off x="6139869" y="1300696"/>
            <a:ext cx="524331" cy="418319"/>
          </a:xfrm>
          <a:prstGeom prst="rect">
            <a:avLst/>
          </a:prstGeom>
        </p:spPr>
      </p:pic>
      <p:pic>
        <p:nvPicPr>
          <p:cNvPr id="90" name="Picture 266">
            <a:extLst>
              <a:ext uri="{FF2B5EF4-FFF2-40B4-BE49-F238E27FC236}">
                <a16:creationId xmlns:a16="http://schemas.microsoft.com/office/drawing/2014/main" id="{7946AE12-B120-4506-AA7E-7279CE72A5E8}"/>
              </a:ext>
            </a:extLst>
          </p:cNvPr>
          <p:cNvPicPr>
            <a:picLocks noChangeAspect="1"/>
          </p:cNvPicPr>
          <p:nvPr/>
        </p:nvPicPr>
        <p:blipFill>
          <a:blip r:embed="rId22">
            <a:clrChange>
              <a:clrFrom>
                <a:srgbClr val="F2F2F2"/>
              </a:clrFrom>
              <a:clrTo>
                <a:srgbClr val="F2F2F2">
                  <a:alpha val="0"/>
                </a:srgbClr>
              </a:clrTo>
            </a:clrChange>
          </a:blip>
          <a:stretch>
            <a:fillRect/>
          </a:stretch>
        </p:blipFill>
        <p:spPr>
          <a:xfrm>
            <a:off x="2448394" y="1388324"/>
            <a:ext cx="681627" cy="158772"/>
          </a:xfrm>
          <a:prstGeom prst="rect">
            <a:avLst/>
          </a:prstGeom>
        </p:spPr>
      </p:pic>
      <p:sp>
        <p:nvSpPr>
          <p:cNvPr id="92" name="Rectangle 91">
            <a:extLst>
              <a:ext uri="{FF2B5EF4-FFF2-40B4-BE49-F238E27FC236}">
                <a16:creationId xmlns:a16="http://schemas.microsoft.com/office/drawing/2014/main" id="{175224E4-B9F3-466D-BBE2-3AD95EAFDEF3}"/>
              </a:ext>
            </a:extLst>
          </p:cNvPr>
          <p:cNvSpPr/>
          <p:nvPr/>
        </p:nvSpPr>
        <p:spPr>
          <a:xfrm>
            <a:off x="1805497" y="1742877"/>
            <a:ext cx="7776653" cy="462161"/>
          </a:xfrm>
          <a:prstGeom prst="rect">
            <a:avLst/>
          </a:prstGeom>
          <a:solidFill>
            <a:schemeClr val="accent1">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rPr>
              <a:t>Partnerships under discussion for both companies</a:t>
            </a:r>
          </a:p>
        </p:txBody>
      </p:sp>
      <p:sp>
        <p:nvSpPr>
          <p:cNvPr id="93" name="Rectangle 92">
            <a:extLst>
              <a:ext uri="{FF2B5EF4-FFF2-40B4-BE49-F238E27FC236}">
                <a16:creationId xmlns:a16="http://schemas.microsoft.com/office/drawing/2014/main" id="{071E6E2D-787C-478A-B85D-6B8795BCABBF}"/>
              </a:ext>
            </a:extLst>
          </p:cNvPr>
          <p:cNvSpPr/>
          <p:nvPr/>
        </p:nvSpPr>
        <p:spPr>
          <a:xfrm>
            <a:off x="2232025" y="3265488"/>
            <a:ext cx="7167563" cy="4683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36000" rtlCol="0" anchor="ctr"/>
          <a:lstStyle/>
          <a:p>
            <a:r>
              <a:rPr lang="en-US" sz="900" dirty="0">
                <a:solidFill>
                  <a:schemeClr val="tx1"/>
                </a:solidFill>
              </a:rPr>
              <a:t>Simplify the whole process with a single point of contact, payment, etc.</a:t>
            </a:r>
          </a:p>
          <a:p>
            <a:r>
              <a:rPr lang="en-US" sz="900" dirty="0">
                <a:solidFill>
                  <a:schemeClr val="tx1"/>
                </a:solidFill>
              </a:rPr>
              <a:t>Enhance quality guarantees with a trusted third party</a:t>
            </a:r>
          </a:p>
        </p:txBody>
      </p:sp>
      <p:sp>
        <p:nvSpPr>
          <p:cNvPr id="94" name="Oval 93">
            <a:extLst>
              <a:ext uri="{FF2B5EF4-FFF2-40B4-BE49-F238E27FC236}">
                <a16:creationId xmlns:a16="http://schemas.microsoft.com/office/drawing/2014/main" id="{51D1811C-B66B-419E-9ABA-EA4C922F5446}"/>
              </a:ext>
            </a:extLst>
          </p:cNvPr>
          <p:cNvSpPr/>
          <p:nvPr>
            <p:custDataLst>
              <p:tags r:id="rId6"/>
            </p:custDataLst>
          </p:nvPr>
        </p:nvSpPr>
        <p:spPr bwMode="auto">
          <a:xfrm>
            <a:off x="1903413" y="3397250"/>
            <a:ext cx="187325" cy="187325"/>
          </a:xfrm>
          <a:prstGeom prst="ellipse">
            <a:avLst/>
          </a:prstGeom>
          <a:solidFill>
            <a:schemeClr val="bg1"/>
          </a:solidFill>
          <a:ln w="9525" cap="flat" cmpd="sng" algn="ctr">
            <a:solidFill>
              <a:schemeClr val="tx2"/>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95" name="Arc 94">
            <a:extLst>
              <a:ext uri="{FF2B5EF4-FFF2-40B4-BE49-F238E27FC236}">
                <a16:creationId xmlns:a16="http://schemas.microsoft.com/office/drawing/2014/main" id="{F3B897A9-107D-4E9F-A970-BDA202F8026B}"/>
              </a:ext>
            </a:extLst>
          </p:cNvPr>
          <p:cNvSpPr/>
          <p:nvPr>
            <p:custDataLst>
              <p:tags r:id="rId7"/>
            </p:custDataLst>
          </p:nvPr>
        </p:nvSpPr>
        <p:spPr bwMode="gray">
          <a:xfrm>
            <a:off x="1903413" y="3397250"/>
            <a:ext cx="187324" cy="187324"/>
          </a:xfrm>
          <a:prstGeom prst="arc">
            <a:avLst>
              <a:gd name="adj1" fmla="val 16200000"/>
              <a:gd name="adj2" fmla="val 5400000"/>
            </a:avLst>
          </a:prstGeom>
          <a:solidFill>
            <a:schemeClr val="tx2"/>
          </a:solidFill>
          <a:ln w="9525" cap="flat" cmpd="sng" algn="ctr">
            <a:solidFill>
              <a:schemeClr val="tx2"/>
            </a:solid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96" name="Rectangle 95">
            <a:extLst>
              <a:ext uri="{FF2B5EF4-FFF2-40B4-BE49-F238E27FC236}">
                <a16:creationId xmlns:a16="http://schemas.microsoft.com/office/drawing/2014/main" id="{8D78B14F-64C7-43F3-8AF6-03F038FEC429}"/>
              </a:ext>
            </a:extLst>
          </p:cNvPr>
          <p:cNvSpPr/>
          <p:nvPr/>
        </p:nvSpPr>
        <p:spPr>
          <a:xfrm>
            <a:off x="1805495" y="3778250"/>
            <a:ext cx="7776653" cy="1128713"/>
          </a:xfrm>
          <a:prstGeom prst="rect">
            <a:avLst/>
          </a:prstGeom>
          <a:solidFill>
            <a:schemeClr val="accent1">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tx1"/>
              </a:solidFill>
            </a:endParaRPr>
          </a:p>
        </p:txBody>
      </p:sp>
      <p:grpSp>
        <p:nvGrpSpPr>
          <p:cNvPr id="97" name="Group 4">
            <a:extLst>
              <a:ext uri="{FF2B5EF4-FFF2-40B4-BE49-F238E27FC236}">
                <a16:creationId xmlns:a16="http://schemas.microsoft.com/office/drawing/2014/main" id="{08496339-9051-497D-B82C-13718EA06FF5}"/>
              </a:ext>
            </a:extLst>
          </p:cNvPr>
          <p:cNvGrpSpPr>
            <a:grpSpLocks noChangeAspect="1"/>
          </p:cNvGrpSpPr>
          <p:nvPr/>
        </p:nvGrpSpPr>
        <p:grpSpPr bwMode="auto">
          <a:xfrm>
            <a:off x="1896852" y="4251323"/>
            <a:ext cx="154135" cy="182566"/>
            <a:chOff x="811" y="719"/>
            <a:chExt cx="694" cy="822"/>
          </a:xfrm>
          <a:solidFill>
            <a:srgbClr val="00B050"/>
          </a:solidFill>
        </p:grpSpPr>
        <p:sp>
          <p:nvSpPr>
            <p:cNvPr id="101" name="Freeform 5">
              <a:extLst>
                <a:ext uri="{FF2B5EF4-FFF2-40B4-BE49-F238E27FC236}">
                  <a16:creationId xmlns:a16="http://schemas.microsoft.com/office/drawing/2014/main" id="{53F2759F-67B2-49B3-873B-5068A69305CE}"/>
                </a:ext>
              </a:extLst>
            </p:cNvPr>
            <p:cNvSpPr>
              <a:spLocks/>
            </p:cNvSpPr>
            <p:nvPr/>
          </p:nvSpPr>
          <p:spPr bwMode="auto">
            <a:xfrm>
              <a:off x="811" y="800"/>
              <a:ext cx="93" cy="741"/>
            </a:xfrm>
            <a:custGeom>
              <a:avLst/>
              <a:gdLst>
                <a:gd name="T0" fmla="*/ 4 w 8"/>
                <a:gd name="T1" fmla="*/ 0 h 64"/>
                <a:gd name="T2" fmla="*/ 0 w 8"/>
                <a:gd name="T3" fmla="*/ 4 h 64"/>
                <a:gd name="T4" fmla="*/ 0 w 8"/>
                <a:gd name="T5" fmla="*/ 64 h 64"/>
                <a:gd name="T6" fmla="*/ 8 w 8"/>
                <a:gd name="T7" fmla="*/ 64 h 64"/>
                <a:gd name="T8" fmla="*/ 8 w 8"/>
                <a:gd name="T9" fmla="*/ 4 h 64"/>
                <a:gd name="T10" fmla="*/ 4 w 8"/>
                <a:gd name="T11" fmla="*/ 0 h 64"/>
              </a:gdLst>
              <a:ahLst/>
              <a:cxnLst>
                <a:cxn ang="0">
                  <a:pos x="T0" y="T1"/>
                </a:cxn>
                <a:cxn ang="0">
                  <a:pos x="T2" y="T3"/>
                </a:cxn>
                <a:cxn ang="0">
                  <a:pos x="T4" y="T5"/>
                </a:cxn>
                <a:cxn ang="0">
                  <a:pos x="T6" y="T7"/>
                </a:cxn>
                <a:cxn ang="0">
                  <a:pos x="T8" y="T9"/>
                </a:cxn>
                <a:cxn ang="0">
                  <a:pos x="T10" y="T11"/>
                </a:cxn>
              </a:cxnLst>
              <a:rect l="0" t="0" r="r" b="b"/>
              <a:pathLst>
                <a:path w="8" h="64">
                  <a:moveTo>
                    <a:pt x="4" y="0"/>
                  </a:moveTo>
                  <a:cubicBezTo>
                    <a:pt x="2" y="0"/>
                    <a:pt x="0" y="2"/>
                    <a:pt x="0" y="4"/>
                  </a:cubicBezTo>
                  <a:cubicBezTo>
                    <a:pt x="0" y="64"/>
                    <a:pt x="0" y="64"/>
                    <a:pt x="0" y="64"/>
                  </a:cubicBezTo>
                  <a:cubicBezTo>
                    <a:pt x="8" y="64"/>
                    <a:pt x="8" y="64"/>
                    <a:pt x="8" y="64"/>
                  </a:cubicBezTo>
                  <a:cubicBezTo>
                    <a:pt x="8" y="4"/>
                    <a:pt x="8" y="4"/>
                    <a:pt x="8" y="4"/>
                  </a:cubicBezTo>
                  <a:cubicBezTo>
                    <a:pt x="8" y="2"/>
                    <a:pt x="7"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2" name="Freeform 6">
              <a:extLst>
                <a:ext uri="{FF2B5EF4-FFF2-40B4-BE49-F238E27FC236}">
                  <a16:creationId xmlns:a16="http://schemas.microsoft.com/office/drawing/2014/main" id="{FF864C60-6B7D-4981-8276-73C1860A43F8}"/>
                </a:ext>
              </a:extLst>
            </p:cNvPr>
            <p:cNvSpPr>
              <a:spLocks/>
            </p:cNvSpPr>
            <p:nvPr/>
          </p:nvSpPr>
          <p:spPr bwMode="auto">
            <a:xfrm>
              <a:off x="950" y="719"/>
              <a:ext cx="555" cy="741"/>
            </a:xfrm>
            <a:custGeom>
              <a:avLst/>
              <a:gdLst>
                <a:gd name="T0" fmla="*/ 0 w 48"/>
                <a:gd name="T1" fmla="*/ 16 h 64"/>
                <a:gd name="T2" fmla="*/ 0 w 48"/>
                <a:gd name="T3" fmla="*/ 48 h 64"/>
                <a:gd name="T4" fmla="*/ 48 w 48"/>
                <a:gd name="T5" fmla="*/ 44 h 64"/>
                <a:gd name="T6" fmla="*/ 48 w 48"/>
                <a:gd name="T7" fmla="*/ 12 h 64"/>
                <a:gd name="T8" fmla="*/ 0 w 48"/>
                <a:gd name="T9" fmla="*/ 16 h 64"/>
              </a:gdLst>
              <a:ahLst/>
              <a:cxnLst>
                <a:cxn ang="0">
                  <a:pos x="T0" y="T1"/>
                </a:cxn>
                <a:cxn ang="0">
                  <a:pos x="T2" y="T3"/>
                </a:cxn>
                <a:cxn ang="0">
                  <a:pos x="T4" y="T5"/>
                </a:cxn>
                <a:cxn ang="0">
                  <a:pos x="T6" y="T7"/>
                </a:cxn>
                <a:cxn ang="0">
                  <a:pos x="T8" y="T9"/>
                </a:cxn>
              </a:cxnLst>
              <a:rect l="0" t="0" r="r" b="b"/>
              <a:pathLst>
                <a:path w="48" h="64">
                  <a:moveTo>
                    <a:pt x="0" y="16"/>
                  </a:moveTo>
                  <a:cubicBezTo>
                    <a:pt x="0" y="48"/>
                    <a:pt x="0" y="48"/>
                    <a:pt x="0" y="48"/>
                  </a:cubicBezTo>
                  <a:cubicBezTo>
                    <a:pt x="24" y="32"/>
                    <a:pt x="24" y="64"/>
                    <a:pt x="48" y="44"/>
                  </a:cubicBezTo>
                  <a:cubicBezTo>
                    <a:pt x="48" y="12"/>
                    <a:pt x="48" y="12"/>
                    <a:pt x="48" y="12"/>
                  </a:cubicBezTo>
                  <a:cubicBezTo>
                    <a:pt x="24" y="32"/>
                    <a:pt x="24" y="0"/>
                    <a:pt x="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03" name="Rectangle 102">
            <a:extLst>
              <a:ext uri="{FF2B5EF4-FFF2-40B4-BE49-F238E27FC236}">
                <a16:creationId xmlns:a16="http://schemas.microsoft.com/office/drawing/2014/main" id="{F2635A05-557C-4DF8-9DAB-C0A75150008D}"/>
              </a:ext>
            </a:extLst>
          </p:cNvPr>
          <p:cNvSpPr/>
          <p:nvPr/>
        </p:nvSpPr>
        <p:spPr>
          <a:xfrm>
            <a:off x="2214869" y="4102109"/>
            <a:ext cx="6896787" cy="4809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36000" rtlCol="0" anchor="ctr"/>
          <a:lstStyle/>
          <a:p>
            <a:r>
              <a:rPr lang="en-US" sz="900" dirty="0">
                <a:solidFill>
                  <a:schemeClr val="tx1"/>
                </a:solidFill>
              </a:rPr>
              <a:t>None: those partnerships do not seem to represent any complexity of implementation. Nonetheless, the nature of the partnership is still to be determined (additional income through commission?)</a:t>
            </a:r>
          </a:p>
        </p:txBody>
      </p:sp>
      <p:sp>
        <p:nvSpPr>
          <p:cNvPr id="104" name="Rectangle 103">
            <a:extLst>
              <a:ext uri="{FF2B5EF4-FFF2-40B4-BE49-F238E27FC236}">
                <a16:creationId xmlns:a16="http://schemas.microsoft.com/office/drawing/2014/main" id="{1AA4E0C4-1C43-4B17-A6A7-3CBF5A7A550C}"/>
              </a:ext>
            </a:extLst>
          </p:cNvPr>
          <p:cNvSpPr/>
          <p:nvPr/>
        </p:nvSpPr>
        <p:spPr>
          <a:xfrm>
            <a:off x="1805495" y="4945421"/>
            <a:ext cx="7776653" cy="646113"/>
          </a:xfrm>
          <a:prstGeom prst="rect">
            <a:avLst/>
          </a:prstGeom>
          <a:solidFill>
            <a:schemeClr val="accent1">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tx1"/>
              </a:solidFill>
            </a:endParaRPr>
          </a:p>
        </p:txBody>
      </p:sp>
      <p:grpSp>
        <p:nvGrpSpPr>
          <p:cNvPr id="105" name="Group 14">
            <a:extLst>
              <a:ext uri="{FF2B5EF4-FFF2-40B4-BE49-F238E27FC236}">
                <a16:creationId xmlns:a16="http://schemas.microsoft.com/office/drawing/2014/main" id="{D20990D6-6A30-4113-AA5B-99178B971F73}"/>
              </a:ext>
            </a:extLst>
          </p:cNvPr>
          <p:cNvGrpSpPr/>
          <p:nvPr/>
        </p:nvGrpSpPr>
        <p:grpSpPr>
          <a:xfrm>
            <a:off x="1994823" y="5230149"/>
            <a:ext cx="753760" cy="76657"/>
            <a:chOff x="3408784" y="1470274"/>
            <a:chExt cx="2376063" cy="76657"/>
          </a:xfrm>
        </p:grpSpPr>
        <p:cxnSp>
          <p:nvCxnSpPr>
            <p:cNvPr id="106" name="Connecteur droit 185">
              <a:extLst>
                <a:ext uri="{FF2B5EF4-FFF2-40B4-BE49-F238E27FC236}">
                  <a16:creationId xmlns:a16="http://schemas.microsoft.com/office/drawing/2014/main" id="{6146F715-39E9-44F9-A4A9-99D22EFE2D55}"/>
                </a:ext>
              </a:extLst>
            </p:cNvPr>
            <p:cNvCxnSpPr>
              <a:cxnSpLocks/>
            </p:cNvCxnSpPr>
            <p:nvPr/>
          </p:nvCxnSpPr>
          <p:spPr bwMode="auto">
            <a:xfrm>
              <a:off x="3408784" y="1508602"/>
              <a:ext cx="2376063" cy="0"/>
            </a:xfrm>
            <a:prstGeom prst="line">
              <a:avLst/>
            </a:prstGeom>
            <a:solidFill>
              <a:schemeClr val="accent1"/>
            </a:solidFill>
            <a:ln w="9525" cap="flat" cmpd="sng" algn="ctr">
              <a:solidFill>
                <a:schemeClr val="bg1">
                  <a:lumMod val="50000"/>
                </a:schemeClr>
              </a:solidFill>
              <a:prstDash val="solid"/>
              <a:round/>
              <a:headEnd type="diamond" w="med" len="med"/>
              <a:tailEnd type="diamond" w="med" len="med"/>
            </a:ln>
            <a:effectLst/>
          </p:spPr>
        </p:cxnSp>
        <p:cxnSp>
          <p:nvCxnSpPr>
            <p:cNvPr id="109" name="Straight Connector 11">
              <a:extLst>
                <a:ext uri="{FF2B5EF4-FFF2-40B4-BE49-F238E27FC236}">
                  <a16:creationId xmlns:a16="http://schemas.microsoft.com/office/drawing/2014/main" id="{390B098F-45EC-4244-9693-B7C5D9CD02DB}"/>
                </a:ext>
              </a:extLst>
            </p:cNvPr>
            <p:cNvCxnSpPr/>
            <p:nvPr/>
          </p:nvCxnSpPr>
          <p:spPr bwMode="auto">
            <a:xfrm>
              <a:off x="4002968" y="1470274"/>
              <a:ext cx="0" cy="76657"/>
            </a:xfrm>
            <a:prstGeom prst="line">
              <a:avLst/>
            </a:prstGeom>
            <a:solidFill>
              <a:schemeClr val="accent1"/>
            </a:solidFill>
            <a:ln w="6350" cap="flat" cmpd="sng" algn="ctr">
              <a:solidFill>
                <a:schemeClr val="tx1"/>
              </a:solidFill>
              <a:prstDash val="solid"/>
              <a:round/>
              <a:headEnd type="none" w="med" len="med"/>
              <a:tailEnd type="none" w="med" len="med"/>
            </a:ln>
            <a:effectLst/>
          </p:spPr>
        </p:cxnSp>
        <p:cxnSp>
          <p:nvCxnSpPr>
            <p:cNvPr id="113" name="Straight Connector 393">
              <a:extLst>
                <a:ext uri="{FF2B5EF4-FFF2-40B4-BE49-F238E27FC236}">
                  <a16:creationId xmlns:a16="http://schemas.microsoft.com/office/drawing/2014/main" id="{AED4EAC2-88BD-463C-B0DD-55748C5F81A1}"/>
                </a:ext>
              </a:extLst>
            </p:cNvPr>
            <p:cNvCxnSpPr/>
            <p:nvPr/>
          </p:nvCxnSpPr>
          <p:spPr bwMode="auto">
            <a:xfrm>
              <a:off x="4597152" y="1470274"/>
              <a:ext cx="0" cy="76657"/>
            </a:xfrm>
            <a:prstGeom prst="line">
              <a:avLst/>
            </a:prstGeom>
            <a:solidFill>
              <a:schemeClr val="accent1"/>
            </a:solidFill>
            <a:ln w="6350" cap="flat" cmpd="sng" algn="ctr">
              <a:solidFill>
                <a:schemeClr val="tx1"/>
              </a:solidFill>
              <a:prstDash val="solid"/>
              <a:round/>
              <a:headEnd type="none" w="med" len="med"/>
              <a:tailEnd type="none" w="med" len="med"/>
            </a:ln>
            <a:effectLst/>
          </p:spPr>
        </p:cxnSp>
        <p:cxnSp>
          <p:nvCxnSpPr>
            <p:cNvPr id="114" name="Straight Connector 395">
              <a:extLst>
                <a:ext uri="{FF2B5EF4-FFF2-40B4-BE49-F238E27FC236}">
                  <a16:creationId xmlns:a16="http://schemas.microsoft.com/office/drawing/2014/main" id="{373A2A39-4C9C-4DBE-9DCE-7E045ACA0531}"/>
                </a:ext>
              </a:extLst>
            </p:cNvPr>
            <p:cNvCxnSpPr/>
            <p:nvPr/>
          </p:nvCxnSpPr>
          <p:spPr bwMode="auto">
            <a:xfrm>
              <a:off x="5191336" y="1470274"/>
              <a:ext cx="0" cy="76657"/>
            </a:xfrm>
            <a:prstGeom prst="line">
              <a:avLst/>
            </a:prstGeom>
            <a:solidFill>
              <a:schemeClr val="accent1"/>
            </a:solidFill>
            <a:ln w="6350" cap="flat" cmpd="sng" algn="ctr">
              <a:solidFill>
                <a:schemeClr val="tx1"/>
              </a:solidFill>
              <a:prstDash val="solid"/>
              <a:round/>
              <a:headEnd type="none" w="med" len="med"/>
              <a:tailEnd type="none" w="med" len="med"/>
            </a:ln>
            <a:effectLst/>
          </p:spPr>
        </p:cxnSp>
      </p:grpSp>
      <p:sp>
        <p:nvSpPr>
          <p:cNvPr id="115" name="Flowchart: Connector 137">
            <a:extLst>
              <a:ext uri="{FF2B5EF4-FFF2-40B4-BE49-F238E27FC236}">
                <a16:creationId xmlns:a16="http://schemas.microsoft.com/office/drawing/2014/main" id="{DC7E2D8A-29A3-44C4-8371-FF818D017905}"/>
              </a:ext>
            </a:extLst>
          </p:cNvPr>
          <p:cNvSpPr/>
          <p:nvPr/>
        </p:nvSpPr>
        <p:spPr>
          <a:xfrm>
            <a:off x="2245703" y="5205477"/>
            <a:ext cx="126000" cy="126000"/>
          </a:xfrm>
          <a:prstGeom prst="flowChartConnector">
            <a:avLst/>
          </a:prstGeom>
          <a:solidFill>
            <a:srgbClr val="00206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Arial" panose="020B0604020202020204" pitchFamily="34" charset="0"/>
              <a:buChar char="•"/>
            </a:pPr>
            <a:endParaRPr lang="en-US" sz="1000" dirty="0">
              <a:solidFill>
                <a:schemeClr val="tx1"/>
              </a:solidFill>
            </a:endParaRPr>
          </a:p>
        </p:txBody>
      </p:sp>
      <p:sp>
        <p:nvSpPr>
          <p:cNvPr id="116" name="Rectangle 115">
            <a:extLst>
              <a:ext uri="{FF2B5EF4-FFF2-40B4-BE49-F238E27FC236}">
                <a16:creationId xmlns:a16="http://schemas.microsoft.com/office/drawing/2014/main" id="{0FD3FE0D-C57C-45A0-B908-600B41E06491}"/>
              </a:ext>
            </a:extLst>
          </p:cNvPr>
          <p:cNvSpPr/>
          <p:nvPr/>
        </p:nvSpPr>
        <p:spPr>
          <a:xfrm>
            <a:off x="2896975" y="5034477"/>
            <a:ext cx="6214679" cy="46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36000" rtlCol="0" anchor="ctr"/>
          <a:lstStyle/>
          <a:p>
            <a:r>
              <a:rPr lang="en-US" sz="900" dirty="0">
                <a:solidFill>
                  <a:schemeClr val="tx1"/>
                </a:solidFill>
              </a:rPr>
              <a:t>Early adopters: Not very mature in the post-claim and insurance industries (for the moment, not a service offered by competitors or insurers)</a:t>
            </a:r>
          </a:p>
          <a:p>
            <a:r>
              <a:rPr lang="en-US" sz="900" dirty="0">
                <a:solidFill>
                  <a:schemeClr val="tx1"/>
                </a:solidFill>
              </a:rPr>
              <a:t>Such offers are more intended for a B2C use, disconnected from claim and damage</a:t>
            </a:r>
          </a:p>
        </p:txBody>
      </p:sp>
      <p:sp>
        <p:nvSpPr>
          <p:cNvPr id="121" name="Rectangle 120">
            <a:extLst>
              <a:ext uri="{FF2B5EF4-FFF2-40B4-BE49-F238E27FC236}">
                <a16:creationId xmlns:a16="http://schemas.microsoft.com/office/drawing/2014/main" id="{E99EBA96-FB36-49CA-ACEA-74F5EC949F8F}"/>
              </a:ext>
            </a:extLst>
          </p:cNvPr>
          <p:cNvSpPr/>
          <p:nvPr/>
        </p:nvSpPr>
        <p:spPr>
          <a:xfrm>
            <a:off x="9012585" y="438350"/>
            <a:ext cx="419288" cy="18416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en-US" sz="700" dirty="0">
              <a:latin typeface="+mj-lt"/>
            </a:endParaRPr>
          </a:p>
        </p:txBody>
      </p:sp>
      <p:sp>
        <p:nvSpPr>
          <p:cNvPr id="122" name="Rectangle 121">
            <a:extLst>
              <a:ext uri="{FF2B5EF4-FFF2-40B4-BE49-F238E27FC236}">
                <a16:creationId xmlns:a16="http://schemas.microsoft.com/office/drawing/2014/main" id="{42742870-E854-4251-A47C-41413DEDB0F1}"/>
              </a:ext>
            </a:extLst>
          </p:cNvPr>
          <p:cNvSpPr/>
          <p:nvPr/>
        </p:nvSpPr>
        <p:spPr>
          <a:xfrm>
            <a:off x="9012585" y="40200"/>
            <a:ext cx="419288" cy="184162"/>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sz="700" b="1" dirty="0">
                <a:latin typeface="+mj-lt"/>
              </a:rPr>
              <a:t>Client-facing</a:t>
            </a:r>
          </a:p>
        </p:txBody>
      </p:sp>
      <p:sp>
        <p:nvSpPr>
          <p:cNvPr id="123" name="Rectangle 122">
            <a:extLst>
              <a:ext uri="{FF2B5EF4-FFF2-40B4-BE49-F238E27FC236}">
                <a16:creationId xmlns:a16="http://schemas.microsoft.com/office/drawing/2014/main" id="{D96542B9-EDC6-4ED8-A3C6-D367FDA0E05C}"/>
              </a:ext>
            </a:extLst>
          </p:cNvPr>
          <p:cNvSpPr/>
          <p:nvPr/>
        </p:nvSpPr>
        <p:spPr>
          <a:xfrm>
            <a:off x="9012585" y="239275"/>
            <a:ext cx="419288" cy="18416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en-US" sz="700" b="1" dirty="0">
              <a:latin typeface="+mj-lt"/>
            </a:endParaRPr>
          </a:p>
        </p:txBody>
      </p:sp>
      <p:sp>
        <p:nvSpPr>
          <p:cNvPr id="151" name="Rectangle 150">
            <a:extLst>
              <a:ext uri="{FF2B5EF4-FFF2-40B4-BE49-F238E27FC236}">
                <a16:creationId xmlns:a16="http://schemas.microsoft.com/office/drawing/2014/main" id="{945919F5-1F6F-4979-90CA-397384E59334}"/>
              </a:ext>
            </a:extLst>
          </p:cNvPr>
          <p:cNvSpPr/>
          <p:nvPr/>
        </p:nvSpPr>
        <p:spPr>
          <a:xfrm>
            <a:off x="1805495" y="815140"/>
            <a:ext cx="7776652" cy="373063"/>
          </a:xfrm>
          <a:prstGeom prst="rect">
            <a:avLst/>
          </a:prstGeom>
          <a:solidFill>
            <a:schemeClr val="accent1">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576000" rIns="180000" rtlCol="0" anchor="ctr"/>
          <a:lstStyle/>
          <a:p>
            <a:pPr algn="ctr"/>
            <a:r>
              <a:rPr lang="en-US" sz="900" dirty="0">
                <a:solidFill>
                  <a:schemeClr val="tx1"/>
                </a:solidFill>
              </a:rPr>
              <a:t>New cross-sell opportunities with existing clients</a:t>
            </a:r>
          </a:p>
        </p:txBody>
      </p:sp>
      <p:sp>
        <p:nvSpPr>
          <p:cNvPr id="59" name="Oval 89">
            <a:extLst>
              <a:ext uri="{FF2B5EF4-FFF2-40B4-BE49-F238E27FC236}">
                <a16:creationId xmlns:a16="http://schemas.microsoft.com/office/drawing/2014/main" id="{E9DD7081-9497-4CB5-9A8D-3B1D818747D9}"/>
              </a:ext>
            </a:extLst>
          </p:cNvPr>
          <p:cNvSpPr/>
          <p:nvPr>
            <p:custDataLst>
              <p:tags r:id="rId8"/>
            </p:custDataLst>
          </p:nvPr>
        </p:nvSpPr>
        <p:spPr bwMode="auto">
          <a:xfrm>
            <a:off x="1905000" y="909593"/>
            <a:ext cx="187325" cy="187325"/>
          </a:xfrm>
          <a:prstGeom prst="ellipse">
            <a:avLst/>
          </a:prstGeom>
          <a:solidFill>
            <a:schemeClr val="bg1"/>
          </a:solidFill>
          <a:ln w="9525" cap="flat" cmpd="sng" algn="ctr">
            <a:solidFill>
              <a:schemeClr val="tx2"/>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60" name="Arc 59">
            <a:extLst>
              <a:ext uri="{FF2B5EF4-FFF2-40B4-BE49-F238E27FC236}">
                <a16:creationId xmlns:a16="http://schemas.microsoft.com/office/drawing/2014/main" id="{6486CA03-FF59-4183-9DA0-8D77062A94DB}"/>
              </a:ext>
            </a:extLst>
          </p:cNvPr>
          <p:cNvSpPr/>
          <p:nvPr>
            <p:custDataLst>
              <p:tags r:id="rId9"/>
            </p:custDataLst>
          </p:nvPr>
        </p:nvSpPr>
        <p:spPr bwMode="gray">
          <a:xfrm>
            <a:off x="1896852" y="913765"/>
            <a:ext cx="187326" cy="187324"/>
          </a:xfrm>
          <a:prstGeom prst="arc">
            <a:avLst>
              <a:gd name="adj1" fmla="val 16200000"/>
              <a:gd name="adj2" fmla="val 0"/>
            </a:avLst>
          </a:prstGeom>
          <a:solidFill>
            <a:schemeClr val="tx2"/>
          </a:solidFill>
          <a:ln w="9525" cap="flat" cmpd="sng" algn="ctr">
            <a:solidFill>
              <a:schemeClr val="tx2"/>
            </a:solid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64" name="Rectangle 63">
            <a:extLst>
              <a:ext uri="{FF2B5EF4-FFF2-40B4-BE49-F238E27FC236}">
                <a16:creationId xmlns:a16="http://schemas.microsoft.com/office/drawing/2014/main" id="{1089F2A6-D239-4C3A-AD45-C08911A80D82}"/>
              </a:ext>
            </a:extLst>
          </p:cNvPr>
          <p:cNvSpPr/>
          <p:nvPr/>
        </p:nvSpPr>
        <p:spPr>
          <a:xfrm>
            <a:off x="435366" y="1230295"/>
            <a:ext cx="1271588" cy="462161"/>
          </a:xfrm>
          <a:prstGeom prst="rect">
            <a:avLst/>
          </a:prstGeom>
          <a:solidFill>
            <a:srgbClr val="B7DEE8"/>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000" dirty="0">
                <a:solidFill>
                  <a:schemeClr val="tx1"/>
                </a:solidFill>
              </a:rPr>
              <a:t>Hestia’s response</a:t>
            </a:r>
          </a:p>
        </p:txBody>
      </p:sp>
      <p:sp>
        <p:nvSpPr>
          <p:cNvPr id="65" name="Rectangle 64">
            <a:extLst>
              <a:ext uri="{FF2B5EF4-FFF2-40B4-BE49-F238E27FC236}">
                <a16:creationId xmlns:a16="http://schemas.microsoft.com/office/drawing/2014/main" id="{2675BB59-C17E-400B-9555-ADF6AE8ABB41}"/>
              </a:ext>
            </a:extLst>
          </p:cNvPr>
          <p:cNvSpPr/>
          <p:nvPr/>
        </p:nvSpPr>
        <p:spPr>
          <a:xfrm>
            <a:off x="435366" y="815140"/>
            <a:ext cx="1271588" cy="37306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000" dirty="0"/>
              <a:t>Addressed use-case &amp; relevance</a:t>
            </a:r>
          </a:p>
        </p:txBody>
      </p:sp>
      <p:sp>
        <p:nvSpPr>
          <p:cNvPr id="66" name="Oval 133">
            <a:extLst>
              <a:ext uri="{FF2B5EF4-FFF2-40B4-BE49-F238E27FC236}">
                <a16:creationId xmlns:a16="http://schemas.microsoft.com/office/drawing/2014/main" id="{68124A35-6E5D-40F6-A0BB-91A8B4125C7B}"/>
              </a:ext>
            </a:extLst>
          </p:cNvPr>
          <p:cNvSpPr/>
          <p:nvPr/>
        </p:nvSpPr>
        <p:spPr bwMode="auto">
          <a:xfrm>
            <a:off x="1905000" y="1353940"/>
            <a:ext cx="187325" cy="187325"/>
          </a:xfrm>
          <a:prstGeom prst="ellipse">
            <a:avLst/>
          </a:prstGeom>
          <a:solidFill>
            <a:schemeClr val="bg1"/>
          </a:solidFill>
          <a:ln w="9525" cap="flat" cmpd="sng" algn="ctr">
            <a:solidFill>
              <a:schemeClr val="tx2"/>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67" name="Arc 66">
            <a:extLst>
              <a:ext uri="{FF2B5EF4-FFF2-40B4-BE49-F238E27FC236}">
                <a16:creationId xmlns:a16="http://schemas.microsoft.com/office/drawing/2014/main" id="{14DBD2BF-71F7-477C-BD84-A4BEF3A1255F}"/>
              </a:ext>
            </a:extLst>
          </p:cNvPr>
          <p:cNvSpPr/>
          <p:nvPr/>
        </p:nvSpPr>
        <p:spPr bwMode="gray">
          <a:xfrm>
            <a:off x="1905000" y="1353940"/>
            <a:ext cx="187325" cy="187324"/>
          </a:xfrm>
          <a:prstGeom prst="arc">
            <a:avLst>
              <a:gd name="adj1" fmla="val 16200000"/>
              <a:gd name="adj2" fmla="val 5458975"/>
            </a:avLst>
          </a:prstGeom>
          <a:solidFill>
            <a:schemeClr val="tx2"/>
          </a:solidFill>
          <a:ln w="9525" cap="flat" cmpd="sng" algn="ctr">
            <a:solidFill>
              <a:schemeClr val="tx2"/>
            </a:solid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68" name="Oval 133">
            <a:extLst>
              <a:ext uri="{FF2B5EF4-FFF2-40B4-BE49-F238E27FC236}">
                <a16:creationId xmlns:a16="http://schemas.microsoft.com/office/drawing/2014/main" id="{D3B7C6B4-06E8-42C2-83C4-8C0C0FCA814E}"/>
              </a:ext>
            </a:extLst>
          </p:cNvPr>
          <p:cNvSpPr/>
          <p:nvPr/>
        </p:nvSpPr>
        <p:spPr bwMode="auto">
          <a:xfrm>
            <a:off x="5870222" y="1353940"/>
            <a:ext cx="187325" cy="187325"/>
          </a:xfrm>
          <a:prstGeom prst="ellipse">
            <a:avLst/>
          </a:prstGeom>
          <a:solidFill>
            <a:schemeClr val="bg1"/>
          </a:solidFill>
          <a:ln w="9525" cap="flat" cmpd="sng" algn="ctr">
            <a:solidFill>
              <a:schemeClr val="tx2"/>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69" name="Arc 68">
            <a:extLst>
              <a:ext uri="{FF2B5EF4-FFF2-40B4-BE49-F238E27FC236}">
                <a16:creationId xmlns:a16="http://schemas.microsoft.com/office/drawing/2014/main" id="{32EDACA9-787C-4252-8EE4-4D23F3D66534}"/>
              </a:ext>
            </a:extLst>
          </p:cNvPr>
          <p:cNvSpPr/>
          <p:nvPr/>
        </p:nvSpPr>
        <p:spPr bwMode="gray">
          <a:xfrm>
            <a:off x="5870222" y="1353940"/>
            <a:ext cx="187324" cy="187324"/>
          </a:xfrm>
          <a:prstGeom prst="arc">
            <a:avLst>
              <a:gd name="adj1" fmla="val 16200000"/>
              <a:gd name="adj2" fmla="val 5435801"/>
            </a:avLst>
          </a:prstGeom>
          <a:solidFill>
            <a:schemeClr val="tx2"/>
          </a:solidFill>
          <a:ln w="9525" cap="flat" cmpd="sng" algn="ctr">
            <a:solidFill>
              <a:schemeClr val="tx2"/>
            </a:solid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62" name="Text Placeholder 38">
            <a:extLst>
              <a:ext uri="{FF2B5EF4-FFF2-40B4-BE49-F238E27FC236}">
                <a16:creationId xmlns:a16="http://schemas.microsoft.com/office/drawing/2014/main" id="{79C87638-3FCC-4CDB-9AA2-DB98B1D15143}"/>
              </a:ext>
            </a:extLst>
          </p:cNvPr>
          <p:cNvSpPr txBox="1">
            <a:spLocks/>
          </p:cNvSpPr>
          <p:nvPr/>
        </p:nvSpPr>
        <p:spPr>
          <a:xfrm>
            <a:off x="5172051" y="6371796"/>
            <a:ext cx="3676981" cy="255341"/>
          </a:xfrm>
        </p:spPr>
        <p:txBody>
          <a:bodyPr/>
          <a:lstStyle>
            <a:lvl1pPr marL="371464" indent="-371464" algn="l" defTabSz="990570" rtl="0" eaLnBrk="1" latinLnBrk="0" hangingPunct="1">
              <a:spcBef>
                <a:spcPct val="20000"/>
              </a:spcBef>
              <a:buFont typeface="Arial" pitchFamily="34" charset="0"/>
              <a:buChar char="•"/>
              <a:defRPr sz="3467" kern="1200">
                <a:solidFill>
                  <a:schemeClr val="tx1"/>
                </a:solidFill>
                <a:latin typeface="+mn-lt"/>
                <a:ea typeface="+mn-ea"/>
                <a:cs typeface="+mn-cs"/>
              </a:defRPr>
            </a:lvl1pPr>
            <a:lvl2pPr marL="804838" indent="-309553" algn="l" defTabSz="990570" rtl="0" eaLnBrk="1" latinLnBrk="0" hangingPunct="1">
              <a:spcBef>
                <a:spcPct val="20000"/>
              </a:spcBef>
              <a:buFont typeface="Arial" pitchFamily="34" charset="0"/>
              <a:buChar char="–"/>
              <a:defRPr sz="3033" kern="1200">
                <a:solidFill>
                  <a:schemeClr val="tx1"/>
                </a:solidFill>
                <a:latin typeface="+mn-lt"/>
                <a:ea typeface="+mn-ea"/>
                <a:cs typeface="+mn-cs"/>
              </a:defRPr>
            </a:lvl2pPr>
            <a:lvl3pPr marL="1238212" indent="-247642" algn="l" defTabSz="990570" rtl="0" eaLnBrk="1" latinLnBrk="0" hangingPunct="1">
              <a:spcBef>
                <a:spcPct val="20000"/>
              </a:spcBef>
              <a:buFont typeface="Arial" pitchFamily="34" charset="0"/>
              <a:buChar char="•"/>
              <a:defRPr sz="2600" kern="1200">
                <a:solidFill>
                  <a:schemeClr val="tx1"/>
                </a:solidFill>
                <a:latin typeface="+mn-lt"/>
                <a:ea typeface="+mn-ea"/>
                <a:cs typeface="+mn-cs"/>
              </a:defRPr>
            </a:lvl3pPr>
            <a:lvl4pPr marL="1733497"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4pPr>
            <a:lvl5pPr marL="2228781"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5pPr>
            <a:lvl6pPr marL="2724066"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6pPr>
            <a:lvl7pPr marL="3219351"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7pPr>
            <a:lvl8pPr marL="3714636"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8pPr>
            <a:lvl9pPr marL="4209920"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9pPr>
          </a:lstStyle>
          <a:p>
            <a:pPr marL="0" indent="0">
              <a:buNone/>
            </a:pPr>
            <a:r>
              <a:rPr lang="en-US" sz="800" i="1" dirty="0">
                <a:solidFill>
                  <a:schemeClr val="bg1"/>
                </a:solidFill>
              </a:rPr>
              <a:t>Sources: eleven research and analysis, Hestia’s VDD, Hestia’s IM</a:t>
            </a:r>
          </a:p>
        </p:txBody>
      </p:sp>
    </p:spTree>
    <p:extLst>
      <p:ext uri="{BB962C8B-B14F-4D97-AF65-F5344CB8AC3E}">
        <p14:creationId xmlns:p14="http://schemas.microsoft.com/office/powerpoint/2010/main" val="51125416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Objet 10" hidden="1">
            <a:extLst>
              <a:ext uri="{FF2B5EF4-FFF2-40B4-BE49-F238E27FC236}">
                <a16:creationId xmlns:a16="http://schemas.microsoft.com/office/drawing/2014/main" id="{C48D9184-70C7-408F-A3A8-B9C53D4015EC}"/>
              </a:ext>
            </a:extLst>
          </p:cNvPr>
          <p:cNvGraphicFramePr>
            <a:graphicFrameLocks noChangeAspect="1"/>
          </p:cNvGraphicFramePr>
          <p:nvPr>
            <p:custDataLst>
              <p:tags r:id="rId1"/>
            </p:custDataLst>
            <p:extLst>
              <p:ext uri="{D42A27DB-BD31-4B8C-83A1-F6EECF244321}">
                <p14:modId xmlns:p14="http://schemas.microsoft.com/office/powerpoint/2010/main" val="221926031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3" imgW="415" imgH="416" progId="TCLayout.ActiveDocument.1">
                  <p:embed/>
                </p:oleObj>
              </mc:Choice>
              <mc:Fallback>
                <p:oleObj name="think-cell Slide" r:id="rId13" imgW="415" imgH="416" progId="TCLayout.ActiveDocument.1">
                  <p:embed/>
                  <p:pic>
                    <p:nvPicPr>
                      <p:cNvPr id="11" name="Objet 10" hidden="1">
                        <a:extLst>
                          <a:ext uri="{FF2B5EF4-FFF2-40B4-BE49-F238E27FC236}">
                            <a16:creationId xmlns:a16="http://schemas.microsoft.com/office/drawing/2014/main" id="{C48D9184-70C7-408F-A3A8-B9C53D4015EC}"/>
                          </a:ext>
                        </a:extLst>
                      </p:cNvPr>
                      <p:cNvPicPr/>
                      <p:nvPr/>
                    </p:nvPicPr>
                    <p:blipFill>
                      <a:blip r:embed="rId14"/>
                      <a:stretch>
                        <a:fillRect/>
                      </a:stretch>
                    </p:blipFill>
                    <p:spPr>
                      <a:xfrm>
                        <a:off x="1588" y="1588"/>
                        <a:ext cx="1588" cy="1588"/>
                      </a:xfrm>
                      <a:prstGeom prst="rect">
                        <a:avLst/>
                      </a:prstGeom>
                    </p:spPr>
                  </p:pic>
                </p:oleObj>
              </mc:Fallback>
            </mc:AlternateContent>
          </a:graphicData>
        </a:graphic>
      </p:graphicFrame>
      <p:sp>
        <p:nvSpPr>
          <p:cNvPr id="2" name="Titre 1">
            <a:extLst>
              <a:ext uri="{FF2B5EF4-FFF2-40B4-BE49-F238E27FC236}">
                <a16:creationId xmlns:a16="http://schemas.microsoft.com/office/drawing/2014/main" id="{806A24BD-A309-4114-BCBE-1F8520216A75}"/>
              </a:ext>
            </a:extLst>
          </p:cNvPr>
          <p:cNvSpPr>
            <a:spLocks noGrp="1"/>
          </p:cNvSpPr>
          <p:nvPr>
            <p:ph type="ctrTitle"/>
          </p:nvPr>
        </p:nvSpPr>
        <p:spPr/>
        <p:txBody>
          <a:bodyPr vert="horz"/>
          <a:lstStyle/>
          <a:p>
            <a:r>
              <a:rPr lang="en-US" sz="1300" b="0" dirty="0"/>
              <a:t>Use case category #2: </a:t>
            </a:r>
            <a:r>
              <a:rPr lang="en-US" sz="1300" b="0" dirty="0">
                <a:solidFill>
                  <a:schemeClr val="accent5">
                    <a:lumMod val="75000"/>
                  </a:schemeClr>
                </a:solidFill>
              </a:rPr>
              <a:t>Operations</a:t>
            </a:r>
          </a:p>
        </p:txBody>
      </p:sp>
      <p:sp>
        <p:nvSpPr>
          <p:cNvPr id="6" name="Rectangle 5">
            <a:extLst>
              <a:ext uri="{FF2B5EF4-FFF2-40B4-BE49-F238E27FC236}">
                <a16:creationId xmlns:a16="http://schemas.microsoft.com/office/drawing/2014/main" id="{4E6E5141-7FBC-4E06-91AB-778C41045C7B}"/>
              </a:ext>
            </a:extLst>
          </p:cNvPr>
          <p:cNvSpPr/>
          <p:nvPr/>
        </p:nvSpPr>
        <p:spPr>
          <a:xfrm>
            <a:off x="436563" y="1741488"/>
            <a:ext cx="1271588" cy="4635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396000" rtlCol="0" anchor="ctr"/>
          <a:lstStyle/>
          <a:p>
            <a:pPr algn="ctr"/>
            <a:r>
              <a:rPr lang="en-US" sz="1000" dirty="0"/>
              <a:t>Deployment status</a:t>
            </a:r>
          </a:p>
        </p:txBody>
      </p:sp>
      <p:sp>
        <p:nvSpPr>
          <p:cNvPr id="7" name="Rectangle 6">
            <a:extLst>
              <a:ext uri="{FF2B5EF4-FFF2-40B4-BE49-F238E27FC236}">
                <a16:creationId xmlns:a16="http://schemas.microsoft.com/office/drawing/2014/main" id="{8D09AD6F-BFA9-4E94-83DF-0661F98B9019}"/>
              </a:ext>
            </a:extLst>
          </p:cNvPr>
          <p:cNvSpPr/>
          <p:nvPr/>
        </p:nvSpPr>
        <p:spPr>
          <a:xfrm>
            <a:off x="436563" y="2244725"/>
            <a:ext cx="681038" cy="14954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r>
              <a:rPr lang="en-US" sz="1000" dirty="0"/>
              <a:t>Rationale / impact</a:t>
            </a:r>
          </a:p>
        </p:txBody>
      </p:sp>
      <p:sp>
        <p:nvSpPr>
          <p:cNvPr id="8" name="Rectangle 7">
            <a:extLst>
              <a:ext uri="{FF2B5EF4-FFF2-40B4-BE49-F238E27FC236}">
                <a16:creationId xmlns:a16="http://schemas.microsoft.com/office/drawing/2014/main" id="{77A429D6-B3A3-42B0-BAD3-1B353FC28B08}"/>
              </a:ext>
            </a:extLst>
          </p:cNvPr>
          <p:cNvSpPr/>
          <p:nvPr/>
        </p:nvSpPr>
        <p:spPr>
          <a:xfrm>
            <a:off x="436563" y="3778250"/>
            <a:ext cx="1271588" cy="112871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396000" rtlCol="0" anchor="ctr"/>
          <a:lstStyle/>
          <a:p>
            <a:pPr algn="ctr"/>
            <a:r>
              <a:rPr lang="en-US" sz="1000" dirty="0"/>
              <a:t>Technical complexity and feasibility</a:t>
            </a:r>
          </a:p>
        </p:txBody>
      </p:sp>
      <p:sp>
        <p:nvSpPr>
          <p:cNvPr id="9" name="Rectangle 8">
            <a:extLst>
              <a:ext uri="{FF2B5EF4-FFF2-40B4-BE49-F238E27FC236}">
                <a16:creationId xmlns:a16="http://schemas.microsoft.com/office/drawing/2014/main" id="{C1790DA0-3655-475E-9CEE-4FBE153BB3F2}"/>
              </a:ext>
            </a:extLst>
          </p:cNvPr>
          <p:cNvSpPr/>
          <p:nvPr/>
        </p:nvSpPr>
        <p:spPr>
          <a:xfrm>
            <a:off x="436563" y="4945063"/>
            <a:ext cx="1271588" cy="64611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396000" rtlCol="0" anchor="ctr"/>
          <a:lstStyle/>
          <a:p>
            <a:pPr algn="ctr"/>
            <a:r>
              <a:rPr lang="en-US" sz="1000" dirty="0"/>
              <a:t>Market maturity</a:t>
            </a:r>
          </a:p>
        </p:txBody>
      </p:sp>
      <p:sp>
        <p:nvSpPr>
          <p:cNvPr id="14" name="Rectangle 13">
            <a:extLst>
              <a:ext uri="{FF2B5EF4-FFF2-40B4-BE49-F238E27FC236}">
                <a16:creationId xmlns:a16="http://schemas.microsoft.com/office/drawing/2014/main" id="{B8D529E0-B56F-42E9-9413-B04B09D1BC35}"/>
              </a:ext>
            </a:extLst>
          </p:cNvPr>
          <p:cNvSpPr/>
          <p:nvPr/>
        </p:nvSpPr>
        <p:spPr>
          <a:xfrm>
            <a:off x="1805495" y="1741488"/>
            <a:ext cx="3806825" cy="463550"/>
          </a:xfrm>
          <a:prstGeom prst="rect">
            <a:avLst/>
          </a:prstGeom>
          <a:solidFill>
            <a:schemeClr val="accent1">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324000" rtlCol="0" anchor="ctr"/>
          <a:lstStyle/>
          <a:p>
            <a:r>
              <a:rPr lang="en-US" sz="900" dirty="0">
                <a:solidFill>
                  <a:schemeClr val="tx1"/>
                </a:solidFill>
              </a:rPr>
              <a:t>Tool in deployment, already in place at the La Roche-sur-Yon agency</a:t>
            </a:r>
          </a:p>
        </p:txBody>
      </p:sp>
      <p:sp>
        <p:nvSpPr>
          <p:cNvPr id="15" name="Rectangle 14">
            <a:extLst>
              <a:ext uri="{FF2B5EF4-FFF2-40B4-BE49-F238E27FC236}">
                <a16:creationId xmlns:a16="http://schemas.microsoft.com/office/drawing/2014/main" id="{BD17CEC9-4298-48C2-A07A-B6966AE88E71}"/>
              </a:ext>
            </a:extLst>
          </p:cNvPr>
          <p:cNvSpPr/>
          <p:nvPr/>
        </p:nvSpPr>
        <p:spPr>
          <a:xfrm>
            <a:off x="1805495" y="2244725"/>
            <a:ext cx="3806825" cy="1495425"/>
          </a:xfrm>
          <a:prstGeom prst="rect">
            <a:avLst/>
          </a:prstGeom>
          <a:solidFill>
            <a:schemeClr val="accent1">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360000" rIns="36000" rtlCol="0" anchor="t"/>
          <a:lstStyle/>
          <a:p>
            <a:endParaRPr lang="en-US" sz="1000" dirty="0">
              <a:solidFill>
                <a:schemeClr val="tx1"/>
              </a:solidFill>
            </a:endParaRPr>
          </a:p>
        </p:txBody>
      </p:sp>
      <p:sp>
        <p:nvSpPr>
          <p:cNvPr id="16" name="Rectangle 15">
            <a:extLst>
              <a:ext uri="{FF2B5EF4-FFF2-40B4-BE49-F238E27FC236}">
                <a16:creationId xmlns:a16="http://schemas.microsoft.com/office/drawing/2014/main" id="{B886F05E-DC2A-4B28-89B2-BAEBC0591254}"/>
              </a:ext>
            </a:extLst>
          </p:cNvPr>
          <p:cNvSpPr/>
          <p:nvPr/>
        </p:nvSpPr>
        <p:spPr>
          <a:xfrm>
            <a:off x="1805495" y="3778250"/>
            <a:ext cx="3806825" cy="1128713"/>
          </a:xfrm>
          <a:prstGeom prst="rect">
            <a:avLst/>
          </a:prstGeom>
          <a:solidFill>
            <a:schemeClr val="accent1">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tx1"/>
              </a:solidFill>
            </a:endParaRPr>
          </a:p>
        </p:txBody>
      </p:sp>
      <p:sp>
        <p:nvSpPr>
          <p:cNvPr id="17" name="Rectangle 16">
            <a:extLst>
              <a:ext uri="{FF2B5EF4-FFF2-40B4-BE49-F238E27FC236}">
                <a16:creationId xmlns:a16="http://schemas.microsoft.com/office/drawing/2014/main" id="{FD9BD1A8-B133-4ED7-9402-59FE79DE23EC}"/>
              </a:ext>
            </a:extLst>
          </p:cNvPr>
          <p:cNvSpPr/>
          <p:nvPr/>
        </p:nvSpPr>
        <p:spPr>
          <a:xfrm>
            <a:off x="1805495" y="4945063"/>
            <a:ext cx="3806825" cy="646113"/>
          </a:xfrm>
          <a:prstGeom prst="rect">
            <a:avLst/>
          </a:prstGeom>
          <a:solidFill>
            <a:schemeClr val="accent1">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tx1"/>
              </a:solidFill>
            </a:endParaRPr>
          </a:p>
        </p:txBody>
      </p:sp>
      <p:sp>
        <p:nvSpPr>
          <p:cNvPr id="18" name="Rectangle 17">
            <a:extLst>
              <a:ext uri="{FF2B5EF4-FFF2-40B4-BE49-F238E27FC236}">
                <a16:creationId xmlns:a16="http://schemas.microsoft.com/office/drawing/2014/main" id="{4373ED4E-D1FF-488D-BEFE-69AC7F528CA4}"/>
              </a:ext>
            </a:extLst>
          </p:cNvPr>
          <p:cNvSpPr/>
          <p:nvPr/>
        </p:nvSpPr>
        <p:spPr>
          <a:xfrm>
            <a:off x="5771970" y="1741488"/>
            <a:ext cx="3806825" cy="463550"/>
          </a:xfrm>
          <a:prstGeom prst="rect">
            <a:avLst/>
          </a:prstGeom>
          <a:solidFill>
            <a:schemeClr val="accent1">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324000" rtlCol="0" anchor="ctr"/>
          <a:lstStyle/>
          <a:p>
            <a:r>
              <a:rPr lang="en-US" sz="900" dirty="0">
                <a:solidFill>
                  <a:schemeClr val="tx1"/>
                </a:solidFill>
              </a:rPr>
              <a:t>Test version deployed since May 2020</a:t>
            </a:r>
          </a:p>
        </p:txBody>
      </p:sp>
      <p:sp>
        <p:nvSpPr>
          <p:cNvPr id="19" name="Rectangle 18">
            <a:extLst>
              <a:ext uri="{FF2B5EF4-FFF2-40B4-BE49-F238E27FC236}">
                <a16:creationId xmlns:a16="http://schemas.microsoft.com/office/drawing/2014/main" id="{BC760060-ABD5-412D-8045-EF97EC543341}"/>
              </a:ext>
            </a:extLst>
          </p:cNvPr>
          <p:cNvSpPr/>
          <p:nvPr/>
        </p:nvSpPr>
        <p:spPr>
          <a:xfrm>
            <a:off x="5771970" y="2244725"/>
            <a:ext cx="3806825" cy="1495425"/>
          </a:xfrm>
          <a:prstGeom prst="rect">
            <a:avLst/>
          </a:prstGeom>
          <a:solidFill>
            <a:schemeClr val="accent1">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tx1"/>
              </a:solidFill>
            </a:endParaRPr>
          </a:p>
        </p:txBody>
      </p:sp>
      <p:sp>
        <p:nvSpPr>
          <p:cNvPr id="20" name="Rectangle 19">
            <a:extLst>
              <a:ext uri="{FF2B5EF4-FFF2-40B4-BE49-F238E27FC236}">
                <a16:creationId xmlns:a16="http://schemas.microsoft.com/office/drawing/2014/main" id="{388BECFA-DD33-47B0-8DCF-EFF4D8D243DB}"/>
              </a:ext>
            </a:extLst>
          </p:cNvPr>
          <p:cNvSpPr/>
          <p:nvPr/>
        </p:nvSpPr>
        <p:spPr>
          <a:xfrm>
            <a:off x="5771970" y="3778250"/>
            <a:ext cx="3806825" cy="1128713"/>
          </a:xfrm>
          <a:prstGeom prst="rect">
            <a:avLst/>
          </a:prstGeom>
          <a:solidFill>
            <a:schemeClr val="accent1">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tx1"/>
              </a:solidFill>
            </a:endParaRPr>
          </a:p>
        </p:txBody>
      </p:sp>
      <p:sp>
        <p:nvSpPr>
          <p:cNvPr id="21" name="Rectangle 20">
            <a:extLst>
              <a:ext uri="{FF2B5EF4-FFF2-40B4-BE49-F238E27FC236}">
                <a16:creationId xmlns:a16="http://schemas.microsoft.com/office/drawing/2014/main" id="{F90680D2-5DA9-4AD6-8E64-FE8EA1410BC0}"/>
              </a:ext>
            </a:extLst>
          </p:cNvPr>
          <p:cNvSpPr/>
          <p:nvPr/>
        </p:nvSpPr>
        <p:spPr>
          <a:xfrm>
            <a:off x="5771970" y="4945063"/>
            <a:ext cx="3806825" cy="646113"/>
          </a:xfrm>
          <a:prstGeom prst="rect">
            <a:avLst/>
          </a:prstGeom>
          <a:solidFill>
            <a:schemeClr val="accent1">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tx1"/>
              </a:solidFill>
            </a:endParaRPr>
          </a:p>
        </p:txBody>
      </p:sp>
      <p:sp>
        <p:nvSpPr>
          <p:cNvPr id="22" name="Rectangle 21">
            <a:extLst>
              <a:ext uri="{FF2B5EF4-FFF2-40B4-BE49-F238E27FC236}">
                <a16:creationId xmlns:a16="http://schemas.microsoft.com/office/drawing/2014/main" id="{F54D9E31-C7E1-4619-8AB2-AF3F57E25D8C}"/>
              </a:ext>
            </a:extLst>
          </p:cNvPr>
          <p:cNvSpPr/>
          <p:nvPr/>
        </p:nvSpPr>
        <p:spPr bwMode="auto">
          <a:xfrm>
            <a:off x="419099" y="5622474"/>
            <a:ext cx="1272048" cy="645219"/>
          </a:xfrm>
          <a:prstGeom prst="rect">
            <a:avLst/>
          </a:prstGeom>
          <a:solidFill>
            <a:srgbClr val="F2F2F2"/>
          </a:solidFill>
          <a:ln w="9525" cap="flat" cmpd="sng" algn="ctr">
            <a:solidFill>
              <a:schemeClr val="bg2">
                <a:lumMod val="40000"/>
                <a:lumOff val="6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179388" marR="0" indent="93663" algn="ctr" defTabSz="914400" rtl="0" eaLnBrk="1" fontAlgn="base" latinLnBrk="0" hangingPunct="1">
              <a:lnSpc>
                <a:spcPct val="100000"/>
              </a:lnSpc>
              <a:spcBef>
                <a:spcPct val="0"/>
              </a:spcBef>
              <a:spcAft>
                <a:spcPct val="0"/>
              </a:spcAft>
              <a:buClrTx/>
              <a:buSzTx/>
              <a:buFontTx/>
              <a:buNone/>
              <a:tabLst>
                <a:tab pos="179388" algn="l"/>
              </a:tabLst>
            </a:pPr>
            <a:r>
              <a:rPr lang="en-US" sz="1050" b="1" dirty="0">
                <a:solidFill>
                  <a:srgbClr val="009DB0"/>
                </a:solidFill>
                <a:latin typeface="+mj-lt"/>
              </a:rPr>
              <a:t>Key Take-aways</a:t>
            </a:r>
            <a:endParaRPr kumimoji="0" lang="en-US" sz="1050" b="1" i="0" u="none" strike="noStrike" cap="none" normalizeH="0" baseline="0" dirty="0">
              <a:ln>
                <a:noFill/>
              </a:ln>
              <a:solidFill>
                <a:srgbClr val="009DB0"/>
              </a:solidFill>
              <a:effectLst/>
              <a:latin typeface="+mj-lt"/>
            </a:endParaRPr>
          </a:p>
        </p:txBody>
      </p:sp>
      <p:sp>
        <p:nvSpPr>
          <p:cNvPr id="23" name="Rectangle 22">
            <a:extLst>
              <a:ext uri="{FF2B5EF4-FFF2-40B4-BE49-F238E27FC236}">
                <a16:creationId xmlns:a16="http://schemas.microsoft.com/office/drawing/2014/main" id="{E942F219-9D1D-4A73-B97D-EC48BD66AF15}"/>
              </a:ext>
            </a:extLst>
          </p:cNvPr>
          <p:cNvSpPr/>
          <p:nvPr/>
        </p:nvSpPr>
        <p:spPr bwMode="auto">
          <a:xfrm>
            <a:off x="1805495" y="5619510"/>
            <a:ext cx="7776653" cy="651237"/>
          </a:xfrm>
          <a:prstGeom prst="rect">
            <a:avLst/>
          </a:prstGeom>
          <a:no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171450" indent="-171450">
              <a:buClr>
                <a:schemeClr val="tx1"/>
              </a:buClr>
              <a:buFont typeface="Arial" panose="020B0604020202020204" pitchFamily="34" charset="0"/>
              <a:buChar char="•"/>
            </a:pPr>
            <a:r>
              <a:rPr lang="en-US" sz="1000" dirty="0"/>
              <a:t>Hestia is responding to a </a:t>
            </a:r>
            <a:r>
              <a:rPr lang="en-US" sz="1000" dirty="0">
                <a:solidFill>
                  <a:schemeClr val="accent5">
                    <a:lumMod val="75000"/>
                  </a:schemeClr>
                </a:solidFill>
              </a:rPr>
              <a:t>must-have in the insurance market with the remote costing and analysis</a:t>
            </a:r>
            <a:r>
              <a:rPr lang="en-US" sz="1000" dirty="0"/>
              <a:t>, and could try to develop the use of drones even if the uses is limited</a:t>
            </a:r>
          </a:p>
        </p:txBody>
      </p:sp>
      <p:sp>
        <p:nvSpPr>
          <p:cNvPr id="24" name="Triangle isocèle 23">
            <a:extLst>
              <a:ext uri="{FF2B5EF4-FFF2-40B4-BE49-F238E27FC236}">
                <a16:creationId xmlns:a16="http://schemas.microsoft.com/office/drawing/2014/main" id="{C2FF144E-7C70-4F58-8690-D05F03C7B743}"/>
              </a:ext>
            </a:extLst>
          </p:cNvPr>
          <p:cNvSpPr/>
          <p:nvPr/>
        </p:nvSpPr>
        <p:spPr bwMode="auto">
          <a:xfrm rot="5400000">
            <a:off x="196213" y="5862667"/>
            <a:ext cx="645220" cy="164833"/>
          </a:xfrm>
          <a:prstGeom prst="triangle">
            <a:avLst/>
          </a:prstGeom>
          <a:solidFill>
            <a:srgbClr val="009DB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50" b="0" i="0" u="none" strike="noStrike" cap="none" normalizeH="0" baseline="0" dirty="0">
              <a:ln>
                <a:noFill/>
              </a:ln>
              <a:solidFill>
                <a:schemeClr val="tx1"/>
              </a:solidFill>
              <a:effectLst/>
              <a:latin typeface="+mj-lt"/>
            </a:endParaRPr>
          </a:p>
        </p:txBody>
      </p:sp>
      <p:pic>
        <p:nvPicPr>
          <p:cNvPr id="26" name="Graphique 25">
            <a:extLst>
              <a:ext uri="{FF2B5EF4-FFF2-40B4-BE49-F238E27FC236}">
                <a16:creationId xmlns:a16="http://schemas.microsoft.com/office/drawing/2014/main" id="{E196C555-1F0E-4A53-A4E3-781DFC83B593}"/>
              </a:ext>
            </a:extLst>
          </p:cNvPr>
          <p:cNvPicPr>
            <a:picLocks noChangeAspect="1"/>
          </p:cNvPicPr>
          <p:nvPr/>
        </p:nvPicPr>
        <p:blipFill rotWithShape="1">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rcRect l="12065" t="10567" r="12581" b="24193"/>
          <a:stretch/>
        </p:blipFill>
        <p:spPr>
          <a:xfrm>
            <a:off x="463550" y="1795463"/>
            <a:ext cx="344729" cy="373063"/>
          </a:xfrm>
          <a:prstGeom prst="rect">
            <a:avLst/>
          </a:prstGeom>
        </p:spPr>
      </p:pic>
      <p:pic>
        <p:nvPicPr>
          <p:cNvPr id="28" name="Graphique 27">
            <a:extLst>
              <a:ext uri="{FF2B5EF4-FFF2-40B4-BE49-F238E27FC236}">
                <a16:creationId xmlns:a16="http://schemas.microsoft.com/office/drawing/2014/main" id="{6347B947-59EB-4526-8DD7-A5200464CCB9}"/>
              </a:ext>
            </a:extLst>
          </p:cNvPr>
          <p:cNvPicPr>
            <a:picLocks noChangeAspect="1"/>
          </p:cNvPicPr>
          <p:nvPr/>
        </p:nvPicPr>
        <p:blipFill rotWithShape="1">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rcRect b="14839"/>
          <a:stretch/>
        </p:blipFill>
        <p:spPr>
          <a:xfrm>
            <a:off x="647700" y="2476500"/>
            <a:ext cx="308697" cy="328613"/>
          </a:xfrm>
          <a:prstGeom prst="rect">
            <a:avLst/>
          </a:prstGeom>
        </p:spPr>
      </p:pic>
      <p:pic>
        <p:nvPicPr>
          <p:cNvPr id="35" name="Graphique 34">
            <a:extLst>
              <a:ext uri="{FF2B5EF4-FFF2-40B4-BE49-F238E27FC236}">
                <a16:creationId xmlns:a16="http://schemas.microsoft.com/office/drawing/2014/main" id="{2CC92CEC-5C5A-4E12-9E1F-8A6AAE37289E}"/>
              </a:ext>
            </a:extLst>
          </p:cNvPr>
          <p:cNvPicPr>
            <a:picLocks noChangeAspect="1"/>
          </p:cNvPicPr>
          <p:nvPr/>
        </p:nvPicPr>
        <p:blipFill rotWithShape="1">
          <a:blip r:embed="rId19" cstate="print">
            <a:extLst>
              <a:ext uri="{28A0092B-C50C-407E-A947-70E740481C1C}">
                <a14:useLocalDpi xmlns:a14="http://schemas.microsoft.com/office/drawing/2010/main" val="0"/>
              </a:ext>
              <a:ext uri="{96DAC541-7B7A-43D3-8B79-37D633B846F1}">
                <asvg:svgBlip xmlns:asvg="http://schemas.microsoft.com/office/drawing/2016/SVG/main" r:embed="rId20"/>
              </a:ext>
            </a:extLst>
          </a:blip>
          <a:srcRect b="18543"/>
          <a:stretch/>
        </p:blipFill>
        <p:spPr>
          <a:xfrm>
            <a:off x="481013" y="4235450"/>
            <a:ext cx="332090" cy="338138"/>
          </a:xfrm>
          <a:prstGeom prst="rect">
            <a:avLst/>
          </a:prstGeom>
        </p:spPr>
      </p:pic>
      <p:pic>
        <p:nvPicPr>
          <p:cNvPr id="37" name="Graphique 36">
            <a:extLst>
              <a:ext uri="{FF2B5EF4-FFF2-40B4-BE49-F238E27FC236}">
                <a16:creationId xmlns:a16="http://schemas.microsoft.com/office/drawing/2014/main" id="{94CA6FB7-B183-4B95-B57A-3B95A6167C22}"/>
              </a:ext>
            </a:extLst>
          </p:cNvPr>
          <p:cNvPicPr>
            <a:picLocks noChangeAspect="1"/>
          </p:cNvPicPr>
          <p:nvPr/>
        </p:nvPicPr>
        <p:blipFill rotWithShape="1">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rcRect b="15293"/>
          <a:stretch/>
        </p:blipFill>
        <p:spPr>
          <a:xfrm>
            <a:off x="536575" y="5102225"/>
            <a:ext cx="313351" cy="331788"/>
          </a:xfrm>
          <a:prstGeom prst="rect">
            <a:avLst/>
          </a:prstGeom>
        </p:spPr>
      </p:pic>
      <p:sp>
        <p:nvSpPr>
          <p:cNvPr id="43" name="Rectangle 42">
            <a:extLst>
              <a:ext uri="{FF2B5EF4-FFF2-40B4-BE49-F238E27FC236}">
                <a16:creationId xmlns:a16="http://schemas.microsoft.com/office/drawing/2014/main" id="{C59EF210-5B50-40A7-A6B4-DDAD799020BA}"/>
              </a:ext>
            </a:extLst>
          </p:cNvPr>
          <p:cNvSpPr/>
          <p:nvPr/>
        </p:nvSpPr>
        <p:spPr>
          <a:xfrm>
            <a:off x="1166813" y="2244725"/>
            <a:ext cx="541338" cy="468313"/>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36000" rtlCol="0" anchor="ctr"/>
          <a:lstStyle/>
          <a:p>
            <a:pPr algn="ctr"/>
            <a:r>
              <a:rPr lang="en-US" sz="900" dirty="0" err="1"/>
              <a:t>Contrac</a:t>
            </a:r>
            <a:r>
              <a:rPr lang="en-US" sz="900" dirty="0"/>
              <a:t>-tors</a:t>
            </a:r>
          </a:p>
        </p:txBody>
      </p:sp>
      <p:sp>
        <p:nvSpPr>
          <p:cNvPr id="45" name="Rectangle 44">
            <a:extLst>
              <a:ext uri="{FF2B5EF4-FFF2-40B4-BE49-F238E27FC236}">
                <a16:creationId xmlns:a16="http://schemas.microsoft.com/office/drawing/2014/main" id="{A30046C9-7286-442E-B5D2-9182D2F71B12}"/>
              </a:ext>
            </a:extLst>
          </p:cNvPr>
          <p:cNvSpPr/>
          <p:nvPr/>
        </p:nvSpPr>
        <p:spPr>
          <a:xfrm>
            <a:off x="1166813" y="3265488"/>
            <a:ext cx="541338" cy="468313"/>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36000" rtlCol="0" anchor="ctr"/>
          <a:lstStyle/>
          <a:p>
            <a:pPr algn="ctr"/>
            <a:r>
              <a:rPr lang="en-US" sz="900" dirty="0"/>
              <a:t>End-clients</a:t>
            </a:r>
          </a:p>
        </p:txBody>
      </p:sp>
      <p:sp>
        <p:nvSpPr>
          <p:cNvPr id="56" name="Rectangle 55">
            <a:extLst>
              <a:ext uri="{FF2B5EF4-FFF2-40B4-BE49-F238E27FC236}">
                <a16:creationId xmlns:a16="http://schemas.microsoft.com/office/drawing/2014/main" id="{F37F2C7C-4651-46F1-B548-F75D15102AEA}"/>
              </a:ext>
            </a:extLst>
          </p:cNvPr>
          <p:cNvSpPr/>
          <p:nvPr/>
        </p:nvSpPr>
        <p:spPr>
          <a:xfrm>
            <a:off x="2232024" y="2782888"/>
            <a:ext cx="3346450" cy="4683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36000" rtlCol="0" anchor="ctr"/>
          <a:lstStyle/>
          <a:p>
            <a:r>
              <a:rPr lang="en-US" sz="900" dirty="0">
                <a:solidFill>
                  <a:schemeClr val="tx1"/>
                </a:solidFill>
              </a:rPr>
              <a:t>Allow access to dangerous, difficult or forbidden areas</a:t>
            </a:r>
          </a:p>
          <a:p>
            <a:r>
              <a:rPr lang="en-US" sz="900" dirty="0">
                <a:solidFill>
                  <a:schemeClr val="tx1"/>
                </a:solidFill>
              </a:rPr>
              <a:t>Ease interfacing with other operational tools</a:t>
            </a:r>
          </a:p>
        </p:txBody>
      </p:sp>
      <p:sp>
        <p:nvSpPr>
          <p:cNvPr id="61" name="Rectangle 60">
            <a:extLst>
              <a:ext uri="{FF2B5EF4-FFF2-40B4-BE49-F238E27FC236}">
                <a16:creationId xmlns:a16="http://schemas.microsoft.com/office/drawing/2014/main" id="{86718822-02E2-4F9A-B0D6-5A2C08F0884A}"/>
              </a:ext>
            </a:extLst>
          </p:cNvPr>
          <p:cNvSpPr/>
          <p:nvPr/>
        </p:nvSpPr>
        <p:spPr>
          <a:xfrm>
            <a:off x="2232025" y="2268538"/>
            <a:ext cx="2828925" cy="4683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36000" rtlCol="0" anchor="ctr"/>
          <a:lstStyle/>
          <a:p>
            <a:r>
              <a:rPr lang="en-US" sz="900" dirty="0">
                <a:solidFill>
                  <a:schemeClr val="tx1"/>
                </a:solidFill>
              </a:rPr>
              <a:t>Possibility to address all claims without inaccessibility issues</a:t>
            </a:r>
          </a:p>
        </p:txBody>
      </p:sp>
      <p:sp>
        <p:nvSpPr>
          <p:cNvPr id="74" name="Rectangle 73">
            <a:extLst>
              <a:ext uri="{FF2B5EF4-FFF2-40B4-BE49-F238E27FC236}">
                <a16:creationId xmlns:a16="http://schemas.microsoft.com/office/drawing/2014/main" id="{DD8929B4-3FC0-4A80-B005-DECF49E5F03E}"/>
              </a:ext>
            </a:extLst>
          </p:cNvPr>
          <p:cNvSpPr/>
          <p:nvPr/>
        </p:nvSpPr>
        <p:spPr>
          <a:xfrm>
            <a:off x="6181725" y="2268538"/>
            <a:ext cx="3414713" cy="4683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36000" rtlCol="0" anchor="ctr"/>
          <a:lstStyle/>
          <a:p>
            <a:r>
              <a:rPr lang="en-US" sz="900" dirty="0">
                <a:solidFill>
                  <a:schemeClr val="tx1"/>
                </a:solidFill>
              </a:rPr>
              <a:t>Increased customer satisfaction, especially during a health crisis</a:t>
            </a:r>
          </a:p>
        </p:txBody>
      </p:sp>
      <p:sp>
        <p:nvSpPr>
          <p:cNvPr id="85" name="Rectangle 84">
            <a:extLst>
              <a:ext uri="{FF2B5EF4-FFF2-40B4-BE49-F238E27FC236}">
                <a16:creationId xmlns:a16="http://schemas.microsoft.com/office/drawing/2014/main" id="{2D2CFECC-1DAE-45A7-BC98-5B3781537431}"/>
              </a:ext>
            </a:extLst>
          </p:cNvPr>
          <p:cNvSpPr/>
          <p:nvPr/>
        </p:nvSpPr>
        <p:spPr>
          <a:xfrm>
            <a:off x="6181724" y="2782888"/>
            <a:ext cx="3322638" cy="4683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36000" rtlCol="0" anchor="ctr"/>
          <a:lstStyle/>
          <a:p>
            <a:r>
              <a:rPr lang="en-US" sz="900" dirty="0">
                <a:solidFill>
                  <a:schemeClr val="tx1"/>
                </a:solidFill>
              </a:rPr>
              <a:t>Significant productivity gains, cost and carbon footprint reductions</a:t>
            </a:r>
          </a:p>
        </p:txBody>
      </p:sp>
      <p:sp>
        <p:nvSpPr>
          <p:cNvPr id="91" name="Rectangle 90">
            <a:extLst>
              <a:ext uri="{FF2B5EF4-FFF2-40B4-BE49-F238E27FC236}">
                <a16:creationId xmlns:a16="http://schemas.microsoft.com/office/drawing/2014/main" id="{7D5F7D48-55E2-4B20-BCE4-576336C3156A}"/>
              </a:ext>
            </a:extLst>
          </p:cNvPr>
          <p:cNvSpPr/>
          <p:nvPr/>
        </p:nvSpPr>
        <p:spPr>
          <a:xfrm>
            <a:off x="6181725" y="3265488"/>
            <a:ext cx="2841625" cy="4683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36000" rtlCol="0" anchor="ctr"/>
          <a:lstStyle/>
          <a:p>
            <a:r>
              <a:rPr lang="en-US" sz="900" dirty="0">
                <a:solidFill>
                  <a:schemeClr val="tx1"/>
                </a:solidFill>
              </a:rPr>
              <a:t>Flexibility, time savings with facility to make appointment and involvement in the resolution of the claim</a:t>
            </a:r>
          </a:p>
        </p:txBody>
      </p:sp>
      <p:pic>
        <p:nvPicPr>
          <p:cNvPr id="107" name="Graphic 120" descr="Checkmark with solid fill">
            <a:extLst>
              <a:ext uri="{FF2B5EF4-FFF2-40B4-BE49-F238E27FC236}">
                <a16:creationId xmlns:a16="http://schemas.microsoft.com/office/drawing/2014/main" id="{3430E424-B15F-4530-99BD-DFFB16B1BC41}"/>
              </a:ext>
            </a:extLst>
          </p:cNvPr>
          <p:cNvPicPr>
            <a:picLocks noChangeAspect="1"/>
          </p:cNvPicPr>
          <p:nvPr/>
        </p:nvPicPr>
        <p:blipFill>
          <a:blip r:embed="rId23" cstate="print">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1901825" y="1909763"/>
            <a:ext cx="181610" cy="165100"/>
          </a:xfrm>
          <a:prstGeom prst="rect">
            <a:avLst/>
          </a:prstGeom>
        </p:spPr>
      </p:pic>
      <p:pic>
        <p:nvPicPr>
          <p:cNvPr id="108" name="Graphic 120" descr="Checkmark with solid fill">
            <a:extLst>
              <a:ext uri="{FF2B5EF4-FFF2-40B4-BE49-F238E27FC236}">
                <a16:creationId xmlns:a16="http://schemas.microsoft.com/office/drawing/2014/main" id="{3CADDA3B-9D74-40A1-9258-162F09BAFCC9}"/>
              </a:ext>
            </a:extLst>
          </p:cNvPr>
          <p:cNvPicPr>
            <a:picLocks noChangeAspect="1"/>
          </p:cNvPicPr>
          <p:nvPr/>
        </p:nvPicPr>
        <p:blipFill>
          <a:blip r:embed="rId25" cstate="print">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5865813" y="1909763"/>
            <a:ext cx="183357" cy="166688"/>
          </a:xfrm>
          <a:prstGeom prst="rect">
            <a:avLst/>
          </a:prstGeom>
        </p:spPr>
      </p:pic>
      <p:sp>
        <p:nvSpPr>
          <p:cNvPr id="110" name="Rectangle 109">
            <a:extLst>
              <a:ext uri="{FF2B5EF4-FFF2-40B4-BE49-F238E27FC236}">
                <a16:creationId xmlns:a16="http://schemas.microsoft.com/office/drawing/2014/main" id="{D112EAE9-1C24-4AF0-B3DD-273BF2FF5A59}"/>
              </a:ext>
            </a:extLst>
          </p:cNvPr>
          <p:cNvSpPr/>
          <p:nvPr/>
        </p:nvSpPr>
        <p:spPr>
          <a:xfrm>
            <a:off x="1166813" y="2747963"/>
            <a:ext cx="541338" cy="468313"/>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36000" rtlCol="0" anchor="ctr"/>
          <a:lstStyle/>
          <a:p>
            <a:pPr algn="ctr"/>
            <a:r>
              <a:rPr lang="en-US" sz="900" dirty="0"/>
              <a:t>Internal</a:t>
            </a:r>
          </a:p>
        </p:txBody>
      </p:sp>
      <p:sp>
        <p:nvSpPr>
          <p:cNvPr id="132" name="Oval 131">
            <a:extLst>
              <a:ext uri="{FF2B5EF4-FFF2-40B4-BE49-F238E27FC236}">
                <a16:creationId xmlns:a16="http://schemas.microsoft.com/office/drawing/2014/main" id="{1A3DE5F6-DC50-4B3E-8712-4F7931E9D3D4}"/>
              </a:ext>
            </a:extLst>
          </p:cNvPr>
          <p:cNvSpPr/>
          <p:nvPr>
            <p:custDataLst>
              <p:tags r:id="rId2"/>
            </p:custDataLst>
          </p:nvPr>
        </p:nvSpPr>
        <p:spPr bwMode="auto">
          <a:xfrm>
            <a:off x="1895475" y="2425700"/>
            <a:ext cx="187325" cy="187325"/>
          </a:xfrm>
          <a:prstGeom prst="ellipse">
            <a:avLst/>
          </a:prstGeom>
          <a:solidFill>
            <a:schemeClr val="bg1"/>
          </a:solidFill>
          <a:ln w="9525" cap="flat" cmpd="sng" algn="ctr">
            <a:solidFill>
              <a:schemeClr val="tx2"/>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133" name="Arc 132">
            <a:extLst>
              <a:ext uri="{FF2B5EF4-FFF2-40B4-BE49-F238E27FC236}">
                <a16:creationId xmlns:a16="http://schemas.microsoft.com/office/drawing/2014/main" id="{DC661DF3-2B60-4258-8A3C-6DA55E7974BD}"/>
              </a:ext>
            </a:extLst>
          </p:cNvPr>
          <p:cNvSpPr/>
          <p:nvPr>
            <p:custDataLst>
              <p:tags r:id="rId3"/>
            </p:custDataLst>
          </p:nvPr>
        </p:nvSpPr>
        <p:spPr bwMode="gray">
          <a:xfrm>
            <a:off x="1895475" y="2425700"/>
            <a:ext cx="187324" cy="187324"/>
          </a:xfrm>
          <a:prstGeom prst="arc">
            <a:avLst>
              <a:gd name="adj1" fmla="val 16200000"/>
              <a:gd name="adj2" fmla="val 0"/>
            </a:avLst>
          </a:prstGeom>
          <a:solidFill>
            <a:schemeClr val="tx2"/>
          </a:solidFill>
          <a:ln w="9525" cap="flat" cmpd="sng" algn="ctr">
            <a:solidFill>
              <a:schemeClr val="tx2"/>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34" name="Oval 133">
            <a:extLst>
              <a:ext uri="{FF2B5EF4-FFF2-40B4-BE49-F238E27FC236}">
                <a16:creationId xmlns:a16="http://schemas.microsoft.com/office/drawing/2014/main" id="{D5795A40-7B7E-4315-876A-A38D6610B661}"/>
              </a:ext>
            </a:extLst>
          </p:cNvPr>
          <p:cNvSpPr/>
          <p:nvPr>
            <p:custDataLst>
              <p:tags r:id="rId4"/>
            </p:custDataLst>
          </p:nvPr>
        </p:nvSpPr>
        <p:spPr bwMode="auto">
          <a:xfrm>
            <a:off x="1895475" y="2914650"/>
            <a:ext cx="187325" cy="187325"/>
          </a:xfrm>
          <a:prstGeom prst="ellipse">
            <a:avLst/>
          </a:prstGeom>
          <a:solidFill>
            <a:schemeClr val="bg1"/>
          </a:solidFill>
          <a:ln w="9525" cap="flat" cmpd="sng" algn="ctr">
            <a:solidFill>
              <a:schemeClr val="tx2"/>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12" name="Arc 11">
            <a:extLst>
              <a:ext uri="{FF2B5EF4-FFF2-40B4-BE49-F238E27FC236}">
                <a16:creationId xmlns:a16="http://schemas.microsoft.com/office/drawing/2014/main" id="{D8C440F0-5663-4EAC-8964-248F32036591}"/>
              </a:ext>
            </a:extLst>
          </p:cNvPr>
          <p:cNvSpPr/>
          <p:nvPr>
            <p:custDataLst>
              <p:tags r:id="rId5"/>
            </p:custDataLst>
          </p:nvPr>
        </p:nvSpPr>
        <p:spPr bwMode="gray">
          <a:xfrm>
            <a:off x="1895475" y="2914650"/>
            <a:ext cx="187324" cy="187324"/>
          </a:xfrm>
          <a:prstGeom prst="arc">
            <a:avLst>
              <a:gd name="adj1" fmla="val 16200000"/>
              <a:gd name="adj2" fmla="val 5400000"/>
            </a:avLst>
          </a:prstGeom>
          <a:solidFill>
            <a:schemeClr val="tx2"/>
          </a:solidFill>
          <a:ln w="9525" cap="flat" cmpd="sng" algn="ctr">
            <a:solidFill>
              <a:schemeClr val="tx2"/>
            </a:solid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37" name="Oval 136">
            <a:extLst>
              <a:ext uri="{FF2B5EF4-FFF2-40B4-BE49-F238E27FC236}">
                <a16:creationId xmlns:a16="http://schemas.microsoft.com/office/drawing/2014/main" id="{AF67C425-8708-4B3E-9B2A-E5C85D989489}"/>
              </a:ext>
            </a:extLst>
          </p:cNvPr>
          <p:cNvSpPr/>
          <p:nvPr>
            <p:custDataLst>
              <p:tags r:id="rId6"/>
            </p:custDataLst>
          </p:nvPr>
        </p:nvSpPr>
        <p:spPr bwMode="auto">
          <a:xfrm>
            <a:off x="5878513" y="2435225"/>
            <a:ext cx="187325" cy="187325"/>
          </a:xfrm>
          <a:prstGeom prst="ellipse">
            <a:avLst/>
          </a:prstGeom>
          <a:solidFill>
            <a:schemeClr val="bg1"/>
          </a:solidFill>
          <a:ln w="9525" cap="flat" cmpd="sng" algn="ctr">
            <a:solidFill>
              <a:schemeClr val="tx2"/>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25" name="Arc 24">
            <a:extLst>
              <a:ext uri="{FF2B5EF4-FFF2-40B4-BE49-F238E27FC236}">
                <a16:creationId xmlns:a16="http://schemas.microsoft.com/office/drawing/2014/main" id="{C1B3C97E-2579-4FEA-8968-54D9B75B13A4}"/>
              </a:ext>
            </a:extLst>
          </p:cNvPr>
          <p:cNvSpPr/>
          <p:nvPr>
            <p:custDataLst>
              <p:tags r:id="rId7"/>
            </p:custDataLst>
          </p:nvPr>
        </p:nvSpPr>
        <p:spPr bwMode="gray">
          <a:xfrm>
            <a:off x="5878513" y="2435225"/>
            <a:ext cx="187324" cy="187324"/>
          </a:xfrm>
          <a:prstGeom prst="arc">
            <a:avLst>
              <a:gd name="adj1" fmla="val 16200000"/>
              <a:gd name="adj2" fmla="val 5400000"/>
            </a:avLst>
          </a:prstGeom>
          <a:solidFill>
            <a:schemeClr val="tx2"/>
          </a:solidFill>
          <a:ln w="9525" cap="flat" cmpd="sng" algn="ctr">
            <a:solidFill>
              <a:schemeClr val="tx2"/>
            </a:solid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pic>
        <p:nvPicPr>
          <p:cNvPr id="159" name="Graphic 167" descr="Checkmark with solid fill">
            <a:extLst>
              <a:ext uri="{FF2B5EF4-FFF2-40B4-BE49-F238E27FC236}">
                <a16:creationId xmlns:a16="http://schemas.microsoft.com/office/drawing/2014/main" id="{A0D45BB9-5749-4966-B0B2-38AFE5E114D3}"/>
              </a:ext>
            </a:extLst>
          </p:cNvPr>
          <p:cNvPicPr>
            <a:picLocks noChangeAspect="1"/>
          </p:cNvPicPr>
          <p:nvPr/>
        </p:nvPicPr>
        <p:blipFill>
          <a:blip r:embed="rId27" cstate="print">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584515" y="6483253"/>
            <a:ext cx="218372" cy="218372"/>
          </a:xfrm>
          <a:prstGeom prst="rect">
            <a:avLst/>
          </a:prstGeom>
        </p:spPr>
      </p:pic>
      <p:sp>
        <p:nvSpPr>
          <p:cNvPr id="160" name="ZoneTexte 523">
            <a:extLst>
              <a:ext uri="{FF2B5EF4-FFF2-40B4-BE49-F238E27FC236}">
                <a16:creationId xmlns:a16="http://schemas.microsoft.com/office/drawing/2014/main" id="{A8A94204-7780-44D2-9F69-E6D88D81CCC9}"/>
              </a:ext>
            </a:extLst>
          </p:cNvPr>
          <p:cNvSpPr txBox="1"/>
          <p:nvPr/>
        </p:nvSpPr>
        <p:spPr>
          <a:xfrm>
            <a:off x="681410" y="6483253"/>
            <a:ext cx="899388" cy="230832"/>
          </a:xfrm>
          <a:prstGeom prst="rect">
            <a:avLst/>
          </a:prstGeom>
          <a:noFill/>
        </p:spPr>
        <p:txBody>
          <a:bodyPr wrap="square">
            <a:spAutoFit/>
          </a:bodyPr>
          <a:lstStyle/>
          <a:p>
            <a:pPr algn="ctr"/>
            <a:r>
              <a:rPr lang="en-US" sz="900" i="1" dirty="0"/>
              <a:t>Deployed</a:t>
            </a:r>
          </a:p>
        </p:txBody>
      </p:sp>
      <p:pic>
        <p:nvPicPr>
          <p:cNvPr id="161" name="Graphic 167" descr="Checkmark with solid fill">
            <a:extLst>
              <a:ext uri="{FF2B5EF4-FFF2-40B4-BE49-F238E27FC236}">
                <a16:creationId xmlns:a16="http://schemas.microsoft.com/office/drawing/2014/main" id="{D77A461A-375C-4AF1-8B9E-94FE6C68C6A1}"/>
              </a:ext>
            </a:extLst>
          </p:cNvPr>
          <p:cNvPicPr>
            <a:picLocks noChangeAspect="1"/>
          </p:cNvPicPr>
          <p:nvPr/>
        </p:nvPicPr>
        <p:blipFill>
          <a:blip r:embed="rId29" cstate="print">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1636335" y="6483253"/>
            <a:ext cx="218372" cy="218372"/>
          </a:xfrm>
          <a:prstGeom prst="rect">
            <a:avLst/>
          </a:prstGeom>
        </p:spPr>
      </p:pic>
      <p:sp>
        <p:nvSpPr>
          <p:cNvPr id="162" name="ZoneTexte 525">
            <a:extLst>
              <a:ext uri="{FF2B5EF4-FFF2-40B4-BE49-F238E27FC236}">
                <a16:creationId xmlns:a16="http://schemas.microsoft.com/office/drawing/2014/main" id="{7C77AD03-3049-47E7-8DA8-DA2A5283D6AD}"/>
              </a:ext>
            </a:extLst>
          </p:cNvPr>
          <p:cNvSpPr txBox="1"/>
          <p:nvPr/>
        </p:nvSpPr>
        <p:spPr>
          <a:xfrm>
            <a:off x="1708610" y="6478186"/>
            <a:ext cx="1436628" cy="230832"/>
          </a:xfrm>
          <a:prstGeom prst="rect">
            <a:avLst/>
          </a:prstGeom>
          <a:noFill/>
        </p:spPr>
        <p:txBody>
          <a:bodyPr wrap="square">
            <a:spAutoFit/>
          </a:bodyPr>
          <a:lstStyle/>
          <a:p>
            <a:pPr algn="ctr"/>
            <a:r>
              <a:rPr lang="en-US" sz="900" i="1" dirty="0"/>
              <a:t>Partially deployed</a:t>
            </a:r>
          </a:p>
        </p:txBody>
      </p:sp>
      <p:sp>
        <p:nvSpPr>
          <p:cNvPr id="98" name="Rectangle 97">
            <a:extLst>
              <a:ext uri="{FF2B5EF4-FFF2-40B4-BE49-F238E27FC236}">
                <a16:creationId xmlns:a16="http://schemas.microsoft.com/office/drawing/2014/main" id="{8D6AADE9-BCE8-4859-8089-8C1D69502AF3}"/>
              </a:ext>
            </a:extLst>
          </p:cNvPr>
          <p:cNvSpPr/>
          <p:nvPr/>
        </p:nvSpPr>
        <p:spPr>
          <a:xfrm>
            <a:off x="1806317" y="1229731"/>
            <a:ext cx="3806003" cy="462161"/>
          </a:xfrm>
          <a:prstGeom prst="rect">
            <a:avLst/>
          </a:prstGeom>
          <a:solidFill>
            <a:schemeClr val="accent5">
              <a:lumMod val="40000"/>
              <a:lumOff val="6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Ins="0" rtlCol="0" anchor="ctr"/>
          <a:lstStyle/>
          <a:p>
            <a:pPr marL="288000" algn="ctr"/>
            <a:r>
              <a:rPr lang="en-US" sz="1000" b="1" dirty="0">
                <a:solidFill>
                  <a:schemeClr val="accent5">
                    <a:lumMod val="75000"/>
                  </a:schemeClr>
                </a:solidFill>
              </a:rPr>
              <a:t>Drone (Visit before renovation work)</a:t>
            </a:r>
          </a:p>
        </p:txBody>
      </p:sp>
      <p:sp>
        <p:nvSpPr>
          <p:cNvPr id="99" name="Rectangle 98">
            <a:extLst>
              <a:ext uri="{FF2B5EF4-FFF2-40B4-BE49-F238E27FC236}">
                <a16:creationId xmlns:a16="http://schemas.microsoft.com/office/drawing/2014/main" id="{7BA2AB86-68BC-43EA-9484-09E9E41EBE3D}"/>
              </a:ext>
            </a:extLst>
          </p:cNvPr>
          <p:cNvSpPr/>
          <p:nvPr/>
        </p:nvSpPr>
        <p:spPr>
          <a:xfrm>
            <a:off x="5772792" y="1229731"/>
            <a:ext cx="3806003" cy="462161"/>
          </a:xfrm>
          <a:prstGeom prst="rect">
            <a:avLst/>
          </a:prstGeom>
          <a:solidFill>
            <a:schemeClr val="accent5">
              <a:lumMod val="40000"/>
              <a:lumOff val="6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720000" algn="ctr"/>
            <a:r>
              <a:rPr lang="en-US" sz="1000" b="1" dirty="0">
                <a:solidFill>
                  <a:schemeClr val="accent5">
                    <a:lumMod val="75000"/>
                  </a:schemeClr>
                </a:solidFill>
              </a:rPr>
              <a:t>(remote costing)</a:t>
            </a:r>
          </a:p>
        </p:txBody>
      </p:sp>
      <p:pic>
        <p:nvPicPr>
          <p:cNvPr id="100" name="Graphic 124" descr="Quadcopter with solid fill">
            <a:extLst>
              <a:ext uri="{FF2B5EF4-FFF2-40B4-BE49-F238E27FC236}">
                <a16:creationId xmlns:a16="http://schemas.microsoft.com/office/drawing/2014/main" id="{A2C566DF-9104-42A5-8089-D5DA84F6B4DE}"/>
              </a:ext>
            </a:extLst>
          </p:cNvPr>
          <p:cNvPicPr>
            <a:picLocks noChangeAspect="1"/>
          </p:cNvPicPr>
          <p:nvPr/>
        </p:nvPicPr>
        <p:blipFill>
          <a:blip r:embed="rId31" cstate="print">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2192453" y="1280229"/>
            <a:ext cx="387795" cy="387795"/>
          </a:xfrm>
          <a:prstGeom prst="rect">
            <a:avLst/>
          </a:prstGeom>
        </p:spPr>
      </p:pic>
      <p:pic>
        <p:nvPicPr>
          <p:cNvPr id="112" name="Picture 147">
            <a:extLst>
              <a:ext uri="{FF2B5EF4-FFF2-40B4-BE49-F238E27FC236}">
                <a16:creationId xmlns:a16="http://schemas.microsoft.com/office/drawing/2014/main" id="{A7485EFC-EA7D-4594-B1ED-E0A68AA33F2A}"/>
              </a:ext>
            </a:extLst>
          </p:cNvPr>
          <p:cNvPicPr>
            <a:picLocks noChangeAspect="1"/>
          </p:cNvPicPr>
          <p:nvPr/>
        </p:nvPicPr>
        <p:blipFill>
          <a:blip r:embed="rId33">
            <a:clrChange>
              <a:clrFrom>
                <a:srgbClr val="FFFFFF"/>
              </a:clrFrom>
              <a:clrTo>
                <a:srgbClr val="FFFFFF">
                  <a:alpha val="0"/>
                </a:srgbClr>
              </a:clrTo>
            </a:clrChange>
          </a:blip>
          <a:stretch>
            <a:fillRect/>
          </a:stretch>
        </p:blipFill>
        <p:spPr>
          <a:xfrm>
            <a:off x="6469012" y="1272475"/>
            <a:ext cx="817362" cy="403302"/>
          </a:xfrm>
          <a:prstGeom prst="rect">
            <a:avLst/>
          </a:prstGeom>
          <a:solidFill>
            <a:schemeClr val="bg1"/>
          </a:solidFill>
        </p:spPr>
      </p:pic>
      <p:sp>
        <p:nvSpPr>
          <p:cNvPr id="135" name="Oval 134">
            <a:extLst>
              <a:ext uri="{FF2B5EF4-FFF2-40B4-BE49-F238E27FC236}">
                <a16:creationId xmlns:a16="http://schemas.microsoft.com/office/drawing/2014/main" id="{B7212166-4E04-47ED-9DA9-C1A5FADABEC1}"/>
              </a:ext>
            </a:extLst>
          </p:cNvPr>
          <p:cNvSpPr/>
          <p:nvPr>
            <p:custDataLst>
              <p:tags r:id="rId8"/>
            </p:custDataLst>
          </p:nvPr>
        </p:nvSpPr>
        <p:spPr bwMode="auto">
          <a:xfrm>
            <a:off x="5878513" y="2914650"/>
            <a:ext cx="187325" cy="187325"/>
          </a:xfrm>
          <a:prstGeom prst="ellipse">
            <a:avLst/>
          </a:prstGeom>
          <a:solidFill>
            <a:schemeClr val="tx2"/>
          </a:solidFill>
          <a:ln w="9525" cap="flat" cmpd="sng" algn="ctr">
            <a:solidFill>
              <a:schemeClr val="tx2"/>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144" name="Oval 143">
            <a:extLst>
              <a:ext uri="{FF2B5EF4-FFF2-40B4-BE49-F238E27FC236}">
                <a16:creationId xmlns:a16="http://schemas.microsoft.com/office/drawing/2014/main" id="{A12B0534-66DF-4768-8E62-0C019FA2B7A6}"/>
              </a:ext>
            </a:extLst>
          </p:cNvPr>
          <p:cNvSpPr/>
          <p:nvPr>
            <p:custDataLst>
              <p:tags r:id="rId9"/>
            </p:custDataLst>
          </p:nvPr>
        </p:nvSpPr>
        <p:spPr bwMode="auto">
          <a:xfrm>
            <a:off x="5878513" y="3409950"/>
            <a:ext cx="187325" cy="187325"/>
          </a:xfrm>
          <a:prstGeom prst="ellipse">
            <a:avLst/>
          </a:prstGeom>
          <a:solidFill>
            <a:schemeClr val="tx2"/>
          </a:solidFill>
          <a:ln w="9525" cap="flat" cmpd="sng" algn="ctr">
            <a:solidFill>
              <a:schemeClr val="tx2"/>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147" name="Rectangle 146">
            <a:extLst>
              <a:ext uri="{FF2B5EF4-FFF2-40B4-BE49-F238E27FC236}">
                <a16:creationId xmlns:a16="http://schemas.microsoft.com/office/drawing/2014/main" id="{73C5DEEC-4B4E-4C6B-9A80-A63E183C6F34}"/>
              </a:ext>
            </a:extLst>
          </p:cNvPr>
          <p:cNvSpPr/>
          <p:nvPr/>
        </p:nvSpPr>
        <p:spPr>
          <a:xfrm>
            <a:off x="2172725" y="3839209"/>
            <a:ext cx="3456550" cy="73437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36000" rtlCol="0" anchor="ctr"/>
          <a:lstStyle/>
          <a:p>
            <a:r>
              <a:rPr lang="en-US" sz="900" dirty="0">
                <a:solidFill>
                  <a:schemeClr val="tx1"/>
                </a:solidFill>
              </a:rPr>
              <a:t>Low complexity of usage with a quick training for employees to grasp how to use drones in situations</a:t>
            </a:r>
          </a:p>
          <a:p>
            <a:r>
              <a:rPr lang="en-US" sz="900" dirty="0">
                <a:solidFill>
                  <a:schemeClr val="tx1"/>
                </a:solidFill>
              </a:rPr>
              <a:t>If the drone is used to film a disaster, there’s regulations and the pilot needs to be certified</a:t>
            </a:r>
            <a:endParaRPr lang="en-US" sz="900" dirty="0">
              <a:solidFill>
                <a:schemeClr val="tx1"/>
              </a:solidFill>
              <a:highlight>
                <a:srgbClr val="FFFF00"/>
              </a:highlight>
            </a:endParaRPr>
          </a:p>
        </p:txBody>
      </p:sp>
      <p:grpSp>
        <p:nvGrpSpPr>
          <p:cNvPr id="148" name="Group 4">
            <a:extLst>
              <a:ext uri="{FF2B5EF4-FFF2-40B4-BE49-F238E27FC236}">
                <a16:creationId xmlns:a16="http://schemas.microsoft.com/office/drawing/2014/main" id="{D87DAB0A-CCC6-421B-859D-DAE9CEA36496}"/>
              </a:ext>
            </a:extLst>
          </p:cNvPr>
          <p:cNvGrpSpPr>
            <a:grpSpLocks noChangeAspect="1"/>
          </p:cNvGrpSpPr>
          <p:nvPr/>
        </p:nvGrpSpPr>
        <p:grpSpPr bwMode="auto">
          <a:xfrm>
            <a:off x="1905507" y="4089608"/>
            <a:ext cx="154135" cy="182566"/>
            <a:chOff x="811" y="719"/>
            <a:chExt cx="694" cy="822"/>
          </a:xfrm>
          <a:solidFill>
            <a:srgbClr val="FFC000"/>
          </a:solidFill>
        </p:grpSpPr>
        <p:sp>
          <p:nvSpPr>
            <p:cNvPr id="149" name="Freeform 5">
              <a:extLst>
                <a:ext uri="{FF2B5EF4-FFF2-40B4-BE49-F238E27FC236}">
                  <a16:creationId xmlns:a16="http://schemas.microsoft.com/office/drawing/2014/main" id="{252B3AF4-DBCC-4C69-AE1D-31F81FF35A41}"/>
                </a:ext>
              </a:extLst>
            </p:cNvPr>
            <p:cNvSpPr>
              <a:spLocks/>
            </p:cNvSpPr>
            <p:nvPr/>
          </p:nvSpPr>
          <p:spPr bwMode="auto">
            <a:xfrm>
              <a:off x="811" y="800"/>
              <a:ext cx="93" cy="741"/>
            </a:xfrm>
            <a:custGeom>
              <a:avLst/>
              <a:gdLst>
                <a:gd name="T0" fmla="*/ 4 w 8"/>
                <a:gd name="T1" fmla="*/ 0 h 64"/>
                <a:gd name="T2" fmla="*/ 0 w 8"/>
                <a:gd name="T3" fmla="*/ 4 h 64"/>
                <a:gd name="T4" fmla="*/ 0 w 8"/>
                <a:gd name="T5" fmla="*/ 64 h 64"/>
                <a:gd name="T6" fmla="*/ 8 w 8"/>
                <a:gd name="T7" fmla="*/ 64 h 64"/>
                <a:gd name="T8" fmla="*/ 8 w 8"/>
                <a:gd name="T9" fmla="*/ 4 h 64"/>
                <a:gd name="T10" fmla="*/ 4 w 8"/>
                <a:gd name="T11" fmla="*/ 0 h 64"/>
              </a:gdLst>
              <a:ahLst/>
              <a:cxnLst>
                <a:cxn ang="0">
                  <a:pos x="T0" y="T1"/>
                </a:cxn>
                <a:cxn ang="0">
                  <a:pos x="T2" y="T3"/>
                </a:cxn>
                <a:cxn ang="0">
                  <a:pos x="T4" y="T5"/>
                </a:cxn>
                <a:cxn ang="0">
                  <a:pos x="T6" y="T7"/>
                </a:cxn>
                <a:cxn ang="0">
                  <a:pos x="T8" y="T9"/>
                </a:cxn>
                <a:cxn ang="0">
                  <a:pos x="T10" y="T11"/>
                </a:cxn>
              </a:cxnLst>
              <a:rect l="0" t="0" r="r" b="b"/>
              <a:pathLst>
                <a:path w="8" h="64">
                  <a:moveTo>
                    <a:pt x="4" y="0"/>
                  </a:moveTo>
                  <a:cubicBezTo>
                    <a:pt x="2" y="0"/>
                    <a:pt x="0" y="2"/>
                    <a:pt x="0" y="4"/>
                  </a:cubicBezTo>
                  <a:cubicBezTo>
                    <a:pt x="0" y="64"/>
                    <a:pt x="0" y="64"/>
                    <a:pt x="0" y="64"/>
                  </a:cubicBezTo>
                  <a:cubicBezTo>
                    <a:pt x="8" y="64"/>
                    <a:pt x="8" y="64"/>
                    <a:pt x="8" y="64"/>
                  </a:cubicBezTo>
                  <a:cubicBezTo>
                    <a:pt x="8" y="4"/>
                    <a:pt x="8" y="4"/>
                    <a:pt x="8" y="4"/>
                  </a:cubicBezTo>
                  <a:cubicBezTo>
                    <a:pt x="8" y="2"/>
                    <a:pt x="7"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0" name="Freeform 6">
              <a:extLst>
                <a:ext uri="{FF2B5EF4-FFF2-40B4-BE49-F238E27FC236}">
                  <a16:creationId xmlns:a16="http://schemas.microsoft.com/office/drawing/2014/main" id="{8C781AEC-63E0-4A31-9E86-A5A3EDD87E45}"/>
                </a:ext>
              </a:extLst>
            </p:cNvPr>
            <p:cNvSpPr>
              <a:spLocks/>
            </p:cNvSpPr>
            <p:nvPr/>
          </p:nvSpPr>
          <p:spPr bwMode="auto">
            <a:xfrm>
              <a:off x="950" y="719"/>
              <a:ext cx="555" cy="741"/>
            </a:xfrm>
            <a:custGeom>
              <a:avLst/>
              <a:gdLst>
                <a:gd name="T0" fmla="*/ 0 w 48"/>
                <a:gd name="T1" fmla="*/ 16 h 64"/>
                <a:gd name="T2" fmla="*/ 0 w 48"/>
                <a:gd name="T3" fmla="*/ 48 h 64"/>
                <a:gd name="T4" fmla="*/ 48 w 48"/>
                <a:gd name="T5" fmla="*/ 44 h 64"/>
                <a:gd name="T6" fmla="*/ 48 w 48"/>
                <a:gd name="T7" fmla="*/ 12 h 64"/>
                <a:gd name="T8" fmla="*/ 0 w 48"/>
                <a:gd name="T9" fmla="*/ 16 h 64"/>
              </a:gdLst>
              <a:ahLst/>
              <a:cxnLst>
                <a:cxn ang="0">
                  <a:pos x="T0" y="T1"/>
                </a:cxn>
                <a:cxn ang="0">
                  <a:pos x="T2" y="T3"/>
                </a:cxn>
                <a:cxn ang="0">
                  <a:pos x="T4" y="T5"/>
                </a:cxn>
                <a:cxn ang="0">
                  <a:pos x="T6" y="T7"/>
                </a:cxn>
                <a:cxn ang="0">
                  <a:pos x="T8" y="T9"/>
                </a:cxn>
              </a:cxnLst>
              <a:rect l="0" t="0" r="r" b="b"/>
              <a:pathLst>
                <a:path w="48" h="64">
                  <a:moveTo>
                    <a:pt x="0" y="16"/>
                  </a:moveTo>
                  <a:cubicBezTo>
                    <a:pt x="0" y="48"/>
                    <a:pt x="0" y="48"/>
                    <a:pt x="0" y="48"/>
                  </a:cubicBezTo>
                  <a:cubicBezTo>
                    <a:pt x="24" y="32"/>
                    <a:pt x="24" y="64"/>
                    <a:pt x="48" y="44"/>
                  </a:cubicBezTo>
                  <a:cubicBezTo>
                    <a:pt x="48" y="12"/>
                    <a:pt x="48" y="12"/>
                    <a:pt x="48" y="12"/>
                  </a:cubicBezTo>
                  <a:cubicBezTo>
                    <a:pt x="24" y="32"/>
                    <a:pt x="24" y="0"/>
                    <a:pt x="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53" name="Group 4">
            <a:extLst>
              <a:ext uri="{FF2B5EF4-FFF2-40B4-BE49-F238E27FC236}">
                <a16:creationId xmlns:a16="http://schemas.microsoft.com/office/drawing/2014/main" id="{5F5F4C8D-BD70-4B47-8445-66593868950C}"/>
              </a:ext>
            </a:extLst>
          </p:cNvPr>
          <p:cNvGrpSpPr>
            <a:grpSpLocks noChangeAspect="1"/>
          </p:cNvGrpSpPr>
          <p:nvPr/>
        </p:nvGrpSpPr>
        <p:grpSpPr bwMode="auto">
          <a:xfrm>
            <a:off x="1905507" y="4576229"/>
            <a:ext cx="154135" cy="182566"/>
            <a:chOff x="811" y="719"/>
            <a:chExt cx="694" cy="822"/>
          </a:xfrm>
          <a:solidFill>
            <a:srgbClr val="FFC000"/>
          </a:solidFill>
        </p:grpSpPr>
        <p:sp>
          <p:nvSpPr>
            <p:cNvPr id="154" name="Freeform 5">
              <a:extLst>
                <a:ext uri="{FF2B5EF4-FFF2-40B4-BE49-F238E27FC236}">
                  <a16:creationId xmlns:a16="http://schemas.microsoft.com/office/drawing/2014/main" id="{B7F38394-9875-45CE-BCA6-7151A5FBBE45}"/>
                </a:ext>
              </a:extLst>
            </p:cNvPr>
            <p:cNvSpPr>
              <a:spLocks/>
            </p:cNvSpPr>
            <p:nvPr/>
          </p:nvSpPr>
          <p:spPr bwMode="auto">
            <a:xfrm>
              <a:off x="811" y="800"/>
              <a:ext cx="93" cy="741"/>
            </a:xfrm>
            <a:custGeom>
              <a:avLst/>
              <a:gdLst>
                <a:gd name="T0" fmla="*/ 4 w 8"/>
                <a:gd name="T1" fmla="*/ 0 h 64"/>
                <a:gd name="T2" fmla="*/ 0 w 8"/>
                <a:gd name="T3" fmla="*/ 4 h 64"/>
                <a:gd name="T4" fmla="*/ 0 w 8"/>
                <a:gd name="T5" fmla="*/ 64 h 64"/>
                <a:gd name="T6" fmla="*/ 8 w 8"/>
                <a:gd name="T7" fmla="*/ 64 h 64"/>
                <a:gd name="T8" fmla="*/ 8 w 8"/>
                <a:gd name="T9" fmla="*/ 4 h 64"/>
                <a:gd name="T10" fmla="*/ 4 w 8"/>
                <a:gd name="T11" fmla="*/ 0 h 64"/>
              </a:gdLst>
              <a:ahLst/>
              <a:cxnLst>
                <a:cxn ang="0">
                  <a:pos x="T0" y="T1"/>
                </a:cxn>
                <a:cxn ang="0">
                  <a:pos x="T2" y="T3"/>
                </a:cxn>
                <a:cxn ang="0">
                  <a:pos x="T4" y="T5"/>
                </a:cxn>
                <a:cxn ang="0">
                  <a:pos x="T6" y="T7"/>
                </a:cxn>
                <a:cxn ang="0">
                  <a:pos x="T8" y="T9"/>
                </a:cxn>
                <a:cxn ang="0">
                  <a:pos x="T10" y="T11"/>
                </a:cxn>
              </a:cxnLst>
              <a:rect l="0" t="0" r="r" b="b"/>
              <a:pathLst>
                <a:path w="8" h="64">
                  <a:moveTo>
                    <a:pt x="4" y="0"/>
                  </a:moveTo>
                  <a:cubicBezTo>
                    <a:pt x="2" y="0"/>
                    <a:pt x="0" y="2"/>
                    <a:pt x="0" y="4"/>
                  </a:cubicBezTo>
                  <a:cubicBezTo>
                    <a:pt x="0" y="64"/>
                    <a:pt x="0" y="64"/>
                    <a:pt x="0" y="64"/>
                  </a:cubicBezTo>
                  <a:cubicBezTo>
                    <a:pt x="8" y="64"/>
                    <a:pt x="8" y="64"/>
                    <a:pt x="8" y="64"/>
                  </a:cubicBezTo>
                  <a:cubicBezTo>
                    <a:pt x="8" y="4"/>
                    <a:pt x="8" y="4"/>
                    <a:pt x="8" y="4"/>
                  </a:cubicBezTo>
                  <a:cubicBezTo>
                    <a:pt x="8" y="2"/>
                    <a:pt x="7"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5" name="Freeform 6">
              <a:extLst>
                <a:ext uri="{FF2B5EF4-FFF2-40B4-BE49-F238E27FC236}">
                  <a16:creationId xmlns:a16="http://schemas.microsoft.com/office/drawing/2014/main" id="{F0A2AD26-B876-4737-AF81-238BF6DF88CC}"/>
                </a:ext>
              </a:extLst>
            </p:cNvPr>
            <p:cNvSpPr>
              <a:spLocks/>
            </p:cNvSpPr>
            <p:nvPr/>
          </p:nvSpPr>
          <p:spPr bwMode="auto">
            <a:xfrm>
              <a:off x="950" y="719"/>
              <a:ext cx="555" cy="741"/>
            </a:xfrm>
            <a:custGeom>
              <a:avLst/>
              <a:gdLst>
                <a:gd name="T0" fmla="*/ 0 w 48"/>
                <a:gd name="T1" fmla="*/ 16 h 64"/>
                <a:gd name="T2" fmla="*/ 0 w 48"/>
                <a:gd name="T3" fmla="*/ 48 h 64"/>
                <a:gd name="T4" fmla="*/ 48 w 48"/>
                <a:gd name="T5" fmla="*/ 44 h 64"/>
                <a:gd name="T6" fmla="*/ 48 w 48"/>
                <a:gd name="T7" fmla="*/ 12 h 64"/>
                <a:gd name="T8" fmla="*/ 0 w 48"/>
                <a:gd name="T9" fmla="*/ 16 h 64"/>
              </a:gdLst>
              <a:ahLst/>
              <a:cxnLst>
                <a:cxn ang="0">
                  <a:pos x="T0" y="T1"/>
                </a:cxn>
                <a:cxn ang="0">
                  <a:pos x="T2" y="T3"/>
                </a:cxn>
                <a:cxn ang="0">
                  <a:pos x="T4" y="T5"/>
                </a:cxn>
                <a:cxn ang="0">
                  <a:pos x="T6" y="T7"/>
                </a:cxn>
                <a:cxn ang="0">
                  <a:pos x="T8" y="T9"/>
                </a:cxn>
              </a:cxnLst>
              <a:rect l="0" t="0" r="r" b="b"/>
              <a:pathLst>
                <a:path w="48" h="64">
                  <a:moveTo>
                    <a:pt x="0" y="16"/>
                  </a:moveTo>
                  <a:cubicBezTo>
                    <a:pt x="0" y="48"/>
                    <a:pt x="0" y="48"/>
                    <a:pt x="0" y="48"/>
                  </a:cubicBezTo>
                  <a:cubicBezTo>
                    <a:pt x="24" y="32"/>
                    <a:pt x="24" y="64"/>
                    <a:pt x="48" y="44"/>
                  </a:cubicBezTo>
                  <a:cubicBezTo>
                    <a:pt x="48" y="12"/>
                    <a:pt x="48" y="12"/>
                    <a:pt x="48" y="12"/>
                  </a:cubicBezTo>
                  <a:cubicBezTo>
                    <a:pt x="24" y="32"/>
                    <a:pt x="24" y="0"/>
                    <a:pt x="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56" name="Rectangle 155">
            <a:extLst>
              <a:ext uri="{FF2B5EF4-FFF2-40B4-BE49-F238E27FC236}">
                <a16:creationId xmlns:a16="http://schemas.microsoft.com/office/drawing/2014/main" id="{04F55C0D-DF11-4BD5-B439-C7F43A8E1B01}"/>
              </a:ext>
            </a:extLst>
          </p:cNvPr>
          <p:cNvSpPr/>
          <p:nvPr/>
        </p:nvSpPr>
        <p:spPr>
          <a:xfrm>
            <a:off x="2172724" y="4451368"/>
            <a:ext cx="3456549" cy="4809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36000" rtlCol="0" anchor="ctr"/>
          <a:lstStyle/>
          <a:p>
            <a:r>
              <a:rPr lang="en-US" sz="900" dirty="0">
                <a:solidFill>
                  <a:schemeClr val="tx1"/>
                </a:solidFill>
              </a:rPr>
              <a:t>High costs of deployment with investments required to purchase drones</a:t>
            </a:r>
          </a:p>
        </p:txBody>
      </p:sp>
      <p:sp>
        <p:nvSpPr>
          <p:cNvPr id="157" name="Rectangle 156">
            <a:extLst>
              <a:ext uri="{FF2B5EF4-FFF2-40B4-BE49-F238E27FC236}">
                <a16:creationId xmlns:a16="http://schemas.microsoft.com/office/drawing/2014/main" id="{34EE808F-991C-41BC-AE3E-FB1CDE55FB3C}"/>
              </a:ext>
            </a:extLst>
          </p:cNvPr>
          <p:cNvSpPr/>
          <p:nvPr/>
        </p:nvSpPr>
        <p:spPr>
          <a:xfrm>
            <a:off x="6265916" y="3824129"/>
            <a:ext cx="3295079" cy="5355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36000" rtlCol="0" anchor="ctr"/>
          <a:lstStyle/>
          <a:p>
            <a:r>
              <a:rPr lang="en-US" sz="900" dirty="0">
                <a:solidFill>
                  <a:schemeClr val="tx1"/>
                </a:solidFill>
              </a:rPr>
              <a:t>Low complexity of technology with simple video platform adapted to simple claim (1 or 2 professions)</a:t>
            </a:r>
          </a:p>
        </p:txBody>
      </p:sp>
      <p:grpSp>
        <p:nvGrpSpPr>
          <p:cNvPr id="158" name="Group 4">
            <a:extLst>
              <a:ext uri="{FF2B5EF4-FFF2-40B4-BE49-F238E27FC236}">
                <a16:creationId xmlns:a16="http://schemas.microsoft.com/office/drawing/2014/main" id="{F632F27C-CB52-4668-BACC-D6F5E0BCEFEC}"/>
              </a:ext>
            </a:extLst>
          </p:cNvPr>
          <p:cNvGrpSpPr>
            <a:grpSpLocks noChangeAspect="1"/>
          </p:cNvGrpSpPr>
          <p:nvPr/>
        </p:nvGrpSpPr>
        <p:grpSpPr bwMode="auto">
          <a:xfrm>
            <a:off x="5947899" y="4000609"/>
            <a:ext cx="154135" cy="182566"/>
            <a:chOff x="811" y="719"/>
            <a:chExt cx="694" cy="822"/>
          </a:xfrm>
          <a:solidFill>
            <a:srgbClr val="00B050"/>
          </a:solidFill>
        </p:grpSpPr>
        <p:sp>
          <p:nvSpPr>
            <p:cNvPr id="169" name="Freeform 5">
              <a:extLst>
                <a:ext uri="{FF2B5EF4-FFF2-40B4-BE49-F238E27FC236}">
                  <a16:creationId xmlns:a16="http://schemas.microsoft.com/office/drawing/2014/main" id="{6F846754-D106-4B51-9050-707BC1E4B725}"/>
                </a:ext>
              </a:extLst>
            </p:cNvPr>
            <p:cNvSpPr>
              <a:spLocks/>
            </p:cNvSpPr>
            <p:nvPr/>
          </p:nvSpPr>
          <p:spPr bwMode="auto">
            <a:xfrm>
              <a:off x="811" y="800"/>
              <a:ext cx="93" cy="741"/>
            </a:xfrm>
            <a:custGeom>
              <a:avLst/>
              <a:gdLst>
                <a:gd name="T0" fmla="*/ 4 w 8"/>
                <a:gd name="T1" fmla="*/ 0 h 64"/>
                <a:gd name="T2" fmla="*/ 0 w 8"/>
                <a:gd name="T3" fmla="*/ 4 h 64"/>
                <a:gd name="T4" fmla="*/ 0 w 8"/>
                <a:gd name="T5" fmla="*/ 64 h 64"/>
                <a:gd name="T6" fmla="*/ 8 w 8"/>
                <a:gd name="T7" fmla="*/ 64 h 64"/>
                <a:gd name="T8" fmla="*/ 8 w 8"/>
                <a:gd name="T9" fmla="*/ 4 h 64"/>
                <a:gd name="T10" fmla="*/ 4 w 8"/>
                <a:gd name="T11" fmla="*/ 0 h 64"/>
              </a:gdLst>
              <a:ahLst/>
              <a:cxnLst>
                <a:cxn ang="0">
                  <a:pos x="T0" y="T1"/>
                </a:cxn>
                <a:cxn ang="0">
                  <a:pos x="T2" y="T3"/>
                </a:cxn>
                <a:cxn ang="0">
                  <a:pos x="T4" y="T5"/>
                </a:cxn>
                <a:cxn ang="0">
                  <a:pos x="T6" y="T7"/>
                </a:cxn>
                <a:cxn ang="0">
                  <a:pos x="T8" y="T9"/>
                </a:cxn>
                <a:cxn ang="0">
                  <a:pos x="T10" y="T11"/>
                </a:cxn>
              </a:cxnLst>
              <a:rect l="0" t="0" r="r" b="b"/>
              <a:pathLst>
                <a:path w="8" h="64">
                  <a:moveTo>
                    <a:pt x="4" y="0"/>
                  </a:moveTo>
                  <a:cubicBezTo>
                    <a:pt x="2" y="0"/>
                    <a:pt x="0" y="2"/>
                    <a:pt x="0" y="4"/>
                  </a:cubicBezTo>
                  <a:cubicBezTo>
                    <a:pt x="0" y="64"/>
                    <a:pt x="0" y="64"/>
                    <a:pt x="0" y="64"/>
                  </a:cubicBezTo>
                  <a:cubicBezTo>
                    <a:pt x="8" y="64"/>
                    <a:pt x="8" y="64"/>
                    <a:pt x="8" y="64"/>
                  </a:cubicBezTo>
                  <a:cubicBezTo>
                    <a:pt x="8" y="4"/>
                    <a:pt x="8" y="4"/>
                    <a:pt x="8" y="4"/>
                  </a:cubicBezTo>
                  <a:cubicBezTo>
                    <a:pt x="8" y="2"/>
                    <a:pt x="7"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0" name="Freeform 6">
              <a:extLst>
                <a:ext uri="{FF2B5EF4-FFF2-40B4-BE49-F238E27FC236}">
                  <a16:creationId xmlns:a16="http://schemas.microsoft.com/office/drawing/2014/main" id="{9D04FA2B-312C-4341-A4C0-1CD8402794B3}"/>
                </a:ext>
              </a:extLst>
            </p:cNvPr>
            <p:cNvSpPr>
              <a:spLocks/>
            </p:cNvSpPr>
            <p:nvPr/>
          </p:nvSpPr>
          <p:spPr bwMode="auto">
            <a:xfrm>
              <a:off x="950" y="719"/>
              <a:ext cx="555" cy="741"/>
            </a:xfrm>
            <a:custGeom>
              <a:avLst/>
              <a:gdLst>
                <a:gd name="T0" fmla="*/ 0 w 48"/>
                <a:gd name="T1" fmla="*/ 16 h 64"/>
                <a:gd name="T2" fmla="*/ 0 w 48"/>
                <a:gd name="T3" fmla="*/ 48 h 64"/>
                <a:gd name="T4" fmla="*/ 48 w 48"/>
                <a:gd name="T5" fmla="*/ 44 h 64"/>
                <a:gd name="T6" fmla="*/ 48 w 48"/>
                <a:gd name="T7" fmla="*/ 12 h 64"/>
                <a:gd name="T8" fmla="*/ 0 w 48"/>
                <a:gd name="T9" fmla="*/ 16 h 64"/>
              </a:gdLst>
              <a:ahLst/>
              <a:cxnLst>
                <a:cxn ang="0">
                  <a:pos x="T0" y="T1"/>
                </a:cxn>
                <a:cxn ang="0">
                  <a:pos x="T2" y="T3"/>
                </a:cxn>
                <a:cxn ang="0">
                  <a:pos x="T4" y="T5"/>
                </a:cxn>
                <a:cxn ang="0">
                  <a:pos x="T6" y="T7"/>
                </a:cxn>
                <a:cxn ang="0">
                  <a:pos x="T8" y="T9"/>
                </a:cxn>
              </a:cxnLst>
              <a:rect l="0" t="0" r="r" b="b"/>
              <a:pathLst>
                <a:path w="48" h="64">
                  <a:moveTo>
                    <a:pt x="0" y="16"/>
                  </a:moveTo>
                  <a:cubicBezTo>
                    <a:pt x="0" y="48"/>
                    <a:pt x="0" y="48"/>
                    <a:pt x="0" y="48"/>
                  </a:cubicBezTo>
                  <a:cubicBezTo>
                    <a:pt x="24" y="32"/>
                    <a:pt x="24" y="64"/>
                    <a:pt x="48" y="44"/>
                  </a:cubicBezTo>
                  <a:cubicBezTo>
                    <a:pt x="48" y="12"/>
                    <a:pt x="48" y="12"/>
                    <a:pt x="48" y="12"/>
                  </a:cubicBezTo>
                  <a:cubicBezTo>
                    <a:pt x="24" y="32"/>
                    <a:pt x="24" y="0"/>
                    <a:pt x="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71" name="Group 4">
            <a:extLst>
              <a:ext uri="{FF2B5EF4-FFF2-40B4-BE49-F238E27FC236}">
                <a16:creationId xmlns:a16="http://schemas.microsoft.com/office/drawing/2014/main" id="{C7DA529B-71D6-452D-BD91-C439F260E41A}"/>
              </a:ext>
            </a:extLst>
          </p:cNvPr>
          <p:cNvGrpSpPr>
            <a:grpSpLocks noChangeAspect="1"/>
          </p:cNvGrpSpPr>
          <p:nvPr/>
        </p:nvGrpSpPr>
        <p:grpSpPr bwMode="auto">
          <a:xfrm>
            <a:off x="5947899" y="4309749"/>
            <a:ext cx="154135" cy="182566"/>
            <a:chOff x="811" y="719"/>
            <a:chExt cx="694" cy="822"/>
          </a:xfrm>
          <a:solidFill>
            <a:srgbClr val="FFC000"/>
          </a:solidFill>
        </p:grpSpPr>
        <p:sp>
          <p:nvSpPr>
            <p:cNvPr id="172" name="Freeform 5">
              <a:extLst>
                <a:ext uri="{FF2B5EF4-FFF2-40B4-BE49-F238E27FC236}">
                  <a16:creationId xmlns:a16="http://schemas.microsoft.com/office/drawing/2014/main" id="{96313C76-C8E6-4F09-A26D-5D3737394327}"/>
                </a:ext>
              </a:extLst>
            </p:cNvPr>
            <p:cNvSpPr>
              <a:spLocks/>
            </p:cNvSpPr>
            <p:nvPr/>
          </p:nvSpPr>
          <p:spPr bwMode="auto">
            <a:xfrm>
              <a:off x="811" y="800"/>
              <a:ext cx="93" cy="741"/>
            </a:xfrm>
            <a:custGeom>
              <a:avLst/>
              <a:gdLst>
                <a:gd name="T0" fmla="*/ 4 w 8"/>
                <a:gd name="T1" fmla="*/ 0 h 64"/>
                <a:gd name="T2" fmla="*/ 0 w 8"/>
                <a:gd name="T3" fmla="*/ 4 h 64"/>
                <a:gd name="T4" fmla="*/ 0 w 8"/>
                <a:gd name="T5" fmla="*/ 64 h 64"/>
                <a:gd name="T6" fmla="*/ 8 w 8"/>
                <a:gd name="T7" fmla="*/ 64 h 64"/>
                <a:gd name="T8" fmla="*/ 8 w 8"/>
                <a:gd name="T9" fmla="*/ 4 h 64"/>
                <a:gd name="T10" fmla="*/ 4 w 8"/>
                <a:gd name="T11" fmla="*/ 0 h 64"/>
              </a:gdLst>
              <a:ahLst/>
              <a:cxnLst>
                <a:cxn ang="0">
                  <a:pos x="T0" y="T1"/>
                </a:cxn>
                <a:cxn ang="0">
                  <a:pos x="T2" y="T3"/>
                </a:cxn>
                <a:cxn ang="0">
                  <a:pos x="T4" y="T5"/>
                </a:cxn>
                <a:cxn ang="0">
                  <a:pos x="T6" y="T7"/>
                </a:cxn>
                <a:cxn ang="0">
                  <a:pos x="T8" y="T9"/>
                </a:cxn>
                <a:cxn ang="0">
                  <a:pos x="T10" y="T11"/>
                </a:cxn>
              </a:cxnLst>
              <a:rect l="0" t="0" r="r" b="b"/>
              <a:pathLst>
                <a:path w="8" h="64">
                  <a:moveTo>
                    <a:pt x="4" y="0"/>
                  </a:moveTo>
                  <a:cubicBezTo>
                    <a:pt x="2" y="0"/>
                    <a:pt x="0" y="2"/>
                    <a:pt x="0" y="4"/>
                  </a:cubicBezTo>
                  <a:cubicBezTo>
                    <a:pt x="0" y="64"/>
                    <a:pt x="0" y="64"/>
                    <a:pt x="0" y="64"/>
                  </a:cubicBezTo>
                  <a:cubicBezTo>
                    <a:pt x="8" y="64"/>
                    <a:pt x="8" y="64"/>
                    <a:pt x="8" y="64"/>
                  </a:cubicBezTo>
                  <a:cubicBezTo>
                    <a:pt x="8" y="4"/>
                    <a:pt x="8" y="4"/>
                    <a:pt x="8" y="4"/>
                  </a:cubicBezTo>
                  <a:cubicBezTo>
                    <a:pt x="8" y="2"/>
                    <a:pt x="7"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3" name="Freeform 6">
              <a:extLst>
                <a:ext uri="{FF2B5EF4-FFF2-40B4-BE49-F238E27FC236}">
                  <a16:creationId xmlns:a16="http://schemas.microsoft.com/office/drawing/2014/main" id="{E90F848B-BED3-4567-91D2-AC62AE490E52}"/>
                </a:ext>
              </a:extLst>
            </p:cNvPr>
            <p:cNvSpPr>
              <a:spLocks/>
            </p:cNvSpPr>
            <p:nvPr/>
          </p:nvSpPr>
          <p:spPr bwMode="auto">
            <a:xfrm>
              <a:off x="950" y="719"/>
              <a:ext cx="555" cy="741"/>
            </a:xfrm>
            <a:custGeom>
              <a:avLst/>
              <a:gdLst>
                <a:gd name="T0" fmla="*/ 0 w 48"/>
                <a:gd name="T1" fmla="*/ 16 h 64"/>
                <a:gd name="T2" fmla="*/ 0 w 48"/>
                <a:gd name="T3" fmla="*/ 48 h 64"/>
                <a:gd name="T4" fmla="*/ 48 w 48"/>
                <a:gd name="T5" fmla="*/ 44 h 64"/>
                <a:gd name="T6" fmla="*/ 48 w 48"/>
                <a:gd name="T7" fmla="*/ 12 h 64"/>
                <a:gd name="T8" fmla="*/ 0 w 48"/>
                <a:gd name="T9" fmla="*/ 16 h 64"/>
              </a:gdLst>
              <a:ahLst/>
              <a:cxnLst>
                <a:cxn ang="0">
                  <a:pos x="T0" y="T1"/>
                </a:cxn>
                <a:cxn ang="0">
                  <a:pos x="T2" y="T3"/>
                </a:cxn>
                <a:cxn ang="0">
                  <a:pos x="T4" y="T5"/>
                </a:cxn>
                <a:cxn ang="0">
                  <a:pos x="T6" y="T7"/>
                </a:cxn>
                <a:cxn ang="0">
                  <a:pos x="T8" y="T9"/>
                </a:cxn>
              </a:cxnLst>
              <a:rect l="0" t="0" r="r" b="b"/>
              <a:pathLst>
                <a:path w="48" h="64">
                  <a:moveTo>
                    <a:pt x="0" y="16"/>
                  </a:moveTo>
                  <a:cubicBezTo>
                    <a:pt x="0" y="48"/>
                    <a:pt x="0" y="48"/>
                    <a:pt x="0" y="48"/>
                  </a:cubicBezTo>
                  <a:cubicBezTo>
                    <a:pt x="24" y="32"/>
                    <a:pt x="24" y="64"/>
                    <a:pt x="48" y="44"/>
                  </a:cubicBezTo>
                  <a:cubicBezTo>
                    <a:pt x="48" y="12"/>
                    <a:pt x="48" y="12"/>
                    <a:pt x="48" y="12"/>
                  </a:cubicBezTo>
                  <a:cubicBezTo>
                    <a:pt x="24" y="32"/>
                    <a:pt x="24" y="0"/>
                    <a:pt x="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4" name="Rectangle 173">
            <a:extLst>
              <a:ext uri="{FF2B5EF4-FFF2-40B4-BE49-F238E27FC236}">
                <a16:creationId xmlns:a16="http://schemas.microsoft.com/office/drawing/2014/main" id="{12430AE9-0E10-42CC-990F-04E0A3759BB1}"/>
              </a:ext>
            </a:extLst>
          </p:cNvPr>
          <p:cNvSpPr/>
          <p:nvPr/>
        </p:nvSpPr>
        <p:spPr>
          <a:xfrm>
            <a:off x="6265916" y="4277800"/>
            <a:ext cx="3302767" cy="4809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36000" rtlCol="0" anchor="ctr"/>
          <a:lstStyle/>
          <a:p>
            <a:r>
              <a:rPr lang="en-US" sz="900" dirty="0">
                <a:solidFill>
                  <a:schemeClr val="tx1"/>
                </a:solidFill>
              </a:rPr>
              <a:t>Training of works managers and integration in the global process may require another tech development</a:t>
            </a:r>
          </a:p>
          <a:p>
            <a:r>
              <a:rPr lang="en-US" sz="900" dirty="0">
                <a:solidFill>
                  <a:schemeClr val="tx1"/>
                </a:solidFill>
              </a:rPr>
              <a:t>For only simple claims </a:t>
            </a:r>
          </a:p>
        </p:txBody>
      </p:sp>
      <p:grpSp>
        <p:nvGrpSpPr>
          <p:cNvPr id="175" name="Group 14">
            <a:extLst>
              <a:ext uri="{FF2B5EF4-FFF2-40B4-BE49-F238E27FC236}">
                <a16:creationId xmlns:a16="http://schemas.microsoft.com/office/drawing/2014/main" id="{87183C53-119E-45F8-9A1A-49357DFB9E45}"/>
              </a:ext>
            </a:extLst>
          </p:cNvPr>
          <p:cNvGrpSpPr/>
          <p:nvPr/>
        </p:nvGrpSpPr>
        <p:grpSpPr>
          <a:xfrm>
            <a:off x="5984168" y="5225930"/>
            <a:ext cx="753760" cy="76657"/>
            <a:chOff x="3408784" y="1470274"/>
            <a:chExt cx="2376063" cy="76657"/>
          </a:xfrm>
        </p:grpSpPr>
        <p:cxnSp>
          <p:nvCxnSpPr>
            <p:cNvPr id="176" name="Connecteur droit 185">
              <a:extLst>
                <a:ext uri="{FF2B5EF4-FFF2-40B4-BE49-F238E27FC236}">
                  <a16:creationId xmlns:a16="http://schemas.microsoft.com/office/drawing/2014/main" id="{3ACCEEE2-3737-4EA7-89C0-EDD486B97B24}"/>
                </a:ext>
              </a:extLst>
            </p:cNvPr>
            <p:cNvCxnSpPr>
              <a:cxnSpLocks/>
            </p:cNvCxnSpPr>
            <p:nvPr/>
          </p:nvCxnSpPr>
          <p:spPr bwMode="auto">
            <a:xfrm>
              <a:off x="3408784" y="1508602"/>
              <a:ext cx="2376063" cy="0"/>
            </a:xfrm>
            <a:prstGeom prst="line">
              <a:avLst/>
            </a:prstGeom>
            <a:solidFill>
              <a:schemeClr val="accent1"/>
            </a:solidFill>
            <a:ln w="9525" cap="flat" cmpd="sng" algn="ctr">
              <a:solidFill>
                <a:schemeClr val="bg1">
                  <a:lumMod val="50000"/>
                </a:schemeClr>
              </a:solidFill>
              <a:prstDash val="solid"/>
              <a:round/>
              <a:headEnd type="diamond" w="med" len="med"/>
              <a:tailEnd type="diamond" w="med" len="med"/>
            </a:ln>
            <a:effectLst/>
          </p:spPr>
        </p:cxnSp>
        <p:cxnSp>
          <p:nvCxnSpPr>
            <p:cNvPr id="177" name="Straight Connector 11">
              <a:extLst>
                <a:ext uri="{FF2B5EF4-FFF2-40B4-BE49-F238E27FC236}">
                  <a16:creationId xmlns:a16="http://schemas.microsoft.com/office/drawing/2014/main" id="{418F81F3-5928-47FB-90DD-D050C5071B42}"/>
                </a:ext>
              </a:extLst>
            </p:cNvPr>
            <p:cNvCxnSpPr/>
            <p:nvPr/>
          </p:nvCxnSpPr>
          <p:spPr bwMode="auto">
            <a:xfrm>
              <a:off x="4002968" y="1470274"/>
              <a:ext cx="0" cy="76657"/>
            </a:xfrm>
            <a:prstGeom prst="line">
              <a:avLst/>
            </a:prstGeom>
            <a:solidFill>
              <a:schemeClr val="accent1"/>
            </a:solidFill>
            <a:ln w="6350" cap="flat" cmpd="sng" algn="ctr">
              <a:solidFill>
                <a:schemeClr val="tx1"/>
              </a:solidFill>
              <a:prstDash val="solid"/>
              <a:round/>
              <a:headEnd type="none" w="med" len="med"/>
              <a:tailEnd type="none" w="med" len="med"/>
            </a:ln>
            <a:effectLst/>
          </p:spPr>
        </p:cxnSp>
        <p:cxnSp>
          <p:nvCxnSpPr>
            <p:cNvPr id="178" name="Straight Connector 393">
              <a:extLst>
                <a:ext uri="{FF2B5EF4-FFF2-40B4-BE49-F238E27FC236}">
                  <a16:creationId xmlns:a16="http://schemas.microsoft.com/office/drawing/2014/main" id="{3B6D74E2-364B-4823-A1F7-6F1D8E07B277}"/>
                </a:ext>
              </a:extLst>
            </p:cNvPr>
            <p:cNvCxnSpPr/>
            <p:nvPr/>
          </p:nvCxnSpPr>
          <p:spPr bwMode="auto">
            <a:xfrm>
              <a:off x="4597152" y="1470274"/>
              <a:ext cx="0" cy="76657"/>
            </a:xfrm>
            <a:prstGeom prst="line">
              <a:avLst/>
            </a:prstGeom>
            <a:solidFill>
              <a:schemeClr val="accent1"/>
            </a:solidFill>
            <a:ln w="6350" cap="flat" cmpd="sng" algn="ctr">
              <a:solidFill>
                <a:schemeClr val="tx1"/>
              </a:solidFill>
              <a:prstDash val="solid"/>
              <a:round/>
              <a:headEnd type="none" w="med" len="med"/>
              <a:tailEnd type="none" w="med" len="med"/>
            </a:ln>
            <a:effectLst/>
          </p:spPr>
        </p:cxnSp>
        <p:cxnSp>
          <p:nvCxnSpPr>
            <p:cNvPr id="179" name="Straight Connector 395">
              <a:extLst>
                <a:ext uri="{FF2B5EF4-FFF2-40B4-BE49-F238E27FC236}">
                  <a16:creationId xmlns:a16="http://schemas.microsoft.com/office/drawing/2014/main" id="{E8A5002E-52CD-4F49-AF54-B6893DCDD636}"/>
                </a:ext>
              </a:extLst>
            </p:cNvPr>
            <p:cNvCxnSpPr/>
            <p:nvPr/>
          </p:nvCxnSpPr>
          <p:spPr bwMode="auto">
            <a:xfrm>
              <a:off x="5191336" y="1470274"/>
              <a:ext cx="0" cy="76657"/>
            </a:xfrm>
            <a:prstGeom prst="line">
              <a:avLst/>
            </a:prstGeom>
            <a:solidFill>
              <a:schemeClr val="accent1"/>
            </a:solidFill>
            <a:ln w="6350" cap="flat" cmpd="sng" algn="ctr">
              <a:solidFill>
                <a:schemeClr val="tx1"/>
              </a:solidFill>
              <a:prstDash val="solid"/>
              <a:round/>
              <a:headEnd type="none" w="med" len="med"/>
              <a:tailEnd type="none" w="med" len="med"/>
            </a:ln>
            <a:effectLst/>
          </p:spPr>
        </p:cxnSp>
      </p:grpSp>
      <p:sp>
        <p:nvSpPr>
          <p:cNvPr id="180" name="Flowchart: Connector 179">
            <a:extLst>
              <a:ext uri="{FF2B5EF4-FFF2-40B4-BE49-F238E27FC236}">
                <a16:creationId xmlns:a16="http://schemas.microsoft.com/office/drawing/2014/main" id="{0C6109FE-0AC9-4F7F-B93A-7EF8FF18A985}"/>
              </a:ext>
            </a:extLst>
          </p:cNvPr>
          <p:cNvSpPr/>
          <p:nvPr/>
        </p:nvSpPr>
        <p:spPr>
          <a:xfrm>
            <a:off x="6579835" y="5196608"/>
            <a:ext cx="126000" cy="126000"/>
          </a:xfrm>
          <a:prstGeom prst="flowChartConnector">
            <a:avLst/>
          </a:prstGeom>
          <a:solidFill>
            <a:srgbClr val="00206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Arial" panose="020B0604020202020204" pitchFamily="34" charset="0"/>
              <a:buChar char="•"/>
            </a:pPr>
            <a:endParaRPr lang="en-US" sz="1000" dirty="0">
              <a:solidFill>
                <a:schemeClr val="tx1"/>
              </a:solidFill>
            </a:endParaRPr>
          </a:p>
        </p:txBody>
      </p:sp>
      <p:sp>
        <p:nvSpPr>
          <p:cNvPr id="181" name="Rectangle 180">
            <a:extLst>
              <a:ext uri="{FF2B5EF4-FFF2-40B4-BE49-F238E27FC236}">
                <a16:creationId xmlns:a16="http://schemas.microsoft.com/office/drawing/2014/main" id="{223AA644-A18B-43C3-911A-7F8939308A57}"/>
              </a:ext>
            </a:extLst>
          </p:cNvPr>
          <p:cNvSpPr/>
          <p:nvPr/>
        </p:nvSpPr>
        <p:spPr>
          <a:xfrm>
            <a:off x="6886320" y="5022428"/>
            <a:ext cx="2680445" cy="46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36000" rtlCol="0" anchor="ctr"/>
          <a:lstStyle/>
          <a:p>
            <a:r>
              <a:rPr lang="en-US" sz="900" dirty="0">
                <a:solidFill>
                  <a:schemeClr val="tx1"/>
                </a:solidFill>
              </a:rPr>
              <a:t>Must-have for Hestia, all actors already using it (e.g. MAAF, GMF)</a:t>
            </a:r>
          </a:p>
        </p:txBody>
      </p:sp>
      <p:grpSp>
        <p:nvGrpSpPr>
          <p:cNvPr id="182" name="Group 14">
            <a:extLst>
              <a:ext uri="{FF2B5EF4-FFF2-40B4-BE49-F238E27FC236}">
                <a16:creationId xmlns:a16="http://schemas.microsoft.com/office/drawing/2014/main" id="{707E4A1C-D541-4D6F-BF84-C8225E5F8712}"/>
              </a:ext>
            </a:extLst>
          </p:cNvPr>
          <p:cNvGrpSpPr/>
          <p:nvPr/>
        </p:nvGrpSpPr>
        <p:grpSpPr>
          <a:xfrm>
            <a:off x="1942013" y="5245951"/>
            <a:ext cx="753760" cy="76657"/>
            <a:chOff x="3408784" y="1470274"/>
            <a:chExt cx="2376063" cy="76657"/>
          </a:xfrm>
        </p:grpSpPr>
        <p:cxnSp>
          <p:nvCxnSpPr>
            <p:cNvPr id="183" name="Connecteur droit 185">
              <a:extLst>
                <a:ext uri="{FF2B5EF4-FFF2-40B4-BE49-F238E27FC236}">
                  <a16:creationId xmlns:a16="http://schemas.microsoft.com/office/drawing/2014/main" id="{98190E87-9F75-44E1-8715-C07A0EE5806E}"/>
                </a:ext>
              </a:extLst>
            </p:cNvPr>
            <p:cNvCxnSpPr>
              <a:cxnSpLocks/>
            </p:cNvCxnSpPr>
            <p:nvPr/>
          </p:nvCxnSpPr>
          <p:spPr bwMode="auto">
            <a:xfrm>
              <a:off x="3408784" y="1508602"/>
              <a:ext cx="2376063" cy="0"/>
            </a:xfrm>
            <a:prstGeom prst="line">
              <a:avLst/>
            </a:prstGeom>
            <a:solidFill>
              <a:schemeClr val="accent1"/>
            </a:solidFill>
            <a:ln w="9525" cap="flat" cmpd="sng" algn="ctr">
              <a:solidFill>
                <a:schemeClr val="bg1">
                  <a:lumMod val="50000"/>
                </a:schemeClr>
              </a:solidFill>
              <a:prstDash val="solid"/>
              <a:round/>
              <a:headEnd type="diamond" w="med" len="med"/>
              <a:tailEnd type="diamond" w="med" len="med"/>
            </a:ln>
            <a:effectLst/>
          </p:spPr>
        </p:cxnSp>
        <p:cxnSp>
          <p:nvCxnSpPr>
            <p:cNvPr id="184" name="Straight Connector 11">
              <a:extLst>
                <a:ext uri="{FF2B5EF4-FFF2-40B4-BE49-F238E27FC236}">
                  <a16:creationId xmlns:a16="http://schemas.microsoft.com/office/drawing/2014/main" id="{6FCC6B91-B387-4C8D-BD45-494EBE300A63}"/>
                </a:ext>
              </a:extLst>
            </p:cNvPr>
            <p:cNvCxnSpPr/>
            <p:nvPr/>
          </p:nvCxnSpPr>
          <p:spPr bwMode="auto">
            <a:xfrm>
              <a:off x="4002968" y="1470274"/>
              <a:ext cx="0" cy="76657"/>
            </a:xfrm>
            <a:prstGeom prst="line">
              <a:avLst/>
            </a:prstGeom>
            <a:solidFill>
              <a:schemeClr val="accent1"/>
            </a:solidFill>
            <a:ln w="6350" cap="flat" cmpd="sng" algn="ctr">
              <a:solidFill>
                <a:schemeClr val="tx1"/>
              </a:solidFill>
              <a:prstDash val="solid"/>
              <a:round/>
              <a:headEnd type="none" w="med" len="med"/>
              <a:tailEnd type="none" w="med" len="med"/>
            </a:ln>
            <a:effectLst/>
          </p:spPr>
        </p:cxnSp>
        <p:cxnSp>
          <p:nvCxnSpPr>
            <p:cNvPr id="185" name="Straight Connector 393">
              <a:extLst>
                <a:ext uri="{FF2B5EF4-FFF2-40B4-BE49-F238E27FC236}">
                  <a16:creationId xmlns:a16="http://schemas.microsoft.com/office/drawing/2014/main" id="{4D176FEF-E521-4BD7-B677-73CB27619028}"/>
                </a:ext>
              </a:extLst>
            </p:cNvPr>
            <p:cNvCxnSpPr/>
            <p:nvPr/>
          </p:nvCxnSpPr>
          <p:spPr bwMode="auto">
            <a:xfrm>
              <a:off x="4597152" y="1470274"/>
              <a:ext cx="0" cy="76657"/>
            </a:xfrm>
            <a:prstGeom prst="line">
              <a:avLst/>
            </a:prstGeom>
            <a:solidFill>
              <a:schemeClr val="accent1"/>
            </a:solidFill>
            <a:ln w="6350" cap="flat" cmpd="sng" algn="ctr">
              <a:solidFill>
                <a:schemeClr val="tx1"/>
              </a:solidFill>
              <a:prstDash val="solid"/>
              <a:round/>
              <a:headEnd type="none" w="med" len="med"/>
              <a:tailEnd type="none" w="med" len="med"/>
            </a:ln>
            <a:effectLst/>
          </p:spPr>
        </p:cxnSp>
        <p:cxnSp>
          <p:nvCxnSpPr>
            <p:cNvPr id="186" name="Straight Connector 395">
              <a:extLst>
                <a:ext uri="{FF2B5EF4-FFF2-40B4-BE49-F238E27FC236}">
                  <a16:creationId xmlns:a16="http://schemas.microsoft.com/office/drawing/2014/main" id="{F950CA7A-E06D-46A9-8822-F9789FD6134F}"/>
                </a:ext>
              </a:extLst>
            </p:cNvPr>
            <p:cNvCxnSpPr/>
            <p:nvPr/>
          </p:nvCxnSpPr>
          <p:spPr bwMode="auto">
            <a:xfrm>
              <a:off x="5191336" y="1470274"/>
              <a:ext cx="0" cy="76657"/>
            </a:xfrm>
            <a:prstGeom prst="line">
              <a:avLst/>
            </a:prstGeom>
            <a:solidFill>
              <a:schemeClr val="accent1"/>
            </a:solidFill>
            <a:ln w="6350" cap="flat" cmpd="sng" algn="ctr">
              <a:solidFill>
                <a:schemeClr val="tx1"/>
              </a:solidFill>
              <a:prstDash val="solid"/>
              <a:round/>
              <a:headEnd type="none" w="med" len="med"/>
              <a:tailEnd type="none" w="med" len="med"/>
            </a:ln>
            <a:effectLst/>
          </p:spPr>
        </p:cxnSp>
      </p:grpSp>
      <p:sp>
        <p:nvSpPr>
          <p:cNvPr id="187" name="Flowchart: Connector 186">
            <a:extLst>
              <a:ext uri="{FF2B5EF4-FFF2-40B4-BE49-F238E27FC236}">
                <a16:creationId xmlns:a16="http://schemas.microsoft.com/office/drawing/2014/main" id="{4B8EA5D2-6F51-489A-8CBF-5F9334968CB1}"/>
              </a:ext>
            </a:extLst>
          </p:cNvPr>
          <p:cNvSpPr/>
          <p:nvPr/>
        </p:nvSpPr>
        <p:spPr>
          <a:xfrm>
            <a:off x="2435143" y="5216629"/>
            <a:ext cx="126000" cy="126000"/>
          </a:xfrm>
          <a:prstGeom prst="flowChartConnector">
            <a:avLst/>
          </a:prstGeom>
          <a:solidFill>
            <a:srgbClr val="00206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Arial" panose="020B0604020202020204" pitchFamily="34" charset="0"/>
              <a:buChar char="•"/>
            </a:pPr>
            <a:endParaRPr lang="en-US" sz="1000" dirty="0">
              <a:solidFill>
                <a:schemeClr val="tx1"/>
              </a:solidFill>
            </a:endParaRPr>
          </a:p>
        </p:txBody>
      </p:sp>
      <p:sp>
        <p:nvSpPr>
          <p:cNvPr id="188" name="Rectangle 187">
            <a:extLst>
              <a:ext uri="{FF2B5EF4-FFF2-40B4-BE49-F238E27FC236}">
                <a16:creationId xmlns:a16="http://schemas.microsoft.com/office/drawing/2014/main" id="{CBFDB5A1-F4BF-4077-B85B-DCBB511D131F}"/>
              </a:ext>
            </a:extLst>
          </p:cNvPr>
          <p:cNvSpPr/>
          <p:nvPr/>
        </p:nvSpPr>
        <p:spPr>
          <a:xfrm>
            <a:off x="2844165" y="5042449"/>
            <a:ext cx="2680445" cy="46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36000" rtlCol="0" anchor="ctr"/>
          <a:lstStyle/>
          <a:p>
            <a:r>
              <a:rPr lang="en-US" sz="900" dirty="0">
                <a:solidFill>
                  <a:schemeClr val="tx1"/>
                </a:solidFill>
              </a:rPr>
              <a:t>Most insurance companies (e.g. Allianz) offer claim expertise by drone</a:t>
            </a:r>
          </a:p>
        </p:txBody>
      </p:sp>
      <p:sp>
        <p:nvSpPr>
          <p:cNvPr id="198" name="Rectangle 197">
            <a:extLst>
              <a:ext uri="{FF2B5EF4-FFF2-40B4-BE49-F238E27FC236}">
                <a16:creationId xmlns:a16="http://schemas.microsoft.com/office/drawing/2014/main" id="{F6626565-104F-49E7-B218-F59B4BB9EB76}"/>
              </a:ext>
            </a:extLst>
          </p:cNvPr>
          <p:cNvSpPr/>
          <p:nvPr/>
        </p:nvSpPr>
        <p:spPr>
          <a:xfrm>
            <a:off x="9012585" y="40200"/>
            <a:ext cx="419288" cy="18416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en-US" sz="700" dirty="0">
              <a:latin typeface="+mj-lt"/>
            </a:endParaRPr>
          </a:p>
        </p:txBody>
      </p:sp>
      <p:sp>
        <p:nvSpPr>
          <p:cNvPr id="199" name="Rectangle 198">
            <a:extLst>
              <a:ext uri="{FF2B5EF4-FFF2-40B4-BE49-F238E27FC236}">
                <a16:creationId xmlns:a16="http://schemas.microsoft.com/office/drawing/2014/main" id="{BDADADA8-65C5-4199-B657-1CB59DC43BA2}"/>
              </a:ext>
            </a:extLst>
          </p:cNvPr>
          <p:cNvSpPr/>
          <p:nvPr/>
        </p:nvSpPr>
        <p:spPr>
          <a:xfrm>
            <a:off x="9012585" y="438350"/>
            <a:ext cx="419288" cy="18416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en-US" sz="700" dirty="0">
              <a:latin typeface="+mj-lt"/>
            </a:endParaRPr>
          </a:p>
        </p:txBody>
      </p:sp>
      <p:sp>
        <p:nvSpPr>
          <p:cNvPr id="200" name="Rectangle 199">
            <a:extLst>
              <a:ext uri="{FF2B5EF4-FFF2-40B4-BE49-F238E27FC236}">
                <a16:creationId xmlns:a16="http://schemas.microsoft.com/office/drawing/2014/main" id="{256A7760-4652-4603-A3AE-75556821C16C}"/>
              </a:ext>
            </a:extLst>
          </p:cNvPr>
          <p:cNvSpPr/>
          <p:nvPr/>
        </p:nvSpPr>
        <p:spPr>
          <a:xfrm>
            <a:off x="9012585" y="239275"/>
            <a:ext cx="419288" cy="184162"/>
          </a:xfrm>
          <a:prstGeom prst="rect">
            <a:avLst/>
          </a:prstGeom>
          <a:solidFill>
            <a:srgbClr val="B3A2C7"/>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sz="700" b="1" dirty="0">
                <a:latin typeface="+mj-lt"/>
              </a:rPr>
              <a:t>Operations</a:t>
            </a:r>
          </a:p>
        </p:txBody>
      </p:sp>
      <p:sp>
        <p:nvSpPr>
          <p:cNvPr id="151" name="Rectangle 150">
            <a:extLst>
              <a:ext uri="{FF2B5EF4-FFF2-40B4-BE49-F238E27FC236}">
                <a16:creationId xmlns:a16="http://schemas.microsoft.com/office/drawing/2014/main" id="{945919F5-1F6F-4979-90CA-397384E59334}"/>
              </a:ext>
            </a:extLst>
          </p:cNvPr>
          <p:cNvSpPr/>
          <p:nvPr/>
        </p:nvSpPr>
        <p:spPr>
          <a:xfrm>
            <a:off x="1809173" y="815140"/>
            <a:ext cx="7769622" cy="373063"/>
          </a:xfrm>
          <a:prstGeom prst="rect">
            <a:avLst/>
          </a:prstGeom>
          <a:solidFill>
            <a:schemeClr val="accent1">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144000" rIns="144000" rtlCol="0" anchor="ctr"/>
          <a:lstStyle/>
          <a:p>
            <a:pPr algn="ctr"/>
            <a:r>
              <a:rPr lang="en-US" sz="900" dirty="0">
                <a:solidFill>
                  <a:schemeClr val="tx1"/>
                </a:solidFill>
              </a:rPr>
              <a:t>Advanced evaluation of the claim</a:t>
            </a:r>
          </a:p>
        </p:txBody>
      </p:sp>
      <p:sp>
        <p:nvSpPr>
          <p:cNvPr id="97" name="Oval 133">
            <a:extLst>
              <a:ext uri="{FF2B5EF4-FFF2-40B4-BE49-F238E27FC236}">
                <a16:creationId xmlns:a16="http://schemas.microsoft.com/office/drawing/2014/main" id="{6F2FCB3E-67C3-40EE-A924-F4E49D27B4E5}"/>
              </a:ext>
            </a:extLst>
          </p:cNvPr>
          <p:cNvSpPr/>
          <p:nvPr/>
        </p:nvSpPr>
        <p:spPr bwMode="auto">
          <a:xfrm>
            <a:off x="1926162" y="920745"/>
            <a:ext cx="187325" cy="187325"/>
          </a:xfrm>
          <a:prstGeom prst="ellipse">
            <a:avLst/>
          </a:prstGeom>
          <a:solidFill>
            <a:schemeClr val="bg1"/>
          </a:solidFill>
          <a:ln w="9525" cap="flat" cmpd="sng" algn="ctr">
            <a:solidFill>
              <a:schemeClr val="tx2"/>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101" name="Arc 100">
            <a:extLst>
              <a:ext uri="{FF2B5EF4-FFF2-40B4-BE49-F238E27FC236}">
                <a16:creationId xmlns:a16="http://schemas.microsoft.com/office/drawing/2014/main" id="{9E3EE37D-07CB-4DE8-B18C-DD97C37CE973}"/>
              </a:ext>
            </a:extLst>
          </p:cNvPr>
          <p:cNvSpPr/>
          <p:nvPr/>
        </p:nvSpPr>
        <p:spPr bwMode="gray">
          <a:xfrm>
            <a:off x="1926162" y="920745"/>
            <a:ext cx="187324" cy="187324"/>
          </a:xfrm>
          <a:prstGeom prst="arc">
            <a:avLst>
              <a:gd name="adj1" fmla="val 16200000"/>
              <a:gd name="adj2" fmla="val 5400000"/>
            </a:avLst>
          </a:prstGeom>
          <a:solidFill>
            <a:schemeClr val="tx2"/>
          </a:solidFill>
          <a:ln w="9525" cap="flat" cmpd="sng" algn="ctr">
            <a:solidFill>
              <a:schemeClr val="tx2"/>
            </a:solid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92" name="Rectangle 91">
            <a:extLst>
              <a:ext uri="{FF2B5EF4-FFF2-40B4-BE49-F238E27FC236}">
                <a16:creationId xmlns:a16="http://schemas.microsoft.com/office/drawing/2014/main" id="{72983CA2-D9C5-407E-8141-A247F8B9F12F}"/>
              </a:ext>
            </a:extLst>
          </p:cNvPr>
          <p:cNvSpPr/>
          <p:nvPr/>
        </p:nvSpPr>
        <p:spPr>
          <a:xfrm>
            <a:off x="435366" y="1229731"/>
            <a:ext cx="1271588" cy="462161"/>
          </a:xfrm>
          <a:prstGeom prst="rect">
            <a:avLst/>
          </a:prstGeom>
          <a:solidFill>
            <a:srgbClr val="B7DEE8"/>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000" dirty="0">
                <a:solidFill>
                  <a:schemeClr val="tx1"/>
                </a:solidFill>
              </a:rPr>
              <a:t>Hestia’s response</a:t>
            </a:r>
          </a:p>
        </p:txBody>
      </p:sp>
      <p:sp>
        <p:nvSpPr>
          <p:cNvPr id="94" name="Rectangle 93">
            <a:extLst>
              <a:ext uri="{FF2B5EF4-FFF2-40B4-BE49-F238E27FC236}">
                <a16:creationId xmlns:a16="http://schemas.microsoft.com/office/drawing/2014/main" id="{AD365887-4EA5-44FF-844A-EA638570B896}"/>
              </a:ext>
            </a:extLst>
          </p:cNvPr>
          <p:cNvSpPr/>
          <p:nvPr/>
        </p:nvSpPr>
        <p:spPr>
          <a:xfrm>
            <a:off x="435366" y="815140"/>
            <a:ext cx="1271588" cy="37306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000" dirty="0"/>
              <a:t>Addressed use-case &amp; relevance</a:t>
            </a:r>
          </a:p>
        </p:txBody>
      </p:sp>
      <p:sp>
        <p:nvSpPr>
          <p:cNvPr id="96" name="Oval 95">
            <a:extLst>
              <a:ext uri="{FF2B5EF4-FFF2-40B4-BE49-F238E27FC236}">
                <a16:creationId xmlns:a16="http://schemas.microsoft.com/office/drawing/2014/main" id="{951D29B9-C9CB-4AD1-99A7-07FCB18D93AE}"/>
              </a:ext>
            </a:extLst>
          </p:cNvPr>
          <p:cNvSpPr/>
          <p:nvPr>
            <p:custDataLst>
              <p:tags r:id="rId10"/>
            </p:custDataLst>
          </p:nvPr>
        </p:nvSpPr>
        <p:spPr bwMode="auto">
          <a:xfrm>
            <a:off x="1931988" y="1379538"/>
            <a:ext cx="187325" cy="187325"/>
          </a:xfrm>
          <a:prstGeom prst="ellipse">
            <a:avLst/>
          </a:prstGeom>
          <a:solidFill>
            <a:schemeClr val="bg1"/>
          </a:solidFill>
          <a:ln w="9525" cap="flat" cmpd="sng" algn="ctr">
            <a:solidFill>
              <a:schemeClr val="tx2"/>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104" name="Arc 103">
            <a:extLst>
              <a:ext uri="{FF2B5EF4-FFF2-40B4-BE49-F238E27FC236}">
                <a16:creationId xmlns:a16="http://schemas.microsoft.com/office/drawing/2014/main" id="{E6C933C6-9D7F-4A2B-A15C-7358CD8741C9}"/>
              </a:ext>
            </a:extLst>
          </p:cNvPr>
          <p:cNvSpPr/>
          <p:nvPr>
            <p:custDataLst>
              <p:tags r:id="rId11"/>
            </p:custDataLst>
          </p:nvPr>
        </p:nvSpPr>
        <p:spPr bwMode="gray">
          <a:xfrm>
            <a:off x="1931988" y="1379538"/>
            <a:ext cx="187325" cy="187325"/>
          </a:xfrm>
          <a:prstGeom prst="arc">
            <a:avLst>
              <a:gd name="adj1" fmla="val 16200000"/>
              <a:gd name="adj2" fmla="val 0"/>
            </a:avLst>
          </a:prstGeom>
          <a:solidFill>
            <a:schemeClr val="tx2"/>
          </a:solidFill>
          <a:ln w="9525" cap="flat" cmpd="sng" algn="ctr">
            <a:solidFill>
              <a:schemeClr val="tx2"/>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05" name="Oval 133">
            <a:extLst>
              <a:ext uri="{FF2B5EF4-FFF2-40B4-BE49-F238E27FC236}">
                <a16:creationId xmlns:a16="http://schemas.microsoft.com/office/drawing/2014/main" id="{B70D15D7-8784-42EB-9166-2515025BF185}"/>
              </a:ext>
            </a:extLst>
          </p:cNvPr>
          <p:cNvSpPr/>
          <p:nvPr/>
        </p:nvSpPr>
        <p:spPr bwMode="auto">
          <a:xfrm>
            <a:off x="5847382" y="1388220"/>
            <a:ext cx="187325" cy="187325"/>
          </a:xfrm>
          <a:prstGeom prst="ellipse">
            <a:avLst/>
          </a:prstGeom>
          <a:solidFill>
            <a:schemeClr val="bg1"/>
          </a:solidFill>
          <a:ln w="9525" cap="flat" cmpd="sng" algn="ctr">
            <a:solidFill>
              <a:schemeClr val="tx2"/>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106" name="Arc 105">
            <a:extLst>
              <a:ext uri="{FF2B5EF4-FFF2-40B4-BE49-F238E27FC236}">
                <a16:creationId xmlns:a16="http://schemas.microsoft.com/office/drawing/2014/main" id="{F7358FE8-EC77-45A6-9CA9-3415CAB459EF}"/>
              </a:ext>
            </a:extLst>
          </p:cNvPr>
          <p:cNvSpPr/>
          <p:nvPr/>
        </p:nvSpPr>
        <p:spPr bwMode="gray">
          <a:xfrm>
            <a:off x="5847382" y="1388220"/>
            <a:ext cx="187324" cy="187324"/>
          </a:xfrm>
          <a:prstGeom prst="arc">
            <a:avLst>
              <a:gd name="adj1" fmla="val 16200000"/>
              <a:gd name="adj2" fmla="val 10800000"/>
            </a:avLst>
          </a:prstGeom>
          <a:solidFill>
            <a:schemeClr val="tx2"/>
          </a:solidFill>
          <a:ln w="9525" cap="flat" cmpd="sng" algn="ctr">
            <a:solidFill>
              <a:schemeClr val="tx2"/>
            </a:solid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95" name="Text Placeholder 38">
            <a:extLst>
              <a:ext uri="{FF2B5EF4-FFF2-40B4-BE49-F238E27FC236}">
                <a16:creationId xmlns:a16="http://schemas.microsoft.com/office/drawing/2014/main" id="{ACFD677C-AB61-4080-8D21-4342A29933B4}"/>
              </a:ext>
            </a:extLst>
          </p:cNvPr>
          <p:cNvSpPr txBox="1">
            <a:spLocks/>
          </p:cNvSpPr>
          <p:nvPr/>
        </p:nvSpPr>
        <p:spPr>
          <a:xfrm>
            <a:off x="5172051" y="6371796"/>
            <a:ext cx="3676981" cy="255341"/>
          </a:xfrm>
        </p:spPr>
        <p:txBody>
          <a:bodyPr/>
          <a:lstStyle>
            <a:lvl1pPr marL="371464" indent="-371464" algn="l" defTabSz="990570" rtl="0" eaLnBrk="1" latinLnBrk="0" hangingPunct="1">
              <a:spcBef>
                <a:spcPct val="20000"/>
              </a:spcBef>
              <a:buFont typeface="Arial" pitchFamily="34" charset="0"/>
              <a:buChar char="•"/>
              <a:defRPr sz="3467" kern="1200">
                <a:solidFill>
                  <a:schemeClr val="tx1"/>
                </a:solidFill>
                <a:latin typeface="+mn-lt"/>
                <a:ea typeface="+mn-ea"/>
                <a:cs typeface="+mn-cs"/>
              </a:defRPr>
            </a:lvl1pPr>
            <a:lvl2pPr marL="804838" indent="-309553" algn="l" defTabSz="990570" rtl="0" eaLnBrk="1" latinLnBrk="0" hangingPunct="1">
              <a:spcBef>
                <a:spcPct val="20000"/>
              </a:spcBef>
              <a:buFont typeface="Arial" pitchFamily="34" charset="0"/>
              <a:buChar char="–"/>
              <a:defRPr sz="3033" kern="1200">
                <a:solidFill>
                  <a:schemeClr val="tx1"/>
                </a:solidFill>
                <a:latin typeface="+mn-lt"/>
                <a:ea typeface="+mn-ea"/>
                <a:cs typeface="+mn-cs"/>
              </a:defRPr>
            </a:lvl2pPr>
            <a:lvl3pPr marL="1238212" indent="-247642" algn="l" defTabSz="990570" rtl="0" eaLnBrk="1" latinLnBrk="0" hangingPunct="1">
              <a:spcBef>
                <a:spcPct val="20000"/>
              </a:spcBef>
              <a:buFont typeface="Arial" pitchFamily="34" charset="0"/>
              <a:buChar char="•"/>
              <a:defRPr sz="2600" kern="1200">
                <a:solidFill>
                  <a:schemeClr val="tx1"/>
                </a:solidFill>
                <a:latin typeface="+mn-lt"/>
                <a:ea typeface="+mn-ea"/>
                <a:cs typeface="+mn-cs"/>
              </a:defRPr>
            </a:lvl3pPr>
            <a:lvl4pPr marL="1733497"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4pPr>
            <a:lvl5pPr marL="2228781"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5pPr>
            <a:lvl6pPr marL="2724066"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6pPr>
            <a:lvl7pPr marL="3219351"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7pPr>
            <a:lvl8pPr marL="3714636"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8pPr>
            <a:lvl9pPr marL="4209920"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9pPr>
          </a:lstStyle>
          <a:p>
            <a:pPr marL="0" indent="0">
              <a:buNone/>
            </a:pPr>
            <a:r>
              <a:rPr lang="en-US" sz="800" i="1" dirty="0">
                <a:solidFill>
                  <a:schemeClr val="bg1"/>
                </a:solidFill>
              </a:rPr>
              <a:t>Sources: eleven research and analysis, Hestia’s VDD, Hestia’s IM</a:t>
            </a:r>
          </a:p>
        </p:txBody>
      </p:sp>
    </p:spTree>
    <p:extLst>
      <p:ext uri="{BB962C8B-B14F-4D97-AF65-F5344CB8AC3E}">
        <p14:creationId xmlns:p14="http://schemas.microsoft.com/office/powerpoint/2010/main" val="286239158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Objet 10" hidden="1">
            <a:extLst>
              <a:ext uri="{FF2B5EF4-FFF2-40B4-BE49-F238E27FC236}">
                <a16:creationId xmlns:a16="http://schemas.microsoft.com/office/drawing/2014/main" id="{C48D9184-70C7-408F-A3A8-B9C53D4015EC}"/>
              </a:ext>
            </a:extLst>
          </p:cNvPr>
          <p:cNvGraphicFramePr>
            <a:graphicFrameLocks noChangeAspect="1"/>
          </p:cNvGraphicFramePr>
          <p:nvPr>
            <p:custDataLst>
              <p:tags r:id="rId1"/>
            </p:custDataLst>
            <p:extLst>
              <p:ext uri="{D42A27DB-BD31-4B8C-83A1-F6EECF244321}">
                <p14:modId xmlns:p14="http://schemas.microsoft.com/office/powerpoint/2010/main" val="225782545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6" imgW="415" imgH="416" progId="TCLayout.ActiveDocument.1">
                  <p:embed/>
                </p:oleObj>
              </mc:Choice>
              <mc:Fallback>
                <p:oleObj name="think-cell Slide" r:id="rId16" imgW="415" imgH="416" progId="TCLayout.ActiveDocument.1">
                  <p:embed/>
                  <p:pic>
                    <p:nvPicPr>
                      <p:cNvPr id="11" name="Objet 10" hidden="1">
                        <a:extLst>
                          <a:ext uri="{FF2B5EF4-FFF2-40B4-BE49-F238E27FC236}">
                            <a16:creationId xmlns:a16="http://schemas.microsoft.com/office/drawing/2014/main" id="{C48D9184-70C7-408F-A3A8-B9C53D4015EC}"/>
                          </a:ext>
                        </a:extLst>
                      </p:cNvPr>
                      <p:cNvPicPr/>
                      <p:nvPr/>
                    </p:nvPicPr>
                    <p:blipFill>
                      <a:blip r:embed="rId17"/>
                      <a:stretch>
                        <a:fillRect/>
                      </a:stretch>
                    </p:blipFill>
                    <p:spPr>
                      <a:xfrm>
                        <a:off x="1588" y="1588"/>
                        <a:ext cx="1588" cy="1588"/>
                      </a:xfrm>
                      <a:prstGeom prst="rect">
                        <a:avLst/>
                      </a:prstGeom>
                    </p:spPr>
                  </p:pic>
                </p:oleObj>
              </mc:Fallback>
            </mc:AlternateContent>
          </a:graphicData>
        </a:graphic>
      </p:graphicFrame>
      <p:sp>
        <p:nvSpPr>
          <p:cNvPr id="2" name="Titre 1">
            <a:extLst>
              <a:ext uri="{FF2B5EF4-FFF2-40B4-BE49-F238E27FC236}">
                <a16:creationId xmlns:a16="http://schemas.microsoft.com/office/drawing/2014/main" id="{806A24BD-A309-4114-BCBE-1F8520216A75}"/>
              </a:ext>
            </a:extLst>
          </p:cNvPr>
          <p:cNvSpPr>
            <a:spLocks noGrp="1"/>
          </p:cNvSpPr>
          <p:nvPr>
            <p:ph type="ctrTitle"/>
          </p:nvPr>
        </p:nvSpPr>
        <p:spPr/>
        <p:txBody>
          <a:bodyPr vert="horz"/>
          <a:lstStyle/>
          <a:p>
            <a:r>
              <a:rPr lang="en-US" sz="1300" b="0" dirty="0"/>
              <a:t>Use case category #2: </a:t>
            </a:r>
            <a:r>
              <a:rPr lang="en-US" sz="1300" b="0" dirty="0">
                <a:solidFill>
                  <a:schemeClr val="accent5">
                    <a:lumMod val="75000"/>
                  </a:schemeClr>
                </a:solidFill>
              </a:rPr>
              <a:t>Operations</a:t>
            </a:r>
          </a:p>
        </p:txBody>
      </p:sp>
      <p:sp>
        <p:nvSpPr>
          <p:cNvPr id="6" name="Rectangle 5">
            <a:extLst>
              <a:ext uri="{FF2B5EF4-FFF2-40B4-BE49-F238E27FC236}">
                <a16:creationId xmlns:a16="http://schemas.microsoft.com/office/drawing/2014/main" id="{4E6E5141-7FBC-4E06-91AB-778C41045C7B}"/>
              </a:ext>
            </a:extLst>
          </p:cNvPr>
          <p:cNvSpPr/>
          <p:nvPr/>
        </p:nvSpPr>
        <p:spPr>
          <a:xfrm>
            <a:off x="436563" y="1741488"/>
            <a:ext cx="1271588" cy="4635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396000" rtlCol="0" anchor="ctr"/>
          <a:lstStyle/>
          <a:p>
            <a:pPr algn="ctr"/>
            <a:r>
              <a:rPr lang="en-US" sz="1000" dirty="0"/>
              <a:t>Deployment status</a:t>
            </a:r>
          </a:p>
        </p:txBody>
      </p:sp>
      <p:sp>
        <p:nvSpPr>
          <p:cNvPr id="7" name="Rectangle 6">
            <a:extLst>
              <a:ext uri="{FF2B5EF4-FFF2-40B4-BE49-F238E27FC236}">
                <a16:creationId xmlns:a16="http://schemas.microsoft.com/office/drawing/2014/main" id="{8D09AD6F-BFA9-4E94-83DF-0661F98B9019}"/>
              </a:ext>
            </a:extLst>
          </p:cNvPr>
          <p:cNvSpPr/>
          <p:nvPr/>
        </p:nvSpPr>
        <p:spPr>
          <a:xfrm>
            <a:off x="436563" y="2244725"/>
            <a:ext cx="681038" cy="14954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r>
              <a:rPr lang="en-US" sz="1000" dirty="0"/>
              <a:t>Rationale / impact</a:t>
            </a:r>
          </a:p>
        </p:txBody>
      </p:sp>
      <p:sp>
        <p:nvSpPr>
          <p:cNvPr id="8" name="Rectangle 7">
            <a:extLst>
              <a:ext uri="{FF2B5EF4-FFF2-40B4-BE49-F238E27FC236}">
                <a16:creationId xmlns:a16="http://schemas.microsoft.com/office/drawing/2014/main" id="{77A429D6-B3A3-42B0-BAD3-1B353FC28B08}"/>
              </a:ext>
            </a:extLst>
          </p:cNvPr>
          <p:cNvSpPr/>
          <p:nvPr/>
        </p:nvSpPr>
        <p:spPr>
          <a:xfrm>
            <a:off x="436563" y="3778250"/>
            <a:ext cx="1271588" cy="112871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396000" rtlCol="0" anchor="ctr"/>
          <a:lstStyle/>
          <a:p>
            <a:pPr algn="ctr"/>
            <a:r>
              <a:rPr lang="en-US" sz="1000" dirty="0"/>
              <a:t>Technical complexity and feasibility</a:t>
            </a:r>
          </a:p>
        </p:txBody>
      </p:sp>
      <p:sp>
        <p:nvSpPr>
          <p:cNvPr id="9" name="Rectangle 8">
            <a:extLst>
              <a:ext uri="{FF2B5EF4-FFF2-40B4-BE49-F238E27FC236}">
                <a16:creationId xmlns:a16="http://schemas.microsoft.com/office/drawing/2014/main" id="{C1790DA0-3655-475E-9CEE-4FBE153BB3F2}"/>
              </a:ext>
            </a:extLst>
          </p:cNvPr>
          <p:cNvSpPr/>
          <p:nvPr/>
        </p:nvSpPr>
        <p:spPr>
          <a:xfrm>
            <a:off x="436563" y="4945063"/>
            <a:ext cx="1271588" cy="64611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396000" rtlCol="0" anchor="ctr"/>
          <a:lstStyle/>
          <a:p>
            <a:pPr algn="ctr"/>
            <a:r>
              <a:rPr lang="en-US" sz="1000" dirty="0"/>
              <a:t>Market maturity</a:t>
            </a:r>
          </a:p>
        </p:txBody>
      </p:sp>
      <p:sp>
        <p:nvSpPr>
          <p:cNvPr id="14" name="Rectangle 13">
            <a:extLst>
              <a:ext uri="{FF2B5EF4-FFF2-40B4-BE49-F238E27FC236}">
                <a16:creationId xmlns:a16="http://schemas.microsoft.com/office/drawing/2014/main" id="{B8D529E0-B56F-42E9-9413-B04B09D1BC35}"/>
              </a:ext>
            </a:extLst>
          </p:cNvPr>
          <p:cNvSpPr/>
          <p:nvPr/>
        </p:nvSpPr>
        <p:spPr>
          <a:xfrm>
            <a:off x="1805495" y="1741488"/>
            <a:ext cx="3806825" cy="463550"/>
          </a:xfrm>
          <a:prstGeom prst="rect">
            <a:avLst/>
          </a:prstGeom>
          <a:solidFill>
            <a:schemeClr val="accent1">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324000" rtlCol="0" anchor="ctr"/>
          <a:lstStyle/>
          <a:p>
            <a:r>
              <a:rPr lang="en-US" sz="900" dirty="0">
                <a:solidFill>
                  <a:schemeClr val="tx1"/>
                </a:solidFill>
              </a:rPr>
              <a:t>Historical tool for VA and 3iD, already deployed for </a:t>
            </a:r>
            <a:r>
              <a:rPr lang="en-US" sz="900" dirty="0" err="1">
                <a:solidFill>
                  <a:schemeClr val="tx1"/>
                </a:solidFill>
              </a:rPr>
              <a:t>Nüwa</a:t>
            </a:r>
            <a:r>
              <a:rPr lang="en-US" sz="900" dirty="0">
                <a:solidFill>
                  <a:schemeClr val="tx1"/>
                </a:solidFill>
              </a:rPr>
              <a:t> in 2021</a:t>
            </a:r>
          </a:p>
        </p:txBody>
      </p:sp>
      <p:sp>
        <p:nvSpPr>
          <p:cNvPr id="15" name="Rectangle 14">
            <a:extLst>
              <a:ext uri="{FF2B5EF4-FFF2-40B4-BE49-F238E27FC236}">
                <a16:creationId xmlns:a16="http://schemas.microsoft.com/office/drawing/2014/main" id="{BD17CEC9-4298-48C2-A07A-B6966AE88E71}"/>
              </a:ext>
            </a:extLst>
          </p:cNvPr>
          <p:cNvSpPr/>
          <p:nvPr/>
        </p:nvSpPr>
        <p:spPr>
          <a:xfrm>
            <a:off x="1805495" y="2244725"/>
            <a:ext cx="3806825" cy="1495425"/>
          </a:xfrm>
          <a:prstGeom prst="rect">
            <a:avLst/>
          </a:prstGeom>
          <a:solidFill>
            <a:schemeClr val="accent1">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360000" rIns="36000" rtlCol="0" anchor="t"/>
          <a:lstStyle/>
          <a:p>
            <a:endParaRPr lang="en-US" sz="1000" dirty="0">
              <a:solidFill>
                <a:schemeClr val="tx1"/>
              </a:solidFill>
            </a:endParaRPr>
          </a:p>
        </p:txBody>
      </p:sp>
      <p:sp>
        <p:nvSpPr>
          <p:cNvPr id="16" name="Rectangle 15">
            <a:extLst>
              <a:ext uri="{FF2B5EF4-FFF2-40B4-BE49-F238E27FC236}">
                <a16:creationId xmlns:a16="http://schemas.microsoft.com/office/drawing/2014/main" id="{B886F05E-DC2A-4B28-89B2-BAEBC0591254}"/>
              </a:ext>
            </a:extLst>
          </p:cNvPr>
          <p:cNvSpPr/>
          <p:nvPr/>
        </p:nvSpPr>
        <p:spPr>
          <a:xfrm>
            <a:off x="1805495" y="3778250"/>
            <a:ext cx="3806825" cy="1128713"/>
          </a:xfrm>
          <a:prstGeom prst="rect">
            <a:avLst/>
          </a:prstGeom>
          <a:solidFill>
            <a:schemeClr val="accent1">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tx1"/>
              </a:solidFill>
            </a:endParaRPr>
          </a:p>
        </p:txBody>
      </p:sp>
      <p:sp>
        <p:nvSpPr>
          <p:cNvPr id="17" name="Rectangle 16">
            <a:extLst>
              <a:ext uri="{FF2B5EF4-FFF2-40B4-BE49-F238E27FC236}">
                <a16:creationId xmlns:a16="http://schemas.microsoft.com/office/drawing/2014/main" id="{FD9BD1A8-B133-4ED7-9402-59FE79DE23EC}"/>
              </a:ext>
            </a:extLst>
          </p:cNvPr>
          <p:cNvSpPr/>
          <p:nvPr/>
        </p:nvSpPr>
        <p:spPr>
          <a:xfrm>
            <a:off x="1805495" y="4945063"/>
            <a:ext cx="3806825" cy="646113"/>
          </a:xfrm>
          <a:prstGeom prst="rect">
            <a:avLst/>
          </a:prstGeom>
          <a:solidFill>
            <a:schemeClr val="accent1">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tx1"/>
              </a:solidFill>
            </a:endParaRPr>
          </a:p>
        </p:txBody>
      </p:sp>
      <p:sp>
        <p:nvSpPr>
          <p:cNvPr id="18" name="Rectangle 17">
            <a:extLst>
              <a:ext uri="{FF2B5EF4-FFF2-40B4-BE49-F238E27FC236}">
                <a16:creationId xmlns:a16="http://schemas.microsoft.com/office/drawing/2014/main" id="{4373ED4E-D1FF-488D-BEFE-69AC7F528CA4}"/>
              </a:ext>
            </a:extLst>
          </p:cNvPr>
          <p:cNvSpPr/>
          <p:nvPr/>
        </p:nvSpPr>
        <p:spPr>
          <a:xfrm>
            <a:off x="5771970" y="1741488"/>
            <a:ext cx="3806825" cy="463550"/>
          </a:xfrm>
          <a:prstGeom prst="rect">
            <a:avLst/>
          </a:prstGeom>
          <a:solidFill>
            <a:schemeClr val="accent1">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324000" rtlCol="0" anchor="ctr"/>
          <a:lstStyle/>
          <a:p>
            <a:r>
              <a:rPr lang="en-US" sz="900" dirty="0">
                <a:solidFill>
                  <a:schemeClr val="tx1"/>
                </a:solidFill>
              </a:rPr>
              <a:t>Already deployed for the three companies</a:t>
            </a:r>
          </a:p>
        </p:txBody>
      </p:sp>
      <p:sp>
        <p:nvSpPr>
          <p:cNvPr id="19" name="Rectangle 18">
            <a:extLst>
              <a:ext uri="{FF2B5EF4-FFF2-40B4-BE49-F238E27FC236}">
                <a16:creationId xmlns:a16="http://schemas.microsoft.com/office/drawing/2014/main" id="{BC760060-ABD5-412D-8045-EF97EC543341}"/>
              </a:ext>
            </a:extLst>
          </p:cNvPr>
          <p:cNvSpPr/>
          <p:nvPr/>
        </p:nvSpPr>
        <p:spPr>
          <a:xfrm>
            <a:off x="5771970" y="2244725"/>
            <a:ext cx="3806825" cy="1495425"/>
          </a:xfrm>
          <a:prstGeom prst="rect">
            <a:avLst/>
          </a:prstGeom>
          <a:solidFill>
            <a:schemeClr val="accent1">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tx1"/>
              </a:solidFill>
            </a:endParaRPr>
          </a:p>
        </p:txBody>
      </p:sp>
      <p:sp>
        <p:nvSpPr>
          <p:cNvPr id="20" name="Rectangle 19">
            <a:extLst>
              <a:ext uri="{FF2B5EF4-FFF2-40B4-BE49-F238E27FC236}">
                <a16:creationId xmlns:a16="http://schemas.microsoft.com/office/drawing/2014/main" id="{388BECFA-DD33-47B0-8DCF-EFF4D8D243DB}"/>
              </a:ext>
            </a:extLst>
          </p:cNvPr>
          <p:cNvSpPr/>
          <p:nvPr/>
        </p:nvSpPr>
        <p:spPr>
          <a:xfrm>
            <a:off x="5771970" y="3778250"/>
            <a:ext cx="3806825" cy="1128713"/>
          </a:xfrm>
          <a:prstGeom prst="rect">
            <a:avLst/>
          </a:prstGeom>
          <a:solidFill>
            <a:schemeClr val="accent1">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tx1"/>
              </a:solidFill>
            </a:endParaRPr>
          </a:p>
        </p:txBody>
      </p:sp>
      <p:sp>
        <p:nvSpPr>
          <p:cNvPr id="21" name="Rectangle 20">
            <a:extLst>
              <a:ext uri="{FF2B5EF4-FFF2-40B4-BE49-F238E27FC236}">
                <a16:creationId xmlns:a16="http://schemas.microsoft.com/office/drawing/2014/main" id="{F90680D2-5DA9-4AD6-8E64-FE8EA1410BC0}"/>
              </a:ext>
            </a:extLst>
          </p:cNvPr>
          <p:cNvSpPr/>
          <p:nvPr/>
        </p:nvSpPr>
        <p:spPr>
          <a:xfrm>
            <a:off x="5771970" y="4945063"/>
            <a:ext cx="3806825" cy="646113"/>
          </a:xfrm>
          <a:prstGeom prst="rect">
            <a:avLst/>
          </a:prstGeom>
          <a:solidFill>
            <a:schemeClr val="accent1">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tx1"/>
              </a:solidFill>
            </a:endParaRPr>
          </a:p>
        </p:txBody>
      </p:sp>
      <p:sp>
        <p:nvSpPr>
          <p:cNvPr id="22" name="Rectangle 21">
            <a:extLst>
              <a:ext uri="{FF2B5EF4-FFF2-40B4-BE49-F238E27FC236}">
                <a16:creationId xmlns:a16="http://schemas.microsoft.com/office/drawing/2014/main" id="{F54D9E31-C7E1-4619-8AB2-AF3F57E25D8C}"/>
              </a:ext>
            </a:extLst>
          </p:cNvPr>
          <p:cNvSpPr/>
          <p:nvPr/>
        </p:nvSpPr>
        <p:spPr bwMode="auto">
          <a:xfrm>
            <a:off x="419099" y="5622474"/>
            <a:ext cx="1272048" cy="645219"/>
          </a:xfrm>
          <a:prstGeom prst="rect">
            <a:avLst/>
          </a:prstGeom>
          <a:solidFill>
            <a:srgbClr val="F2F2F2"/>
          </a:solidFill>
          <a:ln w="9525" cap="flat" cmpd="sng" algn="ctr">
            <a:solidFill>
              <a:schemeClr val="bg2">
                <a:lumMod val="40000"/>
                <a:lumOff val="6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179388" marR="0" indent="93663" algn="ctr" defTabSz="914400" rtl="0" eaLnBrk="1" fontAlgn="base" latinLnBrk="0" hangingPunct="1">
              <a:lnSpc>
                <a:spcPct val="100000"/>
              </a:lnSpc>
              <a:spcBef>
                <a:spcPct val="0"/>
              </a:spcBef>
              <a:spcAft>
                <a:spcPct val="0"/>
              </a:spcAft>
              <a:buClrTx/>
              <a:buSzTx/>
              <a:buFontTx/>
              <a:buNone/>
              <a:tabLst>
                <a:tab pos="179388" algn="l"/>
              </a:tabLst>
            </a:pPr>
            <a:r>
              <a:rPr lang="en-US" sz="1050" b="1" dirty="0">
                <a:solidFill>
                  <a:srgbClr val="009DB0"/>
                </a:solidFill>
                <a:latin typeface="+mj-lt"/>
              </a:rPr>
              <a:t>Key Take-aways</a:t>
            </a:r>
            <a:endParaRPr kumimoji="0" lang="en-US" sz="1050" b="1" i="0" u="none" strike="noStrike" cap="none" normalizeH="0" baseline="0" dirty="0">
              <a:ln>
                <a:noFill/>
              </a:ln>
              <a:solidFill>
                <a:srgbClr val="009DB0"/>
              </a:solidFill>
              <a:effectLst/>
              <a:latin typeface="+mj-lt"/>
            </a:endParaRPr>
          </a:p>
        </p:txBody>
      </p:sp>
      <p:sp>
        <p:nvSpPr>
          <p:cNvPr id="23" name="Rectangle 22">
            <a:extLst>
              <a:ext uri="{FF2B5EF4-FFF2-40B4-BE49-F238E27FC236}">
                <a16:creationId xmlns:a16="http://schemas.microsoft.com/office/drawing/2014/main" id="{E942F219-9D1D-4A73-B97D-EC48BD66AF15}"/>
              </a:ext>
            </a:extLst>
          </p:cNvPr>
          <p:cNvSpPr/>
          <p:nvPr/>
        </p:nvSpPr>
        <p:spPr bwMode="auto">
          <a:xfrm>
            <a:off x="1805495" y="5619510"/>
            <a:ext cx="7776653" cy="651237"/>
          </a:xfrm>
          <a:prstGeom prst="rect">
            <a:avLst/>
          </a:prstGeom>
          <a:no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171450" indent="-171450">
              <a:buClr>
                <a:schemeClr val="tx1"/>
              </a:buClr>
              <a:buFont typeface="Arial" panose="020B0604020202020204" pitchFamily="34" charset="0"/>
              <a:buChar char="•"/>
            </a:pPr>
            <a:r>
              <a:rPr lang="en-US" sz="1000" dirty="0"/>
              <a:t>Hestia has developed tools for its operations teams, </a:t>
            </a:r>
            <a:r>
              <a:rPr lang="en-US" sz="1000" dirty="0">
                <a:solidFill>
                  <a:schemeClr val="accent5">
                    <a:lumMod val="75000"/>
                  </a:schemeClr>
                </a:solidFill>
              </a:rPr>
              <a:t>moving ahead of the market</a:t>
            </a:r>
            <a:r>
              <a:rPr lang="en-US" sz="1000" dirty="0"/>
              <a:t>, with the potential to have a </a:t>
            </a:r>
            <a:r>
              <a:rPr lang="en-US" sz="1000" dirty="0">
                <a:solidFill>
                  <a:schemeClr val="accent5">
                    <a:lumMod val="75000"/>
                  </a:schemeClr>
                </a:solidFill>
              </a:rPr>
              <a:t>moderate impact on its performance </a:t>
            </a:r>
          </a:p>
        </p:txBody>
      </p:sp>
      <p:sp>
        <p:nvSpPr>
          <p:cNvPr id="24" name="Triangle isocèle 23">
            <a:extLst>
              <a:ext uri="{FF2B5EF4-FFF2-40B4-BE49-F238E27FC236}">
                <a16:creationId xmlns:a16="http://schemas.microsoft.com/office/drawing/2014/main" id="{C2FF144E-7C70-4F58-8690-D05F03C7B743}"/>
              </a:ext>
            </a:extLst>
          </p:cNvPr>
          <p:cNvSpPr/>
          <p:nvPr/>
        </p:nvSpPr>
        <p:spPr bwMode="auto">
          <a:xfrm rot="5400000">
            <a:off x="196213" y="5862667"/>
            <a:ext cx="645220" cy="164833"/>
          </a:xfrm>
          <a:prstGeom prst="triangle">
            <a:avLst/>
          </a:prstGeom>
          <a:solidFill>
            <a:srgbClr val="009DB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50" b="0" i="0" u="none" strike="noStrike" cap="none" normalizeH="0" baseline="0" dirty="0">
              <a:ln>
                <a:noFill/>
              </a:ln>
              <a:solidFill>
                <a:schemeClr val="tx1"/>
              </a:solidFill>
              <a:effectLst/>
              <a:latin typeface="+mj-lt"/>
            </a:endParaRPr>
          </a:p>
        </p:txBody>
      </p:sp>
      <p:pic>
        <p:nvPicPr>
          <p:cNvPr id="26" name="Graphique 25">
            <a:extLst>
              <a:ext uri="{FF2B5EF4-FFF2-40B4-BE49-F238E27FC236}">
                <a16:creationId xmlns:a16="http://schemas.microsoft.com/office/drawing/2014/main" id="{E196C555-1F0E-4A53-A4E3-781DFC83B593}"/>
              </a:ext>
            </a:extLst>
          </p:cNvPr>
          <p:cNvPicPr>
            <a:picLocks noChangeAspect="1"/>
          </p:cNvPicPr>
          <p:nvPr/>
        </p:nvPicPr>
        <p:blipFill rotWithShape="1">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rcRect l="12065" t="10567" r="12581" b="24193"/>
          <a:stretch/>
        </p:blipFill>
        <p:spPr>
          <a:xfrm>
            <a:off x="463550" y="1795463"/>
            <a:ext cx="344729" cy="373063"/>
          </a:xfrm>
          <a:prstGeom prst="rect">
            <a:avLst/>
          </a:prstGeom>
        </p:spPr>
      </p:pic>
      <p:pic>
        <p:nvPicPr>
          <p:cNvPr id="28" name="Graphique 27">
            <a:extLst>
              <a:ext uri="{FF2B5EF4-FFF2-40B4-BE49-F238E27FC236}">
                <a16:creationId xmlns:a16="http://schemas.microsoft.com/office/drawing/2014/main" id="{6347B947-59EB-4526-8DD7-A5200464CCB9}"/>
              </a:ext>
            </a:extLst>
          </p:cNvPr>
          <p:cNvPicPr>
            <a:picLocks noChangeAspect="1"/>
          </p:cNvPicPr>
          <p:nvPr/>
        </p:nvPicPr>
        <p:blipFill rotWithShape="1">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rcRect b="14839"/>
          <a:stretch/>
        </p:blipFill>
        <p:spPr>
          <a:xfrm>
            <a:off x="647700" y="2476500"/>
            <a:ext cx="308697" cy="328613"/>
          </a:xfrm>
          <a:prstGeom prst="rect">
            <a:avLst/>
          </a:prstGeom>
        </p:spPr>
      </p:pic>
      <p:pic>
        <p:nvPicPr>
          <p:cNvPr id="35" name="Graphique 34">
            <a:extLst>
              <a:ext uri="{FF2B5EF4-FFF2-40B4-BE49-F238E27FC236}">
                <a16:creationId xmlns:a16="http://schemas.microsoft.com/office/drawing/2014/main" id="{2CC92CEC-5C5A-4E12-9E1F-8A6AAE37289E}"/>
              </a:ext>
            </a:extLst>
          </p:cNvPr>
          <p:cNvPicPr>
            <a:picLocks noChangeAspect="1"/>
          </p:cNvPicPr>
          <p:nvPr/>
        </p:nvPicPr>
        <p:blipFill rotWithShape="1">
          <a:blip r:embed="rId22" cstate="print">
            <a:extLst>
              <a:ext uri="{28A0092B-C50C-407E-A947-70E740481C1C}">
                <a14:useLocalDpi xmlns:a14="http://schemas.microsoft.com/office/drawing/2010/main" val="0"/>
              </a:ext>
              <a:ext uri="{96DAC541-7B7A-43D3-8B79-37D633B846F1}">
                <asvg:svgBlip xmlns:asvg="http://schemas.microsoft.com/office/drawing/2016/SVG/main" r:embed="rId23"/>
              </a:ext>
            </a:extLst>
          </a:blip>
          <a:srcRect b="18543"/>
          <a:stretch/>
        </p:blipFill>
        <p:spPr>
          <a:xfrm>
            <a:off x="481013" y="4235450"/>
            <a:ext cx="332090" cy="338138"/>
          </a:xfrm>
          <a:prstGeom prst="rect">
            <a:avLst/>
          </a:prstGeom>
        </p:spPr>
      </p:pic>
      <p:pic>
        <p:nvPicPr>
          <p:cNvPr id="37" name="Graphique 36">
            <a:extLst>
              <a:ext uri="{FF2B5EF4-FFF2-40B4-BE49-F238E27FC236}">
                <a16:creationId xmlns:a16="http://schemas.microsoft.com/office/drawing/2014/main" id="{94CA6FB7-B183-4B95-B57A-3B95A6167C22}"/>
              </a:ext>
            </a:extLst>
          </p:cNvPr>
          <p:cNvPicPr>
            <a:picLocks noChangeAspect="1"/>
          </p:cNvPicPr>
          <p:nvPr/>
        </p:nvPicPr>
        <p:blipFill rotWithShape="1">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rcRect b="15293"/>
          <a:stretch/>
        </p:blipFill>
        <p:spPr>
          <a:xfrm>
            <a:off x="536575" y="5102225"/>
            <a:ext cx="313351" cy="331788"/>
          </a:xfrm>
          <a:prstGeom prst="rect">
            <a:avLst/>
          </a:prstGeom>
        </p:spPr>
      </p:pic>
      <p:sp>
        <p:nvSpPr>
          <p:cNvPr id="43" name="Rectangle 42">
            <a:extLst>
              <a:ext uri="{FF2B5EF4-FFF2-40B4-BE49-F238E27FC236}">
                <a16:creationId xmlns:a16="http://schemas.microsoft.com/office/drawing/2014/main" id="{C59EF210-5B50-40A7-A6B4-DDAD799020BA}"/>
              </a:ext>
            </a:extLst>
          </p:cNvPr>
          <p:cNvSpPr/>
          <p:nvPr/>
        </p:nvSpPr>
        <p:spPr>
          <a:xfrm>
            <a:off x="1166813" y="2244725"/>
            <a:ext cx="541338" cy="468313"/>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36000" rtlCol="0" anchor="ctr"/>
          <a:lstStyle/>
          <a:p>
            <a:pPr algn="ctr"/>
            <a:r>
              <a:rPr lang="en-US" sz="900" dirty="0" err="1"/>
              <a:t>Contrac</a:t>
            </a:r>
            <a:r>
              <a:rPr lang="en-US" sz="900" dirty="0"/>
              <a:t>-tors</a:t>
            </a:r>
          </a:p>
        </p:txBody>
      </p:sp>
      <p:sp>
        <p:nvSpPr>
          <p:cNvPr id="45" name="Rectangle 44">
            <a:extLst>
              <a:ext uri="{FF2B5EF4-FFF2-40B4-BE49-F238E27FC236}">
                <a16:creationId xmlns:a16="http://schemas.microsoft.com/office/drawing/2014/main" id="{A30046C9-7286-442E-B5D2-9182D2F71B12}"/>
              </a:ext>
            </a:extLst>
          </p:cNvPr>
          <p:cNvSpPr/>
          <p:nvPr/>
        </p:nvSpPr>
        <p:spPr>
          <a:xfrm>
            <a:off x="1166813" y="3265488"/>
            <a:ext cx="541338" cy="468313"/>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36000" rtlCol="0" anchor="ctr"/>
          <a:lstStyle/>
          <a:p>
            <a:pPr algn="ctr"/>
            <a:r>
              <a:rPr lang="en-US" sz="900" dirty="0"/>
              <a:t>End-clients</a:t>
            </a:r>
          </a:p>
        </p:txBody>
      </p:sp>
      <p:sp>
        <p:nvSpPr>
          <p:cNvPr id="56" name="Rectangle 55">
            <a:extLst>
              <a:ext uri="{FF2B5EF4-FFF2-40B4-BE49-F238E27FC236}">
                <a16:creationId xmlns:a16="http://schemas.microsoft.com/office/drawing/2014/main" id="{F37F2C7C-4651-46F1-B548-F75D15102AEA}"/>
              </a:ext>
            </a:extLst>
          </p:cNvPr>
          <p:cNvSpPr/>
          <p:nvPr/>
        </p:nvSpPr>
        <p:spPr>
          <a:xfrm>
            <a:off x="2232024" y="2782888"/>
            <a:ext cx="3346450" cy="4683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36000" rtlCol="0" anchor="ctr"/>
          <a:lstStyle/>
          <a:p>
            <a:r>
              <a:rPr lang="en-US" sz="900" dirty="0">
                <a:solidFill>
                  <a:schemeClr val="tx1"/>
                </a:solidFill>
              </a:rPr>
              <a:t>Reduce wasted time writing reports post-intervention</a:t>
            </a:r>
          </a:p>
          <a:p>
            <a:r>
              <a:rPr lang="en-US" sz="900" dirty="0">
                <a:solidFill>
                  <a:schemeClr val="tx1"/>
                </a:solidFill>
              </a:rPr>
              <a:t>Adapt to new requirements</a:t>
            </a:r>
          </a:p>
        </p:txBody>
      </p:sp>
      <p:sp>
        <p:nvSpPr>
          <p:cNvPr id="61" name="Rectangle 60">
            <a:extLst>
              <a:ext uri="{FF2B5EF4-FFF2-40B4-BE49-F238E27FC236}">
                <a16:creationId xmlns:a16="http://schemas.microsoft.com/office/drawing/2014/main" id="{86718822-02E2-4F9A-B0D6-5A2C08F0884A}"/>
              </a:ext>
            </a:extLst>
          </p:cNvPr>
          <p:cNvSpPr/>
          <p:nvPr/>
        </p:nvSpPr>
        <p:spPr>
          <a:xfrm>
            <a:off x="2232025" y="2268538"/>
            <a:ext cx="2828925" cy="4683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36000" rtlCol="0" anchor="ctr"/>
          <a:lstStyle/>
          <a:p>
            <a:r>
              <a:rPr lang="en-US" sz="900" dirty="0">
                <a:solidFill>
                  <a:schemeClr val="tx1"/>
                </a:solidFill>
              </a:rPr>
              <a:t>Reduce process time</a:t>
            </a:r>
          </a:p>
          <a:p>
            <a:r>
              <a:rPr lang="en-US" sz="900" dirty="0">
                <a:solidFill>
                  <a:schemeClr val="tx1"/>
                </a:solidFill>
              </a:rPr>
              <a:t>Reduce fraud risk or misstatement of damages</a:t>
            </a:r>
          </a:p>
        </p:txBody>
      </p:sp>
      <p:sp>
        <p:nvSpPr>
          <p:cNvPr id="74" name="Rectangle 73">
            <a:extLst>
              <a:ext uri="{FF2B5EF4-FFF2-40B4-BE49-F238E27FC236}">
                <a16:creationId xmlns:a16="http://schemas.microsoft.com/office/drawing/2014/main" id="{DD8929B4-3FC0-4A80-B005-DECF49E5F03E}"/>
              </a:ext>
            </a:extLst>
          </p:cNvPr>
          <p:cNvSpPr/>
          <p:nvPr/>
        </p:nvSpPr>
        <p:spPr>
          <a:xfrm>
            <a:off x="6181725" y="2268538"/>
            <a:ext cx="3414713" cy="4683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36000" rtlCol="0" anchor="ctr"/>
          <a:lstStyle/>
          <a:p>
            <a:r>
              <a:rPr lang="en-US" sz="900" dirty="0">
                <a:solidFill>
                  <a:schemeClr val="tx1"/>
                </a:solidFill>
              </a:rPr>
              <a:t>Reduce process time</a:t>
            </a:r>
          </a:p>
          <a:p>
            <a:r>
              <a:rPr lang="en-US" sz="900" dirty="0">
                <a:solidFill>
                  <a:schemeClr val="tx1"/>
                </a:solidFill>
              </a:rPr>
              <a:t>Improve responsiveness thanks to automatic quotation transmission</a:t>
            </a:r>
          </a:p>
        </p:txBody>
      </p:sp>
      <p:sp>
        <p:nvSpPr>
          <p:cNvPr id="85" name="Rectangle 84">
            <a:extLst>
              <a:ext uri="{FF2B5EF4-FFF2-40B4-BE49-F238E27FC236}">
                <a16:creationId xmlns:a16="http://schemas.microsoft.com/office/drawing/2014/main" id="{2D2CFECC-1DAE-45A7-BC98-5B3781537431}"/>
              </a:ext>
            </a:extLst>
          </p:cNvPr>
          <p:cNvSpPr/>
          <p:nvPr/>
        </p:nvSpPr>
        <p:spPr>
          <a:xfrm>
            <a:off x="6181723" y="2782888"/>
            <a:ext cx="3397071" cy="4683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36000" rtlCol="0" anchor="ctr"/>
          <a:lstStyle/>
          <a:p>
            <a:r>
              <a:rPr lang="en-US" sz="900" dirty="0">
                <a:solidFill>
                  <a:schemeClr val="tx1"/>
                </a:solidFill>
              </a:rPr>
              <a:t>Avoid hours of entering quotations and back-and-forth to the customer</a:t>
            </a:r>
          </a:p>
          <a:p>
            <a:r>
              <a:rPr lang="en-US" sz="900" dirty="0">
                <a:solidFill>
                  <a:schemeClr val="tx1"/>
                </a:solidFill>
              </a:rPr>
              <a:t>Increase in-the-field reactivity</a:t>
            </a:r>
          </a:p>
          <a:p>
            <a:r>
              <a:rPr lang="en-US" sz="900" dirty="0">
                <a:solidFill>
                  <a:schemeClr val="tx1"/>
                </a:solidFill>
              </a:rPr>
              <a:t>Decrease delay in invoicing, payment, with fewer reminders</a:t>
            </a:r>
          </a:p>
        </p:txBody>
      </p:sp>
      <p:sp>
        <p:nvSpPr>
          <p:cNvPr id="91" name="Rectangle 90">
            <a:extLst>
              <a:ext uri="{FF2B5EF4-FFF2-40B4-BE49-F238E27FC236}">
                <a16:creationId xmlns:a16="http://schemas.microsoft.com/office/drawing/2014/main" id="{7D5F7D48-55E2-4B20-BCE4-576336C3156A}"/>
              </a:ext>
            </a:extLst>
          </p:cNvPr>
          <p:cNvSpPr/>
          <p:nvPr/>
        </p:nvSpPr>
        <p:spPr>
          <a:xfrm>
            <a:off x="6181725" y="3265488"/>
            <a:ext cx="2841625" cy="4683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36000" rtlCol="0" anchor="ctr"/>
          <a:lstStyle/>
          <a:p>
            <a:r>
              <a:rPr lang="en-US" sz="900" dirty="0">
                <a:solidFill>
                  <a:schemeClr val="tx1"/>
                </a:solidFill>
              </a:rPr>
              <a:t>Improve global satisfaction through immediate quotations</a:t>
            </a:r>
          </a:p>
        </p:txBody>
      </p:sp>
      <p:pic>
        <p:nvPicPr>
          <p:cNvPr id="107" name="Graphic 120" descr="Checkmark with solid fill">
            <a:extLst>
              <a:ext uri="{FF2B5EF4-FFF2-40B4-BE49-F238E27FC236}">
                <a16:creationId xmlns:a16="http://schemas.microsoft.com/office/drawing/2014/main" id="{3430E424-B15F-4530-99BD-DFFB16B1BC41}"/>
              </a:ext>
            </a:extLst>
          </p:cNvPr>
          <p:cNvPicPr>
            <a:picLocks noChangeAspect="1"/>
          </p:cNvPicPr>
          <p:nvPr/>
        </p:nvPicPr>
        <p:blipFill>
          <a:blip r:embed="rId26" cstate="print">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1901825" y="1909763"/>
            <a:ext cx="181610" cy="165100"/>
          </a:xfrm>
          <a:prstGeom prst="rect">
            <a:avLst/>
          </a:prstGeom>
        </p:spPr>
      </p:pic>
      <p:pic>
        <p:nvPicPr>
          <p:cNvPr id="108" name="Graphic 120" descr="Checkmark with solid fill">
            <a:extLst>
              <a:ext uri="{FF2B5EF4-FFF2-40B4-BE49-F238E27FC236}">
                <a16:creationId xmlns:a16="http://schemas.microsoft.com/office/drawing/2014/main" id="{3CADDA3B-9D74-40A1-9258-162F09BAFCC9}"/>
              </a:ext>
            </a:extLst>
          </p:cNvPr>
          <p:cNvPicPr>
            <a:picLocks noChangeAspect="1"/>
          </p:cNvPicPr>
          <p:nvPr/>
        </p:nvPicPr>
        <p:blipFill>
          <a:blip r:embed="rId26" cstate="print">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5865813" y="1909763"/>
            <a:ext cx="183357" cy="166688"/>
          </a:xfrm>
          <a:prstGeom prst="rect">
            <a:avLst/>
          </a:prstGeom>
        </p:spPr>
      </p:pic>
      <p:sp>
        <p:nvSpPr>
          <p:cNvPr id="110" name="Rectangle 109">
            <a:extLst>
              <a:ext uri="{FF2B5EF4-FFF2-40B4-BE49-F238E27FC236}">
                <a16:creationId xmlns:a16="http://schemas.microsoft.com/office/drawing/2014/main" id="{D112EAE9-1C24-4AF0-B3DD-273BF2FF5A59}"/>
              </a:ext>
            </a:extLst>
          </p:cNvPr>
          <p:cNvSpPr/>
          <p:nvPr/>
        </p:nvSpPr>
        <p:spPr>
          <a:xfrm>
            <a:off x="1166813" y="2747963"/>
            <a:ext cx="541338" cy="468313"/>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36000" rtlCol="0" anchor="ctr"/>
          <a:lstStyle/>
          <a:p>
            <a:pPr algn="ctr"/>
            <a:r>
              <a:rPr lang="en-US" sz="900" dirty="0"/>
              <a:t>Internal</a:t>
            </a:r>
          </a:p>
        </p:txBody>
      </p:sp>
      <p:sp>
        <p:nvSpPr>
          <p:cNvPr id="132" name="Oval 131">
            <a:extLst>
              <a:ext uri="{FF2B5EF4-FFF2-40B4-BE49-F238E27FC236}">
                <a16:creationId xmlns:a16="http://schemas.microsoft.com/office/drawing/2014/main" id="{1A3DE5F6-DC50-4B3E-8712-4F7931E9D3D4}"/>
              </a:ext>
            </a:extLst>
          </p:cNvPr>
          <p:cNvSpPr/>
          <p:nvPr>
            <p:custDataLst>
              <p:tags r:id="rId2"/>
            </p:custDataLst>
          </p:nvPr>
        </p:nvSpPr>
        <p:spPr bwMode="auto">
          <a:xfrm>
            <a:off x="1895475" y="2425700"/>
            <a:ext cx="187325" cy="187325"/>
          </a:xfrm>
          <a:prstGeom prst="ellipse">
            <a:avLst/>
          </a:prstGeom>
          <a:solidFill>
            <a:schemeClr val="bg1"/>
          </a:solidFill>
          <a:ln w="9525" cap="flat" cmpd="sng" algn="ctr">
            <a:solidFill>
              <a:schemeClr val="tx2"/>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133" name="Arc 132">
            <a:extLst>
              <a:ext uri="{FF2B5EF4-FFF2-40B4-BE49-F238E27FC236}">
                <a16:creationId xmlns:a16="http://schemas.microsoft.com/office/drawing/2014/main" id="{DC661DF3-2B60-4258-8A3C-6DA55E7974BD}"/>
              </a:ext>
            </a:extLst>
          </p:cNvPr>
          <p:cNvSpPr/>
          <p:nvPr>
            <p:custDataLst>
              <p:tags r:id="rId3"/>
            </p:custDataLst>
          </p:nvPr>
        </p:nvSpPr>
        <p:spPr bwMode="gray">
          <a:xfrm>
            <a:off x="1895475" y="2425700"/>
            <a:ext cx="187325" cy="187324"/>
          </a:xfrm>
          <a:prstGeom prst="arc">
            <a:avLst>
              <a:gd name="adj1" fmla="val 16200000"/>
              <a:gd name="adj2" fmla="val 0"/>
            </a:avLst>
          </a:prstGeom>
          <a:solidFill>
            <a:schemeClr val="tx2"/>
          </a:solidFill>
          <a:ln w="9525" cap="flat" cmpd="sng" algn="ctr">
            <a:solidFill>
              <a:schemeClr val="tx2"/>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34" name="Oval 133">
            <a:extLst>
              <a:ext uri="{FF2B5EF4-FFF2-40B4-BE49-F238E27FC236}">
                <a16:creationId xmlns:a16="http://schemas.microsoft.com/office/drawing/2014/main" id="{D5795A40-7B7E-4315-876A-A38D6610B661}"/>
              </a:ext>
            </a:extLst>
          </p:cNvPr>
          <p:cNvSpPr/>
          <p:nvPr>
            <p:custDataLst>
              <p:tags r:id="rId4"/>
            </p:custDataLst>
          </p:nvPr>
        </p:nvSpPr>
        <p:spPr bwMode="auto">
          <a:xfrm>
            <a:off x="1895475" y="2914650"/>
            <a:ext cx="187325" cy="187325"/>
          </a:xfrm>
          <a:prstGeom prst="ellipse">
            <a:avLst/>
          </a:prstGeom>
          <a:solidFill>
            <a:schemeClr val="bg1"/>
          </a:solidFill>
          <a:ln w="9525" cap="flat" cmpd="sng" algn="ctr">
            <a:solidFill>
              <a:schemeClr val="tx2"/>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12" name="Arc 11">
            <a:extLst>
              <a:ext uri="{FF2B5EF4-FFF2-40B4-BE49-F238E27FC236}">
                <a16:creationId xmlns:a16="http://schemas.microsoft.com/office/drawing/2014/main" id="{D8C440F0-5663-4EAC-8964-248F32036591}"/>
              </a:ext>
            </a:extLst>
          </p:cNvPr>
          <p:cNvSpPr/>
          <p:nvPr>
            <p:custDataLst>
              <p:tags r:id="rId5"/>
            </p:custDataLst>
          </p:nvPr>
        </p:nvSpPr>
        <p:spPr bwMode="gray">
          <a:xfrm>
            <a:off x="1895475" y="2914650"/>
            <a:ext cx="187324" cy="187324"/>
          </a:xfrm>
          <a:prstGeom prst="arc">
            <a:avLst>
              <a:gd name="adj1" fmla="val 16200000"/>
              <a:gd name="adj2" fmla="val 5400000"/>
            </a:avLst>
          </a:prstGeom>
          <a:solidFill>
            <a:schemeClr val="tx2"/>
          </a:solidFill>
          <a:ln w="9525" cap="flat" cmpd="sng" algn="ctr">
            <a:solidFill>
              <a:schemeClr val="tx2"/>
            </a:solid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37" name="Oval 136">
            <a:extLst>
              <a:ext uri="{FF2B5EF4-FFF2-40B4-BE49-F238E27FC236}">
                <a16:creationId xmlns:a16="http://schemas.microsoft.com/office/drawing/2014/main" id="{AF67C425-8708-4B3E-9B2A-E5C85D989489}"/>
              </a:ext>
            </a:extLst>
          </p:cNvPr>
          <p:cNvSpPr/>
          <p:nvPr>
            <p:custDataLst>
              <p:tags r:id="rId6"/>
            </p:custDataLst>
          </p:nvPr>
        </p:nvSpPr>
        <p:spPr bwMode="auto">
          <a:xfrm>
            <a:off x="5878513" y="2435225"/>
            <a:ext cx="187325" cy="187325"/>
          </a:xfrm>
          <a:prstGeom prst="ellipse">
            <a:avLst/>
          </a:prstGeom>
          <a:solidFill>
            <a:schemeClr val="bg1"/>
          </a:solidFill>
          <a:ln w="9525" cap="flat" cmpd="sng" algn="ctr">
            <a:solidFill>
              <a:schemeClr val="tx2"/>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25" name="Arc 24">
            <a:extLst>
              <a:ext uri="{FF2B5EF4-FFF2-40B4-BE49-F238E27FC236}">
                <a16:creationId xmlns:a16="http://schemas.microsoft.com/office/drawing/2014/main" id="{C1B3C97E-2579-4FEA-8968-54D9B75B13A4}"/>
              </a:ext>
            </a:extLst>
          </p:cNvPr>
          <p:cNvSpPr/>
          <p:nvPr>
            <p:custDataLst>
              <p:tags r:id="rId7"/>
            </p:custDataLst>
          </p:nvPr>
        </p:nvSpPr>
        <p:spPr bwMode="gray">
          <a:xfrm>
            <a:off x="5878513" y="2435225"/>
            <a:ext cx="187324" cy="187324"/>
          </a:xfrm>
          <a:prstGeom prst="arc">
            <a:avLst>
              <a:gd name="adj1" fmla="val 16200000"/>
              <a:gd name="adj2" fmla="val 5400000"/>
            </a:avLst>
          </a:prstGeom>
          <a:solidFill>
            <a:schemeClr val="tx2"/>
          </a:solidFill>
          <a:ln w="9525" cap="flat" cmpd="sng" algn="ctr">
            <a:solidFill>
              <a:schemeClr val="tx2"/>
            </a:solid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pic>
        <p:nvPicPr>
          <p:cNvPr id="159" name="Graphic 167" descr="Checkmark with solid fill">
            <a:extLst>
              <a:ext uri="{FF2B5EF4-FFF2-40B4-BE49-F238E27FC236}">
                <a16:creationId xmlns:a16="http://schemas.microsoft.com/office/drawing/2014/main" id="{A0D45BB9-5749-4966-B0B2-38AFE5E114D3}"/>
              </a:ext>
            </a:extLst>
          </p:cNvPr>
          <p:cNvPicPr>
            <a:picLocks noChangeAspect="1"/>
          </p:cNvPicPr>
          <p:nvPr/>
        </p:nvPicPr>
        <p:blipFill>
          <a:blip r:embed="rId29" cstate="print">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584515" y="6483253"/>
            <a:ext cx="218372" cy="218372"/>
          </a:xfrm>
          <a:prstGeom prst="rect">
            <a:avLst/>
          </a:prstGeom>
        </p:spPr>
      </p:pic>
      <p:sp>
        <p:nvSpPr>
          <p:cNvPr id="160" name="ZoneTexte 523">
            <a:extLst>
              <a:ext uri="{FF2B5EF4-FFF2-40B4-BE49-F238E27FC236}">
                <a16:creationId xmlns:a16="http://schemas.microsoft.com/office/drawing/2014/main" id="{A8A94204-7780-44D2-9F69-E6D88D81CCC9}"/>
              </a:ext>
            </a:extLst>
          </p:cNvPr>
          <p:cNvSpPr txBox="1"/>
          <p:nvPr/>
        </p:nvSpPr>
        <p:spPr>
          <a:xfrm>
            <a:off x="681410" y="6483253"/>
            <a:ext cx="899388" cy="230832"/>
          </a:xfrm>
          <a:prstGeom prst="rect">
            <a:avLst/>
          </a:prstGeom>
          <a:noFill/>
        </p:spPr>
        <p:txBody>
          <a:bodyPr wrap="square">
            <a:spAutoFit/>
          </a:bodyPr>
          <a:lstStyle/>
          <a:p>
            <a:pPr algn="ctr"/>
            <a:r>
              <a:rPr lang="en-US" sz="900" i="1" dirty="0"/>
              <a:t>Deployed</a:t>
            </a:r>
          </a:p>
        </p:txBody>
      </p:sp>
      <p:pic>
        <p:nvPicPr>
          <p:cNvPr id="161" name="Graphic 167" descr="Checkmark with solid fill">
            <a:extLst>
              <a:ext uri="{FF2B5EF4-FFF2-40B4-BE49-F238E27FC236}">
                <a16:creationId xmlns:a16="http://schemas.microsoft.com/office/drawing/2014/main" id="{D77A461A-375C-4AF1-8B9E-94FE6C68C6A1}"/>
              </a:ext>
            </a:extLst>
          </p:cNvPr>
          <p:cNvPicPr>
            <a:picLocks noChangeAspect="1"/>
          </p:cNvPicPr>
          <p:nvPr/>
        </p:nvPicPr>
        <p:blipFill>
          <a:blip r:embed="rId31" cstate="print">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1636335" y="6483253"/>
            <a:ext cx="218372" cy="218372"/>
          </a:xfrm>
          <a:prstGeom prst="rect">
            <a:avLst/>
          </a:prstGeom>
        </p:spPr>
      </p:pic>
      <p:sp>
        <p:nvSpPr>
          <p:cNvPr id="162" name="ZoneTexte 525">
            <a:extLst>
              <a:ext uri="{FF2B5EF4-FFF2-40B4-BE49-F238E27FC236}">
                <a16:creationId xmlns:a16="http://schemas.microsoft.com/office/drawing/2014/main" id="{7C77AD03-3049-47E7-8DA8-DA2A5283D6AD}"/>
              </a:ext>
            </a:extLst>
          </p:cNvPr>
          <p:cNvSpPr txBox="1"/>
          <p:nvPr/>
        </p:nvSpPr>
        <p:spPr>
          <a:xfrm>
            <a:off x="1708610" y="6478186"/>
            <a:ext cx="1436628" cy="230832"/>
          </a:xfrm>
          <a:prstGeom prst="rect">
            <a:avLst/>
          </a:prstGeom>
          <a:noFill/>
        </p:spPr>
        <p:txBody>
          <a:bodyPr wrap="square">
            <a:spAutoFit/>
          </a:bodyPr>
          <a:lstStyle/>
          <a:p>
            <a:pPr algn="ctr"/>
            <a:r>
              <a:rPr lang="en-US" sz="900" i="1" dirty="0"/>
              <a:t>Partially deployed</a:t>
            </a:r>
          </a:p>
        </p:txBody>
      </p:sp>
      <p:sp>
        <p:nvSpPr>
          <p:cNvPr id="135" name="Oval 134">
            <a:extLst>
              <a:ext uri="{FF2B5EF4-FFF2-40B4-BE49-F238E27FC236}">
                <a16:creationId xmlns:a16="http://schemas.microsoft.com/office/drawing/2014/main" id="{B7212166-4E04-47ED-9DA9-C1A5FADABEC1}"/>
              </a:ext>
            </a:extLst>
          </p:cNvPr>
          <p:cNvSpPr/>
          <p:nvPr>
            <p:custDataLst>
              <p:tags r:id="rId8"/>
            </p:custDataLst>
          </p:nvPr>
        </p:nvSpPr>
        <p:spPr bwMode="auto">
          <a:xfrm>
            <a:off x="5878513" y="2914650"/>
            <a:ext cx="187325" cy="187325"/>
          </a:xfrm>
          <a:prstGeom prst="ellipse">
            <a:avLst/>
          </a:prstGeom>
          <a:solidFill>
            <a:schemeClr val="bg1"/>
          </a:solidFill>
          <a:ln w="9525" cap="flat" cmpd="sng" algn="ctr">
            <a:solidFill>
              <a:schemeClr val="tx2"/>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5" name="Arc 4">
            <a:extLst>
              <a:ext uri="{FF2B5EF4-FFF2-40B4-BE49-F238E27FC236}">
                <a16:creationId xmlns:a16="http://schemas.microsoft.com/office/drawing/2014/main" id="{13E5CBFB-209B-4F56-956E-E99A02FE36C6}"/>
              </a:ext>
            </a:extLst>
          </p:cNvPr>
          <p:cNvSpPr/>
          <p:nvPr>
            <p:custDataLst>
              <p:tags r:id="rId9"/>
            </p:custDataLst>
          </p:nvPr>
        </p:nvSpPr>
        <p:spPr bwMode="gray">
          <a:xfrm>
            <a:off x="5878513" y="2914650"/>
            <a:ext cx="187324" cy="187324"/>
          </a:xfrm>
          <a:prstGeom prst="arc">
            <a:avLst>
              <a:gd name="adj1" fmla="val 16200000"/>
              <a:gd name="adj2" fmla="val 5400000"/>
            </a:avLst>
          </a:prstGeom>
          <a:solidFill>
            <a:schemeClr val="tx2"/>
          </a:solidFill>
          <a:ln w="9525" cap="flat" cmpd="sng" algn="ctr">
            <a:solidFill>
              <a:schemeClr val="tx2"/>
            </a:solid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44" name="Oval 143">
            <a:extLst>
              <a:ext uri="{FF2B5EF4-FFF2-40B4-BE49-F238E27FC236}">
                <a16:creationId xmlns:a16="http://schemas.microsoft.com/office/drawing/2014/main" id="{A12B0534-66DF-4768-8E62-0C019FA2B7A6}"/>
              </a:ext>
            </a:extLst>
          </p:cNvPr>
          <p:cNvSpPr/>
          <p:nvPr>
            <p:custDataLst>
              <p:tags r:id="rId10"/>
            </p:custDataLst>
          </p:nvPr>
        </p:nvSpPr>
        <p:spPr bwMode="auto">
          <a:xfrm>
            <a:off x="5878513" y="3409950"/>
            <a:ext cx="187325" cy="187325"/>
          </a:xfrm>
          <a:prstGeom prst="ellipse">
            <a:avLst/>
          </a:prstGeom>
          <a:solidFill>
            <a:schemeClr val="bg1"/>
          </a:solidFill>
          <a:ln w="9525" cap="flat" cmpd="sng" algn="ctr">
            <a:solidFill>
              <a:schemeClr val="tx2"/>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13" name="Arc 12">
            <a:extLst>
              <a:ext uri="{FF2B5EF4-FFF2-40B4-BE49-F238E27FC236}">
                <a16:creationId xmlns:a16="http://schemas.microsoft.com/office/drawing/2014/main" id="{58C15C1C-7B0D-4DD0-BF55-D67B02416600}"/>
              </a:ext>
            </a:extLst>
          </p:cNvPr>
          <p:cNvSpPr/>
          <p:nvPr>
            <p:custDataLst>
              <p:tags r:id="rId11"/>
            </p:custDataLst>
          </p:nvPr>
        </p:nvSpPr>
        <p:spPr bwMode="gray">
          <a:xfrm>
            <a:off x="5878513" y="3409950"/>
            <a:ext cx="187324" cy="187324"/>
          </a:xfrm>
          <a:prstGeom prst="arc">
            <a:avLst>
              <a:gd name="adj1" fmla="val 16200000"/>
              <a:gd name="adj2" fmla="val 0"/>
            </a:avLst>
          </a:prstGeom>
          <a:solidFill>
            <a:schemeClr val="tx2"/>
          </a:solidFill>
          <a:ln w="9525" cap="flat" cmpd="sng" algn="ctr">
            <a:solidFill>
              <a:schemeClr val="tx2"/>
            </a:solid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47" name="Rectangle 146">
            <a:extLst>
              <a:ext uri="{FF2B5EF4-FFF2-40B4-BE49-F238E27FC236}">
                <a16:creationId xmlns:a16="http://schemas.microsoft.com/office/drawing/2014/main" id="{73C5DEEC-4B4E-4C6B-9A80-A63E183C6F34}"/>
              </a:ext>
            </a:extLst>
          </p:cNvPr>
          <p:cNvSpPr/>
          <p:nvPr/>
        </p:nvSpPr>
        <p:spPr>
          <a:xfrm>
            <a:off x="2172725" y="3975417"/>
            <a:ext cx="3456550" cy="73437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36000" rtlCol="0" anchor="ctr"/>
          <a:lstStyle/>
          <a:p>
            <a:r>
              <a:rPr lang="en-US" sz="900" dirty="0" err="1">
                <a:solidFill>
                  <a:schemeClr val="tx1"/>
                </a:solidFill>
              </a:rPr>
              <a:t>Kizeo</a:t>
            </a:r>
            <a:r>
              <a:rPr lang="en-US" sz="900" dirty="0">
                <a:solidFill>
                  <a:schemeClr val="tx1"/>
                </a:solidFill>
              </a:rPr>
              <a:t> “Web Services” provides queries for interfacing with existing business solutions (mass creation/modification of users and groups, new customer information…)</a:t>
            </a:r>
          </a:p>
          <a:p>
            <a:r>
              <a:rPr lang="en-US" sz="900" dirty="0">
                <a:solidFill>
                  <a:schemeClr val="tx1"/>
                </a:solidFill>
              </a:rPr>
              <a:t>Need for an API to connect to an ERP or CRM</a:t>
            </a:r>
          </a:p>
        </p:txBody>
      </p:sp>
      <p:grpSp>
        <p:nvGrpSpPr>
          <p:cNvPr id="148" name="Group 4">
            <a:extLst>
              <a:ext uri="{FF2B5EF4-FFF2-40B4-BE49-F238E27FC236}">
                <a16:creationId xmlns:a16="http://schemas.microsoft.com/office/drawing/2014/main" id="{D87DAB0A-CCC6-421B-859D-DAE9CEA36496}"/>
              </a:ext>
            </a:extLst>
          </p:cNvPr>
          <p:cNvGrpSpPr>
            <a:grpSpLocks noChangeAspect="1"/>
          </p:cNvGrpSpPr>
          <p:nvPr/>
        </p:nvGrpSpPr>
        <p:grpSpPr bwMode="auto">
          <a:xfrm>
            <a:off x="1905507" y="4251323"/>
            <a:ext cx="154135" cy="182566"/>
            <a:chOff x="811" y="719"/>
            <a:chExt cx="694" cy="822"/>
          </a:xfrm>
          <a:solidFill>
            <a:srgbClr val="FFC000"/>
          </a:solidFill>
        </p:grpSpPr>
        <p:sp>
          <p:nvSpPr>
            <p:cNvPr id="149" name="Freeform 5">
              <a:extLst>
                <a:ext uri="{FF2B5EF4-FFF2-40B4-BE49-F238E27FC236}">
                  <a16:creationId xmlns:a16="http://schemas.microsoft.com/office/drawing/2014/main" id="{252B3AF4-DBCC-4C69-AE1D-31F81FF35A41}"/>
                </a:ext>
              </a:extLst>
            </p:cNvPr>
            <p:cNvSpPr>
              <a:spLocks/>
            </p:cNvSpPr>
            <p:nvPr/>
          </p:nvSpPr>
          <p:spPr bwMode="auto">
            <a:xfrm>
              <a:off x="811" y="800"/>
              <a:ext cx="93" cy="741"/>
            </a:xfrm>
            <a:custGeom>
              <a:avLst/>
              <a:gdLst>
                <a:gd name="T0" fmla="*/ 4 w 8"/>
                <a:gd name="T1" fmla="*/ 0 h 64"/>
                <a:gd name="T2" fmla="*/ 0 w 8"/>
                <a:gd name="T3" fmla="*/ 4 h 64"/>
                <a:gd name="T4" fmla="*/ 0 w 8"/>
                <a:gd name="T5" fmla="*/ 64 h 64"/>
                <a:gd name="T6" fmla="*/ 8 w 8"/>
                <a:gd name="T7" fmla="*/ 64 h 64"/>
                <a:gd name="T8" fmla="*/ 8 w 8"/>
                <a:gd name="T9" fmla="*/ 4 h 64"/>
                <a:gd name="T10" fmla="*/ 4 w 8"/>
                <a:gd name="T11" fmla="*/ 0 h 64"/>
              </a:gdLst>
              <a:ahLst/>
              <a:cxnLst>
                <a:cxn ang="0">
                  <a:pos x="T0" y="T1"/>
                </a:cxn>
                <a:cxn ang="0">
                  <a:pos x="T2" y="T3"/>
                </a:cxn>
                <a:cxn ang="0">
                  <a:pos x="T4" y="T5"/>
                </a:cxn>
                <a:cxn ang="0">
                  <a:pos x="T6" y="T7"/>
                </a:cxn>
                <a:cxn ang="0">
                  <a:pos x="T8" y="T9"/>
                </a:cxn>
                <a:cxn ang="0">
                  <a:pos x="T10" y="T11"/>
                </a:cxn>
              </a:cxnLst>
              <a:rect l="0" t="0" r="r" b="b"/>
              <a:pathLst>
                <a:path w="8" h="64">
                  <a:moveTo>
                    <a:pt x="4" y="0"/>
                  </a:moveTo>
                  <a:cubicBezTo>
                    <a:pt x="2" y="0"/>
                    <a:pt x="0" y="2"/>
                    <a:pt x="0" y="4"/>
                  </a:cubicBezTo>
                  <a:cubicBezTo>
                    <a:pt x="0" y="64"/>
                    <a:pt x="0" y="64"/>
                    <a:pt x="0" y="64"/>
                  </a:cubicBezTo>
                  <a:cubicBezTo>
                    <a:pt x="8" y="64"/>
                    <a:pt x="8" y="64"/>
                    <a:pt x="8" y="64"/>
                  </a:cubicBezTo>
                  <a:cubicBezTo>
                    <a:pt x="8" y="4"/>
                    <a:pt x="8" y="4"/>
                    <a:pt x="8" y="4"/>
                  </a:cubicBezTo>
                  <a:cubicBezTo>
                    <a:pt x="8" y="2"/>
                    <a:pt x="7"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0" name="Freeform 6">
              <a:extLst>
                <a:ext uri="{FF2B5EF4-FFF2-40B4-BE49-F238E27FC236}">
                  <a16:creationId xmlns:a16="http://schemas.microsoft.com/office/drawing/2014/main" id="{8C781AEC-63E0-4A31-9E86-A5A3EDD87E45}"/>
                </a:ext>
              </a:extLst>
            </p:cNvPr>
            <p:cNvSpPr>
              <a:spLocks/>
            </p:cNvSpPr>
            <p:nvPr/>
          </p:nvSpPr>
          <p:spPr bwMode="auto">
            <a:xfrm>
              <a:off x="950" y="719"/>
              <a:ext cx="555" cy="741"/>
            </a:xfrm>
            <a:custGeom>
              <a:avLst/>
              <a:gdLst>
                <a:gd name="T0" fmla="*/ 0 w 48"/>
                <a:gd name="T1" fmla="*/ 16 h 64"/>
                <a:gd name="T2" fmla="*/ 0 w 48"/>
                <a:gd name="T3" fmla="*/ 48 h 64"/>
                <a:gd name="T4" fmla="*/ 48 w 48"/>
                <a:gd name="T5" fmla="*/ 44 h 64"/>
                <a:gd name="T6" fmla="*/ 48 w 48"/>
                <a:gd name="T7" fmla="*/ 12 h 64"/>
                <a:gd name="T8" fmla="*/ 0 w 48"/>
                <a:gd name="T9" fmla="*/ 16 h 64"/>
              </a:gdLst>
              <a:ahLst/>
              <a:cxnLst>
                <a:cxn ang="0">
                  <a:pos x="T0" y="T1"/>
                </a:cxn>
                <a:cxn ang="0">
                  <a:pos x="T2" y="T3"/>
                </a:cxn>
                <a:cxn ang="0">
                  <a:pos x="T4" y="T5"/>
                </a:cxn>
                <a:cxn ang="0">
                  <a:pos x="T6" y="T7"/>
                </a:cxn>
                <a:cxn ang="0">
                  <a:pos x="T8" y="T9"/>
                </a:cxn>
              </a:cxnLst>
              <a:rect l="0" t="0" r="r" b="b"/>
              <a:pathLst>
                <a:path w="48" h="64">
                  <a:moveTo>
                    <a:pt x="0" y="16"/>
                  </a:moveTo>
                  <a:cubicBezTo>
                    <a:pt x="0" y="48"/>
                    <a:pt x="0" y="48"/>
                    <a:pt x="0" y="48"/>
                  </a:cubicBezTo>
                  <a:cubicBezTo>
                    <a:pt x="24" y="32"/>
                    <a:pt x="24" y="64"/>
                    <a:pt x="48" y="44"/>
                  </a:cubicBezTo>
                  <a:cubicBezTo>
                    <a:pt x="48" y="12"/>
                    <a:pt x="48" y="12"/>
                    <a:pt x="48" y="12"/>
                  </a:cubicBezTo>
                  <a:cubicBezTo>
                    <a:pt x="24" y="32"/>
                    <a:pt x="24" y="0"/>
                    <a:pt x="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71" name="Group 4">
            <a:extLst>
              <a:ext uri="{FF2B5EF4-FFF2-40B4-BE49-F238E27FC236}">
                <a16:creationId xmlns:a16="http://schemas.microsoft.com/office/drawing/2014/main" id="{C7DA529B-71D6-452D-BD91-C439F260E41A}"/>
              </a:ext>
            </a:extLst>
          </p:cNvPr>
          <p:cNvGrpSpPr>
            <a:grpSpLocks noChangeAspect="1"/>
          </p:cNvGrpSpPr>
          <p:nvPr/>
        </p:nvGrpSpPr>
        <p:grpSpPr bwMode="auto">
          <a:xfrm>
            <a:off x="5947899" y="4251323"/>
            <a:ext cx="154135" cy="182566"/>
            <a:chOff x="811" y="719"/>
            <a:chExt cx="694" cy="822"/>
          </a:xfrm>
          <a:solidFill>
            <a:srgbClr val="FFC000"/>
          </a:solidFill>
        </p:grpSpPr>
        <p:sp>
          <p:nvSpPr>
            <p:cNvPr id="172" name="Freeform 5">
              <a:extLst>
                <a:ext uri="{FF2B5EF4-FFF2-40B4-BE49-F238E27FC236}">
                  <a16:creationId xmlns:a16="http://schemas.microsoft.com/office/drawing/2014/main" id="{96313C76-C8E6-4F09-A26D-5D3737394327}"/>
                </a:ext>
              </a:extLst>
            </p:cNvPr>
            <p:cNvSpPr>
              <a:spLocks/>
            </p:cNvSpPr>
            <p:nvPr/>
          </p:nvSpPr>
          <p:spPr bwMode="auto">
            <a:xfrm>
              <a:off x="811" y="800"/>
              <a:ext cx="93" cy="741"/>
            </a:xfrm>
            <a:custGeom>
              <a:avLst/>
              <a:gdLst>
                <a:gd name="T0" fmla="*/ 4 w 8"/>
                <a:gd name="T1" fmla="*/ 0 h 64"/>
                <a:gd name="T2" fmla="*/ 0 w 8"/>
                <a:gd name="T3" fmla="*/ 4 h 64"/>
                <a:gd name="T4" fmla="*/ 0 w 8"/>
                <a:gd name="T5" fmla="*/ 64 h 64"/>
                <a:gd name="T6" fmla="*/ 8 w 8"/>
                <a:gd name="T7" fmla="*/ 64 h 64"/>
                <a:gd name="T8" fmla="*/ 8 w 8"/>
                <a:gd name="T9" fmla="*/ 4 h 64"/>
                <a:gd name="T10" fmla="*/ 4 w 8"/>
                <a:gd name="T11" fmla="*/ 0 h 64"/>
              </a:gdLst>
              <a:ahLst/>
              <a:cxnLst>
                <a:cxn ang="0">
                  <a:pos x="T0" y="T1"/>
                </a:cxn>
                <a:cxn ang="0">
                  <a:pos x="T2" y="T3"/>
                </a:cxn>
                <a:cxn ang="0">
                  <a:pos x="T4" y="T5"/>
                </a:cxn>
                <a:cxn ang="0">
                  <a:pos x="T6" y="T7"/>
                </a:cxn>
                <a:cxn ang="0">
                  <a:pos x="T8" y="T9"/>
                </a:cxn>
                <a:cxn ang="0">
                  <a:pos x="T10" y="T11"/>
                </a:cxn>
              </a:cxnLst>
              <a:rect l="0" t="0" r="r" b="b"/>
              <a:pathLst>
                <a:path w="8" h="64">
                  <a:moveTo>
                    <a:pt x="4" y="0"/>
                  </a:moveTo>
                  <a:cubicBezTo>
                    <a:pt x="2" y="0"/>
                    <a:pt x="0" y="2"/>
                    <a:pt x="0" y="4"/>
                  </a:cubicBezTo>
                  <a:cubicBezTo>
                    <a:pt x="0" y="64"/>
                    <a:pt x="0" y="64"/>
                    <a:pt x="0" y="64"/>
                  </a:cubicBezTo>
                  <a:cubicBezTo>
                    <a:pt x="8" y="64"/>
                    <a:pt x="8" y="64"/>
                    <a:pt x="8" y="64"/>
                  </a:cubicBezTo>
                  <a:cubicBezTo>
                    <a:pt x="8" y="4"/>
                    <a:pt x="8" y="4"/>
                    <a:pt x="8" y="4"/>
                  </a:cubicBezTo>
                  <a:cubicBezTo>
                    <a:pt x="8" y="2"/>
                    <a:pt x="7"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3" name="Freeform 6">
              <a:extLst>
                <a:ext uri="{FF2B5EF4-FFF2-40B4-BE49-F238E27FC236}">
                  <a16:creationId xmlns:a16="http://schemas.microsoft.com/office/drawing/2014/main" id="{E90F848B-BED3-4567-91D2-AC62AE490E52}"/>
                </a:ext>
              </a:extLst>
            </p:cNvPr>
            <p:cNvSpPr>
              <a:spLocks/>
            </p:cNvSpPr>
            <p:nvPr/>
          </p:nvSpPr>
          <p:spPr bwMode="auto">
            <a:xfrm>
              <a:off x="950" y="719"/>
              <a:ext cx="555" cy="741"/>
            </a:xfrm>
            <a:custGeom>
              <a:avLst/>
              <a:gdLst>
                <a:gd name="T0" fmla="*/ 0 w 48"/>
                <a:gd name="T1" fmla="*/ 16 h 64"/>
                <a:gd name="T2" fmla="*/ 0 w 48"/>
                <a:gd name="T3" fmla="*/ 48 h 64"/>
                <a:gd name="T4" fmla="*/ 48 w 48"/>
                <a:gd name="T5" fmla="*/ 44 h 64"/>
                <a:gd name="T6" fmla="*/ 48 w 48"/>
                <a:gd name="T7" fmla="*/ 12 h 64"/>
                <a:gd name="T8" fmla="*/ 0 w 48"/>
                <a:gd name="T9" fmla="*/ 16 h 64"/>
              </a:gdLst>
              <a:ahLst/>
              <a:cxnLst>
                <a:cxn ang="0">
                  <a:pos x="T0" y="T1"/>
                </a:cxn>
                <a:cxn ang="0">
                  <a:pos x="T2" y="T3"/>
                </a:cxn>
                <a:cxn ang="0">
                  <a:pos x="T4" y="T5"/>
                </a:cxn>
                <a:cxn ang="0">
                  <a:pos x="T6" y="T7"/>
                </a:cxn>
                <a:cxn ang="0">
                  <a:pos x="T8" y="T9"/>
                </a:cxn>
              </a:cxnLst>
              <a:rect l="0" t="0" r="r" b="b"/>
              <a:pathLst>
                <a:path w="48" h="64">
                  <a:moveTo>
                    <a:pt x="0" y="16"/>
                  </a:moveTo>
                  <a:cubicBezTo>
                    <a:pt x="0" y="48"/>
                    <a:pt x="0" y="48"/>
                    <a:pt x="0" y="48"/>
                  </a:cubicBezTo>
                  <a:cubicBezTo>
                    <a:pt x="24" y="32"/>
                    <a:pt x="24" y="64"/>
                    <a:pt x="48" y="44"/>
                  </a:cubicBezTo>
                  <a:cubicBezTo>
                    <a:pt x="48" y="12"/>
                    <a:pt x="48" y="12"/>
                    <a:pt x="48" y="12"/>
                  </a:cubicBezTo>
                  <a:cubicBezTo>
                    <a:pt x="24" y="32"/>
                    <a:pt x="24" y="0"/>
                    <a:pt x="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4" name="Rectangle 173">
            <a:extLst>
              <a:ext uri="{FF2B5EF4-FFF2-40B4-BE49-F238E27FC236}">
                <a16:creationId xmlns:a16="http://schemas.microsoft.com/office/drawing/2014/main" id="{12430AE9-0E10-42CC-990F-04E0A3759BB1}"/>
              </a:ext>
            </a:extLst>
          </p:cNvPr>
          <p:cNvSpPr/>
          <p:nvPr/>
        </p:nvSpPr>
        <p:spPr>
          <a:xfrm>
            <a:off x="6265916" y="4102109"/>
            <a:ext cx="3302767" cy="4809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36000" rtlCol="0" anchor="ctr"/>
          <a:lstStyle/>
          <a:p>
            <a:r>
              <a:rPr lang="en-US" sz="900" dirty="0">
                <a:solidFill>
                  <a:schemeClr val="tx1"/>
                </a:solidFill>
              </a:rPr>
              <a:t>Possibility to drag and drop products and works from company’s database or supplier catalogs</a:t>
            </a:r>
          </a:p>
          <a:p>
            <a:r>
              <a:rPr lang="en-US" sz="900" dirty="0">
                <a:solidFill>
                  <a:schemeClr val="tx1"/>
                </a:solidFill>
              </a:rPr>
              <a:t>No further information on interfacing possibilities</a:t>
            </a:r>
          </a:p>
        </p:txBody>
      </p:sp>
      <p:sp>
        <p:nvSpPr>
          <p:cNvPr id="89" name="Rectangle 88">
            <a:extLst>
              <a:ext uri="{FF2B5EF4-FFF2-40B4-BE49-F238E27FC236}">
                <a16:creationId xmlns:a16="http://schemas.microsoft.com/office/drawing/2014/main" id="{B47A3DB8-9139-48EF-A1D5-332DFA662FE1}"/>
              </a:ext>
            </a:extLst>
          </p:cNvPr>
          <p:cNvSpPr/>
          <p:nvPr/>
        </p:nvSpPr>
        <p:spPr>
          <a:xfrm>
            <a:off x="2232025" y="3265488"/>
            <a:ext cx="3346450" cy="4683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36000" rtlCol="0" anchor="ctr"/>
          <a:lstStyle/>
          <a:p>
            <a:r>
              <a:rPr lang="en-US" sz="900" dirty="0">
                <a:solidFill>
                  <a:schemeClr val="tx1"/>
                </a:solidFill>
              </a:rPr>
              <a:t>Decrease processing time</a:t>
            </a:r>
          </a:p>
        </p:txBody>
      </p:sp>
      <p:sp>
        <p:nvSpPr>
          <p:cNvPr id="90" name="Oval 89">
            <a:extLst>
              <a:ext uri="{FF2B5EF4-FFF2-40B4-BE49-F238E27FC236}">
                <a16:creationId xmlns:a16="http://schemas.microsoft.com/office/drawing/2014/main" id="{C66CF5E1-B6D0-4D96-BE64-98F9EAE4B375}"/>
              </a:ext>
            </a:extLst>
          </p:cNvPr>
          <p:cNvSpPr/>
          <p:nvPr>
            <p:custDataLst>
              <p:tags r:id="rId12"/>
            </p:custDataLst>
          </p:nvPr>
        </p:nvSpPr>
        <p:spPr bwMode="auto">
          <a:xfrm>
            <a:off x="1895475" y="3397250"/>
            <a:ext cx="187325" cy="187325"/>
          </a:xfrm>
          <a:prstGeom prst="ellipse">
            <a:avLst/>
          </a:prstGeom>
          <a:solidFill>
            <a:schemeClr val="bg1"/>
          </a:solidFill>
          <a:ln w="9525" cap="flat" cmpd="sng" algn="ctr">
            <a:solidFill>
              <a:schemeClr val="tx2"/>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92" name="Arc 91">
            <a:extLst>
              <a:ext uri="{FF2B5EF4-FFF2-40B4-BE49-F238E27FC236}">
                <a16:creationId xmlns:a16="http://schemas.microsoft.com/office/drawing/2014/main" id="{67FF61C9-18C3-4997-B836-C9A4DE5C0B1A}"/>
              </a:ext>
            </a:extLst>
          </p:cNvPr>
          <p:cNvSpPr/>
          <p:nvPr>
            <p:custDataLst>
              <p:tags r:id="rId13"/>
            </p:custDataLst>
          </p:nvPr>
        </p:nvSpPr>
        <p:spPr bwMode="gray">
          <a:xfrm>
            <a:off x="1895475" y="3397250"/>
            <a:ext cx="187325" cy="187324"/>
          </a:xfrm>
          <a:prstGeom prst="arc">
            <a:avLst>
              <a:gd name="adj1" fmla="val 16200000"/>
              <a:gd name="adj2" fmla="val 0"/>
            </a:avLst>
          </a:prstGeom>
          <a:solidFill>
            <a:schemeClr val="tx2"/>
          </a:solidFill>
          <a:ln w="9525" cap="flat" cmpd="sng" algn="ctr">
            <a:solidFill>
              <a:schemeClr val="tx2"/>
            </a:solid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nvGrpSpPr>
          <p:cNvPr id="93" name="Group 14">
            <a:extLst>
              <a:ext uri="{FF2B5EF4-FFF2-40B4-BE49-F238E27FC236}">
                <a16:creationId xmlns:a16="http://schemas.microsoft.com/office/drawing/2014/main" id="{6BF69AED-F6C3-4199-B030-AC986016ED4C}"/>
              </a:ext>
            </a:extLst>
          </p:cNvPr>
          <p:cNvGrpSpPr/>
          <p:nvPr/>
        </p:nvGrpSpPr>
        <p:grpSpPr>
          <a:xfrm>
            <a:off x="1953992" y="5230149"/>
            <a:ext cx="753760" cy="76657"/>
            <a:chOff x="3408784" y="1470274"/>
            <a:chExt cx="2376063" cy="76657"/>
          </a:xfrm>
        </p:grpSpPr>
        <p:cxnSp>
          <p:nvCxnSpPr>
            <p:cNvPr id="94" name="Connecteur droit 185">
              <a:extLst>
                <a:ext uri="{FF2B5EF4-FFF2-40B4-BE49-F238E27FC236}">
                  <a16:creationId xmlns:a16="http://schemas.microsoft.com/office/drawing/2014/main" id="{2EB8E248-3EB6-486A-8DF2-E07BAEF19930}"/>
                </a:ext>
              </a:extLst>
            </p:cNvPr>
            <p:cNvCxnSpPr>
              <a:cxnSpLocks/>
            </p:cNvCxnSpPr>
            <p:nvPr/>
          </p:nvCxnSpPr>
          <p:spPr bwMode="auto">
            <a:xfrm>
              <a:off x="3408784" y="1508602"/>
              <a:ext cx="2376063" cy="0"/>
            </a:xfrm>
            <a:prstGeom prst="line">
              <a:avLst/>
            </a:prstGeom>
            <a:solidFill>
              <a:schemeClr val="accent1"/>
            </a:solidFill>
            <a:ln w="9525" cap="flat" cmpd="sng" algn="ctr">
              <a:solidFill>
                <a:schemeClr val="bg1">
                  <a:lumMod val="50000"/>
                </a:schemeClr>
              </a:solidFill>
              <a:prstDash val="solid"/>
              <a:round/>
              <a:headEnd type="diamond" w="med" len="med"/>
              <a:tailEnd type="diamond" w="med" len="med"/>
            </a:ln>
            <a:effectLst/>
          </p:spPr>
        </p:cxnSp>
        <p:cxnSp>
          <p:nvCxnSpPr>
            <p:cNvPr id="95" name="Straight Connector 11">
              <a:extLst>
                <a:ext uri="{FF2B5EF4-FFF2-40B4-BE49-F238E27FC236}">
                  <a16:creationId xmlns:a16="http://schemas.microsoft.com/office/drawing/2014/main" id="{1FCBEC5D-71F8-481F-9B1C-0851E2EF24D9}"/>
                </a:ext>
              </a:extLst>
            </p:cNvPr>
            <p:cNvCxnSpPr/>
            <p:nvPr/>
          </p:nvCxnSpPr>
          <p:spPr bwMode="auto">
            <a:xfrm>
              <a:off x="4002968" y="1470274"/>
              <a:ext cx="0" cy="76657"/>
            </a:xfrm>
            <a:prstGeom prst="line">
              <a:avLst/>
            </a:prstGeom>
            <a:solidFill>
              <a:schemeClr val="accent1"/>
            </a:solidFill>
            <a:ln w="6350" cap="flat" cmpd="sng" algn="ctr">
              <a:solidFill>
                <a:schemeClr val="tx1"/>
              </a:solidFill>
              <a:prstDash val="solid"/>
              <a:round/>
              <a:headEnd type="none" w="med" len="med"/>
              <a:tailEnd type="none" w="med" len="med"/>
            </a:ln>
            <a:effectLst/>
          </p:spPr>
        </p:cxnSp>
        <p:cxnSp>
          <p:nvCxnSpPr>
            <p:cNvPr id="96" name="Straight Connector 393">
              <a:extLst>
                <a:ext uri="{FF2B5EF4-FFF2-40B4-BE49-F238E27FC236}">
                  <a16:creationId xmlns:a16="http://schemas.microsoft.com/office/drawing/2014/main" id="{CEAA3457-A576-46B1-BA48-CD236D8C96B3}"/>
                </a:ext>
              </a:extLst>
            </p:cNvPr>
            <p:cNvCxnSpPr/>
            <p:nvPr/>
          </p:nvCxnSpPr>
          <p:spPr bwMode="auto">
            <a:xfrm>
              <a:off x="4597152" y="1470274"/>
              <a:ext cx="0" cy="76657"/>
            </a:xfrm>
            <a:prstGeom prst="line">
              <a:avLst/>
            </a:prstGeom>
            <a:solidFill>
              <a:schemeClr val="accent1"/>
            </a:solidFill>
            <a:ln w="6350" cap="flat" cmpd="sng" algn="ctr">
              <a:solidFill>
                <a:schemeClr val="tx1"/>
              </a:solidFill>
              <a:prstDash val="solid"/>
              <a:round/>
              <a:headEnd type="none" w="med" len="med"/>
              <a:tailEnd type="none" w="med" len="med"/>
            </a:ln>
            <a:effectLst/>
          </p:spPr>
        </p:cxnSp>
        <p:cxnSp>
          <p:nvCxnSpPr>
            <p:cNvPr id="97" name="Straight Connector 395">
              <a:extLst>
                <a:ext uri="{FF2B5EF4-FFF2-40B4-BE49-F238E27FC236}">
                  <a16:creationId xmlns:a16="http://schemas.microsoft.com/office/drawing/2014/main" id="{ABD0F5FB-6D31-42EF-AFFA-5044481C7F77}"/>
                </a:ext>
              </a:extLst>
            </p:cNvPr>
            <p:cNvCxnSpPr/>
            <p:nvPr/>
          </p:nvCxnSpPr>
          <p:spPr bwMode="auto">
            <a:xfrm>
              <a:off x="5191336" y="1470274"/>
              <a:ext cx="0" cy="76657"/>
            </a:xfrm>
            <a:prstGeom prst="line">
              <a:avLst/>
            </a:prstGeom>
            <a:solidFill>
              <a:schemeClr val="accent1"/>
            </a:solidFill>
            <a:ln w="6350" cap="flat" cmpd="sng" algn="ctr">
              <a:solidFill>
                <a:schemeClr val="tx1"/>
              </a:solidFill>
              <a:prstDash val="solid"/>
              <a:round/>
              <a:headEnd type="none" w="med" len="med"/>
              <a:tailEnd type="none" w="med" len="med"/>
            </a:ln>
            <a:effectLst/>
          </p:spPr>
        </p:cxnSp>
      </p:grpSp>
      <p:sp>
        <p:nvSpPr>
          <p:cNvPr id="101" name="Flowchart: Connector 137">
            <a:extLst>
              <a:ext uri="{FF2B5EF4-FFF2-40B4-BE49-F238E27FC236}">
                <a16:creationId xmlns:a16="http://schemas.microsoft.com/office/drawing/2014/main" id="{47E5C573-2437-48D3-83C0-A62206F6167E}"/>
              </a:ext>
            </a:extLst>
          </p:cNvPr>
          <p:cNvSpPr/>
          <p:nvPr/>
        </p:nvSpPr>
        <p:spPr>
          <a:xfrm>
            <a:off x="2095826" y="5205477"/>
            <a:ext cx="126000" cy="126000"/>
          </a:xfrm>
          <a:prstGeom prst="flowChartConnector">
            <a:avLst/>
          </a:prstGeom>
          <a:solidFill>
            <a:srgbClr val="00206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Arial" panose="020B0604020202020204" pitchFamily="34" charset="0"/>
              <a:buChar char="•"/>
            </a:pPr>
            <a:endParaRPr lang="en-US" sz="1000" dirty="0">
              <a:solidFill>
                <a:schemeClr val="tx1"/>
              </a:solidFill>
            </a:endParaRPr>
          </a:p>
        </p:txBody>
      </p:sp>
      <p:sp>
        <p:nvSpPr>
          <p:cNvPr id="102" name="Rectangle 101">
            <a:extLst>
              <a:ext uri="{FF2B5EF4-FFF2-40B4-BE49-F238E27FC236}">
                <a16:creationId xmlns:a16="http://schemas.microsoft.com/office/drawing/2014/main" id="{0EF112A9-506F-46B1-918C-7F37B35F42FF}"/>
              </a:ext>
            </a:extLst>
          </p:cNvPr>
          <p:cNvSpPr/>
          <p:nvPr/>
        </p:nvSpPr>
        <p:spPr>
          <a:xfrm>
            <a:off x="2816904" y="5034477"/>
            <a:ext cx="2775695" cy="46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36000" rtlCol="0" anchor="ctr"/>
          <a:lstStyle/>
          <a:p>
            <a:r>
              <a:rPr lang="en-US" sz="900" dirty="0">
                <a:solidFill>
                  <a:schemeClr val="tx1"/>
                </a:solidFill>
              </a:rPr>
              <a:t>Early adopter: not yet mature on the market in terms of use, but in line with the growing need for real-time and structured information</a:t>
            </a:r>
          </a:p>
          <a:p>
            <a:r>
              <a:rPr lang="en-US" sz="900" dirty="0">
                <a:solidFill>
                  <a:schemeClr val="tx1"/>
                </a:solidFill>
              </a:rPr>
              <a:t>Fragmented market</a:t>
            </a:r>
          </a:p>
        </p:txBody>
      </p:sp>
      <p:grpSp>
        <p:nvGrpSpPr>
          <p:cNvPr id="103" name="Group 14">
            <a:extLst>
              <a:ext uri="{FF2B5EF4-FFF2-40B4-BE49-F238E27FC236}">
                <a16:creationId xmlns:a16="http://schemas.microsoft.com/office/drawing/2014/main" id="{C6F42B25-7CA3-4329-B212-306C93B4F2AD}"/>
              </a:ext>
            </a:extLst>
          </p:cNvPr>
          <p:cNvGrpSpPr/>
          <p:nvPr/>
        </p:nvGrpSpPr>
        <p:grpSpPr>
          <a:xfrm>
            <a:off x="5939366" y="5230149"/>
            <a:ext cx="753760" cy="76657"/>
            <a:chOff x="3408784" y="1470274"/>
            <a:chExt cx="2376063" cy="76657"/>
          </a:xfrm>
        </p:grpSpPr>
        <p:cxnSp>
          <p:nvCxnSpPr>
            <p:cNvPr id="104" name="Connecteur droit 185">
              <a:extLst>
                <a:ext uri="{FF2B5EF4-FFF2-40B4-BE49-F238E27FC236}">
                  <a16:creationId xmlns:a16="http://schemas.microsoft.com/office/drawing/2014/main" id="{B6BFF46F-C948-44A1-B6A0-9BE234C87D86}"/>
                </a:ext>
              </a:extLst>
            </p:cNvPr>
            <p:cNvCxnSpPr>
              <a:cxnSpLocks/>
            </p:cNvCxnSpPr>
            <p:nvPr/>
          </p:nvCxnSpPr>
          <p:spPr bwMode="auto">
            <a:xfrm>
              <a:off x="3408784" y="1508602"/>
              <a:ext cx="2376063" cy="0"/>
            </a:xfrm>
            <a:prstGeom prst="line">
              <a:avLst/>
            </a:prstGeom>
            <a:solidFill>
              <a:schemeClr val="accent1"/>
            </a:solidFill>
            <a:ln w="9525" cap="flat" cmpd="sng" algn="ctr">
              <a:solidFill>
                <a:schemeClr val="bg1">
                  <a:lumMod val="50000"/>
                </a:schemeClr>
              </a:solidFill>
              <a:prstDash val="solid"/>
              <a:round/>
              <a:headEnd type="diamond" w="med" len="med"/>
              <a:tailEnd type="diamond" w="med" len="med"/>
            </a:ln>
            <a:effectLst/>
          </p:spPr>
        </p:cxnSp>
        <p:cxnSp>
          <p:nvCxnSpPr>
            <p:cNvPr id="105" name="Straight Connector 11">
              <a:extLst>
                <a:ext uri="{FF2B5EF4-FFF2-40B4-BE49-F238E27FC236}">
                  <a16:creationId xmlns:a16="http://schemas.microsoft.com/office/drawing/2014/main" id="{01C36EAF-A8BA-44CD-BA62-0CC5D1C836C9}"/>
                </a:ext>
              </a:extLst>
            </p:cNvPr>
            <p:cNvCxnSpPr/>
            <p:nvPr/>
          </p:nvCxnSpPr>
          <p:spPr bwMode="auto">
            <a:xfrm>
              <a:off x="4002968" y="1470274"/>
              <a:ext cx="0" cy="76657"/>
            </a:xfrm>
            <a:prstGeom prst="line">
              <a:avLst/>
            </a:prstGeom>
            <a:solidFill>
              <a:schemeClr val="accent1"/>
            </a:solidFill>
            <a:ln w="6350" cap="flat" cmpd="sng" algn="ctr">
              <a:solidFill>
                <a:schemeClr val="tx1"/>
              </a:solidFill>
              <a:prstDash val="solid"/>
              <a:round/>
              <a:headEnd type="none" w="med" len="med"/>
              <a:tailEnd type="none" w="med" len="med"/>
            </a:ln>
            <a:effectLst/>
          </p:spPr>
        </p:cxnSp>
        <p:cxnSp>
          <p:nvCxnSpPr>
            <p:cNvPr id="106" name="Straight Connector 393">
              <a:extLst>
                <a:ext uri="{FF2B5EF4-FFF2-40B4-BE49-F238E27FC236}">
                  <a16:creationId xmlns:a16="http://schemas.microsoft.com/office/drawing/2014/main" id="{8E37F96F-33B2-441D-8C0A-32271C6246F4}"/>
                </a:ext>
              </a:extLst>
            </p:cNvPr>
            <p:cNvCxnSpPr/>
            <p:nvPr/>
          </p:nvCxnSpPr>
          <p:spPr bwMode="auto">
            <a:xfrm>
              <a:off x="4597152" y="1470274"/>
              <a:ext cx="0" cy="76657"/>
            </a:xfrm>
            <a:prstGeom prst="line">
              <a:avLst/>
            </a:prstGeom>
            <a:solidFill>
              <a:schemeClr val="accent1"/>
            </a:solidFill>
            <a:ln w="6350" cap="flat" cmpd="sng" algn="ctr">
              <a:solidFill>
                <a:schemeClr val="tx1"/>
              </a:solidFill>
              <a:prstDash val="solid"/>
              <a:round/>
              <a:headEnd type="none" w="med" len="med"/>
              <a:tailEnd type="none" w="med" len="med"/>
            </a:ln>
            <a:effectLst/>
          </p:spPr>
        </p:cxnSp>
        <p:cxnSp>
          <p:nvCxnSpPr>
            <p:cNvPr id="109" name="Straight Connector 395">
              <a:extLst>
                <a:ext uri="{FF2B5EF4-FFF2-40B4-BE49-F238E27FC236}">
                  <a16:creationId xmlns:a16="http://schemas.microsoft.com/office/drawing/2014/main" id="{37DD9814-A777-42D7-B314-0B71EEBECC0E}"/>
                </a:ext>
              </a:extLst>
            </p:cNvPr>
            <p:cNvCxnSpPr/>
            <p:nvPr/>
          </p:nvCxnSpPr>
          <p:spPr bwMode="auto">
            <a:xfrm>
              <a:off x="5191336" y="1470274"/>
              <a:ext cx="0" cy="76657"/>
            </a:xfrm>
            <a:prstGeom prst="line">
              <a:avLst/>
            </a:prstGeom>
            <a:solidFill>
              <a:schemeClr val="accent1"/>
            </a:solidFill>
            <a:ln w="6350" cap="flat" cmpd="sng" algn="ctr">
              <a:solidFill>
                <a:schemeClr val="tx1"/>
              </a:solidFill>
              <a:prstDash val="solid"/>
              <a:round/>
              <a:headEnd type="none" w="med" len="med"/>
              <a:tailEnd type="none" w="med" len="med"/>
            </a:ln>
            <a:effectLst/>
          </p:spPr>
        </p:cxnSp>
      </p:grpSp>
      <p:sp>
        <p:nvSpPr>
          <p:cNvPr id="113" name="Flowchart: Connector 137">
            <a:extLst>
              <a:ext uri="{FF2B5EF4-FFF2-40B4-BE49-F238E27FC236}">
                <a16:creationId xmlns:a16="http://schemas.microsoft.com/office/drawing/2014/main" id="{8AB2B031-55F1-456D-A367-EF921531395A}"/>
              </a:ext>
            </a:extLst>
          </p:cNvPr>
          <p:cNvSpPr/>
          <p:nvPr/>
        </p:nvSpPr>
        <p:spPr>
          <a:xfrm>
            <a:off x="6256455" y="5205477"/>
            <a:ext cx="126000" cy="126000"/>
          </a:xfrm>
          <a:prstGeom prst="flowChartConnector">
            <a:avLst/>
          </a:prstGeom>
          <a:solidFill>
            <a:srgbClr val="00206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Arial" panose="020B0604020202020204" pitchFamily="34" charset="0"/>
              <a:buChar char="•"/>
            </a:pPr>
            <a:endParaRPr lang="en-US" sz="1000" dirty="0">
              <a:solidFill>
                <a:schemeClr val="tx1"/>
              </a:solidFill>
            </a:endParaRPr>
          </a:p>
        </p:txBody>
      </p:sp>
      <p:sp>
        <p:nvSpPr>
          <p:cNvPr id="114" name="Rectangle 113">
            <a:extLst>
              <a:ext uri="{FF2B5EF4-FFF2-40B4-BE49-F238E27FC236}">
                <a16:creationId xmlns:a16="http://schemas.microsoft.com/office/drawing/2014/main" id="{06590379-9741-4022-9133-AEC4DE224495}"/>
              </a:ext>
            </a:extLst>
          </p:cNvPr>
          <p:cNvSpPr/>
          <p:nvPr/>
        </p:nvSpPr>
        <p:spPr>
          <a:xfrm>
            <a:off x="6841518" y="5034477"/>
            <a:ext cx="2680445" cy="46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36000" rtlCol="0" anchor="ctr"/>
          <a:lstStyle/>
          <a:p>
            <a:r>
              <a:rPr lang="en-US" sz="900" dirty="0">
                <a:solidFill>
                  <a:schemeClr val="tx1"/>
                </a:solidFill>
              </a:rPr>
              <a:t>Average, fragmented market with many localized players and few references</a:t>
            </a:r>
          </a:p>
        </p:txBody>
      </p:sp>
      <p:sp>
        <p:nvSpPr>
          <p:cNvPr id="118" name="Rectangle 117">
            <a:extLst>
              <a:ext uri="{FF2B5EF4-FFF2-40B4-BE49-F238E27FC236}">
                <a16:creationId xmlns:a16="http://schemas.microsoft.com/office/drawing/2014/main" id="{0F1E82D3-6478-4EF5-A235-941CA9AC7A9D}"/>
              </a:ext>
            </a:extLst>
          </p:cNvPr>
          <p:cNvSpPr/>
          <p:nvPr/>
        </p:nvSpPr>
        <p:spPr>
          <a:xfrm>
            <a:off x="9012585" y="40200"/>
            <a:ext cx="419288" cy="18416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en-US" sz="700" dirty="0">
              <a:latin typeface="+mj-lt"/>
            </a:endParaRPr>
          </a:p>
        </p:txBody>
      </p:sp>
      <p:sp>
        <p:nvSpPr>
          <p:cNvPr id="119" name="Rectangle 118">
            <a:extLst>
              <a:ext uri="{FF2B5EF4-FFF2-40B4-BE49-F238E27FC236}">
                <a16:creationId xmlns:a16="http://schemas.microsoft.com/office/drawing/2014/main" id="{B0FD5BF3-7754-42E2-BF6F-CA0E68277C45}"/>
              </a:ext>
            </a:extLst>
          </p:cNvPr>
          <p:cNvSpPr/>
          <p:nvPr/>
        </p:nvSpPr>
        <p:spPr>
          <a:xfrm>
            <a:off x="9012585" y="438350"/>
            <a:ext cx="419288" cy="18416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en-US" sz="700" dirty="0">
              <a:latin typeface="+mj-lt"/>
            </a:endParaRPr>
          </a:p>
        </p:txBody>
      </p:sp>
      <p:sp>
        <p:nvSpPr>
          <p:cNvPr id="120" name="Rectangle 119">
            <a:extLst>
              <a:ext uri="{FF2B5EF4-FFF2-40B4-BE49-F238E27FC236}">
                <a16:creationId xmlns:a16="http://schemas.microsoft.com/office/drawing/2014/main" id="{69E76E60-0392-4B3A-80C6-9F0B75723180}"/>
              </a:ext>
            </a:extLst>
          </p:cNvPr>
          <p:cNvSpPr/>
          <p:nvPr/>
        </p:nvSpPr>
        <p:spPr>
          <a:xfrm>
            <a:off x="9012585" y="239275"/>
            <a:ext cx="419288" cy="184162"/>
          </a:xfrm>
          <a:prstGeom prst="rect">
            <a:avLst/>
          </a:prstGeom>
          <a:solidFill>
            <a:srgbClr val="B3A2C7"/>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sz="700" b="1" dirty="0">
                <a:latin typeface="+mj-lt"/>
              </a:rPr>
              <a:t>Operations</a:t>
            </a:r>
          </a:p>
        </p:txBody>
      </p:sp>
      <p:sp>
        <p:nvSpPr>
          <p:cNvPr id="151" name="Rectangle 150">
            <a:extLst>
              <a:ext uri="{FF2B5EF4-FFF2-40B4-BE49-F238E27FC236}">
                <a16:creationId xmlns:a16="http://schemas.microsoft.com/office/drawing/2014/main" id="{945919F5-1F6F-4979-90CA-397384E59334}"/>
              </a:ext>
            </a:extLst>
          </p:cNvPr>
          <p:cNvSpPr/>
          <p:nvPr/>
        </p:nvSpPr>
        <p:spPr>
          <a:xfrm>
            <a:off x="1805495" y="815140"/>
            <a:ext cx="7773299" cy="373063"/>
          </a:xfrm>
          <a:prstGeom prst="rect">
            <a:avLst/>
          </a:prstGeom>
          <a:solidFill>
            <a:schemeClr val="accent1">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144000" rIns="252000" rtlCol="0" anchor="ctr"/>
          <a:lstStyle/>
          <a:p>
            <a:pPr algn="ctr"/>
            <a:r>
              <a:rPr lang="en-US" sz="900" dirty="0">
                <a:solidFill>
                  <a:schemeClr val="tx1"/>
                </a:solidFill>
              </a:rPr>
              <a:t>Claim analysis and draft of quotation with price optimization</a:t>
            </a:r>
          </a:p>
        </p:txBody>
      </p:sp>
      <p:sp>
        <p:nvSpPr>
          <p:cNvPr id="99" name="Oval 133">
            <a:extLst>
              <a:ext uri="{FF2B5EF4-FFF2-40B4-BE49-F238E27FC236}">
                <a16:creationId xmlns:a16="http://schemas.microsoft.com/office/drawing/2014/main" id="{0728E46C-D470-4FB7-8B67-755380F9091D}"/>
              </a:ext>
            </a:extLst>
          </p:cNvPr>
          <p:cNvSpPr/>
          <p:nvPr/>
        </p:nvSpPr>
        <p:spPr bwMode="auto">
          <a:xfrm>
            <a:off x="1908502" y="898286"/>
            <a:ext cx="187325" cy="187325"/>
          </a:xfrm>
          <a:prstGeom prst="ellipse">
            <a:avLst/>
          </a:prstGeom>
          <a:solidFill>
            <a:schemeClr val="bg1"/>
          </a:solidFill>
          <a:ln w="9525" cap="flat" cmpd="sng" algn="ctr">
            <a:solidFill>
              <a:schemeClr val="tx2"/>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100" name="Arc 99">
            <a:extLst>
              <a:ext uri="{FF2B5EF4-FFF2-40B4-BE49-F238E27FC236}">
                <a16:creationId xmlns:a16="http://schemas.microsoft.com/office/drawing/2014/main" id="{0A7B2634-5762-429B-9619-91CD098127C7}"/>
              </a:ext>
            </a:extLst>
          </p:cNvPr>
          <p:cNvSpPr/>
          <p:nvPr/>
        </p:nvSpPr>
        <p:spPr bwMode="gray">
          <a:xfrm>
            <a:off x="1908502" y="898286"/>
            <a:ext cx="187324" cy="187324"/>
          </a:xfrm>
          <a:prstGeom prst="arc">
            <a:avLst>
              <a:gd name="adj1" fmla="val 16200000"/>
              <a:gd name="adj2" fmla="val 10849123"/>
            </a:avLst>
          </a:prstGeom>
          <a:solidFill>
            <a:schemeClr val="tx2"/>
          </a:solidFill>
          <a:ln w="9525" cap="flat" cmpd="sng" algn="ctr">
            <a:solidFill>
              <a:schemeClr val="tx2"/>
            </a:solid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84" name="Rectangle 83">
            <a:extLst>
              <a:ext uri="{FF2B5EF4-FFF2-40B4-BE49-F238E27FC236}">
                <a16:creationId xmlns:a16="http://schemas.microsoft.com/office/drawing/2014/main" id="{F3F4C91C-743E-4444-AECA-0D6841521732}"/>
              </a:ext>
            </a:extLst>
          </p:cNvPr>
          <p:cNvSpPr/>
          <p:nvPr/>
        </p:nvSpPr>
        <p:spPr>
          <a:xfrm>
            <a:off x="1806900" y="1230295"/>
            <a:ext cx="3806003" cy="462161"/>
          </a:xfrm>
          <a:prstGeom prst="rect">
            <a:avLst/>
          </a:prstGeom>
          <a:solidFill>
            <a:schemeClr val="accent5">
              <a:lumMod val="40000"/>
              <a:lumOff val="6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Ins="396000" rtlCol="0" anchor="ctr"/>
          <a:lstStyle/>
          <a:p>
            <a:pPr algn="r"/>
            <a:r>
              <a:rPr lang="en-US" sz="1000" b="1" dirty="0">
                <a:solidFill>
                  <a:schemeClr val="accent5">
                    <a:lumMod val="75000"/>
                  </a:schemeClr>
                </a:solidFill>
              </a:rPr>
              <a:t>(reporting mobile-app)</a:t>
            </a:r>
          </a:p>
        </p:txBody>
      </p:sp>
      <p:sp>
        <p:nvSpPr>
          <p:cNvPr id="86" name="Rectangle 85">
            <a:extLst>
              <a:ext uri="{FF2B5EF4-FFF2-40B4-BE49-F238E27FC236}">
                <a16:creationId xmlns:a16="http://schemas.microsoft.com/office/drawing/2014/main" id="{652974F9-0AD6-4BFB-AFF5-C0C3FC6F5C77}"/>
              </a:ext>
            </a:extLst>
          </p:cNvPr>
          <p:cNvSpPr/>
          <p:nvPr/>
        </p:nvSpPr>
        <p:spPr>
          <a:xfrm>
            <a:off x="5782281" y="1230295"/>
            <a:ext cx="3798460" cy="462161"/>
          </a:xfrm>
          <a:prstGeom prst="rect">
            <a:avLst/>
          </a:prstGeom>
          <a:solidFill>
            <a:schemeClr val="accent5">
              <a:lumMod val="40000"/>
              <a:lumOff val="6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Ins="396000" rtlCol="0" anchor="ctr"/>
          <a:lstStyle/>
          <a:p>
            <a:pPr algn="r"/>
            <a:r>
              <a:rPr lang="en-US" sz="1000" b="1" dirty="0">
                <a:solidFill>
                  <a:schemeClr val="accent5">
                    <a:lumMod val="75000"/>
                  </a:schemeClr>
                </a:solidFill>
              </a:rPr>
              <a:t>(on-site mobile app for quotation)</a:t>
            </a:r>
          </a:p>
        </p:txBody>
      </p:sp>
      <p:pic>
        <p:nvPicPr>
          <p:cNvPr id="87" name="Picture 2" descr="Kizeo : créateur de vos solutions d'avenir !">
            <a:extLst>
              <a:ext uri="{FF2B5EF4-FFF2-40B4-BE49-F238E27FC236}">
                <a16:creationId xmlns:a16="http://schemas.microsoft.com/office/drawing/2014/main" id="{36AA56FF-4128-4B8A-A171-A18887753A28}"/>
              </a:ext>
            </a:extLst>
          </p:cNvPr>
          <p:cNvPicPr>
            <a:picLocks noChangeAspect="1" noChangeArrowheads="1"/>
          </p:cNvPicPr>
          <p:nvPr/>
        </p:nvPicPr>
        <p:blipFill>
          <a:blip r:embed="rId33" cstate="print">
            <a:extLst>
              <a:ext uri="{28A0092B-C50C-407E-A947-70E740481C1C}">
                <a14:useLocalDpi xmlns:a14="http://schemas.microsoft.com/office/drawing/2010/main" val="0"/>
              </a:ext>
            </a:extLst>
          </a:blip>
          <a:srcRect/>
          <a:stretch>
            <a:fillRect/>
          </a:stretch>
        </p:blipFill>
        <p:spPr bwMode="auto">
          <a:xfrm>
            <a:off x="2816613" y="1308612"/>
            <a:ext cx="694377" cy="305526"/>
          </a:xfrm>
          <a:prstGeom prst="rect">
            <a:avLst/>
          </a:prstGeom>
          <a:noFill/>
          <a:extLst>
            <a:ext uri="{909E8E84-426E-40DD-AFC4-6F175D3DCCD1}">
              <a14:hiddenFill xmlns:a14="http://schemas.microsoft.com/office/drawing/2010/main">
                <a:solidFill>
                  <a:srgbClr val="FFFFFF"/>
                </a:solidFill>
              </a14:hiddenFill>
            </a:ext>
          </a:extLst>
        </p:spPr>
      </p:pic>
      <p:pic>
        <p:nvPicPr>
          <p:cNvPr id="88" name="Picture 4" descr="MobilOutil - MCI32">
            <a:extLst>
              <a:ext uri="{FF2B5EF4-FFF2-40B4-BE49-F238E27FC236}">
                <a16:creationId xmlns:a16="http://schemas.microsoft.com/office/drawing/2014/main" id="{226AF128-08A0-46F5-BCED-CA8F6CBA810D}"/>
              </a:ext>
            </a:extLst>
          </p:cNvPr>
          <p:cNvPicPr>
            <a:picLocks noChangeAspect="1" noChangeArrowheads="1"/>
          </p:cNvPicPr>
          <p:nvPr/>
        </p:nvPicPr>
        <p:blipFill>
          <a:blip r:embed="rId3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257860" y="1287083"/>
            <a:ext cx="506412" cy="340445"/>
          </a:xfrm>
          <a:prstGeom prst="rect">
            <a:avLst/>
          </a:prstGeom>
          <a:noFill/>
          <a:extLst>
            <a:ext uri="{909E8E84-426E-40DD-AFC4-6F175D3DCCD1}">
              <a14:hiddenFill xmlns:a14="http://schemas.microsoft.com/office/drawing/2010/main">
                <a:solidFill>
                  <a:srgbClr val="FFFFFF"/>
                </a:solidFill>
              </a14:hiddenFill>
            </a:ext>
          </a:extLst>
        </p:spPr>
      </p:pic>
      <p:sp>
        <p:nvSpPr>
          <p:cNvPr id="98" name="Rectangle 97">
            <a:extLst>
              <a:ext uri="{FF2B5EF4-FFF2-40B4-BE49-F238E27FC236}">
                <a16:creationId xmlns:a16="http://schemas.microsoft.com/office/drawing/2014/main" id="{9CBF02D0-6E6C-443D-BD28-BADFE60CE816}"/>
              </a:ext>
            </a:extLst>
          </p:cNvPr>
          <p:cNvSpPr/>
          <p:nvPr/>
        </p:nvSpPr>
        <p:spPr>
          <a:xfrm>
            <a:off x="435366" y="1230295"/>
            <a:ext cx="1271588" cy="462161"/>
          </a:xfrm>
          <a:prstGeom prst="rect">
            <a:avLst/>
          </a:prstGeom>
          <a:solidFill>
            <a:srgbClr val="B7DEE8"/>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000" dirty="0">
                <a:solidFill>
                  <a:schemeClr val="tx1"/>
                </a:solidFill>
              </a:rPr>
              <a:t>Hestia’s response</a:t>
            </a:r>
          </a:p>
        </p:txBody>
      </p:sp>
      <p:sp>
        <p:nvSpPr>
          <p:cNvPr id="116" name="Rectangle 115">
            <a:extLst>
              <a:ext uri="{FF2B5EF4-FFF2-40B4-BE49-F238E27FC236}">
                <a16:creationId xmlns:a16="http://schemas.microsoft.com/office/drawing/2014/main" id="{8488B800-D5B0-40AD-B3A9-9617E760D44D}"/>
              </a:ext>
            </a:extLst>
          </p:cNvPr>
          <p:cNvSpPr/>
          <p:nvPr/>
        </p:nvSpPr>
        <p:spPr>
          <a:xfrm>
            <a:off x="435366" y="815140"/>
            <a:ext cx="1271588" cy="37306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000" dirty="0"/>
              <a:t>Addressed use-case &amp; relevance</a:t>
            </a:r>
          </a:p>
        </p:txBody>
      </p:sp>
      <p:sp>
        <p:nvSpPr>
          <p:cNvPr id="117" name="Oval 133">
            <a:extLst>
              <a:ext uri="{FF2B5EF4-FFF2-40B4-BE49-F238E27FC236}">
                <a16:creationId xmlns:a16="http://schemas.microsoft.com/office/drawing/2014/main" id="{77034DE9-3F95-4BC1-95CC-263F30060D00}"/>
              </a:ext>
            </a:extLst>
          </p:cNvPr>
          <p:cNvSpPr/>
          <p:nvPr/>
        </p:nvSpPr>
        <p:spPr bwMode="auto">
          <a:xfrm>
            <a:off x="1908502" y="1365451"/>
            <a:ext cx="187325" cy="187325"/>
          </a:xfrm>
          <a:prstGeom prst="ellipse">
            <a:avLst/>
          </a:prstGeom>
          <a:solidFill>
            <a:schemeClr val="bg1"/>
          </a:solidFill>
          <a:ln w="9525" cap="flat" cmpd="sng" algn="ctr">
            <a:solidFill>
              <a:schemeClr val="tx2"/>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121" name="Arc 120">
            <a:extLst>
              <a:ext uri="{FF2B5EF4-FFF2-40B4-BE49-F238E27FC236}">
                <a16:creationId xmlns:a16="http://schemas.microsoft.com/office/drawing/2014/main" id="{265FE9A3-D207-4BB8-971F-530C2E3230F4}"/>
              </a:ext>
            </a:extLst>
          </p:cNvPr>
          <p:cNvSpPr/>
          <p:nvPr/>
        </p:nvSpPr>
        <p:spPr bwMode="gray">
          <a:xfrm>
            <a:off x="1908502" y="1365451"/>
            <a:ext cx="187324" cy="187324"/>
          </a:xfrm>
          <a:prstGeom prst="arc">
            <a:avLst>
              <a:gd name="adj1" fmla="val 16200000"/>
              <a:gd name="adj2" fmla="val 5400000"/>
            </a:avLst>
          </a:prstGeom>
          <a:solidFill>
            <a:schemeClr val="tx2"/>
          </a:solidFill>
          <a:ln w="9525" cap="flat" cmpd="sng" algn="ctr">
            <a:solidFill>
              <a:schemeClr val="tx2"/>
            </a:solid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22" name="Oval 133">
            <a:extLst>
              <a:ext uri="{FF2B5EF4-FFF2-40B4-BE49-F238E27FC236}">
                <a16:creationId xmlns:a16="http://schemas.microsoft.com/office/drawing/2014/main" id="{DA342386-E20C-4E21-A3A1-6FC6959D5FE0}"/>
              </a:ext>
            </a:extLst>
          </p:cNvPr>
          <p:cNvSpPr/>
          <p:nvPr/>
        </p:nvSpPr>
        <p:spPr bwMode="auto">
          <a:xfrm>
            <a:off x="5914710" y="1365451"/>
            <a:ext cx="187325" cy="187325"/>
          </a:xfrm>
          <a:prstGeom prst="ellipse">
            <a:avLst/>
          </a:prstGeom>
          <a:solidFill>
            <a:schemeClr val="bg1"/>
          </a:solidFill>
          <a:ln w="9525" cap="flat" cmpd="sng" algn="ctr">
            <a:solidFill>
              <a:schemeClr val="tx2"/>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123" name="Arc 122">
            <a:extLst>
              <a:ext uri="{FF2B5EF4-FFF2-40B4-BE49-F238E27FC236}">
                <a16:creationId xmlns:a16="http://schemas.microsoft.com/office/drawing/2014/main" id="{7B7FAAE5-C0B8-4F91-A90C-5DA3A9782F98}"/>
              </a:ext>
            </a:extLst>
          </p:cNvPr>
          <p:cNvSpPr/>
          <p:nvPr/>
        </p:nvSpPr>
        <p:spPr bwMode="gray">
          <a:xfrm>
            <a:off x="5914710" y="1365451"/>
            <a:ext cx="187324" cy="187324"/>
          </a:xfrm>
          <a:prstGeom prst="arc">
            <a:avLst>
              <a:gd name="adj1" fmla="val 16200000"/>
              <a:gd name="adj2" fmla="val 5400000"/>
            </a:avLst>
          </a:prstGeom>
          <a:solidFill>
            <a:schemeClr val="tx2"/>
          </a:solidFill>
          <a:ln w="9525" cap="flat" cmpd="sng" algn="ctr">
            <a:solidFill>
              <a:schemeClr val="tx2"/>
            </a:solid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24" name="Text Placeholder 38">
            <a:extLst>
              <a:ext uri="{FF2B5EF4-FFF2-40B4-BE49-F238E27FC236}">
                <a16:creationId xmlns:a16="http://schemas.microsoft.com/office/drawing/2014/main" id="{1A60081D-F278-496C-B815-C8CABE62B38F}"/>
              </a:ext>
            </a:extLst>
          </p:cNvPr>
          <p:cNvSpPr txBox="1">
            <a:spLocks/>
          </p:cNvSpPr>
          <p:nvPr/>
        </p:nvSpPr>
        <p:spPr>
          <a:xfrm>
            <a:off x="5172051" y="6371796"/>
            <a:ext cx="3676981" cy="255341"/>
          </a:xfrm>
        </p:spPr>
        <p:txBody>
          <a:bodyPr/>
          <a:lstStyle>
            <a:lvl1pPr marL="371464" indent="-371464" algn="l" defTabSz="990570" rtl="0" eaLnBrk="1" latinLnBrk="0" hangingPunct="1">
              <a:spcBef>
                <a:spcPct val="20000"/>
              </a:spcBef>
              <a:buFont typeface="Arial" pitchFamily="34" charset="0"/>
              <a:buChar char="•"/>
              <a:defRPr sz="3467" kern="1200">
                <a:solidFill>
                  <a:schemeClr val="tx1"/>
                </a:solidFill>
                <a:latin typeface="+mn-lt"/>
                <a:ea typeface="+mn-ea"/>
                <a:cs typeface="+mn-cs"/>
              </a:defRPr>
            </a:lvl1pPr>
            <a:lvl2pPr marL="804838" indent="-309553" algn="l" defTabSz="990570" rtl="0" eaLnBrk="1" latinLnBrk="0" hangingPunct="1">
              <a:spcBef>
                <a:spcPct val="20000"/>
              </a:spcBef>
              <a:buFont typeface="Arial" pitchFamily="34" charset="0"/>
              <a:buChar char="–"/>
              <a:defRPr sz="3033" kern="1200">
                <a:solidFill>
                  <a:schemeClr val="tx1"/>
                </a:solidFill>
                <a:latin typeface="+mn-lt"/>
                <a:ea typeface="+mn-ea"/>
                <a:cs typeface="+mn-cs"/>
              </a:defRPr>
            </a:lvl2pPr>
            <a:lvl3pPr marL="1238212" indent="-247642" algn="l" defTabSz="990570" rtl="0" eaLnBrk="1" latinLnBrk="0" hangingPunct="1">
              <a:spcBef>
                <a:spcPct val="20000"/>
              </a:spcBef>
              <a:buFont typeface="Arial" pitchFamily="34" charset="0"/>
              <a:buChar char="•"/>
              <a:defRPr sz="2600" kern="1200">
                <a:solidFill>
                  <a:schemeClr val="tx1"/>
                </a:solidFill>
                <a:latin typeface="+mn-lt"/>
                <a:ea typeface="+mn-ea"/>
                <a:cs typeface="+mn-cs"/>
              </a:defRPr>
            </a:lvl3pPr>
            <a:lvl4pPr marL="1733497"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4pPr>
            <a:lvl5pPr marL="2228781"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5pPr>
            <a:lvl6pPr marL="2724066"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6pPr>
            <a:lvl7pPr marL="3219351"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7pPr>
            <a:lvl8pPr marL="3714636"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8pPr>
            <a:lvl9pPr marL="4209920"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9pPr>
          </a:lstStyle>
          <a:p>
            <a:pPr marL="0" indent="0">
              <a:buNone/>
            </a:pPr>
            <a:r>
              <a:rPr lang="en-US" sz="800" i="1" dirty="0">
                <a:solidFill>
                  <a:schemeClr val="bg1"/>
                </a:solidFill>
              </a:rPr>
              <a:t>Sources: eleven research and analysis, Hestia’s VDD, Hestia’s IM</a:t>
            </a:r>
          </a:p>
        </p:txBody>
      </p:sp>
    </p:spTree>
    <p:extLst>
      <p:ext uri="{BB962C8B-B14F-4D97-AF65-F5344CB8AC3E}">
        <p14:creationId xmlns:p14="http://schemas.microsoft.com/office/powerpoint/2010/main" val="34811771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F2498F5-877C-446A-880E-E1B210E69525}"/>
              </a:ext>
            </a:extLst>
          </p:cNvPr>
          <p:cNvSpPr>
            <a:spLocks noGrp="1"/>
          </p:cNvSpPr>
          <p:nvPr>
            <p:ph type="ctrTitle"/>
          </p:nvPr>
        </p:nvSpPr>
        <p:spPr/>
        <p:txBody>
          <a:bodyPr/>
          <a:lstStyle/>
          <a:p>
            <a:r>
              <a:rPr lang="en-US" sz="1300" b="0" dirty="0">
                <a:latin typeface="+mj-lt"/>
              </a:rPr>
              <a:t>Glossary of key terms</a:t>
            </a:r>
            <a:endParaRPr lang="en-US" sz="1300" b="0" dirty="0">
              <a:solidFill>
                <a:srgbClr val="FF0000"/>
              </a:solidFill>
              <a:latin typeface="+mj-lt"/>
            </a:endParaRPr>
          </a:p>
        </p:txBody>
      </p:sp>
      <p:sp>
        <p:nvSpPr>
          <p:cNvPr id="4" name="Rectangle 3">
            <a:extLst>
              <a:ext uri="{FF2B5EF4-FFF2-40B4-BE49-F238E27FC236}">
                <a16:creationId xmlns:a16="http://schemas.microsoft.com/office/drawing/2014/main" id="{CB718DB5-5559-467F-A0DA-2CF7DE37F0D1}"/>
              </a:ext>
            </a:extLst>
          </p:cNvPr>
          <p:cNvSpPr/>
          <p:nvPr/>
        </p:nvSpPr>
        <p:spPr bwMode="auto">
          <a:xfrm>
            <a:off x="584515" y="1006724"/>
            <a:ext cx="1105851" cy="293452"/>
          </a:xfrm>
          <a:prstGeom prst="rect">
            <a:avLst/>
          </a:prstGeom>
          <a:solidFill>
            <a:srgbClr val="009DB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sz="1100" b="1" dirty="0">
                <a:solidFill>
                  <a:schemeClr val="bg1"/>
                </a:solidFill>
                <a:latin typeface="+mj-lt"/>
              </a:rPr>
              <a:t>ACRONYM</a:t>
            </a:r>
          </a:p>
        </p:txBody>
      </p:sp>
      <p:sp>
        <p:nvSpPr>
          <p:cNvPr id="5" name="Rectangle 4">
            <a:extLst>
              <a:ext uri="{FF2B5EF4-FFF2-40B4-BE49-F238E27FC236}">
                <a16:creationId xmlns:a16="http://schemas.microsoft.com/office/drawing/2014/main" id="{66D7E5E2-F6D8-4CD1-9E4C-BA6E4832ECB1}"/>
              </a:ext>
            </a:extLst>
          </p:cNvPr>
          <p:cNvSpPr/>
          <p:nvPr/>
        </p:nvSpPr>
        <p:spPr bwMode="auto">
          <a:xfrm>
            <a:off x="1996883" y="1006724"/>
            <a:ext cx="2342822" cy="293452"/>
          </a:xfrm>
          <a:prstGeom prst="rect">
            <a:avLst/>
          </a:prstGeom>
          <a:solidFill>
            <a:srgbClr val="009DB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100" b="1" i="0" u="none" strike="noStrike" cap="none" normalizeH="0" baseline="0" dirty="0">
                <a:ln>
                  <a:noFill/>
                </a:ln>
                <a:solidFill>
                  <a:schemeClr val="bg1"/>
                </a:solidFill>
                <a:effectLst/>
                <a:latin typeface="+mj-lt"/>
              </a:rPr>
              <a:t>TERM</a:t>
            </a:r>
          </a:p>
        </p:txBody>
      </p:sp>
      <p:sp>
        <p:nvSpPr>
          <p:cNvPr id="6" name="Rectangle 5">
            <a:extLst>
              <a:ext uri="{FF2B5EF4-FFF2-40B4-BE49-F238E27FC236}">
                <a16:creationId xmlns:a16="http://schemas.microsoft.com/office/drawing/2014/main" id="{8409BC71-E09A-476D-8F8B-B9C1E7F3B761}"/>
              </a:ext>
            </a:extLst>
          </p:cNvPr>
          <p:cNvSpPr/>
          <p:nvPr/>
        </p:nvSpPr>
        <p:spPr bwMode="auto">
          <a:xfrm>
            <a:off x="4568152" y="1006724"/>
            <a:ext cx="4863474" cy="293452"/>
          </a:xfrm>
          <a:prstGeom prst="rect">
            <a:avLst/>
          </a:prstGeom>
          <a:solidFill>
            <a:srgbClr val="009DB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100" b="1" i="0" u="none" strike="noStrike" cap="none" normalizeH="0" baseline="0" dirty="0">
                <a:ln>
                  <a:noFill/>
                </a:ln>
                <a:solidFill>
                  <a:schemeClr val="bg1"/>
                </a:solidFill>
                <a:effectLst/>
                <a:latin typeface="+mj-lt"/>
              </a:rPr>
              <a:t>DESCRIPTION</a:t>
            </a:r>
          </a:p>
        </p:txBody>
      </p:sp>
      <p:sp>
        <p:nvSpPr>
          <p:cNvPr id="8" name="Rectangle 7">
            <a:extLst>
              <a:ext uri="{FF2B5EF4-FFF2-40B4-BE49-F238E27FC236}">
                <a16:creationId xmlns:a16="http://schemas.microsoft.com/office/drawing/2014/main" id="{D66A6AF9-248B-41D6-940F-289AF3A39824}"/>
              </a:ext>
            </a:extLst>
          </p:cNvPr>
          <p:cNvSpPr/>
          <p:nvPr/>
        </p:nvSpPr>
        <p:spPr bwMode="auto">
          <a:xfrm>
            <a:off x="584515" y="3645453"/>
            <a:ext cx="1105851" cy="385881"/>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72000" tIns="0" rIns="0" bIns="0" numCol="1" rtlCol="0" anchor="ctr" anchorCtr="0" compatLnSpc="1">
            <a:prstTxWarp prst="textNoShape">
              <a:avLst/>
            </a:prstTxWarp>
          </a:bodyPr>
          <a:lstStyle/>
          <a:p>
            <a:r>
              <a:rPr lang="en-US" sz="900" b="1" dirty="0">
                <a:latin typeface="+mj-lt"/>
              </a:rPr>
              <a:t>GED</a:t>
            </a:r>
          </a:p>
        </p:txBody>
      </p:sp>
      <p:sp>
        <p:nvSpPr>
          <p:cNvPr id="9" name="Rectangle 8">
            <a:extLst>
              <a:ext uri="{FF2B5EF4-FFF2-40B4-BE49-F238E27FC236}">
                <a16:creationId xmlns:a16="http://schemas.microsoft.com/office/drawing/2014/main" id="{E538F6C0-C1A1-4303-86AF-B22F07447549}"/>
              </a:ext>
            </a:extLst>
          </p:cNvPr>
          <p:cNvSpPr/>
          <p:nvPr/>
        </p:nvSpPr>
        <p:spPr bwMode="auto">
          <a:xfrm>
            <a:off x="1996883" y="3645453"/>
            <a:ext cx="2342822" cy="385881"/>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72000" tIns="0" rIns="0" bIns="0" numCol="1" rtlCol="0" anchor="ctr" anchorCtr="0" compatLnSpc="1">
            <a:prstTxWarp prst="textNoShape">
              <a:avLst/>
            </a:prstTxWarp>
          </a:bodyPr>
          <a:lstStyle/>
          <a:p>
            <a:r>
              <a:rPr lang="en-US" sz="900" dirty="0">
                <a:latin typeface="+mj-lt"/>
              </a:rPr>
              <a:t>“Gestion </a:t>
            </a:r>
            <a:r>
              <a:rPr lang="en-US" sz="900" dirty="0" err="1">
                <a:latin typeface="+mj-lt"/>
              </a:rPr>
              <a:t>électronique</a:t>
            </a:r>
            <a:r>
              <a:rPr lang="en-US" sz="900" dirty="0">
                <a:latin typeface="+mj-lt"/>
              </a:rPr>
              <a:t> des documents” / Document Management system</a:t>
            </a:r>
          </a:p>
        </p:txBody>
      </p:sp>
      <p:sp>
        <p:nvSpPr>
          <p:cNvPr id="10" name="Rectangle 9">
            <a:extLst>
              <a:ext uri="{FF2B5EF4-FFF2-40B4-BE49-F238E27FC236}">
                <a16:creationId xmlns:a16="http://schemas.microsoft.com/office/drawing/2014/main" id="{81259CFA-79AD-4D12-96A5-F00740341C71}"/>
              </a:ext>
            </a:extLst>
          </p:cNvPr>
          <p:cNvSpPr/>
          <p:nvPr/>
        </p:nvSpPr>
        <p:spPr bwMode="auto">
          <a:xfrm>
            <a:off x="4568152" y="3645453"/>
            <a:ext cx="4863474" cy="385881"/>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72000" tIns="0" rIns="0" bIns="0" numCol="1" rtlCol="0" anchor="ctr" anchorCtr="0" compatLnSpc="1">
            <a:prstTxWarp prst="textNoShape">
              <a:avLst/>
            </a:prstTxWarp>
          </a:bodyPr>
          <a:lstStyle/>
          <a:p>
            <a:r>
              <a:rPr lang="en-US" sz="900" dirty="0">
                <a:latin typeface="+mj-lt"/>
              </a:rPr>
              <a:t>System used to receive, track, manage and store documents online</a:t>
            </a:r>
          </a:p>
        </p:txBody>
      </p:sp>
      <p:sp>
        <p:nvSpPr>
          <p:cNvPr id="56" name="Rectangle 55">
            <a:extLst>
              <a:ext uri="{FF2B5EF4-FFF2-40B4-BE49-F238E27FC236}">
                <a16:creationId xmlns:a16="http://schemas.microsoft.com/office/drawing/2014/main" id="{27893590-1F59-43C2-9C0C-0120C309BA8A}"/>
              </a:ext>
            </a:extLst>
          </p:cNvPr>
          <p:cNvSpPr/>
          <p:nvPr/>
        </p:nvSpPr>
        <p:spPr bwMode="auto">
          <a:xfrm>
            <a:off x="584515" y="4403083"/>
            <a:ext cx="1105851" cy="385881"/>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72000" tIns="0" rIns="0" bIns="0" numCol="1" rtlCol="0" anchor="ctr" anchorCtr="0" compatLnSpc="1">
            <a:prstTxWarp prst="textNoShape">
              <a:avLst/>
            </a:prstTxWarp>
          </a:bodyPr>
          <a:lstStyle/>
          <a:p>
            <a:r>
              <a:rPr lang="en-US" sz="900" b="1" dirty="0">
                <a:latin typeface="+mj-lt"/>
              </a:rPr>
              <a:t>IRD</a:t>
            </a:r>
          </a:p>
        </p:txBody>
      </p:sp>
      <p:sp>
        <p:nvSpPr>
          <p:cNvPr id="57" name="Rectangle 56">
            <a:extLst>
              <a:ext uri="{FF2B5EF4-FFF2-40B4-BE49-F238E27FC236}">
                <a16:creationId xmlns:a16="http://schemas.microsoft.com/office/drawing/2014/main" id="{CE631BE4-AB26-45EF-8883-741069A2DDB6}"/>
              </a:ext>
            </a:extLst>
          </p:cNvPr>
          <p:cNvSpPr/>
          <p:nvPr/>
        </p:nvSpPr>
        <p:spPr bwMode="auto">
          <a:xfrm>
            <a:off x="1996883" y="4403083"/>
            <a:ext cx="2342822" cy="385881"/>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72000" tIns="0" rIns="0" bIns="0" numCol="1" rtlCol="0" anchor="ctr" anchorCtr="0" compatLnSpc="1">
            <a:prstTxWarp prst="textNoShape">
              <a:avLst/>
            </a:prstTxWarp>
          </a:bodyPr>
          <a:lstStyle/>
          <a:p>
            <a:r>
              <a:rPr lang="en-US" sz="900" dirty="0">
                <a:latin typeface="+mj-lt"/>
              </a:rPr>
              <a:t>Incendies et </a:t>
            </a:r>
            <a:r>
              <a:rPr lang="en-US" sz="900" dirty="0" err="1">
                <a:latin typeface="+mj-lt"/>
              </a:rPr>
              <a:t>Risques</a:t>
            </a:r>
            <a:r>
              <a:rPr lang="en-US" sz="900" dirty="0">
                <a:latin typeface="+mj-lt"/>
              </a:rPr>
              <a:t> Divers</a:t>
            </a:r>
          </a:p>
        </p:txBody>
      </p:sp>
      <p:sp>
        <p:nvSpPr>
          <p:cNvPr id="58" name="Rectangle 57">
            <a:extLst>
              <a:ext uri="{FF2B5EF4-FFF2-40B4-BE49-F238E27FC236}">
                <a16:creationId xmlns:a16="http://schemas.microsoft.com/office/drawing/2014/main" id="{DDA40389-1778-47B0-A0F2-FC90D736D7D2}"/>
              </a:ext>
            </a:extLst>
          </p:cNvPr>
          <p:cNvSpPr/>
          <p:nvPr/>
        </p:nvSpPr>
        <p:spPr bwMode="auto">
          <a:xfrm>
            <a:off x="4568152" y="4403083"/>
            <a:ext cx="4863474" cy="385881"/>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72000" tIns="0" rIns="0" bIns="0" numCol="1" rtlCol="0" anchor="ctr" anchorCtr="0" compatLnSpc="1">
            <a:prstTxWarp prst="textNoShape">
              <a:avLst/>
            </a:prstTxWarp>
          </a:bodyPr>
          <a:lstStyle/>
          <a:p>
            <a:endParaRPr lang="en-US" sz="900" dirty="0">
              <a:latin typeface="+mj-lt"/>
            </a:endParaRPr>
          </a:p>
        </p:txBody>
      </p:sp>
      <p:sp>
        <p:nvSpPr>
          <p:cNvPr id="28" name="Rectangle 27">
            <a:extLst>
              <a:ext uri="{FF2B5EF4-FFF2-40B4-BE49-F238E27FC236}">
                <a16:creationId xmlns:a16="http://schemas.microsoft.com/office/drawing/2014/main" id="{7777DC2C-56F7-4A75-B50C-72EFED78B76E}"/>
              </a:ext>
            </a:extLst>
          </p:cNvPr>
          <p:cNvSpPr/>
          <p:nvPr/>
        </p:nvSpPr>
        <p:spPr bwMode="auto">
          <a:xfrm>
            <a:off x="584515" y="5160713"/>
            <a:ext cx="1105851" cy="385881"/>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72000" tIns="0" rIns="0" bIns="0" numCol="1" rtlCol="0" anchor="ctr" anchorCtr="0" compatLnSpc="1">
            <a:prstTxWarp prst="textNoShape">
              <a:avLst/>
            </a:prstTxWarp>
          </a:bodyPr>
          <a:lstStyle/>
          <a:p>
            <a:r>
              <a:rPr lang="en-US" sz="900" b="1" dirty="0">
                <a:latin typeface="+mj-lt"/>
              </a:rPr>
              <a:t>REN</a:t>
            </a:r>
            <a:endParaRPr lang="en-US" sz="900" dirty="0">
              <a:latin typeface="+mj-lt"/>
            </a:endParaRPr>
          </a:p>
        </p:txBody>
      </p:sp>
      <p:sp>
        <p:nvSpPr>
          <p:cNvPr id="29" name="Rectangle 28">
            <a:extLst>
              <a:ext uri="{FF2B5EF4-FFF2-40B4-BE49-F238E27FC236}">
                <a16:creationId xmlns:a16="http://schemas.microsoft.com/office/drawing/2014/main" id="{15863018-612D-48F3-8E22-BBA8251E97A9}"/>
              </a:ext>
            </a:extLst>
          </p:cNvPr>
          <p:cNvSpPr/>
          <p:nvPr/>
        </p:nvSpPr>
        <p:spPr bwMode="auto">
          <a:xfrm>
            <a:off x="1996883" y="5160713"/>
            <a:ext cx="2342822" cy="385881"/>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72000" tIns="0" rIns="0" bIns="0" numCol="1" rtlCol="0" anchor="ctr" anchorCtr="0" compatLnSpc="1">
            <a:prstTxWarp prst="textNoShape">
              <a:avLst/>
            </a:prstTxWarp>
          </a:bodyPr>
          <a:lstStyle/>
          <a:p>
            <a:r>
              <a:rPr lang="en-US" sz="900" dirty="0">
                <a:latin typeface="+mj-lt"/>
              </a:rPr>
              <a:t>“</a:t>
            </a:r>
            <a:r>
              <a:rPr lang="en-US" sz="900" dirty="0" err="1">
                <a:latin typeface="+mj-lt"/>
              </a:rPr>
              <a:t>Réparation</a:t>
            </a:r>
            <a:r>
              <a:rPr lang="en-US" sz="900" dirty="0">
                <a:latin typeface="+mj-lt"/>
              </a:rPr>
              <a:t> </a:t>
            </a:r>
            <a:r>
              <a:rPr lang="en-US" sz="900" dirty="0" err="1">
                <a:latin typeface="+mj-lt"/>
              </a:rPr>
              <a:t>en</a:t>
            </a:r>
            <a:r>
              <a:rPr lang="en-US" sz="900" dirty="0">
                <a:latin typeface="+mj-lt"/>
              </a:rPr>
              <a:t> nature” / Repair-in-kind</a:t>
            </a:r>
          </a:p>
        </p:txBody>
      </p:sp>
      <p:sp>
        <p:nvSpPr>
          <p:cNvPr id="30" name="Rectangle 29">
            <a:extLst>
              <a:ext uri="{FF2B5EF4-FFF2-40B4-BE49-F238E27FC236}">
                <a16:creationId xmlns:a16="http://schemas.microsoft.com/office/drawing/2014/main" id="{F8930804-5FDC-4893-8E81-C3B6EC3A8C43}"/>
              </a:ext>
            </a:extLst>
          </p:cNvPr>
          <p:cNvSpPr/>
          <p:nvPr/>
        </p:nvSpPr>
        <p:spPr bwMode="auto">
          <a:xfrm>
            <a:off x="4568152" y="5160713"/>
            <a:ext cx="4863474" cy="385881"/>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72000" tIns="0" rIns="0" bIns="0" numCol="1" rtlCol="0" anchor="ctr" anchorCtr="0" compatLnSpc="1">
            <a:prstTxWarp prst="textNoShape">
              <a:avLst/>
            </a:prstTxWarp>
          </a:bodyPr>
          <a:lstStyle/>
          <a:p>
            <a:r>
              <a:rPr lang="en-US" sz="900" dirty="0">
                <a:latin typeface="+mj-lt"/>
              </a:rPr>
              <a:t>The insurer takes charge of all actions to be carried out in order to repair damage</a:t>
            </a:r>
          </a:p>
        </p:txBody>
      </p:sp>
      <p:sp>
        <p:nvSpPr>
          <p:cNvPr id="36" name="Rectangle 35">
            <a:extLst>
              <a:ext uri="{FF2B5EF4-FFF2-40B4-BE49-F238E27FC236}">
                <a16:creationId xmlns:a16="http://schemas.microsoft.com/office/drawing/2014/main" id="{8CB92FE7-E5D8-41A4-B988-EF32549C8205}"/>
              </a:ext>
            </a:extLst>
          </p:cNvPr>
          <p:cNvSpPr/>
          <p:nvPr/>
        </p:nvSpPr>
        <p:spPr bwMode="auto">
          <a:xfrm>
            <a:off x="584515" y="2887823"/>
            <a:ext cx="1105851" cy="385881"/>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72000" tIns="0" rIns="0" bIns="0" numCol="1" rtlCol="0" anchor="ctr" anchorCtr="0" compatLnSpc="1">
            <a:prstTxWarp prst="textNoShape">
              <a:avLst/>
            </a:prstTxWarp>
          </a:bodyPr>
          <a:lstStyle/>
          <a:p>
            <a:r>
              <a:rPr lang="en-US" sz="900" b="1" dirty="0">
                <a:latin typeface="+mj-lt"/>
              </a:rPr>
              <a:t>EDI</a:t>
            </a:r>
          </a:p>
        </p:txBody>
      </p:sp>
      <p:sp>
        <p:nvSpPr>
          <p:cNvPr id="37" name="Rectangle 36">
            <a:extLst>
              <a:ext uri="{FF2B5EF4-FFF2-40B4-BE49-F238E27FC236}">
                <a16:creationId xmlns:a16="http://schemas.microsoft.com/office/drawing/2014/main" id="{C6AEEC41-30BE-4E36-A252-6237D6B480CD}"/>
              </a:ext>
            </a:extLst>
          </p:cNvPr>
          <p:cNvSpPr/>
          <p:nvPr/>
        </p:nvSpPr>
        <p:spPr bwMode="auto">
          <a:xfrm>
            <a:off x="1996883" y="2887823"/>
            <a:ext cx="2342822" cy="385881"/>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72000" tIns="0" rIns="0" bIns="0" numCol="1" rtlCol="0" anchor="ctr" anchorCtr="0" compatLnSpc="1">
            <a:prstTxWarp prst="textNoShape">
              <a:avLst/>
            </a:prstTxWarp>
          </a:bodyPr>
          <a:lstStyle/>
          <a:p>
            <a:r>
              <a:rPr lang="en-US" sz="900" dirty="0">
                <a:latin typeface="+mj-lt"/>
              </a:rPr>
              <a:t>Electronic data interchange / </a:t>
            </a:r>
            <a:r>
              <a:rPr lang="en-US" sz="900" dirty="0" err="1">
                <a:latin typeface="+mj-lt"/>
              </a:rPr>
              <a:t>échange</a:t>
            </a:r>
            <a:r>
              <a:rPr lang="en-US" sz="900" dirty="0">
                <a:latin typeface="+mj-lt"/>
              </a:rPr>
              <a:t> de </a:t>
            </a:r>
            <a:r>
              <a:rPr lang="en-US" sz="900" dirty="0" err="1">
                <a:latin typeface="+mj-lt"/>
              </a:rPr>
              <a:t>données</a:t>
            </a:r>
            <a:r>
              <a:rPr lang="en-US" sz="900" dirty="0">
                <a:latin typeface="+mj-lt"/>
              </a:rPr>
              <a:t> </a:t>
            </a:r>
            <a:r>
              <a:rPr lang="en-US" sz="900" dirty="0" err="1">
                <a:latin typeface="+mj-lt"/>
              </a:rPr>
              <a:t>informatiques</a:t>
            </a:r>
            <a:endParaRPr lang="en-US" sz="900" dirty="0">
              <a:latin typeface="+mj-lt"/>
            </a:endParaRPr>
          </a:p>
        </p:txBody>
      </p:sp>
      <p:sp>
        <p:nvSpPr>
          <p:cNvPr id="38" name="Rectangle 37">
            <a:extLst>
              <a:ext uri="{FF2B5EF4-FFF2-40B4-BE49-F238E27FC236}">
                <a16:creationId xmlns:a16="http://schemas.microsoft.com/office/drawing/2014/main" id="{DEC90A7F-F3A2-47A7-97E7-3E3DC1DD4FCF}"/>
              </a:ext>
            </a:extLst>
          </p:cNvPr>
          <p:cNvSpPr/>
          <p:nvPr/>
        </p:nvSpPr>
        <p:spPr bwMode="auto">
          <a:xfrm>
            <a:off x="4568152" y="2887823"/>
            <a:ext cx="4863474" cy="385881"/>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72000" tIns="0" rIns="0" bIns="0" numCol="1" rtlCol="0" anchor="ctr" anchorCtr="0" compatLnSpc="1">
            <a:prstTxWarp prst="textNoShape">
              <a:avLst/>
            </a:prstTxWarp>
          </a:bodyPr>
          <a:lstStyle/>
          <a:p>
            <a:r>
              <a:rPr lang="en-US" sz="900" dirty="0">
                <a:latin typeface="+mj-lt"/>
              </a:rPr>
              <a:t>Computer-to-computer exchange of business documents in a standard electronic format between business partners</a:t>
            </a:r>
          </a:p>
        </p:txBody>
      </p:sp>
      <p:sp>
        <p:nvSpPr>
          <p:cNvPr id="42" name="Rectangle 41">
            <a:extLst>
              <a:ext uri="{FF2B5EF4-FFF2-40B4-BE49-F238E27FC236}">
                <a16:creationId xmlns:a16="http://schemas.microsoft.com/office/drawing/2014/main" id="{21A10AF6-89F4-4DA8-AC44-170C6C9E5856}"/>
              </a:ext>
            </a:extLst>
          </p:cNvPr>
          <p:cNvSpPr/>
          <p:nvPr/>
        </p:nvSpPr>
        <p:spPr bwMode="auto">
          <a:xfrm>
            <a:off x="584515" y="1372563"/>
            <a:ext cx="1105851" cy="385881"/>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72000" tIns="0" rIns="0" bIns="0" numCol="1" rtlCol="0" anchor="ctr" anchorCtr="0" compatLnSpc="1">
            <a:prstTxWarp prst="textNoShape">
              <a:avLst/>
            </a:prstTxWarp>
          </a:bodyPr>
          <a:lstStyle/>
          <a:p>
            <a:r>
              <a:rPr lang="en-US" sz="900" b="1" dirty="0">
                <a:latin typeface="+mj-lt"/>
              </a:rPr>
              <a:t>API</a:t>
            </a:r>
          </a:p>
        </p:txBody>
      </p:sp>
      <p:sp>
        <p:nvSpPr>
          <p:cNvPr id="43" name="Rectangle 42">
            <a:extLst>
              <a:ext uri="{FF2B5EF4-FFF2-40B4-BE49-F238E27FC236}">
                <a16:creationId xmlns:a16="http://schemas.microsoft.com/office/drawing/2014/main" id="{17EDA2E0-110B-442F-911F-B8D10AB63B2E}"/>
              </a:ext>
            </a:extLst>
          </p:cNvPr>
          <p:cNvSpPr/>
          <p:nvPr/>
        </p:nvSpPr>
        <p:spPr bwMode="auto">
          <a:xfrm>
            <a:off x="1996883" y="1372563"/>
            <a:ext cx="2342822" cy="385881"/>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72000" tIns="0" rIns="0" bIns="0" numCol="1" rtlCol="0" anchor="ctr" anchorCtr="0" compatLnSpc="1">
            <a:prstTxWarp prst="textNoShape">
              <a:avLst/>
            </a:prstTxWarp>
          </a:bodyPr>
          <a:lstStyle/>
          <a:p>
            <a:r>
              <a:rPr lang="en-US" sz="900" dirty="0">
                <a:latin typeface="+mj-lt"/>
              </a:rPr>
              <a:t>Application Programming Interface</a:t>
            </a:r>
          </a:p>
        </p:txBody>
      </p:sp>
      <p:sp>
        <p:nvSpPr>
          <p:cNvPr id="44" name="Rectangle 43">
            <a:extLst>
              <a:ext uri="{FF2B5EF4-FFF2-40B4-BE49-F238E27FC236}">
                <a16:creationId xmlns:a16="http://schemas.microsoft.com/office/drawing/2014/main" id="{10A4AF48-EF50-4F85-AE20-C3B66CF088C4}"/>
              </a:ext>
            </a:extLst>
          </p:cNvPr>
          <p:cNvSpPr/>
          <p:nvPr/>
        </p:nvSpPr>
        <p:spPr bwMode="auto">
          <a:xfrm>
            <a:off x="4568152" y="1372563"/>
            <a:ext cx="4863474" cy="385881"/>
          </a:xfrm>
          <a:prstGeom prst="rect">
            <a:avLst/>
          </a:prstGeom>
          <a:solidFill>
            <a:srgbClr val="F2F2F2"/>
          </a:solidFill>
          <a:ln w="9525" cap="flat" cmpd="sng" algn="ctr">
            <a:noFill/>
            <a:prstDash val="solid"/>
            <a:round/>
            <a:headEnd type="none" w="med" len="med"/>
            <a:tailEnd type="none" w="med" len="med"/>
          </a:ln>
          <a:effectLst/>
        </p:spPr>
        <p:txBody>
          <a:bodyPr vert="horz" wrap="square" lIns="72000" tIns="0" rIns="0" bIns="0" numCol="1" rtlCol="0" anchor="ctr" anchorCtr="0" compatLnSpc="1">
            <a:prstTxWarp prst="textNoShape">
              <a:avLst/>
            </a:prstTxWarp>
          </a:bodyPr>
          <a:lstStyle/>
          <a:p>
            <a:r>
              <a:rPr lang="en-US" sz="900" dirty="0">
                <a:latin typeface="+mj-lt"/>
              </a:rPr>
              <a:t>Interface that defines interactions between multiple software applications</a:t>
            </a:r>
          </a:p>
        </p:txBody>
      </p:sp>
      <p:sp>
        <p:nvSpPr>
          <p:cNvPr id="45" name="Rectangle 44">
            <a:extLst>
              <a:ext uri="{FF2B5EF4-FFF2-40B4-BE49-F238E27FC236}">
                <a16:creationId xmlns:a16="http://schemas.microsoft.com/office/drawing/2014/main" id="{C1D8EA0F-A684-445D-852B-345CD83FAF4A}"/>
              </a:ext>
            </a:extLst>
          </p:cNvPr>
          <p:cNvSpPr/>
          <p:nvPr/>
        </p:nvSpPr>
        <p:spPr bwMode="auto">
          <a:xfrm>
            <a:off x="584515" y="3266638"/>
            <a:ext cx="1105851" cy="385881"/>
          </a:xfrm>
          <a:prstGeom prst="rect">
            <a:avLst/>
          </a:prstGeom>
          <a:solidFill>
            <a:schemeClr val="bg1"/>
          </a:solidFill>
          <a:ln w="9525" cap="flat" cmpd="sng" algn="ctr">
            <a:noFill/>
            <a:prstDash val="solid"/>
            <a:round/>
            <a:headEnd type="none" w="med" len="med"/>
            <a:tailEnd type="none" w="med" len="med"/>
          </a:ln>
          <a:effectLst/>
        </p:spPr>
        <p:txBody>
          <a:bodyPr vert="horz" wrap="square" lIns="72000" tIns="0" rIns="0" bIns="0" numCol="1" rtlCol="0" anchor="ctr" anchorCtr="0" compatLnSpc="1">
            <a:prstTxWarp prst="textNoShape">
              <a:avLst/>
            </a:prstTxWarp>
          </a:bodyPr>
          <a:lstStyle/>
          <a:p>
            <a:r>
              <a:rPr lang="en-US" sz="900" b="1" dirty="0">
                <a:latin typeface="+mj-lt"/>
              </a:rPr>
              <a:t>ERP</a:t>
            </a:r>
          </a:p>
        </p:txBody>
      </p:sp>
      <p:sp>
        <p:nvSpPr>
          <p:cNvPr id="46" name="Rectangle 45">
            <a:extLst>
              <a:ext uri="{FF2B5EF4-FFF2-40B4-BE49-F238E27FC236}">
                <a16:creationId xmlns:a16="http://schemas.microsoft.com/office/drawing/2014/main" id="{CABC735E-A0E5-44B7-81CA-4F351EF9F050}"/>
              </a:ext>
            </a:extLst>
          </p:cNvPr>
          <p:cNvSpPr/>
          <p:nvPr/>
        </p:nvSpPr>
        <p:spPr bwMode="auto">
          <a:xfrm>
            <a:off x="1996883" y="3266638"/>
            <a:ext cx="2342822" cy="385881"/>
          </a:xfrm>
          <a:prstGeom prst="rect">
            <a:avLst/>
          </a:prstGeom>
          <a:solidFill>
            <a:schemeClr val="bg1"/>
          </a:solidFill>
          <a:ln w="9525" cap="flat" cmpd="sng" algn="ctr">
            <a:noFill/>
            <a:prstDash val="solid"/>
            <a:round/>
            <a:headEnd type="none" w="med" len="med"/>
            <a:tailEnd type="none" w="med" len="med"/>
          </a:ln>
          <a:effectLst/>
        </p:spPr>
        <p:txBody>
          <a:bodyPr vert="horz" wrap="square" lIns="72000" tIns="0" rIns="0" bIns="0" numCol="1" rtlCol="0" anchor="ctr" anchorCtr="0" compatLnSpc="1">
            <a:prstTxWarp prst="textNoShape">
              <a:avLst/>
            </a:prstTxWarp>
          </a:bodyPr>
          <a:lstStyle/>
          <a:p>
            <a:r>
              <a:rPr lang="en-US" sz="900" dirty="0">
                <a:latin typeface="+mj-lt"/>
              </a:rPr>
              <a:t>Enterprise Resource Planning</a:t>
            </a:r>
          </a:p>
        </p:txBody>
      </p:sp>
      <p:sp>
        <p:nvSpPr>
          <p:cNvPr id="47" name="Rectangle 46">
            <a:extLst>
              <a:ext uri="{FF2B5EF4-FFF2-40B4-BE49-F238E27FC236}">
                <a16:creationId xmlns:a16="http://schemas.microsoft.com/office/drawing/2014/main" id="{803EE2E9-E271-4CD9-A494-FACE270F179E}"/>
              </a:ext>
            </a:extLst>
          </p:cNvPr>
          <p:cNvSpPr/>
          <p:nvPr/>
        </p:nvSpPr>
        <p:spPr bwMode="auto">
          <a:xfrm>
            <a:off x="4568152" y="3266638"/>
            <a:ext cx="4863474" cy="385881"/>
          </a:xfrm>
          <a:prstGeom prst="rect">
            <a:avLst/>
          </a:prstGeom>
          <a:solidFill>
            <a:schemeClr val="bg1"/>
          </a:solidFill>
          <a:ln w="9525" cap="flat" cmpd="sng" algn="ctr">
            <a:noFill/>
            <a:prstDash val="solid"/>
            <a:round/>
            <a:headEnd type="none" w="med" len="med"/>
            <a:tailEnd type="none" w="med" len="med"/>
          </a:ln>
          <a:effectLst/>
        </p:spPr>
        <p:txBody>
          <a:bodyPr vert="horz" wrap="square" lIns="72000" tIns="0" rIns="0" bIns="0" numCol="1" rtlCol="0" anchor="ctr" anchorCtr="0" compatLnSpc="1">
            <a:prstTxWarp prst="textNoShape">
              <a:avLst/>
            </a:prstTxWarp>
          </a:bodyPr>
          <a:lstStyle/>
          <a:p>
            <a:r>
              <a:rPr lang="en-US" sz="900" dirty="0">
                <a:latin typeface="+mj-lt"/>
              </a:rPr>
              <a:t>Category of business management software, typically a suite of integrated applications</a:t>
            </a:r>
          </a:p>
        </p:txBody>
      </p:sp>
      <p:sp>
        <p:nvSpPr>
          <p:cNvPr id="48" name="Rectangle 47">
            <a:extLst>
              <a:ext uri="{FF2B5EF4-FFF2-40B4-BE49-F238E27FC236}">
                <a16:creationId xmlns:a16="http://schemas.microsoft.com/office/drawing/2014/main" id="{C7C3F071-26CB-4F08-9CED-97C7698D30BF}"/>
              </a:ext>
            </a:extLst>
          </p:cNvPr>
          <p:cNvSpPr/>
          <p:nvPr/>
        </p:nvSpPr>
        <p:spPr bwMode="auto">
          <a:xfrm>
            <a:off x="584515" y="4024268"/>
            <a:ext cx="1105851" cy="385881"/>
          </a:xfrm>
          <a:prstGeom prst="rect">
            <a:avLst/>
          </a:prstGeom>
          <a:solidFill>
            <a:schemeClr val="bg1"/>
          </a:solidFill>
          <a:ln w="9525" cap="flat" cmpd="sng" algn="ctr">
            <a:noFill/>
            <a:prstDash val="solid"/>
            <a:round/>
            <a:headEnd type="none" w="med" len="med"/>
            <a:tailEnd type="none" w="med" len="med"/>
          </a:ln>
          <a:effectLst/>
        </p:spPr>
        <p:txBody>
          <a:bodyPr vert="horz" wrap="square" lIns="72000" tIns="0" rIns="0" bIns="0" numCol="1" rtlCol="0" anchor="ctr" anchorCtr="0" compatLnSpc="1">
            <a:prstTxWarp prst="textNoShape">
              <a:avLst/>
            </a:prstTxWarp>
          </a:bodyPr>
          <a:lstStyle/>
          <a:p>
            <a:r>
              <a:rPr lang="en-US" sz="900" b="1" dirty="0">
                <a:latin typeface="+mj-lt"/>
              </a:rPr>
              <a:t>IARD</a:t>
            </a:r>
          </a:p>
        </p:txBody>
      </p:sp>
      <p:sp>
        <p:nvSpPr>
          <p:cNvPr id="49" name="Rectangle 48">
            <a:extLst>
              <a:ext uri="{FF2B5EF4-FFF2-40B4-BE49-F238E27FC236}">
                <a16:creationId xmlns:a16="http://schemas.microsoft.com/office/drawing/2014/main" id="{073A6D66-B62C-4727-9AE2-691BDFAD7BA8}"/>
              </a:ext>
            </a:extLst>
          </p:cNvPr>
          <p:cNvSpPr/>
          <p:nvPr/>
        </p:nvSpPr>
        <p:spPr bwMode="auto">
          <a:xfrm>
            <a:off x="1996883" y="4024268"/>
            <a:ext cx="2342822" cy="385881"/>
          </a:xfrm>
          <a:prstGeom prst="rect">
            <a:avLst/>
          </a:prstGeom>
          <a:solidFill>
            <a:schemeClr val="bg1"/>
          </a:solidFill>
          <a:ln w="9525" cap="flat" cmpd="sng" algn="ctr">
            <a:noFill/>
            <a:prstDash val="solid"/>
            <a:round/>
            <a:headEnd type="none" w="med" len="med"/>
            <a:tailEnd type="none" w="med" len="med"/>
          </a:ln>
          <a:effectLst/>
        </p:spPr>
        <p:txBody>
          <a:bodyPr vert="horz" wrap="square" lIns="72000" tIns="0" rIns="0" bIns="0" numCol="1" rtlCol="0" anchor="ctr" anchorCtr="0" compatLnSpc="1">
            <a:prstTxWarp prst="textNoShape">
              <a:avLst/>
            </a:prstTxWarp>
          </a:bodyPr>
          <a:lstStyle/>
          <a:p>
            <a:r>
              <a:rPr lang="en-US" sz="900" dirty="0">
                <a:latin typeface="+mj-lt"/>
              </a:rPr>
              <a:t>Incendies, Accidents et </a:t>
            </a:r>
            <a:r>
              <a:rPr lang="en-US" sz="900" dirty="0" err="1">
                <a:latin typeface="+mj-lt"/>
              </a:rPr>
              <a:t>Risques</a:t>
            </a:r>
            <a:r>
              <a:rPr lang="en-US" sz="900" dirty="0">
                <a:latin typeface="+mj-lt"/>
              </a:rPr>
              <a:t> Divers</a:t>
            </a:r>
          </a:p>
        </p:txBody>
      </p:sp>
      <p:sp>
        <p:nvSpPr>
          <p:cNvPr id="50" name="Rectangle 49">
            <a:extLst>
              <a:ext uri="{FF2B5EF4-FFF2-40B4-BE49-F238E27FC236}">
                <a16:creationId xmlns:a16="http://schemas.microsoft.com/office/drawing/2014/main" id="{22FD2612-8A28-4DFD-8887-ACAC783C1714}"/>
              </a:ext>
            </a:extLst>
          </p:cNvPr>
          <p:cNvSpPr/>
          <p:nvPr/>
        </p:nvSpPr>
        <p:spPr bwMode="auto">
          <a:xfrm>
            <a:off x="4568152" y="4024268"/>
            <a:ext cx="4863474" cy="385881"/>
          </a:xfrm>
          <a:prstGeom prst="rect">
            <a:avLst/>
          </a:prstGeom>
          <a:solidFill>
            <a:schemeClr val="bg1"/>
          </a:solidFill>
          <a:ln w="9525" cap="flat" cmpd="sng" algn="ctr">
            <a:noFill/>
            <a:prstDash val="solid"/>
            <a:round/>
            <a:headEnd type="none" w="med" len="med"/>
            <a:tailEnd type="none" w="med" len="med"/>
          </a:ln>
          <a:effectLst/>
        </p:spPr>
        <p:txBody>
          <a:bodyPr vert="horz" wrap="square" lIns="72000" tIns="0" rIns="0" bIns="0" numCol="1" rtlCol="0" anchor="ctr" anchorCtr="0" compatLnSpc="1">
            <a:prstTxWarp prst="textNoShape">
              <a:avLst/>
            </a:prstTxWarp>
          </a:bodyPr>
          <a:lstStyle/>
          <a:p>
            <a:endParaRPr lang="en-US" sz="900" dirty="0">
              <a:latin typeface="+mj-lt"/>
            </a:endParaRPr>
          </a:p>
        </p:txBody>
      </p:sp>
      <p:sp>
        <p:nvSpPr>
          <p:cNvPr id="51" name="Rectangle 50">
            <a:extLst>
              <a:ext uri="{FF2B5EF4-FFF2-40B4-BE49-F238E27FC236}">
                <a16:creationId xmlns:a16="http://schemas.microsoft.com/office/drawing/2014/main" id="{20782AA8-B0B8-4114-BAE2-48FF78B565A4}"/>
              </a:ext>
            </a:extLst>
          </p:cNvPr>
          <p:cNvSpPr/>
          <p:nvPr/>
        </p:nvSpPr>
        <p:spPr bwMode="auto">
          <a:xfrm>
            <a:off x="584515" y="1751378"/>
            <a:ext cx="1105851" cy="385881"/>
          </a:xfrm>
          <a:prstGeom prst="rect">
            <a:avLst/>
          </a:prstGeom>
          <a:solidFill>
            <a:schemeClr val="bg1"/>
          </a:solidFill>
          <a:ln w="9525" cap="flat" cmpd="sng" algn="ctr">
            <a:noFill/>
            <a:prstDash val="solid"/>
            <a:round/>
            <a:headEnd type="none" w="med" len="med"/>
            <a:tailEnd type="none" w="med" len="med"/>
          </a:ln>
          <a:effectLst/>
        </p:spPr>
        <p:txBody>
          <a:bodyPr vert="horz" wrap="square" lIns="72000" tIns="0" rIns="0" bIns="0" numCol="1" rtlCol="0" anchor="ctr" anchorCtr="0" compatLnSpc="1">
            <a:prstTxWarp prst="textNoShape">
              <a:avLst/>
            </a:prstTxWarp>
          </a:bodyPr>
          <a:lstStyle/>
          <a:p>
            <a:r>
              <a:rPr lang="en-US" sz="900" b="1" dirty="0">
                <a:latin typeface="+mj-lt"/>
              </a:rPr>
              <a:t>CEREN</a:t>
            </a:r>
            <a:endParaRPr lang="en-US" sz="900" dirty="0">
              <a:latin typeface="+mj-lt"/>
            </a:endParaRPr>
          </a:p>
        </p:txBody>
      </p:sp>
      <p:sp>
        <p:nvSpPr>
          <p:cNvPr id="52" name="Rectangle 51">
            <a:extLst>
              <a:ext uri="{FF2B5EF4-FFF2-40B4-BE49-F238E27FC236}">
                <a16:creationId xmlns:a16="http://schemas.microsoft.com/office/drawing/2014/main" id="{D11A7283-E4B1-418D-83B3-3F4FD0C037B4}"/>
              </a:ext>
            </a:extLst>
          </p:cNvPr>
          <p:cNvSpPr/>
          <p:nvPr/>
        </p:nvSpPr>
        <p:spPr bwMode="auto">
          <a:xfrm>
            <a:off x="1996883" y="1751378"/>
            <a:ext cx="2342822" cy="385881"/>
          </a:xfrm>
          <a:prstGeom prst="rect">
            <a:avLst/>
          </a:prstGeom>
          <a:solidFill>
            <a:schemeClr val="bg1"/>
          </a:solidFill>
          <a:ln w="9525" cap="flat" cmpd="sng" algn="ctr">
            <a:noFill/>
            <a:prstDash val="solid"/>
            <a:round/>
            <a:headEnd type="none" w="med" len="med"/>
            <a:tailEnd type="none" w="med" len="med"/>
          </a:ln>
          <a:effectLst/>
        </p:spPr>
        <p:txBody>
          <a:bodyPr vert="horz" wrap="square" lIns="72000" tIns="0" rIns="0" bIns="0" numCol="1" rtlCol="0" anchor="ctr" anchorCtr="0" compatLnSpc="1">
            <a:prstTxWarp prst="textNoShape">
              <a:avLst/>
            </a:prstTxWarp>
          </a:bodyPr>
          <a:lstStyle/>
          <a:p>
            <a:r>
              <a:rPr lang="en-US" sz="900" i="1" dirty="0" err="1">
                <a:latin typeface="+mj-lt"/>
              </a:rPr>
              <a:t>n.a.</a:t>
            </a:r>
            <a:endParaRPr lang="en-US" sz="900" i="1" dirty="0">
              <a:latin typeface="+mj-lt"/>
            </a:endParaRPr>
          </a:p>
        </p:txBody>
      </p:sp>
      <p:sp>
        <p:nvSpPr>
          <p:cNvPr id="53" name="Rectangle 52">
            <a:extLst>
              <a:ext uri="{FF2B5EF4-FFF2-40B4-BE49-F238E27FC236}">
                <a16:creationId xmlns:a16="http://schemas.microsoft.com/office/drawing/2014/main" id="{EDA30FC2-7439-417B-92CB-BD69D883C8BB}"/>
              </a:ext>
            </a:extLst>
          </p:cNvPr>
          <p:cNvSpPr/>
          <p:nvPr/>
        </p:nvSpPr>
        <p:spPr bwMode="auto">
          <a:xfrm>
            <a:off x="4568152" y="1751378"/>
            <a:ext cx="4863474" cy="385881"/>
          </a:xfrm>
          <a:prstGeom prst="rect">
            <a:avLst/>
          </a:prstGeom>
          <a:solidFill>
            <a:schemeClr val="bg1"/>
          </a:solidFill>
          <a:ln w="9525" cap="flat" cmpd="sng" algn="ctr">
            <a:noFill/>
            <a:prstDash val="solid"/>
            <a:round/>
            <a:headEnd type="none" w="med" len="med"/>
            <a:tailEnd type="none" w="med" len="med"/>
          </a:ln>
          <a:effectLst/>
        </p:spPr>
        <p:txBody>
          <a:bodyPr vert="horz" wrap="square" lIns="72000" tIns="0" rIns="0" bIns="0" numCol="1" rtlCol="0" anchor="ctr" anchorCtr="0" compatLnSpc="1">
            <a:prstTxWarp prst="textNoShape">
              <a:avLst/>
            </a:prstTxWarp>
          </a:bodyPr>
          <a:lstStyle/>
          <a:p>
            <a:r>
              <a:rPr lang="en-US" sz="900" dirty="0">
                <a:latin typeface="+mj-lt"/>
              </a:rPr>
              <a:t>Dedicated structure to handle file management </a:t>
            </a:r>
          </a:p>
        </p:txBody>
      </p:sp>
      <p:sp>
        <p:nvSpPr>
          <p:cNvPr id="32" name="Rectangle 31">
            <a:extLst>
              <a:ext uri="{FF2B5EF4-FFF2-40B4-BE49-F238E27FC236}">
                <a16:creationId xmlns:a16="http://schemas.microsoft.com/office/drawing/2014/main" id="{FC59D167-E0C7-4585-BB36-34CAD478EDC3}"/>
              </a:ext>
            </a:extLst>
          </p:cNvPr>
          <p:cNvSpPr/>
          <p:nvPr/>
        </p:nvSpPr>
        <p:spPr bwMode="auto">
          <a:xfrm>
            <a:off x="584515" y="5539528"/>
            <a:ext cx="1105851" cy="385881"/>
          </a:xfrm>
          <a:prstGeom prst="rect">
            <a:avLst/>
          </a:prstGeom>
          <a:solidFill>
            <a:schemeClr val="bg1"/>
          </a:solidFill>
          <a:ln w="9525" cap="flat" cmpd="sng" algn="ctr">
            <a:noFill/>
            <a:prstDash val="solid"/>
            <a:round/>
            <a:headEnd type="none" w="med" len="med"/>
            <a:tailEnd type="none" w="med" len="med"/>
          </a:ln>
          <a:effectLst/>
        </p:spPr>
        <p:txBody>
          <a:bodyPr vert="horz" wrap="square" lIns="72000" tIns="0" rIns="0" bIns="0" numCol="1" rtlCol="0" anchor="ctr" anchorCtr="0" compatLnSpc="1">
            <a:prstTxWarp prst="textNoShape">
              <a:avLst/>
            </a:prstTxWarp>
          </a:bodyPr>
          <a:lstStyle/>
          <a:p>
            <a:r>
              <a:rPr lang="en-US" sz="900" b="1" dirty="0">
                <a:latin typeface="+mj-lt"/>
              </a:rPr>
              <a:t>VA</a:t>
            </a:r>
          </a:p>
        </p:txBody>
      </p:sp>
      <p:sp>
        <p:nvSpPr>
          <p:cNvPr id="33" name="Rectangle 32">
            <a:extLst>
              <a:ext uri="{FF2B5EF4-FFF2-40B4-BE49-F238E27FC236}">
                <a16:creationId xmlns:a16="http://schemas.microsoft.com/office/drawing/2014/main" id="{5F7A1659-5F5C-4AE3-BA70-1FF90045628A}"/>
              </a:ext>
            </a:extLst>
          </p:cNvPr>
          <p:cNvSpPr/>
          <p:nvPr/>
        </p:nvSpPr>
        <p:spPr bwMode="auto">
          <a:xfrm>
            <a:off x="1996883" y="5539528"/>
            <a:ext cx="2342822" cy="385881"/>
          </a:xfrm>
          <a:prstGeom prst="rect">
            <a:avLst/>
          </a:prstGeom>
          <a:solidFill>
            <a:schemeClr val="bg1"/>
          </a:solidFill>
          <a:ln w="9525" cap="flat" cmpd="sng" algn="ctr">
            <a:noFill/>
            <a:prstDash val="solid"/>
            <a:round/>
            <a:headEnd type="none" w="med" len="med"/>
            <a:tailEnd type="none" w="med" len="med"/>
          </a:ln>
          <a:effectLst/>
        </p:spPr>
        <p:txBody>
          <a:bodyPr vert="horz" wrap="square" lIns="72000" tIns="0" rIns="0" bIns="0" numCol="1" rtlCol="0" anchor="ctr" anchorCtr="0" compatLnSpc="1">
            <a:prstTxWarp prst="textNoShape">
              <a:avLst/>
            </a:prstTxWarp>
          </a:bodyPr>
          <a:lstStyle/>
          <a:p>
            <a:r>
              <a:rPr lang="en-US" sz="900" dirty="0">
                <a:latin typeface="+mj-lt"/>
              </a:rPr>
              <a:t>Vitale Assistance</a:t>
            </a:r>
          </a:p>
        </p:txBody>
      </p:sp>
      <p:sp>
        <p:nvSpPr>
          <p:cNvPr id="34" name="Rectangle 33">
            <a:extLst>
              <a:ext uri="{FF2B5EF4-FFF2-40B4-BE49-F238E27FC236}">
                <a16:creationId xmlns:a16="http://schemas.microsoft.com/office/drawing/2014/main" id="{584D0FC5-E262-4974-A406-E202CFA26BF5}"/>
              </a:ext>
            </a:extLst>
          </p:cNvPr>
          <p:cNvSpPr/>
          <p:nvPr/>
        </p:nvSpPr>
        <p:spPr bwMode="auto">
          <a:xfrm>
            <a:off x="4568152" y="5539528"/>
            <a:ext cx="4863474" cy="385881"/>
          </a:xfrm>
          <a:prstGeom prst="rect">
            <a:avLst/>
          </a:prstGeom>
          <a:solidFill>
            <a:schemeClr val="bg1"/>
          </a:solidFill>
          <a:ln w="9525" cap="flat" cmpd="sng" algn="ctr">
            <a:noFill/>
            <a:prstDash val="solid"/>
            <a:round/>
            <a:headEnd type="none" w="med" len="med"/>
            <a:tailEnd type="none" w="med" len="med"/>
          </a:ln>
          <a:effectLst/>
        </p:spPr>
        <p:txBody>
          <a:bodyPr vert="horz" wrap="square" lIns="72000" tIns="0" rIns="0" bIns="0" numCol="1" rtlCol="0" anchor="ctr" anchorCtr="0" compatLnSpc="1">
            <a:prstTxWarp prst="textNoShape">
              <a:avLst/>
            </a:prstTxWarp>
          </a:bodyPr>
          <a:lstStyle/>
          <a:p>
            <a:endParaRPr lang="en-US" sz="900" dirty="0">
              <a:latin typeface="+mj-lt"/>
            </a:endParaRPr>
          </a:p>
        </p:txBody>
      </p:sp>
      <p:sp>
        <p:nvSpPr>
          <p:cNvPr id="41" name="Rectangle 40">
            <a:extLst>
              <a:ext uri="{FF2B5EF4-FFF2-40B4-BE49-F238E27FC236}">
                <a16:creationId xmlns:a16="http://schemas.microsoft.com/office/drawing/2014/main" id="{E7C017FF-DCB9-4DAC-9525-680162473704}"/>
              </a:ext>
            </a:extLst>
          </p:cNvPr>
          <p:cNvSpPr/>
          <p:nvPr/>
        </p:nvSpPr>
        <p:spPr bwMode="auto">
          <a:xfrm>
            <a:off x="584515" y="2130193"/>
            <a:ext cx="1105851" cy="385881"/>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72000" tIns="0" rIns="0" bIns="0" numCol="1" rtlCol="0" anchor="ctr" anchorCtr="0" compatLnSpc="1">
            <a:prstTxWarp prst="textNoShape">
              <a:avLst/>
            </a:prstTxWarp>
          </a:bodyPr>
          <a:lstStyle/>
          <a:p>
            <a:r>
              <a:rPr lang="en-US" sz="900" b="1" dirty="0">
                <a:latin typeface="+mj-lt"/>
              </a:rPr>
              <a:t>CRM</a:t>
            </a:r>
          </a:p>
        </p:txBody>
      </p:sp>
      <p:sp>
        <p:nvSpPr>
          <p:cNvPr id="55" name="Rectangle 54">
            <a:extLst>
              <a:ext uri="{FF2B5EF4-FFF2-40B4-BE49-F238E27FC236}">
                <a16:creationId xmlns:a16="http://schemas.microsoft.com/office/drawing/2014/main" id="{CCAAEDDA-021D-4A00-97A5-F63ED7BB258D}"/>
              </a:ext>
            </a:extLst>
          </p:cNvPr>
          <p:cNvSpPr/>
          <p:nvPr/>
        </p:nvSpPr>
        <p:spPr bwMode="auto">
          <a:xfrm>
            <a:off x="1996883" y="2130193"/>
            <a:ext cx="2342822" cy="385881"/>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72000" tIns="0" rIns="0" bIns="0" numCol="1" rtlCol="0" anchor="ctr" anchorCtr="0" compatLnSpc="1">
            <a:prstTxWarp prst="textNoShape">
              <a:avLst/>
            </a:prstTxWarp>
          </a:bodyPr>
          <a:lstStyle/>
          <a:p>
            <a:r>
              <a:rPr lang="en-US" sz="900" dirty="0">
                <a:latin typeface="+mj-lt"/>
              </a:rPr>
              <a:t>Customer Relationship Management</a:t>
            </a:r>
          </a:p>
        </p:txBody>
      </p:sp>
      <p:sp>
        <p:nvSpPr>
          <p:cNvPr id="59" name="Rectangle 58">
            <a:extLst>
              <a:ext uri="{FF2B5EF4-FFF2-40B4-BE49-F238E27FC236}">
                <a16:creationId xmlns:a16="http://schemas.microsoft.com/office/drawing/2014/main" id="{965BC9B1-B429-4170-B5F6-B2CD96B6CA11}"/>
              </a:ext>
            </a:extLst>
          </p:cNvPr>
          <p:cNvSpPr/>
          <p:nvPr/>
        </p:nvSpPr>
        <p:spPr bwMode="auto">
          <a:xfrm>
            <a:off x="4568152" y="2130193"/>
            <a:ext cx="4863474" cy="385881"/>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72000" tIns="0" rIns="0" bIns="0" numCol="1" rtlCol="0" anchor="ctr" anchorCtr="0" compatLnSpc="1">
            <a:prstTxWarp prst="textNoShape">
              <a:avLst/>
            </a:prstTxWarp>
          </a:bodyPr>
          <a:lstStyle/>
          <a:p>
            <a:r>
              <a:rPr lang="en-US" sz="900" dirty="0">
                <a:latin typeface="+mj-lt"/>
              </a:rPr>
              <a:t>Process in which a business or other organization administers its interactions with customers</a:t>
            </a:r>
          </a:p>
        </p:txBody>
      </p:sp>
      <p:sp>
        <p:nvSpPr>
          <p:cNvPr id="60" name="Rectangle 59">
            <a:extLst>
              <a:ext uri="{FF2B5EF4-FFF2-40B4-BE49-F238E27FC236}">
                <a16:creationId xmlns:a16="http://schemas.microsoft.com/office/drawing/2014/main" id="{05DCE137-0FF7-4553-A3BF-883D20C6BCB9}"/>
              </a:ext>
            </a:extLst>
          </p:cNvPr>
          <p:cNvSpPr/>
          <p:nvPr/>
        </p:nvSpPr>
        <p:spPr bwMode="auto">
          <a:xfrm>
            <a:off x="584515" y="2509008"/>
            <a:ext cx="1105851" cy="385881"/>
          </a:xfrm>
          <a:prstGeom prst="rect">
            <a:avLst/>
          </a:prstGeom>
          <a:solidFill>
            <a:schemeClr val="bg1"/>
          </a:solidFill>
          <a:ln w="9525" cap="flat" cmpd="sng" algn="ctr">
            <a:noFill/>
            <a:prstDash val="solid"/>
            <a:round/>
            <a:headEnd type="none" w="med" len="med"/>
            <a:tailEnd type="none" w="med" len="med"/>
          </a:ln>
          <a:effectLst/>
        </p:spPr>
        <p:txBody>
          <a:bodyPr vert="horz" wrap="square" lIns="72000" tIns="0" rIns="0" bIns="0" numCol="1" rtlCol="0" anchor="ctr" anchorCtr="0" compatLnSpc="1">
            <a:prstTxWarp prst="textNoShape">
              <a:avLst/>
            </a:prstTxWarp>
          </a:bodyPr>
          <a:lstStyle/>
          <a:p>
            <a:r>
              <a:rPr lang="en-US" sz="900" b="1" dirty="0">
                <a:latin typeface="+mj-lt"/>
              </a:rPr>
              <a:t>DIY</a:t>
            </a:r>
            <a:endParaRPr lang="en-US" sz="900" dirty="0">
              <a:latin typeface="+mj-lt"/>
            </a:endParaRPr>
          </a:p>
        </p:txBody>
      </p:sp>
      <p:sp>
        <p:nvSpPr>
          <p:cNvPr id="61" name="Rectangle 60">
            <a:extLst>
              <a:ext uri="{FF2B5EF4-FFF2-40B4-BE49-F238E27FC236}">
                <a16:creationId xmlns:a16="http://schemas.microsoft.com/office/drawing/2014/main" id="{CCE2DDAF-0021-4B78-A396-6AC6179A8B52}"/>
              </a:ext>
            </a:extLst>
          </p:cNvPr>
          <p:cNvSpPr/>
          <p:nvPr/>
        </p:nvSpPr>
        <p:spPr bwMode="auto">
          <a:xfrm>
            <a:off x="1996883" y="2509008"/>
            <a:ext cx="2342822" cy="385881"/>
          </a:xfrm>
          <a:prstGeom prst="rect">
            <a:avLst/>
          </a:prstGeom>
          <a:solidFill>
            <a:schemeClr val="bg1"/>
          </a:solidFill>
          <a:ln w="9525" cap="flat" cmpd="sng" algn="ctr">
            <a:noFill/>
            <a:prstDash val="solid"/>
            <a:round/>
            <a:headEnd type="none" w="med" len="med"/>
            <a:tailEnd type="none" w="med" len="med"/>
          </a:ln>
          <a:effectLst/>
        </p:spPr>
        <p:txBody>
          <a:bodyPr vert="horz" wrap="square" lIns="72000" tIns="0" rIns="0" bIns="0" numCol="1" rtlCol="0" anchor="ctr" anchorCtr="0" compatLnSpc="1">
            <a:prstTxWarp prst="textNoShape">
              <a:avLst/>
            </a:prstTxWarp>
          </a:bodyPr>
          <a:lstStyle/>
          <a:p>
            <a:r>
              <a:rPr lang="en-US" sz="900" dirty="0">
                <a:latin typeface="+mj-lt"/>
              </a:rPr>
              <a:t>Do-it-yourself</a:t>
            </a:r>
          </a:p>
        </p:txBody>
      </p:sp>
      <p:sp>
        <p:nvSpPr>
          <p:cNvPr id="62" name="Rectangle 61">
            <a:extLst>
              <a:ext uri="{FF2B5EF4-FFF2-40B4-BE49-F238E27FC236}">
                <a16:creationId xmlns:a16="http://schemas.microsoft.com/office/drawing/2014/main" id="{8E2507AD-32B2-417D-AAF6-12E72512B916}"/>
              </a:ext>
            </a:extLst>
          </p:cNvPr>
          <p:cNvSpPr/>
          <p:nvPr/>
        </p:nvSpPr>
        <p:spPr bwMode="auto">
          <a:xfrm>
            <a:off x="4568152" y="2509008"/>
            <a:ext cx="4863474" cy="385881"/>
          </a:xfrm>
          <a:prstGeom prst="rect">
            <a:avLst/>
          </a:prstGeom>
          <a:solidFill>
            <a:schemeClr val="bg1"/>
          </a:solidFill>
          <a:ln w="9525" cap="flat" cmpd="sng" algn="ctr">
            <a:noFill/>
            <a:prstDash val="solid"/>
            <a:round/>
            <a:headEnd type="none" w="med" len="med"/>
            <a:tailEnd type="none" w="med" len="med"/>
          </a:ln>
          <a:effectLst/>
        </p:spPr>
        <p:txBody>
          <a:bodyPr vert="horz" wrap="square" lIns="72000" tIns="0" rIns="0" bIns="0" numCol="1" rtlCol="0" anchor="ctr" anchorCtr="0" compatLnSpc="1">
            <a:prstTxWarp prst="textNoShape">
              <a:avLst/>
            </a:prstTxWarp>
          </a:bodyPr>
          <a:lstStyle/>
          <a:p>
            <a:r>
              <a:rPr lang="en-US" sz="900" dirty="0">
                <a:latin typeface="+mj-lt"/>
              </a:rPr>
              <a:t>Method of building, modifying or repairing things by themselves without the direct aid of experts or professionals</a:t>
            </a:r>
          </a:p>
        </p:txBody>
      </p:sp>
      <p:sp>
        <p:nvSpPr>
          <p:cNvPr id="63" name="Rectangle 62">
            <a:extLst>
              <a:ext uri="{FF2B5EF4-FFF2-40B4-BE49-F238E27FC236}">
                <a16:creationId xmlns:a16="http://schemas.microsoft.com/office/drawing/2014/main" id="{928CE8A9-C734-44A9-A904-6376D1DA6FF2}"/>
              </a:ext>
            </a:extLst>
          </p:cNvPr>
          <p:cNvSpPr/>
          <p:nvPr/>
        </p:nvSpPr>
        <p:spPr bwMode="auto">
          <a:xfrm>
            <a:off x="584515" y="4781898"/>
            <a:ext cx="1105851" cy="385881"/>
          </a:xfrm>
          <a:prstGeom prst="rect">
            <a:avLst/>
          </a:prstGeom>
          <a:solidFill>
            <a:schemeClr val="bg1"/>
          </a:solidFill>
          <a:ln w="9525" cap="flat" cmpd="sng" algn="ctr">
            <a:noFill/>
            <a:prstDash val="solid"/>
            <a:round/>
            <a:headEnd type="none" w="med" len="med"/>
            <a:tailEnd type="none" w="med" len="med"/>
          </a:ln>
          <a:effectLst/>
        </p:spPr>
        <p:txBody>
          <a:bodyPr vert="horz" wrap="square" lIns="72000" tIns="0" rIns="0" bIns="0" numCol="1" rtlCol="0" anchor="ctr" anchorCtr="0" compatLnSpc="1">
            <a:prstTxWarp prst="textNoShape">
              <a:avLst/>
            </a:prstTxWarp>
          </a:bodyPr>
          <a:lstStyle/>
          <a:p>
            <a:r>
              <a:rPr lang="en-US" sz="900" b="1" dirty="0">
                <a:latin typeface="+mj-lt"/>
              </a:rPr>
              <a:t>NPS</a:t>
            </a:r>
          </a:p>
        </p:txBody>
      </p:sp>
      <p:sp>
        <p:nvSpPr>
          <p:cNvPr id="64" name="Rectangle 63">
            <a:extLst>
              <a:ext uri="{FF2B5EF4-FFF2-40B4-BE49-F238E27FC236}">
                <a16:creationId xmlns:a16="http://schemas.microsoft.com/office/drawing/2014/main" id="{1F408666-62CF-4F7F-B76F-AF4EDC436FDE}"/>
              </a:ext>
            </a:extLst>
          </p:cNvPr>
          <p:cNvSpPr/>
          <p:nvPr/>
        </p:nvSpPr>
        <p:spPr bwMode="auto">
          <a:xfrm>
            <a:off x="1996883" y="4781898"/>
            <a:ext cx="2342822" cy="385881"/>
          </a:xfrm>
          <a:prstGeom prst="rect">
            <a:avLst/>
          </a:prstGeom>
          <a:solidFill>
            <a:schemeClr val="bg1"/>
          </a:solidFill>
          <a:ln w="9525" cap="flat" cmpd="sng" algn="ctr">
            <a:noFill/>
            <a:prstDash val="solid"/>
            <a:round/>
            <a:headEnd type="none" w="med" len="med"/>
            <a:tailEnd type="none" w="med" len="med"/>
          </a:ln>
          <a:effectLst/>
        </p:spPr>
        <p:txBody>
          <a:bodyPr vert="horz" wrap="square" lIns="72000" tIns="0" rIns="0" bIns="0" numCol="1" rtlCol="0" anchor="ctr" anchorCtr="0" compatLnSpc="1">
            <a:prstTxWarp prst="textNoShape">
              <a:avLst/>
            </a:prstTxWarp>
          </a:bodyPr>
          <a:lstStyle/>
          <a:p>
            <a:r>
              <a:rPr lang="en-US" sz="900" dirty="0">
                <a:latin typeface="+mj-lt"/>
              </a:rPr>
              <a:t>Net Promoter Score</a:t>
            </a:r>
          </a:p>
        </p:txBody>
      </p:sp>
      <p:sp>
        <p:nvSpPr>
          <p:cNvPr id="65" name="Rectangle 64">
            <a:extLst>
              <a:ext uri="{FF2B5EF4-FFF2-40B4-BE49-F238E27FC236}">
                <a16:creationId xmlns:a16="http://schemas.microsoft.com/office/drawing/2014/main" id="{5B754191-73C8-4BF5-A8EF-611A56EF3C03}"/>
              </a:ext>
            </a:extLst>
          </p:cNvPr>
          <p:cNvSpPr/>
          <p:nvPr/>
        </p:nvSpPr>
        <p:spPr bwMode="auto">
          <a:xfrm>
            <a:off x="4568152" y="4781898"/>
            <a:ext cx="4863474" cy="385881"/>
          </a:xfrm>
          <a:prstGeom prst="rect">
            <a:avLst/>
          </a:prstGeom>
          <a:solidFill>
            <a:schemeClr val="bg1"/>
          </a:solidFill>
          <a:ln w="9525" cap="flat" cmpd="sng" algn="ctr">
            <a:noFill/>
            <a:prstDash val="solid"/>
            <a:round/>
            <a:headEnd type="none" w="med" len="med"/>
            <a:tailEnd type="none" w="med" len="med"/>
          </a:ln>
          <a:effectLst/>
        </p:spPr>
        <p:txBody>
          <a:bodyPr vert="horz" wrap="square" lIns="72000" tIns="0" rIns="0" bIns="0" numCol="1" rtlCol="0" anchor="ctr" anchorCtr="0" compatLnSpc="1">
            <a:prstTxWarp prst="textNoShape">
              <a:avLst/>
            </a:prstTxWarp>
          </a:bodyPr>
          <a:lstStyle/>
          <a:p>
            <a:r>
              <a:rPr lang="en-US" sz="900" dirty="0">
                <a:latin typeface="+mj-lt"/>
              </a:rPr>
              <a:t>Metrics on likelihood to recommend a company, product or a service to a friend or a colleague</a:t>
            </a:r>
          </a:p>
        </p:txBody>
      </p:sp>
    </p:spTree>
    <p:extLst>
      <p:ext uri="{BB962C8B-B14F-4D97-AF65-F5344CB8AC3E}">
        <p14:creationId xmlns:p14="http://schemas.microsoft.com/office/powerpoint/2010/main" val="99018259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Objet 10" hidden="1">
            <a:extLst>
              <a:ext uri="{FF2B5EF4-FFF2-40B4-BE49-F238E27FC236}">
                <a16:creationId xmlns:a16="http://schemas.microsoft.com/office/drawing/2014/main" id="{C48D9184-70C7-408F-A3A8-B9C53D4015EC}"/>
              </a:ext>
            </a:extLst>
          </p:cNvPr>
          <p:cNvGraphicFramePr>
            <a:graphicFrameLocks noChangeAspect="1"/>
          </p:cNvGraphicFramePr>
          <p:nvPr>
            <p:custDataLst>
              <p:tags r:id="rId1"/>
            </p:custDataLst>
            <p:extLst>
              <p:ext uri="{D42A27DB-BD31-4B8C-83A1-F6EECF244321}">
                <p14:modId xmlns:p14="http://schemas.microsoft.com/office/powerpoint/2010/main" val="139737817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6" imgW="415" imgH="416" progId="TCLayout.ActiveDocument.1">
                  <p:embed/>
                </p:oleObj>
              </mc:Choice>
              <mc:Fallback>
                <p:oleObj name="think-cell Slide" r:id="rId16" imgW="415" imgH="416" progId="TCLayout.ActiveDocument.1">
                  <p:embed/>
                  <p:pic>
                    <p:nvPicPr>
                      <p:cNvPr id="11" name="Objet 10" hidden="1">
                        <a:extLst>
                          <a:ext uri="{FF2B5EF4-FFF2-40B4-BE49-F238E27FC236}">
                            <a16:creationId xmlns:a16="http://schemas.microsoft.com/office/drawing/2014/main" id="{C48D9184-70C7-408F-A3A8-B9C53D4015EC}"/>
                          </a:ext>
                        </a:extLst>
                      </p:cNvPr>
                      <p:cNvPicPr/>
                      <p:nvPr/>
                    </p:nvPicPr>
                    <p:blipFill>
                      <a:blip r:embed="rId17"/>
                      <a:stretch>
                        <a:fillRect/>
                      </a:stretch>
                    </p:blipFill>
                    <p:spPr>
                      <a:xfrm>
                        <a:off x="1588" y="1588"/>
                        <a:ext cx="1588" cy="1588"/>
                      </a:xfrm>
                      <a:prstGeom prst="rect">
                        <a:avLst/>
                      </a:prstGeom>
                    </p:spPr>
                  </p:pic>
                </p:oleObj>
              </mc:Fallback>
            </mc:AlternateContent>
          </a:graphicData>
        </a:graphic>
      </p:graphicFrame>
      <p:sp>
        <p:nvSpPr>
          <p:cNvPr id="2" name="Titre 1">
            <a:extLst>
              <a:ext uri="{FF2B5EF4-FFF2-40B4-BE49-F238E27FC236}">
                <a16:creationId xmlns:a16="http://schemas.microsoft.com/office/drawing/2014/main" id="{806A24BD-A309-4114-BCBE-1F8520216A75}"/>
              </a:ext>
            </a:extLst>
          </p:cNvPr>
          <p:cNvSpPr>
            <a:spLocks noGrp="1"/>
          </p:cNvSpPr>
          <p:nvPr>
            <p:ph type="ctrTitle"/>
          </p:nvPr>
        </p:nvSpPr>
        <p:spPr/>
        <p:txBody>
          <a:bodyPr vert="horz"/>
          <a:lstStyle/>
          <a:p>
            <a:r>
              <a:rPr lang="en-US" sz="1300" b="0" dirty="0"/>
              <a:t>Use case category #3: </a:t>
            </a:r>
            <a:r>
              <a:rPr lang="en-US" sz="1300" b="0" dirty="0">
                <a:solidFill>
                  <a:schemeClr val="accent5">
                    <a:lumMod val="75000"/>
                  </a:schemeClr>
                </a:solidFill>
              </a:rPr>
              <a:t>Workflow management</a:t>
            </a:r>
          </a:p>
        </p:txBody>
      </p:sp>
      <p:sp>
        <p:nvSpPr>
          <p:cNvPr id="6" name="Rectangle 5">
            <a:extLst>
              <a:ext uri="{FF2B5EF4-FFF2-40B4-BE49-F238E27FC236}">
                <a16:creationId xmlns:a16="http://schemas.microsoft.com/office/drawing/2014/main" id="{4E6E5141-7FBC-4E06-91AB-778C41045C7B}"/>
              </a:ext>
            </a:extLst>
          </p:cNvPr>
          <p:cNvSpPr/>
          <p:nvPr/>
        </p:nvSpPr>
        <p:spPr>
          <a:xfrm>
            <a:off x="436563" y="1741488"/>
            <a:ext cx="1271588" cy="4635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396000" rtlCol="0" anchor="ctr"/>
          <a:lstStyle/>
          <a:p>
            <a:pPr algn="ctr"/>
            <a:r>
              <a:rPr lang="en-US" sz="1000" dirty="0"/>
              <a:t>Deployment status</a:t>
            </a:r>
          </a:p>
        </p:txBody>
      </p:sp>
      <p:sp>
        <p:nvSpPr>
          <p:cNvPr id="7" name="Rectangle 6">
            <a:extLst>
              <a:ext uri="{FF2B5EF4-FFF2-40B4-BE49-F238E27FC236}">
                <a16:creationId xmlns:a16="http://schemas.microsoft.com/office/drawing/2014/main" id="{8D09AD6F-BFA9-4E94-83DF-0661F98B9019}"/>
              </a:ext>
            </a:extLst>
          </p:cNvPr>
          <p:cNvSpPr/>
          <p:nvPr/>
        </p:nvSpPr>
        <p:spPr>
          <a:xfrm>
            <a:off x="436563" y="2244725"/>
            <a:ext cx="681038" cy="14954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r>
              <a:rPr lang="en-US" sz="1000" dirty="0"/>
              <a:t>Rationale / impact</a:t>
            </a:r>
          </a:p>
        </p:txBody>
      </p:sp>
      <p:sp>
        <p:nvSpPr>
          <p:cNvPr id="8" name="Rectangle 7">
            <a:extLst>
              <a:ext uri="{FF2B5EF4-FFF2-40B4-BE49-F238E27FC236}">
                <a16:creationId xmlns:a16="http://schemas.microsoft.com/office/drawing/2014/main" id="{77A429D6-B3A3-42B0-BAD3-1B353FC28B08}"/>
              </a:ext>
            </a:extLst>
          </p:cNvPr>
          <p:cNvSpPr/>
          <p:nvPr/>
        </p:nvSpPr>
        <p:spPr>
          <a:xfrm>
            <a:off x="436563" y="3778250"/>
            <a:ext cx="1271588" cy="112871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396000" rtlCol="0" anchor="ctr"/>
          <a:lstStyle/>
          <a:p>
            <a:pPr algn="ctr"/>
            <a:r>
              <a:rPr lang="en-US" sz="1000" dirty="0"/>
              <a:t>Technical complexity and feasibility</a:t>
            </a:r>
          </a:p>
        </p:txBody>
      </p:sp>
      <p:sp>
        <p:nvSpPr>
          <p:cNvPr id="9" name="Rectangle 8">
            <a:extLst>
              <a:ext uri="{FF2B5EF4-FFF2-40B4-BE49-F238E27FC236}">
                <a16:creationId xmlns:a16="http://schemas.microsoft.com/office/drawing/2014/main" id="{C1790DA0-3655-475E-9CEE-4FBE153BB3F2}"/>
              </a:ext>
            </a:extLst>
          </p:cNvPr>
          <p:cNvSpPr/>
          <p:nvPr/>
        </p:nvSpPr>
        <p:spPr>
          <a:xfrm>
            <a:off x="436563" y="4945063"/>
            <a:ext cx="1271588" cy="64611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396000" rtlCol="0" anchor="ctr"/>
          <a:lstStyle/>
          <a:p>
            <a:pPr algn="ctr"/>
            <a:r>
              <a:rPr lang="en-US" sz="1000" dirty="0"/>
              <a:t>Market maturity</a:t>
            </a:r>
          </a:p>
        </p:txBody>
      </p:sp>
      <p:sp>
        <p:nvSpPr>
          <p:cNvPr id="14" name="Rectangle 13">
            <a:extLst>
              <a:ext uri="{FF2B5EF4-FFF2-40B4-BE49-F238E27FC236}">
                <a16:creationId xmlns:a16="http://schemas.microsoft.com/office/drawing/2014/main" id="{B8D529E0-B56F-42E9-9413-B04B09D1BC35}"/>
              </a:ext>
            </a:extLst>
          </p:cNvPr>
          <p:cNvSpPr/>
          <p:nvPr/>
        </p:nvSpPr>
        <p:spPr>
          <a:xfrm>
            <a:off x="1805495" y="1741488"/>
            <a:ext cx="2982406" cy="463550"/>
          </a:xfrm>
          <a:prstGeom prst="rect">
            <a:avLst/>
          </a:prstGeom>
          <a:solidFill>
            <a:schemeClr val="accent1">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324000" rtlCol="0" anchor="ctr"/>
          <a:lstStyle/>
          <a:p>
            <a:r>
              <a:rPr lang="en-US" sz="900" dirty="0">
                <a:solidFill>
                  <a:schemeClr val="tx1"/>
                </a:solidFill>
              </a:rPr>
              <a:t>Entirely deployed on the 3 companies by end of 2021, with an API to connect to </a:t>
            </a:r>
            <a:r>
              <a:rPr lang="en-US" sz="900" dirty="0" err="1">
                <a:solidFill>
                  <a:schemeClr val="tx1"/>
                </a:solidFill>
              </a:rPr>
              <a:t>Sinapps</a:t>
            </a:r>
            <a:endParaRPr lang="en-US" sz="900" dirty="0">
              <a:solidFill>
                <a:schemeClr val="tx1"/>
              </a:solidFill>
            </a:endParaRPr>
          </a:p>
        </p:txBody>
      </p:sp>
      <p:sp>
        <p:nvSpPr>
          <p:cNvPr id="15" name="Rectangle 14">
            <a:extLst>
              <a:ext uri="{FF2B5EF4-FFF2-40B4-BE49-F238E27FC236}">
                <a16:creationId xmlns:a16="http://schemas.microsoft.com/office/drawing/2014/main" id="{BD17CEC9-4298-48C2-A07A-B6966AE88E71}"/>
              </a:ext>
            </a:extLst>
          </p:cNvPr>
          <p:cNvSpPr/>
          <p:nvPr/>
        </p:nvSpPr>
        <p:spPr>
          <a:xfrm>
            <a:off x="1805495" y="2244725"/>
            <a:ext cx="2982406" cy="1495425"/>
          </a:xfrm>
          <a:prstGeom prst="rect">
            <a:avLst/>
          </a:prstGeom>
          <a:solidFill>
            <a:schemeClr val="accent1">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360000" rIns="36000" rtlCol="0" anchor="t"/>
          <a:lstStyle/>
          <a:p>
            <a:endParaRPr lang="en-US" sz="1000" dirty="0">
              <a:solidFill>
                <a:schemeClr val="tx1"/>
              </a:solidFill>
            </a:endParaRPr>
          </a:p>
        </p:txBody>
      </p:sp>
      <p:sp>
        <p:nvSpPr>
          <p:cNvPr id="16" name="Rectangle 15">
            <a:extLst>
              <a:ext uri="{FF2B5EF4-FFF2-40B4-BE49-F238E27FC236}">
                <a16:creationId xmlns:a16="http://schemas.microsoft.com/office/drawing/2014/main" id="{B886F05E-DC2A-4B28-89B2-BAEBC0591254}"/>
              </a:ext>
            </a:extLst>
          </p:cNvPr>
          <p:cNvSpPr/>
          <p:nvPr/>
        </p:nvSpPr>
        <p:spPr>
          <a:xfrm>
            <a:off x="1805495" y="3787775"/>
            <a:ext cx="2982406" cy="1128713"/>
          </a:xfrm>
          <a:prstGeom prst="rect">
            <a:avLst/>
          </a:prstGeom>
          <a:solidFill>
            <a:schemeClr val="accent1">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tx1"/>
              </a:solidFill>
            </a:endParaRPr>
          </a:p>
        </p:txBody>
      </p:sp>
      <p:sp>
        <p:nvSpPr>
          <p:cNvPr id="17" name="Rectangle 16">
            <a:extLst>
              <a:ext uri="{FF2B5EF4-FFF2-40B4-BE49-F238E27FC236}">
                <a16:creationId xmlns:a16="http://schemas.microsoft.com/office/drawing/2014/main" id="{FD9BD1A8-B133-4ED7-9402-59FE79DE23EC}"/>
              </a:ext>
            </a:extLst>
          </p:cNvPr>
          <p:cNvSpPr/>
          <p:nvPr/>
        </p:nvSpPr>
        <p:spPr>
          <a:xfrm>
            <a:off x="1805495" y="4945063"/>
            <a:ext cx="2982406" cy="646113"/>
          </a:xfrm>
          <a:prstGeom prst="rect">
            <a:avLst/>
          </a:prstGeom>
          <a:solidFill>
            <a:schemeClr val="accent1">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tx1"/>
              </a:solidFill>
            </a:endParaRPr>
          </a:p>
        </p:txBody>
      </p:sp>
      <p:sp>
        <p:nvSpPr>
          <p:cNvPr id="18" name="Rectangle 17">
            <a:extLst>
              <a:ext uri="{FF2B5EF4-FFF2-40B4-BE49-F238E27FC236}">
                <a16:creationId xmlns:a16="http://schemas.microsoft.com/office/drawing/2014/main" id="{4373ED4E-D1FF-488D-BEFE-69AC7F528CA4}"/>
              </a:ext>
            </a:extLst>
          </p:cNvPr>
          <p:cNvSpPr/>
          <p:nvPr/>
        </p:nvSpPr>
        <p:spPr>
          <a:xfrm>
            <a:off x="4833938" y="1741488"/>
            <a:ext cx="2982406" cy="463550"/>
          </a:xfrm>
          <a:prstGeom prst="rect">
            <a:avLst/>
          </a:prstGeom>
          <a:solidFill>
            <a:schemeClr val="accent1">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324000" rtlCol="0" anchor="ctr"/>
          <a:lstStyle/>
          <a:p>
            <a:r>
              <a:rPr lang="en-US" sz="900" dirty="0">
                <a:solidFill>
                  <a:schemeClr val="tx1"/>
                </a:solidFill>
              </a:rPr>
              <a:t>Launched in the beginning of 2021</a:t>
            </a:r>
          </a:p>
        </p:txBody>
      </p:sp>
      <p:sp>
        <p:nvSpPr>
          <p:cNvPr id="19" name="Rectangle 18">
            <a:extLst>
              <a:ext uri="{FF2B5EF4-FFF2-40B4-BE49-F238E27FC236}">
                <a16:creationId xmlns:a16="http://schemas.microsoft.com/office/drawing/2014/main" id="{BC760060-ABD5-412D-8045-EF97EC543341}"/>
              </a:ext>
            </a:extLst>
          </p:cNvPr>
          <p:cNvSpPr/>
          <p:nvPr/>
        </p:nvSpPr>
        <p:spPr>
          <a:xfrm>
            <a:off x="4833939" y="2244725"/>
            <a:ext cx="2982406" cy="1495425"/>
          </a:xfrm>
          <a:prstGeom prst="rect">
            <a:avLst/>
          </a:prstGeom>
          <a:solidFill>
            <a:schemeClr val="accent1">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tx1"/>
              </a:solidFill>
            </a:endParaRPr>
          </a:p>
        </p:txBody>
      </p:sp>
      <p:sp>
        <p:nvSpPr>
          <p:cNvPr id="20" name="Rectangle 19">
            <a:extLst>
              <a:ext uri="{FF2B5EF4-FFF2-40B4-BE49-F238E27FC236}">
                <a16:creationId xmlns:a16="http://schemas.microsoft.com/office/drawing/2014/main" id="{388BECFA-DD33-47B0-8DCF-EFF4D8D243DB}"/>
              </a:ext>
            </a:extLst>
          </p:cNvPr>
          <p:cNvSpPr/>
          <p:nvPr/>
        </p:nvSpPr>
        <p:spPr>
          <a:xfrm>
            <a:off x="4833939" y="3787775"/>
            <a:ext cx="2982040" cy="1128713"/>
          </a:xfrm>
          <a:prstGeom prst="rect">
            <a:avLst/>
          </a:prstGeom>
          <a:solidFill>
            <a:schemeClr val="accent1">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tx1"/>
              </a:solidFill>
            </a:endParaRPr>
          </a:p>
        </p:txBody>
      </p:sp>
      <p:sp>
        <p:nvSpPr>
          <p:cNvPr id="21" name="Rectangle 20">
            <a:extLst>
              <a:ext uri="{FF2B5EF4-FFF2-40B4-BE49-F238E27FC236}">
                <a16:creationId xmlns:a16="http://schemas.microsoft.com/office/drawing/2014/main" id="{F90680D2-5DA9-4AD6-8E64-FE8EA1410BC0}"/>
              </a:ext>
            </a:extLst>
          </p:cNvPr>
          <p:cNvSpPr/>
          <p:nvPr/>
        </p:nvSpPr>
        <p:spPr>
          <a:xfrm>
            <a:off x="4833939" y="4945063"/>
            <a:ext cx="2982040" cy="646113"/>
          </a:xfrm>
          <a:prstGeom prst="rect">
            <a:avLst/>
          </a:prstGeom>
          <a:solidFill>
            <a:schemeClr val="accent1">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tx1"/>
              </a:solidFill>
            </a:endParaRPr>
          </a:p>
        </p:txBody>
      </p:sp>
      <p:sp>
        <p:nvSpPr>
          <p:cNvPr id="22" name="Rectangle 21">
            <a:extLst>
              <a:ext uri="{FF2B5EF4-FFF2-40B4-BE49-F238E27FC236}">
                <a16:creationId xmlns:a16="http://schemas.microsoft.com/office/drawing/2014/main" id="{F54D9E31-C7E1-4619-8AB2-AF3F57E25D8C}"/>
              </a:ext>
            </a:extLst>
          </p:cNvPr>
          <p:cNvSpPr/>
          <p:nvPr/>
        </p:nvSpPr>
        <p:spPr bwMode="auto">
          <a:xfrm>
            <a:off x="419099" y="5622474"/>
            <a:ext cx="1272048" cy="645219"/>
          </a:xfrm>
          <a:prstGeom prst="rect">
            <a:avLst/>
          </a:prstGeom>
          <a:solidFill>
            <a:srgbClr val="F2F2F2"/>
          </a:solidFill>
          <a:ln w="9525" cap="flat" cmpd="sng" algn="ctr">
            <a:solidFill>
              <a:schemeClr val="bg2">
                <a:lumMod val="40000"/>
                <a:lumOff val="6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179388" marR="0" indent="93663" algn="ctr" defTabSz="914400" rtl="0" eaLnBrk="1" fontAlgn="base" latinLnBrk="0" hangingPunct="1">
              <a:lnSpc>
                <a:spcPct val="100000"/>
              </a:lnSpc>
              <a:spcBef>
                <a:spcPct val="0"/>
              </a:spcBef>
              <a:spcAft>
                <a:spcPct val="0"/>
              </a:spcAft>
              <a:buClrTx/>
              <a:buSzTx/>
              <a:buFontTx/>
              <a:buNone/>
              <a:tabLst>
                <a:tab pos="179388" algn="l"/>
              </a:tabLst>
            </a:pPr>
            <a:r>
              <a:rPr lang="en-US" sz="1050" b="1" dirty="0">
                <a:solidFill>
                  <a:srgbClr val="009DB0"/>
                </a:solidFill>
                <a:latin typeface="+mj-lt"/>
              </a:rPr>
              <a:t>Key Take-aways</a:t>
            </a:r>
            <a:endParaRPr kumimoji="0" lang="en-US" sz="1050" b="1" i="0" u="none" strike="noStrike" cap="none" normalizeH="0" baseline="0" dirty="0">
              <a:ln>
                <a:noFill/>
              </a:ln>
              <a:solidFill>
                <a:srgbClr val="009DB0"/>
              </a:solidFill>
              <a:effectLst/>
              <a:latin typeface="+mj-lt"/>
            </a:endParaRPr>
          </a:p>
        </p:txBody>
      </p:sp>
      <p:sp>
        <p:nvSpPr>
          <p:cNvPr id="23" name="Rectangle 22">
            <a:extLst>
              <a:ext uri="{FF2B5EF4-FFF2-40B4-BE49-F238E27FC236}">
                <a16:creationId xmlns:a16="http://schemas.microsoft.com/office/drawing/2014/main" id="{E942F219-9D1D-4A73-B97D-EC48BD66AF15}"/>
              </a:ext>
            </a:extLst>
          </p:cNvPr>
          <p:cNvSpPr/>
          <p:nvPr/>
        </p:nvSpPr>
        <p:spPr bwMode="auto">
          <a:xfrm>
            <a:off x="1805495" y="5619510"/>
            <a:ext cx="7776653" cy="651237"/>
          </a:xfrm>
          <a:prstGeom prst="rect">
            <a:avLst/>
          </a:prstGeom>
          <a:no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171450" indent="-171450">
              <a:buClr>
                <a:schemeClr val="tx1"/>
              </a:buClr>
              <a:buFont typeface="Arial" panose="020B0604020202020204" pitchFamily="34" charset="0"/>
              <a:buChar char="•"/>
            </a:pPr>
            <a:r>
              <a:rPr lang="en-US" sz="1000" dirty="0"/>
              <a:t>Hestia is </a:t>
            </a:r>
            <a:r>
              <a:rPr lang="en-US" sz="1000" dirty="0">
                <a:solidFill>
                  <a:schemeClr val="accent5">
                    <a:lumMod val="75000"/>
                  </a:schemeClr>
                </a:solidFill>
              </a:rPr>
              <a:t>following the market pace </a:t>
            </a:r>
            <a:r>
              <a:rPr lang="en-US" sz="1000" dirty="0"/>
              <a:t>regarding the </a:t>
            </a:r>
            <a:r>
              <a:rPr lang="en-US" sz="1000" dirty="0">
                <a:solidFill>
                  <a:schemeClr val="accent5">
                    <a:lumMod val="75000"/>
                  </a:schemeClr>
                </a:solidFill>
              </a:rPr>
              <a:t>digitalization of its workflow management </a:t>
            </a:r>
            <a:r>
              <a:rPr lang="en-US" sz="1000" dirty="0"/>
              <a:t>and is even </a:t>
            </a:r>
            <a:r>
              <a:rPr lang="en-US" sz="1000" dirty="0">
                <a:solidFill>
                  <a:schemeClr val="accent5">
                    <a:lumMod val="75000"/>
                  </a:schemeClr>
                </a:solidFill>
              </a:rPr>
              <a:t>anticipating</a:t>
            </a:r>
            <a:r>
              <a:rPr lang="en-US" sz="1000" dirty="0"/>
              <a:t> a future surge in repair in kind with a </a:t>
            </a:r>
            <a:r>
              <a:rPr lang="en-US" sz="1000" dirty="0">
                <a:solidFill>
                  <a:schemeClr val="accent5">
                    <a:lumMod val="75000"/>
                  </a:schemeClr>
                </a:solidFill>
              </a:rPr>
              <a:t>dedicated platform (CEREN)</a:t>
            </a:r>
          </a:p>
        </p:txBody>
      </p:sp>
      <p:sp>
        <p:nvSpPr>
          <p:cNvPr id="24" name="Triangle isocèle 23">
            <a:extLst>
              <a:ext uri="{FF2B5EF4-FFF2-40B4-BE49-F238E27FC236}">
                <a16:creationId xmlns:a16="http://schemas.microsoft.com/office/drawing/2014/main" id="{C2FF144E-7C70-4F58-8690-D05F03C7B743}"/>
              </a:ext>
            </a:extLst>
          </p:cNvPr>
          <p:cNvSpPr/>
          <p:nvPr/>
        </p:nvSpPr>
        <p:spPr bwMode="auto">
          <a:xfrm rot="5400000">
            <a:off x="196213" y="5862667"/>
            <a:ext cx="645220" cy="164833"/>
          </a:xfrm>
          <a:prstGeom prst="triangle">
            <a:avLst/>
          </a:prstGeom>
          <a:solidFill>
            <a:srgbClr val="009DB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50" b="0" i="0" u="none" strike="noStrike" cap="none" normalizeH="0" baseline="0" dirty="0">
              <a:ln>
                <a:noFill/>
              </a:ln>
              <a:solidFill>
                <a:schemeClr val="tx1"/>
              </a:solidFill>
              <a:effectLst/>
              <a:latin typeface="+mj-lt"/>
            </a:endParaRPr>
          </a:p>
        </p:txBody>
      </p:sp>
      <p:pic>
        <p:nvPicPr>
          <p:cNvPr id="26" name="Graphique 25">
            <a:extLst>
              <a:ext uri="{FF2B5EF4-FFF2-40B4-BE49-F238E27FC236}">
                <a16:creationId xmlns:a16="http://schemas.microsoft.com/office/drawing/2014/main" id="{E196C555-1F0E-4A53-A4E3-781DFC83B593}"/>
              </a:ext>
            </a:extLst>
          </p:cNvPr>
          <p:cNvPicPr>
            <a:picLocks noChangeAspect="1"/>
          </p:cNvPicPr>
          <p:nvPr/>
        </p:nvPicPr>
        <p:blipFill rotWithShape="1">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rcRect l="12065" t="10567" r="12581" b="24193"/>
          <a:stretch/>
        </p:blipFill>
        <p:spPr>
          <a:xfrm>
            <a:off x="463550" y="1795463"/>
            <a:ext cx="344729" cy="373063"/>
          </a:xfrm>
          <a:prstGeom prst="rect">
            <a:avLst/>
          </a:prstGeom>
        </p:spPr>
      </p:pic>
      <p:pic>
        <p:nvPicPr>
          <p:cNvPr id="28" name="Graphique 27">
            <a:extLst>
              <a:ext uri="{FF2B5EF4-FFF2-40B4-BE49-F238E27FC236}">
                <a16:creationId xmlns:a16="http://schemas.microsoft.com/office/drawing/2014/main" id="{6347B947-59EB-4526-8DD7-A5200464CCB9}"/>
              </a:ext>
            </a:extLst>
          </p:cNvPr>
          <p:cNvPicPr>
            <a:picLocks noChangeAspect="1"/>
          </p:cNvPicPr>
          <p:nvPr/>
        </p:nvPicPr>
        <p:blipFill rotWithShape="1">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rcRect b="14839"/>
          <a:stretch/>
        </p:blipFill>
        <p:spPr>
          <a:xfrm>
            <a:off x="647700" y="2476500"/>
            <a:ext cx="308697" cy="328613"/>
          </a:xfrm>
          <a:prstGeom prst="rect">
            <a:avLst/>
          </a:prstGeom>
        </p:spPr>
      </p:pic>
      <p:pic>
        <p:nvPicPr>
          <p:cNvPr id="35" name="Graphique 34">
            <a:extLst>
              <a:ext uri="{FF2B5EF4-FFF2-40B4-BE49-F238E27FC236}">
                <a16:creationId xmlns:a16="http://schemas.microsoft.com/office/drawing/2014/main" id="{2CC92CEC-5C5A-4E12-9E1F-8A6AAE37289E}"/>
              </a:ext>
            </a:extLst>
          </p:cNvPr>
          <p:cNvPicPr>
            <a:picLocks noChangeAspect="1"/>
          </p:cNvPicPr>
          <p:nvPr/>
        </p:nvPicPr>
        <p:blipFill rotWithShape="1">
          <a:blip r:embed="rId22" cstate="print">
            <a:extLst>
              <a:ext uri="{28A0092B-C50C-407E-A947-70E740481C1C}">
                <a14:useLocalDpi xmlns:a14="http://schemas.microsoft.com/office/drawing/2010/main" val="0"/>
              </a:ext>
              <a:ext uri="{96DAC541-7B7A-43D3-8B79-37D633B846F1}">
                <asvg:svgBlip xmlns:asvg="http://schemas.microsoft.com/office/drawing/2016/SVG/main" r:embed="rId23"/>
              </a:ext>
            </a:extLst>
          </a:blip>
          <a:srcRect b="18543"/>
          <a:stretch/>
        </p:blipFill>
        <p:spPr>
          <a:xfrm>
            <a:off x="481013" y="4235450"/>
            <a:ext cx="332090" cy="338138"/>
          </a:xfrm>
          <a:prstGeom prst="rect">
            <a:avLst/>
          </a:prstGeom>
        </p:spPr>
      </p:pic>
      <p:pic>
        <p:nvPicPr>
          <p:cNvPr id="37" name="Graphique 36">
            <a:extLst>
              <a:ext uri="{FF2B5EF4-FFF2-40B4-BE49-F238E27FC236}">
                <a16:creationId xmlns:a16="http://schemas.microsoft.com/office/drawing/2014/main" id="{94CA6FB7-B183-4B95-B57A-3B95A6167C22}"/>
              </a:ext>
            </a:extLst>
          </p:cNvPr>
          <p:cNvPicPr>
            <a:picLocks noChangeAspect="1"/>
          </p:cNvPicPr>
          <p:nvPr/>
        </p:nvPicPr>
        <p:blipFill rotWithShape="1">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rcRect b="15293"/>
          <a:stretch/>
        </p:blipFill>
        <p:spPr>
          <a:xfrm>
            <a:off x="536575" y="5102225"/>
            <a:ext cx="313351" cy="331788"/>
          </a:xfrm>
          <a:prstGeom prst="rect">
            <a:avLst/>
          </a:prstGeom>
        </p:spPr>
      </p:pic>
      <p:sp>
        <p:nvSpPr>
          <p:cNvPr id="43" name="Rectangle 42">
            <a:extLst>
              <a:ext uri="{FF2B5EF4-FFF2-40B4-BE49-F238E27FC236}">
                <a16:creationId xmlns:a16="http://schemas.microsoft.com/office/drawing/2014/main" id="{C59EF210-5B50-40A7-A6B4-DDAD799020BA}"/>
              </a:ext>
            </a:extLst>
          </p:cNvPr>
          <p:cNvSpPr/>
          <p:nvPr/>
        </p:nvSpPr>
        <p:spPr>
          <a:xfrm>
            <a:off x="1166813" y="2244725"/>
            <a:ext cx="541338" cy="468313"/>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36000" rtlCol="0" anchor="ctr"/>
          <a:lstStyle/>
          <a:p>
            <a:pPr algn="ctr"/>
            <a:r>
              <a:rPr lang="en-US" sz="900" dirty="0" err="1"/>
              <a:t>Contrac</a:t>
            </a:r>
            <a:r>
              <a:rPr lang="en-US" sz="900" dirty="0"/>
              <a:t>-tors</a:t>
            </a:r>
          </a:p>
        </p:txBody>
      </p:sp>
      <p:sp>
        <p:nvSpPr>
          <p:cNvPr id="45" name="Rectangle 44">
            <a:extLst>
              <a:ext uri="{FF2B5EF4-FFF2-40B4-BE49-F238E27FC236}">
                <a16:creationId xmlns:a16="http://schemas.microsoft.com/office/drawing/2014/main" id="{A30046C9-7286-442E-B5D2-9182D2F71B12}"/>
              </a:ext>
            </a:extLst>
          </p:cNvPr>
          <p:cNvSpPr/>
          <p:nvPr/>
        </p:nvSpPr>
        <p:spPr>
          <a:xfrm>
            <a:off x="1166813" y="3265488"/>
            <a:ext cx="541338" cy="468313"/>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36000" rtlCol="0" anchor="ctr"/>
          <a:lstStyle/>
          <a:p>
            <a:pPr algn="ctr"/>
            <a:r>
              <a:rPr lang="en-US" sz="900" dirty="0"/>
              <a:t>End-clients</a:t>
            </a:r>
          </a:p>
        </p:txBody>
      </p:sp>
      <p:sp>
        <p:nvSpPr>
          <p:cNvPr id="56" name="Rectangle 55">
            <a:extLst>
              <a:ext uri="{FF2B5EF4-FFF2-40B4-BE49-F238E27FC236}">
                <a16:creationId xmlns:a16="http://schemas.microsoft.com/office/drawing/2014/main" id="{F37F2C7C-4651-46F1-B548-F75D15102AEA}"/>
              </a:ext>
            </a:extLst>
          </p:cNvPr>
          <p:cNvSpPr/>
          <p:nvPr/>
        </p:nvSpPr>
        <p:spPr>
          <a:xfrm>
            <a:off x="2232024" y="2786063"/>
            <a:ext cx="2555876" cy="4683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36000" rtlCol="0" anchor="ctr"/>
          <a:lstStyle/>
          <a:p>
            <a:r>
              <a:rPr lang="en-US" sz="900" dirty="0">
                <a:solidFill>
                  <a:schemeClr val="tx1"/>
                </a:solidFill>
              </a:rPr>
              <a:t>Facilitate costing, profitability calculation, intervention management, schedule monitoring by site…</a:t>
            </a:r>
          </a:p>
          <a:p>
            <a:r>
              <a:rPr lang="en-US" sz="900" dirty="0">
                <a:solidFill>
                  <a:schemeClr val="tx1"/>
                </a:solidFill>
              </a:rPr>
              <a:t>Ease interfacing with other operational tools</a:t>
            </a:r>
          </a:p>
        </p:txBody>
      </p:sp>
      <p:sp>
        <p:nvSpPr>
          <p:cNvPr id="61" name="Rectangle 60">
            <a:extLst>
              <a:ext uri="{FF2B5EF4-FFF2-40B4-BE49-F238E27FC236}">
                <a16:creationId xmlns:a16="http://schemas.microsoft.com/office/drawing/2014/main" id="{86718822-02E2-4F9A-B0D6-5A2C08F0884A}"/>
              </a:ext>
            </a:extLst>
          </p:cNvPr>
          <p:cNvSpPr/>
          <p:nvPr/>
        </p:nvSpPr>
        <p:spPr>
          <a:xfrm>
            <a:off x="2232025" y="2268538"/>
            <a:ext cx="2828925" cy="4683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36000" rtlCol="0" anchor="ctr"/>
          <a:lstStyle/>
          <a:p>
            <a:r>
              <a:rPr lang="en-US" sz="900" dirty="0">
                <a:solidFill>
                  <a:schemeClr val="tx1"/>
                </a:solidFill>
              </a:rPr>
              <a:t>Enhance reparation transparency</a:t>
            </a:r>
          </a:p>
        </p:txBody>
      </p:sp>
      <p:sp>
        <p:nvSpPr>
          <p:cNvPr id="62" name="Rectangle 61">
            <a:extLst>
              <a:ext uri="{FF2B5EF4-FFF2-40B4-BE49-F238E27FC236}">
                <a16:creationId xmlns:a16="http://schemas.microsoft.com/office/drawing/2014/main" id="{27537C42-90B1-4AE2-8853-9E14C9C3CD5A}"/>
              </a:ext>
            </a:extLst>
          </p:cNvPr>
          <p:cNvSpPr/>
          <p:nvPr/>
        </p:nvSpPr>
        <p:spPr>
          <a:xfrm>
            <a:off x="2232025" y="3265488"/>
            <a:ext cx="2828925" cy="4683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36000" rtlCol="0" anchor="ctr"/>
          <a:lstStyle/>
          <a:p>
            <a:r>
              <a:rPr lang="en-US" sz="900" dirty="0">
                <a:solidFill>
                  <a:schemeClr val="tx1"/>
                </a:solidFill>
              </a:rPr>
              <a:t>Decrease processing time</a:t>
            </a:r>
          </a:p>
        </p:txBody>
      </p:sp>
      <p:sp>
        <p:nvSpPr>
          <p:cNvPr id="63" name="Rectangle 62">
            <a:extLst>
              <a:ext uri="{FF2B5EF4-FFF2-40B4-BE49-F238E27FC236}">
                <a16:creationId xmlns:a16="http://schemas.microsoft.com/office/drawing/2014/main" id="{09962DE7-FED3-45A7-A785-60D4A1764C81}"/>
              </a:ext>
            </a:extLst>
          </p:cNvPr>
          <p:cNvSpPr/>
          <p:nvPr/>
        </p:nvSpPr>
        <p:spPr>
          <a:xfrm>
            <a:off x="2230438" y="3818731"/>
            <a:ext cx="2574419" cy="1066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36000" rtlCol="0" anchor="ctr"/>
          <a:lstStyle/>
          <a:p>
            <a:r>
              <a:rPr lang="en-US" sz="900" dirty="0">
                <a:solidFill>
                  <a:schemeClr val="tx1"/>
                </a:solidFill>
              </a:rPr>
              <a:t>Low complexity of full deployment by end of 2021: Deployment of v1 already carried out on 3 companies with key features</a:t>
            </a:r>
          </a:p>
          <a:p>
            <a:endParaRPr lang="en-US" sz="900" dirty="0">
              <a:solidFill>
                <a:schemeClr val="tx1"/>
              </a:solidFill>
            </a:endParaRPr>
          </a:p>
          <a:p>
            <a:r>
              <a:rPr lang="en-US" sz="900" dirty="0">
                <a:solidFill>
                  <a:schemeClr val="tx1"/>
                </a:solidFill>
              </a:rPr>
              <a:t>Medium complexity of API development (code capabilities, API governance, possible externalization…)</a:t>
            </a:r>
          </a:p>
        </p:txBody>
      </p:sp>
      <p:sp>
        <p:nvSpPr>
          <p:cNvPr id="74" name="Rectangle 73">
            <a:extLst>
              <a:ext uri="{FF2B5EF4-FFF2-40B4-BE49-F238E27FC236}">
                <a16:creationId xmlns:a16="http://schemas.microsoft.com/office/drawing/2014/main" id="{DD8929B4-3FC0-4A80-B005-DECF49E5F03E}"/>
              </a:ext>
            </a:extLst>
          </p:cNvPr>
          <p:cNvSpPr/>
          <p:nvPr/>
        </p:nvSpPr>
        <p:spPr>
          <a:xfrm>
            <a:off x="5243513" y="2268538"/>
            <a:ext cx="2572465" cy="4683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36000" rtlCol="0" anchor="ctr"/>
          <a:lstStyle/>
          <a:p>
            <a:r>
              <a:rPr lang="en-US" sz="900" dirty="0">
                <a:solidFill>
                  <a:schemeClr val="tx1"/>
                </a:solidFill>
              </a:rPr>
              <a:t>Simplify the process of work allocation </a:t>
            </a:r>
          </a:p>
        </p:txBody>
      </p:sp>
      <p:sp>
        <p:nvSpPr>
          <p:cNvPr id="85" name="Rectangle 84">
            <a:extLst>
              <a:ext uri="{FF2B5EF4-FFF2-40B4-BE49-F238E27FC236}">
                <a16:creationId xmlns:a16="http://schemas.microsoft.com/office/drawing/2014/main" id="{2D2CFECC-1DAE-45A7-BC98-5B3781537431}"/>
              </a:ext>
            </a:extLst>
          </p:cNvPr>
          <p:cNvSpPr/>
          <p:nvPr/>
        </p:nvSpPr>
        <p:spPr>
          <a:xfrm>
            <a:off x="5243513" y="2786063"/>
            <a:ext cx="2572465" cy="4683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36000" rtlCol="0" anchor="ctr"/>
          <a:lstStyle/>
          <a:p>
            <a:r>
              <a:rPr lang="en-US" sz="900" dirty="0">
                <a:solidFill>
                  <a:schemeClr val="tx1"/>
                </a:solidFill>
              </a:rPr>
              <a:t>Decrease of time loss related to administrative processing ; develop preference through service</a:t>
            </a:r>
          </a:p>
        </p:txBody>
      </p:sp>
      <p:sp>
        <p:nvSpPr>
          <p:cNvPr id="91" name="Rectangle 90">
            <a:extLst>
              <a:ext uri="{FF2B5EF4-FFF2-40B4-BE49-F238E27FC236}">
                <a16:creationId xmlns:a16="http://schemas.microsoft.com/office/drawing/2014/main" id="{7D5F7D48-55E2-4B20-BCE4-576336C3156A}"/>
              </a:ext>
            </a:extLst>
          </p:cNvPr>
          <p:cNvSpPr/>
          <p:nvPr/>
        </p:nvSpPr>
        <p:spPr>
          <a:xfrm>
            <a:off x="5243513" y="3265488"/>
            <a:ext cx="2841625" cy="4683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36000" rtlCol="0" anchor="ctr"/>
          <a:lstStyle/>
          <a:p>
            <a:r>
              <a:rPr lang="en-US" sz="900" dirty="0">
                <a:solidFill>
                  <a:schemeClr val="tx1"/>
                </a:solidFill>
              </a:rPr>
              <a:t>Decrease processing time</a:t>
            </a:r>
          </a:p>
        </p:txBody>
      </p:sp>
      <p:grpSp>
        <p:nvGrpSpPr>
          <p:cNvPr id="101" name="Group 4">
            <a:extLst>
              <a:ext uri="{FF2B5EF4-FFF2-40B4-BE49-F238E27FC236}">
                <a16:creationId xmlns:a16="http://schemas.microsoft.com/office/drawing/2014/main" id="{7E73D651-CAD8-4E8D-9459-C317C83EB7F7}"/>
              </a:ext>
            </a:extLst>
          </p:cNvPr>
          <p:cNvGrpSpPr>
            <a:grpSpLocks noChangeAspect="1"/>
          </p:cNvGrpSpPr>
          <p:nvPr/>
        </p:nvGrpSpPr>
        <p:grpSpPr bwMode="auto">
          <a:xfrm>
            <a:off x="1914529" y="4498975"/>
            <a:ext cx="154135" cy="182563"/>
            <a:chOff x="811" y="719"/>
            <a:chExt cx="694" cy="822"/>
          </a:xfrm>
          <a:solidFill>
            <a:srgbClr val="FFC000"/>
          </a:solidFill>
        </p:grpSpPr>
        <p:sp>
          <p:nvSpPr>
            <p:cNvPr id="102" name="Freeform 5">
              <a:extLst>
                <a:ext uri="{FF2B5EF4-FFF2-40B4-BE49-F238E27FC236}">
                  <a16:creationId xmlns:a16="http://schemas.microsoft.com/office/drawing/2014/main" id="{0A8AE111-81D1-4552-9B64-E6BFEDB088A5}"/>
                </a:ext>
              </a:extLst>
            </p:cNvPr>
            <p:cNvSpPr>
              <a:spLocks/>
            </p:cNvSpPr>
            <p:nvPr/>
          </p:nvSpPr>
          <p:spPr bwMode="auto">
            <a:xfrm>
              <a:off x="811" y="800"/>
              <a:ext cx="93" cy="741"/>
            </a:xfrm>
            <a:custGeom>
              <a:avLst/>
              <a:gdLst>
                <a:gd name="T0" fmla="*/ 4 w 8"/>
                <a:gd name="T1" fmla="*/ 0 h 64"/>
                <a:gd name="T2" fmla="*/ 0 w 8"/>
                <a:gd name="T3" fmla="*/ 4 h 64"/>
                <a:gd name="T4" fmla="*/ 0 w 8"/>
                <a:gd name="T5" fmla="*/ 64 h 64"/>
                <a:gd name="T6" fmla="*/ 8 w 8"/>
                <a:gd name="T7" fmla="*/ 64 h 64"/>
                <a:gd name="T8" fmla="*/ 8 w 8"/>
                <a:gd name="T9" fmla="*/ 4 h 64"/>
                <a:gd name="T10" fmla="*/ 4 w 8"/>
                <a:gd name="T11" fmla="*/ 0 h 64"/>
              </a:gdLst>
              <a:ahLst/>
              <a:cxnLst>
                <a:cxn ang="0">
                  <a:pos x="T0" y="T1"/>
                </a:cxn>
                <a:cxn ang="0">
                  <a:pos x="T2" y="T3"/>
                </a:cxn>
                <a:cxn ang="0">
                  <a:pos x="T4" y="T5"/>
                </a:cxn>
                <a:cxn ang="0">
                  <a:pos x="T6" y="T7"/>
                </a:cxn>
                <a:cxn ang="0">
                  <a:pos x="T8" y="T9"/>
                </a:cxn>
                <a:cxn ang="0">
                  <a:pos x="T10" y="T11"/>
                </a:cxn>
              </a:cxnLst>
              <a:rect l="0" t="0" r="r" b="b"/>
              <a:pathLst>
                <a:path w="8" h="64">
                  <a:moveTo>
                    <a:pt x="4" y="0"/>
                  </a:moveTo>
                  <a:cubicBezTo>
                    <a:pt x="2" y="0"/>
                    <a:pt x="0" y="2"/>
                    <a:pt x="0" y="4"/>
                  </a:cubicBezTo>
                  <a:cubicBezTo>
                    <a:pt x="0" y="64"/>
                    <a:pt x="0" y="64"/>
                    <a:pt x="0" y="64"/>
                  </a:cubicBezTo>
                  <a:cubicBezTo>
                    <a:pt x="8" y="64"/>
                    <a:pt x="8" y="64"/>
                    <a:pt x="8" y="64"/>
                  </a:cubicBezTo>
                  <a:cubicBezTo>
                    <a:pt x="8" y="4"/>
                    <a:pt x="8" y="4"/>
                    <a:pt x="8" y="4"/>
                  </a:cubicBezTo>
                  <a:cubicBezTo>
                    <a:pt x="8" y="2"/>
                    <a:pt x="7"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3" name="Freeform 6">
              <a:extLst>
                <a:ext uri="{FF2B5EF4-FFF2-40B4-BE49-F238E27FC236}">
                  <a16:creationId xmlns:a16="http://schemas.microsoft.com/office/drawing/2014/main" id="{8188488A-E98E-4772-B128-CF02C996137C}"/>
                </a:ext>
              </a:extLst>
            </p:cNvPr>
            <p:cNvSpPr>
              <a:spLocks/>
            </p:cNvSpPr>
            <p:nvPr/>
          </p:nvSpPr>
          <p:spPr bwMode="auto">
            <a:xfrm>
              <a:off x="950" y="719"/>
              <a:ext cx="555" cy="741"/>
            </a:xfrm>
            <a:custGeom>
              <a:avLst/>
              <a:gdLst>
                <a:gd name="T0" fmla="*/ 0 w 48"/>
                <a:gd name="T1" fmla="*/ 16 h 64"/>
                <a:gd name="T2" fmla="*/ 0 w 48"/>
                <a:gd name="T3" fmla="*/ 48 h 64"/>
                <a:gd name="T4" fmla="*/ 48 w 48"/>
                <a:gd name="T5" fmla="*/ 44 h 64"/>
                <a:gd name="T6" fmla="*/ 48 w 48"/>
                <a:gd name="T7" fmla="*/ 12 h 64"/>
                <a:gd name="T8" fmla="*/ 0 w 48"/>
                <a:gd name="T9" fmla="*/ 16 h 64"/>
              </a:gdLst>
              <a:ahLst/>
              <a:cxnLst>
                <a:cxn ang="0">
                  <a:pos x="T0" y="T1"/>
                </a:cxn>
                <a:cxn ang="0">
                  <a:pos x="T2" y="T3"/>
                </a:cxn>
                <a:cxn ang="0">
                  <a:pos x="T4" y="T5"/>
                </a:cxn>
                <a:cxn ang="0">
                  <a:pos x="T6" y="T7"/>
                </a:cxn>
                <a:cxn ang="0">
                  <a:pos x="T8" y="T9"/>
                </a:cxn>
              </a:cxnLst>
              <a:rect l="0" t="0" r="r" b="b"/>
              <a:pathLst>
                <a:path w="48" h="64">
                  <a:moveTo>
                    <a:pt x="0" y="16"/>
                  </a:moveTo>
                  <a:cubicBezTo>
                    <a:pt x="0" y="48"/>
                    <a:pt x="0" y="48"/>
                    <a:pt x="0" y="48"/>
                  </a:cubicBezTo>
                  <a:cubicBezTo>
                    <a:pt x="24" y="32"/>
                    <a:pt x="24" y="64"/>
                    <a:pt x="48" y="44"/>
                  </a:cubicBezTo>
                  <a:cubicBezTo>
                    <a:pt x="48" y="12"/>
                    <a:pt x="48" y="12"/>
                    <a:pt x="48" y="12"/>
                  </a:cubicBezTo>
                  <a:cubicBezTo>
                    <a:pt x="24" y="32"/>
                    <a:pt x="24" y="0"/>
                    <a:pt x="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pic>
        <p:nvPicPr>
          <p:cNvPr id="107" name="Graphic 120" descr="Checkmark with solid fill">
            <a:extLst>
              <a:ext uri="{FF2B5EF4-FFF2-40B4-BE49-F238E27FC236}">
                <a16:creationId xmlns:a16="http://schemas.microsoft.com/office/drawing/2014/main" id="{3430E424-B15F-4530-99BD-DFFB16B1BC41}"/>
              </a:ext>
            </a:extLst>
          </p:cNvPr>
          <p:cNvPicPr>
            <a:picLocks noChangeAspect="1"/>
          </p:cNvPicPr>
          <p:nvPr/>
        </p:nvPicPr>
        <p:blipFill>
          <a:blip r:embed="rId26" cstate="print">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1901825" y="1909763"/>
            <a:ext cx="181610" cy="165100"/>
          </a:xfrm>
          <a:prstGeom prst="rect">
            <a:avLst/>
          </a:prstGeom>
        </p:spPr>
      </p:pic>
      <p:pic>
        <p:nvPicPr>
          <p:cNvPr id="108" name="Graphic 120" descr="Checkmark with solid fill">
            <a:extLst>
              <a:ext uri="{FF2B5EF4-FFF2-40B4-BE49-F238E27FC236}">
                <a16:creationId xmlns:a16="http://schemas.microsoft.com/office/drawing/2014/main" id="{3CADDA3B-9D74-40A1-9258-162F09BAFCC9}"/>
              </a:ext>
            </a:extLst>
          </p:cNvPr>
          <p:cNvPicPr>
            <a:picLocks noChangeAspect="1"/>
          </p:cNvPicPr>
          <p:nvPr/>
        </p:nvPicPr>
        <p:blipFill>
          <a:blip r:embed="rId26" cstate="print">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4927600" y="1889919"/>
            <a:ext cx="183357" cy="166688"/>
          </a:xfrm>
          <a:prstGeom prst="rect">
            <a:avLst/>
          </a:prstGeom>
        </p:spPr>
      </p:pic>
      <p:grpSp>
        <p:nvGrpSpPr>
          <p:cNvPr id="113" name="Group 4">
            <a:extLst>
              <a:ext uri="{FF2B5EF4-FFF2-40B4-BE49-F238E27FC236}">
                <a16:creationId xmlns:a16="http://schemas.microsoft.com/office/drawing/2014/main" id="{1BB92E0F-7E46-46D1-BC0D-2ADFF668C831}"/>
              </a:ext>
            </a:extLst>
          </p:cNvPr>
          <p:cNvGrpSpPr>
            <a:grpSpLocks noChangeAspect="1"/>
          </p:cNvGrpSpPr>
          <p:nvPr/>
        </p:nvGrpSpPr>
        <p:grpSpPr bwMode="auto">
          <a:xfrm>
            <a:off x="1914529" y="3952875"/>
            <a:ext cx="154135" cy="182563"/>
            <a:chOff x="811" y="719"/>
            <a:chExt cx="694" cy="822"/>
          </a:xfrm>
          <a:solidFill>
            <a:srgbClr val="00B050"/>
          </a:solidFill>
        </p:grpSpPr>
        <p:sp>
          <p:nvSpPr>
            <p:cNvPr id="114" name="Freeform 5">
              <a:extLst>
                <a:ext uri="{FF2B5EF4-FFF2-40B4-BE49-F238E27FC236}">
                  <a16:creationId xmlns:a16="http://schemas.microsoft.com/office/drawing/2014/main" id="{0CF22D74-DF88-4C86-BF68-CFA6F0819984}"/>
                </a:ext>
              </a:extLst>
            </p:cNvPr>
            <p:cNvSpPr>
              <a:spLocks/>
            </p:cNvSpPr>
            <p:nvPr/>
          </p:nvSpPr>
          <p:spPr bwMode="auto">
            <a:xfrm>
              <a:off x="811" y="800"/>
              <a:ext cx="93" cy="741"/>
            </a:xfrm>
            <a:custGeom>
              <a:avLst/>
              <a:gdLst>
                <a:gd name="T0" fmla="*/ 4 w 8"/>
                <a:gd name="T1" fmla="*/ 0 h 64"/>
                <a:gd name="T2" fmla="*/ 0 w 8"/>
                <a:gd name="T3" fmla="*/ 4 h 64"/>
                <a:gd name="T4" fmla="*/ 0 w 8"/>
                <a:gd name="T5" fmla="*/ 64 h 64"/>
                <a:gd name="T6" fmla="*/ 8 w 8"/>
                <a:gd name="T7" fmla="*/ 64 h 64"/>
                <a:gd name="T8" fmla="*/ 8 w 8"/>
                <a:gd name="T9" fmla="*/ 4 h 64"/>
                <a:gd name="T10" fmla="*/ 4 w 8"/>
                <a:gd name="T11" fmla="*/ 0 h 64"/>
              </a:gdLst>
              <a:ahLst/>
              <a:cxnLst>
                <a:cxn ang="0">
                  <a:pos x="T0" y="T1"/>
                </a:cxn>
                <a:cxn ang="0">
                  <a:pos x="T2" y="T3"/>
                </a:cxn>
                <a:cxn ang="0">
                  <a:pos x="T4" y="T5"/>
                </a:cxn>
                <a:cxn ang="0">
                  <a:pos x="T6" y="T7"/>
                </a:cxn>
                <a:cxn ang="0">
                  <a:pos x="T8" y="T9"/>
                </a:cxn>
                <a:cxn ang="0">
                  <a:pos x="T10" y="T11"/>
                </a:cxn>
              </a:cxnLst>
              <a:rect l="0" t="0" r="r" b="b"/>
              <a:pathLst>
                <a:path w="8" h="64">
                  <a:moveTo>
                    <a:pt x="4" y="0"/>
                  </a:moveTo>
                  <a:cubicBezTo>
                    <a:pt x="2" y="0"/>
                    <a:pt x="0" y="2"/>
                    <a:pt x="0" y="4"/>
                  </a:cubicBezTo>
                  <a:cubicBezTo>
                    <a:pt x="0" y="64"/>
                    <a:pt x="0" y="64"/>
                    <a:pt x="0" y="64"/>
                  </a:cubicBezTo>
                  <a:cubicBezTo>
                    <a:pt x="8" y="64"/>
                    <a:pt x="8" y="64"/>
                    <a:pt x="8" y="64"/>
                  </a:cubicBezTo>
                  <a:cubicBezTo>
                    <a:pt x="8" y="4"/>
                    <a:pt x="8" y="4"/>
                    <a:pt x="8" y="4"/>
                  </a:cubicBezTo>
                  <a:cubicBezTo>
                    <a:pt x="8" y="2"/>
                    <a:pt x="7"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5" name="Freeform 6">
              <a:extLst>
                <a:ext uri="{FF2B5EF4-FFF2-40B4-BE49-F238E27FC236}">
                  <a16:creationId xmlns:a16="http://schemas.microsoft.com/office/drawing/2014/main" id="{8D8D1576-3A09-4FE4-8BA3-7F9C266EE1FB}"/>
                </a:ext>
              </a:extLst>
            </p:cNvPr>
            <p:cNvSpPr>
              <a:spLocks/>
            </p:cNvSpPr>
            <p:nvPr/>
          </p:nvSpPr>
          <p:spPr bwMode="auto">
            <a:xfrm>
              <a:off x="950" y="719"/>
              <a:ext cx="555" cy="741"/>
            </a:xfrm>
            <a:custGeom>
              <a:avLst/>
              <a:gdLst>
                <a:gd name="T0" fmla="*/ 0 w 48"/>
                <a:gd name="T1" fmla="*/ 16 h 64"/>
                <a:gd name="T2" fmla="*/ 0 w 48"/>
                <a:gd name="T3" fmla="*/ 48 h 64"/>
                <a:gd name="T4" fmla="*/ 48 w 48"/>
                <a:gd name="T5" fmla="*/ 44 h 64"/>
                <a:gd name="T6" fmla="*/ 48 w 48"/>
                <a:gd name="T7" fmla="*/ 12 h 64"/>
                <a:gd name="T8" fmla="*/ 0 w 48"/>
                <a:gd name="T9" fmla="*/ 16 h 64"/>
              </a:gdLst>
              <a:ahLst/>
              <a:cxnLst>
                <a:cxn ang="0">
                  <a:pos x="T0" y="T1"/>
                </a:cxn>
                <a:cxn ang="0">
                  <a:pos x="T2" y="T3"/>
                </a:cxn>
                <a:cxn ang="0">
                  <a:pos x="T4" y="T5"/>
                </a:cxn>
                <a:cxn ang="0">
                  <a:pos x="T6" y="T7"/>
                </a:cxn>
                <a:cxn ang="0">
                  <a:pos x="T8" y="T9"/>
                </a:cxn>
              </a:cxnLst>
              <a:rect l="0" t="0" r="r" b="b"/>
              <a:pathLst>
                <a:path w="48" h="64">
                  <a:moveTo>
                    <a:pt x="0" y="16"/>
                  </a:moveTo>
                  <a:cubicBezTo>
                    <a:pt x="0" y="48"/>
                    <a:pt x="0" y="48"/>
                    <a:pt x="0" y="48"/>
                  </a:cubicBezTo>
                  <a:cubicBezTo>
                    <a:pt x="24" y="32"/>
                    <a:pt x="24" y="64"/>
                    <a:pt x="48" y="44"/>
                  </a:cubicBezTo>
                  <a:cubicBezTo>
                    <a:pt x="48" y="12"/>
                    <a:pt x="48" y="12"/>
                    <a:pt x="48" y="12"/>
                  </a:cubicBezTo>
                  <a:cubicBezTo>
                    <a:pt x="24" y="32"/>
                    <a:pt x="24" y="0"/>
                    <a:pt x="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04" name="Group 4">
            <a:extLst>
              <a:ext uri="{FF2B5EF4-FFF2-40B4-BE49-F238E27FC236}">
                <a16:creationId xmlns:a16="http://schemas.microsoft.com/office/drawing/2014/main" id="{53C2390F-C7BE-4D4B-8679-8A844FD0D75B}"/>
              </a:ext>
            </a:extLst>
          </p:cNvPr>
          <p:cNvGrpSpPr>
            <a:grpSpLocks noChangeAspect="1"/>
          </p:cNvGrpSpPr>
          <p:nvPr/>
        </p:nvGrpSpPr>
        <p:grpSpPr bwMode="auto">
          <a:xfrm>
            <a:off x="4973642" y="4263232"/>
            <a:ext cx="154135" cy="182563"/>
            <a:chOff x="811" y="719"/>
            <a:chExt cx="694" cy="822"/>
          </a:xfrm>
          <a:solidFill>
            <a:srgbClr val="00B050"/>
          </a:solidFill>
        </p:grpSpPr>
        <p:sp>
          <p:nvSpPr>
            <p:cNvPr id="105" name="Freeform 5">
              <a:extLst>
                <a:ext uri="{FF2B5EF4-FFF2-40B4-BE49-F238E27FC236}">
                  <a16:creationId xmlns:a16="http://schemas.microsoft.com/office/drawing/2014/main" id="{6F279F37-C028-43D0-8EEC-115EAD2EEE02}"/>
                </a:ext>
              </a:extLst>
            </p:cNvPr>
            <p:cNvSpPr>
              <a:spLocks/>
            </p:cNvSpPr>
            <p:nvPr/>
          </p:nvSpPr>
          <p:spPr bwMode="auto">
            <a:xfrm>
              <a:off x="811" y="800"/>
              <a:ext cx="93" cy="741"/>
            </a:xfrm>
            <a:custGeom>
              <a:avLst/>
              <a:gdLst>
                <a:gd name="T0" fmla="*/ 4 w 8"/>
                <a:gd name="T1" fmla="*/ 0 h 64"/>
                <a:gd name="T2" fmla="*/ 0 w 8"/>
                <a:gd name="T3" fmla="*/ 4 h 64"/>
                <a:gd name="T4" fmla="*/ 0 w 8"/>
                <a:gd name="T5" fmla="*/ 64 h 64"/>
                <a:gd name="T6" fmla="*/ 8 w 8"/>
                <a:gd name="T7" fmla="*/ 64 h 64"/>
                <a:gd name="T8" fmla="*/ 8 w 8"/>
                <a:gd name="T9" fmla="*/ 4 h 64"/>
                <a:gd name="T10" fmla="*/ 4 w 8"/>
                <a:gd name="T11" fmla="*/ 0 h 64"/>
              </a:gdLst>
              <a:ahLst/>
              <a:cxnLst>
                <a:cxn ang="0">
                  <a:pos x="T0" y="T1"/>
                </a:cxn>
                <a:cxn ang="0">
                  <a:pos x="T2" y="T3"/>
                </a:cxn>
                <a:cxn ang="0">
                  <a:pos x="T4" y="T5"/>
                </a:cxn>
                <a:cxn ang="0">
                  <a:pos x="T6" y="T7"/>
                </a:cxn>
                <a:cxn ang="0">
                  <a:pos x="T8" y="T9"/>
                </a:cxn>
                <a:cxn ang="0">
                  <a:pos x="T10" y="T11"/>
                </a:cxn>
              </a:cxnLst>
              <a:rect l="0" t="0" r="r" b="b"/>
              <a:pathLst>
                <a:path w="8" h="64">
                  <a:moveTo>
                    <a:pt x="4" y="0"/>
                  </a:moveTo>
                  <a:cubicBezTo>
                    <a:pt x="2" y="0"/>
                    <a:pt x="0" y="2"/>
                    <a:pt x="0" y="4"/>
                  </a:cubicBezTo>
                  <a:cubicBezTo>
                    <a:pt x="0" y="64"/>
                    <a:pt x="0" y="64"/>
                    <a:pt x="0" y="64"/>
                  </a:cubicBezTo>
                  <a:cubicBezTo>
                    <a:pt x="8" y="64"/>
                    <a:pt x="8" y="64"/>
                    <a:pt x="8" y="64"/>
                  </a:cubicBezTo>
                  <a:cubicBezTo>
                    <a:pt x="8" y="4"/>
                    <a:pt x="8" y="4"/>
                    <a:pt x="8" y="4"/>
                  </a:cubicBezTo>
                  <a:cubicBezTo>
                    <a:pt x="8" y="2"/>
                    <a:pt x="7"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9" name="Freeform 6">
              <a:extLst>
                <a:ext uri="{FF2B5EF4-FFF2-40B4-BE49-F238E27FC236}">
                  <a16:creationId xmlns:a16="http://schemas.microsoft.com/office/drawing/2014/main" id="{E920374D-DFA8-42F5-9A45-AA6648CF8A2D}"/>
                </a:ext>
              </a:extLst>
            </p:cNvPr>
            <p:cNvSpPr>
              <a:spLocks/>
            </p:cNvSpPr>
            <p:nvPr/>
          </p:nvSpPr>
          <p:spPr bwMode="auto">
            <a:xfrm>
              <a:off x="950" y="719"/>
              <a:ext cx="555" cy="741"/>
            </a:xfrm>
            <a:custGeom>
              <a:avLst/>
              <a:gdLst>
                <a:gd name="T0" fmla="*/ 0 w 48"/>
                <a:gd name="T1" fmla="*/ 16 h 64"/>
                <a:gd name="T2" fmla="*/ 0 w 48"/>
                <a:gd name="T3" fmla="*/ 48 h 64"/>
                <a:gd name="T4" fmla="*/ 48 w 48"/>
                <a:gd name="T5" fmla="*/ 44 h 64"/>
                <a:gd name="T6" fmla="*/ 48 w 48"/>
                <a:gd name="T7" fmla="*/ 12 h 64"/>
                <a:gd name="T8" fmla="*/ 0 w 48"/>
                <a:gd name="T9" fmla="*/ 16 h 64"/>
              </a:gdLst>
              <a:ahLst/>
              <a:cxnLst>
                <a:cxn ang="0">
                  <a:pos x="T0" y="T1"/>
                </a:cxn>
                <a:cxn ang="0">
                  <a:pos x="T2" y="T3"/>
                </a:cxn>
                <a:cxn ang="0">
                  <a:pos x="T4" y="T5"/>
                </a:cxn>
                <a:cxn ang="0">
                  <a:pos x="T6" y="T7"/>
                </a:cxn>
                <a:cxn ang="0">
                  <a:pos x="T8" y="T9"/>
                </a:cxn>
              </a:cxnLst>
              <a:rect l="0" t="0" r="r" b="b"/>
              <a:pathLst>
                <a:path w="48" h="64">
                  <a:moveTo>
                    <a:pt x="0" y="16"/>
                  </a:moveTo>
                  <a:cubicBezTo>
                    <a:pt x="0" y="48"/>
                    <a:pt x="0" y="48"/>
                    <a:pt x="0" y="48"/>
                  </a:cubicBezTo>
                  <a:cubicBezTo>
                    <a:pt x="24" y="32"/>
                    <a:pt x="24" y="64"/>
                    <a:pt x="48" y="44"/>
                  </a:cubicBezTo>
                  <a:cubicBezTo>
                    <a:pt x="48" y="12"/>
                    <a:pt x="48" y="12"/>
                    <a:pt x="48" y="12"/>
                  </a:cubicBezTo>
                  <a:cubicBezTo>
                    <a:pt x="24" y="32"/>
                    <a:pt x="24" y="0"/>
                    <a:pt x="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10" name="Rectangle 109">
            <a:extLst>
              <a:ext uri="{FF2B5EF4-FFF2-40B4-BE49-F238E27FC236}">
                <a16:creationId xmlns:a16="http://schemas.microsoft.com/office/drawing/2014/main" id="{D112EAE9-1C24-4AF0-B3DD-273BF2FF5A59}"/>
              </a:ext>
            </a:extLst>
          </p:cNvPr>
          <p:cNvSpPr/>
          <p:nvPr/>
        </p:nvSpPr>
        <p:spPr>
          <a:xfrm>
            <a:off x="1166813" y="2747963"/>
            <a:ext cx="541338" cy="468313"/>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36000" rtlCol="0" anchor="ctr"/>
          <a:lstStyle/>
          <a:p>
            <a:pPr algn="ctr"/>
            <a:r>
              <a:rPr lang="en-US" sz="900" dirty="0"/>
              <a:t>Internal</a:t>
            </a:r>
          </a:p>
        </p:txBody>
      </p:sp>
      <p:grpSp>
        <p:nvGrpSpPr>
          <p:cNvPr id="117" name="Group 14">
            <a:extLst>
              <a:ext uri="{FF2B5EF4-FFF2-40B4-BE49-F238E27FC236}">
                <a16:creationId xmlns:a16="http://schemas.microsoft.com/office/drawing/2014/main" id="{29BB69B7-C907-4647-8DD8-1BB4BD3BBC69}"/>
              </a:ext>
            </a:extLst>
          </p:cNvPr>
          <p:cNvGrpSpPr/>
          <p:nvPr/>
        </p:nvGrpSpPr>
        <p:grpSpPr>
          <a:xfrm>
            <a:off x="1982788" y="5237163"/>
            <a:ext cx="754063" cy="77788"/>
            <a:chOff x="3408784" y="1470274"/>
            <a:chExt cx="2376063" cy="76657"/>
          </a:xfrm>
        </p:grpSpPr>
        <p:cxnSp>
          <p:nvCxnSpPr>
            <p:cNvPr id="118" name="Connecteur droit 185">
              <a:extLst>
                <a:ext uri="{FF2B5EF4-FFF2-40B4-BE49-F238E27FC236}">
                  <a16:creationId xmlns:a16="http://schemas.microsoft.com/office/drawing/2014/main" id="{CD4E4682-D080-4B8E-8CD8-90A184745248}"/>
                </a:ext>
              </a:extLst>
            </p:cNvPr>
            <p:cNvCxnSpPr>
              <a:cxnSpLocks/>
            </p:cNvCxnSpPr>
            <p:nvPr/>
          </p:nvCxnSpPr>
          <p:spPr bwMode="auto">
            <a:xfrm>
              <a:off x="3408784" y="1508602"/>
              <a:ext cx="2376063" cy="0"/>
            </a:xfrm>
            <a:prstGeom prst="line">
              <a:avLst/>
            </a:prstGeom>
            <a:solidFill>
              <a:schemeClr val="accent1"/>
            </a:solidFill>
            <a:ln w="9525" cap="flat" cmpd="sng" algn="ctr">
              <a:solidFill>
                <a:schemeClr val="bg1">
                  <a:lumMod val="50000"/>
                </a:schemeClr>
              </a:solidFill>
              <a:prstDash val="solid"/>
              <a:round/>
              <a:headEnd type="diamond" w="med" len="med"/>
              <a:tailEnd type="diamond" w="med" len="med"/>
            </a:ln>
            <a:effectLst/>
          </p:spPr>
        </p:cxnSp>
        <p:cxnSp>
          <p:nvCxnSpPr>
            <p:cNvPr id="119" name="Straight Connector 11">
              <a:extLst>
                <a:ext uri="{FF2B5EF4-FFF2-40B4-BE49-F238E27FC236}">
                  <a16:creationId xmlns:a16="http://schemas.microsoft.com/office/drawing/2014/main" id="{B39AB618-3D12-44DB-99AE-7959433CD3C6}"/>
                </a:ext>
              </a:extLst>
            </p:cNvPr>
            <p:cNvCxnSpPr/>
            <p:nvPr/>
          </p:nvCxnSpPr>
          <p:spPr bwMode="auto">
            <a:xfrm>
              <a:off x="4002968" y="1470274"/>
              <a:ext cx="0" cy="76657"/>
            </a:xfrm>
            <a:prstGeom prst="line">
              <a:avLst/>
            </a:prstGeom>
            <a:solidFill>
              <a:schemeClr val="accent1"/>
            </a:solidFill>
            <a:ln w="6350" cap="flat" cmpd="sng" algn="ctr">
              <a:solidFill>
                <a:schemeClr val="tx1"/>
              </a:solidFill>
              <a:prstDash val="solid"/>
              <a:round/>
              <a:headEnd type="none" w="med" len="med"/>
              <a:tailEnd type="none" w="med" len="med"/>
            </a:ln>
            <a:effectLst/>
          </p:spPr>
        </p:cxnSp>
        <p:cxnSp>
          <p:nvCxnSpPr>
            <p:cNvPr id="120" name="Straight Connector 393">
              <a:extLst>
                <a:ext uri="{FF2B5EF4-FFF2-40B4-BE49-F238E27FC236}">
                  <a16:creationId xmlns:a16="http://schemas.microsoft.com/office/drawing/2014/main" id="{EFA93900-486E-4723-A0BF-C217C77D99D9}"/>
                </a:ext>
              </a:extLst>
            </p:cNvPr>
            <p:cNvCxnSpPr/>
            <p:nvPr/>
          </p:nvCxnSpPr>
          <p:spPr bwMode="auto">
            <a:xfrm>
              <a:off x="4597152" y="1470274"/>
              <a:ext cx="0" cy="76657"/>
            </a:xfrm>
            <a:prstGeom prst="line">
              <a:avLst/>
            </a:prstGeom>
            <a:solidFill>
              <a:schemeClr val="accent1"/>
            </a:solidFill>
            <a:ln w="6350" cap="flat" cmpd="sng" algn="ctr">
              <a:solidFill>
                <a:schemeClr val="tx1"/>
              </a:solidFill>
              <a:prstDash val="solid"/>
              <a:round/>
              <a:headEnd type="none" w="med" len="med"/>
              <a:tailEnd type="none" w="med" len="med"/>
            </a:ln>
            <a:effectLst/>
          </p:spPr>
        </p:cxnSp>
        <p:cxnSp>
          <p:nvCxnSpPr>
            <p:cNvPr id="121" name="Straight Connector 395">
              <a:extLst>
                <a:ext uri="{FF2B5EF4-FFF2-40B4-BE49-F238E27FC236}">
                  <a16:creationId xmlns:a16="http://schemas.microsoft.com/office/drawing/2014/main" id="{269A855B-3A91-41A6-9351-59F2CCA09421}"/>
                </a:ext>
              </a:extLst>
            </p:cNvPr>
            <p:cNvCxnSpPr/>
            <p:nvPr/>
          </p:nvCxnSpPr>
          <p:spPr bwMode="auto">
            <a:xfrm>
              <a:off x="5191336" y="1470274"/>
              <a:ext cx="0" cy="76657"/>
            </a:xfrm>
            <a:prstGeom prst="line">
              <a:avLst/>
            </a:prstGeom>
            <a:solidFill>
              <a:schemeClr val="accent1"/>
            </a:solidFill>
            <a:ln w="6350" cap="flat" cmpd="sng" algn="ctr">
              <a:solidFill>
                <a:schemeClr val="tx1"/>
              </a:solidFill>
              <a:prstDash val="solid"/>
              <a:round/>
              <a:headEnd type="none" w="med" len="med"/>
              <a:tailEnd type="none" w="med" len="med"/>
            </a:ln>
            <a:effectLst/>
          </p:spPr>
        </p:cxnSp>
      </p:grpSp>
      <p:sp>
        <p:nvSpPr>
          <p:cNvPr id="122" name="Flowchart: Connector 137">
            <a:extLst>
              <a:ext uri="{FF2B5EF4-FFF2-40B4-BE49-F238E27FC236}">
                <a16:creationId xmlns:a16="http://schemas.microsoft.com/office/drawing/2014/main" id="{4BB1FB59-BBA0-4C1D-99BF-B17C66F28105}"/>
              </a:ext>
            </a:extLst>
          </p:cNvPr>
          <p:cNvSpPr/>
          <p:nvPr/>
        </p:nvSpPr>
        <p:spPr>
          <a:xfrm>
            <a:off x="2508938" y="5208588"/>
            <a:ext cx="127000" cy="125413"/>
          </a:xfrm>
          <a:prstGeom prst="flowChartConnector">
            <a:avLst/>
          </a:prstGeom>
          <a:solidFill>
            <a:srgbClr val="00206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Arial" panose="020B0604020202020204" pitchFamily="34" charset="0"/>
              <a:buChar char="•"/>
            </a:pPr>
            <a:endParaRPr lang="en-US" sz="1000" dirty="0">
              <a:solidFill>
                <a:schemeClr val="tx1"/>
              </a:solidFill>
            </a:endParaRPr>
          </a:p>
        </p:txBody>
      </p:sp>
      <p:sp>
        <p:nvSpPr>
          <p:cNvPr id="123" name="Rectangle 122">
            <a:extLst>
              <a:ext uri="{FF2B5EF4-FFF2-40B4-BE49-F238E27FC236}">
                <a16:creationId xmlns:a16="http://schemas.microsoft.com/office/drawing/2014/main" id="{BA1295D8-39D5-452E-8452-EBFDE65B613E}"/>
              </a:ext>
            </a:extLst>
          </p:cNvPr>
          <p:cNvSpPr/>
          <p:nvPr/>
        </p:nvSpPr>
        <p:spPr>
          <a:xfrm>
            <a:off x="2884487" y="5033963"/>
            <a:ext cx="1903413" cy="4683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36000" rtlCol="0" anchor="ctr"/>
          <a:lstStyle/>
          <a:p>
            <a:r>
              <a:rPr lang="en-US" sz="900" dirty="0">
                <a:solidFill>
                  <a:schemeClr val="tx1"/>
                </a:solidFill>
              </a:rPr>
              <a:t>All insurance companies have developed ERP or are using external ones</a:t>
            </a:r>
          </a:p>
        </p:txBody>
      </p:sp>
      <p:grpSp>
        <p:nvGrpSpPr>
          <p:cNvPr id="124" name="Group 14">
            <a:extLst>
              <a:ext uri="{FF2B5EF4-FFF2-40B4-BE49-F238E27FC236}">
                <a16:creationId xmlns:a16="http://schemas.microsoft.com/office/drawing/2014/main" id="{10B9D223-51DC-479C-9515-C97357E036F3}"/>
              </a:ext>
            </a:extLst>
          </p:cNvPr>
          <p:cNvGrpSpPr/>
          <p:nvPr/>
        </p:nvGrpSpPr>
        <p:grpSpPr>
          <a:xfrm>
            <a:off x="5010150" y="5207533"/>
            <a:ext cx="754063" cy="76657"/>
            <a:chOff x="3408784" y="1470274"/>
            <a:chExt cx="2376063" cy="76657"/>
          </a:xfrm>
        </p:grpSpPr>
        <p:cxnSp>
          <p:nvCxnSpPr>
            <p:cNvPr id="125" name="Connecteur droit 185">
              <a:extLst>
                <a:ext uri="{FF2B5EF4-FFF2-40B4-BE49-F238E27FC236}">
                  <a16:creationId xmlns:a16="http://schemas.microsoft.com/office/drawing/2014/main" id="{3AE562F1-90BA-41B3-8B73-A97CE8E68B08}"/>
                </a:ext>
              </a:extLst>
            </p:cNvPr>
            <p:cNvCxnSpPr>
              <a:cxnSpLocks/>
            </p:cNvCxnSpPr>
            <p:nvPr/>
          </p:nvCxnSpPr>
          <p:spPr bwMode="auto">
            <a:xfrm>
              <a:off x="3408784" y="1508602"/>
              <a:ext cx="2376063" cy="0"/>
            </a:xfrm>
            <a:prstGeom prst="line">
              <a:avLst/>
            </a:prstGeom>
            <a:solidFill>
              <a:schemeClr val="accent1"/>
            </a:solidFill>
            <a:ln w="9525" cap="flat" cmpd="sng" algn="ctr">
              <a:solidFill>
                <a:schemeClr val="bg1">
                  <a:lumMod val="50000"/>
                </a:schemeClr>
              </a:solidFill>
              <a:prstDash val="solid"/>
              <a:round/>
              <a:headEnd type="diamond" w="med" len="med"/>
              <a:tailEnd type="diamond" w="med" len="med"/>
            </a:ln>
            <a:effectLst/>
          </p:spPr>
        </p:cxnSp>
        <p:cxnSp>
          <p:nvCxnSpPr>
            <p:cNvPr id="126" name="Straight Connector 11">
              <a:extLst>
                <a:ext uri="{FF2B5EF4-FFF2-40B4-BE49-F238E27FC236}">
                  <a16:creationId xmlns:a16="http://schemas.microsoft.com/office/drawing/2014/main" id="{A8CCFACB-ECCB-4003-B8D1-C22C3549E467}"/>
                </a:ext>
              </a:extLst>
            </p:cNvPr>
            <p:cNvCxnSpPr/>
            <p:nvPr/>
          </p:nvCxnSpPr>
          <p:spPr bwMode="auto">
            <a:xfrm>
              <a:off x="4002968" y="1470274"/>
              <a:ext cx="0" cy="76657"/>
            </a:xfrm>
            <a:prstGeom prst="line">
              <a:avLst/>
            </a:prstGeom>
            <a:solidFill>
              <a:schemeClr val="accent1"/>
            </a:solidFill>
            <a:ln w="6350" cap="flat" cmpd="sng" algn="ctr">
              <a:solidFill>
                <a:schemeClr val="tx1"/>
              </a:solidFill>
              <a:prstDash val="solid"/>
              <a:round/>
              <a:headEnd type="none" w="med" len="med"/>
              <a:tailEnd type="none" w="med" len="med"/>
            </a:ln>
            <a:effectLst/>
          </p:spPr>
        </p:cxnSp>
        <p:cxnSp>
          <p:nvCxnSpPr>
            <p:cNvPr id="127" name="Straight Connector 393">
              <a:extLst>
                <a:ext uri="{FF2B5EF4-FFF2-40B4-BE49-F238E27FC236}">
                  <a16:creationId xmlns:a16="http://schemas.microsoft.com/office/drawing/2014/main" id="{74D0CB76-2338-4F8E-A22C-3AAF6B1B3821}"/>
                </a:ext>
              </a:extLst>
            </p:cNvPr>
            <p:cNvCxnSpPr/>
            <p:nvPr/>
          </p:nvCxnSpPr>
          <p:spPr bwMode="auto">
            <a:xfrm>
              <a:off x="4597152" y="1470274"/>
              <a:ext cx="0" cy="76657"/>
            </a:xfrm>
            <a:prstGeom prst="line">
              <a:avLst/>
            </a:prstGeom>
            <a:solidFill>
              <a:schemeClr val="accent1"/>
            </a:solidFill>
            <a:ln w="6350" cap="flat" cmpd="sng" algn="ctr">
              <a:solidFill>
                <a:schemeClr val="tx1"/>
              </a:solidFill>
              <a:prstDash val="solid"/>
              <a:round/>
              <a:headEnd type="none" w="med" len="med"/>
              <a:tailEnd type="none" w="med" len="med"/>
            </a:ln>
            <a:effectLst/>
          </p:spPr>
        </p:cxnSp>
        <p:cxnSp>
          <p:nvCxnSpPr>
            <p:cNvPr id="128" name="Straight Connector 395">
              <a:extLst>
                <a:ext uri="{FF2B5EF4-FFF2-40B4-BE49-F238E27FC236}">
                  <a16:creationId xmlns:a16="http://schemas.microsoft.com/office/drawing/2014/main" id="{CDC93254-7FBE-488E-B9C5-BCE6636852AE}"/>
                </a:ext>
              </a:extLst>
            </p:cNvPr>
            <p:cNvCxnSpPr/>
            <p:nvPr/>
          </p:nvCxnSpPr>
          <p:spPr bwMode="auto">
            <a:xfrm>
              <a:off x="5191336" y="1470274"/>
              <a:ext cx="0" cy="76657"/>
            </a:xfrm>
            <a:prstGeom prst="line">
              <a:avLst/>
            </a:prstGeom>
            <a:solidFill>
              <a:schemeClr val="accent1"/>
            </a:solidFill>
            <a:ln w="6350" cap="flat" cmpd="sng" algn="ctr">
              <a:solidFill>
                <a:schemeClr val="tx1"/>
              </a:solidFill>
              <a:prstDash val="solid"/>
              <a:round/>
              <a:headEnd type="none" w="med" len="med"/>
              <a:tailEnd type="none" w="med" len="med"/>
            </a:ln>
            <a:effectLst/>
          </p:spPr>
        </p:cxnSp>
      </p:grpSp>
      <p:sp>
        <p:nvSpPr>
          <p:cNvPr id="129" name="Flowchart: Connector 137">
            <a:extLst>
              <a:ext uri="{FF2B5EF4-FFF2-40B4-BE49-F238E27FC236}">
                <a16:creationId xmlns:a16="http://schemas.microsoft.com/office/drawing/2014/main" id="{41C22EBB-F88D-45C4-8EEC-7D82784A1DFD}"/>
              </a:ext>
            </a:extLst>
          </p:cNvPr>
          <p:cNvSpPr/>
          <p:nvPr/>
        </p:nvSpPr>
        <p:spPr>
          <a:xfrm>
            <a:off x="5243990" y="5189538"/>
            <a:ext cx="126000" cy="125413"/>
          </a:xfrm>
          <a:prstGeom prst="flowChartConnector">
            <a:avLst/>
          </a:prstGeom>
          <a:solidFill>
            <a:srgbClr val="00206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Arial" panose="020B0604020202020204" pitchFamily="34" charset="0"/>
              <a:buChar char="•"/>
            </a:pPr>
            <a:endParaRPr lang="en-US" sz="1000" dirty="0">
              <a:solidFill>
                <a:schemeClr val="tx1"/>
              </a:solidFill>
            </a:endParaRPr>
          </a:p>
        </p:txBody>
      </p:sp>
      <p:sp>
        <p:nvSpPr>
          <p:cNvPr id="130" name="Rectangle 129">
            <a:extLst>
              <a:ext uri="{FF2B5EF4-FFF2-40B4-BE49-F238E27FC236}">
                <a16:creationId xmlns:a16="http://schemas.microsoft.com/office/drawing/2014/main" id="{163A8F1B-F414-4330-AC35-FC60619A3D17}"/>
              </a:ext>
            </a:extLst>
          </p:cNvPr>
          <p:cNvSpPr/>
          <p:nvPr/>
        </p:nvSpPr>
        <p:spPr>
          <a:xfrm>
            <a:off x="5913438" y="5033963"/>
            <a:ext cx="1902540" cy="4683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36000" rtlCol="0" anchor="ctr"/>
          <a:lstStyle/>
          <a:p>
            <a:r>
              <a:rPr lang="en-US" sz="900" dirty="0">
                <a:solidFill>
                  <a:schemeClr val="tx1"/>
                </a:solidFill>
              </a:rPr>
              <a:t>Hestia is anticipating a surge in repair in kind</a:t>
            </a:r>
          </a:p>
        </p:txBody>
      </p:sp>
      <p:sp>
        <p:nvSpPr>
          <p:cNvPr id="132" name="Oval 131">
            <a:extLst>
              <a:ext uri="{FF2B5EF4-FFF2-40B4-BE49-F238E27FC236}">
                <a16:creationId xmlns:a16="http://schemas.microsoft.com/office/drawing/2014/main" id="{1A3DE5F6-DC50-4B3E-8712-4F7931E9D3D4}"/>
              </a:ext>
            </a:extLst>
          </p:cNvPr>
          <p:cNvSpPr/>
          <p:nvPr>
            <p:custDataLst>
              <p:tags r:id="rId2"/>
            </p:custDataLst>
          </p:nvPr>
        </p:nvSpPr>
        <p:spPr bwMode="auto">
          <a:xfrm>
            <a:off x="1895475" y="2425700"/>
            <a:ext cx="187325" cy="187325"/>
          </a:xfrm>
          <a:prstGeom prst="ellipse">
            <a:avLst/>
          </a:prstGeom>
          <a:solidFill>
            <a:schemeClr val="bg1"/>
          </a:solidFill>
          <a:ln w="9525" cap="flat" cmpd="sng" algn="ctr">
            <a:solidFill>
              <a:schemeClr val="tx2"/>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133" name="Arc 132">
            <a:extLst>
              <a:ext uri="{FF2B5EF4-FFF2-40B4-BE49-F238E27FC236}">
                <a16:creationId xmlns:a16="http://schemas.microsoft.com/office/drawing/2014/main" id="{DC661DF3-2B60-4258-8A3C-6DA55E7974BD}"/>
              </a:ext>
            </a:extLst>
          </p:cNvPr>
          <p:cNvSpPr/>
          <p:nvPr>
            <p:custDataLst>
              <p:tags r:id="rId3"/>
            </p:custDataLst>
          </p:nvPr>
        </p:nvSpPr>
        <p:spPr bwMode="gray">
          <a:xfrm>
            <a:off x="1895475" y="2425700"/>
            <a:ext cx="187324" cy="187324"/>
          </a:xfrm>
          <a:prstGeom prst="arc">
            <a:avLst>
              <a:gd name="adj1" fmla="val 16200000"/>
              <a:gd name="adj2" fmla="val 10800000"/>
            </a:avLst>
          </a:prstGeom>
          <a:solidFill>
            <a:schemeClr val="tx2"/>
          </a:solidFill>
          <a:ln w="9525" cap="flat" cmpd="sng" algn="ctr">
            <a:solidFill>
              <a:schemeClr val="tx2"/>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34" name="Oval 133">
            <a:extLst>
              <a:ext uri="{FF2B5EF4-FFF2-40B4-BE49-F238E27FC236}">
                <a16:creationId xmlns:a16="http://schemas.microsoft.com/office/drawing/2014/main" id="{D5795A40-7B7E-4315-876A-A38D6610B661}"/>
              </a:ext>
            </a:extLst>
          </p:cNvPr>
          <p:cNvSpPr/>
          <p:nvPr>
            <p:custDataLst>
              <p:tags r:id="rId4"/>
            </p:custDataLst>
          </p:nvPr>
        </p:nvSpPr>
        <p:spPr bwMode="auto">
          <a:xfrm>
            <a:off x="1895475" y="2914650"/>
            <a:ext cx="187325" cy="187325"/>
          </a:xfrm>
          <a:prstGeom prst="ellipse">
            <a:avLst/>
          </a:prstGeom>
          <a:solidFill>
            <a:schemeClr val="tx2"/>
          </a:solidFill>
          <a:ln w="9525" cap="flat" cmpd="sng" algn="ctr">
            <a:solidFill>
              <a:schemeClr val="tx2"/>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136" name="Oval 135">
            <a:extLst>
              <a:ext uri="{FF2B5EF4-FFF2-40B4-BE49-F238E27FC236}">
                <a16:creationId xmlns:a16="http://schemas.microsoft.com/office/drawing/2014/main" id="{005E694E-10BD-41C7-B221-883736CCCEFB}"/>
              </a:ext>
            </a:extLst>
          </p:cNvPr>
          <p:cNvSpPr/>
          <p:nvPr>
            <p:custDataLst>
              <p:tags r:id="rId5"/>
            </p:custDataLst>
          </p:nvPr>
        </p:nvSpPr>
        <p:spPr bwMode="auto">
          <a:xfrm>
            <a:off x="1895475" y="3427413"/>
            <a:ext cx="187325" cy="187325"/>
          </a:xfrm>
          <a:prstGeom prst="ellipse">
            <a:avLst/>
          </a:prstGeom>
          <a:solidFill>
            <a:schemeClr val="bg1"/>
          </a:solidFill>
          <a:ln w="9525" cap="flat" cmpd="sng" algn="ctr">
            <a:solidFill>
              <a:schemeClr val="tx2"/>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13" name="Arc 12">
            <a:extLst>
              <a:ext uri="{FF2B5EF4-FFF2-40B4-BE49-F238E27FC236}">
                <a16:creationId xmlns:a16="http://schemas.microsoft.com/office/drawing/2014/main" id="{93256D83-834B-4334-B9DB-6D53960A9062}"/>
              </a:ext>
            </a:extLst>
          </p:cNvPr>
          <p:cNvSpPr/>
          <p:nvPr>
            <p:custDataLst>
              <p:tags r:id="rId6"/>
            </p:custDataLst>
          </p:nvPr>
        </p:nvSpPr>
        <p:spPr bwMode="gray">
          <a:xfrm>
            <a:off x="1895475" y="3427413"/>
            <a:ext cx="187324" cy="187324"/>
          </a:xfrm>
          <a:prstGeom prst="arc">
            <a:avLst>
              <a:gd name="adj1" fmla="val 16200000"/>
              <a:gd name="adj2" fmla="val 5400000"/>
            </a:avLst>
          </a:prstGeom>
          <a:solidFill>
            <a:schemeClr val="tx2"/>
          </a:solidFill>
          <a:ln w="9525" cap="flat" cmpd="sng" algn="ctr">
            <a:solidFill>
              <a:schemeClr val="tx2"/>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37" name="Oval 136">
            <a:extLst>
              <a:ext uri="{FF2B5EF4-FFF2-40B4-BE49-F238E27FC236}">
                <a16:creationId xmlns:a16="http://schemas.microsoft.com/office/drawing/2014/main" id="{AF67C425-8708-4B3E-9B2A-E5C85D989489}"/>
              </a:ext>
            </a:extLst>
          </p:cNvPr>
          <p:cNvSpPr/>
          <p:nvPr>
            <p:custDataLst>
              <p:tags r:id="rId7"/>
            </p:custDataLst>
          </p:nvPr>
        </p:nvSpPr>
        <p:spPr bwMode="auto">
          <a:xfrm>
            <a:off x="4940300" y="2408238"/>
            <a:ext cx="187325" cy="187325"/>
          </a:xfrm>
          <a:prstGeom prst="ellipse">
            <a:avLst/>
          </a:prstGeom>
          <a:solidFill>
            <a:schemeClr val="tx2"/>
          </a:solidFill>
          <a:ln w="9525" cap="flat" cmpd="sng" algn="ctr">
            <a:solidFill>
              <a:schemeClr val="tx2"/>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pic>
        <p:nvPicPr>
          <p:cNvPr id="159" name="Graphic 167" descr="Checkmark with solid fill">
            <a:extLst>
              <a:ext uri="{FF2B5EF4-FFF2-40B4-BE49-F238E27FC236}">
                <a16:creationId xmlns:a16="http://schemas.microsoft.com/office/drawing/2014/main" id="{A0D45BB9-5749-4966-B0B2-38AFE5E114D3}"/>
              </a:ext>
            </a:extLst>
          </p:cNvPr>
          <p:cNvPicPr>
            <a:picLocks noChangeAspect="1"/>
          </p:cNvPicPr>
          <p:nvPr/>
        </p:nvPicPr>
        <p:blipFill>
          <a:blip r:embed="rId28" cstate="print">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584515" y="6483253"/>
            <a:ext cx="218372" cy="218372"/>
          </a:xfrm>
          <a:prstGeom prst="rect">
            <a:avLst/>
          </a:prstGeom>
        </p:spPr>
      </p:pic>
      <p:sp>
        <p:nvSpPr>
          <p:cNvPr id="160" name="ZoneTexte 523">
            <a:extLst>
              <a:ext uri="{FF2B5EF4-FFF2-40B4-BE49-F238E27FC236}">
                <a16:creationId xmlns:a16="http://schemas.microsoft.com/office/drawing/2014/main" id="{A8A94204-7780-44D2-9F69-E6D88D81CCC9}"/>
              </a:ext>
            </a:extLst>
          </p:cNvPr>
          <p:cNvSpPr txBox="1"/>
          <p:nvPr/>
        </p:nvSpPr>
        <p:spPr>
          <a:xfrm>
            <a:off x="681410" y="6483253"/>
            <a:ext cx="899388" cy="230832"/>
          </a:xfrm>
          <a:prstGeom prst="rect">
            <a:avLst/>
          </a:prstGeom>
          <a:noFill/>
        </p:spPr>
        <p:txBody>
          <a:bodyPr wrap="square">
            <a:spAutoFit/>
          </a:bodyPr>
          <a:lstStyle/>
          <a:p>
            <a:pPr algn="ctr"/>
            <a:r>
              <a:rPr lang="en-US" sz="900" i="1" dirty="0"/>
              <a:t>Deployed</a:t>
            </a:r>
          </a:p>
        </p:txBody>
      </p:sp>
      <p:pic>
        <p:nvPicPr>
          <p:cNvPr id="161" name="Graphic 167" descr="Checkmark with solid fill">
            <a:extLst>
              <a:ext uri="{FF2B5EF4-FFF2-40B4-BE49-F238E27FC236}">
                <a16:creationId xmlns:a16="http://schemas.microsoft.com/office/drawing/2014/main" id="{D77A461A-375C-4AF1-8B9E-94FE6C68C6A1}"/>
              </a:ext>
            </a:extLst>
          </p:cNvPr>
          <p:cNvPicPr>
            <a:picLocks noChangeAspect="1"/>
          </p:cNvPicPr>
          <p:nvPr/>
        </p:nvPicPr>
        <p:blipFill>
          <a:blip r:embed="rId30" cstate="print">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636335" y="6483253"/>
            <a:ext cx="218372" cy="218372"/>
          </a:xfrm>
          <a:prstGeom prst="rect">
            <a:avLst/>
          </a:prstGeom>
        </p:spPr>
      </p:pic>
      <p:sp>
        <p:nvSpPr>
          <p:cNvPr id="162" name="ZoneTexte 525">
            <a:extLst>
              <a:ext uri="{FF2B5EF4-FFF2-40B4-BE49-F238E27FC236}">
                <a16:creationId xmlns:a16="http://schemas.microsoft.com/office/drawing/2014/main" id="{7C77AD03-3049-47E7-8DA8-DA2A5283D6AD}"/>
              </a:ext>
            </a:extLst>
          </p:cNvPr>
          <p:cNvSpPr txBox="1"/>
          <p:nvPr/>
        </p:nvSpPr>
        <p:spPr>
          <a:xfrm>
            <a:off x="1708610" y="6478186"/>
            <a:ext cx="1436628" cy="230832"/>
          </a:xfrm>
          <a:prstGeom prst="rect">
            <a:avLst/>
          </a:prstGeom>
          <a:noFill/>
        </p:spPr>
        <p:txBody>
          <a:bodyPr wrap="square">
            <a:spAutoFit/>
          </a:bodyPr>
          <a:lstStyle/>
          <a:p>
            <a:pPr algn="ctr"/>
            <a:r>
              <a:rPr lang="en-US" sz="900" i="1" dirty="0"/>
              <a:t>Partially deployed</a:t>
            </a:r>
          </a:p>
        </p:txBody>
      </p:sp>
      <p:grpSp>
        <p:nvGrpSpPr>
          <p:cNvPr id="163" name="Group 162">
            <a:extLst>
              <a:ext uri="{FF2B5EF4-FFF2-40B4-BE49-F238E27FC236}">
                <a16:creationId xmlns:a16="http://schemas.microsoft.com/office/drawing/2014/main" id="{EF93998B-A237-4287-9D22-87D9AEF79A72}"/>
              </a:ext>
            </a:extLst>
          </p:cNvPr>
          <p:cNvGrpSpPr/>
          <p:nvPr/>
        </p:nvGrpSpPr>
        <p:grpSpPr>
          <a:xfrm>
            <a:off x="3092094" y="6457307"/>
            <a:ext cx="180958" cy="270267"/>
            <a:chOff x="12263100" y="3011039"/>
            <a:chExt cx="624715" cy="848215"/>
          </a:xfrm>
          <a:solidFill>
            <a:srgbClr val="00B0F0"/>
          </a:solidFill>
        </p:grpSpPr>
        <p:sp>
          <p:nvSpPr>
            <p:cNvPr id="164" name="Graphic 11">
              <a:extLst>
                <a:ext uri="{FF2B5EF4-FFF2-40B4-BE49-F238E27FC236}">
                  <a16:creationId xmlns:a16="http://schemas.microsoft.com/office/drawing/2014/main" id="{93C1D0C1-3E96-4568-A5A8-D1E40A41B534}"/>
                </a:ext>
              </a:extLst>
            </p:cNvPr>
            <p:cNvSpPr/>
            <p:nvPr/>
          </p:nvSpPr>
          <p:spPr>
            <a:xfrm>
              <a:off x="12385687" y="3111132"/>
              <a:ext cx="356454" cy="356435"/>
            </a:xfrm>
            <a:custGeom>
              <a:avLst/>
              <a:gdLst>
                <a:gd name="connsiteX0" fmla="*/ 178222 w 356454"/>
                <a:gd name="connsiteY0" fmla="*/ 0 h 356435"/>
                <a:gd name="connsiteX1" fmla="*/ 0 w 356454"/>
                <a:gd name="connsiteY1" fmla="*/ 178222 h 356435"/>
                <a:gd name="connsiteX2" fmla="*/ 178222 w 356454"/>
                <a:gd name="connsiteY2" fmla="*/ 356435 h 356435"/>
                <a:gd name="connsiteX3" fmla="*/ 356454 w 356454"/>
                <a:gd name="connsiteY3" fmla="*/ 178222 h 356435"/>
                <a:gd name="connsiteX4" fmla="*/ 178222 w 356454"/>
                <a:gd name="connsiteY4" fmla="*/ 0 h 356435"/>
                <a:gd name="connsiteX5" fmla="*/ 153581 w 356454"/>
                <a:gd name="connsiteY5" fmla="*/ 272425 h 356435"/>
                <a:gd name="connsiteX6" fmla="*/ 70037 w 356454"/>
                <a:gd name="connsiteY6" fmla="*/ 188890 h 356435"/>
                <a:gd name="connsiteX7" fmla="*/ 104899 w 356454"/>
                <a:gd name="connsiteY7" fmla="*/ 154067 h 356435"/>
                <a:gd name="connsiteX8" fmla="*/ 153581 w 356454"/>
                <a:gd name="connsiteY8" fmla="*/ 202768 h 356435"/>
                <a:gd name="connsiteX9" fmla="*/ 272320 w 356454"/>
                <a:gd name="connsiteY9" fmla="*/ 84039 h 356435"/>
                <a:gd name="connsiteX10" fmla="*/ 307134 w 356454"/>
                <a:gd name="connsiteY10" fmla="*/ 118872 h 356435"/>
                <a:gd name="connsiteX11" fmla="*/ 153581 w 356454"/>
                <a:gd name="connsiteY11" fmla="*/ 272425 h 356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6454" h="356435">
                  <a:moveTo>
                    <a:pt x="178222" y="0"/>
                  </a:moveTo>
                  <a:cubicBezTo>
                    <a:pt x="79943" y="0"/>
                    <a:pt x="0" y="79953"/>
                    <a:pt x="0" y="178222"/>
                  </a:cubicBezTo>
                  <a:cubicBezTo>
                    <a:pt x="0" y="276492"/>
                    <a:pt x="79943" y="356435"/>
                    <a:pt x="178222" y="356435"/>
                  </a:cubicBezTo>
                  <a:cubicBezTo>
                    <a:pt x="276501" y="356435"/>
                    <a:pt x="356454" y="276482"/>
                    <a:pt x="356454" y="178222"/>
                  </a:cubicBezTo>
                  <a:cubicBezTo>
                    <a:pt x="356454" y="79953"/>
                    <a:pt x="276511" y="0"/>
                    <a:pt x="178222" y="0"/>
                  </a:cubicBezTo>
                  <a:close/>
                  <a:moveTo>
                    <a:pt x="153581" y="272425"/>
                  </a:moveTo>
                  <a:lnTo>
                    <a:pt x="70037" y="188890"/>
                  </a:lnTo>
                  <a:lnTo>
                    <a:pt x="104899" y="154067"/>
                  </a:lnTo>
                  <a:lnTo>
                    <a:pt x="153581" y="202768"/>
                  </a:lnTo>
                  <a:lnTo>
                    <a:pt x="272320" y="84039"/>
                  </a:lnTo>
                  <a:lnTo>
                    <a:pt x="307134" y="118872"/>
                  </a:lnTo>
                  <a:lnTo>
                    <a:pt x="153581" y="272425"/>
                  </a:lnTo>
                  <a:close/>
                </a:path>
              </a:pathLst>
            </a:custGeom>
            <a:grpFill/>
            <a:ln w="9525" cap="flat">
              <a:noFill/>
              <a:prstDash val="solid"/>
              <a:miter/>
            </a:ln>
          </p:spPr>
          <p:txBody>
            <a:bodyPr rtlCol="0" anchor="ctr"/>
            <a:lstStyle/>
            <a:p>
              <a:endParaRPr lang="en-US" dirty="0"/>
            </a:p>
          </p:txBody>
        </p:sp>
        <p:sp>
          <p:nvSpPr>
            <p:cNvPr id="165" name="Graphic 11">
              <a:extLst>
                <a:ext uri="{FF2B5EF4-FFF2-40B4-BE49-F238E27FC236}">
                  <a16:creationId xmlns:a16="http://schemas.microsoft.com/office/drawing/2014/main" id="{04CC173B-ACB2-4E38-A71A-E7D9BE239612}"/>
                </a:ext>
              </a:extLst>
            </p:cNvPr>
            <p:cNvSpPr/>
            <p:nvPr/>
          </p:nvSpPr>
          <p:spPr>
            <a:xfrm>
              <a:off x="12285084" y="3011039"/>
              <a:ext cx="558043" cy="559706"/>
            </a:xfrm>
            <a:custGeom>
              <a:avLst/>
              <a:gdLst>
                <a:gd name="connsiteX0" fmla="*/ 526065 w 558043"/>
                <a:gd name="connsiteY0" fmla="*/ 244711 h 559706"/>
                <a:gd name="connsiteX1" fmla="*/ 525170 w 558043"/>
                <a:gd name="connsiteY1" fmla="*/ 134688 h 559706"/>
                <a:gd name="connsiteX2" fmla="*/ 429901 w 558043"/>
                <a:gd name="connsiteY2" fmla="*/ 79719 h 559706"/>
                <a:gd name="connsiteX3" fmla="*/ 351472 w 558043"/>
                <a:gd name="connsiteY3" fmla="*/ 2567 h 559706"/>
                <a:gd name="connsiteX4" fmla="*/ 245230 w 558043"/>
                <a:gd name="connsiteY4" fmla="*/ 31085 h 559706"/>
                <a:gd name="connsiteX5" fmla="*/ 135226 w 558043"/>
                <a:gd name="connsiteY5" fmla="*/ 31971 h 559706"/>
                <a:gd name="connsiteX6" fmla="*/ 80247 w 558043"/>
                <a:gd name="connsiteY6" fmla="*/ 127259 h 559706"/>
                <a:gd name="connsiteX7" fmla="*/ 3076 w 558043"/>
                <a:gd name="connsiteY7" fmla="*/ 205659 h 559706"/>
                <a:gd name="connsiteX8" fmla="*/ 31584 w 558043"/>
                <a:gd name="connsiteY8" fmla="*/ 311910 h 559706"/>
                <a:gd name="connsiteX9" fmla="*/ 32479 w 558043"/>
                <a:gd name="connsiteY9" fmla="*/ 421924 h 559706"/>
                <a:gd name="connsiteX10" fmla="*/ 127768 w 558043"/>
                <a:gd name="connsiteY10" fmla="*/ 476893 h 559706"/>
                <a:gd name="connsiteX11" fmla="*/ 206177 w 558043"/>
                <a:gd name="connsiteY11" fmla="*/ 554064 h 559706"/>
                <a:gd name="connsiteX12" fmla="*/ 312438 w 558043"/>
                <a:gd name="connsiteY12" fmla="*/ 525566 h 559706"/>
                <a:gd name="connsiteX13" fmla="*/ 422452 w 558043"/>
                <a:gd name="connsiteY13" fmla="*/ 524680 h 559706"/>
                <a:gd name="connsiteX14" fmla="*/ 477421 w 558043"/>
                <a:gd name="connsiteY14" fmla="*/ 429373 h 559706"/>
                <a:gd name="connsiteX15" fmla="*/ 554573 w 558043"/>
                <a:gd name="connsiteY15" fmla="*/ 350972 h 559706"/>
                <a:gd name="connsiteX16" fmla="*/ 526065 w 558043"/>
                <a:gd name="connsiteY16" fmla="*/ 244711 h 559706"/>
                <a:gd name="connsiteX17" fmla="*/ 226628 w 558043"/>
                <a:gd name="connsiteY17" fmla="*/ 476502 h 559706"/>
                <a:gd name="connsiteX18" fmla="*/ 80638 w 558043"/>
                <a:gd name="connsiteY18" fmla="*/ 226109 h 559706"/>
                <a:gd name="connsiteX19" fmla="*/ 331050 w 558043"/>
                <a:gd name="connsiteY19" fmla="*/ 80119 h 559706"/>
                <a:gd name="connsiteX20" fmla="*/ 477011 w 558043"/>
                <a:gd name="connsiteY20" fmla="*/ 330541 h 559706"/>
                <a:gd name="connsiteX21" fmla="*/ 226628 w 558043"/>
                <a:gd name="connsiteY21" fmla="*/ 476502 h 559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58043" h="559706">
                  <a:moveTo>
                    <a:pt x="526065" y="244711"/>
                  </a:moveTo>
                  <a:cubicBezTo>
                    <a:pt x="520683" y="190609"/>
                    <a:pt x="545544" y="175331"/>
                    <a:pt x="525170" y="134688"/>
                  </a:cubicBezTo>
                  <a:cubicBezTo>
                    <a:pt x="504796" y="94064"/>
                    <a:pt x="469010" y="109104"/>
                    <a:pt x="429901" y="79719"/>
                  </a:cubicBezTo>
                  <a:cubicBezTo>
                    <a:pt x="390772" y="50363"/>
                    <a:pt x="403631" y="14473"/>
                    <a:pt x="351472" y="2567"/>
                  </a:cubicBezTo>
                  <a:cubicBezTo>
                    <a:pt x="299294" y="-9320"/>
                    <a:pt x="298046" y="23512"/>
                    <a:pt x="245230" y="31085"/>
                  </a:cubicBezTo>
                  <a:cubicBezTo>
                    <a:pt x="192414" y="38657"/>
                    <a:pt x="177679" y="4700"/>
                    <a:pt x="135226" y="31971"/>
                  </a:cubicBezTo>
                  <a:cubicBezTo>
                    <a:pt x="92773" y="59241"/>
                    <a:pt x="121052" y="72719"/>
                    <a:pt x="80247" y="127259"/>
                  </a:cubicBezTo>
                  <a:cubicBezTo>
                    <a:pt x="39442" y="181799"/>
                    <a:pt x="17163" y="152243"/>
                    <a:pt x="3076" y="205659"/>
                  </a:cubicBezTo>
                  <a:cubicBezTo>
                    <a:pt x="-10983" y="259094"/>
                    <a:pt x="27479" y="259999"/>
                    <a:pt x="31584" y="311910"/>
                  </a:cubicBezTo>
                  <a:cubicBezTo>
                    <a:pt x="35718" y="363831"/>
                    <a:pt x="3590" y="371661"/>
                    <a:pt x="32479" y="421924"/>
                  </a:cubicBezTo>
                  <a:cubicBezTo>
                    <a:pt x="61369" y="472178"/>
                    <a:pt x="85296" y="439279"/>
                    <a:pt x="127768" y="476893"/>
                  </a:cubicBezTo>
                  <a:cubicBezTo>
                    <a:pt x="170240" y="514526"/>
                    <a:pt x="137693" y="534176"/>
                    <a:pt x="206177" y="554064"/>
                  </a:cubicBezTo>
                  <a:cubicBezTo>
                    <a:pt x="274653" y="573953"/>
                    <a:pt x="255269" y="535653"/>
                    <a:pt x="312438" y="525566"/>
                  </a:cubicBezTo>
                  <a:cubicBezTo>
                    <a:pt x="369607" y="515450"/>
                    <a:pt x="371722" y="555293"/>
                    <a:pt x="422452" y="524680"/>
                  </a:cubicBezTo>
                  <a:cubicBezTo>
                    <a:pt x="473154" y="494047"/>
                    <a:pt x="447598" y="470216"/>
                    <a:pt x="477421" y="429373"/>
                  </a:cubicBezTo>
                  <a:cubicBezTo>
                    <a:pt x="507234" y="388539"/>
                    <a:pt x="539572" y="407827"/>
                    <a:pt x="554573" y="350972"/>
                  </a:cubicBezTo>
                  <a:cubicBezTo>
                    <a:pt x="569566" y="294080"/>
                    <a:pt x="531447" y="298804"/>
                    <a:pt x="526065" y="244711"/>
                  </a:cubicBezTo>
                  <a:close/>
                  <a:moveTo>
                    <a:pt x="226628" y="476502"/>
                  </a:moveTo>
                  <a:cubicBezTo>
                    <a:pt x="117147" y="447670"/>
                    <a:pt x="51796" y="335551"/>
                    <a:pt x="80638" y="226109"/>
                  </a:cubicBezTo>
                  <a:cubicBezTo>
                    <a:pt x="109461" y="116648"/>
                    <a:pt x="221589" y="51297"/>
                    <a:pt x="331050" y="80119"/>
                  </a:cubicBezTo>
                  <a:cubicBezTo>
                    <a:pt x="440502" y="108961"/>
                    <a:pt x="505853" y="221070"/>
                    <a:pt x="477011" y="330541"/>
                  </a:cubicBezTo>
                  <a:cubicBezTo>
                    <a:pt x="448170" y="439993"/>
                    <a:pt x="336089" y="505354"/>
                    <a:pt x="226628" y="476502"/>
                  </a:cubicBezTo>
                  <a:close/>
                </a:path>
              </a:pathLst>
            </a:custGeom>
            <a:grpFill/>
            <a:ln w="9525" cap="flat">
              <a:noFill/>
              <a:prstDash val="solid"/>
              <a:miter/>
            </a:ln>
          </p:spPr>
          <p:txBody>
            <a:bodyPr rtlCol="0" anchor="ctr"/>
            <a:lstStyle/>
            <a:p>
              <a:endParaRPr lang="en-US" dirty="0"/>
            </a:p>
          </p:txBody>
        </p:sp>
        <p:sp>
          <p:nvSpPr>
            <p:cNvPr id="166" name="Graphic 11">
              <a:extLst>
                <a:ext uri="{FF2B5EF4-FFF2-40B4-BE49-F238E27FC236}">
                  <a16:creationId xmlns:a16="http://schemas.microsoft.com/office/drawing/2014/main" id="{408328D6-F8C9-4E92-BD84-F73B4B2AC62C}"/>
                </a:ext>
              </a:extLst>
            </p:cNvPr>
            <p:cNvSpPr/>
            <p:nvPr/>
          </p:nvSpPr>
          <p:spPr>
            <a:xfrm>
              <a:off x="12263100" y="3570866"/>
              <a:ext cx="275177" cy="288388"/>
            </a:xfrm>
            <a:custGeom>
              <a:avLst/>
              <a:gdLst>
                <a:gd name="connsiteX0" fmla="*/ 92869 w 275177"/>
                <a:gd name="connsiteY0" fmla="*/ 0 h 288388"/>
                <a:gd name="connsiteX1" fmla="*/ 0 w 275177"/>
                <a:gd name="connsiteY1" fmla="*/ 206483 h 288388"/>
                <a:gd name="connsiteX2" fmla="*/ 136684 w 275177"/>
                <a:gd name="connsiteY2" fmla="*/ 141932 h 288388"/>
                <a:gd name="connsiteX3" fmla="*/ 180308 w 275177"/>
                <a:gd name="connsiteY3" fmla="*/ 288388 h 288388"/>
                <a:gd name="connsiteX4" fmla="*/ 275177 w 275177"/>
                <a:gd name="connsiteY4" fmla="*/ 71199 h 288388"/>
                <a:gd name="connsiteX5" fmla="*/ 92869 w 275177"/>
                <a:gd name="connsiteY5" fmla="*/ 0 h 288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5177" h="288388">
                  <a:moveTo>
                    <a:pt x="92869" y="0"/>
                  </a:moveTo>
                  <a:lnTo>
                    <a:pt x="0" y="206483"/>
                  </a:lnTo>
                  <a:lnTo>
                    <a:pt x="136684" y="141932"/>
                  </a:lnTo>
                  <a:lnTo>
                    <a:pt x="180308" y="288388"/>
                  </a:lnTo>
                  <a:lnTo>
                    <a:pt x="275177" y="71199"/>
                  </a:lnTo>
                  <a:cubicBezTo>
                    <a:pt x="205616" y="62198"/>
                    <a:pt x="154534" y="47387"/>
                    <a:pt x="92869" y="0"/>
                  </a:cubicBezTo>
                  <a:close/>
                </a:path>
              </a:pathLst>
            </a:custGeom>
            <a:grpFill/>
            <a:ln w="9525" cap="flat">
              <a:noFill/>
              <a:prstDash val="solid"/>
              <a:miter/>
            </a:ln>
          </p:spPr>
          <p:txBody>
            <a:bodyPr rtlCol="0" anchor="ctr"/>
            <a:lstStyle/>
            <a:p>
              <a:endParaRPr lang="en-US" dirty="0"/>
            </a:p>
          </p:txBody>
        </p:sp>
        <p:sp>
          <p:nvSpPr>
            <p:cNvPr id="167" name="Graphic 11">
              <a:extLst>
                <a:ext uri="{FF2B5EF4-FFF2-40B4-BE49-F238E27FC236}">
                  <a16:creationId xmlns:a16="http://schemas.microsoft.com/office/drawing/2014/main" id="{17EE3082-4468-4DEE-B266-46A543DCABD0}"/>
                </a:ext>
              </a:extLst>
            </p:cNvPr>
            <p:cNvSpPr/>
            <p:nvPr/>
          </p:nvSpPr>
          <p:spPr>
            <a:xfrm>
              <a:off x="12610943" y="3561303"/>
              <a:ext cx="276872" cy="297951"/>
            </a:xfrm>
            <a:custGeom>
              <a:avLst/>
              <a:gdLst>
                <a:gd name="connsiteX0" fmla="*/ 183985 w 276872"/>
                <a:gd name="connsiteY0" fmla="*/ 0 h 297951"/>
                <a:gd name="connsiteX1" fmla="*/ 0 w 276872"/>
                <a:gd name="connsiteY1" fmla="*/ 75829 h 297951"/>
                <a:gd name="connsiteX2" fmla="*/ 96507 w 276872"/>
                <a:gd name="connsiteY2" fmla="*/ 297952 h 297951"/>
                <a:gd name="connsiteX3" fmla="*/ 140179 w 276872"/>
                <a:gd name="connsiteY3" fmla="*/ 151495 h 297951"/>
                <a:gd name="connsiteX4" fmla="*/ 276873 w 276872"/>
                <a:gd name="connsiteY4" fmla="*/ 216046 h 297951"/>
                <a:gd name="connsiteX5" fmla="*/ 183985 w 276872"/>
                <a:gd name="connsiteY5" fmla="*/ 0 h 297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6872" h="297951">
                  <a:moveTo>
                    <a:pt x="183985" y="0"/>
                  </a:moveTo>
                  <a:cubicBezTo>
                    <a:pt x="123501" y="45530"/>
                    <a:pt x="74400" y="66199"/>
                    <a:pt x="0" y="75829"/>
                  </a:cubicBezTo>
                  <a:lnTo>
                    <a:pt x="96507" y="297952"/>
                  </a:lnTo>
                  <a:lnTo>
                    <a:pt x="140179" y="151495"/>
                  </a:lnTo>
                  <a:lnTo>
                    <a:pt x="276873" y="216046"/>
                  </a:lnTo>
                  <a:lnTo>
                    <a:pt x="183985" y="0"/>
                  </a:lnTo>
                  <a:close/>
                </a:path>
              </a:pathLst>
            </a:custGeom>
            <a:grpFill/>
            <a:ln w="9525" cap="flat">
              <a:noFill/>
              <a:prstDash val="solid"/>
              <a:miter/>
            </a:ln>
          </p:spPr>
          <p:txBody>
            <a:bodyPr rtlCol="0" anchor="ctr"/>
            <a:lstStyle/>
            <a:p>
              <a:endParaRPr lang="en-US" dirty="0"/>
            </a:p>
          </p:txBody>
        </p:sp>
      </p:grpSp>
      <p:sp>
        <p:nvSpPr>
          <p:cNvPr id="168" name="ZoneTexte 525">
            <a:extLst>
              <a:ext uri="{FF2B5EF4-FFF2-40B4-BE49-F238E27FC236}">
                <a16:creationId xmlns:a16="http://schemas.microsoft.com/office/drawing/2014/main" id="{28407757-D3B7-4C31-94D2-92CD0D0F6FE6}"/>
              </a:ext>
            </a:extLst>
          </p:cNvPr>
          <p:cNvSpPr txBox="1"/>
          <p:nvPr/>
        </p:nvSpPr>
        <p:spPr>
          <a:xfrm>
            <a:off x="3127601" y="6478186"/>
            <a:ext cx="1436628" cy="230832"/>
          </a:xfrm>
          <a:prstGeom prst="rect">
            <a:avLst/>
          </a:prstGeom>
          <a:noFill/>
        </p:spPr>
        <p:txBody>
          <a:bodyPr wrap="square">
            <a:spAutoFit/>
          </a:bodyPr>
          <a:lstStyle/>
          <a:p>
            <a:pPr algn="ctr"/>
            <a:r>
              <a:rPr lang="en-US" sz="900" i="1" dirty="0"/>
              <a:t>Internal solutions</a:t>
            </a:r>
          </a:p>
        </p:txBody>
      </p:sp>
      <p:sp>
        <p:nvSpPr>
          <p:cNvPr id="169" name="Oval 168">
            <a:extLst>
              <a:ext uri="{FF2B5EF4-FFF2-40B4-BE49-F238E27FC236}">
                <a16:creationId xmlns:a16="http://schemas.microsoft.com/office/drawing/2014/main" id="{4F9ED36F-6688-4A56-91E4-07C47EF29B36}"/>
              </a:ext>
            </a:extLst>
          </p:cNvPr>
          <p:cNvSpPr/>
          <p:nvPr>
            <p:custDataLst>
              <p:tags r:id="rId8"/>
            </p:custDataLst>
          </p:nvPr>
        </p:nvSpPr>
        <p:spPr bwMode="auto">
          <a:xfrm>
            <a:off x="4940300" y="2925763"/>
            <a:ext cx="187325" cy="187325"/>
          </a:xfrm>
          <a:prstGeom prst="ellipse">
            <a:avLst/>
          </a:prstGeom>
          <a:solidFill>
            <a:schemeClr val="bg1"/>
          </a:solidFill>
          <a:ln w="9525" cap="flat" cmpd="sng" algn="ctr">
            <a:solidFill>
              <a:schemeClr val="tx2"/>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170" name="Arc 169">
            <a:extLst>
              <a:ext uri="{FF2B5EF4-FFF2-40B4-BE49-F238E27FC236}">
                <a16:creationId xmlns:a16="http://schemas.microsoft.com/office/drawing/2014/main" id="{15723705-43BD-4D59-894C-26527F3480E1}"/>
              </a:ext>
            </a:extLst>
          </p:cNvPr>
          <p:cNvSpPr/>
          <p:nvPr>
            <p:custDataLst>
              <p:tags r:id="rId9"/>
            </p:custDataLst>
          </p:nvPr>
        </p:nvSpPr>
        <p:spPr bwMode="gray">
          <a:xfrm>
            <a:off x="4940300" y="2925763"/>
            <a:ext cx="187325" cy="187322"/>
          </a:xfrm>
          <a:prstGeom prst="arc">
            <a:avLst>
              <a:gd name="adj1" fmla="val 16200000"/>
              <a:gd name="adj2" fmla="val 5400000"/>
            </a:avLst>
          </a:prstGeom>
          <a:solidFill>
            <a:schemeClr val="tx2"/>
          </a:solidFill>
          <a:ln w="9525" cap="flat" cmpd="sng" algn="ctr">
            <a:solidFill>
              <a:schemeClr val="tx2"/>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72" name="Oval 171">
            <a:extLst>
              <a:ext uri="{FF2B5EF4-FFF2-40B4-BE49-F238E27FC236}">
                <a16:creationId xmlns:a16="http://schemas.microsoft.com/office/drawing/2014/main" id="{F63C3E3D-03B5-45E4-AE5F-8218AD68B59F}"/>
              </a:ext>
            </a:extLst>
          </p:cNvPr>
          <p:cNvSpPr/>
          <p:nvPr>
            <p:custDataLst>
              <p:tags r:id="rId10"/>
            </p:custDataLst>
          </p:nvPr>
        </p:nvSpPr>
        <p:spPr bwMode="auto">
          <a:xfrm>
            <a:off x="4940300" y="3405188"/>
            <a:ext cx="187325" cy="187325"/>
          </a:xfrm>
          <a:prstGeom prst="ellipse">
            <a:avLst/>
          </a:prstGeom>
          <a:solidFill>
            <a:schemeClr val="bg1"/>
          </a:solidFill>
          <a:ln w="9525" cap="flat" cmpd="sng" algn="ctr">
            <a:solidFill>
              <a:schemeClr val="tx2"/>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173" name="Arc 172">
            <a:extLst>
              <a:ext uri="{FF2B5EF4-FFF2-40B4-BE49-F238E27FC236}">
                <a16:creationId xmlns:a16="http://schemas.microsoft.com/office/drawing/2014/main" id="{B47A53C0-6120-4845-A424-B0DE21ABFD5A}"/>
              </a:ext>
            </a:extLst>
          </p:cNvPr>
          <p:cNvSpPr/>
          <p:nvPr>
            <p:custDataLst>
              <p:tags r:id="rId11"/>
            </p:custDataLst>
          </p:nvPr>
        </p:nvSpPr>
        <p:spPr bwMode="gray">
          <a:xfrm>
            <a:off x="4940300" y="3405188"/>
            <a:ext cx="187325" cy="187322"/>
          </a:xfrm>
          <a:prstGeom prst="arc">
            <a:avLst>
              <a:gd name="adj1" fmla="val 16200000"/>
              <a:gd name="adj2" fmla="val 5400000"/>
            </a:avLst>
          </a:prstGeom>
          <a:solidFill>
            <a:schemeClr val="tx2"/>
          </a:solidFill>
          <a:ln w="9525" cap="flat" cmpd="sng" algn="ctr">
            <a:solidFill>
              <a:schemeClr val="tx2"/>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75" name="Rectangle 174">
            <a:extLst>
              <a:ext uri="{FF2B5EF4-FFF2-40B4-BE49-F238E27FC236}">
                <a16:creationId xmlns:a16="http://schemas.microsoft.com/office/drawing/2014/main" id="{FDB066EE-C818-4367-A745-02F85B173916}"/>
              </a:ext>
            </a:extLst>
          </p:cNvPr>
          <p:cNvSpPr/>
          <p:nvPr/>
        </p:nvSpPr>
        <p:spPr>
          <a:xfrm>
            <a:off x="7859370" y="1739412"/>
            <a:ext cx="1737069" cy="463550"/>
          </a:xfrm>
          <a:prstGeom prst="rect">
            <a:avLst/>
          </a:prstGeom>
          <a:solidFill>
            <a:schemeClr val="accent1">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tx1"/>
              </a:solidFill>
            </a:endParaRPr>
          </a:p>
        </p:txBody>
      </p:sp>
      <p:pic>
        <p:nvPicPr>
          <p:cNvPr id="179" name="Graphic 178" descr="Checkmark with solid fill">
            <a:extLst>
              <a:ext uri="{FF2B5EF4-FFF2-40B4-BE49-F238E27FC236}">
                <a16:creationId xmlns:a16="http://schemas.microsoft.com/office/drawing/2014/main" id="{241C2747-3D0D-4DA5-9A77-A593A6F042A7}"/>
              </a:ext>
            </a:extLst>
          </p:cNvPr>
          <p:cNvPicPr>
            <a:picLocks noChangeAspect="1"/>
          </p:cNvPicPr>
          <p:nvPr/>
        </p:nvPicPr>
        <p:blipFill>
          <a:blip r:embed="rId32" cstate="print">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7876790" y="1850792"/>
            <a:ext cx="240790" cy="240790"/>
          </a:xfrm>
          <a:prstGeom prst="rect">
            <a:avLst/>
          </a:prstGeom>
        </p:spPr>
      </p:pic>
      <p:sp>
        <p:nvSpPr>
          <p:cNvPr id="180" name="Rectangle 179">
            <a:extLst>
              <a:ext uri="{FF2B5EF4-FFF2-40B4-BE49-F238E27FC236}">
                <a16:creationId xmlns:a16="http://schemas.microsoft.com/office/drawing/2014/main" id="{FEB4CC53-2CBE-4D11-A1A1-337C72BD1095}"/>
              </a:ext>
            </a:extLst>
          </p:cNvPr>
          <p:cNvSpPr/>
          <p:nvPr/>
        </p:nvSpPr>
        <p:spPr>
          <a:xfrm>
            <a:off x="8170065" y="1737187"/>
            <a:ext cx="1443794" cy="46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36000" rtlCol="0" anchor="ctr"/>
          <a:lstStyle/>
          <a:p>
            <a:r>
              <a:rPr lang="en-US" sz="900" dirty="0">
                <a:solidFill>
                  <a:schemeClr val="tx1"/>
                </a:solidFill>
              </a:rPr>
              <a:t>Deployment VA and 3iD in Jan 21 before </a:t>
            </a:r>
            <a:r>
              <a:rPr lang="en-US" sz="900" dirty="0" err="1">
                <a:solidFill>
                  <a:schemeClr val="tx1"/>
                </a:solidFill>
              </a:rPr>
              <a:t>Nüwa</a:t>
            </a:r>
            <a:r>
              <a:rPr lang="en-US" sz="900" dirty="0">
                <a:solidFill>
                  <a:schemeClr val="tx1"/>
                </a:solidFill>
              </a:rPr>
              <a:t> in April</a:t>
            </a:r>
          </a:p>
        </p:txBody>
      </p:sp>
      <p:sp>
        <p:nvSpPr>
          <p:cNvPr id="131" name="Rectangle 130">
            <a:extLst>
              <a:ext uri="{FF2B5EF4-FFF2-40B4-BE49-F238E27FC236}">
                <a16:creationId xmlns:a16="http://schemas.microsoft.com/office/drawing/2014/main" id="{F8E98C50-1E86-491D-9DCE-46388404D244}"/>
              </a:ext>
            </a:extLst>
          </p:cNvPr>
          <p:cNvSpPr/>
          <p:nvPr/>
        </p:nvSpPr>
        <p:spPr>
          <a:xfrm>
            <a:off x="1801424" y="1229731"/>
            <a:ext cx="2982405" cy="462161"/>
          </a:xfrm>
          <a:prstGeom prst="rect">
            <a:avLst/>
          </a:prstGeom>
          <a:solidFill>
            <a:schemeClr val="accent5">
              <a:lumMod val="40000"/>
              <a:lumOff val="6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solidFill>
                <a:schemeClr val="accent5">
                  <a:lumMod val="75000"/>
                </a:schemeClr>
              </a:solidFill>
            </a:endParaRPr>
          </a:p>
        </p:txBody>
      </p:sp>
      <p:sp>
        <p:nvSpPr>
          <p:cNvPr id="5" name="Rectangle 4">
            <a:extLst>
              <a:ext uri="{FF2B5EF4-FFF2-40B4-BE49-F238E27FC236}">
                <a16:creationId xmlns:a16="http://schemas.microsoft.com/office/drawing/2014/main" id="{5EC0279C-C6B9-4AB1-8775-2653854AC40C}"/>
              </a:ext>
            </a:extLst>
          </p:cNvPr>
          <p:cNvSpPr/>
          <p:nvPr/>
        </p:nvSpPr>
        <p:spPr>
          <a:xfrm>
            <a:off x="4830227" y="1229731"/>
            <a:ext cx="2982405" cy="462161"/>
          </a:xfrm>
          <a:prstGeom prst="rect">
            <a:avLst/>
          </a:prstGeom>
          <a:solidFill>
            <a:schemeClr val="accent5">
              <a:lumMod val="40000"/>
              <a:lumOff val="6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accent5">
                    <a:lumMod val="75000"/>
                  </a:schemeClr>
                </a:solidFill>
              </a:rPr>
              <a:t>Single point of entry &amp;</a:t>
            </a:r>
          </a:p>
          <a:p>
            <a:pPr algn="ctr"/>
            <a:r>
              <a:rPr lang="en-US" sz="1000" b="1" dirty="0">
                <a:solidFill>
                  <a:schemeClr val="accent5">
                    <a:lumMod val="75000"/>
                  </a:schemeClr>
                </a:solidFill>
              </a:rPr>
              <a:t>CEREN Portal</a:t>
            </a:r>
          </a:p>
        </p:txBody>
      </p:sp>
      <p:pic>
        <p:nvPicPr>
          <p:cNvPr id="2050" name="Picture 2" descr="Intégration de l'ERP Divalto - CIAG SSII à Toulouse et Sud-Ouest">
            <a:extLst>
              <a:ext uri="{FF2B5EF4-FFF2-40B4-BE49-F238E27FC236}">
                <a16:creationId xmlns:a16="http://schemas.microsoft.com/office/drawing/2014/main" id="{B9E1D630-93B6-4DC4-99C9-F4188F7D39D5}"/>
              </a:ext>
            </a:extLst>
          </p:cNvPr>
          <p:cNvPicPr>
            <a:picLocks noChangeAspect="1" noChangeArrowheads="1"/>
          </p:cNvPicPr>
          <p:nvPr/>
        </p:nvPicPr>
        <p:blipFill>
          <a:blip r:embed="rId34" cstate="print">
            <a:extLst>
              <a:ext uri="{28A0092B-C50C-407E-A947-70E740481C1C}">
                <a14:useLocalDpi xmlns:a14="http://schemas.microsoft.com/office/drawing/2010/main" val="0"/>
              </a:ext>
            </a:extLst>
          </a:blip>
          <a:srcRect/>
          <a:stretch>
            <a:fillRect/>
          </a:stretch>
        </p:blipFill>
        <p:spPr bwMode="auto">
          <a:xfrm>
            <a:off x="2916215" y="1262463"/>
            <a:ext cx="752823" cy="396697"/>
          </a:xfrm>
          <a:prstGeom prst="rect">
            <a:avLst/>
          </a:prstGeom>
          <a:noFill/>
          <a:extLst>
            <a:ext uri="{909E8E84-426E-40DD-AFC4-6F175D3DCCD1}">
              <a14:hiddenFill xmlns:a14="http://schemas.microsoft.com/office/drawing/2010/main">
                <a:solidFill>
                  <a:srgbClr val="FFFFFF"/>
                </a:solidFill>
              </a14:hiddenFill>
            </a:ext>
          </a:extLst>
        </p:spPr>
      </p:pic>
      <p:grpSp>
        <p:nvGrpSpPr>
          <p:cNvPr id="138" name="Group 137">
            <a:extLst>
              <a:ext uri="{FF2B5EF4-FFF2-40B4-BE49-F238E27FC236}">
                <a16:creationId xmlns:a16="http://schemas.microsoft.com/office/drawing/2014/main" id="{A2B97635-E5FF-4D6B-B659-E101A1D9744F}"/>
              </a:ext>
            </a:extLst>
          </p:cNvPr>
          <p:cNvGrpSpPr/>
          <p:nvPr/>
        </p:nvGrpSpPr>
        <p:grpSpPr>
          <a:xfrm>
            <a:off x="7224748" y="1262467"/>
            <a:ext cx="264941" cy="359726"/>
            <a:chOff x="12263100" y="3011039"/>
            <a:chExt cx="624715" cy="848215"/>
          </a:xfrm>
          <a:solidFill>
            <a:srgbClr val="00B0F0"/>
          </a:solidFill>
        </p:grpSpPr>
        <p:sp>
          <p:nvSpPr>
            <p:cNvPr id="139" name="Graphic 11">
              <a:extLst>
                <a:ext uri="{FF2B5EF4-FFF2-40B4-BE49-F238E27FC236}">
                  <a16:creationId xmlns:a16="http://schemas.microsoft.com/office/drawing/2014/main" id="{D81795AE-6E56-400B-B079-B0B457EC71B9}"/>
                </a:ext>
              </a:extLst>
            </p:cNvPr>
            <p:cNvSpPr/>
            <p:nvPr/>
          </p:nvSpPr>
          <p:spPr>
            <a:xfrm>
              <a:off x="12385687" y="3111132"/>
              <a:ext cx="356454" cy="356435"/>
            </a:xfrm>
            <a:custGeom>
              <a:avLst/>
              <a:gdLst>
                <a:gd name="connsiteX0" fmla="*/ 178222 w 356454"/>
                <a:gd name="connsiteY0" fmla="*/ 0 h 356435"/>
                <a:gd name="connsiteX1" fmla="*/ 0 w 356454"/>
                <a:gd name="connsiteY1" fmla="*/ 178222 h 356435"/>
                <a:gd name="connsiteX2" fmla="*/ 178222 w 356454"/>
                <a:gd name="connsiteY2" fmla="*/ 356435 h 356435"/>
                <a:gd name="connsiteX3" fmla="*/ 356454 w 356454"/>
                <a:gd name="connsiteY3" fmla="*/ 178222 h 356435"/>
                <a:gd name="connsiteX4" fmla="*/ 178222 w 356454"/>
                <a:gd name="connsiteY4" fmla="*/ 0 h 356435"/>
                <a:gd name="connsiteX5" fmla="*/ 153581 w 356454"/>
                <a:gd name="connsiteY5" fmla="*/ 272425 h 356435"/>
                <a:gd name="connsiteX6" fmla="*/ 70037 w 356454"/>
                <a:gd name="connsiteY6" fmla="*/ 188890 h 356435"/>
                <a:gd name="connsiteX7" fmla="*/ 104899 w 356454"/>
                <a:gd name="connsiteY7" fmla="*/ 154067 h 356435"/>
                <a:gd name="connsiteX8" fmla="*/ 153581 w 356454"/>
                <a:gd name="connsiteY8" fmla="*/ 202768 h 356435"/>
                <a:gd name="connsiteX9" fmla="*/ 272320 w 356454"/>
                <a:gd name="connsiteY9" fmla="*/ 84039 h 356435"/>
                <a:gd name="connsiteX10" fmla="*/ 307134 w 356454"/>
                <a:gd name="connsiteY10" fmla="*/ 118872 h 356435"/>
                <a:gd name="connsiteX11" fmla="*/ 153581 w 356454"/>
                <a:gd name="connsiteY11" fmla="*/ 272425 h 356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6454" h="356435">
                  <a:moveTo>
                    <a:pt x="178222" y="0"/>
                  </a:moveTo>
                  <a:cubicBezTo>
                    <a:pt x="79943" y="0"/>
                    <a:pt x="0" y="79953"/>
                    <a:pt x="0" y="178222"/>
                  </a:cubicBezTo>
                  <a:cubicBezTo>
                    <a:pt x="0" y="276492"/>
                    <a:pt x="79943" y="356435"/>
                    <a:pt x="178222" y="356435"/>
                  </a:cubicBezTo>
                  <a:cubicBezTo>
                    <a:pt x="276501" y="356435"/>
                    <a:pt x="356454" y="276482"/>
                    <a:pt x="356454" y="178222"/>
                  </a:cubicBezTo>
                  <a:cubicBezTo>
                    <a:pt x="356454" y="79953"/>
                    <a:pt x="276511" y="0"/>
                    <a:pt x="178222" y="0"/>
                  </a:cubicBezTo>
                  <a:close/>
                  <a:moveTo>
                    <a:pt x="153581" y="272425"/>
                  </a:moveTo>
                  <a:lnTo>
                    <a:pt x="70037" y="188890"/>
                  </a:lnTo>
                  <a:lnTo>
                    <a:pt x="104899" y="154067"/>
                  </a:lnTo>
                  <a:lnTo>
                    <a:pt x="153581" y="202768"/>
                  </a:lnTo>
                  <a:lnTo>
                    <a:pt x="272320" y="84039"/>
                  </a:lnTo>
                  <a:lnTo>
                    <a:pt x="307134" y="118872"/>
                  </a:lnTo>
                  <a:lnTo>
                    <a:pt x="153581" y="272425"/>
                  </a:lnTo>
                  <a:close/>
                </a:path>
              </a:pathLst>
            </a:custGeom>
            <a:grpFill/>
            <a:ln w="9525" cap="flat">
              <a:noFill/>
              <a:prstDash val="solid"/>
              <a:miter/>
            </a:ln>
          </p:spPr>
          <p:txBody>
            <a:bodyPr rtlCol="0" anchor="ctr"/>
            <a:lstStyle/>
            <a:p>
              <a:endParaRPr lang="en-US" dirty="0"/>
            </a:p>
          </p:txBody>
        </p:sp>
        <p:sp>
          <p:nvSpPr>
            <p:cNvPr id="140" name="Graphic 11">
              <a:extLst>
                <a:ext uri="{FF2B5EF4-FFF2-40B4-BE49-F238E27FC236}">
                  <a16:creationId xmlns:a16="http://schemas.microsoft.com/office/drawing/2014/main" id="{D67E5A69-EEF9-4466-B400-1F4314F96908}"/>
                </a:ext>
              </a:extLst>
            </p:cNvPr>
            <p:cNvSpPr/>
            <p:nvPr/>
          </p:nvSpPr>
          <p:spPr>
            <a:xfrm>
              <a:off x="12285084" y="3011039"/>
              <a:ext cx="558043" cy="559706"/>
            </a:xfrm>
            <a:custGeom>
              <a:avLst/>
              <a:gdLst>
                <a:gd name="connsiteX0" fmla="*/ 526065 w 558043"/>
                <a:gd name="connsiteY0" fmla="*/ 244711 h 559706"/>
                <a:gd name="connsiteX1" fmla="*/ 525170 w 558043"/>
                <a:gd name="connsiteY1" fmla="*/ 134688 h 559706"/>
                <a:gd name="connsiteX2" fmla="*/ 429901 w 558043"/>
                <a:gd name="connsiteY2" fmla="*/ 79719 h 559706"/>
                <a:gd name="connsiteX3" fmla="*/ 351472 w 558043"/>
                <a:gd name="connsiteY3" fmla="*/ 2567 h 559706"/>
                <a:gd name="connsiteX4" fmla="*/ 245230 w 558043"/>
                <a:gd name="connsiteY4" fmla="*/ 31085 h 559706"/>
                <a:gd name="connsiteX5" fmla="*/ 135226 w 558043"/>
                <a:gd name="connsiteY5" fmla="*/ 31971 h 559706"/>
                <a:gd name="connsiteX6" fmla="*/ 80247 w 558043"/>
                <a:gd name="connsiteY6" fmla="*/ 127259 h 559706"/>
                <a:gd name="connsiteX7" fmla="*/ 3076 w 558043"/>
                <a:gd name="connsiteY7" fmla="*/ 205659 h 559706"/>
                <a:gd name="connsiteX8" fmla="*/ 31584 w 558043"/>
                <a:gd name="connsiteY8" fmla="*/ 311910 h 559706"/>
                <a:gd name="connsiteX9" fmla="*/ 32479 w 558043"/>
                <a:gd name="connsiteY9" fmla="*/ 421924 h 559706"/>
                <a:gd name="connsiteX10" fmla="*/ 127768 w 558043"/>
                <a:gd name="connsiteY10" fmla="*/ 476893 h 559706"/>
                <a:gd name="connsiteX11" fmla="*/ 206177 w 558043"/>
                <a:gd name="connsiteY11" fmla="*/ 554064 h 559706"/>
                <a:gd name="connsiteX12" fmla="*/ 312438 w 558043"/>
                <a:gd name="connsiteY12" fmla="*/ 525566 h 559706"/>
                <a:gd name="connsiteX13" fmla="*/ 422452 w 558043"/>
                <a:gd name="connsiteY13" fmla="*/ 524680 h 559706"/>
                <a:gd name="connsiteX14" fmla="*/ 477421 w 558043"/>
                <a:gd name="connsiteY14" fmla="*/ 429373 h 559706"/>
                <a:gd name="connsiteX15" fmla="*/ 554573 w 558043"/>
                <a:gd name="connsiteY15" fmla="*/ 350972 h 559706"/>
                <a:gd name="connsiteX16" fmla="*/ 526065 w 558043"/>
                <a:gd name="connsiteY16" fmla="*/ 244711 h 559706"/>
                <a:gd name="connsiteX17" fmla="*/ 226628 w 558043"/>
                <a:gd name="connsiteY17" fmla="*/ 476502 h 559706"/>
                <a:gd name="connsiteX18" fmla="*/ 80638 w 558043"/>
                <a:gd name="connsiteY18" fmla="*/ 226109 h 559706"/>
                <a:gd name="connsiteX19" fmla="*/ 331050 w 558043"/>
                <a:gd name="connsiteY19" fmla="*/ 80119 h 559706"/>
                <a:gd name="connsiteX20" fmla="*/ 477011 w 558043"/>
                <a:gd name="connsiteY20" fmla="*/ 330541 h 559706"/>
                <a:gd name="connsiteX21" fmla="*/ 226628 w 558043"/>
                <a:gd name="connsiteY21" fmla="*/ 476502 h 559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58043" h="559706">
                  <a:moveTo>
                    <a:pt x="526065" y="244711"/>
                  </a:moveTo>
                  <a:cubicBezTo>
                    <a:pt x="520683" y="190609"/>
                    <a:pt x="545544" y="175331"/>
                    <a:pt x="525170" y="134688"/>
                  </a:cubicBezTo>
                  <a:cubicBezTo>
                    <a:pt x="504796" y="94064"/>
                    <a:pt x="469010" y="109104"/>
                    <a:pt x="429901" y="79719"/>
                  </a:cubicBezTo>
                  <a:cubicBezTo>
                    <a:pt x="390772" y="50363"/>
                    <a:pt x="403631" y="14473"/>
                    <a:pt x="351472" y="2567"/>
                  </a:cubicBezTo>
                  <a:cubicBezTo>
                    <a:pt x="299294" y="-9320"/>
                    <a:pt x="298046" y="23512"/>
                    <a:pt x="245230" y="31085"/>
                  </a:cubicBezTo>
                  <a:cubicBezTo>
                    <a:pt x="192414" y="38657"/>
                    <a:pt x="177679" y="4700"/>
                    <a:pt x="135226" y="31971"/>
                  </a:cubicBezTo>
                  <a:cubicBezTo>
                    <a:pt x="92773" y="59241"/>
                    <a:pt x="121052" y="72719"/>
                    <a:pt x="80247" y="127259"/>
                  </a:cubicBezTo>
                  <a:cubicBezTo>
                    <a:pt x="39442" y="181799"/>
                    <a:pt x="17163" y="152243"/>
                    <a:pt x="3076" y="205659"/>
                  </a:cubicBezTo>
                  <a:cubicBezTo>
                    <a:pt x="-10983" y="259094"/>
                    <a:pt x="27479" y="259999"/>
                    <a:pt x="31584" y="311910"/>
                  </a:cubicBezTo>
                  <a:cubicBezTo>
                    <a:pt x="35718" y="363831"/>
                    <a:pt x="3590" y="371661"/>
                    <a:pt x="32479" y="421924"/>
                  </a:cubicBezTo>
                  <a:cubicBezTo>
                    <a:pt x="61369" y="472178"/>
                    <a:pt x="85296" y="439279"/>
                    <a:pt x="127768" y="476893"/>
                  </a:cubicBezTo>
                  <a:cubicBezTo>
                    <a:pt x="170240" y="514526"/>
                    <a:pt x="137693" y="534176"/>
                    <a:pt x="206177" y="554064"/>
                  </a:cubicBezTo>
                  <a:cubicBezTo>
                    <a:pt x="274653" y="573953"/>
                    <a:pt x="255269" y="535653"/>
                    <a:pt x="312438" y="525566"/>
                  </a:cubicBezTo>
                  <a:cubicBezTo>
                    <a:pt x="369607" y="515450"/>
                    <a:pt x="371722" y="555293"/>
                    <a:pt x="422452" y="524680"/>
                  </a:cubicBezTo>
                  <a:cubicBezTo>
                    <a:pt x="473154" y="494047"/>
                    <a:pt x="447598" y="470216"/>
                    <a:pt x="477421" y="429373"/>
                  </a:cubicBezTo>
                  <a:cubicBezTo>
                    <a:pt x="507234" y="388539"/>
                    <a:pt x="539572" y="407827"/>
                    <a:pt x="554573" y="350972"/>
                  </a:cubicBezTo>
                  <a:cubicBezTo>
                    <a:pt x="569566" y="294080"/>
                    <a:pt x="531447" y="298804"/>
                    <a:pt x="526065" y="244711"/>
                  </a:cubicBezTo>
                  <a:close/>
                  <a:moveTo>
                    <a:pt x="226628" y="476502"/>
                  </a:moveTo>
                  <a:cubicBezTo>
                    <a:pt x="117147" y="447670"/>
                    <a:pt x="51796" y="335551"/>
                    <a:pt x="80638" y="226109"/>
                  </a:cubicBezTo>
                  <a:cubicBezTo>
                    <a:pt x="109461" y="116648"/>
                    <a:pt x="221589" y="51297"/>
                    <a:pt x="331050" y="80119"/>
                  </a:cubicBezTo>
                  <a:cubicBezTo>
                    <a:pt x="440502" y="108961"/>
                    <a:pt x="505853" y="221070"/>
                    <a:pt x="477011" y="330541"/>
                  </a:cubicBezTo>
                  <a:cubicBezTo>
                    <a:pt x="448170" y="439993"/>
                    <a:pt x="336089" y="505354"/>
                    <a:pt x="226628" y="476502"/>
                  </a:cubicBezTo>
                  <a:close/>
                </a:path>
              </a:pathLst>
            </a:custGeom>
            <a:grpFill/>
            <a:ln w="9525" cap="flat">
              <a:noFill/>
              <a:prstDash val="solid"/>
              <a:miter/>
            </a:ln>
          </p:spPr>
          <p:txBody>
            <a:bodyPr rtlCol="0" anchor="ctr"/>
            <a:lstStyle/>
            <a:p>
              <a:endParaRPr lang="en-US" dirty="0"/>
            </a:p>
          </p:txBody>
        </p:sp>
        <p:sp>
          <p:nvSpPr>
            <p:cNvPr id="141" name="Graphic 11">
              <a:extLst>
                <a:ext uri="{FF2B5EF4-FFF2-40B4-BE49-F238E27FC236}">
                  <a16:creationId xmlns:a16="http://schemas.microsoft.com/office/drawing/2014/main" id="{F17F2A21-E008-48DD-B2E8-A16930C7D703}"/>
                </a:ext>
              </a:extLst>
            </p:cNvPr>
            <p:cNvSpPr/>
            <p:nvPr/>
          </p:nvSpPr>
          <p:spPr>
            <a:xfrm>
              <a:off x="12263100" y="3570866"/>
              <a:ext cx="275177" cy="288388"/>
            </a:xfrm>
            <a:custGeom>
              <a:avLst/>
              <a:gdLst>
                <a:gd name="connsiteX0" fmla="*/ 92869 w 275177"/>
                <a:gd name="connsiteY0" fmla="*/ 0 h 288388"/>
                <a:gd name="connsiteX1" fmla="*/ 0 w 275177"/>
                <a:gd name="connsiteY1" fmla="*/ 206483 h 288388"/>
                <a:gd name="connsiteX2" fmla="*/ 136684 w 275177"/>
                <a:gd name="connsiteY2" fmla="*/ 141932 h 288388"/>
                <a:gd name="connsiteX3" fmla="*/ 180308 w 275177"/>
                <a:gd name="connsiteY3" fmla="*/ 288388 h 288388"/>
                <a:gd name="connsiteX4" fmla="*/ 275177 w 275177"/>
                <a:gd name="connsiteY4" fmla="*/ 71199 h 288388"/>
                <a:gd name="connsiteX5" fmla="*/ 92869 w 275177"/>
                <a:gd name="connsiteY5" fmla="*/ 0 h 288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5177" h="288388">
                  <a:moveTo>
                    <a:pt x="92869" y="0"/>
                  </a:moveTo>
                  <a:lnTo>
                    <a:pt x="0" y="206483"/>
                  </a:lnTo>
                  <a:lnTo>
                    <a:pt x="136684" y="141932"/>
                  </a:lnTo>
                  <a:lnTo>
                    <a:pt x="180308" y="288388"/>
                  </a:lnTo>
                  <a:lnTo>
                    <a:pt x="275177" y="71199"/>
                  </a:lnTo>
                  <a:cubicBezTo>
                    <a:pt x="205616" y="62198"/>
                    <a:pt x="154534" y="47387"/>
                    <a:pt x="92869" y="0"/>
                  </a:cubicBezTo>
                  <a:close/>
                </a:path>
              </a:pathLst>
            </a:custGeom>
            <a:grpFill/>
            <a:ln w="9525" cap="flat">
              <a:noFill/>
              <a:prstDash val="solid"/>
              <a:miter/>
            </a:ln>
          </p:spPr>
          <p:txBody>
            <a:bodyPr rtlCol="0" anchor="ctr"/>
            <a:lstStyle/>
            <a:p>
              <a:endParaRPr lang="en-US" dirty="0"/>
            </a:p>
          </p:txBody>
        </p:sp>
        <p:sp>
          <p:nvSpPr>
            <p:cNvPr id="142" name="Graphic 11">
              <a:extLst>
                <a:ext uri="{FF2B5EF4-FFF2-40B4-BE49-F238E27FC236}">
                  <a16:creationId xmlns:a16="http://schemas.microsoft.com/office/drawing/2014/main" id="{CEC60E3F-428F-4D01-91EC-F6C8001FE3D1}"/>
                </a:ext>
              </a:extLst>
            </p:cNvPr>
            <p:cNvSpPr/>
            <p:nvPr/>
          </p:nvSpPr>
          <p:spPr>
            <a:xfrm>
              <a:off x="12610943" y="3561303"/>
              <a:ext cx="276872" cy="297951"/>
            </a:xfrm>
            <a:custGeom>
              <a:avLst/>
              <a:gdLst>
                <a:gd name="connsiteX0" fmla="*/ 183985 w 276872"/>
                <a:gd name="connsiteY0" fmla="*/ 0 h 297951"/>
                <a:gd name="connsiteX1" fmla="*/ 0 w 276872"/>
                <a:gd name="connsiteY1" fmla="*/ 75829 h 297951"/>
                <a:gd name="connsiteX2" fmla="*/ 96507 w 276872"/>
                <a:gd name="connsiteY2" fmla="*/ 297952 h 297951"/>
                <a:gd name="connsiteX3" fmla="*/ 140179 w 276872"/>
                <a:gd name="connsiteY3" fmla="*/ 151495 h 297951"/>
                <a:gd name="connsiteX4" fmla="*/ 276873 w 276872"/>
                <a:gd name="connsiteY4" fmla="*/ 216046 h 297951"/>
                <a:gd name="connsiteX5" fmla="*/ 183985 w 276872"/>
                <a:gd name="connsiteY5" fmla="*/ 0 h 297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6872" h="297951">
                  <a:moveTo>
                    <a:pt x="183985" y="0"/>
                  </a:moveTo>
                  <a:cubicBezTo>
                    <a:pt x="123501" y="45530"/>
                    <a:pt x="74400" y="66199"/>
                    <a:pt x="0" y="75829"/>
                  </a:cubicBezTo>
                  <a:lnTo>
                    <a:pt x="96507" y="297952"/>
                  </a:lnTo>
                  <a:lnTo>
                    <a:pt x="140179" y="151495"/>
                  </a:lnTo>
                  <a:lnTo>
                    <a:pt x="276873" y="216046"/>
                  </a:lnTo>
                  <a:lnTo>
                    <a:pt x="183985" y="0"/>
                  </a:lnTo>
                  <a:close/>
                </a:path>
              </a:pathLst>
            </a:custGeom>
            <a:grpFill/>
            <a:ln w="9525" cap="flat">
              <a:noFill/>
              <a:prstDash val="solid"/>
              <a:miter/>
            </a:ln>
          </p:spPr>
          <p:txBody>
            <a:bodyPr rtlCol="0" anchor="ctr"/>
            <a:lstStyle/>
            <a:p>
              <a:endParaRPr lang="en-US" dirty="0"/>
            </a:p>
          </p:txBody>
        </p:sp>
      </p:grpSp>
      <p:sp>
        <p:nvSpPr>
          <p:cNvPr id="174" name="Rectangle 173">
            <a:extLst>
              <a:ext uri="{FF2B5EF4-FFF2-40B4-BE49-F238E27FC236}">
                <a16:creationId xmlns:a16="http://schemas.microsoft.com/office/drawing/2014/main" id="{AA773D3A-551D-462E-A85C-1540A9EA2436}"/>
              </a:ext>
            </a:extLst>
          </p:cNvPr>
          <p:cNvSpPr/>
          <p:nvPr/>
        </p:nvSpPr>
        <p:spPr>
          <a:xfrm>
            <a:off x="7855299" y="1229731"/>
            <a:ext cx="1737069" cy="462161"/>
          </a:xfrm>
          <a:prstGeom prst="rect">
            <a:avLst/>
          </a:prstGeom>
          <a:solidFill>
            <a:schemeClr val="accent5">
              <a:lumMod val="40000"/>
              <a:lumOff val="6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p:txBody>
      </p:sp>
      <p:pic>
        <p:nvPicPr>
          <p:cNvPr id="186" name="Picture 2" descr="Gestion électronique de documents (GED) et workflow - DocuWare">
            <a:extLst>
              <a:ext uri="{FF2B5EF4-FFF2-40B4-BE49-F238E27FC236}">
                <a16:creationId xmlns:a16="http://schemas.microsoft.com/office/drawing/2014/main" id="{B910D4F1-1FC3-43FB-B2E2-852614B8BFFA}"/>
              </a:ext>
            </a:extLst>
          </p:cNvPr>
          <p:cNvPicPr>
            <a:picLocks noChangeAspect="1" noChangeArrowheads="1"/>
          </p:cNvPicPr>
          <p:nvPr/>
        </p:nvPicPr>
        <p:blipFill>
          <a:blip r:embed="rId35"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188129" y="1287622"/>
            <a:ext cx="1253417" cy="346378"/>
          </a:xfrm>
          <a:prstGeom prst="rect">
            <a:avLst/>
          </a:prstGeom>
          <a:noFill/>
          <a:extLst>
            <a:ext uri="{909E8E84-426E-40DD-AFC4-6F175D3DCCD1}">
              <a14:hiddenFill xmlns:a14="http://schemas.microsoft.com/office/drawing/2010/main">
                <a:solidFill>
                  <a:srgbClr val="FFFFFF"/>
                </a:solidFill>
              </a14:hiddenFill>
            </a:ext>
          </a:extLst>
        </p:spPr>
      </p:pic>
      <p:sp>
        <p:nvSpPr>
          <p:cNvPr id="204" name="Rectangle 203">
            <a:extLst>
              <a:ext uri="{FF2B5EF4-FFF2-40B4-BE49-F238E27FC236}">
                <a16:creationId xmlns:a16="http://schemas.microsoft.com/office/drawing/2014/main" id="{B9E50749-E979-4C7E-8561-0FD702BC8F6C}"/>
              </a:ext>
            </a:extLst>
          </p:cNvPr>
          <p:cNvSpPr/>
          <p:nvPr/>
        </p:nvSpPr>
        <p:spPr>
          <a:xfrm>
            <a:off x="7859370" y="2244725"/>
            <a:ext cx="1737069" cy="1495425"/>
          </a:xfrm>
          <a:prstGeom prst="rect">
            <a:avLst/>
          </a:prstGeom>
          <a:solidFill>
            <a:schemeClr val="accent1">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tx1"/>
              </a:solidFill>
            </a:endParaRPr>
          </a:p>
        </p:txBody>
      </p:sp>
      <p:sp>
        <p:nvSpPr>
          <p:cNvPr id="205" name="Rectangle 204">
            <a:extLst>
              <a:ext uri="{FF2B5EF4-FFF2-40B4-BE49-F238E27FC236}">
                <a16:creationId xmlns:a16="http://schemas.microsoft.com/office/drawing/2014/main" id="{9425B00E-AD18-47AF-89FD-B1C93C3D8803}"/>
              </a:ext>
            </a:extLst>
          </p:cNvPr>
          <p:cNvSpPr/>
          <p:nvPr/>
        </p:nvSpPr>
        <p:spPr>
          <a:xfrm>
            <a:off x="8177213" y="2786063"/>
            <a:ext cx="1451965" cy="4683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36000" rtlCol="0" anchor="ctr"/>
          <a:lstStyle/>
          <a:p>
            <a:r>
              <a:rPr lang="en-US" sz="900" dirty="0">
                <a:solidFill>
                  <a:schemeClr val="tx1"/>
                </a:solidFill>
              </a:rPr>
              <a:t>Productivity gains and reduced risk of error by eliminating the manual data entry step</a:t>
            </a:r>
          </a:p>
        </p:txBody>
      </p:sp>
      <p:sp>
        <p:nvSpPr>
          <p:cNvPr id="206" name="Oval 205">
            <a:extLst>
              <a:ext uri="{FF2B5EF4-FFF2-40B4-BE49-F238E27FC236}">
                <a16:creationId xmlns:a16="http://schemas.microsoft.com/office/drawing/2014/main" id="{8273D81A-6766-4312-B496-D03B81AC9BBC}"/>
              </a:ext>
            </a:extLst>
          </p:cNvPr>
          <p:cNvSpPr/>
          <p:nvPr>
            <p:custDataLst>
              <p:tags r:id="rId12"/>
            </p:custDataLst>
          </p:nvPr>
        </p:nvSpPr>
        <p:spPr bwMode="auto">
          <a:xfrm>
            <a:off x="7929563" y="2925763"/>
            <a:ext cx="187325" cy="187325"/>
          </a:xfrm>
          <a:prstGeom prst="ellipse">
            <a:avLst/>
          </a:prstGeom>
          <a:solidFill>
            <a:schemeClr val="bg1"/>
          </a:solidFill>
          <a:ln w="9525" cap="flat" cmpd="sng" algn="ctr">
            <a:solidFill>
              <a:schemeClr val="tx2"/>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207" name="Arc 206">
            <a:extLst>
              <a:ext uri="{FF2B5EF4-FFF2-40B4-BE49-F238E27FC236}">
                <a16:creationId xmlns:a16="http://schemas.microsoft.com/office/drawing/2014/main" id="{A933E967-1C72-464C-8FDF-9DFEC63FFCA6}"/>
              </a:ext>
            </a:extLst>
          </p:cNvPr>
          <p:cNvSpPr/>
          <p:nvPr>
            <p:custDataLst>
              <p:tags r:id="rId13"/>
            </p:custDataLst>
          </p:nvPr>
        </p:nvSpPr>
        <p:spPr bwMode="gray">
          <a:xfrm>
            <a:off x="7929563" y="2925763"/>
            <a:ext cx="187324" cy="187323"/>
          </a:xfrm>
          <a:prstGeom prst="arc">
            <a:avLst>
              <a:gd name="adj1" fmla="val 16200000"/>
              <a:gd name="adj2" fmla="val 5400000"/>
            </a:avLst>
          </a:prstGeom>
          <a:solidFill>
            <a:schemeClr val="tx2"/>
          </a:solidFill>
          <a:ln w="9525" cap="flat" cmpd="sng" algn="ctr">
            <a:solidFill>
              <a:schemeClr val="tx2"/>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08" name="Rectangle 207">
            <a:extLst>
              <a:ext uri="{FF2B5EF4-FFF2-40B4-BE49-F238E27FC236}">
                <a16:creationId xmlns:a16="http://schemas.microsoft.com/office/drawing/2014/main" id="{20BA7029-F038-4867-9622-E4D9CE90F684}"/>
              </a:ext>
            </a:extLst>
          </p:cNvPr>
          <p:cNvSpPr/>
          <p:nvPr/>
        </p:nvSpPr>
        <p:spPr>
          <a:xfrm>
            <a:off x="5214755" y="3818731"/>
            <a:ext cx="2574419" cy="1066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36000" rtlCol="0" anchor="ctr"/>
          <a:lstStyle/>
          <a:p>
            <a:r>
              <a:rPr lang="en-US" sz="900" dirty="0">
                <a:solidFill>
                  <a:schemeClr val="tx1"/>
                </a:solidFill>
              </a:rPr>
              <a:t>None (already deployed)</a:t>
            </a:r>
          </a:p>
          <a:p>
            <a:r>
              <a:rPr lang="en-US" sz="900" dirty="0">
                <a:solidFill>
                  <a:schemeClr val="tx1"/>
                </a:solidFill>
              </a:rPr>
              <a:t>Need to ensure that all contact points are redirected to the portal as the single point of entry</a:t>
            </a:r>
          </a:p>
        </p:txBody>
      </p:sp>
      <p:sp>
        <p:nvSpPr>
          <p:cNvPr id="209" name="Rectangle 208">
            <a:extLst>
              <a:ext uri="{FF2B5EF4-FFF2-40B4-BE49-F238E27FC236}">
                <a16:creationId xmlns:a16="http://schemas.microsoft.com/office/drawing/2014/main" id="{62BFE40B-D8D4-4437-85DD-9E87507AB151}"/>
              </a:ext>
            </a:extLst>
          </p:cNvPr>
          <p:cNvSpPr/>
          <p:nvPr/>
        </p:nvSpPr>
        <p:spPr>
          <a:xfrm>
            <a:off x="7858173" y="3787775"/>
            <a:ext cx="1737069" cy="1128713"/>
          </a:xfrm>
          <a:prstGeom prst="rect">
            <a:avLst/>
          </a:prstGeom>
          <a:solidFill>
            <a:schemeClr val="accent1">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tx1"/>
              </a:solidFill>
            </a:endParaRPr>
          </a:p>
        </p:txBody>
      </p:sp>
      <p:grpSp>
        <p:nvGrpSpPr>
          <p:cNvPr id="210" name="Group 4">
            <a:extLst>
              <a:ext uri="{FF2B5EF4-FFF2-40B4-BE49-F238E27FC236}">
                <a16:creationId xmlns:a16="http://schemas.microsoft.com/office/drawing/2014/main" id="{F648D216-3BBD-4252-A727-F3DBF717AB71}"/>
              </a:ext>
            </a:extLst>
          </p:cNvPr>
          <p:cNvGrpSpPr>
            <a:grpSpLocks noChangeAspect="1"/>
          </p:cNvGrpSpPr>
          <p:nvPr/>
        </p:nvGrpSpPr>
        <p:grpSpPr bwMode="auto">
          <a:xfrm>
            <a:off x="7997876" y="4263232"/>
            <a:ext cx="154135" cy="182563"/>
            <a:chOff x="811" y="719"/>
            <a:chExt cx="694" cy="822"/>
          </a:xfrm>
          <a:solidFill>
            <a:srgbClr val="00B050"/>
          </a:solidFill>
        </p:grpSpPr>
        <p:sp>
          <p:nvSpPr>
            <p:cNvPr id="211" name="Freeform 5">
              <a:extLst>
                <a:ext uri="{FF2B5EF4-FFF2-40B4-BE49-F238E27FC236}">
                  <a16:creationId xmlns:a16="http://schemas.microsoft.com/office/drawing/2014/main" id="{8367CDFF-B1EC-445B-9D5D-C2D1407AFBD8}"/>
                </a:ext>
              </a:extLst>
            </p:cNvPr>
            <p:cNvSpPr>
              <a:spLocks/>
            </p:cNvSpPr>
            <p:nvPr/>
          </p:nvSpPr>
          <p:spPr bwMode="auto">
            <a:xfrm>
              <a:off x="811" y="800"/>
              <a:ext cx="93" cy="741"/>
            </a:xfrm>
            <a:custGeom>
              <a:avLst/>
              <a:gdLst>
                <a:gd name="T0" fmla="*/ 4 w 8"/>
                <a:gd name="T1" fmla="*/ 0 h 64"/>
                <a:gd name="T2" fmla="*/ 0 w 8"/>
                <a:gd name="T3" fmla="*/ 4 h 64"/>
                <a:gd name="T4" fmla="*/ 0 w 8"/>
                <a:gd name="T5" fmla="*/ 64 h 64"/>
                <a:gd name="T6" fmla="*/ 8 w 8"/>
                <a:gd name="T7" fmla="*/ 64 h 64"/>
                <a:gd name="T8" fmla="*/ 8 w 8"/>
                <a:gd name="T9" fmla="*/ 4 h 64"/>
                <a:gd name="T10" fmla="*/ 4 w 8"/>
                <a:gd name="T11" fmla="*/ 0 h 64"/>
              </a:gdLst>
              <a:ahLst/>
              <a:cxnLst>
                <a:cxn ang="0">
                  <a:pos x="T0" y="T1"/>
                </a:cxn>
                <a:cxn ang="0">
                  <a:pos x="T2" y="T3"/>
                </a:cxn>
                <a:cxn ang="0">
                  <a:pos x="T4" y="T5"/>
                </a:cxn>
                <a:cxn ang="0">
                  <a:pos x="T6" y="T7"/>
                </a:cxn>
                <a:cxn ang="0">
                  <a:pos x="T8" y="T9"/>
                </a:cxn>
                <a:cxn ang="0">
                  <a:pos x="T10" y="T11"/>
                </a:cxn>
              </a:cxnLst>
              <a:rect l="0" t="0" r="r" b="b"/>
              <a:pathLst>
                <a:path w="8" h="64">
                  <a:moveTo>
                    <a:pt x="4" y="0"/>
                  </a:moveTo>
                  <a:cubicBezTo>
                    <a:pt x="2" y="0"/>
                    <a:pt x="0" y="2"/>
                    <a:pt x="0" y="4"/>
                  </a:cubicBezTo>
                  <a:cubicBezTo>
                    <a:pt x="0" y="64"/>
                    <a:pt x="0" y="64"/>
                    <a:pt x="0" y="64"/>
                  </a:cubicBezTo>
                  <a:cubicBezTo>
                    <a:pt x="8" y="64"/>
                    <a:pt x="8" y="64"/>
                    <a:pt x="8" y="64"/>
                  </a:cubicBezTo>
                  <a:cubicBezTo>
                    <a:pt x="8" y="4"/>
                    <a:pt x="8" y="4"/>
                    <a:pt x="8" y="4"/>
                  </a:cubicBezTo>
                  <a:cubicBezTo>
                    <a:pt x="8" y="2"/>
                    <a:pt x="7"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2" name="Freeform 6">
              <a:extLst>
                <a:ext uri="{FF2B5EF4-FFF2-40B4-BE49-F238E27FC236}">
                  <a16:creationId xmlns:a16="http://schemas.microsoft.com/office/drawing/2014/main" id="{ACEA8E0D-E809-496E-A317-1510DE17A93D}"/>
                </a:ext>
              </a:extLst>
            </p:cNvPr>
            <p:cNvSpPr>
              <a:spLocks/>
            </p:cNvSpPr>
            <p:nvPr/>
          </p:nvSpPr>
          <p:spPr bwMode="auto">
            <a:xfrm>
              <a:off x="950" y="719"/>
              <a:ext cx="555" cy="741"/>
            </a:xfrm>
            <a:custGeom>
              <a:avLst/>
              <a:gdLst>
                <a:gd name="T0" fmla="*/ 0 w 48"/>
                <a:gd name="T1" fmla="*/ 16 h 64"/>
                <a:gd name="T2" fmla="*/ 0 w 48"/>
                <a:gd name="T3" fmla="*/ 48 h 64"/>
                <a:gd name="T4" fmla="*/ 48 w 48"/>
                <a:gd name="T5" fmla="*/ 44 h 64"/>
                <a:gd name="T6" fmla="*/ 48 w 48"/>
                <a:gd name="T7" fmla="*/ 12 h 64"/>
                <a:gd name="T8" fmla="*/ 0 w 48"/>
                <a:gd name="T9" fmla="*/ 16 h 64"/>
              </a:gdLst>
              <a:ahLst/>
              <a:cxnLst>
                <a:cxn ang="0">
                  <a:pos x="T0" y="T1"/>
                </a:cxn>
                <a:cxn ang="0">
                  <a:pos x="T2" y="T3"/>
                </a:cxn>
                <a:cxn ang="0">
                  <a:pos x="T4" y="T5"/>
                </a:cxn>
                <a:cxn ang="0">
                  <a:pos x="T6" y="T7"/>
                </a:cxn>
                <a:cxn ang="0">
                  <a:pos x="T8" y="T9"/>
                </a:cxn>
              </a:cxnLst>
              <a:rect l="0" t="0" r="r" b="b"/>
              <a:pathLst>
                <a:path w="48" h="64">
                  <a:moveTo>
                    <a:pt x="0" y="16"/>
                  </a:moveTo>
                  <a:cubicBezTo>
                    <a:pt x="0" y="48"/>
                    <a:pt x="0" y="48"/>
                    <a:pt x="0" y="48"/>
                  </a:cubicBezTo>
                  <a:cubicBezTo>
                    <a:pt x="24" y="32"/>
                    <a:pt x="24" y="64"/>
                    <a:pt x="48" y="44"/>
                  </a:cubicBezTo>
                  <a:cubicBezTo>
                    <a:pt x="48" y="12"/>
                    <a:pt x="48" y="12"/>
                    <a:pt x="48" y="12"/>
                  </a:cubicBezTo>
                  <a:cubicBezTo>
                    <a:pt x="24" y="32"/>
                    <a:pt x="24" y="0"/>
                    <a:pt x="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13" name="Rectangle 212">
            <a:extLst>
              <a:ext uri="{FF2B5EF4-FFF2-40B4-BE49-F238E27FC236}">
                <a16:creationId xmlns:a16="http://schemas.microsoft.com/office/drawing/2014/main" id="{41EC974A-FB49-45E0-8A39-D090AE5F5C76}"/>
              </a:ext>
            </a:extLst>
          </p:cNvPr>
          <p:cNvSpPr/>
          <p:nvPr/>
        </p:nvSpPr>
        <p:spPr>
          <a:xfrm>
            <a:off x="8238989" y="3818731"/>
            <a:ext cx="1366469" cy="1066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36000" rtlCol="0" anchor="ctr"/>
          <a:lstStyle/>
          <a:p>
            <a:r>
              <a:rPr lang="en-US" sz="900" dirty="0">
                <a:solidFill>
                  <a:schemeClr val="tx1"/>
                </a:solidFill>
              </a:rPr>
              <a:t>Teams already familiar with GEP (previously using Acropolis and Therefore) </a:t>
            </a:r>
          </a:p>
        </p:txBody>
      </p:sp>
      <p:sp>
        <p:nvSpPr>
          <p:cNvPr id="214" name="Rectangle 213">
            <a:extLst>
              <a:ext uri="{FF2B5EF4-FFF2-40B4-BE49-F238E27FC236}">
                <a16:creationId xmlns:a16="http://schemas.microsoft.com/office/drawing/2014/main" id="{B54C460B-4B10-4BF9-9EFF-2D814845DF1B}"/>
              </a:ext>
            </a:extLst>
          </p:cNvPr>
          <p:cNvSpPr/>
          <p:nvPr/>
        </p:nvSpPr>
        <p:spPr>
          <a:xfrm>
            <a:off x="7857254" y="4945063"/>
            <a:ext cx="1724894" cy="646113"/>
          </a:xfrm>
          <a:prstGeom prst="rect">
            <a:avLst/>
          </a:prstGeom>
          <a:solidFill>
            <a:schemeClr val="accent1">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tx1"/>
              </a:solidFill>
            </a:endParaRPr>
          </a:p>
        </p:txBody>
      </p:sp>
      <p:grpSp>
        <p:nvGrpSpPr>
          <p:cNvPr id="215" name="Group 14">
            <a:extLst>
              <a:ext uri="{FF2B5EF4-FFF2-40B4-BE49-F238E27FC236}">
                <a16:creationId xmlns:a16="http://schemas.microsoft.com/office/drawing/2014/main" id="{8795AE0E-C219-41D0-8351-25664964473B}"/>
              </a:ext>
            </a:extLst>
          </p:cNvPr>
          <p:cNvGrpSpPr/>
          <p:nvPr/>
        </p:nvGrpSpPr>
        <p:grpSpPr>
          <a:xfrm>
            <a:off x="7923212" y="5207533"/>
            <a:ext cx="754063" cy="76657"/>
            <a:chOff x="3408784" y="1470274"/>
            <a:chExt cx="2376063" cy="76657"/>
          </a:xfrm>
        </p:grpSpPr>
        <p:cxnSp>
          <p:nvCxnSpPr>
            <p:cNvPr id="216" name="Connecteur droit 185">
              <a:extLst>
                <a:ext uri="{FF2B5EF4-FFF2-40B4-BE49-F238E27FC236}">
                  <a16:creationId xmlns:a16="http://schemas.microsoft.com/office/drawing/2014/main" id="{BA96AD66-6A58-47D0-B039-B8E41A50CD64}"/>
                </a:ext>
              </a:extLst>
            </p:cNvPr>
            <p:cNvCxnSpPr>
              <a:cxnSpLocks/>
            </p:cNvCxnSpPr>
            <p:nvPr/>
          </p:nvCxnSpPr>
          <p:spPr bwMode="auto">
            <a:xfrm>
              <a:off x="3408784" y="1508602"/>
              <a:ext cx="2376063" cy="0"/>
            </a:xfrm>
            <a:prstGeom prst="line">
              <a:avLst/>
            </a:prstGeom>
            <a:solidFill>
              <a:schemeClr val="accent1"/>
            </a:solidFill>
            <a:ln w="9525" cap="flat" cmpd="sng" algn="ctr">
              <a:solidFill>
                <a:schemeClr val="bg1">
                  <a:lumMod val="50000"/>
                </a:schemeClr>
              </a:solidFill>
              <a:prstDash val="solid"/>
              <a:round/>
              <a:headEnd type="diamond" w="med" len="med"/>
              <a:tailEnd type="diamond" w="med" len="med"/>
            </a:ln>
            <a:effectLst/>
          </p:spPr>
        </p:cxnSp>
        <p:cxnSp>
          <p:nvCxnSpPr>
            <p:cNvPr id="217" name="Straight Connector 11">
              <a:extLst>
                <a:ext uri="{FF2B5EF4-FFF2-40B4-BE49-F238E27FC236}">
                  <a16:creationId xmlns:a16="http://schemas.microsoft.com/office/drawing/2014/main" id="{48802325-1353-4823-83C7-1C26FCFDB44F}"/>
                </a:ext>
              </a:extLst>
            </p:cNvPr>
            <p:cNvCxnSpPr/>
            <p:nvPr/>
          </p:nvCxnSpPr>
          <p:spPr bwMode="auto">
            <a:xfrm>
              <a:off x="4002968" y="1470274"/>
              <a:ext cx="0" cy="76657"/>
            </a:xfrm>
            <a:prstGeom prst="line">
              <a:avLst/>
            </a:prstGeom>
            <a:solidFill>
              <a:schemeClr val="accent1"/>
            </a:solidFill>
            <a:ln w="6350" cap="flat" cmpd="sng" algn="ctr">
              <a:solidFill>
                <a:schemeClr val="tx1"/>
              </a:solidFill>
              <a:prstDash val="solid"/>
              <a:round/>
              <a:headEnd type="none" w="med" len="med"/>
              <a:tailEnd type="none" w="med" len="med"/>
            </a:ln>
            <a:effectLst/>
          </p:spPr>
        </p:cxnSp>
        <p:cxnSp>
          <p:nvCxnSpPr>
            <p:cNvPr id="218" name="Straight Connector 393">
              <a:extLst>
                <a:ext uri="{FF2B5EF4-FFF2-40B4-BE49-F238E27FC236}">
                  <a16:creationId xmlns:a16="http://schemas.microsoft.com/office/drawing/2014/main" id="{9C3949D8-16D8-46BF-ACBA-CB0747845356}"/>
                </a:ext>
              </a:extLst>
            </p:cNvPr>
            <p:cNvCxnSpPr/>
            <p:nvPr/>
          </p:nvCxnSpPr>
          <p:spPr bwMode="auto">
            <a:xfrm>
              <a:off x="4597152" y="1470274"/>
              <a:ext cx="0" cy="76657"/>
            </a:xfrm>
            <a:prstGeom prst="line">
              <a:avLst/>
            </a:prstGeom>
            <a:solidFill>
              <a:schemeClr val="accent1"/>
            </a:solidFill>
            <a:ln w="6350" cap="flat" cmpd="sng" algn="ctr">
              <a:solidFill>
                <a:schemeClr val="tx1"/>
              </a:solidFill>
              <a:prstDash val="solid"/>
              <a:round/>
              <a:headEnd type="none" w="med" len="med"/>
              <a:tailEnd type="none" w="med" len="med"/>
            </a:ln>
            <a:effectLst/>
          </p:spPr>
        </p:cxnSp>
        <p:cxnSp>
          <p:nvCxnSpPr>
            <p:cNvPr id="219" name="Straight Connector 395">
              <a:extLst>
                <a:ext uri="{FF2B5EF4-FFF2-40B4-BE49-F238E27FC236}">
                  <a16:creationId xmlns:a16="http://schemas.microsoft.com/office/drawing/2014/main" id="{FCFF33A2-A852-4C32-89DA-8AADDB7E9165}"/>
                </a:ext>
              </a:extLst>
            </p:cNvPr>
            <p:cNvCxnSpPr/>
            <p:nvPr/>
          </p:nvCxnSpPr>
          <p:spPr bwMode="auto">
            <a:xfrm>
              <a:off x="5191336" y="1470274"/>
              <a:ext cx="0" cy="76657"/>
            </a:xfrm>
            <a:prstGeom prst="line">
              <a:avLst/>
            </a:prstGeom>
            <a:solidFill>
              <a:schemeClr val="accent1"/>
            </a:solidFill>
            <a:ln w="6350" cap="flat" cmpd="sng" algn="ctr">
              <a:solidFill>
                <a:schemeClr val="tx1"/>
              </a:solidFill>
              <a:prstDash val="solid"/>
              <a:round/>
              <a:headEnd type="none" w="med" len="med"/>
              <a:tailEnd type="none" w="med" len="med"/>
            </a:ln>
            <a:effectLst/>
          </p:spPr>
        </p:cxnSp>
      </p:grpSp>
      <p:sp>
        <p:nvSpPr>
          <p:cNvPr id="220" name="Flowchart: Connector 137">
            <a:extLst>
              <a:ext uri="{FF2B5EF4-FFF2-40B4-BE49-F238E27FC236}">
                <a16:creationId xmlns:a16="http://schemas.microsoft.com/office/drawing/2014/main" id="{4007CE4A-35CC-4574-B129-C8CD16A428D5}"/>
              </a:ext>
            </a:extLst>
          </p:cNvPr>
          <p:cNvSpPr/>
          <p:nvPr/>
        </p:nvSpPr>
        <p:spPr>
          <a:xfrm>
            <a:off x="8520112" y="5189538"/>
            <a:ext cx="125413" cy="125413"/>
          </a:xfrm>
          <a:prstGeom prst="flowChartConnector">
            <a:avLst/>
          </a:prstGeom>
          <a:solidFill>
            <a:srgbClr val="00206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Arial" panose="020B0604020202020204" pitchFamily="34" charset="0"/>
              <a:buChar char="•"/>
            </a:pPr>
            <a:endParaRPr lang="en-US" sz="1000" dirty="0">
              <a:solidFill>
                <a:schemeClr val="tx1"/>
              </a:solidFill>
            </a:endParaRPr>
          </a:p>
        </p:txBody>
      </p:sp>
      <p:sp>
        <p:nvSpPr>
          <p:cNvPr id="193" name="Rectangle 192">
            <a:extLst>
              <a:ext uri="{FF2B5EF4-FFF2-40B4-BE49-F238E27FC236}">
                <a16:creationId xmlns:a16="http://schemas.microsoft.com/office/drawing/2014/main" id="{9E4141DE-4A79-4509-A482-38EBBF749B2F}"/>
              </a:ext>
            </a:extLst>
          </p:cNvPr>
          <p:cNvSpPr/>
          <p:nvPr/>
        </p:nvSpPr>
        <p:spPr>
          <a:xfrm>
            <a:off x="8786971" y="5019582"/>
            <a:ext cx="795178" cy="46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36000" rtlCol="0" anchor="ctr"/>
          <a:lstStyle/>
          <a:p>
            <a:r>
              <a:rPr lang="en-US" sz="900" dirty="0">
                <a:solidFill>
                  <a:schemeClr val="tx1"/>
                </a:solidFill>
              </a:rPr>
              <a:t>Market maturity at full potential</a:t>
            </a:r>
          </a:p>
        </p:txBody>
      </p:sp>
      <p:sp>
        <p:nvSpPr>
          <p:cNvPr id="148" name="Rectangle 147">
            <a:extLst>
              <a:ext uri="{FF2B5EF4-FFF2-40B4-BE49-F238E27FC236}">
                <a16:creationId xmlns:a16="http://schemas.microsoft.com/office/drawing/2014/main" id="{EBB51B76-CB68-42F5-97A6-FBBED1871205}"/>
              </a:ext>
            </a:extLst>
          </p:cNvPr>
          <p:cNvSpPr/>
          <p:nvPr/>
        </p:nvSpPr>
        <p:spPr>
          <a:xfrm>
            <a:off x="9012585" y="438350"/>
            <a:ext cx="419288" cy="184162"/>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sz="700" b="1" dirty="0">
                <a:latin typeface="+mj-lt"/>
              </a:rPr>
              <a:t>Workflow</a:t>
            </a:r>
          </a:p>
        </p:txBody>
      </p:sp>
      <p:sp>
        <p:nvSpPr>
          <p:cNvPr id="149" name="Rectangle 148">
            <a:extLst>
              <a:ext uri="{FF2B5EF4-FFF2-40B4-BE49-F238E27FC236}">
                <a16:creationId xmlns:a16="http://schemas.microsoft.com/office/drawing/2014/main" id="{E8255177-A877-4442-95F5-4D3D40779B46}"/>
              </a:ext>
            </a:extLst>
          </p:cNvPr>
          <p:cNvSpPr/>
          <p:nvPr/>
        </p:nvSpPr>
        <p:spPr>
          <a:xfrm>
            <a:off x="9012585" y="239275"/>
            <a:ext cx="419288" cy="18416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en-US" sz="700" b="1" dirty="0">
              <a:latin typeface="+mj-lt"/>
            </a:endParaRPr>
          </a:p>
        </p:txBody>
      </p:sp>
      <p:sp>
        <p:nvSpPr>
          <p:cNvPr id="150" name="Rectangle 149">
            <a:extLst>
              <a:ext uri="{FF2B5EF4-FFF2-40B4-BE49-F238E27FC236}">
                <a16:creationId xmlns:a16="http://schemas.microsoft.com/office/drawing/2014/main" id="{06FE88BA-F1AE-4935-87DB-1EA9528E630D}"/>
              </a:ext>
            </a:extLst>
          </p:cNvPr>
          <p:cNvSpPr/>
          <p:nvPr/>
        </p:nvSpPr>
        <p:spPr>
          <a:xfrm>
            <a:off x="9012585" y="40200"/>
            <a:ext cx="419288" cy="18416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en-US" sz="700" b="1" dirty="0">
              <a:latin typeface="+mj-lt"/>
            </a:endParaRPr>
          </a:p>
        </p:txBody>
      </p:sp>
      <p:sp>
        <p:nvSpPr>
          <p:cNvPr id="145" name="Rectangle 144">
            <a:extLst>
              <a:ext uri="{FF2B5EF4-FFF2-40B4-BE49-F238E27FC236}">
                <a16:creationId xmlns:a16="http://schemas.microsoft.com/office/drawing/2014/main" id="{F15D3BB1-159B-47EC-922F-EB80675D3EEC}"/>
              </a:ext>
            </a:extLst>
          </p:cNvPr>
          <p:cNvSpPr/>
          <p:nvPr/>
        </p:nvSpPr>
        <p:spPr>
          <a:xfrm>
            <a:off x="435366" y="815140"/>
            <a:ext cx="1271588" cy="37306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000" dirty="0"/>
              <a:t>Addressed use-case &amp; relevance</a:t>
            </a:r>
          </a:p>
        </p:txBody>
      </p:sp>
      <p:sp>
        <p:nvSpPr>
          <p:cNvPr id="151" name="Rectangle 150">
            <a:extLst>
              <a:ext uri="{FF2B5EF4-FFF2-40B4-BE49-F238E27FC236}">
                <a16:creationId xmlns:a16="http://schemas.microsoft.com/office/drawing/2014/main" id="{945919F5-1F6F-4979-90CA-397384E59334}"/>
              </a:ext>
            </a:extLst>
          </p:cNvPr>
          <p:cNvSpPr/>
          <p:nvPr/>
        </p:nvSpPr>
        <p:spPr>
          <a:xfrm>
            <a:off x="1804298" y="815140"/>
            <a:ext cx="2982406" cy="373063"/>
          </a:xfrm>
          <a:prstGeom prst="rect">
            <a:avLst/>
          </a:prstGeom>
          <a:solidFill>
            <a:schemeClr val="accent1">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144000" rIns="144000" rtlCol="0" anchor="ctr"/>
          <a:lstStyle/>
          <a:p>
            <a:pPr algn="ctr"/>
            <a:r>
              <a:rPr lang="en-US" sz="900" dirty="0">
                <a:solidFill>
                  <a:schemeClr val="tx1"/>
                </a:solidFill>
              </a:rPr>
              <a:t>All workflow management use cases concerned</a:t>
            </a:r>
          </a:p>
        </p:txBody>
      </p:sp>
      <p:sp>
        <p:nvSpPr>
          <p:cNvPr id="152" name="Rectangle 151">
            <a:extLst>
              <a:ext uri="{FF2B5EF4-FFF2-40B4-BE49-F238E27FC236}">
                <a16:creationId xmlns:a16="http://schemas.microsoft.com/office/drawing/2014/main" id="{2D48A5B8-C2CC-4F3A-B66A-BB33615C274E}"/>
              </a:ext>
            </a:extLst>
          </p:cNvPr>
          <p:cNvSpPr/>
          <p:nvPr/>
        </p:nvSpPr>
        <p:spPr>
          <a:xfrm>
            <a:off x="4832742" y="815140"/>
            <a:ext cx="2982406" cy="373063"/>
          </a:xfrm>
          <a:prstGeom prst="rect">
            <a:avLst/>
          </a:prstGeom>
          <a:solidFill>
            <a:schemeClr val="accent1">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144000" rIns="144000" rtlCol="0" anchor="ctr"/>
          <a:lstStyle/>
          <a:p>
            <a:pPr algn="ctr"/>
            <a:r>
              <a:rPr lang="en-US" sz="900" dirty="0">
                <a:solidFill>
                  <a:schemeClr val="tx1"/>
                </a:solidFill>
              </a:rPr>
              <a:t>Claim reporting (entry)</a:t>
            </a:r>
          </a:p>
        </p:txBody>
      </p:sp>
      <p:sp>
        <p:nvSpPr>
          <p:cNvPr id="203" name="Rectangle 202">
            <a:extLst>
              <a:ext uri="{FF2B5EF4-FFF2-40B4-BE49-F238E27FC236}">
                <a16:creationId xmlns:a16="http://schemas.microsoft.com/office/drawing/2014/main" id="{66C82CEB-26AA-4A34-B009-15C754ADD95F}"/>
              </a:ext>
            </a:extLst>
          </p:cNvPr>
          <p:cNvSpPr/>
          <p:nvPr/>
        </p:nvSpPr>
        <p:spPr>
          <a:xfrm>
            <a:off x="7858173" y="815140"/>
            <a:ext cx="1737069" cy="373063"/>
          </a:xfrm>
          <a:prstGeom prst="rect">
            <a:avLst/>
          </a:prstGeom>
          <a:solidFill>
            <a:schemeClr val="accent1">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144000" rIns="144000" rtlCol="0" anchor="ctr"/>
          <a:lstStyle/>
          <a:p>
            <a:pPr algn="ctr"/>
            <a:r>
              <a:rPr lang="en-US" sz="900" dirty="0">
                <a:solidFill>
                  <a:schemeClr val="tx1"/>
                </a:solidFill>
              </a:rPr>
              <a:t>GED storage</a:t>
            </a:r>
          </a:p>
        </p:txBody>
      </p:sp>
      <p:sp>
        <p:nvSpPr>
          <p:cNvPr id="147" name="Oval 136">
            <a:extLst>
              <a:ext uri="{FF2B5EF4-FFF2-40B4-BE49-F238E27FC236}">
                <a16:creationId xmlns:a16="http://schemas.microsoft.com/office/drawing/2014/main" id="{CCF21D30-C589-4543-B239-440CDB562FB9}"/>
              </a:ext>
            </a:extLst>
          </p:cNvPr>
          <p:cNvSpPr/>
          <p:nvPr/>
        </p:nvSpPr>
        <p:spPr bwMode="auto">
          <a:xfrm>
            <a:off x="1895475" y="908008"/>
            <a:ext cx="187325" cy="187325"/>
          </a:xfrm>
          <a:prstGeom prst="ellipse">
            <a:avLst/>
          </a:prstGeom>
          <a:solidFill>
            <a:schemeClr val="tx2"/>
          </a:solidFill>
          <a:ln w="9525" cap="flat" cmpd="sng" algn="ctr">
            <a:solidFill>
              <a:schemeClr val="tx2"/>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153" name="Oval 131">
            <a:extLst>
              <a:ext uri="{FF2B5EF4-FFF2-40B4-BE49-F238E27FC236}">
                <a16:creationId xmlns:a16="http://schemas.microsoft.com/office/drawing/2014/main" id="{6069B520-1F77-45E7-BE1C-AF4ABF40CC36}"/>
              </a:ext>
            </a:extLst>
          </p:cNvPr>
          <p:cNvSpPr/>
          <p:nvPr/>
        </p:nvSpPr>
        <p:spPr bwMode="auto">
          <a:xfrm>
            <a:off x="4946650" y="898938"/>
            <a:ext cx="187325" cy="187325"/>
          </a:xfrm>
          <a:prstGeom prst="ellipse">
            <a:avLst/>
          </a:prstGeom>
          <a:solidFill>
            <a:schemeClr val="bg1"/>
          </a:solidFill>
          <a:ln w="9525" cap="flat" cmpd="sng" algn="ctr">
            <a:solidFill>
              <a:schemeClr val="tx2"/>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154" name="Arc 153">
            <a:extLst>
              <a:ext uri="{FF2B5EF4-FFF2-40B4-BE49-F238E27FC236}">
                <a16:creationId xmlns:a16="http://schemas.microsoft.com/office/drawing/2014/main" id="{1C3C88C2-890C-4033-A44F-07984ADACF1E}"/>
              </a:ext>
            </a:extLst>
          </p:cNvPr>
          <p:cNvSpPr/>
          <p:nvPr/>
        </p:nvSpPr>
        <p:spPr bwMode="gray">
          <a:xfrm>
            <a:off x="4946650" y="898938"/>
            <a:ext cx="187324" cy="187324"/>
          </a:xfrm>
          <a:prstGeom prst="arc">
            <a:avLst>
              <a:gd name="adj1" fmla="val 16200000"/>
              <a:gd name="adj2" fmla="val 10800000"/>
            </a:avLst>
          </a:prstGeom>
          <a:solidFill>
            <a:schemeClr val="tx2"/>
          </a:solidFill>
          <a:ln w="9525" cap="flat" cmpd="sng" algn="ctr">
            <a:solidFill>
              <a:schemeClr val="tx2"/>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55" name="Oval 131">
            <a:extLst>
              <a:ext uri="{FF2B5EF4-FFF2-40B4-BE49-F238E27FC236}">
                <a16:creationId xmlns:a16="http://schemas.microsoft.com/office/drawing/2014/main" id="{603032E7-E878-4838-BCFE-A23E1846D45A}"/>
              </a:ext>
            </a:extLst>
          </p:cNvPr>
          <p:cNvSpPr/>
          <p:nvPr/>
        </p:nvSpPr>
        <p:spPr bwMode="auto">
          <a:xfrm>
            <a:off x="7929563" y="898938"/>
            <a:ext cx="187325" cy="187325"/>
          </a:xfrm>
          <a:prstGeom prst="ellipse">
            <a:avLst/>
          </a:prstGeom>
          <a:solidFill>
            <a:schemeClr val="bg1"/>
          </a:solidFill>
          <a:ln w="9525" cap="flat" cmpd="sng" algn="ctr">
            <a:solidFill>
              <a:schemeClr val="tx2"/>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156" name="Arc 155">
            <a:extLst>
              <a:ext uri="{FF2B5EF4-FFF2-40B4-BE49-F238E27FC236}">
                <a16:creationId xmlns:a16="http://schemas.microsoft.com/office/drawing/2014/main" id="{006E1FAA-A1D7-4C4C-875A-40103B24FEA4}"/>
              </a:ext>
            </a:extLst>
          </p:cNvPr>
          <p:cNvSpPr/>
          <p:nvPr/>
        </p:nvSpPr>
        <p:spPr bwMode="gray">
          <a:xfrm>
            <a:off x="7929563" y="898938"/>
            <a:ext cx="187324" cy="187324"/>
          </a:xfrm>
          <a:prstGeom prst="arc">
            <a:avLst>
              <a:gd name="adj1" fmla="val 16200000"/>
              <a:gd name="adj2" fmla="val 10800000"/>
            </a:avLst>
          </a:prstGeom>
          <a:solidFill>
            <a:schemeClr val="tx2"/>
          </a:solidFill>
          <a:ln w="9525" cap="flat" cmpd="sng" algn="ctr">
            <a:solidFill>
              <a:schemeClr val="tx2"/>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35" name="Rectangle 134">
            <a:extLst>
              <a:ext uri="{FF2B5EF4-FFF2-40B4-BE49-F238E27FC236}">
                <a16:creationId xmlns:a16="http://schemas.microsoft.com/office/drawing/2014/main" id="{FD862AA3-AF38-4B7A-971E-323EE96133C2}"/>
              </a:ext>
            </a:extLst>
          </p:cNvPr>
          <p:cNvSpPr/>
          <p:nvPr/>
        </p:nvSpPr>
        <p:spPr>
          <a:xfrm>
            <a:off x="435366" y="1229731"/>
            <a:ext cx="1271588" cy="462161"/>
          </a:xfrm>
          <a:prstGeom prst="rect">
            <a:avLst/>
          </a:prstGeom>
          <a:solidFill>
            <a:srgbClr val="B7DEE8"/>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000" dirty="0">
                <a:solidFill>
                  <a:schemeClr val="tx1"/>
                </a:solidFill>
              </a:rPr>
              <a:t>Hestia’s response</a:t>
            </a:r>
          </a:p>
        </p:txBody>
      </p:sp>
      <p:sp>
        <p:nvSpPr>
          <p:cNvPr id="143" name="Oval 136">
            <a:extLst>
              <a:ext uri="{FF2B5EF4-FFF2-40B4-BE49-F238E27FC236}">
                <a16:creationId xmlns:a16="http://schemas.microsoft.com/office/drawing/2014/main" id="{F7488878-04D1-4389-A4F8-1D88F29777F1}"/>
              </a:ext>
            </a:extLst>
          </p:cNvPr>
          <p:cNvSpPr/>
          <p:nvPr/>
        </p:nvSpPr>
        <p:spPr bwMode="auto">
          <a:xfrm>
            <a:off x="1895475" y="1355132"/>
            <a:ext cx="187325" cy="187325"/>
          </a:xfrm>
          <a:prstGeom prst="ellipse">
            <a:avLst/>
          </a:prstGeom>
          <a:solidFill>
            <a:schemeClr val="tx2"/>
          </a:solidFill>
          <a:ln w="9525" cap="flat" cmpd="sng" algn="ctr">
            <a:solidFill>
              <a:schemeClr val="tx2"/>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144" name="Oval 133">
            <a:extLst>
              <a:ext uri="{FF2B5EF4-FFF2-40B4-BE49-F238E27FC236}">
                <a16:creationId xmlns:a16="http://schemas.microsoft.com/office/drawing/2014/main" id="{D56AE4E1-BC53-4099-9A45-97E9D932BCAC}"/>
              </a:ext>
            </a:extLst>
          </p:cNvPr>
          <p:cNvSpPr/>
          <p:nvPr/>
        </p:nvSpPr>
        <p:spPr bwMode="auto">
          <a:xfrm>
            <a:off x="4946650" y="1358127"/>
            <a:ext cx="187325" cy="187325"/>
          </a:xfrm>
          <a:prstGeom prst="ellipse">
            <a:avLst/>
          </a:prstGeom>
          <a:solidFill>
            <a:schemeClr val="bg1"/>
          </a:solidFill>
          <a:ln w="9525" cap="flat" cmpd="sng" algn="ctr">
            <a:solidFill>
              <a:schemeClr val="tx2"/>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146" name="Arc 145">
            <a:extLst>
              <a:ext uri="{FF2B5EF4-FFF2-40B4-BE49-F238E27FC236}">
                <a16:creationId xmlns:a16="http://schemas.microsoft.com/office/drawing/2014/main" id="{CB1AFC02-2042-4393-936C-35B65A386EA5}"/>
              </a:ext>
            </a:extLst>
          </p:cNvPr>
          <p:cNvSpPr/>
          <p:nvPr/>
        </p:nvSpPr>
        <p:spPr bwMode="gray">
          <a:xfrm>
            <a:off x="4946650" y="1358127"/>
            <a:ext cx="187324" cy="187324"/>
          </a:xfrm>
          <a:prstGeom prst="arc">
            <a:avLst>
              <a:gd name="adj1" fmla="val 16200000"/>
              <a:gd name="adj2" fmla="val 5400000"/>
            </a:avLst>
          </a:prstGeom>
          <a:solidFill>
            <a:schemeClr val="tx2"/>
          </a:solidFill>
          <a:ln w="9525" cap="flat" cmpd="sng" algn="ctr">
            <a:solidFill>
              <a:schemeClr val="tx2"/>
            </a:solid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57" name="Oval 131">
            <a:extLst>
              <a:ext uri="{FF2B5EF4-FFF2-40B4-BE49-F238E27FC236}">
                <a16:creationId xmlns:a16="http://schemas.microsoft.com/office/drawing/2014/main" id="{A416B439-E09F-4FEA-A65A-8F2414D40144}"/>
              </a:ext>
            </a:extLst>
          </p:cNvPr>
          <p:cNvSpPr/>
          <p:nvPr/>
        </p:nvSpPr>
        <p:spPr bwMode="auto">
          <a:xfrm>
            <a:off x="7933982" y="1368352"/>
            <a:ext cx="187325" cy="187325"/>
          </a:xfrm>
          <a:prstGeom prst="ellipse">
            <a:avLst/>
          </a:prstGeom>
          <a:solidFill>
            <a:schemeClr val="bg1"/>
          </a:solidFill>
          <a:ln w="9525" cap="flat" cmpd="sng" algn="ctr">
            <a:solidFill>
              <a:schemeClr val="tx2"/>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158" name="Arc 157">
            <a:extLst>
              <a:ext uri="{FF2B5EF4-FFF2-40B4-BE49-F238E27FC236}">
                <a16:creationId xmlns:a16="http://schemas.microsoft.com/office/drawing/2014/main" id="{09DF8D2C-9A8D-4BA6-96C6-E31AD19683BC}"/>
              </a:ext>
            </a:extLst>
          </p:cNvPr>
          <p:cNvSpPr/>
          <p:nvPr/>
        </p:nvSpPr>
        <p:spPr bwMode="gray">
          <a:xfrm>
            <a:off x="7933982" y="1368352"/>
            <a:ext cx="187324" cy="187324"/>
          </a:xfrm>
          <a:prstGeom prst="arc">
            <a:avLst>
              <a:gd name="adj1" fmla="val 16200000"/>
              <a:gd name="adj2" fmla="val 10800000"/>
            </a:avLst>
          </a:prstGeom>
          <a:solidFill>
            <a:schemeClr val="tx2"/>
          </a:solidFill>
          <a:ln w="9525" cap="flat" cmpd="sng" algn="ctr">
            <a:solidFill>
              <a:schemeClr val="tx2"/>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71" name="Text Placeholder 38">
            <a:extLst>
              <a:ext uri="{FF2B5EF4-FFF2-40B4-BE49-F238E27FC236}">
                <a16:creationId xmlns:a16="http://schemas.microsoft.com/office/drawing/2014/main" id="{1D095F48-4B50-4366-BF90-2013CC17233D}"/>
              </a:ext>
            </a:extLst>
          </p:cNvPr>
          <p:cNvSpPr txBox="1">
            <a:spLocks/>
          </p:cNvSpPr>
          <p:nvPr/>
        </p:nvSpPr>
        <p:spPr>
          <a:xfrm>
            <a:off x="5172051" y="6371796"/>
            <a:ext cx="3676981" cy="255341"/>
          </a:xfrm>
        </p:spPr>
        <p:txBody>
          <a:bodyPr/>
          <a:lstStyle>
            <a:lvl1pPr marL="371464" indent="-371464" algn="l" defTabSz="990570" rtl="0" eaLnBrk="1" latinLnBrk="0" hangingPunct="1">
              <a:spcBef>
                <a:spcPct val="20000"/>
              </a:spcBef>
              <a:buFont typeface="Arial" pitchFamily="34" charset="0"/>
              <a:buChar char="•"/>
              <a:defRPr sz="3467" kern="1200">
                <a:solidFill>
                  <a:schemeClr val="tx1"/>
                </a:solidFill>
                <a:latin typeface="+mn-lt"/>
                <a:ea typeface="+mn-ea"/>
                <a:cs typeface="+mn-cs"/>
              </a:defRPr>
            </a:lvl1pPr>
            <a:lvl2pPr marL="804838" indent="-309553" algn="l" defTabSz="990570" rtl="0" eaLnBrk="1" latinLnBrk="0" hangingPunct="1">
              <a:spcBef>
                <a:spcPct val="20000"/>
              </a:spcBef>
              <a:buFont typeface="Arial" pitchFamily="34" charset="0"/>
              <a:buChar char="–"/>
              <a:defRPr sz="3033" kern="1200">
                <a:solidFill>
                  <a:schemeClr val="tx1"/>
                </a:solidFill>
                <a:latin typeface="+mn-lt"/>
                <a:ea typeface="+mn-ea"/>
                <a:cs typeface="+mn-cs"/>
              </a:defRPr>
            </a:lvl2pPr>
            <a:lvl3pPr marL="1238212" indent="-247642" algn="l" defTabSz="990570" rtl="0" eaLnBrk="1" latinLnBrk="0" hangingPunct="1">
              <a:spcBef>
                <a:spcPct val="20000"/>
              </a:spcBef>
              <a:buFont typeface="Arial" pitchFamily="34" charset="0"/>
              <a:buChar char="•"/>
              <a:defRPr sz="2600" kern="1200">
                <a:solidFill>
                  <a:schemeClr val="tx1"/>
                </a:solidFill>
                <a:latin typeface="+mn-lt"/>
                <a:ea typeface="+mn-ea"/>
                <a:cs typeface="+mn-cs"/>
              </a:defRPr>
            </a:lvl3pPr>
            <a:lvl4pPr marL="1733497"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4pPr>
            <a:lvl5pPr marL="2228781"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5pPr>
            <a:lvl6pPr marL="2724066"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6pPr>
            <a:lvl7pPr marL="3219351"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7pPr>
            <a:lvl8pPr marL="3714636"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8pPr>
            <a:lvl9pPr marL="4209920"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9pPr>
          </a:lstStyle>
          <a:p>
            <a:pPr marL="0" indent="0">
              <a:buNone/>
            </a:pPr>
            <a:r>
              <a:rPr lang="en-US" sz="800" i="1" dirty="0">
                <a:solidFill>
                  <a:schemeClr val="bg1"/>
                </a:solidFill>
              </a:rPr>
              <a:t>Sources: eleven research and analysis, Hestia’s VDD, Hestia’s IM</a:t>
            </a:r>
          </a:p>
        </p:txBody>
      </p:sp>
    </p:spTree>
    <p:extLst>
      <p:ext uri="{BB962C8B-B14F-4D97-AF65-F5344CB8AC3E}">
        <p14:creationId xmlns:p14="http://schemas.microsoft.com/office/powerpoint/2010/main" val="381220016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Object 17" hidden="1">
            <a:extLst>
              <a:ext uri="{FF2B5EF4-FFF2-40B4-BE49-F238E27FC236}">
                <a16:creationId xmlns:a16="http://schemas.microsoft.com/office/drawing/2014/main" id="{CF7417D0-0B74-4D85-B813-1CC9F37E5F04}"/>
              </a:ext>
            </a:extLst>
          </p:cNvPr>
          <p:cNvGraphicFramePr>
            <a:graphicFrameLocks noChangeAspect="1"/>
          </p:cNvGraphicFramePr>
          <p:nvPr>
            <p:custDataLst>
              <p:tags r:id="rId1"/>
            </p:custDataLst>
            <p:extLst>
              <p:ext uri="{D42A27DB-BD31-4B8C-83A1-F6EECF244321}">
                <p14:modId xmlns:p14="http://schemas.microsoft.com/office/powerpoint/2010/main" val="103157756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501" imgH="502" progId="TCLayout.ActiveDocument.1">
                  <p:embed/>
                </p:oleObj>
              </mc:Choice>
              <mc:Fallback>
                <p:oleObj name="think-cell Slide" r:id="rId3" imgW="501" imgH="502" progId="TCLayout.ActiveDocument.1">
                  <p:embed/>
                  <p:pic>
                    <p:nvPicPr>
                      <p:cNvPr id="18" name="Object 17" hidden="1">
                        <a:extLst>
                          <a:ext uri="{FF2B5EF4-FFF2-40B4-BE49-F238E27FC236}">
                            <a16:creationId xmlns:a16="http://schemas.microsoft.com/office/drawing/2014/main" id="{CF7417D0-0B74-4D85-B813-1CC9F37E5F04}"/>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873006D4-BF82-4F00-B534-5D28B2DDCEF5}"/>
              </a:ext>
            </a:extLst>
          </p:cNvPr>
          <p:cNvSpPr>
            <a:spLocks noGrp="1"/>
          </p:cNvSpPr>
          <p:nvPr>
            <p:ph type="ctrTitle"/>
          </p:nvPr>
        </p:nvSpPr>
        <p:spPr>
          <a:xfrm>
            <a:off x="584515" y="116632"/>
            <a:ext cx="9054783" cy="576064"/>
          </a:xfrm>
        </p:spPr>
        <p:txBody>
          <a:bodyPr vert="horz"/>
          <a:lstStyle/>
          <a:p>
            <a:r>
              <a:rPr lang="en-US" sz="1300" b="0" dirty="0">
                <a:solidFill>
                  <a:schemeClr val="accent5">
                    <a:lumMod val="75000"/>
                  </a:schemeClr>
                </a:solidFill>
              </a:rPr>
              <a:t>Digital maturity </a:t>
            </a:r>
            <a:r>
              <a:rPr lang="en-US" sz="1300" b="0" dirty="0"/>
              <a:t>seems to be a </a:t>
            </a:r>
            <a:r>
              <a:rPr lang="en-US" sz="1300" b="0" dirty="0">
                <a:solidFill>
                  <a:schemeClr val="accent5">
                    <a:lumMod val="75000"/>
                  </a:schemeClr>
                </a:solidFill>
              </a:rPr>
              <a:t>key factor </a:t>
            </a:r>
            <a:r>
              <a:rPr lang="en-US" sz="1300" b="0" dirty="0"/>
              <a:t>in the growth of market players and in the </a:t>
            </a:r>
            <a:r>
              <a:rPr lang="en-US" sz="1300" b="0" dirty="0">
                <a:solidFill>
                  <a:schemeClr val="accent5">
                    <a:lumMod val="75000"/>
                  </a:schemeClr>
                </a:solidFill>
              </a:rPr>
              <a:t>consolidation </a:t>
            </a:r>
            <a:r>
              <a:rPr lang="en-US" sz="1300" b="0" dirty="0"/>
              <a:t>of competitive position, </a:t>
            </a:r>
            <a:r>
              <a:rPr lang="en-US" sz="1300" b="0" dirty="0">
                <a:solidFill>
                  <a:schemeClr val="accent5">
                    <a:lumMod val="75000"/>
                  </a:schemeClr>
                </a:solidFill>
              </a:rPr>
              <a:t>especially when they reach a critical size </a:t>
            </a:r>
            <a:r>
              <a:rPr lang="en-US" sz="1300" b="0" dirty="0"/>
              <a:t>through peers’ acquisitions</a:t>
            </a:r>
          </a:p>
        </p:txBody>
      </p:sp>
      <p:sp>
        <p:nvSpPr>
          <p:cNvPr id="3" name="Rectangle 2">
            <a:extLst>
              <a:ext uri="{FF2B5EF4-FFF2-40B4-BE49-F238E27FC236}">
                <a16:creationId xmlns:a16="http://schemas.microsoft.com/office/drawing/2014/main" id="{79D8092C-AC66-484C-9645-EEB08D4A59C6}"/>
              </a:ext>
            </a:extLst>
          </p:cNvPr>
          <p:cNvSpPr/>
          <p:nvPr/>
        </p:nvSpPr>
        <p:spPr>
          <a:xfrm>
            <a:off x="5373351" y="2253474"/>
            <a:ext cx="4265949" cy="646690"/>
          </a:xfrm>
          <a:prstGeom prst="rect">
            <a:avLst/>
          </a:prstGeom>
          <a:solidFill>
            <a:schemeClr val="accent5">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sz="900" b="1" dirty="0">
                <a:solidFill>
                  <a:schemeClr val="tx1"/>
                </a:solidFill>
              </a:rPr>
              <a:t>Best-in-class players </a:t>
            </a:r>
            <a:r>
              <a:rPr lang="en-US" sz="900" dirty="0">
                <a:solidFill>
                  <a:schemeClr val="tx1"/>
                </a:solidFill>
              </a:rPr>
              <a:t>have started their digitalization several years ago, with the objective of offering a 100% digitalized and omnichannel experience to insurers and insured customers</a:t>
            </a:r>
          </a:p>
        </p:txBody>
      </p:sp>
      <p:sp>
        <p:nvSpPr>
          <p:cNvPr id="4" name="Rectangle 3">
            <a:extLst>
              <a:ext uri="{FF2B5EF4-FFF2-40B4-BE49-F238E27FC236}">
                <a16:creationId xmlns:a16="http://schemas.microsoft.com/office/drawing/2014/main" id="{02BD46C9-B279-482D-89B3-4956B609E15C}"/>
              </a:ext>
            </a:extLst>
          </p:cNvPr>
          <p:cNvSpPr/>
          <p:nvPr/>
        </p:nvSpPr>
        <p:spPr>
          <a:xfrm>
            <a:off x="5373351" y="3867313"/>
            <a:ext cx="4265949" cy="640559"/>
          </a:xfrm>
          <a:prstGeom prst="rect">
            <a:avLst/>
          </a:prstGeom>
          <a:solidFill>
            <a:schemeClr val="accent6">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b="1" dirty="0">
                <a:solidFill>
                  <a:schemeClr val="tx1"/>
                </a:solidFill>
              </a:rPr>
              <a:t>Increasingly digitalizing players </a:t>
            </a:r>
            <a:r>
              <a:rPr lang="en-US" sz="900" dirty="0">
                <a:solidFill>
                  <a:schemeClr val="tx1"/>
                </a:solidFill>
              </a:rPr>
              <a:t>are catching up with market standards, in terms of process and industrialization, while innovating on some distinct projects</a:t>
            </a:r>
          </a:p>
        </p:txBody>
      </p:sp>
      <p:sp>
        <p:nvSpPr>
          <p:cNvPr id="5" name="Rectangle 4">
            <a:extLst>
              <a:ext uri="{FF2B5EF4-FFF2-40B4-BE49-F238E27FC236}">
                <a16:creationId xmlns:a16="http://schemas.microsoft.com/office/drawing/2014/main" id="{661F72E1-48F0-44F4-A92A-E722B8B95227}"/>
              </a:ext>
            </a:extLst>
          </p:cNvPr>
          <p:cNvSpPr/>
          <p:nvPr/>
        </p:nvSpPr>
        <p:spPr>
          <a:xfrm>
            <a:off x="5373351" y="3063459"/>
            <a:ext cx="4265949" cy="640559"/>
          </a:xfrm>
          <a:prstGeom prst="rect">
            <a:avLst/>
          </a:prstGeom>
          <a:solidFill>
            <a:schemeClr val="accent4">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b="1" dirty="0">
                <a:solidFill>
                  <a:schemeClr val="tx1"/>
                </a:solidFill>
              </a:rPr>
              <a:t>Digital early adopters </a:t>
            </a:r>
            <a:r>
              <a:rPr lang="en-US" sz="900" dirty="0">
                <a:solidFill>
                  <a:schemeClr val="tx1"/>
                </a:solidFill>
              </a:rPr>
              <a:t>have relied on digitalization in the first place, rather than acquiring other companies to support their growth </a:t>
            </a:r>
          </a:p>
        </p:txBody>
      </p:sp>
      <p:cxnSp>
        <p:nvCxnSpPr>
          <p:cNvPr id="7" name="Straight Connector 6">
            <a:extLst>
              <a:ext uri="{FF2B5EF4-FFF2-40B4-BE49-F238E27FC236}">
                <a16:creationId xmlns:a16="http://schemas.microsoft.com/office/drawing/2014/main" id="{AF3CF7A6-A6B8-49A8-A70B-EB8E29B7E57A}"/>
              </a:ext>
            </a:extLst>
          </p:cNvPr>
          <p:cNvCxnSpPr>
            <a:cxnSpLocks/>
          </p:cNvCxnSpPr>
          <p:nvPr/>
        </p:nvCxnSpPr>
        <p:spPr>
          <a:xfrm>
            <a:off x="4953000" y="1193800"/>
            <a:ext cx="0" cy="3987862"/>
          </a:xfrm>
          <a:prstGeom prst="line">
            <a:avLst/>
          </a:prstGeom>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20444DA5-5894-4095-8895-C57452F8E45B}"/>
              </a:ext>
            </a:extLst>
          </p:cNvPr>
          <p:cNvSpPr/>
          <p:nvPr/>
        </p:nvSpPr>
        <p:spPr>
          <a:xfrm>
            <a:off x="5373351" y="4675136"/>
            <a:ext cx="4265949" cy="640559"/>
          </a:xfrm>
          <a:prstGeom prst="rect">
            <a:avLst/>
          </a:prstGeom>
          <a:solidFill>
            <a:schemeClr val="bg1">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b="1" dirty="0">
                <a:solidFill>
                  <a:schemeClr val="tx1"/>
                </a:solidFill>
              </a:rPr>
              <a:t>Traditional players </a:t>
            </a:r>
            <a:r>
              <a:rPr lang="en-US" sz="900" dirty="0">
                <a:solidFill>
                  <a:schemeClr val="tx1"/>
                </a:solidFill>
              </a:rPr>
              <a:t>with little digitalization have remained in their historical business without investing in technologies, partnerships or building customer-first solutions</a:t>
            </a:r>
          </a:p>
        </p:txBody>
      </p:sp>
      <p:sp>
        <p:nvSpPr>
          <p:cNvPr id="6" name="Ellipse 5">
            <a:extLst>
              <a:ext uri="{FF2B5EF4-FFF2-40B4-BE49-F238E27FC236}">
                <a16:creationId xmlns:a16="http://schemas.microsoft.com/office/drawing/2014/main" id="{70B52D0E-DC9C-4722-916E-D6FDF79A7420}"/>
              </a:ext>
            </a:extLst>
          </p:cNvPr>
          <p:cNvSpPr/>
          <p:nvPr/>
        </p:nvSpPr>
        <p:spPr>
          <a:xfrm>
            <a:off x="5286375" y="2175703"/>
            <a:ext cx="161922" cy="152400"/>
          </a:xfrm>
          <a:prstGeom prst="ellipse">
            <a:avLst/>
          </a:prstGeom>
          <a:solidFill>
            <a:srgbClr val="DBEEF4"/>
          </a:solidFill>
          <a:ln w="1270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accent5"/>
                </a:solidFill>
              </a:rPr>
              <a:t>1</a:t>
            </a:r>
          </a:p>
        </p:txBody>
      </p:sp>
      <p:sp>
        <p:nvSpPr>
          <p:cNvPr id="42" name="Ellipse 41">
            <a:extLst>
              <a:ext uri="{FF2B5EF4-FFF2-40B4-BE49-F238E27FC236}">
                <a16:creationId xmlns:a16="http://schemas.microsoft.com/office/drawing/2014/main" id="{1247795D-0072-40BA-AF93-9C1D019692A8}"/>
              </a:ext>
            </a:extLst>
          </p:cNvPr>
          <p:cNvSpPr/>
          <p:nvPr/>
        </p:nvSpPr>
        <p:spPr>
          <a:xfrm>
            <a:off x="5286375" y="2964560"/>
            <a:ext cx="161922" cy="152400"/>
          </a:xfrm>
          <a:prstGeom prst="ellipse">
            <a:avLst/>
          </a:prstGeom>
          <a:solidFill>
            <a:schemeClr val="accent4">
              <a:lumMod val="20000"/>
              <a:lumOff val="80000"/>
            </a:schemeClr>
          </a:solidFill>
          <a:ln w="1270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accent4">
                    <a:lumMod val="60000"/>
                    <a:lumOff val="40000"/>
                  </a:schemeClr>
                </a:solidFill>
              </a:rPr>
              <a:t>2</a:t>
            </a:r>
          </a:p>
        </p:txBody>
      </p:sp>
      <p:sp>
        <p:nvSpPr>
          <p:cNvPr id="43" name="Ellipse 42">
            <a:extLst>
              <a:ext uri="{FF2B5EF4-FFF2-40B4-BE49-F238E27FC236}">
                <a16:creationId xmlns:a16="http://schemas.microsoft.com/office/drawing/2014/main" id="{36DDE4C0-A9E6-441D-96A4-45A7DBB77394}"/>
              </a:ext>
            </a:extLst>
          </p:cNvPr>
          <p:cNvSpPr/>
          <p:nvPr/>
        </p:nvSpPr>
        <p:spPr>
          <a:xfrm>
            <a:off x="5286375" y="3771911"/>
            <a:ext cx="161922" cy="152400"/>
          </a:xfrm>
          <a:prstGeom prst="ellipse">
            <a:avLst/>
          </a:prstGeom>
          <a:solidFill>
            <a:srgbClr val="FDEADA"/>
          </a:solidFill>
          <a:ln w="1270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accent6">
                    <a:lumMod val="75000"/>
                  </a:schemeClr>
                </a:solidFill>
              </a:rPr>
              <a:t>3</a:t>
            </a:r>
          </a:p>
        </p:txBody>
      </p:sp>
      <p:sp>
        <p:nvSpPr>
          <p:cNvPr id="44" name="Ellipse 43">
            <a:extLst>
              <a:ext uri="{FF2B5EF4-FFF2-40B4-BE49-F238E27FC236}">
                <a16:creationId xmlns:a16="http://schemas.microsoft.com/office/drawing/2014/main" id="{2F8E33B2-FF7C-48A6-A801-E93B48683090}"/>
              </a:ext>
            </a:extLst>
          </p:cNvPr>
          <p:cNvSpPr/>
          <p:nvPr/>
        </p:nvSpPr>
        <p:spPr>
          <a:xfrm>
            <a:off x="5286375" y="4590817"/>
            <a:ext cx="161922" cy="152400"/>
          </a:xfrm>
          <a:prstGeom prst="ellipse">
            <a:avLst/>
          </a:prstGeom>
          <a:solidFill>
            <a:srgbClr val="D9D9D9"/>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lumMod val="50000"/>
                  </a:schemeClr>
                </a:solidFill>
              </a:rPr>
              <a:t>4</a:t>
            </a:r>
          </a:p>
        </p:txBody>
      </p:sp>
      <p:cxnSp>
        <p:nvCxnSpPr>
          <p:cNvPr id="13" name="Connecteur droit 12">
            <a:extLst>
              <a:ext uri="{FF2B5EF4-FFF2-40B4-BE49-F238E27FC236}">
                <a16:creationId xmlns:a16="http://schemas.microsoft.com/office/drawing/2014/main" id="{9532A7BA-EE69-4131-985A-96EB55748FF6}"/>
              </a:ext>
            </a:extLst>
          </p:cNvPr>
          <p:cNvCxnSpPr>
            <a:cxnSpLocks/>
          </p:cNvCxnSpPr>
          <p:nvPr/>
        </p:nvCxnSpPr>
        <p:spPr>
          <a:xfrm>
            <a:off x="704850" y="1142797"/>
            <a:ext cx="3827800" cy="0"/>
          </a:xfrm>
          <a:prstGeom prst="line">
            <a:avLst/>
          </a:prstGeom>
        </p:spPr>
        <p:style>
          <a:lnRef idx="1">
            <a:schemeClr val="accent1"/>
          </a:lnRef>
          <a:fillRef idx="0">
            <a:schemeClr val="accent1"/>
          </a:fillRef>
          <a:effectRef idx="0">
            <a:schemeClr val="accent1"/>
          </a:effectRef>
          <a:fontRef idx="minor">
            <a:schemeClr val="tx1"/>
          </a:fontRef>
        </p:style>
      </p:cxnSp>
      <p:sp>
        <p:nvSpPr>
          <p:cNvPr id="51" name="TextBox 25">
            <a:extLst>
              <a:ext uri="{FF2B5EF4-FFF2-40B4-BE49-F238E27FC236}">
                <a16:creationId xmlns:a16="http://schemas.microsoft.com/office/drawing/2014/main" id="{30907CB5-2327-4812-BF4E-80ADB62C119C}"/>
              </a:ext>
            </a:extLst>
          </p:cNvPr>
          <p:cNvSpPr txBox="1"/>
          <p:nvPr/>
        </p:nvSpPr>
        <p:spPr>
          <a:xfrm>
            <a:off x="1183871" y="948424"/>
            <a:ext cx="2869759" cy="369332"/>
          </a:xfrm>
          <a:prstGeom prst="rect">
            <a:avLst/>
          </a:prstGeom>
          <a:solidFill>
            <a:schemeClr val="bg1"/>
          </a:solidFill>
        </p:spPr>
        <p:txBody>
          <a:bodyPr wrap="square" rtlCol="0">
            <a:spAutoFit/>
          </a:bodyPr>
          <a:lstStyle>
            <a:defPPr>
              <a:defRPr lang="fr-FR"/>
            </a:defPPr>
            <a:lvl1pPr algn="ctr">
              <a:defRPr sz="900">
                <a:solidFill>
                  <a:schemeClr val="accent1">
                    <a:lumMod val="75000"/>
                  </a:schemeClr>
                </a:solidFill>
              </a:defRPr>
            </a:lvl1pPr>
          </a:lstStyle>
          <a:p>
            <a:r>
              <a:rPr lang="en-US" dirty="0"/>
              <a:t>Hestia and peers’ positioning according to their digital maturity</a:t>
            </a:r>
          </a:p>
        </p:txBody>
      </p:sp>
      <p:grpSp>
        <p:nvGrpSpPr>
          <p:cNvPr id="16" name="Groupe 15">
            <a:extLst>
              <a:ext uri="{FF2B5EF4-FFF2-40B4-BE49-F238E27FC236}">
                <a16:creationId xmlns:a16="http://schemas.microsoft.com/office/drawing/2014/main" id="{2B629D0B-225A-4659-A4FB-E81B6B3C437E}"/>
              </a:ext>
            </a:extLst>
          </p:cNvPr>
          <p:cNvGrpSpPr/>
          <p:nvPr/>
        </p:nvGrpSpPr>
        <p:grpSpPr>
          <a:xfrm>
            <a:off x="279137" y="6483062"/>
            <a:ext cx="288149" cy="288149"/>
            <a:chOff x="8611950" y="2143094"/>
            <a:chExt cx="288149" cy="288149"/>
          </a:xfrm>
        </p:grpSpPr>
        <p:pic>
          <p:nvPicPr>
            <p:cNvPr id="57" name="Graphic 30" descr="Magnifying glass with solid fill">
              <a:extLst>
                <a:ext uri="{FF2B5EF4-FFF2-40B4-BE49-F238E27FC236}">
                  <a16:creationId xmlns:a16="http://schemas.microsoft.com/office/drawing/2014/main" id="{E11A49DF-54FD-412B-9D45-09C7130B06F6}"/>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611950" y="2143094"/>
              <a:ext cx="288149" cy="288149"/>
            </a:xfrm>
            <a:prstGeom prst="rect">
              <a:avLst/>
            </a:prstGeom>
          </p:spPr>
        </p:pic>
        <p:sp>
          <p:nvSpPr>
            <p:cNvPr id="15" name="Ellipse 14">
              <a:extLst>
                <a:ext uri="{FF2B5EF4-FFF2-40B4-BE49-F238E27FC236}">
                  <a16:creationId xmlns:a16="http://schemas.microsoft.com/office/drawing/2014/main" id="{371FD0C6-BD25-4B85-8EAD-0502F14E088E}"/>
                </a:ext>
              </a:extLst>
            </p:cNvPr>
            <p:cNvSpPr/>
            <p:nvPr/>
          </p:nvSpPr>
          <p:spPr>
            <a:xfrm>
              <a:off x="8655657" y="2185810"/>
              <a:ext cx="144000" cy="144000"/>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rgbClr val="00B0F0"/>
                </a:solidFill>
              </a:endParaRPr>
            </a:p>
          </p:txBody>
        </p:sp>
      </p:grpSp>
      <p:cxnSp>
        <p:nvCxnSpPr>
          <p:cNvPr id="76" name="Connecteur droit 75">
            <a:extLst>
              <a:ext uri="{FF2B5EF4-FFF2-40B4-BE49-F238E27FC236}">
                <a16:creationId xmlns:a16="http://schemas.microsoft.com/office/drawing/2014/main" id="{10887835-A80E-4111-9EB8-3E7079FC9AB9}"/>
              </a:ext>
            </a:extLst>
          </p:cNvPr>
          <p:cNvCxnSpPr>
            <a:cxnSpLocks/>
          </p:cNvCxnSpPr>
          <p:nvPr/>
        </p:nvCxnSpPr>
        <p:spPr>
          <a:xfrm>
            <a:off x="5373351" y="1142797"/>
            <a:ext cx="4265949" cy="0"/>
          </a:xfrm>
          <a:prstGeom prst="line">
            <a:avLst/>
          </a:prstGeom>
        </p:spPr>
        <p:style>
          <a:lnRef idx="1">
            <a:schemeClr val="accent1"/>
          </a:lnRef>
          <a:fillRef idx="0">
            <a:schemeClr val="accent1"/>
          </a:fillRef>
          <a:effectRef idx="0">
            <a:schemeClr val="accent1"/>
          </a:effectRef>
          <a:fontRef idx="minor">
            <a:schemeClr val="tx1"/>
          </a:fontRef>
        </p:style>
      </p:cxnSp>
      <p:sp>
        <p:nvSpPr>
          <p:cNvPr id="77" name="TextBox 25">
            <a:extLst>
              <a:ext uri="{FF2B5EF4-FFF2-40B4-BE49-F238E27FC236}">
                <a16:creationId xmlns:a16="http://schemas.microsoft.com/office/drawing/2014/main" id="{34FF3F00-6BF4-4528-85CB-44C6EF344C99}"/>
              </a:ext>
            </a:extLst>
          </p:cNvPr>
          <p:cNvSpPr txBox="1"/>
          <p:nvPr/>
        </p:nvSpPr>
        <p:spPr>
          <a:xfrm>
            <a:off x="6758258" y="990306"/>
            <a:ext cx="1496135" cy="230832"/>
          </a:xfrm>
          <a:prstGeom prst="rect">
            <a:avLst/>
          </a:prstGeom>
          <a:solidFill>
            <a:schemeClr val="bg1"/>
          </a:solidFill>
        </p:spPr>
        <p:txBody>
          <a:bodyPr wrap="square" rtlCol="0">
            <a:spAutoFit/>
          </a:bodyPr>
          <a:lstStyle>
            <a:defPPr>
              <a:defRPr lang="fr-FR"/>
            </a:defPPr>
            <a:lvl1pPr algn="ctr">
              <a:defRPr sz="900">
                <a:solidFill>
                  <a:schemeClr val="accent1">
                    <a:lumMod val="75000"/>
                  </a:schemeClr>
                </a:solidFill>
              </a:defRPr>
            </a:lvl1pPr>
          </a:lstStyle>
          <a:p>
            <a:r>
              <a:rPr lang="en-US" dirty="0"/>
              <a:t>Comments</a:t>
            </a:r>
          </a:p>
        </p:txBody>
      </p:sp>
      <p:sp>
        <p:nvSpPr>
          <p:cNvPr id="35" name="Rectangle 34">
            <a:extLst>
              <a:ext uri="{FF2B5EF4-FFF2-40B4-BE49-F238E27FC236}">
                <a16:creationId xmlns:a16="http://schemas.microsoft.com/office/drawing/2014/main" id="{6458FF84-438E-4544-91C9-92CD6839FCA3}"/>
              </a:ext>
            </a:extLst>
          </p:cNvPr>
          <p:cNvSpPr/>
          <p:nvPr/>
        </p:nvSpPr>
        <p:spPr>
          <a:xfrm>
            <a:off x="1096147" y="3108424"/>
            <a:ext cx="3250351" cy="1589516"/>
          </a:xfrm>
          <a:prstGeom prst="rect">
            <a:avLst/>
          </a:prstGeom>
          <a:solidFill>
            <a:schemeClr val="bg1">
              <a:lumMod val="85000"/>
              <a:alpha val="58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000" dirty="0">
              <a:solidFill>
                <a:schemeClr val="tx1"/>
              </a:solidFill>
            </a:endParaRPr>
          </a:p>
        </p:txBody>
      </p:sp>
      <p:sp>
        <p:nvSpPr>
          <p:cNvPr id="32" name="Rectangle 31">
            <a:extLst>
              <a:ext uri="{FF2B5EF4-FFF2-40B4-BE49-F238E27FC236}">
                <a16:creationId xmlns:a16="http://schemas.microsoft.com/office/drawing/2014/main" id="{9D4D3A71-F2C6-47DF-BD49-C3D7BFBF9438}"/>
              </a:ext>
            </a:extLst>
          </p:cNvPr>
          <p:cNvSpPr/>
          <p:nvPr/>
        </p:nvSpPr>
        <p:spPr>
          <a:xfrm>
            <a:off x="1096147" y="1491988"/>
            <a:ext cx="1590385" cy="1537645"/>
          </a:xfrm>
          <a:prstGeom prst="rect">
            <a:avLst/>
          </a:prstGeom>
          <a:solidFill>
            <a:schemeClr val="accent4">
              <a:lumMod val="20000"/>
              <a:lumOff val="80000"/>
              <a:alpha val="58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000" dirty="0">
              <a:solidFill>
                <a:schemeClr val="tx1"/>
              </a:solidFill>
            </a:endParaRPr>
          </a:p>
        </p:txBody>
      </p:sp>
      <p:sp>
        <p:nvSpPr>
          <p:cNvPr id="29" name="Rectangle 28">
            <a:extLst>
              <a:ext uri="{FF2B5EF4-FFF2-40B4-BE49-F238E27FC236}">
                <a16:creationId xmlns:a16="http://schemas.microsoft.com/office/drawing/2014/main" id="{89FB3B56-79F8-4EBD-967A-A373F7652C6A}"/>
              </a:ext>
            </a:extLst>
          </p:cNvPr>
          <p:cNvSpPr/>
          <p:nvPr/>
        </p:nvSpPr>
        <p:spPr>
          <a:xfrm>
            <a:off x="2787555" y="1491988"/>
            <a:ext cx="1573934" cy="1537645"/>
          </a:xfrm>
          <a:prstGeom prst="rect">
            <a:avLst/>
          </a:prstGeom>
          <a:solidFill>
            <a:schemeClr val="accent5">
              <a:lumMod val="20000"/>
              <a:lumOff val="80000"/>
              <a:alpha val="58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1000" dirty="0">
              <a:solidFill>
                <a:schemeClr val="tx1"/>
              </a:solidFill>
            </a:endParaRPr>
          </a:p>
        </p:txBody>
      </p:sp>
      <p:cxnSp>
        <p:nvCxnSpPr>
          <p:cNvPr id="9" name="Straight Arrow Connector 8">
            <a:extLst>
              <a:ext uri="{FF2B5EF4-FFF2-40B4-BE49-F238E27FC236}">
                <a16:creationId xmlns:a16="http://schemas.microsoft.com/office/drawing/2014/main" id="{654B3665-6198-4BDA-9256-CA77026CBFE3}"/>
              </a:ext>
            </a:extLst>
          </p:cNvPr>
          <p:cNvCxnSpPr>
            <a:cxnSpLocks/>
          </p:cNvCxnSpPr>
          <p:nvPr/>
        </p:nvCxnSpPr>
        <p:spPr>
          <a:xfrm>
            <a:off x="1045634" y="4764721"/>
            <a:ext cx="338281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443F2953-4748-4B7B-ABF3-0603C06976E9}"/>
              </a:ext>
            </a:extLst>
          </p:cNvPr>
          <p:cNvCxnSpPr>
            <a:cxnSpLocks/>
          </p:cNvCxnSpPr>
          <p:nvPr/>
        </p:nvCxnSpPr>
        <p:spPr>
          <a:xfrm flipV="1">
            <a:off x="1045634" y="1380721"/>
            <a:ext cx="0" cy="3384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89092" name="Picture 4" descr="Coren">
            <a:extLst>
              <a:ext uri="{FF2B5EF4-FFF2-40B4-BE49-F238E27FC236}">
                <a16:creationId xmlns:a16="http://schemas.microsoft.com/office/drawing/2014/main" id="{75B84383-2A3D-4981-9D34-B4C3755397DA}"/>
              </a:ext>
            </a:extLst>
          </p:cNvPr>
          <p:cNvPicPr>
            <a:picLocks noChangeAspect="1" noChangeArrowheads="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156604" y="4447625"/>
            <a:ext cx="555255" cy="141590"/>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Straight Connector 13">
            <a:extLst>
              <a:ext uri="{FF2B5EF4-FFF2-40B4-BE49-F238E27FC236}">
                <a16:creationId xmlns:a16="http://schemas.microsoft.com/office/drawing/2014/main" id="{65BE5749-D7E3-4D58-B85B-0EF18CE0768E}"/>
              </a:ext>
            </a:extLst>
          </p:cNvPr>
          <p:cNvCxnSpPr>
            <a:cxnSpLocks/>
          </p:cNvCxnSpPr>
          <p:nvPr/>
        </p:nvCxnSpPr>
        <p:spPr>
          <a:xfrm>
            <a:off x="2737043" y="1473085"/>
            <a:ext cx="0" cy="3291636"/>
          </a:xfrm>
          <a:prstGeom prst="line">
            <a:avLst/>
          </a:prstGeom>
          <a:ln w="12700">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F462D31B-94B9-4080-A746-AF9B3A424279}"/>
              </a:ext>
            </a:extLst>
          </p:cNvPr>
          <p:cNvCxnSpPr>
            <a:cxnSpLocks/>
          </p:cNvCxnSpPr>
          <p:nvPr/>
        </p:nvCxnSpPr>
        <p:spPr>
          <a:xfrm flipH="1">
            <a:off x="1045634" y="3072721"/>
            <a:ext cx="3315855" cy="0"/>
          </a:xfrm>
          <a:prstGeom prst="line">
            <a:avLst/>
          </a:prstGeom>
          <a:ln w="12700">
            <a:prstDash val="sysDot"/>
          </a:ln>
        </p:spPr>
        <p:style>
          <a:lnRef idx="1">
            <a:schemeClr val="accent1"/>
          </a:lnRef>
          <a:fillRef idx="0">
            <a:schemeClr val="accent1"/>
          </a:fillRef>
          <a:effectRef idx="0">
            <a:schemeClr val="accent1"/>
          </a:effectRef>
          <a:fontRef idx="minor">
            <a:schemeClr val="tx1"/>
          </a:fontRef>
        </p:style>
      </p:cxnSp>
      <p:pic>
        <p:nvPicPr>
          <p:cNvPr id="89098" name="Picture 10" descr="HomeServe : assistance, dépannage, petits travaux pour la maison">
            <a:extLst>
              <a:ext uri="{FF2B5EF4-FFF2-40B4-BE49-F238E27FC236}">
                <a16:creationId xmlns:a16="http://schemas.microsoft.com/office/drawing/2014/main" id="{C7DCC30C-3A00-4326-A5B0-A4C92ED9DC27}"/>
              </a:ext>
            </a:extLst>
          </p:cNvPr>
          <p:cNvPicPr>
            <a:picLocks noChangeAspect="1" noChangeArrowheads="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434457" y="1491988"/>
            <a:ext cx="939661" cy="495671"/>
          </a:xfrm>
          <a:prstGeom prst="rect">
            <a:avLst/>
          </a:prstGeom>
          <a:noFill/>
          <a:extLst>
            <a:ext uri="{909E8E84-426E-40DD-AFC4-6F175D3DCCD1}">
              <a14:hiddenFill xmlns:a14="http://schemas.microsoft.com/office/drawing/2010/main">
                <a:solidFill>
                  <a:srgbClr val="FFFFFF"/>
                </a:solidFill>
              </a14:hiddenFill>
            </a:ext>
          </a:extLst>
        </p:spPr>
      </p:pic>
      <p:pic>
        <p:nvPicPr>
          <p:cNvPr id="89100" name="Picture 12" descr="Entreprises du groupe Multiasistencia – Multiassistance">
            <a:extLst>
              <a:ext uri="{FF2B5EF4-FFF2-40B4-BE49-F238E27FC236}">
                <a16:creationId xmlns:a16="http://schemas.microsoft.com/office/drawing/2014/main" id="{14D802B6-E892-4636-962C-02CD3123AD15}"/>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118501" y="1610007"/>
            <a:ext cx="649849" cy="305036"/>
          </a:xfrm>
          <a:prstGeom prst="rect">
            <a:avLst/>
          </a:prstGeom>
          <a:noFill/>
        </p:spPr>
      </p:pic>
      <p:sp>
        <p:nvSpPr>
          <p:cNvPr id="17" name="TextBox 16">
            <a:extLst>
              <a:ext uri="{FF2B5EF4-FFF2-40B4-BE49-F238E27FC236}">
                <a16:creationId xmlns:a16="http://schemas.microsoft.com/office/drawing/2014/main" id="{A9119019-F679-42BB-B49F-4E0DCA81AB7E}"/>
              </a:ext>
            </a:extLst>
          </p:cNvPr>
          <p:cNvSpPr txBox="1"/>
          <p:nvPr/>
        </p:nvSpPr>
        <p:spPr>
          <a:xfrm>
            <a:off x="304398" y="2884489"/>
            <a:ext cx="784834" cy="369332"/>
          </a:xfrm>
          <a:prstGeom prst="rect">
            <a:avLst/>
          </a:prstGeom>
          <a:noFill/>
        </p:spPr>
        <p:txBody>
          <a:bodyPr wrap="square" rtlCol="0">
            <a:spAutoFit/>
          </a:bodyPr>
          <a:lstStyle/>
          <a:p>
            <a:pPr algn="ctr"/>
            <a:r>
              <a:rPr lang="en-US" sz="900" b="1" dirty="0"/>
              <a:t>Digital maturity</a:t>
            </a:r>
          </a:p>
        </p:txBody>
      </p:sp>
      <p:pic>
        <p:nvPicPr>
          <p:cNvPr id="89102" name="Picture 14" descr="Carglass Maison : Travaux, Rénovation &amp; Dépannage d'urgence">
            <a:extLst>
              <a:ext uri="{FF2B5EF4-FFF2-40B4-BE49-F238E27FC236}">
                <a16:creationId xmlns:a16="http://schemas.microsoft.com/office/drawing/2014/main" id="{8FF65DB1-BFE7-41A3-AE18-8D0D3864E405}"/>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413488" y="4212575"/>
            <a:ext cx="464579" cy="185449"/>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id="{D02F1702-75A2-41D0-81F2-2BFAC3621779}"/>
              </a:ext>
            </a:extLst>
          </p:cNvPr>
          <p:cNvSpPr txBox="1"/>
          <p:nvPr/>
        </p:nvSpPr>
        <p:spPr>
          <a:xfrm>
            <a:off x="1804097" y="4845906"/>
            <a:ext cx="1865892" cy="507831"/>
          </a:xfrm>
          <a:prstGeom prst="rect">
            <a:avLst/>
          </a:prstGeom>
          <a:noFill/>
        </p:spPr>
        <p:txBody>
          <a:bodyPr wrap="square" rtlCol="0">
            <a:spAutoFit/>
          </a:bodyPr>
          <a:lstStyle/>
          <a:p>
            <a:pPr algn="ctr"/>
            <a:r>
              <a:rPr lang="en-US" sz="900" b="1" dirty="0"/>
              <a:t>Competitors’ size </a:t>
            </a:r>
            <a:r>
              <a:rPr lang="en-US" sz="900" dirty="0"/>
              <a:t>(including international presence)</a:t>
            </a:r>
          </a:p>
        </p:txBody>
      </p:sp>
      <p:sp>
        <p:nvSpPr>
          <p:cNvPr id="31" name="Rectangle 30">
            <a:extLst>
              <a:ext uri="{FF2B5EF4-FFF2-40B4-BE49-F238E27FC236}">
                <a16:creationId xmlns:a16="http://schemas.microsoft.com/office/drawing/2014/main" id="{A8ABB57D-9FC1-44C5-8530-23D192F77D78}"/>
              </a:ext>
            </a:extLst>
          </p:cNvPr>
          <p:cNvSpPr/>
          <p:nvPr/>
        </p:nvSpPr>
        <p:spPr>
          <a:xfrm>
            <a:off x="1540718" y="3108424"/>
            <a:ext cx="2118669" cy="815684"/>
          </a:xfrm>
          <a:prstGeom prst="rect">
            <a:avLst/>
          </a:prstGeom>
          <a:solidFill>
            <a:schemeClr val="accent6">
              <a:lumMod val="20000"/>
              <a:lumOff val="80000"/>
              <a:alpha val="74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000" dirty="0">
              <a:solidFill>
                <a:schemeClr val="tx1"/>
              </a:solidFill>
            </a:endParaRPr>
          </a:p>
        </p:txBody>
      </p:sp>
      <p:pic>
        <p:nvPicPr>
          <p:cNvPr id="89108" name="Picture 20" descr="Inter Mutuelles Habitat | LinkedIn">
            <a:extLst>
              <a:ext uri="{FF2B5EF4-FFF2-40B4-BE49-F238E27FC236}">
                <a16:creationId xmlns:a16="http://schemas.microsoft.com/office/drawing/2014/main" id="{30C019D9-C0B9-43DC-A027-2B1D0305588B}"/>
              </a:ext>
            </a:extLst>
          </p:cNvPr>
          <p:cNvPicPr>
            <a:picLocks noChangeAspect="1" noChangeArrowheads="1"/>
          </p:cNvPicPr>
          <p:nvPr/>
        </p:nvPicPr>
        <p:blipFill>
          <a:blip r:embed="rId11"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495456" y="3667071"/>
            <a:ext cx="525130" cy="52513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920AAF5D-A79E-467F-A00F-2D1B31F83672}"/>
              </a:ext>
            </a:extLst>
          </p:cNvPr>
          <p:cNvPicPr>
            <a:picLocks noChangeAspect="1"/>
          </p:cNvPicPr>
          <p:nvPr/>
        </p:nvPicPr>
        <p:blipFill>
          <a:blip r:embed="rId12">
            <a:clrChange>
              <a:clrFrom>
                <a:srgbClr val="FFFFFF"/>
              </a:clrFrom>
              <a:clrTo>
                <a:srgbClr val="FFFFFF">
                  <a:alpha val="0"/>
                </a:srgbClr>
              </a:clrTo>
            </a:clrChange>
          </a:blip>
          <a:stretch>
            <a:fillRect/>
          </a:stretch>
        </p:blipFill>
        <p:spPr>
          <a:xfrm>
            <a:off x="3127578" y="2521366"/>
            <a:ext cx="919750" cy="510763"/>
          </a:xfrm>
          <a:prstGeom prst="rect">
            <a:avLst/>
          </a:prstGeom>
        </p:spPr>
      </p:pic>
      <p:pic>
        <p:nvPicPr>
          <p:cNvPr id="89094" name="Picture 6" descr="CED | Vernieuwd-CED-waardemanagement">
            <a:extLst>
              <a:ext uri="{FF2B5EF4-FFF2-40B4-BE49-F238E27FC236}">
                <a16:creationId xmlns:a16="http://schemas.microsoft.com/office/drawing/2014/main" id="{DCEBADD2-8F10-4602-B402-2F8A28E3A0B5}"/>
              </a:ext>
            </a:extLst>
          </p:cNvPr>
          <p:cNvPicPr>
            <a:picLocks noChangeAspect="1" noChangeArrowheads="1"/>
          </p:cNvPicPr>
          <p:nvPr/>
        </p:nvPicPr>
        <p:blipFill>
          <a:blip r:embed="rId1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885994" y="2290777"/>
            <a:ext cx="488076" cy="238719"/>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16" descr="QUALISIN | LA solution après sinistre – LES PARTENAIRES QUI S'ENGAGENT À  VOS CÔTÉS">
            <a:extLst>
              <a:ext uri="{FF2B5EF4-FFF2-40B4-BE49-F238E27FC236}">
                <a16:creationId xmlns:a16="http://schemas.microsoft.com/office/drawing/2014/main" id="{17AF9461-69BF-41F6-98B1-518FFCB32CAE}"/>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1798566" y="4076175"/>
            <a:ext cx="467326" cy="227274"/>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BELFOR United Kingdom Logo">
            <a:extLst>
              <a:ext uri="{FF2B5EF4-FFF2-40B4-BE49-F238E27FC236}">
                <a16:creationId xmlns:a16="http://schemas.microsoft.com/office/drawing/2014/main" id="{0CF16C34-6BF9-4B73-A6F1-84491B48E63B}"/>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2621235" y="3317343"/>
            <a:ext cx="565661" cy="128559"/>
          </a:xfrm>
          <a:prstGeom prst="rect">
            <a:avLst/>
          </a:prstGeom>
          <a:noFill/>
          <a:extLst>
            <a:ext uri="{909E8E84-426E-40DD-AFC4-6F175D3DCCD1}">
              <a14:hiddenFill xmlns:a14="http://schemas.microsoft.com/office/drawing/2010/main">
                <a:solidFill>
                  <a:srgbClr val="FFFFFF"/>
                </a:solidFill>
              </a14:hiddenFill>
            </a:ext>
          </a:extLst>
        </p:spPr>
      </p:pic>
      <p:sp>
        <p:nvSpPr>
          <p:cNvPr id="37" name="TextBox 25">
            <a:extLst>
              <a:ext uri="{FF2B5EF4-FFF2-40B4-BE49-F238E27FC236}">
                <a16:creationId xmlns:a16="http://schemas.microsoft.com/office/drawing/2014/main" id="{6503BBF8-FED4-48DE-A886-460FB05439F0}"/>
              </a:ext>
            </a:extLst>
          </p:cNvPr>
          <p:cNvSpPr txBox="1"/>
          <p:nvPr/>
        </p:nvSpPr>
        <p:spPr>
          <a:xfrm>
            <a:off x="619720" y="4845906"/>
            <a:ext cx="851826" cy="507831"/>
          </a:xfrm>
          <a:prstGeom prst="rect">
            <a:avLst/>
          </a:prstGeom>
          <a:noFill/>
        </p:spPr>
        <p:txBody>
          <a:bodyPr wrap="square" rtlCol="0">
            <a:spAutoFit/>
          </a:bodyPr>
          <a:lstStyle/>
          <a:p>
            <a:pPr algn="ctr"/>
            <a:r>
              <a:rPr lang="en-US" sz="900" i="1" dirty="0"/>
              <a:t>Localized or minority  players</a:t>
            </a:r>
          </a:p>
        </p:txBody>
      </p:sp>
      <p:sp>
        <p:nvSpPr>
          <p:cNvPr id="38" name="TextBox 25">
            <a:extLst>
              <a:ext uri="{FF2B5EF4-FFF2-40B4-BE49-F238E27FC236}">
                <a16:creationId xmlns:a16="http://schemas.microsoft.com/office/drawing/2014/main" id="{3F11B4ED-9D89-44C6-97B5-84A9B88A28A0}"/>
              </a:ext>
            </a:extLst>
          </p:cNvPr>
          <p:cNvSpPr txBox="1"/>
          <p:nvPr/>
        </p:nvSpPr>
        <p:spPr>
          <a:xfrm>
            <a:off x="3778057" y="4845906"/>
            <a:ext cx="851826" cy="646331"/>
          </a:xfrm>
          <a:prstGeom prst="rect">
            <a:avLst/>
          </a:prstGeom>
          <a:noFill/>
        </p:spPr>
        <p:txBody>
          <a:bodyPr wrap="square" rtlCol="0">
            <a:spAutoFit/>
          </a:bodyPr>
          <a:lstStyle/>
          <a:p>
            <a:pPr algn="ctr"/>
            <a:r>
              <a:rPr lang="en-US" sz="900" i="1" dirty="0"/>
              <a:t>International players or market leaders</a:t>
            </a:r>
          </a:p>
        </p:txBody>
      </p:sp>
      <p:sp>
        <p:nvSpPr>
          <p:cNvPr id="39" name="TextBox 16">
            <a:extLst>
              <a:ext uri="{FF2B5EF4-FFF2-40B4-BE49-F238E27FC236}">
                <a16:creationId xmlns:a16="http://schemas.microsoft.com/office/drawing/2014/main" id="{8D6F807D-093C-4031-8B72-64CF391C111D}"/>
              </a:ext>
            </a:extLst>
          </p:cNvPr>
          <p:cNvSpPr txBox="1"/>
          <p:nvPr/>
        </p:nvSpPr>
        <p:spPr>
          <a:xfrm>
            <a:off x="304398" y="4354936"/>
            <a:ext cx="784834" cy="507831"/>
          </a:xfrm>
          <a:prstGeom prst="rect">
            <a:avLst/>
          </a:prstGeom>
          <a:noFill/>
        </p:spPr>
        <p:txBody>
          <a:bodyPr wrap="square" rtlCol="0">
            <a:spAutoFit/>
          </a:bodyPr>
          <a:lstStyle/>
          <a:p>
            <a:pPr algn="ctr"/>
            <a:r>
              <a:rPr lang="en-US" sz="900" i="1" dirty="0"/>
              <a:t>Few digital initiatives</a:t>
            </a:r>
          </a:p>
        </p:txBody>
      </p:sp>
      <p:sp>
        <p:nvSpPr>
          <p:cNvPr id="40" name="TextBox 16">
            <a:extLst>
              <a:ext uri="{FF2B5EF4-FFF2-40B4-BE49-F238E27FC236}">
                <a16:creationId xmlns:a16="http://schemas.microsoft.com/office/drawing/2014/main" id="{E671D48A-B1A4-4B26-B60F-65E19EB4D45B}"/>
              </a:ext>
            </a:extLst>
          </p:cNvPr>
          <p:cNvSpPr txBox="1"/>
          <p:nvPr/>
        </p:nvSpPr>
        <p:spPr>
          <a:xfrm>
            <a:off x="304398" y="1424718"/>
            <a:ext cx="784834" cy="369332"/>
          </a:xfrm>
          <a:prstGeom prst="rect">
            <a:avLst/>
          </a:prstGeom>
          <a:noFill/>
        </p:spPr>
        <p:txBody>
          <a:bodyPr wrap="square" rtlCol="0">
            <a:spAutoFit/>
          </a:bodyPr>
          <a:lstStyle/>
          <a:p>
            <a:pPr algn="ctr"/>
            <a:r>
              <a:rPr lang="en-US" sz="900" i="1" dirty="0"/>
              <a:t>Fully digitalized</a:t>
            </a:r>
          </a:p>
        </p:txBody>
      </p:sp>
      <p:pic>
        <p:nvPicPr>
          <p:cNvPr id="82" name="Picture 8" descr="Polygon Annual Report 2019">
            <a:extLst>
              <a:ext uri="{FF2B5EF4-FFF2-40B4-BE49-F238E27FC236}">
                <a16:creationId xmlns:a16="http://schemas.microsoft.com/office/drawing/2014/main" id="{898A0C52-5BEC-4267-B17F-A5376452ED79}"/>
              </a:ext>
            </a:extLst>
          </p:cNvPr>
          <p:cNvPicPr>
            <a:picLocks noChangeAspect="1" noChangeArrowheads="1"/>
          </p:cNvPicPr>
          <p:nvPr/>
        </p:nvPicPr>
        <p:blipFill>
          <a:blip r:embed="rId16"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753610" y="3127446"/>
            <a:ext cx="764279" cy="198713"/>
          </a:xfrm>
          <a:prstGeom prst="rect">
            <a:avLst/>
          </a:prstGeom>
          <a:noFill/>
          <a:extLst>
            <a:ext uri="{909E8E84-426E-40DD-AFC4-6F175D3DCCD1}">
              <a14:hiddenFill xmlns:a14="http://schemas.microsoft.com/office/drawing/2010/main">
                <a:solidFill>
                  <a:srgbClr val="FFFFFF"/>
                </a:solidFill>
              </a14:hiddenFill>
            </a:ext>
          </a:extLst>
        </p:spPr>
      </p:pic>
      <p:sp>
        <p:nvSpPr>
          <p:cNvPr id="87" name="Ellipse 11">
            <a:extLst>
              <a:ext uri="{FF2B5EF4-FFF2-40B4-BE49-F238E27FC236}">
                <a16:creationId xmlns:a16="http://schemas.microsoft.com/office/drawing/2014/main" id="{969B0457-9AFB-478C-83F9-279061671C83}"/>
              </a:ext>
            </a:extLst>
          </p:cNvPr>
          <p:cNvSpPr/>
          <p:nvPr/>
        </p:nvSpPr>
        <p:spPr>
          <a:xfrm>
            <a:off x="1759997" y="3419421"/>
            <a:ext cx="863909" cy="386360"/>
          </a:xfrm>
          <a:prstGeom prst="ellipse">
            <a:avLst/>
          </a:prstGeom>
          <a:solidFill>
            <a:schemeClr val="accent1">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Hestia</a:t>
            </a:r>
          </a:p>
        </p:txBody>
      </p:sp>
      <p:sp>
        <p:nvSpPr>
          <p:cNvPr id="61" name="Isosceles Triangle 60">
            <a:extLst>
              <a:ext uri="{FF2B5EF4-FFF2-40B4-BE49-F238E27FC236}">
                <a16:creationId xmlns:a16="http://schemas.microsoft.com/office/drawing/2014/main" id="{6AD76FA3-6E7D-4573-94F3-B77C5EE0163C}"/>
              </a:ext>
            </a:extLst>
          </p:cNvPr>
          <p:cNvSpPr/>
          <p:nvPr/>
        </p:nvSpPr>
        <p:spPr>
          <a:xfrm>
            <a:off x="2734948" y="3082006"/>
            <a:ext cx="1611551" cy="1692000"/>
          </a:xfrm>
          <a:prstGeom prst="triangle">
            <a:avLst>
              <a:gd name="adj" fmla="val 100000"/>
            </a:avLst>
          </a:prstGeom>
          <a:solidFill>
            <a:schemeClr val="tx1">
              <a:lumMod val="50000"/>
              <a:lumOff val="5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1000" dirty="0">
              <a:solidFill>
                <a:schemeClr val="tx1"/>
              </a:solidFill>
            </a:endParaRPr>
          </a:p>
        </p:txBody>
      </p:sp>
      <p:sp>
        <p:nvSpPr>
          <p:cNvPr id="102" name="TextBox 101">
            <a:extLst>
              <a:ext uri="{FF2B5EF4-FFF2-40B4-BE49-F238E27FC236}">
                <a16:creationId xmlns:a16="http://schemas.microsoft.com/office/drawing/2014/main" id="{E0A3228D-D7F4-4A30-B4B2-A7E4D2315ACB}"/>
              </a:ext>
            </a:extLst>
          </p:cNvPr>
          <p:cNvSpPr txBox="1"/>
          <p:nvPr/>
        </p:nvSpPr>
        <p:spPr>
          <a:xfrm rot="18786033">
            <a:off x="3000375" y="3998913"/>
            <a:ext cx="1385675" cy="254000"/>
          </a:xfrm>
          <a:prstGeom prst="rect">
            <a:avLst/>
          </a:prstGeom>
          <a:noFill/>
        </p:spPr>
        <p:txBody>
          <a:bodyPr wrap="square" rtlCol="0">
            <a:spAutoFit/>
          </a:bodyPr>
          <a:lstStyle/>
          <a:p>
            <a:pPr algn="ctr"/>
            <a:r>
              <a:rPr lang="en-US" sz="1050" dirty="0">
                <a:solidFill>
                  <a:schemeClr val="bg1"/>
                </a:solidFill>
              </a:rPr>
              <a:t>Impractical area</a:t>
            </a:r>
          </a:p>
        </p:txBody>
      </p:sp>
      <p:sp>
        <p:nvSpPr>
          <p:cNvPr id="103" name="Rectangle 102">
            <a:extLst>
              <a:ext uri="{FF2B5EF4-FFF2-40B4-BE49-F238E27FC236}">
                <a16:creationId xmlns:a16="http://schemas.microsoft.com/office/drawing/2014/main" id="{60955DD5-4169-4F04-B2BF-2D2A64980A04}"/>
              </a:ext>
            </a:extLst>
          </p:cNvPr>
          <p:cNvSpPr/>
          <p:nvPr/>
        </p:nvSpPr>
        <p:spPr bwMode="auto">
          <a:xfrm>
            <a:off x="419099" y="5605567"/>
            <a:ext cx="1272048" cy="592034"/>
          </a:xfrm>
          <a:prstGeom prst="rect">
            <a:avLst/>
          </a:prstGeom>
          <a:solidFill>
            <a:srgbClr val="F2F2F2"/>
          </a:solidFill>
          <a:ln w="9525" cap="flat" cmpd="sng" algn="ctr">
            <a:solidFill>
              <a:srgbClr val="F2F2F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179388" marR="0" indent="93663" algn="ctr" defTabSz="914400" rtl="0" eaLnBrk="1" fontAlgn="base" latinLnBrk="0" hangingPunct="1">
              <a:lnSpc>
                <a:spcPct val="100000"/>
              </a:lnSpc>
              <a:spcBef>
                <a:spcPct val="0"/>
              </a:spcBef>
              <a:spcAft>
                <a:spcPct val="0"/>
              </a:spcAft>
              <a:buClrTx/>
              <a:buSzTx/>
              <a:buFontTx/>
              <a:buNone/>
              <a:tabLst>
                <a:tab pos="179388" algn="l"/>
              </a:tabLst>
            </a:pPr>
            <a:r>
              <a:rPr lang="en-US" sz="1050" b="1" dirty="0">
                <a:solidFill>
                  <a:srgbClr val="009DB0"/>
                </a:solidFill>
                <a:latin typeface="+mj-lt"/>
              </a:rPr>
              <a:t>Key Take-aways</a:t>
            </a:r>
            <a:endParaRPr kumimoji="0" lang="en-US" sz="1050" b="1" i="0" u="none" strike="noStrike" cap="none" normalizeH="0" baseline="0" dirty="0">
              <a:ln>
                <a:noFill/>
              </a:ln>
              <a:solidFill>
                <a:srgbClr val="009DB0"/>
              </a:solidFill>
              <a:effectLst/>
              <a:latin typeface="+mj-lt"/>
            </a:endParaRPr>
          </a:p>
        </p:txBody>
      </p:sp>
      <p:sp>
        <p:nvSpPr>
          <p:cNvPr id="104" name="Rectangle 103">
            <a:extLst>
              <a:ext uri="{FF2B5EF4-FFF2-40B4-BE49-F238E27FC236}">
                <a16:creationId xmlns:a16="http://schemas.microsoft.com/office/drawing/2014/main" id="{4A968F88-0BEE-4D26-A5E9-83CB21CDAC4E}"/>
              </a:ext>
            </a:extLst>
          </p:cNvPr>
          <p:cNvSpPr/>
          <p:nvPr/>
        </p:nvSpPr>
        <p:spPr bwMode="auto">
          <a:xfrm>
            <a:off x="1805495" y="5605567"/>
            <a:ext cx="7776653" cy="592034"/>
          </a:xfrm>
          <a:prstGeom prst="rect">
            <a:avLst/>
          </a:prstGeom>
          <a:no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171450" indent="-171450">
              <a:buClr>
                <a:schemeClr val="tx1"/>
              </a:buClr>
              <a:buFont typeface="Arial" panose="020B0604020202020204" pitchFamily="34" charset="0"/>
              <a:buChar char="•"/>
            </a:pPr>
            <a:r>
              <a:rPr lang="en-US" sz="1000" dirty="0">
                <a:latin typeface="+mj-lt"/>
              </a:rPr>
              <a:t>Hestia faces two challenges in the coming years: first to </a:t>
            </a:r>
            <a:r>
              <a:rPr lang="en-US" sz="1000" dirty="0">
                <a:solidFill>
                  <a:schemeClr val="accent5">
                    <a:lumMod val="75000"/>
                  </a:schemeClr>
                </a:solidFill>
                <a:latin typeface="+mj-lt"/>
              </a:rPr>
              <a:t>finalize its digital transformation </a:t>
            </a:r>
            <a:r>
              <a:rPr lang="en-US" sz="1000" dirty="0">
                <a:latin typeface="+mj-lt"/>
              </a:rPr>
              <a:t>in order to integrate all companies under the group and then to </a:t>
            </a:r>
            <a:r>
              <a:rPr lang="en-US" sz="1000" dirty="0">
                <a:solidFill>
                  <a:schemeClr val="accent5">
                    <a:lumMod val="75000"/>
                  </a:schemeClr>
                </a:solidFill>
                <a:latin typeface="+mj-lt"/>
              </a:rPr>
              <a:t>digitalize its operational tools </a:t>
            </a:r>
            <a:r>
              <a:rPr lang="en-US" sz="1000" dirty="0">
                <a:latin typeface="+mj-lt"/>
              </a:rPr>
              <a:t>to compete against international players and market leaders </a:t>
            </a:r>
          </a:p>
        </p:txBody>
      </p:sp>
      <p:sp>
        <p:nvSpPr>
          <p:cNvPr id="105" name="Triangle isocèle 11">
            <a:extLst>
              <a:ext uri="{FF2B5EF4-FFF2-40B4-BE49-F238E27FC236}">
                <a16:creationId xmlns:a16="http://schemas.microsoft.com/office/drawing/2014/main" id="{8CE0D118-0AFC-408B-A2A2-0061AEB48222}"/>
              </a:ext>
            </a:extLst>
          </p:cNvPr>
          <p:cNvSpPr/>
          <p:nvPr/>
        </p:nvSpPr>
        <p:spPr bwMode="auto">
          <a:xfrm rot="5400000">
            <a:off x="205498" y="5819168"/>
            <a:ext cx="592033" cy="164833"/>
          </a:xfrm>
          <a:prstGeom prst="triangle">
            <a:avLst/>
          </a:prstGeom>
          <a:solidFill>
            <a:srgbClr val="009DB0"/>
          </a:solidFill>
          <a:ln w="9525" cap="flat" cmpd="sng" algn="ctr">
            <a:solidFill>
              <a:srgbClr val="009DB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50" b="0" i="0" u="none" strike="noStrike" cap="none" normalizeH="0" baseline="0" dirty="0">
              <a:ln>
                <a:noFill/>
              </a:ln>
              <a:solidFill>
                <a:schemeClr val="tx1"/>
              </a:solidFill>
              <a:effectLst/>
              <a:latin typeface="+mj-lt"/>
            </a:endParaRPr>
          </a:p>
        </p:txBody>
      </p:sp>
      <p:sp>
        <p:nvSpPr>
          <p:cNvPr id="120" name="TextBox 25">
            <a:extLst>
              <a:ext uri="{FF2B5EF4-FFF2-40B4-BE49-F238E27FC236}">
                <a16:creationId xmlns:a16="http://schemas.microsoft.com/office/drawing/2014/main" id="{C57198B3-D8BE-4D70-B9B4-2277FF73857B}"/>
              </a:ext>
            </a:extLst>
          </p:cNvPr>
          <p:cNvSpPr txBox="1"/>
          <p:nvPr/>
        </p:nvSpPr>
        <p:spPr>
          <a:xfrm>
            <a:off x="572358" y="6530468"/>
            <a:ext cx="2102108" cy="230832"/>
          </a:xfrm>
          <a:prstGeom prst="rect">
            <a:avLst/>
          </a:prstGeom>
          <a:solidFill>
            <a:schemeClr val="bg1"/>
          </a:solidFill>
        </p:spPr>
        <p:txBody>
          <a:bodyPr wrap="square" rtlCol="0">
            <a:spAutoFit/>
          </a:bodyPr>
          <a:lstStyle/>
          <a:p>
            <a:pPr algn="ctr"/>
            <a:r>
              <a:rPr lang="en-US" sz="900" i="1" dirty="0"/>
              <a:t>More details in core document</a:t>
            </a:r>
          </a:p>
        </p:txBody>
      </p:sp>
      <p:sp>
        <p:nvSpPr>
          <p:cNvPr id="69" name="Rectangle 68">
            <a:extLst>
              <a:ext uri="{FF2B5EF4-FFF2-40B4-BE49-F238E27FC236}">
                <a16:creationId xmlns:a16="http://schemas.microsoft.com/office/drawing/2014/main" id="{01D1152F-DC04-47F3-B3E6-FE427477534B}"/>
              </a:ext>
            </a:extLst>
          </p:cNvPr>
          <p:cNvSpPr/>
          <p:nvPr/>
        </p:nvSpPr>
        <p:spPr>
          <a:xfrm>
            <a:off x="5373351" y="1393639"/>
            <a:ext cx="4265949" cy="687334"/>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dirty="0">
                <a:solidFill>
                  <a:schemeClr val="accent5">
                    <a:lumMod val="75000"/>
                  </a:schemeClr>
                </a:solidFill>
              </a:rPr>
              <a:t>Digital</a:t>
            </a:r>
            <a:r>
              <a:rPr lang="en-US" sz="900" dirty="0">
                <a:solidFill>
                  <a:schemeClr val="tx1"/>
                </a:solidFill>
              </a:rPr>
              <a:t> appears to be a </a:t>
            </a:r>
            <a:r>
              <a:rPr lang="en-US" sz="900" dirty="0">
                <a:solidFill>
                  <a:schemeClr val="accent5">
                    <a:lumMod val="75000"/>
                  </a:schemeClr>
                </a:solidFill>
              </a:rPr>
              <a:t>prerogative of the best players </a:t>
            </a:r>
            <a:r>
              <a:rPr lang="en-US" sz="900" dirty="0">
                <a:solidFill>
                  <a:schemeClr val="tx1"/>
                </a:solidFill>
              </a:rPr>
              <a:t>for it helps major companies </a:t>
            </a:r>
            <a:r>
              <a:rPr lang="en-US" sz="900" dirty="0">
                <a:solidFill>
                  <a:schemeClr val="accent5">
                    <a:lumMod val="75000"/>
                  </a:schemeClr>
                </a:solidFill>
              </a:rPr>
              <a:t>strengthen their position in the competitive landscape </a:t>
            </a:r>
            <a:r>
              <a:rPr lang="en-US" sz="900" dirty="0">
                <a:solidFill>
                  <a:schemeClr val="tx1"/>
                </a:solidFill>
              </a:rPr>
              <a:t>and grow significantly allowing them to </a:t>
            </a:r>
            <a:r>
              <a:rPr lang="en-US" sz="900" dirty="0">
                <a:solidFill>
                  <a:schemeClr val="accent5">
                    <a:lumMod val="75000"/>
                  </a:schemeClr>
                </a:solidFill>
              </a:rPr>
              <a:t>make differentiating investments</a:t>
            </a:r>
          </a:p>
        </p:txBody>
      </p:sp>
      <p:pic>
        <p:nvPicPr>
          <p:cNvPr id="70" name="Graphic 30" descr="Magnifying glass with solid fill">
            <a:extLst>
              <a:ext uri="{FF2B5EF4-FFF2-40B4-BE49-F238E27FC236}">
                <a16:creationId xmlns:a16="http://schemas.microsoft.com/office/drawing/2014/main" id="{17CE572B-6001-4C14-A3A7-E6908DCE20D9}"/>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865726" y="1605345"/>
            <a:ext cx="233892" cy="242335"/>
          </a:xfrm>
          <a:prstGeom prst="rect">
            <a:avLst/>
          </a:prstGeom>
        </p:spPr>
      </p:pic>
      <p:sp>
        <p:nvSpPr>
          <p:cNvPr id="63" name="ZoneTexte 62">
            <a:extLst>
              <a:ext uri="{FF2B5EF4-FFF2-40B4-BE49-F238E27FC236}">
                <a16:creationId xmlns:a16="http://schemas.microsoft.com/office/drawing/2014/main" id="{68579EF2-D9C9-42A6-9EFA-D329BA498B2D}"/>
              </a:ext>
            </a:extLst>
          </p:cNvPr>
          <p:cNvSpPr txBox="1"/>
          <p:nvPr/>
        </p:nvSpPr>
        <p:spPr>
          <a:xfrm>
            <a:off x="5189828" y="6393455"/>
            <a:ext cx="3600000" cy="215444"/>
          </a:xfrm>
          <a:prstGeom prst="rect">
            <a:avLst/>
          </a:prstGeom>
          <a:noFill/>
        </p:spPr>
        <p:txBody>
          <a:bodyPr wrap="square">
            <a:spAutoFit/>
          </a:bodyPr>
          <a:lstStyle/>
          <a:p>
            <a:pPr marL="0" indent="0">
              <a:buNone/>
            </a:pPr>
            <a:r>
              <a:rPr lang="en-US" sz="800" i="1" dirty="0">
                <a:solidFill>
                  <a:schemeClr val="bg1"/>
                </a:solidFill>
              </a:rPr>
              <a:t>Sources: eleven research and analysis, expert calls</a:t>
            </a:r>
          </a:p>
        </p:txBody>
      </p:sp>
      <p:sp>
        <p:nvSpPr>
          <p:cNvPr id="64" name="Ellipse 63">
            <a:extLst>
              <a:ext uri="{FF2B5EF4-FFF2-40B4-BE49-F238E27FC236}">
                <a16:creationId xmlns:a16="http://schemas.microsoft.com/office/drawing/2014/main" id="{CD0E5380-6872-484D-BA30-8815C6D13DCE}"/>
              </a:ext>
            </a:extLst>
          </p:cNvPr>
          <p:cNvSpPr/>
          <p:nvPr/>
        </p:nvSpPr>
        <p:spPr>
          <a:xfrm>
            <a:off x="2837395" y="1537345"/>
            <a:ext cx="161922" cy="152400"/>
          </a:xfrm>
          <a:prstGeom prst="ellipse">
            <a:avLst/>
          </a:prstGeom>
          <a:solidFill>
            <a:srgbClr val="DBEEF4"/>
          </a:solidFill>
          <a:ln w="12700">
            <a:solidFill>
              <a:schemeClr val="accent5">
                <a:lumMod val="60000"/>
                <a:lumOff val="40000"/>
              </a:schemeClr>
            </a:solidFill>
          </a:ln>
          <a:effectLst>
            <a:outerShdw blurRad="50800" dist="38100" dir="2700000" algn="tl" rotWithShape="0">
              <a:schemeClr val="bg1">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accent5"/>
                </a:solidFill>
              </a:rPr>
              <a:t>1</a:t>
            </a:r>
          </a:p>
        </p:txBody>
      </p:sp>
      <p:sp>
        <p:nvSpPr>
          <p:cNvPr id="65" name="Ellipse 64">
            <a:extLst>
              <a:ext uri="{FF2B5EF4-FFF2-40B4-BE49-F238E27FC236}">
                <a16:creationId xmlns:a16="http://schemas.microsoft.com/office/drawing/2014/main" id="{69CDFEDF-A03C-473A-A597-D74E4B7BB63A}"/>
              </a:ext>
            </a:extLst>
          </p:cNvPr>
          <p:cNvSpPr/>
          <p:nvPr/>
        </p:nvSpPr>
        <p:spPr>
          <a:xfrm>
            <a:off x="1132674" y="1540955"/>
            <a:ext cx="161922" cy="152400"/>
          </a:xfrm>
          <a:prstGeom prst="ellipse">
            <a:avLst/>
          </a:prstGeom>
          <a:solidFill>
            <a:schemeClr val="accent4">
              <a:lumMod val="20000"/>
              <a:lumOff val="80000"/>
            </a:schemeClr>
          </a:solidFill>
          <a:ln w="12700">
            <a:solidFill>
              <a:schemeClr val="accent4">
                <a:lumMod val="60000"/>
                <a:lumOff val="40000"/>
              </a:schemeClr>
            </a:solidFill>
          </a:ln>
          <a:effectLst>
            <a:outerShdw blurRad="50800" dist="38100" dir="2700000" algn="tl" rotWithShape="0">
              <a:schemeClr val="bg1">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accent4">
                    <a:lumMod val="60000"/>
                    <a:lumOff val="40000"/>
                  </a:schemeClr>
                </a:solidFill>
              </a:rPr>
              <a:t>2</a:t>
            </a:r>
          </a:p>
        </p:txBody>
      </p:sp>
      <p:grpSp>
        <p:nvGrpSpPr>
          <p:cNvPr id="8" name="Groupe 63">
            <a:extLst>
              <a:ext uri="{FF2B5EF4-FFF2-40B4-BE49-F238E27FC236}">
                <a16:creationId xmlns:a16="http://schemas.microsoft.com/office/drawing/2014/main" id="{32D1E391-C38E-451A-BE83-45491051B211}"/>
              </a:ext>
            </a:extLst>
          </p:cNvPr>
          <p:cNvGrpSpPr/>
          <p:nvPr/>
        </p:nvGrpSpPr>
        <p:grpSpPr>
          <a:xfrm>
            <a:off x="8434455" y="2780223"/>
            <a:ext cx="288149" cy="276600"/>
            <a:chOff x="8611950" y="2143094"/>
            <a:chExt cx="288149" cy="288149"/>
          </a:xfrm>
        </p:grpSpPr>
        <p:pic>
          <p:nvPicPr>
            <p:cNvPr id="11" name="Graphic 30" descr="Magnifying glass with solid fill">
              <a:extLst>
                <a:ext uri="{FF2B5EF4-FFF2-40B4-BE49-F238E27FC236}">
                  <a16:creationId xmlns:a16="http://schemas.microsoft.com/office/drawing/2014/main" id="{E1F92842-D6CB-4D13-8CAC-7E8C70C7DC12}"/>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611950" y="2143094"/>
              <a:ext cx="288149" cy="288149"/>
            </a:xfrm>
            <a:prstGeom prst="rect">
              <a:avLst/>
            </a:prstGeom>
          </p:spPr>
        </p:pic>
        <p:sp>
          <p:nvSpPr>
            <p:cNvPr id="66" name="Ellipse 65">
              <a:extLst>
                <a:ext uri="{FF2B5EF4-FFF2-40B4-BE49-F238E27FC236}">
                  <a16:creationId xmlns:a16="http://schemas.microsoft.com/office/drawing/2014/main" id="{A13FBB25-422B-4052-810F-DC13981F936C}"/>
                </a:ext>
              </a:extLst>
            </p:cNvPr>
            <p:cNvSpPr/>
            <p:nvPr/>
          </p:nvSpPr>
          <p:spPr>
            <a:xfrm>
              <a:off x="8655657" y="2185810"/>
              <a:ext cx="144000" cy="144000"/>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rgbClr val="00B0F0"/>
                  </a:solidFill>
                </a:rPr>
                <a:t>1</a:t>
              </a:r>
            </a:p>
          </p:txBody>
        </p:sp>
      </p:grpSp>
      <p:grpSp>
        <p:nvGrpSpPr>
          <p:cNvPr id="67" name="Groupe 66">
            <a:extLst>
              <a:ext uri="{FF2B5EF4-FFF2-40B4-BE49-F238E27FC236}">
                <a16:creationId xmlns:a16="http://schemas.microsoft.com/office/drawing/2014/main" id="{51D2C539-02A7-4E76-9401-9996A4088220}"/>
              </a:ext>
            </a:extLst>
          </p:cNvPr>
          <p:cNvGrpSpPr/>
          <p:nvPr/>
        </p:nvGrpSpPr>
        <p:grpSpPr>
          <a:xfrm>
            <a:off x="8789828" y="2780223"/>
            <a:ext cx="288149" cy="276600"/>
            <a:chOff x="8611950" y="2143094"/>
            <a:chExt cx="288149" cy="288149"/>
          </a:xfrm>
        </p:grpSpPr>
        <p:pic>
          <p:nvPicPr>
            <p:cNvPr id="68" name="Graphic 30" descr="Magnifying glass with solid fill">
              <a:extLst>
                <a:ext uri="{FF2B5EF4-FFF2-40B4-BE49-F238E27FC236}">
                  <a16:creationId xmlns:a16="http://schemas.microsoft.com/office/drawing/2014/main" id="{718ED97D-907F-44CA-8D56-EEFF35C6C760}"/>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611950" y="2143094"/>
              <a:ext cx="288149" cy="288149"/>
            </a:xfrm>
            <a:prstGeom prst="rect">
              <a:avLst/>
            </a:prstGeom>
          </p:spPr>
        </p:pic>
        <p:sp>
          <p:nvSpPr>
            <p:cNvPr id="73" name="Ellipse 72">
              <a:extLst>
                <a:ext uri="{FF2B5EF4-FFF2-40B4-BE49-F238E27FC236}">
                  <a16:creationId xmlns:a16="http://schemas.microsoft.com/office/drawing/2014/main" id="{CF0BA0C8-C53D-4F2F-AD70-AD21F84AE095}"/>
                </a:ext>
              </a:extLst>
            </p:cNvPr>
            <p:cNvSpPr/>
            <p:nvPr/>
          </p:nvSpPr>
          <p:spPr>
            <a:xfrm>
              <a:off x="8655657" y="2185810"/>
              <a:ext cx="144000" cy="144000"/>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rgbClr val="00B0F0"/>
                  </a:solidFill>
                </a:rPr>
                <a:t>2</a:t>
              </a:r>
            </a:p>
          </p:txBody>
        </p:sp>
      </p:grpSp>
      <p:grpSp>
        <p:nvGrpSpPr>
          <p:cNvPr id="84" name="Groupe 83">
            <a:extLst>
              <a:ext uri="{FF2B5EF4-FFF2-40B4-BE49-F238E27FC236}">
                <a16:creationId xmlns:a16="http://schemas.microsoft.com/office/drawing/2014/main" id="{C3E7A51F-2664-40D3-AF07-48A59BEF5F5F}"/>
              </a:ext>
            </a:extLst>
          </p:cNvPr>
          <p:cNvGrpSpPr/>
          <p:nvPr/>
        </p:nvGrpSpPr>
        <p:grpSpPr>
          <a:xfrm>
            <a:off x="9142954" y="2780223"/>
            <a:ext cx="288149" cy="276600"/>
            <a:chOff x="8611950" y="2143094"/>
            <a:chExt cx="288149" cy="288149"/>
          </a:xfrm>
        </p:grpSpPr>
        <p:pic>
          <p:nvPicPr>
            <p:cNvPr id="85" name="Graphic 30" descr="Magnifying glass with solid fill">
              <a:extLst>
                <a:ext uri="{FF2B5EF4-FFF2-40B4-BE49-F238E27FC236}">
                  <a16:creationId xmlns:a16="http://schemas.microsoft.com/office/drawing/2014/main" id="{D6173D87-BAC5-4C62-9749-9F6FE754C93B}"/>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611950" y="2143094"/>
              <a:ext cx="288149" cy="288149"/>
            </a:xfrm>
            <a:prstGeom prst="rect">
              <a:avLst/>
            </a:prstGeom>
          </p:spPr>
        </p:pic>
        <p:sp>
          <p:nvSpPr>
            <p:cNvPr id="86" name="Ellipse 85">
              <a:extLst>
                <a:ext uri="{FF2B5EF4-FFF2-40B4-BE49-F238E27FC236}">
                  <a16:creationId xmlns:a16="http://schemas.microsoft.com/office/drawing/2014/main" id="{0FF6B5E6-5945-4627-AA85-55C2CBA42A6A}"/>
                </a:ext>
              </a:extLst>
            </p:cNvPr>
            <p:cNvSpPr/>
            <p:nvPr/>
          </p:nvSpPr>
          <p:spPr>
            <a:xfrm>
              <a:off x="8655657" y="2185810"/>
              <a:ext cx="144000" cy="144000"/>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rgbClr val="00B0F0"/>
                  </a:solidFill>
                </a:rPr>
                <a:t>3</a:t>
              </a:r>
            </a:p>
          </p:txBody>
        </p:sp>
      </p:grpSp>
      <p:grpSp>
        <p:nvGrpSpPr>
          <p:cNvPr id="88" name="Groupe 87">
            <a:extLst>
              <a:ext uri="{FF2B5EF4-FFF2-40B4-BE49-F238E27FC236}">
                <a16:creationId xmlns:a16="http://schemas.microsoft.com/office/drawing/2014/main" id="{CCCDDDF3-55C0-4343-967D-3C9CC546CF63}"/>
              </a:ext>
            </a:extLst>
          </p:cNvPr>
          <p:cNvGrpSpPr/>
          <p:nvPr/>
        </p:nvGrpSpPr>
        <p:grpSpPr>
          <a:xfrm>
            <a:off x="9142954" y="3551935"/>
            <a:ext cx="288149" cy="276600"/>
            <a:chOff x="8611950" y="2143094"/>
            <a:chExt cx="288149" cy="288149"/>
          </a:xfrm>
        </p:grpSpPr>
        <p:pic>
          <p:nvPicPr>
            <p:cNvPr id="89" name="Graphic 30" descr="Magnifying glass with solid fill">
              <a:extLst>
                <a:ext uri="{FF2B5EF4-FFF2-40B4-BE49-F238E27FC236}">
                  <a16:creationId xmlns:a16="http://schemas.microsoft.com/office/drawing/2014/main" id="{AFBBB4A6-DA77-4673-BC48-4CD428DD7A68}"/>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611950" y="2143094"/>
              <a:ext cx="288149" cy="288149"/>
            </a:xfrm>
            <a:prstGeom prst="rect">
              <a:avLst/>
            </a:prstGeom>
          </p:spPr>
        </p:pic>
        <p:sp>
          <p:nvSpPr>
            <p:cNvPr id="90" name="Ellipse 89">
              <a:extLst>
                <a:ext uri="{FF2B5EF4-FFF2-40B4-BE49-F238E27FC236}">
                  <a16:creationId xmlns:a16="http://schemas.microsoft.com/office/drawing/2014/main" id="{02DA40C7-1137-4188-B485-4E022ACCB267}"/>
                </a:ext>
              </a:extLst>
            </p:cNvPr>
            <p:cNvSpPr/>
            <p:nvPr/>
          </p:nvSpPr>
          <p:spPr>
            <a:xfrm>
              <a:off x="8655657" y="2185810"/>
              <a:ext cx="144000" cy="144000"/>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rgbClr val="00B0F0"/>
                  </a:solidFill>
                </a:rPr>
                <a:t>4</a:t>
              </a:r>
            </a:p>
          </p:txBody>
        </p:sp>
      </p:grpSp>
      <p:grpSp>
        <p:nvGrpSpPr>
          <p:cNvPr id="91" name="Groupe 90">
            <a:extLst>
              <a:ext uri="{FF2B5EF4-FFF2-40B4-BE49-F238E27FC236}">
                <a16:creationId xmlns:a16="http://schemas.microsoft.com/office/drawing/2014/main" id="{2815DB90-30D9-4C7B-B067-9CA6A90CBAD4}"/>
              </a:ext>
            </a:extLst>
          </p:cNvPr>
          <p:cNvGrpSpPr/>
          <p:nvPr/>
        </p:nvGrpSpPr>
        <p:grpSpPr>
          <a:xfrm>
            <a:off x="9142954" y="4364111"/>
            <a:ext cx="288149" cy="276600"/>
            <a:chOff x="8611950" y="2143094"/>
            <a:chExt cx="288149" cy="288149"/>
          </a:xfrm>
        </p:grpSpPr>
        <p:pic>
          <p:nvPicPr>
            <p:cNvPr id="92" name="Graphic 30" descr="Magnifying glass with solid fill">
              <a:extLst>
                <a:ext uri="{FF2B5EF4-FFF2-40B4-BE49-F238E27FC236}">
                  <a16:creationId xmlns:a16="http://schemas.microsoft.com/office/drawing/2014/main" id="{DF670529-F01A-40F6-A768-73A88B909282}"/>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611950" y="2143094"/>
              <a:ext cx="288149" cy="288149"/>
            </a:xfrm>
            <a:prstGeom prst="rect">
              <a:avLst/>
            </a:prstGeom>
          </p:spPr>
        </p:pic>
        <p:sp>
          <p:nvSpPr>
            <p:cNvPr id="93" name="Ellipse 92">
              <a:extLst>
                <a:ext uri="{FF2B5EF4-FFF2-40B4-BE49-F238E27FC236}">
                  <a16:creationId xmlns:a16="http://schemas.microsoft.com/office/drawing/2014/main" id="{CE4C6AB6-9D3C-4D37-B7B6-46807A759A82}"/>
                </a:ext>
              </a:extLst>
            </p:cNvPr>
            <p:cNvSpPr/>
            <p:nvPr/>
          </p:nvSpPr>
          <p:spPr>
            <a:xfrm>
              <a:off x="8655657" y="2185810"/>
              <a:ext cx="144000" cy="144000"/>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rgbClr val="00B0F0"/>
                  </a:solidFill>
                </a:rPr>
                <a:t>5</a:t>
              </a:r>
            </a:p>
          </p:txBody>
        </p:sp>
      </p:grpSp>
      <p:sp>
        <p:nvSpPr>
          <p:cNvPr id="12" name="Ellipse 65">
            <a:extLst>
              <a:ext uri="{FF2B5EF4-FFF2-40B4-BE49-F238E27FC236}">
                <a16:creationId xmlns:a16="http://schemas.microsoft.com/office/drawing/2014/main" id="{1B96CF0D-1D9C-428E-BF87-D9A580AE991C}"/>
              </a:ext>
            </a:extLst>
          </p:cNvPr>
          <p:cNvSpPr/>
          <p:nvPr/>
        </p:nvSpPr>
        <p:spPr>
          <a:xfrm>
            <a:off x="1514691" y="3086322"/>
            <a:ext cx="161922" cy="152400"/>
          </a:xfrm>
          <a:prstGeom prst="ellipse">
            <a:avLst/>
          </a:prstGeom>
          <a:solidFill>
            <a:srgbClr val="FDEADA"/>
          </a:solidFill>
          <a:ln w="12700">
            <a:solidFill>
              <a:schemeClr val="accent6">
                <a:lumMod val="60000"/>
                <a:lumOff val="40000"/>
              </a:schemeClr>
            </a:solidFill>
          </a:ln>
          <a:effectLst>
            <a:outerShdw blurRad="50800" dist="38100" dir="2700000" algn="tl" rotWithShape="0">
              <a:schemeClr val="bg1">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accent6">
                    <a:lumMod val="75000"/>
                  </a:schemeClr>
                </a:solidFill>
              </a:rPr>
              <a:t>3</a:t>
            </a:r>
          </a:p>
        </p:txBody>
      </p:sp>
      <p:sp>
        <p:nvSpPr>
          <p:cNvPr id="20" name="Ellipse 66">
            <a:extLst>
              <a:ext uri="{FF2B5EF4-FFF2-40B4-BE49-F238E27FC236}">
                <a16:creationId xmlns:a16="http://schemas.microsoft.com/office/drawing/2014/main" id="{8E9A3326-3694-454B-B327-B03B4A415605}"/>
              </a:ext>
            </a:extLst>
          </p:cNvPr>
          <p:cNvSpPr/>
          <p:nvPr/>
        </p:nvSpPr>
        <p:spPr>
          <a:xfrm>
            <a:off x="1095718" y="3076705"/>
            <a:ext cx="161922" cy="152400"/>
          </a:xfrm>
          <a:prstGeom prst="ellipse">
            <a:avLst/>
          </a:prstGeom>
          <a:solidFill>
            <a:srgbClr val="D9D9D9"/>
          </a:solidFill>
          <a:ln w="12700">
            <a:solidFill>
              <a:schemeClr val="bg1">
                <a:lumMod val="75000"/>
              </a:schemeClr>
            </a:solidFill>
          </a:ln>
          <a:effectLst>
            <a:outerShdw blurRad="50800" dist="38100" dir="2700000" algn="tl" rotWithShape="0">
              <a:schemeClr val="bg1">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lumMod val="50000"/>
                  </a:schemeClr>
                </a:solidFill>
              </a:rPr>
              <a:t>4</a:t>
            </a:r>
          </a:p>
        </p:txBody>
      </p:sp>
    </p:spTree>
    <p:extLst>
      <p:ext uri="{BB962C8B-B14F-4D97-AF65-F5344CB8AC3E}">
        <p14:creationId xmlns:p14="http://schemas.microsoft.com/office/powerpoint/2010/main" val="176359723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DD54D905-BBC0-4CCC-BEDA-1A4DE21D5402}"/>
              </a:ext>
            </a:extLst>
          </p:cNvPr>
          <p:cNvGraphicFramePr>
            <a:graphicFrameLocks noChangeAspect="1"/>
          </p:cNvGraphicFramePr>
          <p:nvPr>
            <p:custDataLst>
              <p:tags r:id="rId1"/>
            </p:custDataLst>
            <p:extLst>
              <p:ext uri="{D42A27DB-BD31-4B8C-83A1-F6EECF244321}">
                <p14:modId xmlns:p14="http://schemas.microsoft.com/office/powerpoint/2010/main" val="344323063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501" imgH="502" progId="TCLayout.ActiveDocument.1">
                  <p:embed/>
                </p:oleObj>
              </mc:Choice>
              <mc:Fallback>
                <p:oleObj name="think-cell Slide" r:id="rId4" imgW="501" imgH="502" progId="TCLayout.ActiveDocument.1">
                  <p:embed/>
                  <p:pic>
                    <p:nvPicPr>
                      <p:cNvPr id="6" name="Object 5" hidden="1">
                        <a:extLst>
                          <a:ext uri="{FF2B5EF4-FFF2-40B4-BE49-F238E27FC236}">
                            <a16:creationId xmlns:a16="http://schemas.microsoft.com/office/drawing/2014/main" id="{DD54D905-BBC0-4CCC-BEDA-1A4DE21D5402}"/>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re 1">
            <a:extLst>
              <a:ext uri="{FF2B5EF4-FFF2-40B4-BE49-F238E27FC236}">
                <a16:creationId xmlns:a16="http://schemas.microsoft.com/office/drawing/2014/main" id="{3B352272-A751-4371-9AD1-0EDAA488B5E8}"/>
              </a:ext>
            </a:extLst>
          </p:cNvPr>
          <p:cNvSpPr>
            <a:spLocks noGrp="1"/>
          </p:cNvSpPr>
          <p:nvPr>
            <p:ph type="ctrTitle"/>
          </p:nvPr>
        </p:nvSpPr>
        <p:spPr>
          <a:xfrm>
            <a:off x="584516" y="116632"/>
            <a:ext cx="7872022" cy="576064"/>
          </a:xfrm>
        </p:spPr>
        <p:txBody>
          <a:bodyPr vert="horz"/>
          <a:lstStyle/>
          <a:p>
            <a:r>
              <a:rPr lang="en-US" sz="1300" dirty="0"/>
              <a:t>Peers / Competitors – </a:t>
            </a:r>
            <a:r>
              <a:rPr lang="en-US" sz="1300" dirty="0" err="1"/>
              <a:t>Stelliant</a:t>
            </a:r>
            <a:br>
              <a:rPr lang="en-US" sz="1300" b="0" dirty="0"/>
            </a:br>
            <a:r>
              <a:rPr lang="en-US" sz="1300" b="0" dirty="0" err="1"/>
              <a:t>Stelliant</a:t>
            </a:r>
            <a:r>
              <a:rPr lang="en-US" sz="1300" b="0" dirty="0"/>
              <a:t> has chosen to </a:t>
            </a:r>
            <a:r>
              <a:rPr lang="en-US" sz="1300" b="0" dirty="0">
                <a:solidFill>
                  <a:schemeClr val="accent5">
                    <a:lumMod val="75000"/>
                  </a:schemeClr>
                </a:solidFill>
              </a:rPr>
              <a:t>grow</a:t>
            </a:r>
            <a:r>
              <a:rPr lang="en-US" sz="1300" b="0" dirty="0"/>
              <a:t> thanks to </a:t>
            </a:r>
            <a:r>
              <a:rPr lang="en-US" sz="1300" b="0" dirty="0">
                <a:solidFill>
                  <a:schemeClr val="accent5">
                    <a:lumMod val="75000"/>
                  </a:schemeClr>
                </a:solidFill>
              </a:rPr>
              <a:t>acquisitions</a:t>
            </a:r>
            <a:r>
              <a:rPr lang="en-US" sz="1300" b="0" dirty="0"/>
              <a:t> such as GEOP Assistance or AAD Phenix but also to </a:t>
            </a:r>
            <a:r>
              <a:rPr lang="en-US" sz="1300" b="0" dirty="0">
                <a:solidFill>
                  <a:schemeClr val="accent5">
                    <a:lumMod val="75000"/>
                  </a:schemeClr>
                </a:solidFill>
              </a:rPr>
              <a:t>reorganize</a:t>
            </a:r>
            <a:r>
              <a:rPr lang="en-US" sz="1300" b="0" dirty="0"/>
              <a:t> itself as a group and to </a:t>
            </a:r>
            <a:r>
              <a:rPr lang="en-US" sz="1300" b="0" dirty="0">
                <a:solidFill>
                  <a:schemeClr val="accent5">
                    <a:lumMod val="75000"/>
                  </a:schemeClr>
                </a:solidFill>
              </a:rPr>
              <a:t>develop common technological tools</a:t>
            </a:r>
            <a:endParaRPr lang="en-US" sz="1300" b="0" dirty="0"/>
          </a:p>
        </p:txBody>
      </p:sp>
      <p:pic>
        <p:nvPicPr>
          <p:cNvPr id="12" name="Picture 11">
            <a:extLst>
              <a:ext uri="{FF2B5EF4-FFF2-40B4-BE49-F238E27FC236}">
                <a16:creationId xmlns:a16="http://schemas.microsoft.com/office/drawing/2014/main" id="{7237C973-AA2A-44DD-BD62-50A0F7016986}"/>
              </a:ext>
            </a:extLst>
          </p:cNvPr>
          <p:cNvPicPr>
            <a:picLocks noChangeAspect="1"/>
          </p:cNvPicPr>
          <p:nvPr/>
        </p:nvPicPr>
        <p:blipFill>
          <a:blip r:embed="rId6"/>
          <a:stretch>
            <a:fillRect/>
          </a:stretch>
        </p:blipFill>
        <p:spPr>
          <a:xfrm>
            <a:off x="8439021" y="1799237"/>
            <a:ext cx="1165695" cy="1492500"/>
          </a:xfrm>
          <a:prstGeom prst="rect">
            <a:avLst/>
          </a:prstGeom>
        </p:spPr>
      </p:pic>
      <p:pic>
        <p:nvPicPr>
          <p:cNvPr id="18" name="Picture 17">
            <a:extLst>
              <a:ext uri="{FF2B5EF4-FFF2-40B4-BE49-F238E27FC236}">
                <a16:creationId xmlns:a16="http://schemas.microsoft.com/office/drawing/2014/main" id="{EBB8EF5C-CE46-41EE-81D3-776D847B6F3F}"/>
              </a:ext>
            </a:extLst>
          </p:cNvPr>
          <p:cNvPicPr>
            <a:picLocks noChangeAspect="1"/>
          </p:cNvPicPr>
          <p:nvPr/>
        </p:nvPicPr>
        <p:blipFill>
          <a:blip r:embed="rId7"/>
          <a:stretch>
            <a:fillRect/>
          </a:stretch>
        </p:blipFill>
        <p:spPr>
          <a:xfrm>
            <a:off x="5463513" y="3752901"/>
            <a:ext cx="1129565" cy="1840591"/>
          </a:xfrm>
          <a:prstGeom prst="rect">
            <a:avLst/>
          </a:prstGeom>
        </p:spPr>
      </p:pic>
      <p:cxnSp>
        <p:nvCxnSpPr>
          <p:cNvPr id="24" name="Straight Arrow Connector 23">
            <a:extLst>
              <a:ext uri="{FF2B5EF4-FFF2-40B4-BE49-F238E27FC236}">
                <a16:creationId xmlns:a16="http://schemas.microsoft.com/office/drawing/2014/main" id="{57EC3BA0-0BD7-406F-BCAC-115DC1E9BF76}"/>
              </a:ext>
            </a:extLst>
          </p:cNvPr>
          <p:cNvCxnSpPr>
            <a:cxnSpLocks/>
          </p:cNvCxnSpPr>
          <p:nvPr/>
        </p:nvCxnSpPr>
        <p:spPr>
          <a:xfrm flipV="1">
            <a:off x="961137" y="1477674"/>
            <a:ext cx="8716" cy="25609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7B83226B-894E-4B70-95FD-02DAB705FC5B}"/>
              </a:ext>
            </a:extLst>
          </p:cNvPr>
          <p:cNvCxnSpPr>
            <a:cxnSpLocks/>
          </p:cNvCxnSpPr>
          <p:nvPr/>
        </p:nvCxnSpPr>
        <p:spPr>
          <a:xfrm>
            <a:off x="2604639" y="1339212"/>
            <a:ext cx="0" cy="2692400"/>
          </a:xfrm>
          <a:prstGeom prst="line">
            <a:avLst/>
          </a:prstGeom>
          <a:ln w="12700">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16F15A2-475E-4D27-816D-548A88E1F6C2}"/>
              </a:ext>
            </a:extLst>
          </p:cNvPr>
          <p:cNvCxnSpPr>
            <a:cxnSpLocks/>
          </p:cNvCxnSpPr>
          <p:nvPr/>
        </p:nvCxnSpPr>
        <p:spPr>
          <a:xfrm flipH="1">
            <a:off x="961137" y="2634612"/>
            <a:ext cx="2886790" cy="0"/>
          </a:xfrm>
          <a:prstGeom prst="line">
            <a:avLst/>
          </a:prstGeom>
          <a:ln w="12700">
            <a:prstDash val="sysDot"/>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82A97B99-F7FE-4B4A-8D64-80E6C8EF07CA}"/>
              </a:ext>
            </a:extLst>
          </p:cNvPr>
          <p:cNvSpPr txBox="1"/>
          <p:nvPr/>
        </p:nvSpPr>
        <p:spPr>
          <a:xfrm>
            <a:off x="185020" y="2449946"/>
            <a:ext cx="784833" cy="369332"/>
          </a:xfrm>
          <a:prstGeom prst="rect">
            <a:avLst/>
          </a:prstGeom>
          <a:noFill/>
        </p:spPr>
        <p:txBody>
          <a:bodyPr wrap="square" rtlCol="0">
            <a:spAutoFit/>
          </a:bodyPr>
          <a:lstStyle/>
          <a:p>
            <a:pPr algn="ctr"/>
            <a:r>
              <a:rPr lang="en-US" sz="900" b="1" dirty="0"/>
              <a:t>Digital maturity</a:t>
            </a:r>
          </a:p>
        </p:txBody>
      </p:sp>
      <p:sp>
        <p:nvSpPr>
          <p:cNvPr id="28" name="TextBox 27">
            <a:extLst>
              <a:ext uri="{FF2B5EF4-FFF2-40B4-BE49-F238E27FC236}">
                <a16:creationId xmlns:a16="http://schemas.microsoft.com/office/drawing/2014/main" id="{19518F5B-5922-4379-B8C3-76136ADF97B5}"/>
              </a:ext>
            </a:extLst>
          </p:cNvPr>
          <p:cNvSpPr txBox="1"/>
          <p:nvPr/>
        </p:nvSpPr>
        <p:spPr>
          <a:xfrm>
            <a:off x="1378291" y="4164132"/>
            <a:ext cx="2052481" cy="369332"/>
          </a:xfrm>
          <a:prstGeom prst="rect">
            <a:avLst/>
          </a:prstGeom>
          <a:noFill/>
        </p:spPr>
        <p:txBody>
          <a:bodyPr wrap="square" rtlCol="0">
            <a:spAutoFit/>
          </a:bodyPr>
          <a:lstStyle/>
          <a:p>
            <a:pPr algn="ctr"/>
            <a:r>
              <a:rPr lang="en-US" sz="900" b="1" dirty="0"/>
              <a:t>Competitors’ size </a:t>
            </a:r>
            <a:r>
              <a:rPr lang="en-US" sz="900" dirty="0"/>
              <a:t>(including international presence)</a:t>
            </a:r>
          </a:p>
        </p:txBody>
      </p:sp>
      <p:pic>
        <p:nvPicPr>
          <p:cNvPr id="29" name="Picture 28">
            <a:extLst>
              <a:ext uri="{FF2B5EF4-FFF2-40B4-BE49-F238E27FC236}">
                <a16:creationId xmlns:a16="http://schemas.microsoft.com/office/drawing/2014/main" id="{B3EC2B72-6774-4EF8-B906-2691A87646A5}"/>
              </a:ext>
            </a:extLst>
          </p:cNvPr>
          <p:cNvPicPr>
            <a:picLocks noChangeAspect="1"/>
          </p:cNvPicPr>
          <p:nvPr/>
        </p:nvPicPr>
        <p:blipFill>
          <a:blip r:embed="rId8">
            <a:clrChange>
              <a:clrFrom>
                <a:srgbClr val="FFFFFF"/>
              </a:clrFrom>
              <a:clrTo>
                <a:srgbClr val="FFFFFF">
                  <a:alpha val="0"/>
                </a:srgbClr>
              </a:clrTo>
            </a:clrChange>
          </a:blip>
          <a:stretch>
            <a:fillRect/>
          </a:stretch>
        </p:blipFill>
        <p:spPr>
          <a:xfrm>
            <a:off x="2954370" y="1583137"/>
            <a:ext cx="1011725" cy="561839"/>
          </a:xfrm>
          <a:prstGeom prst="rect">
            <a:avLst/>
          </a:prstGeom>
        </p:spPr>
      </p:pic>
      <p:sp>
        <p:nvSpPr>
          <p:cNvPr id="30" name="TextBox 25">
            <a:extLst>
              <a:ext uri="{FF2B5EF4-FFF2-40B4-BE49-F238E27FC236}">
                <a16:creationId xmlns:a16="http://schemas.microsoft.com/office/drawing/2014/main" id="{77660FB8-EA69-47A9-AEA2-E46F353BFB2B}"/>
              </a:ext>
            </a:extLst>
          </p:cNvPr>
          <p:cNvSpPr txBox="1"/>
          <p:nvPr/>
        </p:nvSpPr>
        <p:spPr>
          <a:xfrm>
            <a:off x="492632" y="4119162"/>
            <a:ext cx="937009" cy="369332"/>
          </a:xfrm>
          <a:prstGeom prst="rect">
            <a:avLst/>
          </a:prstGeom>
          <a:noFill/>
        </p:spPr>
        <p:txBody>
          <a:bodyPr wrap="square" rtlCol="0">
            <a:spAutoFit/>
          </a:bodyPr>
          <a:lstStyle/>
          <a:p>
            <a:pPr algn="ctr"/>
            <a:r>
              <a:rPr lang="en-US" sz="900" i="1" dirty="0"/>
              <a:t>Minority  players</a:t>
            </a:r>
          </a:p>
        </p:txBody>
      </p:sp>
      <p:sp>
        <p:nvSpPr>
          <p:cNvPr id="31" name="TextBox 25">
            <a:extLst>
              <a:ext uri="{FF2B5EF4-FFF2-40B4-BE49-F238E27FC236}">
                <a16:creationId xmlns:a16="http://schemas.microsoft.com/office/drawing/2014/main" id="{2945FCFB-194B-4D8E-9287-57E6954828F4}"/>
              </a:ext>
            </a:extLst>
          </p:cNvPr>
          <p:cNvSpPr txBox="1"/>
          <p:nvPr/>
        </p:nvSpPr>
        <p:spPr>
          <a:xfrm>
            <a:off x="3370705" y="4122243"/>
            <a:ext cx="937009" cy="369332"/>
          </a:xfrm>
          <a:prstGeom prst="rect">
            <a:avLst/>
          </a:prstGeom>
          <a:noFill/>
        </p:spPr>
        <p:txBody>
          <a:bodyPr wrap="square" rtlCol="0">
            <a:spAutoFit/>
          </a:bodyPr>
          <a:lstStyle/>
          <a:p>
            <a:pPr algn="ctr"/>
            <a:r>
              <a:rPr lang="en-US" sz="900" i="1" dirty="0"/>
              <a:t>Market leaders</a:t>
            </a:r>
          </a:p>
        </p:txBody>
      </p:sp>
      <p:sp>
        <p:nvSpPr>
          <p:cNvPr id="32" name="TextBox 16">
            <a:extLst>
              <a:ext uri="{FF2B5EF4-FFF2-40B4-BE49-F238E27FC236}">
                <a16:creationId xmlns:a16="http://schemas.microsoft.com/office/drawing/2014/main" id="{14904770-A5AE-43F0-8FD2-DB1AA1533E73}"/>
              </a:ext>
            </a:extLst>
          </p:cNvPr>
          <p:cNvSpPr txBox="1"/>
          <p:nvPr/>
        </p:nvSpPr>
        <p:spPr>
          <a:xfrm>
            <a:off x="185020" y="3652317"/>
            <a:ext cx="784833" cy="507831"/>
          </a:xfrm>
          <a:prstGeom prst="rect">
            <a:avLst/>
          </a:prstGeom>
          <a:noFill/>
        </p:spPr>
        <p:txBody>
          <a:bodyPr wrap="square" rtlCol="0">
            <a:spAutoFit/>
          </a:bodyPr>
          <a:lstStyle/>
          <a:p>
            <a:pPr algn="ctr"/>
            <a:r>
              <a:rPr lang="en-US" sz="900" i="1" dirty="0"/>
              <a:t>Few digital initiatives</a:t>
            </a:r>
          </a:p>
        </p:txBody>
      </p:sp>
      <p:sp>
        <p:nvSpPr>
          <p:cNvPr id="33" name="TextBox 16">
            <a:extLst>
              <a:ext uri="{FF2B5EF4-FFF2-40B4-BE49-F238E27FC236}">
                <a16:creationId xmlns:a16="http://schemas.microsoft.com/office/drawing/2014/main" id="{19D9E617-B15A-4755-83E0-08BA2DC4E237}"/>
              </a:ext>
            </a:extLst>
          </p:cNvPr>
          <p:cNvSpPr txBox="1"/>
          <p:nvPr/>
        </p:nvSpPr>
        <p:spPr>
          <a:xfrm>
            <a:off x="185020" y="1421637"/>
            <a:ext cx="784833" cy="369332"/>
          </a:xfrm>
          <a:prstGeom prst="rect">
            <a:avLst/>
          </a:prstGeom>
          <a:noFill/>
        </p:spPr>
        <p:txBody>
          <a:bodyPr wrap="square" rtlCol="0">
            <a:spAutoFit/>
          </a:bodyPr>
          <a:lstStyle/>
          <a:p>
            <a:pPr algn="ctr"/>
            <a:r>
              <a:rPr lang="en-US" sz="900" i="1" dirty="0"/>
              <a:t>Fully digitalized</a:t>
            </a:r>
          </a:p>
        </p:txBody>
      </p:sp>
      <p:cxnSp>
        <p:nvCxnSpPr>
          <p:cNvPr id="34" name="Straight Arrow Connector 33">
            <a:extLst>
              <a:ext uri="{FF2B5EF4-FFF2-40B4-BE49-F238E27FC236}">
                <a16:creationId xmlns:a16="http://schemas.microsoft.com/office/drawing/2014/main" id="{038CAEDA-8382-440E-B1BB-4ABA5D1A8C93}"/>
              </a:ext>
            </a:extLst>
          </p:cNvPr>
          <p:cNvCxnSpPr>
            <a:cxnSpLocks/>
          </p:cNvCxnSpPr>
          <p:nvPr/>
        </p:nvCxnSpPr>
        <p:spPr>
          <a:xfrm flipV="1">
            <a:off x="961137" y="4031612"/>
            <a:ext cx="3005665" cy="14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3F15430F-E49A-4870-B72A-21A409A29AD5}"/>
              </a:ext>
            </a:extLst>
          </p:cNvPr>
          <p:cNvCxnSpPr>
            <a:cxnSpLocks/>
          </p:cNvCxnSpPr>
          <p:nvPr/>
        </p:nvCxnSpPr>
        <p:spPr>
          <a:xfrm flipV="1">
            <a:off x="1206691" y="2144976"/>
            <a:ext cx="1978052" cy="17612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Flowchart: Connector 42">
            <a:extLst>
              <a:ext uri="{FF2B5EF4-FFF2-40B4-BE49-F238E27FC236}">
                <a16:creationId xmlns:a16="http://schemas.microsoft.com/office/drawing/2014/main" id="{92F77E9E-DEF8-4DA4-9D26-0AE70C9DE90E}"/>
              </a:ext>
            </a:extLst>
          </p:cNvPr>
          <p:cNvSpPr/>
          <p:nvPr/>
        </p:nvSpPr>
        <p:spPr>
          <a:xfrm>
            <a:off x="1378291" y="3522104"/>
            <a:ext cx="246740" cy="261867"/>
          </a:xfrm>
          <a:prstGeom prst="flowChartConnector">
            <a:avLst/>
          </a:prstGeom>
          <a:solidFill>
            <a:srgbClr val="FDEADA"/>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1</a:t>
            </a:r>
          </a:p>
        </p:txBody>
      </p:sp>
      <p:sp>
        <p:nvSpPr>
          <p:cNvPr id="45" name="Flowchart: Connector 44">
            <a:extLst>
              <a:ext uri="{FF2B5EF4-FFF2-40B4-BE49-F238E27FC236}">
                <a16:creationId xmlns:a16="http://schemas.microsoft.com/office/drawing/2014/main" id="{2628F15C-FA42-46CA-A5D0-B427ED91699B}"/>
              </a:ext>
            </a:extLst>
          </p:cNvPr>
          <p:cNvSpPr/>
          <p:nvPr/>
        </p:nvSpPr>
        <p:spPr>
          <a:xfrm>
            <a:off x="1800076" y="3139489"/>
            <a:ext cx="246740" cy="261867"/>
          </a:xfrm>
          <a:prstGeom prst="flowChartConnector">
            <a:avLst/>
          </a:prstGeom>
          <a:solidFill>
            <a:srgbClr val="FDEADA"/>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2</a:t>
            </a:r>
          </a:p>
        </p:txBody>
      </p:sp>
      <p:sp>
        <p:nvSpPr>
          <p:cNvPr id="46" name="Flowchart: Connector 45">
            <a:extLst>
              <a:ext uri="{FF2B5EF4-FFF2-40B4-BE49-F238E27FC236}">
                <a16:creationId xmlns:a16="http://schemas.microsoft.com/office/drawing/2014/main" id="{36D9C9E6-524B-49C2-AA2D-02E040F87033}"/>
              </a:ext>
            </a:extLst>
          </p:cNvPr>
          <p:cNvSpPr/>
          <p:nvPr/>
        </p:nvSpPr>
        <p:spPr>
          <a:xfrm>
            <a:off x="2217229" y="2763737"/>
            <a:ext cx="246740" cy="261867"/>
          </a:xfrm>
          <a:prstGeom prst="flowChartConnector">
            <a:avLst/>
          </a:prstGeom>
          <a:solidFill>
            <a:srgbClr val="FDEADA"/>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3</a:t>
            </a:r>
          </a:p>
        </p:txBody>
      </p:sp>
      <p:sp>
        <p:nvSpPr>
          <p:cNvPr id="47" name="Flowchart: Connector 46">
            <a:extLst>
              <a:ext uri="{FF2B5EF4-FFF2-40B4-BE49-F238E27FC236}">
                <a16:creationId xmlns:a16="http://schemas.microsoft.com/office/drawing/2014/main" id="{DD7C368F-0FEE-4F0D-8F9C-DBA7253E24B1}"/>
              </a:ext>
            </a:extLst>
          </p:cNvPr>
          <p:cNvSpPr/>
          <p:nvPr/>
        </p:nvSpPr>
        <p:spPr>
          <a:xfrm>
            <a:off x="2709523" y="2325976"/>
            <a:ext cx="246740" cy="261867"/>
          </a:xfrm>
          <a:prstGeom prst="flowChartConnector">
            <a:avLst/>
          </a:prstGeom>
          <a:solidFill>
            <a:srgbClr val="FDEADA"/>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4</a:t>
            </a:r>
          </a:p>
        </p:txBody>
      </p:sp>
      <p:pic>
        <p:nvPicPr>
          <p:cNvPr id="49" name="Picture 48">
            <a:extLst>
              <a:ext uri="{FF2B5EF4-FFF2-40B4-BE49-F238E27FC236}">
                <a16:creationId xmlns:a16="http://schemas.microsoft.com/office/drawing/2014/main" id="{7769D1EA-3E80-4EDF-AF6D-D8CF5FFAF370}"/>
              </a:ext>
            </a:extLst>
          </p:cNvPr>
          <p:cNvPicPr>
            <a:picLocks noChangeAspect="1"/>
          </p:cNvPicPr>
          <p:nvPr/>
        </p:nvPicPr>
        <p:blipFill>
          <a:blip r:embed="rId9">
            <a:clrChange>
              <a:clrFrom>
                <a:srgbClr val="FDFEFF"/>
              </a:clrFrom>
              <a:clrTo>
                <a:srgbClr val="FDFEFF">
                  <a:alpha val="0"/>
                </a:srgbClr>
              </a:clrTo>
            </a:clrChange>
          </a:blip>
          <a:stretch>
            <a:fillRect/>
          </a:stretch>
        </p:blipFill>
        <p:spPr>
          <a:xfrm>
            <a:off x="2512655" y="2733926"/>
            <a:ext cx="835503" cy="375251"/>
          </a:xfrm>
          <a:prstGeom prst="rect">
            <a:avLst/>
          </a:prstGeom>
          <a:noFill/>
        </p:spPr>
      </p:pic>
      <p:pic>
        <p:nvPicPr>
          <p:cNvPr id="51" name="Picture 50">
            <a:extLst>
              <a:ext uri="{FF2B5EF4-FFF2-40B4-BE49-F238E27FC236}">
                <a16:creationId xmlns:a16="http://schemas.microsoft.com/office/drawing/2014/main" id="{2C0BA2F9-B7EA-4E40-AA36-8AD64E6F7169}"/>
              </a:ext>
            </a:extLst>
          </p:cNvPr>
          <p:cNvPicPr>
            <a:picLocks noChangeAspect="1"/>
          </p:cNvPicPr>
          <p:nvPr/>
        </p:nvPicPr>
        <p:blipFill>
          <a:blip r:embed="rId10"/>
          <a:stretch>
            <a:fillRect/>
          </a:stretch>
        </p:blipFill>
        <p:spPr>
          <a:xfrm>
            <a:off x="1627725" y="3512059"/>
            <a:ext cx="972335" cy="281957"/>
          </a:xfrm>
          <a:prstGeom prst="rect">
            <a:avLst/>
          </a:prstGeom>
        </p:spPr>
      </p:pic>
      <p:sp>
        <p:nvSpPr>
          <p:cNvPr id="52" name="Flowchart: Connector 51">
            <a:extLst>
              <a:ext uri="{FF2B5EF4-FFF2-40B4-BE49-F238E27FC236}">
                <a16:creationId xmlns:a16="http://schemas.microsoft.com/office/drawing/2014/main" id="{B16F1296-3CA8-4D05-A0CB-EB1F1345CE9D}"/>
              </a:ext>
            </a:extLst>
          </p:cNvPr>
          <p:cNvSpPr/>
          <p:nvPr/>
        </p:nvSpPr>
        <p:spPr>
          <a:xfrm>
            <a:off x="187712" y="4659770"/>
            <a:ext cx="246740" cy="261867"/>
          </a:xfrm>
          <a:prstGeom prst="flowChartConnector">
            <a:avLst/>
          </a:prstGeom>
          <a:solidFill>
            <a:srgbClr val="FDEADA"/>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1</a:t>
            </a:r>
          </a:p>
        </p:txBody>
      </p:sp>
      <p:sp>
        <p:nvSpPr>
          <p:cNvPr id="44" name="TextBox 43">
            <a:extLst>
              <a:ext uri="{FF2B5EF4-FFF2-40B4-BE49-F238E27FC236}">
                <a16:creationId xmlns:a16="http://schemas.microsoft.com/office/drawing/2014/main" id="{116EFBFE-5EFB-41E3-95D1-78CE66639AD5}"/>
              </a:ext>
            </a:extLst>
          </p:cNvPr>
          <p:cNvSpPr txBox="1"/>
          <p:nvPr/>
        </p:nvSpPr>
        <p:spPr>
          <a:xfrm>
            <a:off x="455348" y="4590852"/>
            <a:ext cx="2037195" cy="377150"/>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72000" rIns="36000" rtlCol="0" anchor="ctr"/>
          <a:lstStyle>
            <a:defPPr>
              <a:defRPr lang="fr-FR"/>
            </a:defPPr>
            <a:lvl1pPr algn="ctr">
              <a:defRPr sz="1000">
                <a:solidFill>
                  <a:srgbClr val="000000"/>
                </a:soli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en-US" sz="900" dirty="0"/>
              <a:t>2015 - </a:t>
            </a:r>
            <a:r>
              <a:rPr lang="en-US" sz="900" dirty="0" err="1"/>
              <a:t>Stelliant</a:t>
            </a:r>
            <a:r>
              <a:rPr lang="en-US" sz="900" dirty="0"/>
              <a:t> (ex </a:t>
            </a:r>
            <a:r>
              <a:rPr lang="en-US" sz="900" dirty="0" err="1"/>
              <a:t>Texa</a:t>
            </a:r>
            <a:r>
              <a:rPr lang="en-US" sz="900" dirty="0"/>
              <a:t>) buys GEOP Assistance </a:t>
            </a:r>
          </a:p>
        </p:txBody>
      </p:sp>
      <p:sp>
        <p:nvSpPr>
          <p:cNvPr id="54" name="Flowchart: Connector 53">
            <a:extLst>
              <a:ext uri="{FF2B5EF4-FFF2-40B4-BE49-F238E27FC236}">
                <a16:creationId xmlns:a16="http://schemas.microsoft.com/office/drawing/2014/main" id="{A2082C76-78A8-4C37-BB51-E0C640F2292A}"/>
              </a:ext>
            </a:extLst>
          </p:cNvPr>
          <p:cNvSpPr/>
          <p:nvPr/>
        </p:nvSpPr>
        <p:spPr>
          <a:xfrm>
            <a:off x="187712" y="5163160"/>
            <a:ext cx="246740" cy="261867"/>
          </a:xfrm>
          <a:prstGeom prst="flowChartConnector">
            <a:avLst/>
          </a:prstGeom>
          <a:solidFill>
            <a:srgbClr val="FDEADA"/>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2</a:t>
            </a:r>
          </a:p>
        </p:txBody>
      </p:sp>
      <p:sp>
        <p:nvSpPr>
          <p:cNvPr id="55" name="TextBox 54">
            <a:extLst>
              <a:ext uri="{FF2B5EF4-FFF2-40B4-BE49-F238E27FC236}">
                <a16:creationId xmlns:a16="http://schemas.microsoft.com/office/drawing/2014/main" id="{C6C920E7-246D-45F6-B655-A54B6C35E79B}"/>
              </a:ext>
            </a:extLst>
          </p:cNvPr>
          <p:cNvSpPr txBox="1"/>
          <p:nvPr/>
        </p:nvSpPr>
        <p:spPr>
          <a:xfrm>
            <a:off x="455348" y="5024119"/>
            <a:ext cx="2037195" cy="707886"/>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72000" rIns="36000" rtlCol="0" anchor="ctr"/>
          <a:lstStyle>
            <a:defPPr>
              <a:defRPr lang="fr-FR"/>
            </a:defPPr>
            <a:lvl1pPr>
              <a:defRPr sz="1000">
                <a:solidFill>
                  <a:srgbClr val="000000"/>
                </a:soli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900" dirty="0"/>
              <a:t>2017 - </a:t>
            </a:r>
            <a:r>
              <a:rPr lang="en-US" sz="900" dirty="0" err="1"/>
              <a:t>Stelliant</a:t>
            </a:r>
            <a:r>
              <a:rPr lang="en-US" sz="900" dirty="0"/>
              <a:t> launches </a:t>
            </a:r>
            <a:r>
              <a:rPr lang="en-US" sz="900" dirty="0" err="1"/>
              <a:t>Digiclaims</a:t>
            </a:r>
            <a:r>
              <a:rPr lang="en-US" sz="900" dirty="0"/>
              <a:t> (100% digital tool) with its Lab and its subsidiary </a:t>
            </a:r>
            <a:r>
              <a:rPr lang="en-US" sz="900" dirty="0" err="1"/>
              <a:t>Texa</a:t>
            </a:r>
            <a:r>
              <a:rPr lang="en-US" sz="900" dirty="0"/>
              <a:t> </a:t>
            </a:r>
            <a:r>
              <a:rPr lang="en-US" sz="900" dirty="0" err="1"/>
              <a:t>Expertises</a:t>
            </a:r>
            <a:endParaRPr lang="en-US" sz="900" dirty="0"/>
          </a:p>
        </p:txBody>
      </p:sp>
      <p:sp>
        <p:nvSpPr>
          <p:cNvPr id="56" name="Flowchart: Connector 55">
            <a:extLst>
              <a:ext uri="{FF2B5EF4-FFF2-40B4-BE49-F238E27FC236}">
                <a16:creationId xmlns:a16="http://schemas.microsoft.com/office/drawing/2014/main" id="{8DCB1BB5-D1C7-480F-B436-01199E4277B0}"/>
              </a:ext>
            </a:extLst>
          </p:cNvPr>
          <p:cNvSpPr/>
          <p:nvPr/>
        </p:nvSpPr>
        <p:spPr>
          <a:xfrm>
            <a:off x="2570757" y="4659770"/>
            <a:ext cx="246740" cy="261867"/>
          </a:xfrm>
          <a:prstGeom prst="flowChartConnector">
            <a:avLst/>
          </a:prstGeom>
          <a:solidFill>
            <a:srgbClr val="FDEADA"/>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3</a:t>
            </a:r>
          </a:p>
        </p:txBody>
      </p:sp>
      <p:sp>
        <p:nvSpPr>
          <p:cNvPr id="57" name="TextBox 56">
            <a:extLst>
              <a:ext uri="{FF2B5EF4-FFF2-40B4-BE49-F238E27FC236}">
                <a16:creationId xmlns:a16="http://schemas.microsoft.com/office/drawing/2014/main" id="{B7C8E92E-FAA7-4F80-A624-AB8657706AFA}"/>
              </a:ext>
            </a:extLst>
          </p:cNvPr>
          <p:cNvSpPr txBox="1"/>
          <p:nvPr/>
        </p:nvSpPr>
        <p:spPr>
          <a:xfrm>
            <a:off x="2848217" y="4591467"/>
            <a:ext cx="2037195" cy="400110"/>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72000" rIns="36000" rtlCol="0" anchor="ctr"/>
          <a:lstStyle>
            <a:defPPr>
              <a:defRPr lang="fr-FR"/>
            </a:defPPr>
            <a:lvl1pPr>
              <a:defRPr sz="1000">
                <a:solidFill>
                  <a:srgbClr val="000000"/>
                </a:soli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900" dirty="0"/>
              <a:t>2018 - </a:t>
            </a:r>
            <a:r>
              <a:rPr lang="en-US" sz="900" dirty="0" err="1"/>
              <a:t>Stelliant</a:t>
            </a:r>
            <a:r>
              <a:rPr lang="en-US" sz="900" dirty="0"/>
              <a:t> buys AAD Phenix to speed up its growth</a:t>
            </a:r>
          </a:p>
        </p:txBody>
      </p:sp>
      <p:grpSp>
        <p:nvGrpSpPr>
          <p:cNvPr id="38" name="Groupe 37">
            <a:extLst>
              <a:ext uri="{FF2B5EF4-FFF2-40B4-BE49-F238E27FC236}">
                <a16:creationId xmlns:a16="http://schemas.microsoft.com/office/drawing/2014/main" id="{D2746C78-66F3-467B-93D8-17915443E601}"/>
              </a:ext>
            </a:extLst>
          </p:cNvPr>
          <p:cNvGrpSpPr/>
          <p:nvPr/>
        </p:nvGrpSpPr>
        <p:grpSpPr>
          <a:xfrm>
            <a:off x="88952" y="132639"/>
            <a:ext cx="461578" cy="478240"/>
            <a:chOff x="8611950" y="2143094"/>
            <a:chExt cx="288149" cy="288149"/>
          </a:xfrm>
        </p:grpSpPr>
        <p:pic>
          <p:nvPicPr>
            <p:cNvPr id="39" name="Graphic 30" descr="Magnifying glass with solid fill">
              <a:extLst>
                <a:ext uri="{FF2B5EF4-FFF2-40B4-BE49-F238E27FC236}">
                  <a16:creationId xmlns:a16="http://schemas.microsoft.com/office/drawing/2014/main" id="{DE289D12-7F2B-4D99-83DC-0C21B642502F}"/>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611950" y="2143094"/>
              <a:ext cx="288149" cy="288149"/>
            </a:xfrm>
            <a:prstGeom prst="rect">
              <a:avLst/>
            </a:prstGeom>
          </p:spPr>
        </p:pic>
        <p:sp>
          <p:nvSpPr>
            <p:cNvPr id="41" name="Ellipse 40">
              <a:extLst>
                <a:ext uri="{FF2B5EF4-FFF2-40B4-BE49-F238E27FC236}">
                  <a16:creationId xmlns:a16="http://schemas.microsoft.com/office/drawing/2014/main" id="{54C6D71C-835B-41AF-BD7B-F25384D089AB}"/>
                </a:ext>
              </a:extLst>
            </p:cNvPr>
            <p:cNvSpPr/>
            <p:nvPr/>
          </p:nvSpPr>
          <p:spPr>
            <a:xfrm>
              <a:off x="8655657" y="2185810"/>
              <a:ext cx="144000" cy="144000"/>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rgbClr val="00B0F0"/>
                  </a:solidFill>
                </a:rPr>
                <a:t>1</a:t>
              </a:r>
            </a:p>
          </p:txBody>
        </p:sp>
      </p:grpSp>
      <p:sp>
        <p:nvSpPr>
          <p:cNvPr id="58" name="Flowchart: Connector 57">
            <a:extLst>
              <a:ext uri="{FF2B5EF4-FFF2-40B4-BE49-F238E27FC236}">
                <a16:creationId xmlns:a16="http://schemas.microsoft.com/office/drawing/2014/main" id="{7EC3C80C-8342-4DA2-BB03-07D115C0D737}"/>
              </a:ext>
            </a:extLst>
          </p:cNvPr>
          <p:cNvSpPr/>
          <p:nvPr/>
        </p:nvSpPr>
        <p:spPr>
          <a:xfrm>
            <a:off x="2570757" y="5163160"/>
            <a:ext cx="246740" cy="261867"/>
          </a:xfrm>
          <a:prstGeom prst="flowChartConnector">
            <a:avLst/>
          </a:prstGeom>
          <a:solidFill>
            <a:srgbClr val="FDEADA"/>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4</a:t>
            </a:r>
          </a:p>
        </p:txBody>
      </p:sp>
      <p:sp>
        <p:nvSpPr>
          <p:cNvPr id="59" name="TextBox 58">
            <a:extLst>
              <a:ext uri="{FF2B5EF4-FFF2-40B4-BE49-F238E27FC236}">
                <a16:creationId xmlns:a16="http://schemas.microsoft.com/office/drawing/2014/main" id="{D718E44E-FCF2-4E7F-B0E0-D177DAD0F758}"/>
              </a:ext>
            </a:extLst>
          </p:cNvPr>
          <p:cNvSpPr txBox="1"/>
          <p:nvPr/>
        </p:nvSpPr>
        <p:spPr>
          <a:xfrm>
            <a:off x="2848217" y="5036202"/>
            <a:ext cx="2037195" cy="707886"/>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72000" rIns="36000" rtlCol="0" anchor="ctr"/>
          <a:lstStyle>
            <a:defPPr>
              <a:defRPr lang="fr-FR"/>
            </a:defPPr>
            <a:lvl1pPr>
              <a:defRPr sz="1000">
                <a:solidFill>
                  <a:srgbClr val="000000"/>
                </a:soli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900" dirty="0"/>
              <a:t>2019 - </a:t>
            </a:r>
            <a:r>
              <a:rPr lang="en-US" sz="900" dirty="0" err="1"/>
              <a:t>Stelliant</a:t>
            </a:r>
            <a:r>
              <a:rPr lang="en-US" sz="900" dirty="0"/>
              <a:t> buys GM Consultant to reinforce its subsidiary TGS specialized in consulting and expertise</a:t>
            </a:r>
          </a:p>
        </p:txBody>
      </p:sp>
      <p:sp>
        <p:nvSpPr>
          <p:cNvPr id="62" name="Rectangle 61">
            <a:extLst>
              <a:ext uri="{FF2B5EF4-FFF2-40B4-BE49-F238E27FC236}">
                <a16:creationId xmlns:a16="http://schemas.microsoft.com/office/drawing/2014/main" id="{5F61D7DE-7D72-4337-85CA-0C48811AC112}"/>
              </a:ext>
            </a:extLst>
          </p:cNvPr>
          <p:cNvSpPr/>
          <p:nvPr/>
        </p:nvSpPr>
        <p:spPr bwMode="auto">
          <a:xfrm>
            <a:off x="455347" y="5776975"/>
            <a:ext cx="1235799" cy="531722"/>
          </a:xfrm>
          <a:prstGeom prst="rect">
            <a:avLst/>
          </a:prstGeom>
          <a:solidFill>
            <a:srgbClr val="F2F2F2"/>
          </a:solidFill>
          <a:ln w="9525" cap="flat" cmpd="sng" algn="ctr">
            <a:solidFill>
              <a:srgbClr val="F2F2F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R="0" indent="93663" algn="ctr" defTabSz="914400" rtl="0" eaLnBrk="1" fontAlgn="base" latinLnBrk="0" hangingPunct="1">
              <a:lnSpc>
                <a:spcPct val="100000"/>
              </a:lnSpc>
              <a:spcBef>
                <a:spcPct val="0"/>
              </a:spcBef>
              <a:spcAft>
                <a:spcPct val="0"/>
              </a:spcAft>
              <a:buClrTx/>
              <a:buSzTx/>
              <a:buFontTx/>
              <a:buNone/>
              <a:tabLst>
                <a:tab pos="179388" algn="l"/>
              </a:tabLst>
            </a:pPr>
            <a:r>
              <a:rPr lang="en-US" sz="1000" b="1" dirty="0">
                <a:solidFill>
                  <a:srgbClr val="009DB0"/>
                </a:solidFill>
                <a:latin typeface="+mj-lt"/>
              </a:rPr>
              <a:t>Key Take-aways</a:t>
            </a:r>
            <a:endParaRPr kumimoji="0" lang="en-US" sz="1000" b="1" i="0" u="none" strike="noStrike" cap="none" normalizeH="0" baseline="0" dirty="0">
              <a:ln>
                <a:noFill/>
              </a:ln>
              <a:solidFill>
                <a:srgbClr val="009DB0"/>
              </a:solidFill>
              <a:effectLst/>
              <a:latin typeface="+mj-lt"/>
            </a:endParaRPr>
          </a:p>
        </p:txBody>
      </p:sp>
      <p:sp>
        <p:nvSpPr>
          <p:cNvPr id="63" name="Rectangle 62">
            <a:extLst>
              <a:ext uri="{FF2B5EF4-FFF2-40B4-BE49-F238E27FC236}">
                <a16:creationId xmlns:a16="http://schemas.microsoft.com/office/drawing/2014/main" id="{22E66DAA-CD24-43AB-BE5E-780D7BC379AE}"/>
              </a:ext>
            </a:extLst>
          </p:cNvPr>
          <p:cNvSpPr/>
          <p:nvPr/>
        </p:nvSpPr>
        <p:spPr bwMode="auto">
          <a:xfrm>
            <a:off x="1805495" y="5776975"/>
            <a:ext cx="7872021" cy="505174"/>
          </a:xfrm>
          <a:prstGeom prst="rect">
            <a:avLst/>
          </a:prstGeom>
          <a:no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171450" indent="-171450">
              <a:buClr>
                <a:schemeClr val="tx1"/>
              </a:buClr>
              <a:buFont typeface="Arial" panose="020B0604020202020204" pitchFamily="34" charset="0"/>
              <a:buChar char="•"/>
            </a:pPr>
            <a:r>
              <a:rPr lang="en-US" sz="1000" dirty="0"/>
              <a:t>Hestia seems to be following the same kind of trajectory as </a:t>
            </a:r>
            <a:r>
              <a:rPr lang="en-US" sz="1000" dirty="0" err="1"/>
              <a:t>Stelliant</a:t>
            </a:r>
            <a:r>
              <a:rPr lang="en-US" sz="1000" dirty="0"/>
              <a:t>, with a </a:t>
            </a:r>
            <a:r>
              <a:rPr lang="en-US" sz="1000" dirty="0">
                <a:solidFill>
                  <a:schemeClr val="accent5">
                    <a:lumMod val="75000"/>
                  </a:schemeClr>
                </a:solidFill>
              </a:rPr>
              <a:t>strong acquisition strategy</a:t>
            </a:r>
            <a:r>
              <a:rPr lang="en-US" sz="1000" dirty="0"/>
              <a:t>, while industrializing internally for greater group consistency</a:t>
            </a:r>
          </a:p>
        </p:txBody>
      </p:sp>
      <p:sp>
        <p:nvSpPr>
          <p:cNvPr id="64" name="Triangle isocèle 63">
            <a:extLst>
              <a:ext uri="{FF2B5EF4-FFF2-40B4-BE49-F238E27FC236}">
                <a16:creationId xmlns:a16="http://schemas.microsoft.com/office/drawing/2014/main" id="{6CC9CC00-4FC8-4B17-BD89-326E74CBFC14}"/>
              </a:ext>
            </a:extLst>
          </p:cNvPr>
          <p:cNvSpPr/>
          <p:nvPr/>
        </p:nvSpPr>
        <p:spPr bwMode="auto">
          <a:xfrm rot="5400000">
            <a:off x="257406" y="5974919"/>
            <a:ext cx="531721" cy="135838"/>
          </a:xfrm>
          <a:prstGeom prst="triangle">
            <a:avLst/>
          </a:prstGeom>
          <a:solidFill>
            <a:srgbClr val="009DB0"/>
          </a:solidFill>
          <a:ln w="9525" cap="flat" cmpd="sng" algn="ctr">
            <a:solidFill>
              <a:srgbClr val="009DB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50" b="0" i="0" u="none" strike="noStrike" cap="none" normalizeH="0" baseline="0" dirty="0">
              <a:ln>
                <a:noFill/>
              </a:ln>
              <a:solidFill>
                <a:schemeClr val="tx1"/>
              </a:solidFill>
              <a:effectLst/>
              <a:latin typeface="+mj-lt"/>
            </a:endParaRPr>
          </a:p>
        </p:txBody>
      </p:sp>
      <p:sp>
        <p:nvSpPr>
          <p:cNvPr id="67" name="Rectangle 66">
            <a:extLst>
              <a:ext uri="{FF2B5EF4-FFF2-40B4-BE49-F238E27FC236}">
                <a16:creationId xmlns:a16="http://schemas.microsoft.com/office/drawing/2014/main" id="{5A2EED6F-A68C-4C8B-9058-933E554A3399}"/>
              </a:ext>
            </a:extLst>
          </p:cNvPr>
          <p:cNvSpPr/>
          <p:nvPr/>
        </p:nvSpPr>
        <p:spPr>
          <a:xfrm>
            <a:off x="5387313" y="1344732"/>
            <a:ext cx="2935009" cy="1968747"/>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sz="900" dirty="0" err="1">
                <a:solidFill>
                  <a:schemeClr val="accent5">
                    <a:lumMod val="75000"/>
                  </a:schemeClr>
                </a:solidFill>
              </a:rPr>
              <a:t>Digiclaims</a:t>
            </a:r>
            <a:r>
              <a:rPr lang="en-US" sz="900" dirty="0">
                <a:solidFill>
                  <a:schemeClr val="tx1"/>
                </a:solidFill>
              </a:rPr>
              <a:t> is an </a:t>
            </a:r>
            <a:r>
              <a:rPr lang="en-US" sz="900" dirty="0">
                <a:solidFill>
                  <a:schemeClr val="accent5">
                    <a:lumMod val="75000"/>
                  </a:schemeClr>
                </a:solidFill>
              </a:rPr>
              <a:t>integrated app solution </a:t>
            </a:r>
            <a:r>
              <a:rPr lang="en-US" sz="900" dirty="0">
                <a:solidFill>
                  <a:schemeClr val="tx1"/>
                </a:solidFill>
              </a:rPr>
              <a:t>that allows the insured or the insurance manager to </a:t>
            </a:r>
            <a:r>
              <a:rPr lang="en-US" sz="900" dirty="0">
                <a:solidFill>
                  <a:schemeClr val="accent5">
                    <a:lumMod val="75000"/>
                  </a:schemeClr>
                </a:solidFill>
              </a:rPr>
              <a:t>qualify</a:t>
            </a:r>
            <a:r>
              <a:rPr lang="en-US" sz="900" dirty="0">
                <a:solidFill>
                  <a:schemeClr val="tx1"/>
                </a:solidFill>
              </a:rPr>
              <a:t>, </a:t>
            </a:r>
            <a:r>
              <a:rPr lang="en-US" sz="900" dirty="0">
                <a:solidFill>
                  <a:schemeClr val="accent5">
                    <a:lumMod val="75000"/>
                  </a:schemeClr>
                </a:solidFill>
              </a:rPr>
              <a:t>obtain an evaluation of a claim </a:t>
            </a:r>
            <a:r>
              <a:rPr lang="en-US" sz="900" dirty="0">
                <a:solidFill>
                  <a:schemeClr val="tx1"/>
                </a:solidFill>
              </a:rPr>
              <a:t>and </a:t>
            </a:r>
            <a:r>
              <a:rPr lang="en-US" sz="900" dirty="0">
                <a:solidFill>
                  <a:schemeClr val="accent5">
                    <a:lumMod val="75000"/>
                  </a:schemeClr>
                </a:solidFill>
              </a:rPr>
              <a:t>activate the appropriate solution </a:t>
            </a:r>
            <a:r>
              <a:rPr lang="en-US" sz="900" dirty="0">
                <a:solidFill>
                  <a:schemeClr val="tx1"/>
                </a:solidFill>
              </a:rPr>
              <a:t>in a few clicks</a:t>
            </a:r>
          </a:p>
          <a:p>
            <a:pPr algn="l"/>
            <a:endParaRPr lang="en-US" sz="900" dirty="0">
              <a:solidFill>
                <a:schemeClr val="tx1"/>
              </a:solidFill>
            </a:endParaRPr>
          </a:p>
          <a:p>
            <a:pPr algn="l"/>
            <a:r>
              <a:rPr lang="en-US" sz="900" dirty="0">
                <a:solidFill>
                  <a:schemeClr val="accent5">
                    <a:lumMod val="75000"/>
                  </a:schemeClr>
                </a:solidFill>
              </a:rPr>
              <a:t>Advantages</a:t>
            </a:r>
            <a:r>
              <a:rPr lang="en-US" sz="900" dirty="0">
                <a:solidFill>
                  <a:schemeClr val="tx1"/>
                </a:solidFill>
              </a:rPr>
              <a:t>:</a:t>
            </a:r>
          </a:p>
          <a:p>
            <a:pPr marL="171450" indent="-171450" algn="l">
              <a:buFont typeface="Arial" panose="020B0604020202020204" pitchFamily="34" charset="0"/>
              <a:buChar char="•"/>
            </a:pPr>
            <a:r>
              <a:rPr lang="en-US" sz="900" b="1" dirty="0">
                <a:solidFill>
                  <a:schemeClr val="tx1"/>
                </a:solidFill>
              </a:rPr>
              <a:t>Easy</a:t>
            </a:r>
            <a:r>
              <a:rPr lang="en-US" sz="900" dirty="0">
                <a:solidFill>
                  <a:schemeClr val="tx1"/>
                </a:solidFill>
              </a:rPr>
              <a:t>: simple and quick use</a:t>
            </a:r>
          </a:p>
          <a:p>
            <a:pPr marL="171450" indent="-171450" algn="l">
              <a:buFont typeface="Arial" panose="020B0604020202020204" pitchFamily="34" charset="0"/>
              <a:buChar char="•"/>
            </a:pPr>
            <a:r>
              <a:rPr lang="en-US" sz="900" b="1" dirty="0">
                <a:solidFill>
                  <a:schemeClr val="tx1"/>
                </a:solidFill>
              </a:rPr>
              <a:t>Fluid</a:t>
            </a:r>
            <a:r>
              <a:rPr lang="en-US" sz="900" dirty="0">
                <a:solidFill>
                  <a:schemeClr val="tx1"/>
                </a:solidFill>
              </a:rPr>
              <a:t>: simplification of client relation</a:t>
            </a:r>
          </a:p>
          <a:p>
            <a:pPr marL="171450" indent="-171450" algn="l">
              <a:buFont typeface="Arial" panose="020B0604020202020204" pitchFamily="34" charset="0"/>
              <a:buChar char="•"/>
            </a:pPr>
            <a:r>
              <a:rPr lang="en-US" sz="900" b="1" dirty="0">
                <a:solidFill>
                  <a:schemeClr val="tx1"/>
                </a:solidFill>
              </a:rPr>
              <a:t>Flexibility</a:t>
            </a:r>
            <a:r>
              <a:rPr lang="en-US" sz="900" dirty="0">
                <a:solidFill>
                  <a:schemeClr val="tx1"/>
                </a:solidFill>
              </a:rPr>
              <a:t>: anytime, anywhere</a:t>
            </a:r>
          </a:p>
          <a:p>
            <a:pPr marL="171450" indent="-171450" algn="l">
              <a:buFont typeface="Arial" panose="020B0604020202020204" pitchFamily="34" charset="0"/>
              <a:buChar char="•"/>
            </a:pPr>
            <a:r>
              <a:rPr lang="en-US" sz="900" b="1" dirty="0">
                <a:solidFill>
                  <a:schemeClr val="tx1"/>
                </a:solidFill>
              </a:rPr>
              <a:t>Innovating</a:t>
            </a:r>
            <a:r>
              <a:rPr lang="en-US" sz="900" dirty="0">
                <a:solidFill>
                  <a:schemeClr val="tx1"/>
                </a:solidFill>
              </a:rPr>
              <a:t>: 1</a:t>
            </a:r>
            <a:r>
              <a:rPr lang="en-US" sz="900" baseline="30000" dirty="0">
                <a:solidFill>
                  <a:schemeClr val="tx1"/>
                </a:solidFill>
              </a:rPr>
              <a:t>st</a:t>
            </a:r>
            <a:r>
              <a:rPr lang="en-US" sz="900" dirty="0">
                <a:solidFill>
                  <a:schemeClr val="tx1"/>
                </a:solidFill>
              </a:rPr>
              <a:t> web app to offer this service</a:t>
            </a:r>
          </a:p>
        </p:txBody>
      </p:sp>
      <p:sp>
        <p:nvSpPr>
          <p:cNvPr id="69" name="Rectangle 68">
            <a:extLst>
              <a:ext uri="{FF2B5EF4-FFF2-40B4-BE49-F238E27FC236}">
                <a16:creationId xmlns:a16="http://schemas.microsoft.com/office/drawing/2014/main" id="{9426D2C0-7317-4715-89A4-B73DFFD9C218}"/>
              </a:ext>
            </a:extLst>
          </p:cNvPr>
          <p:cNvSpPr/>
          <p:nvPr/>
        </p:nvSpPr>
        <p:spPr>
          <a:xfrm>
            <a:off x="6742510" y="3444468"/>
            <a:ext cx="2935009" cy="2177991"/>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dirty="0" err="1">
                <a:solidFill>
                  <a:schemeClr val="tx1"/>
                </a:solidFill>
              </a:rPr>
              <a:t>Visiotex</a:t>
            </a:r>
            <a:r>
              <a:rPr lang="en-US" sz="900" dirty="0">
                <a:solidFill>
                  <a:schemeClr val="tx1"/>
                </a:solidFill>
              </a:rPr>
              <a:t>, developed by TEXA </a:t>
            </a:r>
            <a:r>
              <a:rPr lang="en-US" sz="900" dirty="0" err="1">
                <a:solidFill>
                  <a:schemeClr val="tx1"/>
                </a:solidFill>
              </a:rPr>
              <a:t>Expertises</a:t>
            </a:r>
            <a:r>
              <a:rPr lang="en-US" sz="900" dirty="0">
                <a:solidFill>
                  <a:schemeClr val="tx1"/>
                </a:solidFill>
              </a:rPr>
              <a:t> offers people to carry out the expertise through </a:t>
            </a:r>
            <a:r>
              <a:rPr lang="en-US" sz="900" dirty="0" err="1">
                <a:solidFill>
                  <a:schemeClr val="tx1"/>
                </a:solidFill>
              </a:rPr>
              <a:t>visio</a:t>
            </a:r>
            <a:r>
              <a:rPr lang="en-US" sz="900" dirty="0">
                <a:solidFill>
                  <a:schemeClr val="tx1"/>
                </a:solidFill>
              </a:rPr>
              <a:t> from their smartphone</a:t>
            </a:r>
          </a:p>
          <a:p>
            <a:endParaRPr lang="en-US" sz="900" dirty="0">
              <a:solidFill>
                <a:schemeClr val="tx1"/>
              </a:solidFill>
            </a:endParaRPr>
          </a:p>
          <a:p>
            <a:r>
              <a:rPr lang="en-US" sz="900" dirty="0">
                <a:solidFill>
                  <a:schemeClr val="accent5">
                    <a:lumMod val="75000"/>
                  </a:schemeClr>
                </a:solidFill>
              </a:rPr>
              <a:t>Advantages for the insured person</a:t>
            </a:r>
            <a:r>
              <a:rPr lang="en-US" sz="900" dirty="0">
                <a:solidFill>
                  <a:schemeClr val="tx1"/>
                </a:solidFill>
              </a:rPr>
              <a:t>:</a:t>
            </a:r>
          </a:p>
          <a:p>
            <a:pPr marL="171450" indent="-171450">
              <a:buFont typeface="Arial" panose="020B0604020202020204" pitchFamily="34" charset="0"/>
              <a:buChar char="•"/>
            </a:pPr>
            <a:r>
              <a:rPr lang="en-US" sz="900" dirty="0">
                <a:solidFill>
                  <a:schemeClr val="tx1"/>
                </a:solidFill>
              </a:rPr>
              <a:t>All-in-one in the first screen</a:t>
            </a:r>
          </a:p>
          <a:p>
            <a:pPr marL="171450" indent="-171450">
              <a:buFont typeface="Arial" panose="020B0604020202020204" pitchFamily="34" charset="0"/>
              <a:buChar char="•"/>
            </a:pPr>
            <a:r>
              <a:rPr lang="en-US" sz="900" dirty="0">
                <a:solidFill>
                  <a:schemeClr val="tx1"/>
                </a:solidFill>
              </a:rPr>
              <a:t>Involved in the process by transmitting information related to the claim</a:t>
            </a:r>
          </a:p>
          <a:p>
            <a:endParaRPr lang="en-US" sz="900" dirty="0">
              <a:solidFill>
                <a:schemeClr val="tx1"/>
              </a:solidFill>
            </a:endParaRPr>
          </a:p>
          <a:p>
            <a:r>
              <a:rPr lang="en-US" sz="900" dirty="0">
                <a:solidFill>
                  <a:schemeClr val="accent5">
                    <a:lumMod val="75000"/>
                  </a:schemeClr>
                </a:solidFill>
              </a:rPr>
              <a:t>Advantages for insurance company</a:t>
            </a:r>
            <a:r>
              <a:rPr lang="en-US" sz="900" dirty="0">
                <a:solidFill>
                  <a:schemeClr val="tx1"/>
                </a:solidFill>
              </a:rPr>
              <a:t>:</a:t>
            </a:r>
          </a:p>
          <a:p>
            <a:pPr marL="171450" indent="-171450">
              <a:buFont typeface="Arial" panose="020B0604020202020204" pitchFamily="34" charset="0"/>
              <a:buChar char="•"/>
            </a:pPr>
            <a:r>
              <a:rPr lang="en-US" sz="900" dirty="0">
                <a:solidFill>
                  <a:schemeClr val="tx1"/>
                </a:solidFill>
              </a:rPr>
              <a:t>Optimizing over-the-counter with easier negotiations and no expert’s movement</a:t>
            </a:r>
          </a:p>
          <a:p>
            <a:pPr marL="171450" indent="-171450">
              <a:buFont typeface="Arial" panose="020B0604020202020204" pitchFamily="34" charset="0"/>
              <a:buChar char="•"/>
            </a:pPr>
            <a:r>
              <a:rPr lang="en-US" sz="900" dirty="0">
                <a:solidFill>
                  <a:schemeClr val="tx1"/>
                </a:solidFill>
              </a:rPr>
              <a:t>Modernizing insurance/insured relation</a:t>
            </a:r>
          </a:p>
          <a:p>
            <a:pPr marL="171450" indent="-171450">
              <a:buFont typeface="Arial" panose="020B0604020202020204" pitchFamily="34" charset="0"/>
              <a:buChar char="•"/>
            </a:pPr>
            <a:r>
              <a:rPr lang="en-US" sz="900" dirty="0">
                <a:solidFill>
                  <a:schemeClr val="tx1"/>
                </a:solidFill>
              </a:rPr>
              <a:t>Reality of the claim confirmed</a:t>
            </a:r>
          </a:p>
          <a:p>
            <a:pPr marL="171450" indent="-171450">
              <a:buFont typeface="Arial" panose="020B0604020202020204" pitchFamily="34" charset="0"/>
              <a:buChar char="•"/>
            </a:pPr>
            <a:r>
              <a:rPr lang="en-US" sz="900" dirty="0">
                <a:solidFill>
                  <a:schemeClr val="tx1"/>
                </a:solidFill>
              </a:rPr>
              <a:t>Securing average costs</a:t>
            </a:r>
          </a:p>
        </p:txBody>
      </p:sp>
      <p:cxnSp>
        <p:nvCxnSpPr>
          <p:cNvPr id="70" name="Connecteur droit 75">
            <a:extLst>
              <a:ext uri="{FF2B5EF4-FFF2-40B4-BE49-F238E27FC236}">
                <a16:creationId xmlns:a16="http://schemas.microsoft.com/office/drawing/2014/main" id="{C79AC24B-722C-43EC-9F79-3AB4199C1BE1}"/>
              </a:ext>
            </a:extLst>
          </p:cNvPr>
          <p:cNvCxnSpPr>
            <a:cxnSpLocks/>
          </p:cNvCxnSpPr>
          <p:nvPr/>
        </p:nvCxnSpPr>
        <p:spPr>
          <a:xfrm>
            <a:off x="5499996" y="1092475"/>
            <a:ext cx="4059042" cy="0"/>
          </a:xfrm>
          <a:prstGeom prst="line">
            <a:avLst/>
          </a:prstGeom>
        </p:spPr>
        <p:style>
          <a:lnRef idx="1">
            <a:schemeClr val="accent1"/>
          </a:lnRef>
          <a:fillRef idx="0">
            <a:schemeClr val="accent1"/>
          </a:fillRef>
          <a:effectRef idx="0">
            <a:schemeClr val="accent1"/>
          </a:effectRef>
          <a:fontRef idx="minor">
            <a:schemeClr val="tx1"/>
          </a:fontRef>
        </p:style>
      </p:cxnSp>
      <p:sp>
        <p:nvSpPr>
          <p:cNvPr id="71" name="TextBox 25">
            <a:extLst>
              <a:ext uri="{FF2B5EF4-FFF2-40B4-BE49-F238E27FC236}">
                <a16:creationId xmlns:a16="http://schemas.microsoft.com/office/drawing/2014/main" id="{FCCA4A3B-0ACB-40EF-A467-43534267466C}"/>
              </a:ext>
            </a:extLst>
          </p:cNvPr>
          <p:cNvSpPr txBox="1"/>
          <p:nvPr/>
        </p:nvSpPr>
        <p:spPr>
          <a:xfrm>
            <a:off x="6677996" y="969365"/>
            <a:ext cx="1496135" cy="230832"/>
          </a:xfrm>
          <a:prstGeom prst="rect">
            <a:avLst/>
          </a:prstGeom>
          <a:solidFill>
            <a:schemeClr val="bg1"/>
          </a:solidFill>
        </p:spPr>
        <p:txBody>
          <a:bodyPr wrap="square" rtlCol="0">
            <a:spAutoFit/>
          </a:bodyPr>
          <a:lstStyle>
            <a:defPPr>
              <a:defRPr lang="fr-FR"/>
            </a:defPPr>
            <a:lvl1pPr algn="ctr">
              <a:defRPr sz="900">
                <a:solidFill>
                  <a:schemeClr val="accent1">
                    <a:lumMod val="75000"/>
                  </a:schemeClr>
                </a:solidFill>
              </a:defRPr>
            </a:lvl1pPr>
          </a:lstStyle>
          <a:p>
            <a:r>
              <a:rPr lang="en-US" dirty="0"/>
              <a:t>Digital initiatives</a:t>
            </a:r>
          </a:p>
        </p:txBody>
      </p:sp>
      <p:cxnSp>
        <p:nvCxnSpPr>
          <p:cNvPr id="72" name="Straight Connector 71">
            <a:extLst>
              <a:ext uri="{FF2B5EF4-FFF2-40B4-BE49-F238E27FC236}">
                <a16:creationId xmlns:a16="http://schemas.microsoft.com/office/drawing/2014/main" id="{36D02BBD-0D46-45C6-8F52-197316252184}"/>
              </a:ext>
            </a:extLst>
          </p:cNvPr>
          <p:cNvCxnSpPr>
            <a:cxnSpLocks/>
          </p:cNvCxnSpPr>
          <p:nvPr/>
        </p:nvCxnSpPr>
        <p:spPr>
          <a:xfrm>
            <a:off x="5060140" y="1193800"/>
            <a:ext cx="0" cy="4470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73" name="Connecteur droit 12">
            <a:extLst>
              <a:ext uri="{FF2B5EF4-FFF2-40B4-BE49-F238E27FC236}">
                <a16:creationId xmlns:a16="http://schemas.microsoft.com/office/drawing/2014/main" id="{CD71196C-22D8-4EA6-87A2-70C01F5BE23B}"/>
              </a:ext>
            </a:extLst>
          </p:cNvPr>
          <p:cNvCxnSpPr>
            <a:cxnSpLocks/>
          </p:cNvCxnSpPr>
          <p:nvPr/>
        </p:nvCxnSpPr>
        <p:spPr>
          <a:xfrm>
            <a:off x="704850" y="1092475"/>
            <a:ext cx="3827800" cy="0"/>
          </a:xfrm>
          <a:prstGeom prst="line">
            <a:avLst/>
          </a:prstGeom>
        </p:spPr>
        <p:style>
          <a:lnRef idx="1">
            <a:schemeClr val="accent1"/>
          </a:lnRef>
          <a:fillRef idx="0">
            <a:schemeClr val="accent1"/>
          </a:fillRef>
          <a:effectRef idx="0">
            <a:schemeClr val="accent1"/>
          </a:effectRef>
          <a:fontRef idx="minor">
            <a:schemeClr val="tx1"/>
          </a:fontRef>
        </p:style>
      </p:cxnSp>
      <p:sp>
        <p:nvSpPr>
          <p:cNvPr id="74" name="TextBox 25">
            <a:extLst>
              <a:ext uri="{FF2B5EF4-FFF2-40B4-BE49-F238E27FC236}">
                <a16:creationId xmlns:a16="http://schemas.microsoft.com/office/drawing/2014/main" id="{F88E2EA3-6091-4A8A-994C-49E2EB973B35}"/>
              </a:ext>
            </a:extLst>
          </p:cNvPr>
          <p:cNvSpPr txBox="1"/>
          <p:nvPr/>
        </p:nvSpPr>
        <p:spPr>
          <a:xfrm>
            <a:off x="1882430" y="969365"/>
            <a:ext cx="1472641" cy="230832"/>
          </a:xfrm>
          <a:prstGeom prst="rect">
            <a:avLst/>
          </a:prstGeom>
          <a:solidFill>
            <a:schemeClr val="bg1"/>
          </a:solidFill>
        </p:spPr>
        <p:txBody>
          <a:bodyPr wrap="square" rtlCol="0">
            <a:spAutoFit/>
          </a:bodyPr>
          <a:lstStyle>
            <a:defPPr>
              <a:defRPr lang="fr-FR"/>
            </a:defPPr>
            <a:lvl1pPr algn="ctr">
              <a:defRPr sz="900">
                <a:solidFill>
                  <a:schemeClr val="accent1">
                    <a:lumMod val="75000"/>
                  </a:schemeClr>
                </a:solidFill>
              </a:defRPr>
            </a:lvl1pPr>
          </a:lstStyle>
          <a:p>
            <a:r>
              <a:rPr lang="en-US" dirty="0" err="1"/>
              <a:t>Stelliant’s</a:t>
            </a:r>
            <a:r>
              <a:rPr lang="en-US" dirty="0"/>
              <a:t> evolution</a:t>
            </a:r>
          </a:p>
        </p:txBody>
      </p:sp>
      <p:sp>
        <p:nvSpPr>
          <p:cNvPr id="75" name="TextBox 74">
            <a:extLst>
              <a:ext uri="{FF2B5EF4-FFF2-40B4-BE49-F238E27FC236}">
                <a16:creationId xmlns:a16="http://schemas.microsoft.com/office/drawing/2014/main" id="{16DB687C-AA72-473D-A094-DCD0C5C16671}"/>
              </a:ext>
            </a:extLst>
          </p:cNvPr>
          <p:cNvSpPr txBox="1"/>
          <p:nvPr/>
        </p:nvSpPr>
        <p:spPr>
          <a:xfrm>
            <a:off x="3792308" y="3511093"/>
            <a:ext cx="1192215" cy="215444"/>
          </a:xfrm>
          <a:prstGeom prst="rect">
            <a:avLst/>
          </a:prstGeom>
          <a:noFill/>
        </p:spPr>
        <p:txBody>
          <a:bodyPr wrap="square" rtlCol="0">
            <a:spAutoFit/>
          </a:bodyPr>
          <a:lstStyle/>
          <a:p>
            <a:pPr algn="ctr"/>
            <a:r>
              <a:rPr lang="en-US" sz="800" dirty="0"/>
              <a:t>CA 2014 - €100m</a:t>
            </a:r>
          </a:p>
        </p:txBody>
      </p:sp>
      <p:cxnSp>
        <p:nvCxnSpPr>
          <p:cNvPr id="77" name="Straight Arrow Connector 76">
            <a:extLst>
              <a:ext uri="{FF2B5EF4-FFF2-40B4-BE49-F238E27FC236}">
                <a16:creationId xmlns:a16="http://schemas.microsoft.com/office/drawing/2014/main" id="{47E1B8AE-E203-494E-BFB3-C7EA977228BE}"/>
              </a:ext>
            </a:extLst>
          </p:cNvPr>
          <p:cNvCxnSpPr>
            <a:cxnSpLocks/>
          </p:cNvCxnSpPr>
          <p:nvPr/>
        </p:nvCxnSpPr>
        <p:spPr>
          <a:xfrm flipH="1">
            <a:off x="1348754" y="3787376"/>
            <a:ext cx="2455662" cy="0"/>
          </a:xfrm>
          <a:prstGeom prst="straightConnector1">
            <a:avLst/>
          </a:prstGeom>
          <a:ln>
            <a:solidFill>
              <a:schemeClr val="bg1">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FE04AFC6-9715-4315-A93E-ABC27CEE6560}"/>
              </a:ext>
            </a:extLst>
          </p:cNvPr>
          <p:cNvSpPr txBox="1"/>
          <p:nvPr/>
        </p:nvSpPr>
        <p:spPr>
          <a:xfrm>
            <a:off x="3792308" y="3785465"/>
            <a:ext cx="1192215" cy="215444"/>
          </a:xfrm>
          <a:prstGeom prst="rect">
            <a:avLst/>
          </a:prstGeom>
          <a:noFill/>
        </p:spPr>
        <p:txBody>
          <a:bodyPr wrap="square" rtlCol="0">
            <a:spAutoFit/>
          </a:bodyPr>
          <a:lstStyle/>
          <a:p>
            <a:pPr algn="ctr"/>
            <a:r>
              <a:rPr lang="en-US" sz="800" dirty="0"/>
              <a:t>2009 – 2 activities</a:t>
            </a:r>
          </a:p>
        </p:txBody>
      </p:sp>
      <p:cxnSp>
        <p:nvCxnSpPr>
          <p:cNvPr id="80" name="Straight Arrow Connector 79">
            <a:extLst>
              <a:ext uri="{FF2B5EF4-FFF2-40B4-BE49-F238E27FC236}">
                <a16:creationId xmlns:a16="http://schemas.microsoft.com/office/drawing/2014/main" id="{441F22BE-3B90-452B-B7CC-DD6F56E3E53F}"/>
              </a:ext>
            </a:extLst>
          </p:cNvPr>
          <p:cNvCxnSpPr>
            <a:cxnSpLocks/>
          </p:cNvCxnSpPr>
          <p:nvPr/>
        </p:nvCxnSpPr>
        <p:spPr>
          <a:xfrm flipH="1">
            <a:off x="1185795" y="3902276"/>
            <a:ext cx="2618622" cy="0"/>
          </a:xfrm>
          <a:prstGeom prst="straightConnector1">
            <a:avLst/>
          </a:prstGeom>
          <a:ln>
            <a:solidFill>
              <a:schemeClr val="bg1">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56A6BEE0-27B6-4F24-BF86-F23470581D0F}"/>
              </a:ext>
            </a:extLst>
          </p:cNvPr>
          <p:cNvSpPr txBox="1"/>
          <p:nvPr/>
        </p:nvSpPr>
        <p:spPr>
          <a:xfrm>
            <a:off x="3766131" y="2987319"/>
            <a:ext cx="1192215" cy="338554"/>
          </a:xfrm>
          <a:prstGeom prst="rect">
            <a:avLst/>
          </a:prstGeom>
          <a:noFill/>
        </p:spPr>
        <p:txBody>
          <a:bodyPr wrap="square" rtlCol="0">
            <a:spAutoFit/>
          </a:bodyPr>
          <a:lstStyle/>
          <a:p>
            <a:pPr algn="ctr"/>
            <a:r>
              <a:rPr lang="en-US" sz="800" dirty="0"/>
              <a:t>2017 – group notion</a:t>
            </a:r>
          </a:p>
        </p:txBody>
      </p:sp>
      <p:cxnSp>
        <p:nvCxnSpPr>
          <p:cNvPr id="85" name="Straight Arrow Connector 84">
            <a:extLst>
              <a:ext uri="{FF2B5EF4-FFF2-40B4-BE49-F238E27FC236}">
                <a16:creationId xmlns:a16="http://schemas.microsoft.com/office/drawing/2014/main" id="{4B60D70A-BA34-432E-84DD-F45DA9C8D737}"/>
              </a:ext>
            </a:extLst>
          </p:cNvPr>
          <p:cNvCxnSpPr>
            <a:cxnSpLocks/>
          </p:cNvCxnSpPr>
          <p:nvPr/>
        </p:nvCxnSpPr>
        <p:spPr>
          <a:xfrm flipH="1" flipV="1">
            <a:off x="2129063" y="3109057"/>
            <a:ext cx="1675353" cy="10344"/>
          </a:xfrm>
          <a:prstGeom prst="straightConnector1">
            <a:avLst/>
          </a:prstGeom>
          <a:ln>
            <a:solidFill>
              <a:schemeClr val="bg1">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89" name="TextBox 88">
            <a:extLst>
              <a:ext uri="{FF2B5EF4-FFF2-40B4-BE49-F238E27FC236}">
                <a16:creationId xmlns:a16="http://schemas.microsoft.com/office/drawing/2014/main" id="{707E897B-BB28-4ADF-8F14-A1011D93E6D0}"/>
              </a:ext>
            </a:extLst>
          </p:cNvPr>
          <p:cNvSpPr txBox="1"/>
          <p:nvPr/>
        </p:nvSpPr>
        <p:spPr>
          <a:xfrm>
            <a:off x="3792308" y="2159746"/>
            <a:ext cx="1192215" cy="338554"/>
          </a:xfrm>
          <a:prstGeom prst="rect">
            <a:avLst/>
          </a:prstGeom>
          <a:noFill/>
        </p:spPr>
        <p:txBody>
          <a:bodyPr wrap="square" rtlCol="0">
            <a:spAutoFit/>
          </a:bodyPr>
          <a:lstStyle/>
          <a:p>
            <a:pPr algn="ctr"/>
            <a:r>
              <a:rPr lang="en-US" sz="800" dirty="0"/>
              <a:t>CA 2019 - €250m</a:t>
            </a:r>
          </a:p>
          <a:p>
            <a:pPr algn="ctr"/>
            <a:r>
              <a:rPr lang="en-US" sz="800" dirty="0"/>
              <a:t>2019 – 5 activities</a:t>
            </a:r>
          </a:p>
        </p:txBody>
      </p:sp>
      <p:cxnSp>
        <p:nvCxnSpPr>
          <p:cNvPr id="90" name="Straight Arrow Connector 89">
            <a:extLst>
              <a:ext uri="{FF2B5EF4-FFF2-40B4-BE49-F238E27FC236}">
                <a16:creationId xmlns:a16="http://schemas.microsoft.com/office/drawing/2014/main" id="{8379362D-23F2-44A1-8D48-206FB6A6A9F5}"/>
              </a:ext>
            </a:extLst>
          </p:cNvPr>
          <p:cNvCxnSpPr>
            <a:cxnSpLocks/>
          </p:cNvCxnSpPr>
          <p:nvPr/>
        </p:nvCxnSpPr>
        <p:spPr>
          <a:xfrm flipH="1">
            <a:off x="2954370" y="2336194"/>
            <a:ext cx="850046" cy="0"/>
          </a:xfrm>
          <a:prstGeom prst="straightConnector1">
            <a:avLst/>
          </a:prstGeom>
          <a:ln>
            <a:solidFill>
              <a:schemeClr val="bg1">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pic>
        <p:nvPicPr>
          <p:cNvPr id="3074" name="Picture 2" descr="Afficher l’image source">
            <a:extLst>
              <a:ext uri="{FF2B5EF4-FFF2-40B4-BE49-F238E27FC236}">
                <a16:creationId xmlns:a16="http://schemas.microsoft.com/office/drawing/2014/main" id="{AFEAAE82-3824-4CA0-B023-C2C7F7FF2A49}"/>
              </a:ext>
            </a:extLst>
          </p:cNvPr>
          <p:cNvPicPr>
            <a:picLocks noChangeAspect="1" noChangeArrowheads="1"/>
          </p:cNvPicPr>
          <p:nvPr/>
        </p:nvPicPr>
        <p:blipFill rotWithShape="1">
          <a:blip r:embed="rId13" cstate="print">
            <a:clrChange>
              <a:clrFrom>
                <a:srgbClr val="F6F6F6"/>
              </a:clrFrom>
              <a:clrTo>
                <a:srgbClr val="F6F6F6">
                  <a:alpha val="0"/>
                </a:srgbClr>
              </a:clrTo>
            </a:clrChange>
            <a:extLst>
              <a:ext uri="{28A0092B-C50C-407E-A947-70E740481C1C}">
                <a14:useLocalDpi xmlns:a14="http://schemas.microsoft.com/office/drawing/2010/main" val="0"/>
              </a:ext>
            </a:extLst>
          </a:blip>
          <a:srcRect l="15862" t="30651" r="12333" b="33884"/>
          <a:stretch/>
        </p:blipFill>
        <p:spPr bwMode="auto">
          <a:xfrm>
            <a:off x="1870374" y="2272995"/>
            <a:ext cx="731975" cy="316287"/>
          </a:xfrm>
          <a:prstGeom prst="rect">
            <a:avLst/>
          </a:prstGeom>
          <a:solidFill>
            <a:schemeClr val="bg1"/>
          </a:solidFill>
        </p:spPr>
      </p:pic>
      <p:pic>
        <p:nvPicPr>
          <p:cNvPr id="113" name="Picture 112">
            <a:extLst>
              <a:ext uri="{FF2B5EF4-FFF2-40B4-BE49-F238E27FC236}">
                <a16:creationId xmlns:a16="http://schemas.microsoft.com/office/drawing/2014/main" id="{A1CC2307-919C-42C9-96D2-4F675D11853F}"/>
              </a:ext>
            </a:extLst>
          </p:cNvPr>
          <p:cNvPicPr>
            <a:picLocks noChangeAspect="1"/>
          </p:cNvPicPr>
          <p:nvPr/>
        </p:nvPicPr>
        <p:blipFill>
          <a:blip r:embed="rId8">
            <a:clrChange>
              <a:clrFrom>
                <a:srgbClr val="FFFFFF"/>
              </a:clrFrom>
              <a:clrTo>
                <a:srgbClr val="FFFFFF">
                  <a:alpha val="0"/>
                </a:srgbClr>
              </a:clrTo>
            </a:clrChange>
          </a:blip>
          <a:stretch>
            <a:fillRect/>
          </a:stretch>
        </p:blipFill>
        <p:spPr>
          <a:xfrm>
            <a:off x="8665794" y="90839"/>
            <a:ext cx="1011725" cy="561839"/>
          </a:xfrm>
          <a:prstGeom prst="rect">
            <a:avLst/>
          </a:prstGeom>
        </p:spPr>
      </p:pic>
      <p:pic>
        <p:nvPicPr>
          <p:cNvPr id="112" name="Picture 111">
            <a:extLst>
              <a:ext uri="{FF2B5EF4-FFF2-40B4-BE49-F238E27FC236}">
                <a16:creationId xmlns:a16="http://schemas.microsoft.com/office/drawing/2014/main" id="{4E2B243E-9E38-481B-B5E1-F03EB2AF25CD}"/>
              </a:ext>
            </a:extLst>
          </p:cNvPr>
          <p:cNvPicPr>
            <a:picLocks noChangeAspect="1"/>
          </p:cNvPicPr>
          <p:nvPr/>
        </p:nvPicPr>
        <p:blipFill>
          <a:blip r:embed="rId14"/>
          <a:stretch>
            <a:fillRect/>
          </a:stretch>
        </p:blipFill>
        <p:spPr>
          <a:xfrm>
            <a:off x="5499996" y="3431410"/>
            <a:ext cx="1009791" cy="381053"/>
          </a:xfrm>
          <a:prstGeom prst="rect">
            <a:avLst/>
          </a:prstGeom>
        </p:spPr>
      </p:pic>
      <p:pic>
        <p:nvPicPr>
          <p:cNvPr id="115" name="Picture 114">
            <a:extLst>
              <a:ext uri="{FF2B5EF4-FFF2-40B4-BE49-F238E27FC236}">
                <a16:creationId xmlns:a16="http://schemas.microsoft.com/office/drawing/2014/main" id="{7AC21C7D-32A5-4CAC-AAAE-63381AD0275E}"/>
              </a:ext>
            </a:extLst>
          </p:cNvPr>
          <p:cNvPicPr>
            <a:picLocks noChangeAspect="1"/>
          </p:cNvPicPr>
          <p:nvPr/>
        </p:nvPicPr>
        <p:blipFill>
          <a:blip r:embed="rId15"/>
          <a:stretch>
            <a:fillRect/>
          </a:stretch>
        </p:blipFill>
        <p:spPr>
          <a:xfrm>
            <a:off x="8508719" y="1222002"/>
            <a:ext cx="1037383" cy="546728"/>
          </a:xfrm>
          <a:prstGeom prst="rect">
            <a:avLst/>
          </a:prstGeom>
        </p:spPr>
      </p:pic>
      <p:sp>
        <p:nvSpPr>
          <p:cNvPr id="65" name="Text Placeholder 38">
            <a:extLst>
              <a:ext uri="{FF2B5EF4-FFF2-40B4-BE49-F238E27FC236}">
                <a16:creationId xmlns:a16="http://schemas.microsoft.com/office/drawing/2014/main" id="{BD22A475-DE7F-4951-9178-30B1FB2E070D}"/>
              </a:ext>
            </a:extLst>
          </p:cNvPr>
          <p:cNvSpPr txBox="1">
            <a:spLocks/>
          </p:cNvSpPr>
          <p:nvPr/>
        </p:nvSpPr>
        <p:spPr>
          <a:xfrm>
            <a:off x="5172051" y="6371796"/>
            <a:ext cx="3365367" cy="255341"/>
          </a:xfrm>
        </p:spPr>
        <p:txBody>
          <a:bodyPr/>
          <a:lstStyle>
            <a:lvl1pPr marL="371464" indent="-371464" algn="l" defTabSz="990570" rtl="0" eaLnBrk="1" latinLnBrk="0" hangingPunct="1">
              <a:spcBef>
                <a:spcPct val="20000"/>
              </a:spcBef>
              <a:buFont typeface="Arial" pitchFamily="34" charset="0"/>
              <a:buChar char="•"/>
              <a:defRPr sz="3467" kern="1200">
                <a:solidFill>
                  <a:schemeClr val="tx1"/>
                </a:solidFill>
                <a:latin typeface="+mn-lt"/>
                <a:ea typeface="+mn-ea"/>
                <a:cs typeface="+mn-cs"/>
              </a:defRPr>
            </a:lvl1pPr>
            <a:lvl2pPr marL="804838" indent="-309553" algn="l" defTabSz="990570" rtl="0" eaLnBrk="1" latinLnBrk="0" hangingPunct="1">
              <a:spcBef>
                <a:spcPct val="20000"/>
              </a:spcBef>
              <a:buFont typeface="Arial" pitchFamily="34" charset="0"/>
              <a:buChar char="–"/>
              <a:defRPr sz="3033" kern="1200">
                <a:solidFill>
                  <a:schemeClr val="tx1"/>
                </a:solidFill>
                <a:latin typeface="+mn-lt"/>
                <a:ea typeface="+mn-ea"/>
                <a:cs typeface="+mn-cs"/>
              </a:defRPr>
            </a:lvl2pPr>
            <a:lvl3pPr marL="1238212" indent="-247642" algn="l" defTabSz="990570" rtl="0" eaLnBrk="1" latinLnBrk="0" hangingPunct="1">
              <a:spcBef>
                <a:spcPct val="20000"/>
              </a:spcBef>
              <a:buFont typeface="Arial" pitchFamily="34" charset="0"/>
              <a:buChar char="•"/>
              <a:defRPr sz="2600" kern="1200">
                <a:solidFill>
                  <a:schemeClr val="tx1"/>
                </a:solidFill>
                <a:latin typeface="+mn-lt"/>
                <a:ea typeface="+mn-ea"/>
                <a:cs typeface="+mn-cs"/>
              </a:defRPr>
            </a:lvl3pPr>
            <a:lvl4pPr marL="1733497"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4pPr>
            <a:lvl5pPr marL="2228781"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5pPr>
            <a:lvl6pPr marL="2724066"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6pPr>
            <a:lvl7pPr marL="3219351"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7pPr>
            <a:lvl8pPr marL="3714636"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8pPr>
            <a:lvl9pPr marL="4209920"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9pPr>
          </a:lstStyle>
          <a:p>
            <a:pPr marL="0" indent="0">
              <a:buNone/>
            </a:pPr>
            <a:r>
              <a:rPr lang="en-US" sz="800" i="1" dirty="0">
                <a:solidFill>
                  <a:schemeClr val="bg1"/>
                </a:solidFill>
              </a:rPr>
              <a:t>Sources: eleven research and analysis, expert calls</a:t>
            </a:r>
          </a:p>
        </p:txBody>
      </p:sp>
      <p:sp>
        <p:nvSpPr>
          <p:cNvPr id="119" name="Isosceles Triangle 118">
            <a:extLst>
              <a:ext uri="{FF2B5EF4-FFF2-40B4-BE49-F238E27FC236}">
                <a16:creationId xmlns:a16="http://schemas.microsoft.com/office/drawing/2014/main" id="{B53369F6-F9C6-416E-8F1A-870B940A0116}"/>
              </a:ext>
            </a:extLst>
          </p:cNvPr>
          <p:cNvSpPr/>
          <p:nvPr/>
        </p:nvSpPr>
        <p:spPr>
          <a:xfrm>
            <a:off x="2810989" y="2886260"/>
            <a:ext cx="1074681" cy="1145352"/>
          </a:xfrm>
          <a:prstGeom prst="triangle">
            <a:avLst>
              <a:gd name="adj" fmla="val 100000"/>
            </a:avLst>
          </a:prstGeom>
          <a:solidFill>
            <a:schemeClr val="tx1">
              <a:lumMod val="50000"/>
              <a:lumOff val="5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1000" dirty="0">
              <a:solidFill>
                <a:schemeClr val="tx1"/>
              </a:solidFill>
            </a:endParaRPr>
          </a:p>
        </p:txBody>
      </p:sp>
      <p:sp>
        <p:nvSpPr>
          <p:cNvPr id="120" name="TextBox 119">
            <a:extLst>
              <a:ext uri="{FF2B5EF4-FFF2-40B4-BE49-F238E27FC236}">
                <a16:creationId xmlns:a16="http://schemas.microsoft.com/office/drawing/2014/main" id="{6B6976CB-6637-41B9-8C38-9423EB049FAD}"/>
              </a:ext>
            </a:extLst>
          </p:cNvPr>
          <p:cNvSpPr txBox="1"/>
          <p:nvPr/>
        </p:nvSpPr>
        <p:spPr>
          <a:xfrm rot="18786033">
            <a:off x="2750805" y="3445874"/>
            <a:ext cx="1385675" cy="254000"/>
          </a:xfrm>
          <a:prstGeom prst="rect">
            <a:avLst/>
          </a:prstGeom>
          <a:noFill/>
        </p:spPr>
        <p:txBody>
          <a:bodyPr wrap="square" rtlCol="0">
            <a:spAutoFit/>
          </a:bodyPr>
          <a:lstStyle/>
          <a:p>
            <a:pPr algn="ctr"/>
            <a:r>
              <a:rPr lang="en-US" sz="1050" dirty="0">
                <a:solidFill>
                  <a:schemeClr val="bg1"/>
                </a:solidFill>
              </a:rPr>
              <a:t>Impractical area</a:t>
            </a:r>
          </a:p>
        </p:txBody>
      </p:sp>
    </p:spTree>
    <p:extLst>
      <p:ext uri="{BB962C8B-B14F-4D97-AF65-F5344CB8AC3E}">
        <p14:creationId xmlns:p14="http://schemas.microsoft.com/office/powerpoint/2010/main" val="196315416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TextBox 54">
            <a:extLst>
              <a:ext uri="{FF2B5EF4-FFF2-40B4-BE49-F238E27FC236}">
                <a16:creationId xmlns:a16="http://schemas.microsoft.com/office/drawing/2014/main" id="{C9E07055-AC48-4337-B5C4-6806E36F3F9E}"/>
              </a:ext>
            </a:extLst>
          </p:cNvPr>
          <p:cNvSpPr txBox="1"/>
          <p:nvPr/>
        </p:nvSpPr>
        <p:spPr>
          <a:xfrm>
            <a:off x="5100799" y="1503919"/>
            <a:ext cx="4523631" cy="626377"/>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72000" rIns="36000" rtlCol="0" anchor="ctr">
            <a:noAutofit/>
          </a:bodyPr>
          <a:lstStyle>
            <a:defPPr>
              <a:defRPr lang="fr-FR"/>
            </a:defPPr>
            <a:lvl1pPr>
              <a:defRPr sz="1000">
                <a:solidFill>
                  <a:srgbClr val="000000"/>
                </a:soli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171450" indent="-171450">
              <a:buFont typeface="Arial" panose="020B0604020202020204" pitchFamily="34" charset="0"/>
              <a:buChar char="•"/>
            </a:pPr>
            <a:r>
              <a:rPr lang="en-US" sz="900" dirty="0"/>
              <a:t>From 2001 to 2012 – </a:t>
            </a:r>
            <a:r>
              <a:rPr lang="en-US" sz="900" dirty="0">
                <a:solidFill>
                  <a:schemeClr val="accent5">
                    <a:lumMod val="75000"/>
                  </a:schemeClr>
                </a:solidFill>
              </a:rPr>
              <a:t>Multiple geographical expansion </a:t>
            </a:r>
            <a:r>
              <a:rPr lang="en-US" sz="900" dirty="0"/>
              <a:t>with joint ventures modalities</a:t>
            </a:r>
          </a:p>
        </p:txBody>
      </p:sp>
      <p:graphicFrame>
        <p:nvGraphicFramePr>
          <p:cNvPr id="6" name="Object 5" hidden="1">
            <a:extLst>
              <a:ext uri="{FF2B5EF4-FFF2-40B4-BE49-F238E27FC236}">
                <a16:creationId xmlns:a16="http://schemas.microsoft.com/office/drawing/2014/main" id="{DD54D905-BBC0-4CCC-BEDA-1A4DE21D5402}"/>
              </a:ext>
            </a:extLst>
          </p:cNvPr>
          <p:cNvGraphicFramePr>
            <a:graphicFrameLocks noChangeAspect="1"/>
          </p:cNvGraphicFramePr>
          <p:nvPr>
            <p:custDataLst>
              <p:tags r:id="rId1"/>
            </p:custDataLst>
            <p:extLst>
              <p:ext uri="{D42A27DB-BD31-4B8C-83A1-F6EECF244321}">
                <p14:modId xmlns:p14="http://schemas.microsoft.com/office/powerpoint/2010/main" val="192111086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501" imgH="502" progId="TCLayout.ActiveDocument.1">
                  <p:embed/>
                </p:oleObj>
              </mc:Choice>
              <mc:Fallback>
                <p:oleObj name="think-cell Slide" r:id="rId4" imgW="501" imgH="502" progId="TCLayout.ActiveDocument.1">
                  <p:embed/>
                  <p:pic>
                    <p:nvPicPr>
                      <p:cNvPr id="6" name="Object 5" hidden="1">
                        <a:extLst>
                          <a:ext uri="{FF2B5EF4-FFF2-40B4-BE49-F238E27FC236}">
                            <a16:creationId xmlns:a16="http://schemas.microsoft.com/office/drawing/2014/main" id="{DD54D905-BBC0-4CCC-BEDA-1A4DE21D5402}"/>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re 1">
            <a:extLst>
              <a:ext uri="{FF2B5EF4-FFF2-40B4-BE49-F238E27FC236}">
                <a16:creationId xmlns:a16="http://schemas.microsoft.com/office/drawing/2014/main" id="{3B352272-A751-4371-9AD1-0EDAA488B5E8}"/>
              </a:ext>
            </a:extLst>
          </p:cNvPr>
          <p:cNvSpPr>
            <a:spLocks noGrp="1"/>
          </p:cNvSpPr>
          <p:nvPr>
            <p:ph type="ctrTitle"/>
          </p:nvPr>
        </p:nvSpPr>
        <p:spPr>
          <a:xfrm>
            <a:off x="584516" y="116632"/>
            <a:ext cx="7952902" cy="576064"/>
          </a:xfrm>
        </p:spPr>
        <p:txBody>
          <a:bodyPr vert="horz"/>
          <a:lstStyle/>
          <a:p>
            <a:r>
              <a:rPr lang="en-US" sz="1300" dirty="0">
                <a:latin typeface="+mj-lt"/>
              </a:rPr>
              <a:t>Peers / Competitors – HomeServe</a:t>
            </a:r>
            <a:br>
              <a:rPr lang="en-US" sz="1300" dirty="0">
                <a:latin typeface="+mj-lt"/>
              </a:rPr>
            </a:br>
            <a:r>
              <a:rPr lang="en-US" sz="1300" b="0" dirty="0" err="1"/>
              <a:t>HomeServe</a:t>
            </a:r>
            <a:r>
              <a:rPr lang="en-US" sz="1300" b="0" dirty="0"/>
              <a:t> has made the shift to being a home service provider, </a:t>
            </a:r>
            <a:r>
              <a:rPr lang="en-US" sz="1300" b="0" dirty="0">
                <a:solidFill>
                  <a:schemeClr val="accent5">
                    <a:lumMod val="75000"/>
                  </a:schemeClr>
                </a:solidFill>
              </a:rPr>
              <a:t>close to the customer </a:t>
            </a:r>
            <a:r>
              <a:rPr lang="en-US" sz="1300" b="0" dirty="0"/>
              <a:t>(IoT, voice assistants…) while acquiring peers to develop its network of craftsmen</a:t>
            </a:r>
            <a:endParaRPr lang="en-US" sz="1300" b="0" dirty="0">
              <a:latin typeface="+mj-lt"/>
            </a:endParaRPr>
          </a:p>
        </p:txBody>
      </p:sp>
      <p:pic>
        <p:nvPicPr>
          <p:cNvPr id="88066" name="Picture 2" descr="HomeServe - Assistant vocal - Film produit - Pioucube">
            <a:extLst>
              <a:ext uri="{FF2B5EF4-FFF2-40B4-BE49-F238E27FC236}">
                <a16:creationId xmlns:a16="http://schemas.microsoft.com/office/drawing/2014/main" id="{B47B4767-7917-4CA4-8B46-8CE87E7C0FF6}"/>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53494" y="4628086"/>
            <a:ext cx="1642006" cy="866000"/>
          </a:xfrm>
          <a:prstGeom prst="rect">
            <a:avLst/>
          </a:prstGeom>
          <a:noFill/>
          <a:effectLst>
            <a:outerShdw blurRad="50800" dist="38100" dir="2700000" algn="tl" rotWithShape="0">
              <a:schemeClr val="bg1">
                <a:lumMod val="75000"/>
                <a:alpha val="40000"/>
              </a:schemeClr>
            </a:outerShdw>
          </a:effectLst>
          <a:extLst>
            <a:ext uri="{909E8E84-426E-40DD-AFC4-6F175D3DCCD1}">
              <a14:hiddenFill xmlns:a14="http://schemas.microsoft.com/office/drawing/2010/main">
                <a:solidFill>
                  <a:srgbClr val="FFFFFF"/>
                </a:solidFill>
              </a14:hiddenFill>
            </a:ext>
          </a:extLst>
        </p:spPr>
      </p:pic>
      <p:grpSp>
        <p:nvGrpSpPr>
          <p:cNvPr id="8" name="Groupe 7">
            <a:extLst>
              <a:ext uri="{FF2B5EF4-FFF2-40B4-BE49-F238E27FC236}">
                <a16:creationId xmlns:a16="http://schemas.microsoft.com/office/drawing/2014/main" id="{C728BB2B-81B3-4C17-8FE9-FB465867CF5A}"/>
              </a:ext>
            </a:extLst>
          </p:cNvPr>
          <p:cNvGrpSpPr/>
          <p:nvPr/>
        </p:nvGrpSpPr>
        <p:grpSpPr>
          <a:xfrm>
            <a:off x="88952" y="132639"/>
            <a:ext cx="461578" cy="478240"/>
            <a:chOff x="8611950" y="2143094"/>
            <a:chExt cx="288149" cy="288149"/>
          </a:xfrm>
        </p:grpSpPr>
        <p:pic>
          <p:nvPicPr>
            <p:cNvPr id="9" name="Graphic 30" descr="Magnifying glass with solid fill">
              <a:extLst>
                <a:ext uri="{FF2B5EF4-FFF2-40B4-BE49-F238E27FC236}">
                  <a16:creationId xmlns:a16="http://schemas.microsoft.com/office/drawing/2014/main" id="{417A203B-3CA7-4E46-B096-83449B663E6F}"/>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611950" y="2143094"/>
              <a:ext cx="288149" cy="288149"/>
            </a:xfrm>
            <a:prstGeom prst="rect">
              <a:avLst/>
            </a:prstGeom>
          </p:spPr>
        </p:pic>
        <p:sp>
          <p:nvSpPr>
            <p:cNvPr id="10" name="Ellipse 9">
              <a:extLst>
                <a:ext uri="{FF2B5EF4-FFF2-40B4-BE49-F238E27FC236}">
                  <a16:creationId xmlns:a16="http://schemas.microsoft.com/office/drawing/2014/main" id="{3CD560AD-8D0B-419C-AA90-58F40CB49620}"/>
                </a:ext>
              </a:extLst>
            </p:cNvPr>
            <p:cNvSpPr/>
            <p:nvPr/>
          </p:nvSpPr>
          <p:spPr>
            <a:xfrm>
              <a:off x="8655657" y="2185810"/>
              <a:ext cx="144000" cy="144000"/>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rgbClr val="00B0F0"/>
                  </a:solidFill>
                  <a:latin typeface="+mj-lt"/>
                </a:rPr>
                <a:t>2</a:t>
              </a:r>
            </a:p>
          </p:txBody>
        </p:sp>
      </p:grpSp>
      <p:cxnSp>
        <p:nvCxnSpPr>
          <p:cNvPr id="41" name="Straight Arrow Connector 23">
            <a:extLst>
              <a:ext uri="{FF2B5EF4-FFF2-40B4-BE49-F238E27FC236}">
                <a16:creationId xmlns:a16="http://schemas.microsoft.com/office/drawing/2014/main" id="{95473AC2-2461-4E8C-B24C-4712929C4F37}"/>
              </a:ext>
            </a:extLst>
          </p:cNvPr>
          <p:cNvCxnSpPr>
            <a:cxnSpLocks/>
          </p:cNvCxnSpPr>
          <p:nvPr/>
        </p:nvCxnSpPr>
        <p:spPr>
          <a:xfrm flipV="1">
            <a:off x="961137" y="1477674"/>
            <a:ext cx="8716" cy="25609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Connector 24">
            <a:extLst>
              <a:ext uri="{FF2B5EF4-FFF2-40B4-BE49-F238E27FC236}">
                <a16:creationId xmlns:a16="http://schemas.microsoft.com/office/drawing/2014/main" id="{E7017699-1AFC-4E97-ABD9-F831DA6C5C92}"/>
              </a:ext>
            </a:extLst>
          </p:cNvPr>
          <p:cNvCxnSpPr>
            <a:cxnSpLocks/>
          </p:cNvCxnSpPr>
          <p:nvPr/>
        </p:nvCxnSpPr>
        <p:spPr>
          <a:xfrm>
            <a:off x="2604639" y="1339212"/>
            <a:ext cx="0" cy="2692400"/>
          </a:xfrm>
          <a:prstGeom prst="line">
            <a:avLst/>
          </a:prstGeom>
          <a:ln w="12700">
            <a:prstDash val="sysDot"/>
          </a:ln>
        </p:spPr>
        <p:style>
          <a:lnRef idx="1">
            <a:schemeClr val="accent1"/>
          </a:lnRef>
          <a:fillRef idx="0">
            <a:schemeClr val="accent1"/>
          </a:fillRef>
          <a:effectRef idx="0">
            <a:schemeClr val="accent1"/>
          </a:effectRef>
          <a:fontRef idx="minor">
            <a:schemeClr val="tx1"/>
          </a:fontRef>
        </p:style>
      </p:cxnSp>
      <p:cxnSp>
        <p:nvCxnSpPr>
          <p:cNvPr id="43" name="Straight Connector 25">
            <a:extLst>
              <a:ext uri="{FF2B5EF4-FFF2-40B4-BE49-F238E27FC236}">
                <a16:creationId xmlns:a16="http://schemas.microsoft.com/office/drawing/2014/main" id="{9C27D727-EBFA-4304-9575-F1EB2EAF7641}"/>
              </a:ext>
            </a:extLst>
          </p:cNvPr>
          <p:cNvCxnSpPr>
            <a:cxnSpLocks/>
          </p:cNvCxnSpPr>
          <p:nvPr/>
        </p:nvCxnSpPr>
        <p:spPr>
          <a:xfrm flipH="1">
            <a:off x="961137" y="2634612"/>
            <a:ext cx="2886790" cy="0"/>
          </a:xfrm>
          <a:prstGeom prst="line">
            <a:avLst/>
          </a:prstGeom>
          <a:ln w="12700">
            <a:prstDash val="sysDot"/>
          </a:ln>
        </p:spPr>
        <p:style>
          <a:lnRef idx="1">
            <a:schemeClr val="accent1"/>
          </a:lnRef>
          <a:fillRef idx="0">
            <a:schemeClr val="accent1"/>
          </a:fillRef>
          <a:effectRef idx="0">
            <a:schemeClr val="accent1"/>
          </a:effectRef>
          <a:fontRef idx="minor">
            <a:schemeClr val="tx1"/>
          </a:fontRef>
        </p:style>
      </p:cxnSp>
      <p:sp>
        <p:nvSpPr>
          <p:cNvPr id="44" name="TextBox 26">
            <a:extLst>
              <a:ext uri="{FF2B5EF4-FFF2-40B4-BE49-F238E27FC236}">
                <a16:creationId xmlns:a16="http://schemas.microsoft.com/office/drawing/2014/main" id="{825CF11B-020D-44AE-8B0F-94296B87E5E2}"/>
              </a:ext>
            </a:extLst>
          </p:cNvPr>
          <p:cNvSpPr txBox="1"/>
          <p:nvPr/>
        </p:nvSpPr>
        <p:spPr>
          <a:xfrm>
            <a:off x="185020" y="2449946"/>
            <a:ext cx="784833" cy="369332"/>
          </a:xfrm>
          <a:prstGeom prst="rect">
            <a:avLst/>
          </a:prstGeom>
          <a:noFill/>
        </p:spPr>
        <p:txBody>
          <a:bodyPr wrap="square" rtlCol="0">
            <a:spAutoFit/>
          </a:bodyPr>
          <a:lstStyle/>
          <a:p>
            <a:pPr algn="ctr"/>
            <a:r>
              <a:rPr lang="en-US" sz="900" b="1" dirty="0"/>
              <a:t>Digital maturity</a:t>
            </a:r>
          </a:p>
        </p:txBody>
      </p:sp>
      <p:sp>
        <p:nvSpPr>
          <p:cNvPr id="45" name="TextBox 27">
            <a:extLst>
              <a:ext uri="{FF2B5EF4-FFF2-40B4-BE49-F238E27FC236}">
                <a16:creationId xmlns:a16="http://schemas.microsoft.com/office/drawing/2014/main" id="{19C7679B-BDAB-4644-A933-4403268C4016}"/>
              </a:ext>
            </a:extLst>
          </p:cNvPr>
          <p:cNvSpPr txBox="1"/>
          <p:nvPr/>
        </p:nvSpPr>
        <p:spPr>
          <a:xfrm>
            <a:off x="1378291" y="4164132"/>
            <a:ext cx="2052481" cy="369332"/>
          </a:xfrm>
          <a:prstGeom prst="rect">
            <a:avLst/>
          </a:prstGeom>
          <a:noFill/>
        </p:spPr>
        <p:txBody>
          <a:bodyPr wrap="square" rtlCol="0">
            <a:spAutoFit/>
          </a:bodyPr>
          <a:lstStyle/>
          <a:p>
            <a:pPr algn="ctr"/>
            <a:r>
              <a:rPr lang="en-US" sz="900" b="1" dirty="0"/>
              <a:t>Competitors’ size </a:t>
            </a:r>
            <a:r>
              <a:rPr lang="en-US" sz="900" dirty="0"/>
              <a:t>(including international presence)</a:t>
            </a:r>
          </a:p>
        </p:txBody>
      </p:sp>
      <p:sp>
        <p:nvSpPr>
          <p:cNvPr id="47" name="TextBox 25">
            <a:extLst>
              <a:ext uri="{FF2B5EF4-FFF2-40B4-BE49-F238E27FC236}">
                <a16:creationId xmlns:a16="http://schemas.microsoft.com/office/drawing/2014/main" id="{C0C9DCEC-47A0-4811-8A76-D04843C86F35}"/>
              </a:ext>
            </a:extLst>
          </p:cNvPr>
          <p:cNvSpPr txBox="1"/>
          <p:nvPr/>
        </p:nvSpPr>
        <p:spPr>
          <a:xfrm>
            <a:off x="492632" y="4119162"/>
            <a:ext cx="937009" cy="369332"/>
          </a:xfrm>
          <a:prstGeom prst="rect">
            <a:avLst/>
          </a:prstGeom>
          <a:noFill/>
        </p:spPr>
        <p:txBody>
          <a:bodyPr wrap="square" rtlCol="0">
            <a:spAutoFit/>
          </a:bodyPr>
          <a:lstStyle/>
          <a:p>
            <a:pPr algn="ctr"/>
            <a:r>
              <a:rPr lang="en-US" sz="900" i="1" dirty="0"/>
              <a:t>Minority  players</a:t>
            </a:r>
          </a:p>
        </p:txBody>
      </p:sp>
      <p:sp>
        <p:nvSpPr>
          <p:cNvPr id="48" name="TextBox 25">
            <a:extLst>
              <a:ext uri="{FF2B5EF4-FFF2-40B4-BE49-F238E27FC236}">
                <a16:creationId xmlns:a16="http://schemas.microsoft.com/office/drawing/2014/main" id="{ED2AA03F-F69F-4109-991C-D4EA22467928}"/>
              </a:ext>
            </a:extLst>
          </p:cNvPr>
          <p:cNvSpPr txBox="1"/>
          <p:nvPr/>
        </p:nvSpPr>
        <p:spPr>
          <a:xfrm>
            <a:off x="3370705" y="4122243"/>
            <a:ext cx="937009" cy="369332"/>
          </a:xfrm>
          <a:prstGeom prst="rect">
            <a:avLst/>
          </a:prstGeom>
          <a:noFill/>
        </p:spPr>
        <p:txBody>
          <a:bodyPr wrap="square" rtlCol="0">
            <a:spAutoFit/>
          </a:bodyPr>
          <a:lstStyle/>
          <a:p>
            <a:pPr algn="ctr"/>
            <a:r>
              <a:rPr lang="en-US" sz="900" i="1" dirty="0"/>
              <a:t>Market leaders</a:t>
            </a:r>
          </a:p>
        </p:txBody>
      </p:sp>
      <p:sp>
        <p:nvSpPr>
          <p:cNvPr id="49" name="TextBox 16">
            <a:extLst>
              <a:ext uri="{FF2B5EF4-FFF2-40B4-BE49-F238E27FC236}">
                <a16:creationId xmlns:a16="http://schemas.microsoft.com/office/drawing/2014/main" id="{E292EA57-219F-446B-84E6-3859851D00A6}"/>
              </a:ext>
            </a:extLst>
          </p:cNvPr>
          <p:cNvSpPr txBox="1"/>
          <p:nvPr/>
        </p:nvSpPr>
        <p:spPr>
          <a:xfrm>
            <a:off x="185020" y="3652317"/>
            <a:ext cx="784833" cy="507831"/>
          </a:xfrm>
          <a:prstGeom prst="rect">
            <a:avLst/>
          </a:prstGeom>
          <a:noFill/>
        </p:spPr>
        <p:txBody>
          <a:bodyPr wrap="square" rtlCol="0">
            <a:spAutoFit/>
          </a:bodyPr>
          <a:lstStyle/>
          <a:p>
            <a:pPr algn="ctr"/>
            <a:r>
              <a:rPr lang="en-US" sz="900" i="1" dirty="0"/>
              <a:t>Few digital initiatives</a:t>
            </a:r>
          </a:p>
        </p:txBody>
      </p:sp>
      <p:sp>
        <p:nvSpPr>
          <p:cNvPr id="50" name="TextBox 16">
            <a:extLst>
              <a:ext uri="{FF2B5EF4-FFF2-40B4-BE49-F238E27FC236}">
                <a16:creationId xmlns:a16="http://schemas.microsoft.com/office/drawing/2014/main" id="{4CC5E3A4-CFC1-47E7-85E4-E4EFAE07F51B}"/>
              </a:ext>
            </a:extLst>
          </p:cNvPr>
          <p:cNvSpPr txBox="1"/>
          <p:nvPr/>
        </p:nvSpPr>
        <p:spPr>
          <a:xfrm>
            <a:off x="185020" y="1421637"/>
            <a:ext cx="784833" cy="369332"/>
          </a:xfrm>
          <a:prstGeom prst="rect">
            <a:avLst/>
          </a:prstGeom>
          <a:noFill/>
        </p:spPr>
        <p:txBody>
          <a:bodyPr wrap="square" rtlCol="0">
            <a:spAutoFit/>
          </a:bodyPr>
          <a:lstStyle/>
          <a:p>
            <a:pPr algn="ctr"/>
            <a:r>
              <a:rPr lang="en-US" sz="900" i="1" dirty="0"/>
              <a:t>Fully digitalized</a:t>
            </a:r>
          </a:p>
        </p:txBody>
      </p:sp>
      <p:cxnSp>
        <p:nvCxnSpPr>
          <p:cNvPr id="51" name="Straight Arrow Connector 33">
            <a:extLst>
              <a:ext uri="{FF2B5EF4-FFF2-40B4-BE49-F238E27FC236}">
                <a16:creationId xmlns:a16="http://schemas.microsoft.com/office/drawing/2014/main" id="{A53EF307-DBEA-45C0-9568-0FAD173EE8DF}"/>
              </a:ext>
            </a:extLst>
          </p:cNvPr>
          <p:cNvCxnSpPr>
            <a:cxnSpLocks/>
          </p:cNvCxnSpPr>
          <p:nvPr/>
        </p:nvCxnSpPr>
        <p:spPr>
          <a:xfrm flipV="1">
            <a:off x="961137" y="4031612"/>
            <a:ext cx="3005665" cy="14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39">
            <a:extLst>
              <a:ext uri="{FF2B5EF4-FFF2-40B4-BE49-F238E27FC236}">
                <a16:creationId xmlns:a16="http://schemas.microsoft.com/office/drawing/2014/main" id="{AB9B2F98-8C70-4E16-8E2D-CE0D465352CC}"/>
              </a:ext>
            </a:extLst>
          </p:cNvPr>
          <p:cNvCxnSpPr>
            <a:cxnSpLocks/>
          </p:cNvCxnSpPr>
          <p:nvPr/>
        </p:nvCxnSpPr>
        <p:spPr>
          <a:xfrm>
            <a:off x="1206691" y="3672766"/>
            <a:ext cx="119784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Flowchart: Connector 42">
            <a:extLst>
              <a:ext uri="{FF2B5EF4-FFF2-40B4-BE49-F238E27FC236}">
                <a16:creationId xmlns:a16="http://schemas.microsoft.com/office/drawing/2014/main" id="{8BC60B44-FC35-49C3-A67D-8C09E11BF871}"/>
              </a:ext>
            </a:extLst>
          </p:cNvPr>
          <p:cNvSpPr/>
          <p:nvPr/>
        </p:nvSpPr>
        <p:spPr>
          <a:xfrm>
            <a:off x="1682241" y="3534942"/>
            <a:ext cx="246740" cy="261867"/>
          </a:xfrm>
          <a:prstGeom prst="flowChartConnector">
            <a:avLst/>
          </a:prstGeom>
          <a:solidFill>
            <a:srgbClr val="FDEADA"/>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1</a:t>
            </a:r>
          </a:p>
        </p:txBody>
      </p:sp>
      <p:cxnSp>
        <p:nvCxnSpPr>
          <p:cNvPr id="59" name="Connecteur droit 12">
            <a:extLst>
              <a:ext uri="{FF2B5EF4-FFF2-40B4-BE49-F238E27FC236}">
                <a16:creationId xmlns:a16="http://schemas.microsoft.com/office/drawing/2014/main" id="{616DCC69-FAE7-4A7A-8AF6-1380FC51D8FE}"/>
              </a:ext>
            </a:extLst>
          </p:cNvPr>
          <p:cNvCxnSpPr>
            <a:cxnSpLocks/>
          </p:cNvCxnSpPr>
          <p:nvPr/>
        </p:nvCxnSpPr>
        <p:spPr>
          <a:xfrm>
            <a:off x="704850" y="1092475"/>
            <a:ext cx="3827800" cy="0"/>
          </a:xfrm>
          <a:prstGeom prst="line">
            <a:avLst/>
          </a:prstGeom>
        </p:spPr>
        <p:style>
          <a:lnRef idx="1">
            <a:schemeClr val="accent1"/>
          </a:lnRef>
          <a:fillRef idx="0">
            <a:schemeClr val="accent1"/>
          </a:fillRef>
          <a:effectRef idx="0">
            <a:schemeClr val="accent1"/>
          </a:effectRef>
          <a:fontRef idx="minor">
            <a:schemeClr val="tx1"/>
          </a:fontRef>
        </p:style>
      </p:cxnSp>
      <p:sp>
        <p:nvSpPr>
          <p:cNvPr id="60" name="TextBox 25">
            <a:extLst>
              <a:ext uri="{FF2B5EF4-FFF2-40B4-BE49-F238E27FC236}">
                <a16:creationId xmlns:a16="http://schemas.microsoft.com/office/drawing/2014/main" id="{42959E40-E36F-47FF-AC7E-ABFFED50E051}"/>
              </a:ext>
            </a:extLst>
          </p:cNvPr>
          <p:cNvSpPr txBox="1"/>
          <p:nvPr/>
        </p:nvSpPr>
        <p:spPr>
          <a:xfrm>
            <a:off x="1700806" y="969364"/>
            <a:ext cx="1835889" cy="230832"/>
          </a:xfrm>
          <a:prstGeom prst="rect">
            <a:avLst/>
          </a:prstGeom>
          <a:solidFill>
            <a:schemeClr val="bg1"/>
          </a:solidFill>
        </p:spPr>
        <p:txBody>
          <a:bodyPr wrap="square" rtlCol="0">
            <a:spAutoFit/>
          </a:bodyPr>
          <a:lstStyle>
            <a:defPPr>
              <a:defRPr lang="fr-FR"/>
            </a:defPPr>
            <a:lvl1pPr algn="ctr">
              <a:defRPr sz="900">
                <a:solidFill>
                  <a:schemeClr val="accent1">
                    <a:lumMod val="75000"/>
                  </a:schemeClr>
                </a:solidFill>
              </a:defRPr>
            </a:lvl1pPr>
          </a:lstStyle>
          <a:p>
            <a:r>
              <a:rPr lang="en-US" dirty="0" err="1"/>
              <a:t>Homeserve’s</a:t>
            </a:r>
            <a:r>
              <a:rPr lang="en-US" dirty="0"/>
              <a:t> evolution</a:t>
            </a:r>
          </a:p>
        </p:txBody>
      </p:sp>
      <p:cxnSp>
        <p:nvCxnSpPr>
          <p:cNvPr id="72" name="Straight Arrow Connector 39">
            <a:extLst>
              <a:ext uri="{FF2B5EF4-FFF2-40B4-BE49-F238E27FC236}">
                <a16:creationId xmlns:a16="http://schemas.microsoft.com/office/drawing/2014/main" id="{FF3AA3FC-BFF1-4D8C-B155-024A0B0B8CEC}"/>
              </a:ext>
            </a:extLst>
          </p:cNvPr>
          <p:cNvCxnSpPr>
            <a:cxnSpLocks/>
          </p:cNvCxnSpPr>
          <p:nvPr/>
        </p:nvCxnSpPr>
        <p:spPr>
          <a:xfrm flipV="1">
            <a:off x="2434109" y="1858370"/>
            <a:ext cx="1405100" cy="18075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5" name="Flowchart: Connector 42">
            <a:extLst>
              <a:ext uri="{FF2B5EF4-FFF2-40B4-BE49-F238E27FC236}">
                <a16:creationId xmlns:a16="http://schemas.microsoft.com/office/drawing/2014/main" id="{AC8EE432-C25E-45E1-A3C2-234AD2EA8AAD}"/>
              </a:ext>
            </a:extLst>
          </p:cNvPr>
          <p:cNvSpPr/>
          <p:nvPr/>
        </p:nvSpPr>
        <p:spPr>
          <a:xfrm>
            <a:off x="2651800" y="3115710"/>
            <a:ext cx="246740" cy="261867"/>
          </a:xfrm>
          <a:prstGeom prst="flowChartConnector">
            <a:avLst/>
          </a:prstGeom>
          <a:solidFill>
            <a:srgbClr val="FDEADA"/>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2</a:t>
            </a:r>
          </a:p>
        </p:txBody>
      </p:sp>
      <p:sp>
        <p:nvSpPr>
          <p:cNvPr id="81" name="Flowchart: Connector 42">
            <a:extLst>
              <a:ext uri="{FF2B5EF4-FFF2-40B4-BE49-F238E27FC236}">
                <a16:creationId xmlns:a16="http://schemas.microsoft.com/office/drawing/2014/main" id="{4B3A7871-D042-41DF-9E79-7E565E264575}"/>
              </a:ext>
            </a:extLst>
          </p:cNvPr>
          <p:cNvSpPr/>
          <p:nvPr/>
        </p:nvSpPr>
        <p:spPr>
          <a:xfrm>
            <a:off x="3111901" y="2523396"/>
            <a:ext cx="246740" cy="261867"/>
          </a:xfrm>
          <a:prstGeom prst="flowChartConnector">
            <a:avLst/>
          </a:prstGeom>
          <a:solidFill>
            <a:srgbClr val="FDEADA"/>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3</a:t>
            </a:r>
          </a:p>
        </p:txBody>
      </p:sp>
      <p:sp>
        <p:nvSpPr>
          <p:cNvPr id="86" name="Flowchart: Connector 42">
            <a:extLst>
              <a:ext uri="{FF2B5EF4-FFF2-40B4-BE49-F238E27FC236}">
                <a16:creationId xmlns:a16="http://schemas.microsoft.com/office/drawing/2014/main" id="{647AB55A-67E0-4E8B-BAEA-FB47DB36A6B9}"/>
              </a:ext>
            </a:extLst>
          </p:cNvPr>
          <p:cNvSpPr/>
          <p:nvPr/>
        </p:nvSpPr>
        <p:spPr>
          <a:xfrm>
            <a:off x="4829630" y="1686174"/>
            <a:ext cx="246740" cy="261867"/>
          </a:xfrm>
          <a:prstGeom prst="flowChartConnector">
            <a:avLst/>
          </a:prstGeom>
          <a:solidFill>
            <a:srgbClr val="FDEADA"/>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1</a:t>
            </a:r>
          </a:p>
        </p:txBody>
      </p:sp>
      <p:sp>
        <p:nvSpPr>
          <p:cNvPr id="88" name="TextBox 54">
            <a:extLst>
              <a:ext uri="{FF2B5EF4-FFF2-40B4-BE49-F238E27FC236}">
                <a16:creationId xmlns:a16="http://schemas.microsoft.com/office/drawing/2014/main" id="{9D09228C-7646-4BC5-BAD2-2D61E3E54D79}"/>
              </a:ext>
            </a:extLst>
          </p:cNvPr>
          <p:cNvSpPr txBox="1"/>
          <p:nvPr/>
        </p:nvSpPr>
        <p:spPr>
          <a:xfrm>
            <a:off x="5100799" y="2220352"/>
            <a:ext cx="4523631" cy="1253267"/>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72000" rIns="36000" rtlCol="0" anchor="ctr">
            <a:noAutofit/>
          </a:bodyPr>
          <a:lstStyle>
            <a:defPPr>
              <a:defRPr lang="fr-FR"/>
            </a:defPPr>
            <a:lvl1pPr marL="171450" indent="-171450">
              <a:buFont typeface="Arial" panose="020B0604020202020204" pitchFamily="34" charset="0"/>
              <a:buChar char="•"/>
              <a:defRPr sz="1000">
                <a:solidFill>
                  <a:srgbClr val="000000"/>
                </a:soli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900" dirty="0"/>
              <a:t>2014 – Launch of assistance offer for connected objects (partnership with </a:t>
            </a:r>
            <a:r>
              <a:rPr lang="en-US" sz="900" dirty="0" err="1"/>
              <a:t>Tado</a:t>
            </a:r>
            <a:r>
              <a:rPr lang="en-US" sz="900" dirty="0"/>
              <a:t>)</a:t>
            </a:r>
          </a:p>
          <a:p>
            <a:r>
              <a:rPr lang="en-US" sz="900" dirty="0"/>
              <a:t>2014 – Transition to Oracle E-Business (ERP)</a:t>
            </a:r>
          </a:p>
          <a:p>
            <a:r>
              <a:rPr lang="en-US" sz="900" dirty="0"/>
              <a:t>2016 – Launch of custom online emergency services through acquisitions </a:t>
            </a:r>
          </a:p>
          <a:p>
            <a:r>
              <a:rPr lang="en-US" sz="900" dirty="0"/>
              <a:t>2016 – Launch of </a:t>
            </a:r>
            <a:r>
              <a:rPr lang="en-US" sz="900" dirty="0" err="1"/>
              <a:t>Leakbot</a:t>
            </a:r>
            <a:r>
              <a:rPr lang="en-US" sz="900" dirty="0"/>
              <a:t> (leak connected detector)</a:t>
            </a:r>
          </a:p>
          <a:p>
            <a:r>
              <a:rPr lang="en-US" sz="900" dirty="0"/>
              <a:t>2016 – Investment in speech recognition technology</a:t>
            </a:r>
          </a:p>
          <a:p>
            <a:r>
              <a:rPr lang="en-US" sz="900" dirty="0"/>
              <a:t>2017 – Launch of Tom, chatbot on Messenger for plumbing issues</a:t>
            </a:r>
          </a:p>
        </p:txBody>
      </p:sp>
      <p:sp>
        <p:nvSpPr>
          <p:cNvPr id="89" name="Flowchart: Connector 42">
            <a:extLst>
              <a:ext uri="{FF2B5EF4-FFF2-40B4-BE49-F238E27FC236}">
                <a16:creationId xmlns:a16="http://schemas.microsoft.com/office/drawing/2014/main" id="{C5E212F5-085B-4C52-B70C-29F107B2D040}"/>
              </a:ext>
            </a:extLst>
          </p:cNvPr>
          <p:cNvSpPr/>
          <p:nvPr/>
        </p:nvSpPr>
        <p:spPr>
          <a:xfrm>
            <a:off x="4829630" y="2716052"/>
            <a:ext cx="246740" cy="261867"/>
          </a:xfrm>
          <a:prstGeom prst="flowChartConnector">
            <a:avLst/>
          </a:prstGeom>
          <a:solidFill>
            <a:srgbClr val="FDEADA"/>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2</a:t>
            </a:r>
          </a:p>
        </p:txBody>
      </p:sp>
      <p:sp>
        <p:nvSpPr>
          <p:cNvPr id="90" name="TextBox 54">
            <a:extLst>
              <a:ext uri="{FF2B5EF4-FFF2-40B4-BE49-F238E27FC236}">
                <a16:creationId xmlns:a16="http://schemas.microsoft.com/office/drawing/2014/main" id="{AA7DC620-97D4-48DE-A664-29FE4FE4CEE0}"/>
              </a:ext>
            </a:extLst>
          </p:cNvPr>
          <p:cNvSpPr txBox="1"/>
          <p:nvPr/>
        </p:nvSpPr>
        <p:spPr>
          <a:xfrm>
            <a:off x="5100799" y="3563674"/>
            <a:ext cx="4523631" cy="2021263"/>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72000" rIns="36000" rtlCol="0" anchor="ctr">
            <a:noAutofit/>
          </a:bodyPr>
          <a:lstStyle>
            <a:defPPr>
              <a:defRPr lang="fr-FR"/>
            </a:defPPr>
            <a:lvl1pPr marL="171450" indent="-171450">
              <a:buFont typeface="Arial" panose="020B0604020202020204" pitchFamily="34" charset="0"/>
              <a:buChar char="•"/>
              <a:defRPr sz="1000">
                <a:solidFill>
                  <a:srgbClr val="000000"/>
                </a:soli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900" dirty="0">
                <a:solidFill>
                  <a:schemeClr val="tx1"/>
                </a:solidFill>
              </a:rPr>
              <a:t>2019 – Implementation of a </a:t>
            </a:r>
            <a:r>
              <a:rPr lang="en-US" sz="900" dirty="0">
                <a:solidFill>
                  <a:schemeClr val="accent5">
                    <a:lumMod val="75000"/>
                  </a:schemeClr>
                </a:solidFill>
              </a:rPr>
              <a:t>seamless omnichannel platform </a:t>
            </a:r>
            <a:r>
              <a:rPr lang="en-US" sz="900" dirty="0">
                <a:solidFill>
                  <a:schemeClr val="tx1"/>
                </a:solidFill>
              </a:rPr>
              <a:t>for customers and partners</a:t>
            </a:r>
          </a:p>
          <a:p>
            <a:pPr marL="628650" lvl="1" indent="-171450">
              <a:buFont typeface="Courier New" panose="02070309020205020404" pitchFamily="49" charset="0"/>
              <a:buChar char="o"/>
            </a:pPr>
            <a:r>
              <a:rPr lang="en-US" sz="900" dirty="0">
                <a:solidFill>
                  <a:schemeClr val="tx1"/>
                </a:solidFill>
                <a:latin typeface="+mj-lt"/>
              </a:rPr>
              <a:t>Switch to single Salesforce tool to develop a 360° vision of customers</a:t>
            </a:r>
          </a:p>
          <a:p>
            <a:r>
              <a:rPr lang="en-US" sz="900" dirty="0">
                <a:solidFill>
                  <a:schemeClr val="tx1"/>
                </a:solidFill>
              </a:rPr>
              <a:t>2019-2020 – </a:t>
            </a:r>
            <a:r>
              <a:rPr lang="en-US" sz="900" dirty="0">
                <a:solidFill>
                  <a:schemeClr val="accent5">
                    <a:lumMod val="75000"/>
                  </a:schemeClr>
                </a:solidFill>
              </a:rPr>
              <a:t>Development of vocal assistants </a:t>
            </a:r>
            <a:r>
              <a:rPr lang="en-US" sz="900" dirty="0">
                <a:solidFill>
                  <a:schemeClr val="tx1"/>
                </a:solidFill>
              </a:rPr>
              <a:t>(Google &amp; Alexa)</a:t>
            </a:r>
          </a:p>
          <a:p>
            <a:pPr marL="628650" lvl="1" indent="-171450">
              <a:buFont typeface="Courier New" panose="02070309020205020404" pitchFamily="49" charset="0"/>
              <a:buChar char="o"/>
            </a:pPr>
            <a:r>
              <a:rPr lang="en-US" sz="900" dirty="0">
                <a:solidFill>
                  <a:schemeClr val="tx1"/>
                </a:solidFill>
                <a:latin typeface="+mj-lt"/>
              </a:rPr>
              <a:t>Emergency assistance with quick advice and an alert to the call center, which will then contact the customer</a:t>
            </a:r>
          </a:p>
          <a:p>
            <a:pPr marL="628650" lvl="1" indent="-171450">
              <a:buFont typeface="Courier New" panose="02070309020205020404" pitchFamily="49" charset="0"/>
              <a:buChar char="o"/>
            </a:pPr>
            <a:r>
              <a:rPr lang="en-US" sz="900" dirty="0">
                <a:solidFill>
                  <a:schemeClr val="tx1"/>
                </a:solidFill>
                <a:latin typeface="+mj-lt"/>
              </a:rPr>
              <a:t>Intelligent voice application for home tips and tutorial (DIY offer)</a:t>
            </a:r>
          </a:p>
          <a:p>
            <a:r>
              <a:rPr lang="en-US" sz="900" dirty="0">
                <a:solidFill>
                  <a:schemeClr val="tx1"/>
                </a:solidFill>
              </a:rPr>
              <a:t>2020 – Acquisition of </a:t>
            </a:r>
            <a:r>
              <a:rPr lang="en-US" sz="900" dirty="0" err="1">
                <a:solidFill>
                  <a:schemeClr val="tx1"/>
                </a:solidFill>
              </a:rPr>
              <a:t>Carglass</a:t>
            </a:r>
            <a:r>
              <a:rPr lang="en-US" sz="900" dirty="0">
                <a:solidFill>
                  <a:schemeClr val="tx1"/>
                </a:solidFill>
              </a:rPr>
              <a:t> Maison and of a specialist in energy renovation</a:t>
            </a:r>
          </a:p>
        </p:txBody>
      </p:sp>
      <p:sp>
        <p:nvSpPr>
          <p:cNvPr id="91" name="Flowchart: Connector 42">
            <a:extLst>
              <a:ext uri="{FF2B5EF4-FFF2-40B4-BE49-F238E27FC236}">
                <a16:creationId xmlns:a16="http://schemas.microsoft.com/office/drawing/2014/main" id="{7DB27FE9-EB88-44E0-94CE-3C9F00A5A79B}"/>
              </a:ext>
            </a:extLst>
          </p:cNvPr>
          <p:cNvSpPr/>
          <p:nvPr/>
        </p:nvSpPr>
        <p:spPr>
          <a:xfrm>
            <a:off x="4829630" y="4443372"/>
            <a:ext cx="246740" cy="261867"/>
          </a:xfrm>
          <a:prstGeom prst="flowChartConnector">
            <a:avLst/>
          </a:prstGeom>
          <a:solidFill>
            <a:srgbClr val="FDEADA"/>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3</a:t>
            </a:r>
          </a:p>
        </p:txBody>
      </p:sp>
      <p:pic>
        <p:nvPicPr>
          <p:cNvPr id="92" name="Picture 10" descr="HomeServe : assistance, dépannage, petits travaux pour la maison">
            <a:extLst>
              <a:ext uri="{FF2B5EF4-FFF2-40B4-BE49-F238E27FC236}">
                <a16:creationId xmlns:a16="http://schemas.microsoft.com/office/drawing/2014/main" id="{001993F7-EF66-4660-BCC2-424718B2AA41}"/>
              </a:ext>
            </a:extLst>
          </p:cNvPr>
          <p:cNvPicPr>
            <a:picLocks noChangeAspect="1" noChangeArrowheads="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535402" y="1318306"/>
            <a:ext cx="1033627" cy="545238"/>
          </a:xfrm>
          <a:prstGeom prst="rect">
            <a:avLst/>
          </a:prstGeom>
          <a:noFill/>
          <a:extLst>
            <a:ext uri="{909E8E84-426E-40DD-AFC4-6F175D3DCCD1}">
              <a14:hiddenFill xmlns:a14="http://schemas.microsoft.com/office/drawing/2010/main">
                <a:solidFill>
                  <a:srgbClr val="FFFFFF"/>
                </a:solidFill>
              </a14:hiddenFill>
            </a:ext>
          </a:extLst>
        </p:spPr>
      </p:pic>
      <p:sp>
        <p:nvSpPr>
          <p:cNvPr id="93" name="Rectangle 92">
            <a:extLst>
              <a:ext uri="{FF2B5EF4-FFF2-40B4-BE49-F238E27FC236}">
                <a16:creationId xmlns:a16="http://schemas.microsoft.com/office/drawing/2014/main" id="{A2D207EF-8BD0-44D3-A624-1DFFE05EABF1}"/>
              </a:ext>
            </a:extLst>
          </p:cNvPr>
          <p:cNvSpPr/>
          <p:nvPr/>
        </p:nvSpPr>
        <p:spPr bwMode="auto">
          <a:xfrm>
            <a:off x="419099" y="5776975"/>
            <a:ext cx="1272048" cy="531722"/>
          </a:xfrm>
          <a:prstGeom prst="rect">
            <a:avLst/>
          </a:prstGeom>
          <a:solidFill>
            <a:srgbClr val="F2F2F2"/>
          </a:solidFill>
          <a:ln w="9525" cap="flat" cmpd="sng" algn="ctr">
            <a:solidFill>
              <a:schemeClr val="bg2">
                <a:lumMod val="40000"/>
                <a:lumOff val="6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R="0" indent="93663" algn="ctr" defTabSz="914400" rtl="0" eaLnBrk="1" fontAlgn="base" latinLnBrk="0" hangingPunct="1">
              <a:lnSpc>
                <a:spcPct val="100000"/>
              </a:lnSpc>
              <a:spcBef>
                <a:spcPct val="0"/>
              </a:spcBef>
              <a:spcAft>
                <a:spcPct val="0"/>
              </a:spcAft>
              <a:buClrTx/>
              <a:buSzTx/>
              <a:buFontTx/>
              <a:buNone/>
              <a:tabLst>
                <a:tab pos="179388" algn="l"/>
              </a:tabLst>
            </a:pPr>
            <a:r>
              <a:rPr lang="en-US" sz="1000" b="1" dirty="0">
                <a:solidFill>
                  <a:srgbClr val="009DB0"/>
                </a:solidFill>
                <a:latin typeface="+mj-lt"/>
              </a:rPr>
              <a:t>Key Take-aways</a:t>
            </a:r>
            <a:endParaRPr kumimoji="0" lang="en-US" sz="1000" b="1" i="0" u="none" strike="noStrike" cap="none" normalizeH="0" baseline="0" dirty="0">
              <a:ln>
                <a:noFill/>
              </a:ln>
              <a:solidFill>
                <a:srgbClr val="009DB0"/>
              </a:solidFill>
              <a:effectLst/>
              <a:latin typeface="+mj-lt"/>
            </a:endParaRPr>
          </a:p>
        </p:txBody>
      </p:sp>
      <p:sp>
        <p:nvSpPr>
          <p:cNvPr id="94" name="Rectangle 93">
            <a:extLst>
              <a:ext uri="{FF2B5EF4-FFF2-40B4-BE49-F238E27FC236}">
                <a16:creationId xmlns:a16="http://schemas.microsoft.com/office/drawing/2014/main" id="{80AADE10-9CDF-44C5-9D0C-F4BE5573C2CB}"/>
              </a:ext>
            </a:extLst>
          </p:cNvPr>
          <p:cNvSpPr/>
          <p:nvPr/>
        </p:nvSpPr>
        <p:spPr bwMode="auto">
          <a:xfrm>
            <a:off x="1805495" y="5776975"/>
            <a:ext cx="7872021" cy="505174"/>
          </a:xfrm>
          <a:prstGeom prst="rect">
            <a:avLst/>
          </a:prstGeom>
          <a:no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171450" indent="-171450">
              <a:buClr>
                <a:schemeClr val="tx1"/>
              </a:buClr>
              <a:buFont typeface="Arial" panose="020B0604020202020204" pitchFamily="34" charset="0"/>
              <a:buChar char="•"/>
            </a:pPr>
            <a:r>
              <a:rPr lang="en-US" sz="1000" dirty="0" err="1"/>
              <a:t>Homeserve</a:t>
            </a:r>
            <a:r>
              <a:rPr lang="en-US" sz="1000" dirty="0"/>
              <a:t> has transitioned towards being a home service provider, and therefore need to </a:t>
            </a:r>
            <a:r>
              <a:rPr lang="en-US" sz="1000" dirty="0">
                <a:solidFill>
                  <a:schemeClr val="accent5">
                    <a:lumMod val="75000"/>
                  </a:schemeClr>
                </a:solidFill>
              </a:rPr>
              <a:t>enhance</a:t>
            </a:r>
            <a:r>
              <a:rPr lang="en-US" sz="1000" dirty="0"/>
              <a:t> its </a:t>
            </a:r>
            <a:r>
              <a:rPr lang="en-US" sz="1000" dirty="0">
                <a:solidFill>
                  <a:schemeClr val="accent5">
                    <a:lumMod val="75000"/>
                  </a:schemeClr>
                </a:solidFill>
              </a:rPr>
              <a:t>visibility to customers </a:t>
            </a:r>
            <a:r>
              <a:rPr lang="en-US" sz="1000" dirty="0"/>
              <a:t>and transform the company’s contact points with them</a:t>
            </a:r>
          </a:p>
        </p:txBody>
      </p:sp>
      <p:sp>
        <p:nvSpPr>
          <p:cNvPr id="95" name="Triangle isocèle 94">
            <a:extLst>
              <a:ext uri="{FF2B5EF4-FFF2-40B4-BE49-F238E27FC236}">
                <a16:creationId xmlns:a16="http://schemas.microsoft.com/office/drawing/2014/main" id="{30A06502-CA72-44B0-9989-88A02C62242D}"/>
              </a:ext>
            </a:extLst>
          </p:cNvPr>
          <p:cNvSpPr/>
          <p:nvPr/>
        </p:nvSpPr>
        <p:spPr bwMode="auto">
          <a:xfrm rot="5400000">
            <a:off x="221158" y="5974918"/>
            <a:ext cx="531721" cy="135838"/>
          </a:xfrm>
          <a:prstGeom prst="triangle">
            <a:avLst/>
          </a:prstGeom>
          <a:solidFill>
            <a:srgbClr val="009DB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50" b="0" i="0" u="none" strike="noStrike" cap="none" normalizeH="0" baseline="0" dirty="0">
              <a:ln>
                <a:noFill/>
              </a:ln>
              <a:solidFill>
                <a:schemeClr val="tx1"/>
              </a:solidFill>
              <a:effectLst/>
              <a:latin typeface="+mj-lt"/>
            </a:endParaRPr>
          </a:p>
        </p:txBody>
      </p:sp>
      <p:sp>
        <p:nvSpPr>
          <p:cNvPr id="98" name="TextBox 25">
            <a:extLst>
              <a:ext uri="{FF2B5EF4-FFF2-40B4-BE49-F238E27FC236}">
                <a16:creationId xmlns:a16="http://schemas.microsoft.com/office/drawing/2014/main" id="{05365063-0175-4B93-AFCD-4B0E8A70538E}"/>
              </a:ext>
            </a:extLst>
          </p:cNvPr>
          <p:cNvSpPr txBox="1"/>
          <p:nvPr/>
        </p:nvSpPr>
        <p:spPr>
          <a:xfrm>
            <a:off x="584515" y="5507492"/>
            <a:ext cx="1198324" cy="230832"/>
          </a:xfrm>
          <a:prstGeom prst="rect">
            <a:avLst/>
          </a:prstGeom>
          <a:noFill/>
        </p:spPr>
        <p:txBody>
          <a:bodyPr wrap="square" rtlCol="0">
            <a:spAutoFit/>
          </a:bodyPr>
          <a:lstStyle/>
          <a:p>
            <a:pPr algn="ctr"/>
            <a:r>
              <a:rPr lang="en-US" sz="900" i="1" dirty="0"/>
              <a:t>Vocal assistant</a:t>
            </a:r>
          </a:p>
        </p:txBody>
      </p:sp>
      <p:pic>
        <p:nvPicPr>
          <p:cNvPr id="88078" name="Image 88077">
            <a:extLst>
              <a:ext uri="{FF2B5EF4-FFF2-40B4-BE49-F238E27FC236}">
                <a16:creationId xmlns:a16="http://schemas.microsoft.com/office/drawing/2014/main" id="{01E2E5D1-0842-43F0-B223-F7EB024C51EE}"/>
              </a:ext>
            </a:extLst>
          </p:cNvPr>
          <p:cNvPicPr>
            <a:picLocks noChangeAspect="1"/>
          </p:cNvPicPr>
          <p:nvPr/>
        </p:nvPicPr>
        <p:blipFill>
          <a:blip r:embed="rId10"/>
          <a:stretch>
            <a:fillRect/>
          </a:stretch>
        </p:blipFill>
        <p:spPr>
          <a:xfrm>
            <a:off x="3025806" y="4628086"/>
            <a:ext cx="898416" cy="866000"/>
          </a:xfrm>
          <a:prstGeom prst="rect">
            <a:avLst/>
          </a:prstGeom>
          <a:effectLst>
            <a:outerShdw blurRad="50800" dist="38100" dir="2700000" algn="tl" rotWithShape="0">
              <a:schemeClr val="bg1">
                <a:lumMod val="75000"/>
                <a:alpha val="40000"/>
              </a:schemeClr>
            </a:outerShdw>
          </a:effectLst>
        </p:spPr>
      </p:pic>
      <p:cxnSp>
        <p:nvCxnSpPr>
          <p:cNvPr id="103" name="Connecteur droit 75">
            <a:extLst>
              <a:ext uri="{FF2B5EF4-FFF2-40B4-BE49-F238E27FC236}">
                <a16:creationId xmlns:a16="http://schemas.microsoft.com/office/drawing/2014/main" id="{A73F5278-4F86-42C3-BAE6-B8B99F985312}"/>
              </a:ext>
            </a:extLst>
          </p:cNvPr>
          <p:cNvCxnSpPr>
            <a:cxnSpLocks/>
          </p:cNvCxnSpPr>
          <p:nvPr/>
        </p:nvCxnSpPr>
        <p:spPr>
          <a:xfrm>
            <a:off x="5100799" y="1092475"/>
            <a:ext cx="4458239" cy="0"/>
          </a:xfrm>
          <a:prstGeom prst="line">
            <a:avLst/>
          </a:prstGeom>
        </p:spPr>
        <p:style>
          <a:lnRef idx="1">
            <a:schemeClr val="accent1"/>
          </a:lnRef>
          <a:fillRef idx="0">
            <a:schemeClr val="accent1"/>
          </a:fillRef>
          <a:effectRef idx="0">
            <a:schemeClr val="accent1"/>
          </a:effectRef>
          <a:fontRef idx="minor">
            <a:schemeClr val="tx1"/>
          </a:fontRef>
        </p:style>
      </p:cxnSp>
      <p:sp>
        <p:nvSpPr>
          <p:cNvPr id="104" name="TextBox 25">
            <a:extLst>
              <a:ext uri="{FF2B5EF4-FFF2-40B4-BE49-F238E27FC236}">
                <a16:creationId xmlns:a16="http://schemas.microsoft.com/office/drawing/2014/main" id="{29510A5E-9BDC-4463-8D19-55AB8604B20E}"/>
              </a:ext>
            </a:extLst>
          </p:cNvPr>
          <p:cNvSpPr txBox="1"/>
          <p:nvPr/>
        </p:nvSpPr>
        <p:spPr>
          <a:xfrm>
            <a:off x="6187682" y="969365"/>
            <a:ext cx="2349864" cy="230832"/>
          </a:xfrm>
          <a:prstGeom prst="rect">
            <a:avLst/>
          </a:prstGeom>
          <a:solidFill>
            <a:schemeClr val="bg1"/>
          </a:solidFill>
        </p:spPr>
        <p:txBody>
          <a:bodyPr wrap="square" rtlCol="0">
            <a:spAutoFit/>
          </a:bodyPr>
          <a:lstStyle>
            <a:defPPr>
              <a:defRPr lang="fr-FR"/>
            </a:defPPr>
            <a:lvl1pPr algn="ctr">
              <a:defRPr sz="900">
                <a:solidFill>
                  <a:schemeClr val="accent1">
                    <a:lumMod val="75000"/>
                  </a:schemeClr>
                </a:solidFill>
              </a:defRPr>
            </a:lvl1pPr>
          </a:lstStyle>
          <a:p>
            <a:r>
              <a:rPr lang="en-US" dirty="0"/>
              <a:t>Expansion and digital initiatives</a:t>
            </a:r>
          </a:p>
        </p:txBody>
      </p:sp>
      <p:pic>
        <p:nvPicPr>
          <p:cNvPr id="106" name="Picture 10" descr="HomeServe : assistance, dépannage, petits travaux pour la maison">
            <a:extLst>
              <a:ext uri="{FF2B5EF4-FFF2-40B4-BE49-F238E27FC236}">
                <a16:creationId xmlns:a16="http://schemas.microsoft.com/office/drawing/2014/main" id="{7A5A0D07-4073-43A0-BA69-577EB2944634}"/>
              </a:ext>
            </a:extLst>
          </p:cNvPr>
          <p:cNvPicPr>
            <a:picLocks noChangeAspect="1" noChangeArrowheads="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643889" y="124394"/>
            <a:ext cx="1033627" cy="545238"/>
          </a:xfrm>
          <a:prstGeom prst="rect">
            <a:avLst/>
          </a:prstGeom>
          <a:noFill/>
          <a:extLst>
            <a:ext uri="{909E8E84-426E-40DD-AFC4-6F175D3DCCD1}">
              <a14:hiddenFill xmlns:a14="http://schemas.microsoft.com/office/drawing/2010/main">
                <a:solidFill>
                  <a:srgbClr val="FFFFFF"/>
                </a:solidFill>
              </a14:hiddenFill>
            </a:ext>
          </a:extLst>
        </p:spPr>
      </p:pic>
      <p:sp>
        <p:nvSpPr>
          <p:cNvPr id="107" name="Text Placeholder 38">
            <a:extLst>
              <a:ext uri="{FF2B5EF4-FFF2-40B4-BE49-F238E27FC236}">
                <a16:creationId xmlns:a16="http://schemas.microsoft.com/office/drawing/2014/main" id="{E622BEC9-977B-45CD-8F2B-0CBF440BC9B1}"/>
              </a:ext>
            </a:extLst>
          </p:cNvPr>
          <p:cNvSpPr txBox="1">
            <a:spLocks/>
          </p:cNvSpPr>
          <p:nvPr/>
        </p:nvSpPr>
        <p:spPr>
          <a:xfrm>
            <a:off x="5172051" y="6371796"/>
            <a:ext cx="3365367" cy="255341"/>
          </a:xfrm>
        </p:spPr>
        <p:txBody>
          <a:bodyPr/>
          <a:lstStyle>
            <a:lvl1pPr marL="371464" indent="-371464" algn="l" defTabSz="990570" rtl="0" eaLnBrk="1" latinLnBrk="0" hangingPunct="1">
              <a:spcBef>
                <a:spcPct val="20000"/>
              </a:spcBef>
              <a:buFont typeface="Arial" pitchFamily="34" charset="0"/>
              <a:buChar char="•"/>
              <a:defRPr sz="3467" kern="1200">
                <a:solidFill>
                  <a:schemeClr val="tx1"/>
                </a:solidFill>
                <a:latin typeface="+mn-lt"/>
                <a:ea typeface="+mn-ea"/>
                <a:cs typeface="+mn-cs"/>
              </a:defRPr>
            </a:lvl1pPr>
            <a:lvl2pPr marL="804838" indent="-309553" algn="l" defTabSz="990570" rtl="0" eaLnBrk="1" latinLnBrk="0" hangingPunct="1">
              <a:spcBef>
                <a:spcPct val="20000"/>
              </a:spcBef>
              <a:buFont typeface="Arial" pitchFamily="34" charset="0"/>
              <a:buChar char="–"/>
              <a:defRPr sz="3033" kern="1200">
                <a:solidFill>
                  <a:schemeClr val="tx1"/>
                </a:solidFill>
                <a:latin typeface="+mn-lt"/>
                <a:ea typeface="+mn-ea"/>
                <a:cs typeface="+mn-cs"/>
              </a:defRPr>
            </a:lvl2pPr>
            <a:lvl3pPr marL="1238212" indent="-247642" algn="l" defTabSz="990570" rtl="0" eaLnBrk="1" latinLnBrk="0" hangingPunct="1">
              <a:spcBef>
                <a:spcPct val="20000"/>
              </a:spcBef>
              <a:buFont typeface="Arial" pitchFamily="34" charset="0"/>
              <a:buChar char="•"/>
              <a:defRPr sz="2600" kern="1200">
                <a:solidFill>
                  <a:schemeClr val="tx1"/>
                </a:solidFill>
                <a:latin typeface="+mn-lt"/>
                <a:ea typeface="+mn-ea"/>
                <a:cs typeface="+mn-cs"/>
              </a:defRPr>
            </a:lvl3pPr>
            <a:lvl4pPr marL="1733497"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4pPr>
            <a:lvl5pPr marL="2228781"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5pPr>
            <a:lvl6pPr marL="2724066"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6pPr>
            <a:lvl7pPr marL="3219351"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7pPr>
            <a:lvl8pPr marL="3714636"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8pPr>
            <a:lvl9pPr marL="4209920"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9pPr>
          </a:lstStyle>
          <a:p>
            <a:pPr marL="0" indent="0">
              <a:buNone/>
            </a:pPr>
            <a:r>
              <a:rPr lang="en-US" sz="800" i="1" dirty="0">
                <a:solidFill>
                  <a:schemeClr val="bg1"/>
                </a:solidFill>
              </a:rPr>
              <a:t>Sources: eleven research and analysis, expert calls</a:t>
            </a:r>
          </a:p>
        </p:txBody>
      </p:sp>
      <p:cxnSp>
        <p:nvCxnSpPr>
          <p:cNvPr id="108" name="Straight Connector 71">
            <a:extLst>
              <a:ext uri="{FF2B5EF4-FFF2-40B4-BE49-F238E27FC236}">
                <a16:creationId xmlns:a16="http://schemas.microsoft.com/office/drawing/2014/main" id="{E2BCFB19-E85C-4330-AAA1-69ACDDAC0AF7}"/>
              </a:ext>
            </a:extLst>
          </p:cNvPr>
          <p:cNvCxnSpPr>
            <a:cxnSpLocks/>
          </p:cNvCxnSpPr>
          <p:nvPr/>
        </p:nvCxnSpPr>
        <p:spPr>
          <a:xfrm>
            <a:off x="4735026" y="1318306"/>
            <a:ext cx="0" cy="4210929"/>
          </a:xfrm>
          <a:prstGeom prst="line">
            <a:avLst/>
          </a:prstGeom>
        </p:spPr>
        <p:style>
          <a:lnRef idx="1">
            <a:schemeClr val="accent1"/>
          </a:lnRef>
          <a:fillRef idx="0">
            <a:schemeClr val="accent1"/>
          </a:fillRef>
          <a:effectRef idx="0">
            <a:schemeClr val="accent1"/>
          </a:effectRef>
          <a:fontRef idx="minor">
            <a:schemeClr val="tx1"/>
          </a:fontRef>
        </p:style>
      </p:cxnSp>
      <p:sp>
        <p:nvSpPr>
          <p:cNvPr id="96" name="Isosceles Triangle 95">
            <a:extLst>
              <a:ext uri="{FF2B5EF4-FFF2-40B4-BE49-F238E27FC236}">
                <a16:creationId xmlns:a16="http://schemas.microsoft.com/office/drawing/2014/main" id="{11D4BEF8-7D64-4110-B927-2D2241B2ACD1}"/>
              </a:ext>
            </a:extLst>
          </p:cNvPr>
          <p:cNvSpPr/>
          <p:nvPr/>
        </p:nvSpPr>
        <p:spPr>
          <a:xfrm>
            <a:off x="2804748" y="2634612"/>
            <a:ext cx="1091858" cy="1390108"/>
          </a:xfrm>
          <a:prstGeom prst="triangle">
            <a:avLst>
              <a:gd name="adj" fmla="val 100000"/>
            </a:avLst>
          </a:prstGeom>
          <a:solidFill>
            <a:schemeClr val="tx1">
              <a:lumMod val="50000"/>
              <a:lumOff val="5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1000" dirty="0">
              <a:solidFill>
                <a:schemeClr val="tx1"/>
              </a:solidFill>
            </a:endParaRPr>
          </a:p>
        </p:txBody>
      </p:sp>
      <p:sp>
        <p:nvSpPr>
          <p:cNvPr id="97" name="TextBox 96">
            <a:extLst>
              <a:ext uri="{FF2B5EF4-FFF2-40B4-BE49-F238E27FC236}">
                <a16:creationId xmlns:a16="http://schemas.microsoft.com/office/drawing/2014/main" id="{515D236C-2659-4BD5-937E-79D9E704302D}"/>
              </a:ext>
            </a:extLst>
          </p:cNvPr>
          <p:cNvSpPr txBox="1"/>
          <p:nvPr/>
        </p:nvSpPr>
        <p:spPr>
          <a:xfrm rot="18458944">
            <a:off x="2762424" y="3352543"/>
            <a:ext cx="1385675" cy="254000"/>
          </a:xfrm>
          <a:prstGeom prst="rect">
            <a:avLst/>
          </a:prstGeom>
          <a:noFill/>
        </p:spPr>
        <p:txBody>
          <a:bodyPr wrap="square" rtlCol="0">
            <a:spAutoFit/>
          </a:bodyPr>
          <a:lstStyle/>
          <a:p>
            <a:pPr algn="ctr"/>
            <a:r>
              <a:rPr lang="en-US" sz="1050" dirty="0">
                <a:solidFill>
                  <a:schemeClr val="bg1"/>
                </a:solidFill>
              </a:rPr>
              <a:t>Impractical area</a:t>
            </a:r>
          </a:p>
        </p:txBody>
      </p:sp>
      <p:sp>
        <p:nvSpPr>
          <p:cNvPr id="46" name="TextBox 25">
            <a:extLst>
              <a:ext uri="{FF2B5EF4-FFF2-40B4-BE49-F238E27FC236}">
                <a16:creationId xmlns:a16="http://schemas.microsoft.com/office/drawing/2014/main" id="{4CE5327B-D6D0-4298-870E-2AF2B516A9CA}"/>
              </a:ext>
            </a:extLst>
          </p:cNvPr>
          <p:cNvSpPr txBox="1"/>
          <p:nvPr/>
        </p:nvSpPr>
        <p:spPr>
          <a:xfrm>
            <a:off x="2783820" y="5507492"/>
            <a:ext cx="1382387" cy="230832"/>
          </a:xfrm>
          <a:prstGeom prst="rect">
            <a:avLst/>
          </a:prstGeom>
          <a:noFill/>
        </p:spPr>
        <p:txBody>
          <a:bodyPr wrap="square" rtlCol="0">
            <a:spAutoFit/>
          </a:bodyPr>
          <a:lstStyle/>
          <a:p>
            <a:pPr algn="ctr"/>
            <a:r>
              <a:rPr lang="en-US" sz="900" i="1" dirty="0"/>
              <a:t>Selfcare application</a:t>
            </a:r>
          </a:p>
        </p:txBody>
      </p:sp>
    </p:spTree>
    <p:extLst>
      <p:ext uri="{BB962C8B-B14F-4D97-AF65-F5344CB8AC3E}">
        <p14:creationId xmlns:p14="http://schemas.microsoft.com/office/powerpoint/2010/main" val="252843924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27A143E5-1B56-49B8-BE74-B0DBB734F362}"/>
              </a:ext>
            </a:extLst>
          </p:cNvPr>
          <p:cNvGraphicFramePr>
            <a:graphicFrameLocks noChangeAspect="1"/>
          </p:cNvGraphicFramePr>
          <p:nvPr>
            <p:custDataLst>
              <p:tags r:id="rId1"/>
            </p:custDataLst>
            <p:extLst>
              <p:ext uri="{D42A27DB-BD31-4B8C-83A1-F6EECF244321}">
                <p14:modId xmlns:p14="http://schemas.microsoft.com/office/powerpoint/2010/main" val="364266109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501" imgH="502" progId="TCLayout.ActiveDocument.1">
                  <p:embed/>
                </p:oleObj>
              </mc:Choice>
              <mc:Fallback>
                <p:oleObj name="think-cell Slide" r:id="rId3" imgW="501" imgH="502" progId="TCLayout.ActiveDocument.1">
                  <p:embed/>
                  <p:pic>
                    <p:nvPicPr>
                      <p:cNvPr id="7" name="Object 6" hidden="1">
                        <a:extLst>
                          <a:ext uri="{FF2B5EF4-FFF2-40B4-BE49-F238E27FC236}">
                            <a16:creationId xmlns:a16="http://schemas.microsoft.com/office/drawing/2014/main" id="{27A143E5-1B56-49B8-BE74-B0DBB734F362}"/>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re 1">
            <a:extLst>
              <a:ext uri="{FF2B5EF4-FFF2-40B4-BE49-F238E27FC236}">
                <a16:creationId xmlns:a16="http://schemas.microsoft.com/office/drawing/2014/main" id="{436F6B45-BA2B-4C85-B5B6-28EC178522DD}"/>
              </a:ext>
            </a:extLst>
          </p:cNvPr>
          <p:cNvSpPr>
            <a:spLocks noGrp="1"/>
          </p:cNvSpPr>
          <p:nvPr>
            <p:ph type="ctrTitle"/>
          </p:nvPr>
        </p:nvSpPr>
        <p:spPr>
          <a:xfrm>
            <a:off x="584516" y="116632"/>
            <a:ext cx="7908032" cy="576064"/>
          </a:xfrm>
        </p:spPr>
        <p:txBody>
          <a:bodyPr vert="horz"/>
          <a:lstStyle/>
          <a:p>
            <a:r>
              <a:rPr lang="en-US" sz="1300" dirty="0">
                <a:latin typeface="+mj-lt"/>
              </a:rPr>
              <a:t>Peers / Competitors – CED</a:t>
            </a:r>
            <a:br>
              <a:rPr lang="en-US" sz="1300" dirty="0">
                <a:latin typeface="+mj-lt"/>
              </a:rPr>
            </a:br>
            <a:r>
              <a:rPr lang="en-US" sz="1300" b="0" dirty="0" err="1">
                <a:latin typeface="+mj-lt"/>
              </a:rPr>
              <a:t>CED</a:t>
            </a:r>
            <a:r>
              <a:rPr lang="en-US" sz="1300" b="0" dirty="0">
                <a:latin typeface="+mj-lt"/>
              </a:rPr>
              <a:t> has developed a </a:t>
            </a:r>
            <a:r>
              <a:rPr lang="en-US" sz="1300" b="0" dirty="0">
                <a:solidFill>
                  <a:schemeClr val="accent5">
                    <a:lumMod val="75000"/>
                  </a:schemeClr>
                </a:solidFill>
                <a:latin typeface="+mj-lt"/>
              </a:rPr>
              <a:t>solid technological base</a:t>
            </a:r>
            <a:r>
              <a:rPr lang="en-US" sz="1300" b="0" dirty="0">
                <a:latin typeface="+mj-lt"/>
              </a:rPr>
              <a:t> on which modules for the insurer and the insured can be plugged, and has leveraged AI capabilities to automate most of claims’ management</a:t>
            </a:r>
          </a:p>
        </p:txBody>
      </p:sp>
      <p:pic>
        <p:nvPicPr>
          <p:cNvPr id="9" name="Picture 6" descr="CED | Vernieuwd-CED-waardemanagement">
            <a:extLst>
              <a:ext uri="{FF2B5EF4-FFF2-40B4-BE49-F238E27FC236}">
                <a16:creationId xmlns:a16="http://schemas.microsoft.com/office/drawing/2014/main" id="{971B4CED-1D4E-4D45-9965-7A1BDD248B28}"/>
              </a:ext>
            </a:extLst>
          </p:cNvPr>
          <p:cNvPicPr>
            <a:picLocks noChangeAspect="1" noChangeArrowheads="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492547" y="201946"/>
            <a:ext cx="828938" cy="405435"/>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A1B2D03C-5DB5-4B41-ACB2-17648D06B456}"/>
              </a:ext>
            </a:extLst>
          </p:cNvPr>
          <p:cNvSpPr/>
          <p:nvPr/>
        </p:nvSpPr>
        <p:spPr bwMode="auto">
          <a:xfrm>
            <a:off x="419099" y="5622474"/>
            <a:ext cx="1272048" cy="645219"/>
          </a:xfrm>
          <a:prstGeom prst="rect">
            <a:avLst/>
          </a:prstGeom>
          <a:solidFill>
            <a:srgbClr val="F2F2F2"/>
          </a:solidFill>
          <a:ln w="9525" cap="flat" cmpd="sng" algn="ctr">
            <a:solidFill>
              <a:srgbClr val="F2F2F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179388" marR="0" indent="93663" algn="ctr" defTabSz="914400" rtl="0" eaLnBrk="1" fontAlgn="base" latinLnBrk="0" hangingPunct="1">
              <a:lnSpc>
                <a:spcPct val="100000"/>
              </a:lnSpc>
              <a:spcBef>
                <a:spcPct val="0"/>
              </a:spcBef>
              <a:spcAft>
                <a:spcPct val="0"/>
              </a:spcAft>
              <a:buClrTx/>
              <a:buSzTx/>
              <a:buFontTx/>
              <a:buNone/>
              <a:tabLst>
                <a:tab pos="179388" algn="l"/>
              </a:tabLst>
            </a:pPr>
            <a:r>
              <a:rPr lang="en-US" sz="1050" b="1" dirty="0">
                <a:solidFill>
                  <a:srgbClr val="009DB0"/>
                </a:solidFill>
                <a:latin typeface="+mj-lt"/>
              </a:rPr>
              <a:t>Key Take-aways</a:t>
            </a:r>
            <a:endParaRPr kumimoji="0" lang="en-US" sz="1050" b="1" i="0" u="none" strike="noStrike" cap="none" normalizeH="0" baseline="0" dirty="0">
              <a:ln>
                <a:noFill/>
              </a:ln>
              <a:solidFill>
                <a:srgbClr val="009DB0"/>
              </a:solidFill>
              <a:effectLst/>
              <a:latin typeface="+mj-lt"/>
            </a:endParaRPr>
          </a:p>
        </p:txBody>
      </p:sp>
      <p:sp>
        <p:nvSpPr>
          <p:cNvPr id="11" name="Rectangle 10">
            <a:extLst>
              <a:ext uri="{FF2B5EF4-FFF2-40B4-BE49-F238E27FC236}">
                <a16:creationId xmlns:a16="http://schemas.microsoft.com/office/drawing/2014/main" id="{B49118EE-CD7D-4A57-BFCC-CCA3BFA5EA0C}"/>
              </a:ext>
            </a:extLst>
          </p:cNvPr>
          <p:cNvSpPr/>
          <p:nvPr/>
        </p:nvSpPr>
        <p:spPr bwMode="auto">
          <a:xfrm>
            <a:off x="1805495" y="5619510"/>
            <a:ext cx="7776653" cy="651237"/>
          </a:xfrm>
          <a:prstGeom prst="rect">
            <a:avLst/>
          </a:prstGeom>
          <a:no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171450" indent="-171450">
              <a:spcAft>
                <a:spcPts val="200"/>
              </a:spcAft>
              <a:buClr>
                <a:schemeClr val="tx1"/>
              </a:buClr>
              <a:buFont typeface="Arial" panose="020B0604020202020204" pitchFamily="34" charset="0"/>
              <a:buChar char="•"/>
            </a:pPr>
            <a:r>
              <a:rPr lang="en-US" sz="1000" dirty="0">
                <a:latin typeface="+mj-lt"/>
              </a:rPr>
              <a:t>It would be relevant for Hestia to </a:t>
            </a:r>
            <a:r>
              <a:rPr lang="en-US" sz="1000" dirty="0">
                <a:solidFill>
                  <a:schemeClr val="accent5">
                    <a:lumMod val="75000"/>
                  </a:schemeClr>
                </a:solidFill>
                <a:latin typeface="+mj-lt"/>
              </a:rPr>
              <a:t>build a flexible system architecture with modules </a:t>
            </a:r>
            <a:r>
              <a:rPr lang="en-US" sz="1000" dirty="0">
                <a:latin typeface="+mj-lt"/>
              </a:rPr>
              <a:t>for both the insurer and the insured client for enhanced consistency</a:t>
            </a:r>
          </a:p>
          <a:p>
            <a:pPr marL="171450" indent="-171450">
              <a:spcAft>
                <a:spcPts val="200"/>
              </a:spcAft>
              <a:buClr>
                <a:schemeClr val="tx1"/>
              </a:buClr>
              <a:buFont typeface="Arial" panose="020B0604020202020204" pitchFamily="34" charset="0"/>
              <a:buChar char="•"/>
            </a:pPr>
            <a:r>
              <a:rPr lang="en-US" sz="1000" dirty="0">
                <a:latin typeface="+mj-lt"/>
              </a:rPr>
              <a:t>Some players like CED increasingly invest in AI, which enhances their operational efficiency and is potentially creating </a:t>
            </a:r>
            <a:r>
              <a:rPr lang="en-US" sz="1000" dirty="0">
                <a:solidFill>
                  <a:schemeClr val="accent5">
                    <a:lumMod val="75000"/>
                  </a:schemeClr>
                </a:solidFill>
                <a:latin typeface="+mj-lt"/>
              </a:rPr>
              <a:t>a new barrier to entry</a:t>
            </a:r>
          </a:p>
        </p:txBody>
      </p:sp>
      <p:sp>
        <p:nvSpPr>
          <p:cNvPr id="12" name="Triangle isocèle 11">
            <a:extLst>
              <a:ext uri="{FF2B5EF4-FFF2-40B4-BE49-F238E27FC236}">
                <a16:creationId xmlns:a16="http://schemas.microsoft.com/office/drawing/2014/main" id="{FEB1B1AD-9BFF-4534-9FA2-838BF0A5FAA4}"/>
              </a:ext>
            </a:extLst>
          </p:cNvPr>
          <p:cNvSpPr/>
          <p:nvPr/>
        </p:nvSpPr>
        <p:spPr bwMode="auto">
          <a:xfrm rot="5400000">
            <a:off x="178906" y="5862667"/>
            <a:ext cx="645220" cy="164833"/>
          </a:xfrm>
          <a:prstGeom prst="triangle">
            <a:avLst/>
          </a:prstGeom>
          <a:solidFill>
            <a:srgbClr val="009DB0"/>
          </a:solidFill>
          <a:ln w="9525" cap="flat" cmpd="sng" algn="ctr">
            <a:solidFill>
              <a:srgbClr val="009DB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50" b="0" i="0" u="none" strike="noStrike" cap="none" normalizeH="0" baseline="0" dirty="0">
              <a:ln>
                <a:noFill/>
              </a:ln>
              <a:solidFill>
                <a:schemeClr val="tx1"/>
              </a:solidFill>
              <a:effectLst/>
              <a:latin typeface="+mj-lt"/>
            </a:endParaRPr>
          </a:p>
        </p:txBody>
      </p:sp>
      <p:sp>
        <p:nvSpPr>
          <p:cNvPr id="14" name="Rectangle 13">
            <a:extLst>
              <a:ext uri="{FF2B5EF4-FFF2-40B4-BE49-F238E27FC236}">
                <a16:creationId xmlns:a16="http://schemas.microsoft.com/office/drawing/2014/main" id="{7BDDF5AD-5B37-4B7B-8C30-7E5CA6CB4043}"/>
              </a:ext>
            </a:extLst>
          </p:cNvPr>
          <p:cNvSpPr/>
          <p:nvPr/>
        </p:nvSpPr>
        <p:spPr>
          <a:xfrm>
            <a:off x="436406" y="2737886"/>
            <a:ext cx="3787823" cy="1397878"/>
          </a:xfrm>
          <a:prstGeom prst="rect">
            <a:avLst/>
          </a:prstGeom>
          <a:solidFill>
            <a:schemeClr val="accent1">
              <a:lumMod val="40000"/>
              <a:lumOff val="6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600"/>
              </a:spcBef>
            </a:pPr>
            <a:r>
              <a:rPr lang="en-US" sz="900" b="0" i="1" dirty="0">
                <a:solidFill>
                  <a:srgbClr val="000000"/>
                </a:solidFill>
                <a:effectLst/>
                <a:latin typeface="+mj-lt"/>
              </a:rPr>
              <a:t>CED Connect Claims Platform</a:t>
            </a:r>
          </a:p>
          <a:p>
            <a:pPr marL="171450" indent="-171450">
              <a:spcBef>
                <a:spcPts val="600"/>
              </a:spcBef>
              <a:buFontTx/>
              <a:buChar char="-"/>
            </a:pPr>
            <a:r>
              <a:rPr lang="en-US" sz="900" dirty="0">
                <a:solidFill>
                  <a:srgbClr val="000000"/>
                </a:solidFill>
                <a:latin typeface="+mj-lt"/>
              </a:rPr>
              <a:t>Evaluation of the content of the claim (circumstances, fraud detection, coverage control, value of goods estimation…)</a:t>
            </a:r>
          </a:p>
          <a:p>
            <a:pPr marL="171450" indent="-171450">
              <a:spcBef>
                <a:spcPts val="600"/>
              </a:spcBef>
              <a:buFontTx/>
              <a:buChar char="-"/>
            </a:pPr>
            <a:r>
              <a:rPr lang="en-US" sz="900" b="0" dirty="0">
                <a:solidFill>
                  <a:srgbClr val="000000"/>
                </a:solidFill>
                <a:effectLst/>
                <a:latin typeface="+mj-lt"/>
              </a:rPr>
              <a:t>Statu</a:t>
            </a:r>
            <a:r>
              <a:rPr lang="en-US" sz="900" dirty="0">
                <a:solidFill>
                  <a:srgbClr val="000000"/>
                </a:solidFill>
                <a:latin typeface="+mj-lt"/>
              </a:rPr>
              <a:t>s of reparations</a:t>
            </a:r>
          </a:p>
          <a:p>
            <a:pPr marL="171450" indent="-171450">
              <a:spcBef>
                <a:spcPts val="600"/>
              </a:spcBef>
              <a:buFontTx/>
              <a:buChar char="-"/>
            </a:pPr>
            <a:r>
              <a:rPr lang="en-US" sz="900" b="0" dirty="0">
                <a:solidFill>
                  <a:srgbClr val="000000"/>
                </a:solidFill>
                <a:effectLst/>
                <a:latin typeface="+mj-lt"/>
              </a:rPr>
              <a:t>Communication </a:t>
            </a:r>
            <a:r>
              <a:rPr lang="en-US" sz="900" dirty="0">
                <a:solidFill>
                  <a:srgbClr val="000000"/>
                </a:solidFill>
                <a:latin typeface="+mj-lt"/>
              </a:rPr>
              <a:t>module</a:t>
            </a:r>
            <a:endParaRPr lang="en-US" sz="900" b="0" dirty="0">
              <a:solidFill>
                <a:srgbClr val="000000"/>
              </a:solidFill>
              <a:effectLst/>
              <a:latin typeface="+mj-lt"/>
            </a:endParaRPr>
          </a:p>
        </p:txBody>
      </p:sp>
      <p:cxnSp>
        <p:nvCxnSpPr>
          <p:cNvPr id="15" name="Connecteur droit avec flèche 14">
            <a:extLst>
              <a:ext uri="{FF2B5EF4-FFF2-40B4-BE49-F238E27FC236}">
                <a16:creationId xmlns:a16="http://schemas.microsoft.com/office/drawing/2014/main" id="{0C14E6A4-E32B-4D04-B543-59C8A93F918C}"/>
              </a:ext>
            </a:extLst>
          </p:cNvPr>
          <p:cNvCxnSpPr>
            <a:cxnSpLocks/>
          </p:cNvCxnSpPr>
          <p:nvPr/>
        </p:nvCxnSpPr>
        <p:spPr>
          <a:xfrm>
            <a:off x="2296155" y="1917618"/>
            <a:ext cx="0" cy="7835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6AFB6F3B-617C-4E9A-BDB1-E66CE5E7BAF2}"/>
              </a:ext>
            </a:extLst>
          </p:cNvPr>
          <p:cNvSpPr/>
          <p:nvPr/>
        </p:nvSpPr>
        <p:spPr>
          <a:xfrm>
            <a:off x="1056323" y="1393077"/>
            <a:ext cx="2479664" cy="524541"/>
          </a:xfrm>
          <a:prstGeom prst="rect">
            <a:avLst/>
          </a:prstGeom>
          <a:solidFill>
            <a:schemeClr val="accent3">
              <a:lumMod val="40000"/>
              <a:lumOff val="6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0" i="1" dirty="0">
                <a:solidFill>
                  <a:srgbClr val="000000"/>
                </a:solidFill>
                <a:effectLst/>
                <a:latin typeface="+mj-lt"/>
              </a:rPr>
              <a:t>Contractors</a:t>
            </a:r>
          </a:p>
        </p:txBody>
      </p:sp>
      <p:cxnSp>
        <p:nvCxnSpPr>
          <p:cNvPr id="18" name="Connecteur droit avec flèche 17">
            <a:extLst>
              <a:ext uri="{FF2B5EF4-FFF2-40B4-BE49-F238E27FC236}">
                <a16:creationId xmlns:a16="http://schemas.microsoft.com/office/drawing/2014/main" id="{82A3AAB3-07BD-4317-8FBD-01C23D6353F9}"/>
              </a:ext>
            </a:extLst>
          </p:cNvPr>
          <p:cNvCxnSpPr>
            <a:cxnSpLocks/>
          </p:cNvCxnSpPr>
          <p:nvPr/>
        </p:nvCxnSpPr>
        <p:spPr>
          <a:xfrm>
            <a:off x="2296155" y="4142296"/>
            <a:ext cx="0" cy="7835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73CC2FF0-1620-4B7A-843B-3D3C2AE458FE}"/>
              </a:ext>
            </a:extLst>
          </p:cNvPr>
          <p:cNvSpPr/>
          <p:nvPr/>
        </p:nvSpPr>
        <p:spPr>
          <a:xfrm>
            <a:off x="1056323" y="4981978"/>
            <a:ext cx="2479664" cy="524541"/>
          </a:xfrm>
          <a:prstGeom prst="rect">
            <a:avLst/>
          </a:prstGeom>
          <a:solidFill>
            <a:schemeClr val="accent3">
              <a:lumMod val="40000"/>
              <a:lumOff val="6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0" i="1" dirty="0">
                <a:solidFill>
                  <a:srgbClr val="000000"/>
                </a:solidFill>
                <a:effectLst/>
                <a:latin typeface="+mj-lt"/>
              </a:rPr>
              <a:t>End-clients</a:t>
            </a:r>
          </a:p>
        </p:txBody>
      </p:sp>
      <p:sp>
        <p:nvSpPr>
          <p:cNvPr id="20" name="Rectangle 19">
            <a:extLst>
              <a:ext uri="{FF2B5EF4-FFF2-40B4-BE49-F238E27FC236}">
                <a16:creationId xmlns:a16="http://schemas.microsoft.com/office/drawing/2014/main" id="{8EC25760-36A2-4025-9B9B-299007EC8CF7}"/>
              </a:ext>
            </a:extLst>
          </p:cNvPr>
          <p:cNvSpPr/>
          <p:nvPr/>
        </p:nvSpPr>
        <p:spPr>
          <a:xfrm>
            <a:off x="1056323" y="4243196"/>
            <a:ext cx="2487405" cy="524541"/>
          </a:xfrm>
          <a:prstGeom prst="rect">
            <a:avLst/>
          </a:prstGeom>
          <a:pattFill prst="ltDnDiag">
            <a:fgClr>
              <a:schemeClr val="accent1">
                <a:lumMod val="40000"/>
                <a:lumOff val="60000"/>
              </a:schemeClr>
            </a:fgClr>
            <a:bgClr>
              <a:schemeClr val="bg1"/>
            </a:bgClr>
          </a:pattFill>
          <a:ln w="12700">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sz="900" i="1" dirty="0">
                <a:solidFill>
                  <a:srgbClr val="000000"/>
                </a:solidFill>
                <a:latin typeface="+mj-lt"/>
              </a:rPr>
              <a:t>Web portal and app (self service to report and monitor claims)</a:t>
            </a:r>
            <a:endParaRPr lang="en-US" sz="900" b="0" i="1" dirty="0">
              <a:solidFill>
                <a:srgbClr val="000000"/>
              </a:solidFill>
              <a:effectLst/>
              <a:latin typeface="+mj-lt"/>
            </a:endParaRPr>
          </a:p>
        </p:txBody>
      </p:sp>
      <p:sp>
        <p:nvSpPr>
          <p:cNvPr id="21" name="Rectangle 20">
            <a:extLst>
              <a:ext uri="{FF2B5EF4-FFF2-40B4-BE49-F238E27FC236}">
                <a16:creationId xmlns:a16="http://schemas.microsoft.com/office/drawing/2014/main" id="{20863C10-21C2-486C-936F-F9040E9C8476}"/>
              </a:ext>
            </a:extLst>
          </p:cNvPr>
          <p:cNvSpPr/>
          <p:nvPr/>
        </p:nvSpPr>
        <p:spPr>
          <a:xfrm>
            <a:off x="194405" y="2065481"/>
            <a:ext cx="1060558" cy="524541"/>
          </a:xfrm>
          <a:prstGeom prst="rect">
            <a:avLst/>
          </a:prstGeom>
          <a:pattFill prst="ltDnDiag">
            <a:fgClr>
              <a:schemeClr val="accent1">
                <a:lumMod val="40000"/>
                <a:lumOff val="60000"/>
              </a:schemeClr>
            </a:fgClr>
            <a:bgClr>
              <a:schemeClr val="bg1"/>
            </a:bgClr>
          </a:pattFill>
          <a:ln w="12700">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sz="900" i="1" dirty="0">
                <a:solidFill>
                  <a:srgbClr val="000000"/>
                </a:solidFill>
                <a:latin typeface="+mj-lt"/>
              </a:rPr>
              <a:t>Hub (connect to other client systems)</a:t>
            </a:r>
            <a:endParaRPr lang="en-US" sz="900" b="0" i="1" dirty="0">
              <a:solidFill>
                <a:srgbClr val="000000"/>
              </a:solidFill>
              <a:effectLst/>
              <a:latin typeface="+mj-lt"/>
            </a:endParaRPr>
          </a:p>
        </p:txBody>
      </p:sp>
      <p:sp>
        <p:nvSpPr>
          <p:cNvPr id="22" name="Rectangle 21">
            <a:extLst>
              <a:ext uri="{FF2B5EF4-FFF2-40B4-BE49-F238E27FC236}">
                <a16:creationId xmlns:a16="http://schemas.microsoft.com/office/drawing/2014/main" id="{117F0456-6AAE-46E2-83E3-977665874781}"/>
              </a:ext>
            </a:extLst>
          </p:cNvPr>
          <p:cNvSpPr/>
          <p:nvPr/>
        </p:nvSpPr>
        <p:spPr>
          <a:xfrm>
            <a:off x="1369309" y="2065481"/>
            <a:ext cx="1853689" cy="524541"/>
          </a:xfrm>
          <a:prstGeom prst="rect">
            <a:avLst/>
          </a:prstGeom>
          <a:pattFill prst="ltDnDiag">
            <a:fgClr>
              <a:schemeClr val="accent1">
                <a:lumMod val="40000"/>
                <a:lumOff val="60000"/>
              </a:schemeClr>
            </a:fgClr>
            <a:bgClr>
              <a:schemeClr val="bg1"/>
            </a:bgClr>
          </a:pattFill>
          <a:ln w="12700">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sz="900" i="1" dirty="0">
                <a:solidFill>
                  <a:srgbClr val="000000"/>
                </a:solidFill>
                <a:latin typeface="+mj-lt"/>
              </a:rPr>
              <a:t>Sources (connection to external data sources for fraud checks, risk mgt…)</a:t>
            </a:r>
            <a:endParaRPr lang="en-US" sz="900" b="0" i="1" dirty="0">
              <a:solidFill>
                <a:srgbClr val="000000"/>
              </a:solidFill>
              <a:effectLst/>
              <a:latin typeface="+mj-lt"/>
            </a:endParaRPr>
          </a:p>
        </p:txBody>
      </p:sp>
      <p:sp>
        <p:nvSpPr>
          <p:cNvPr id="23" name="Rectangle 22">
            <a:extLst>
              <a:ext uri="{FF2B5EF4-FFF2-40B4-BE49-F238E27FC236}">
                <a16:creationId xmlns:a16="http://schemas.microsoft.com/office/drawing/2014/main" id="{1BFA432E-B00A-410E-968D-9E0C6059E2B0}"/>
              </a:ext>
            </a:extLst>
          </p:cNvPr>
          <p:cNvSpPr/>
          <p:nvPr/>
        </p:nvSpPr>
        <p:spPr>
          <a:xfrm>
            <a:off x="3301730" y="2065481"/>
            <a:ext cx="1215085" cy="524541"/>
          </a:xfrm>
          <a:prstGeom prst="rect">
            <a:avLst/>
          </a:prstGeom>
          <a:pattFill prst="ltDnDiag">
            <a:fgClr>
              <a:schemeClr val="accent1">
                <a:lumMod val="40000"/>
                <a:lumOff val="60000"/>
              </a:schemeClr>
            </a:fgClr>
            <a:bgClr>
              <a:schemeClr val="bg1"/>
            </a:bgClr>
          </a:pattFill>
          <a:ln w="12700">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sz="900" b="0" i="1" dirty="0">
                <a:solidFill>
                  <a:srgbClr val="000000"/>
                </a:solidFill>
                <a:effectLst/>
                <a:latin typeface="+mj-lt"/>
              </a:rPr>
              <a:t>Cube (dashboard &amp; real</a:t>
            </a:r>
            <a:r>
              <a:rPr lang="en-US" sz="900" i="1" dirty="0">
                <a:solidFill>
                  <a:srgbClr val="000000"/>
                </a:solidFill>
                <a:latin typeface="+mj-lt"/>
              </a:rPr>
              <a:t>-time insight)</a:t>
            </a:r>
            <a:endParaRPr lang="en-US" sz="900" b="0" i="1" dirty="0">
              <a:solidFill>
                <a:srgbClr val="000000"/>
              </a:solidFill>
              <a:effectLst/>
              <a:latin typeface="+mj-lt"/>
            </a:endParaRPr>
          </a:p>
        </p:txBody>
      </p:sp>
      <p:sp>
        <p:nvSpPr>
          <p:cNvPr id="24" name="Rectangle 23">
            <a:extLst>
              <a:ext uri="{FF2B5EF4-FFF2-40B4-BE49-F238E27FC236}">
                <a16:creationId xmlns:a16="http://schemas.microsoft.com/office/drawing/2014/main" id="{4D142772-C0FC-4E1B-8722-0710CB2D6A27}"/>
              </a:ext>
            </a:extLst>
          </p:cNvPr>
          <p:cNvSpPr/>
          <p:nvPr/>
        </p:nvSpPr>
        <p:spPr>
          <a:xfrm>
            <a:off x="3987717" y="4730984"/>
            <a:ext cx="641139" cy="310307"/>
          </a:xfrm>
          <a:prstGeom prst="rect">
            <a:avLst/>
          </a:prstGeom>
          <a:solidFill>
            <a:schemeClr val="accent1">
              <a:lumMod val="40000"/>
              <a:lumOff val="6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600"/>
              </a:spcBef>
            </a:pPr>
            <a:r>
              <a:rPr lang="en-US" sz="900" b="0" i="1" dirty="0">
                <a:solidFill>
                  <a:srgbClr val="000000"/>
                </a:solidFill>
                <a:effectLst/>
                <a:latin typeface="+mj-lt"/>
              </a:rPr>
              <a:t>Core</a:t>
            </a:r>
            <a:endParaRPr lang="en-US" sz="900" b="0" dirty="0">
              <a:solidFill>
                <a:srgbClr val="000000"/>
              </a:solidFill>
              <a:effectLst/>
              <a:latin typeface="+mj-lt"/>
            </a:endParaRPr>
          </a:p>
        </p:txBody>
      </p:sp>
      <p:sp>
        <p:nvSpPr>
          <p:cNvPr id="25" name="Rectangle 24">
            <a:extLst>
              <a:ext uri="{FF2B5EF4-FFF2-40B4-BE49-F238E27FC236}">
                <a16:creationId xmlns:a16="http://schemas.microsoft.com/office/drawing/2014/main" id="{F7E3780D-07E3-49CB-A488-8D48D2DD727B}"/>
              </a:ext>
            </a:extLst>
          </p:cNvPr>
          <p:cNvSpPr/>
          <p:nvPr/>
        </p:nvSpPr>
        <p:spPr>
          <a:xfrm>
            <a:off x="3987716" y="5097380"/>
            <a:ext cx="641139" cy="310307"/>
          </a:xfrm>
          <a:prstGeom prst="rect">
            <a:avLst/>
          </a:prstGeom>
          <a:pattFill prst="ltDnDiag">
            <a:fgClr>
              <a:schemeClr val="accent1">
                <a:lumMod val="40000"/>
                <a:lumOff val="60000"/>
              </a:schemeClr>
            </a:fgClr>
            <a:bgClr>
              <a:schemeClr val="bg1"/>
            </a:bgClr>
          </a:pattFill>
          <a:ln w="12700">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sz="900" i="1" dirty="0">
                <a:solidFill>
                  <a:srgbClr val="000000"/>
                </a:solidFill>
                <a:latin typeface="+mj-lt"/>
              </a:rPr>
              <a:t>Module</a:t>
            </a:r>
            <a:endParaRPr lang="en-US" sz="900" b="0" i="1" dirty="0">
              <a:solidFill>
                <a:srgbClr val="000000"/>
              </a:solidFill>
              <a:effectLst/>
              <a:latin typeface="+mj-lt"/>
            </a:endParaRPr>
          </a:p>
        </p:txBody>
      </p:sp>
      <p:sp>
        <p:nvSpPr>
          <p:cNvPr id="26" name="Rectangle 25">
            <a:extLst>
              <a:ext uri="{FF2B5EF4-FFF2-40B4-BE49-F238E27FC236}">
                <a16:creationId xmlns:a16="http://schemas.microsoft.com/office/drawing/2014/main" id="{06355F29-BF53-45D1-8A9B-DD83D357F34D}"/>
              </a:ext>
            </a:extLst>
          </p:cNvPr>
          <p:cNvSpPr/>
          <p:nvPr/>
        </p:nvSpPr>
        <p:spPr>
          <a:xfrm>
            <a:off x="3921566" y="4363966"/>
            <a:ext cx="773438" cy="310307"/>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600"/>
              </a:spcBef>
            </a:pPr>
            <a:r>
              <a:rPr lang="en-US" sz="900" b="0" i="1" dirty="0">
                <a:solidFill>
                  <a:srgbClr val="000000"/>
                </a:solidFill>
                <a:effectLst/>
                <a:latin typeface="+mj-lt"/>
              </a:rPr>
              <a:t>Legend</a:t>
            </a:r>
            <a:endParaRPr lang="en-US" sz="900" b="0" dirty="0">
              <a:solidFill>
                <a:srgbClr val="000000"/>
              </a:solidFill>
              <a:effectLst/>
              <a:latin typeface="+mj-lt"/>
            </a:endParaRPr>
          </a:p>
        </p:txBody>
      </p:sp>
      <p:cxnSp>
        <p:nvCxnSpPr>
          <p:cNvPr id="27" name="Connecteur droit 75">
            <a:extLst>
              <a:ext uri="{FF2B5EF4-FFF2-40B4-BE49-F238E27FC236}">
                <a16:creationId xmlns:a16="http://schemas.microsoft.com/office/drawing/2014/main" id="{50E23C35-10CA-4F66-8F77-1C5C48B4794F}"/>
              </a:ext>
            </a:extLst>
          </p:cNvPr>
          <p:cNvCxnSpPr>
            <a:cxnSpLocks/>
          </p:cNvCxnSpPr>
          <p:nvPr/>
        </p:nvCxnSpPr>
        <p:spPr>
          <a:xfrm>
            <a:off x="5373351" y="1117397"/>
            <a:ext cx="411638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71">
            <a:extLst>
              <a:ext uri="{FF2B5EF4-FFF2-40B4-BE49-F238E27FC236}">
                <a16:creationId xmlns:a16="http://schemas.microsoft.com/office/drawing/2014/main" id="{03F2954B-D895-49EC-8883-7EBE00F6AA0E}"/>
              </a:ext>
            </a:extLst>
          </p:cNvPr>
          <p:cNvCxnSpPr>
            <a:cxnSpLocks/>
          </p:cNvCxnSpPr>
          <p:nvPr/>
        </p:nvCxnSpPr>
        <p:spPr>
          <a:xfrm>
            <a:off x="4963626" y="1354267"/>
            <a:ext cx="0" cy="4053420"/>
          </a:xfrm>
          <a:prstGeom prst="line">
            <a:avLst/>
          </a:prstGeom>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242F26BC-48D8-467A-A6CD-331EC9B568C9}"/>
              </a:ext>
            </a:extLst>
          </p:cNvPr>
          <p:cNvSpPr/>
          <p:nvPr/>
        </p:nvSpPr>
        <p:spPr>
          <a:xfrm>
            <a:off x="3810000" y="4381500"/>
            <a:ext cx="965819" cy="1130300"/>
          </a:xfrm>
          <a:prstGeom prst="rect">
            <a:avLst/>
          </a:prstGeom>
          <a:noFill/>
          <a:ln w="127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Arial" panose="020B0604020202020204" pitchFamily="34" charset="0"/>
              <a:buChar char="•"/>
            </a:pPr>
            <a:endParaRPr lang="en-US" sz="1000" dirty="0">
              <a:solidFill>
                <a:schemeClr val="tx1"/>
              </a:solidFill>
            </a:endParaRPr>
          </a:p>
        </p:txBody>
      </p:sp>
      <p:cxnSp>
        <p:nvCxnSpPr>
          <p:cNvPr id="32" name="Connecteur droit 75">
            <a:extLst>
              <a:ext uri="{FF2B5EF4-FFF2-40B4-BE49-F238E27FC236}">
                <a16:creationId xmlns:a16="http://schemas.microsoft.com/office/drawing/2014/main" id="{9BF2C074-4B26-48E2-85BD-8997D2B60BC8}"/>
              </a:ext>
            </a:extLst>
          </p:cNvPr>
          <p:cNvCxnSpPr>
            <a:cxnSpLocks/>
          </p:cNvCxnSpPr>
          <p:nvPr/>
        </p:nvCxnSpPr>
        <p:spPr>
          <a:xfrm>
            <a:off x="287953" y="1117397"/>
            <a:ext cx="4265949" cy="0"/>
          </a:xfrm>
          <a:prstGeom prst="line">
            <a:avLst/>
          </a:prstGeom>
        </p:spPr>
        <p:style>
          <a:lnRef idx="1">
            <a:schemeClr val="accent1"/>
          </a:lnRef>
          <a:fillRef idx="0">
            <a:schemeClr val="accent1"/>
          </a:fillRef>
          <a:effectRef idx="0">
            <a:schemeClr val="accent1"/>
          </a:effectRef>
          <a:fontRef idx="minor">
            <a:schemeClr val="tx1"/>
          </a:fontRef>
        </p:style>
      </p:cxnSp>
      <p:sp>
        <p:nvSpPr>
          <p:cNvPr id="33" name="TextBox 25">
            <a:extLst>
              <a:ext uri="{FF2B5EF4-FFF2-40B4-BE49-F238E27FC236}">
                <a16:creationId xmlns:a16="http://schemas.microsoft.com/office/drawing/2014/main" id="{0C42220C-E0C0-4442-8C78-C607D32D7C6A}"/>
              </a:ext>
            </a:extLst>
          </p:cNvPr>
          <p:cNvSpPr txBox="1"/>
          <p:nvPr/>
        </p:nvSpPr>
        <p:spPr>
          <a:xfrm>
            <a:off x="936394" y="990306"/>
            <a:ext cx="2969066" cy="230832"/>
          </a:xfrm>
          <a:prstGeom prst="rect">
            <a:avLst/>
          </a:prstGeom>
          <a:solidFill>
            <a:schemeClr val="bg1"/>
          </a:solidFill>
        </p:spPr>
        <p:txBody>
          <a:bodyPr wrap="square" rtlCol="0">
            <a:spAutoFit/>
          </a:bodyPr>
          <a:lstStyle/>
          <a:p>
            <a:pPr algn="ctr"/>
            <a:r>
              <a:rPr lang="en-US" sz="900" dirty="0">
                <a:solidFill>
                  <a:schemeClr val="accent1">
                    <a:lumMod val="75000"/>
                  </a:schemeClr>
                </a:solidFill>
              </a:rPr>
              <a:t>CED Connect Claims Platform illustration</a:t>
            </a:r>
          </a:p>
        </p:txBody>
      </p:sp>
      <p:sp>
        <p:nvSpPr>
          <p:cNvPr id="34" name="TextBox 25">
            <a:extLst>
              <a:ext uri="{FF2B5EF4-FFF2-40B4-BE49-F238E27FC236}">
                <a16:creationId xmlns:a16="http://schemas.microsoft.com/office/drawing/2014/main" id="{C83894F5-3A2A-4D54-AE15-3AE551436F84}"/>
              </a:ext>
            </a:extLst>
          </p:cNvPr>
          <p:cNvSpPr txBox="1"/>
          <p:nvPr/>
        </p:nvSpPr>
        <p:spPr>
          <a:xfrm>
            <a:off x="6758258" y="990306"/>
            <a:ext cx="1496135" cy="230832"/>
          </a:xfrm>
          <a:prstGeom prst="rect">
            <a:avLst/>
          </a:prstGeom>
          <a:solidFill>
            <a:schemeClr val="bg1"/>
          </a:solidFill>
        </p:spPr>
        <p:txBody>
          <a:bodyPr wrap="square" rtlCol="0">
            <a:spAutoFit/>
          </a:bodyPr>
          <a:lstStyle/>
          <a:p>
            <a:pPr algn="ctr"/>
            <a:r>
              <a:rPr lang="en-US" sz="900" dirty="0">
                <a:solidFill>
                  <a:schemeClr val="accent1">
                    <a:lumMod val="75000"/>
                  </a:schemeClr>
                </a:solidFill>
              </a:rPr>
              <a:t>Comments</a:t>
            </a:r>
          </a:p>
        </p:txBody>
      </p:sp>
      <p:sp>
        <p:nvSpPr>
          <p:cNvPr id="35" name="Rectangle 34">
            <a:extLst>
              <a:ext uri="{FF2B5EF4-FFF2-40B4-BE49-F238E27FC236}">
                <a16:creationId xmlns:a16="http://schemas.microsoft.com/office/drawing/2014/main" id="{6E7DE376-6590-44EF-AE1D-4EFDD8EAD509}"/>
              </a:ext>
            </a:extLst>
          </p:cNvPr>
          <p:cNvSpPr/>
          <p:nvPr/>
        </p:nvSpPr>
        <p:spPr>
          <a:xfrm>
            <a:off x="5396447" y="1354267"/>
            <a:ext cx="4093285" cy="4053411"/>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spcBef>
                <a:spcPts val="600"/>
              </a:spcBef>
              <a:buClr>
                <a:schemeClr val="tx1"/>
              </a:buClr>
              <a:buFont typeface="Arial" panose="020B0604020202020204" pitchFamily="34" charset="0"/>
              <a:buChar char="•"/>
            </a:pPr>
            <a:r>
              <a:rPr lang="en-US" sz="900" dirty="0">
                <a:solidFill>
                  <a:schemeClr val="accent5">
                    <a:lumMod val="75000"/>
                  </a:schemeClr>
                </a:solidFill>
              </a:rPr>
              <a:t>CED Connect </a:t>
            </a:r>
            <a:r>
              <a:rPr lang="en-US" sz="900" dirty="0">
                <a:solidFill>
                  <a:schemeClr val="tx1"/>
                </a:solidFill>
              </a:rPr>
              <a:t>is the in-house </a:t>
            </a:r>
            <a:r>
              <a:rPr lang="en-US" sz="900" dirty="0" err="1">
                <a:solidFill>
                  <a:schemeClr val="tx1"/>
                </a:solidFill>
              </a:rPr>
              <a:t>InsurTech</a:t>
            </a:r>
            <a:r>
              <a:rPr lang="en-US" sz="900" dirty="0">
                <a:solidFill>
                  <a:schemeClr val="tx1"/>
                </a:solidFill>
              </a:rPr>
              <a:t> operation of CED, where &gt;60% of claims are handled on a fully automated basis</a:t>
            </a:r>
          </a:p>
          <a:p>
            <a:pPr marL="628650" lvl="1" indent="-171450">
              <a:spcBef>
                <a:spcPts val="600"/>
              </a:spcBef>
              <a:buFont typeface="Courier New" panose="02070309020205020404" pitchFamily="49" charset="0"/>
              <a:buChar char="o"/>
            </a:pPr>
            <a:r>
              <a:rPr lang="en-US" sz="900" dirty="0">
                <a:solidFill>
                  <a:schemeClr val="tx1"/>
                </a:solidFill>
              </a:rPr>
              <a:t>AI enables to calculate claim amounts automatically based solely on photos, and enable better fraud detection</a:t>
            </a:r>
          </a:p>
          <a:p>
            <a:pPr marL="171450" indent="-171450">
              <a:spcBef>
                <a:spcPts val="600"/>
              </a:spcBef>
              <a:buFont typeface="Arial" panose="020B0604020202020204" pitchFamily="34" charset="0"/>
              <a:buChar char="•"/>
            </a:pPr>
            <a:r>
              <a:rPr lang="en-US" sz="900" dirty="0">
                <a:solidFill>
                  <a:schemeClr val="tx1"/>
                </a:solidFill>
              </a:rPr>
              <a:t>CED leverages </a:t>
            </a:r>
            <a:r>
              <a:rPr lang="en-US" sz="900" dirty="0">
                <a:solidFill>
                  <a:schemeClr val="accent5">
                    <a:lumMod val="75000"/>
                  </a:schemeClr>
                </a:solidFill>
              </a:rPr>
              <a:t>BDEO technology</a:t>
            </a:r>
            <a:r>
              <a:rPr lang="en-US" sz="900" dirty="0">
                <a:solidFill>
                  <a:schemeClr val="tx1"/>
                </a:solidFill>
              </a:rPr>
              <a:t>, that enables to:</a:t>
            </a:r>
          </a:p>
          <a:p>
            <a:pPr marL="628650" lvl="1" indent="-171450">
              <a:spcBef>
                <a:spcPts val="600"/>
              </a:spcBef>
              <a:buFont typeface="Courier New" panose="02070309020205020404" pitchFamily="49" charset="0"/>
              <a:buChar char="o"/>
            </a:pPr>
            <a:r>
              <a:rPr lang="en-US" sz="900" dirty="0">
                <a:solidFill>
                  <a:schemeClr val="tx1"/>
                </a:solidFill>
              </a:rPr>
              <a:t>Connect to geo-localized video call initiated by a simple text message, without having to install any apps on your cell phone</a:t>
            </a:r>
          </a:p>
          <a:p>
            <a:pPr marL="628650" lvl="1" indent="-171450">
              <a:spcBef>
                <a:spcPts val="600"/>
              </a:spcBef>
              <a:buFont typeface="Courier New" panose="02070309020205020404" pitchFamily="49" charset="0"/>
              <a:buChar char="o"/>
            </a:pPr>
            <a:r>
              <a:rPr lang="en-US" sz="900" dirty="0">
                <a:solidFill>
                  <a:schemeClr val="tx1"/>
                </a:solidFill>
              </a:rPr>
              <a:t>Obtain documentary evidence thanks to remote photos and video capture system</a:t>
            </a:r>
          </a:p>
          <a:p>
            <a:pPr marL="628650" lvl="1" indent="-171450">
              <a:spcBef>
                <a:spcPts val="600"/>
              </a:spcBef>
              <a:buFont typeface="Courier New" panose="02070309020205020404" pitchFamily="49" charset="0"/>
              <a:buChar char="o"/>
            </a:pPr>
            <a:r>
              <a:rPr lang="en-US" sz="900" dirty="0">
                <a:solidFill>
                  <a:schemeClr val="tx1"/>
                </a:solidFill>
              </a:rPr>
              <a:t>AI engine to analyze documentary evidence to prevent fraud and reduce costs</a:t>
            </a:r>
          </a:p>
          <a:p>
            <a:pPr marL="171450" indent="-171450">
              <a:spcBef>
                <a:spcPts val="600"/>
              </a:spcBef>
              <a:buFont typeface="Arial" panose="020B0604020202020204" pitchFamily="34" charset="0"/>
              <a:buChar char="•"/>
            </a:pPr>
            <a:r>
              <a:rPr lang="en-US" sz="900" dirty="0">
                <a:solidFill>
                  <a:schemeClr val="tx1"/>
                </a:solidFill>
              </a:rPr>
              <a:t>Next steps in their digitalization: proposing </a:t>
            </a:r>
            <a:r>
              <a:rPr lang="en-US" sz="900" dirty="0">
                <a:solidFill>
                  <a:schemeClr val="accent5">
                    <a:lumMod val="75000"/>
                  </a:schemeClr>
                </a:solidFill>
              </a:rPr>
              <a:t>100% digitalized paths </a:t>
            </a:r>
            <a:r>
              <a:rPr lang="en-US" sz="900" dirty="0">
                <a:solidFill>
                  <a:schemeClr val="tx1"/>
                </a:solidFill>
              </a:rPr>
              <a:t>(making appointments online directly with experts on their smartphones, having access to experts’ agendas) with the following support:</a:t>
            </a:r>
          </a:p>
          <a:p>
            <a:pPr marL="628650" lvl="1" indent="-171450">
              <a:spcBef>
                <a:spcPts val="600"/>
              </a:spcBef>
              <a:buFont typeface="Courier New" panose="02070309020205020404" pitchFamily="49" charset="0"/>
              <a:buChar char="o"/>
            </a:pPr>
            <a:r>
              <a:rPr lang="en-US" sz="900" dirty="0">
                <a:solidFill>
                  <a:schemeClr val="tx1"/>
                </a:solidFill>
              </a:rPr>
              <a:t>50 developers in Tunis to address digitalization and innovation stakes</a:t>
            </a:r>
          </a:p>
          <a:p>
            <a:pPr marL="628650" lvl="1" indent="-171450">
              <a:spcBef>
                <a:spcPts val="600"/>
              </a:spcBef>
              <a:buFont typeface="Courier New" panose="02070309020205020404" pitchFamily="49" charset="0"/>
              <a:buChar char="o"/>
            </a:pPr>
            <a:r>
              <a:rPr lang="en-US" sz="900" dirty="0">
                <a:solidFill>
                  <a:schemeClr val="tx1"/>
                </a:solidFill>
              </a:rPr>
              <a:t>Their investment fund, to partner with </a:t>
            </a:r>
            <a:r>
              <a:rPr lang="en-US" sz="900" dirty="0" err="1">
                <a:solidFill>
                  <a:schemeClr val="tx1"/>
                </a:solidFill>
              </a:rPr>
              <a:t>insurtech</a:t>
            </a:r>
            <a:r>
              <a:rPr lang="en-US" sz="900" dirty="0">
                <a:solidFill>
                  <a:schemeClr val="tx1"/>
                </a:solidFill>
              </a:rPr>
              <a:t> companies</a:t>
            </a:r>
          </a:p>
        </p:txBody>
      </p:sp>
      <p:pic>
        <p:nvPicPr>
          <p:cNvPr id="37" name="Image 36">
            <a:extLst>
              <a:ext uri="{FF2B5EF4-FFF2-40B4-BE49-F238E27FC236}">
                <a16:creationId xmlns:a16="http://schemas.microsoft.com/office/drawing/2014/main" id="{735B537E-7BFE-4E04-B362-27639D36D254}"/>
              </a:ext>
            </a:extLst>
          </p:cNvPr>
          <p:cNvPicPr>
            <a:picLocks noChangeAspect="1"/>
          </p:cNvPicPr>
          <p:nvPr/>
        </p:nvPicPr>
        <p:blipFill>
          <a:blip r:embed="rId6"/>
          <a:stretch>
            <a:fillRect/>
          </a:stretch>
        </p:blipFill>
        <p:spPr>
          <a:xfrm>
            <a:off x="4166625" y="2716109"/>
            <a:ext cx="739708" cy="1425781"/>
          </a:xfrm>
          <a:prstGeom prst="rect">
            <a:avLst/>
          </a:prstGeom>
        </p:spPr>
      </p:pic>
      <p:grpSp>
        <p:nvGrpSpPr>
          <p:cNvPr id="38" name="Groupe 37">
            <a:extLst>
              <a:ext uri="{FF2B5EF4-FFF2-40B4-BE49-F238E27FC236}">
                <a16:creationId xmlns:a16="http://schemas.microsoft.com/office/drawing/2014/main" id="{51059F0F-CB39-4562-B1A7-ADE9D2AC32D7}"/>
              </a:ext>
            </a:extLst>
          </p:cNvPr>
          <p:cNvGrpSpPr/>
          <p:nvPr/>
        </p:nvGrpSpPr>
        <p:grpSpPr>
          <a:xfrm>
            <a:off x="88952" y="132639"/>
            <a:ext cx="461578" cy="478240"/>
            <a:chOff x="8611950" y="2143094"/>
            <a:chExt cx="288149" cy="288149"/>
          </a:xfrm>
        </p:grpSpPr>
        <p:pic>
          <p:nvPicPr>
            <p:cNvPr id="39" name="Graphic 30" descr="Magnifying glass with solid fill">
              <a:extLst>
                <a:ext uri="{FF2B5EF4-FFF2-40B4-BE49-F238E27FC236}">
                  <a16:creationId xmlns:a16="http://schemas.microsoft.com/office/drawing/2014/main" id="{7471CA27-0C72-40A2-9794-44EBF309C3DA}"/>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611950" y="2143094"/>
              <a:ext cx="288149" cy="288149"/>
            </a:xfrm>
            <a:prstGeom prst="rect">
              <a:avLst/>
            </a:prstGeom>
          </p:spPr>
        </p:pic>
        <p:sp>
          <p:nvSpPr>
            <p:cNvPr id="40" name="Ellipse 39">
              <a:extLst>
                <a:ext uri="{FF2B5EF4-FFF2-40B4-BE49-F238E27FC236}">
                  <a16:creationId xmlns:a16="http://schemas.microsoft.com/office/drawing/2014/main" id="{7E1EA942-DCE8-4CB4-A6CD-F002A4046CDC}"/>
                </a:ext>
              </a:extLst>
            </p:cNvPr>
            <p:cNvSpPr/>
            <p:nvPr/>
          </p:nvSpPr>
          <p:spPr>
            <a:xfrm>
              <a:off x="8655657" y="2185810"/>
              <a:ext cx="144000" cy="144000"/>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rgbClr val="00B0F0"/>
                  </a:solidFill>
                </a:rPr>
                <a:t>3</a:t>
              </a:r>
            </a:p>
          </p:txBody>
        </p:sp>
      </p:grpSp>
      <p:sp>
        <p:nvSpPr>
          <p:cNvPr id="41" name="Text Placeholder 38">
            <a:extLst>
              <a:ext uri="{FF2B5EF4-FFF2-40B4-BE49-F238E27FC236}">
                <a16:creationId xmlns:a16="http://schemas.microsoft.com/office/drawing/2014/main" id="{543133D6-14FE-4614-9937-A1C6BE4F5B59}"/>
              </a:ext>
            </a:extLst>
          </p:cNvPr>
          <p:cNvSpPr txBox="1">
            <a:spLocks/>
          </p:cNvSpPr>
          <p:nvPr/>
        </p:nvSpPr>
        <p:spPr>
          <a:xfrm>
            <a:off x="5172051" y="6371796"/>
            <a:ext cx="3365367" cy="255341"/>
          </a:xfrm>
        </p:spPr>
        <p:txBody>
          <a:bodyPr/>
          <a:lstStyle>
            <a:lvl1pPr marL="371464" indent="-371464" algn="l" defTabSz="990570" rtl="0" eaLnBrk="1" latinLnBrk="0" hangingPunct="1">
              <a:spcBef>
                <a:spcPct val="20000"/>
              </a:spcBef>
              <a:buFont typeface="Arial" pitchFamily="34" charset="0"/>
              <a:buChar char="•"/>
              <a:defRPr sz="3467" kern="1200">
                <a:solidFill>
                  <a:schemeClr val="tx1"/>
                </a:solidFill>
                <a:latin typeface="+mn-lt"/>
                <a:ea typeface="+mn-ea"/>
                <a:cs typeface="+mn-cs"/>
              </a:defRPr>
            </a:lvl1pPr>
            <a:lvl2pPr marL="804838" indent="-309553" algn="l" defTabSz="990570" rtl="0" eaLnBrk="1" latinLnBrk="0" hangingPunct="1">
              <a:spcBef>
                <a:spcPct val="20000"/>
              </a:spcBef>
              <a:buFont typeface="Arial" pitchFamily="34" charset="0"/>
              <a:buChar char="–"/>
              <a:defRPr sz="3033" kern="1200">
                <a:solidFill>
                  <a:schemeClr val="tx1"/>
                </a:solidFill>
                <a:latin typeface="+mn-lt"/>
                <a:ea typeface="+mn-ea"/>
                <a:cs typeface="+mn-cs"/>
              </a:defRPr>
            </a:lvl2pPr>
            <a:lvl3pPr marL="1238212" indent="-247642" algn="l" defTabSz="990570" rtl="0" eaLnBrk="1" latinLnBrk="0" hangingPunct="1">
              <a:spcBef>
                <a:spcPct val="20000"/>
              </a:spcBef>
              <a:buFont typeface="Arial" pitchFamily="34" charset="0"/>
              <a:buChar char="•"/>
              <a:defRPr sz="2600" kern="1200">
                <a:solidFill>
                  <a:schemeClr val="tx1"/>
                </a:solidFill>
                <a:latin typeface="+mn-lt"/>
                <a:ea typeface="+mn-ea"/>
                <a:cs typeface="+mn-cs"/>
              </a:defRPr>
            </a:lvl3pPr>
            <a:lvl4pPr marL="1733497"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4pPr>
            <a:lvl5pPr marL="2228781"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5pPr>
            <a:lvl6pPr marL="2724066"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6pPr>
            <a:lvl7pPr marL="3219351"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7pPr>
            <a:lvl8pPr marL="3714636"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8pPr>
            <a:lvl9pPr marL="4209920"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9pPr>
          </a:lstStyle>
          <a:p>
            <a:pPr marL="0" indent="0">
              <a:buNone/>
            </a:pPr>
            <a:r>
              <a:rPr lang="en-US" sz="800" i="1" dirty="0">
                <a:solidFill>
                  <a:schemeClr val="bg1"/>
                </a:solidFill>
              </a:rPr>
              <a:t>Sources: eleven research and analysis, expert calls</a:t>
            </a:r>
          </a:p>
        </p:txBody>
      </p:sp>
      <p:pic>
        <p:nvPicPr>
          <p:cNvPr id="4" name="Image 3">
            <a:extLst>
              <a:ext uri="{FF2B5EF4-FFF2-40B4-BE49-F238E27FC236}">
                <a16:creationId xmlns:a16="http://schemas.microsoft.com/office/drawing/2014/main" id="{828C03B8-3A3A-4E8F-8484-000B07179F25}"/>
              </a:ext>
            </a:extLst>
          </p:cNvPr>
          <p:cNvPicPr>
            <a:picLocks noChangeAspect="1"/>
          </p:cNvPicPr>
          <p:nvPr/>
        </p:nvPicPr>
        <p:blipFill>
          <a:blip r:embed="rId9"/>
          <a:stretch>
            <a:fillRect/>
          </a:stretch>
        </p:blipFill>
        <p:spPr>
          <a:xfrm>
            <a:off x="10324556" y="1197834"/>
            <a:ext cx="3680528" cy="2049856"/>
          </a:xfrm>
          <a:prstGeom prst="rect">
            <a:avLst/>
          </a:prstGeom>
        </p:spPr>
      </p:pic>
    </p:spTree>
    <p:extLst>
      <p:ext uri="{BB962C8B-B14F-4D97-AF65-F5344CB8AC3E}">
        <p14:creationId xmlns:p14="http://schemas.microsoft.com/office/powerpoint/2010/main" val="17776013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44A8661F-A698-4B3A-8522-3EA11ED55901}"/>
              </a:ext>
            </a:extLst>
          </p:cNvPr>
          <p:cNvGraphicFramePr>
            <a:graphicFrameLocks noChangeAspect="1"/>
          </p:cNvGraphicFramePr>
          <p:nvPr>
            <p:custDataLst>
              <p:tags r:id="rId1"/>
            </p:custDataLst>
            <p:extLst>
              <p:ext uri="{D42A27DB-BD31-4B8C-83A1-F6EECF244321}">
                <p14:modId xmlns:p14="http://schemas.microsoft.com/office/powerpoint/2010/main" val="170587040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501" imgH="502" progId="TCLayout.ActiveDocument.1">
                  <p:embed/>
                </p:oleObj>
              </mc:Choice>
              <mc:Fallback>
                <p:oleObj name="think-cell Slide" r:id="rId4" imgW="501" imgH="502" progId="TCLayout.ActiveDocument.1">
                  <p:embed/>
                  <p:pic>
                    <p:nvPicPr>
                      <p:cNvPr id="3" name="Object 2" hidden="1">
                        <a:extLst>
                          <a:ext uri="{FF2B5EF4-FFF2-40B4-BE49-F238E27FC236}">
                            <a16:creationId xmlns:a16="http://schemas.microsoft.com/office/drawing/2014/main" id="{44A8661F-A698-4B3A-8522-3EA11ED55901}"/>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22CE637A-08CD-4B57-9E43-4D794A97D425}"/>
              </a:ext>
            </a:extLst>
          </p:cNvPr>
          <p:cNvSpPr>
            <a:spLocks noGrp="1"/>
          </p:cNvSpPr>
          <p:nvPr>
            <p:ph type="ctrTitle"/>
          </p:nvPr>
        </p:nvSpPr>
        <p:spPr>
          <a:xfrm>
            <a:off x="584515" y="116632"/>
            <a:ext cx="8397555" cy="576064"/>
          </a:xfrm>
        </p:spPr>
        <p:txBody>
          <a:bodyPr vert="horz"/>
          <a:lstStyle/>
          <a:p>
            <a:r>
              <a:rPr lang="en-US" sz="1300" dirty="0"/>
              <a:t>Peers / Competitors – </a:t>
            </a:r>
            <a:r>
              <a:rPr lang="en-US" sz="1300" dirty="0" err="1"/>
              <a:t>Multiasistencia</a:t>
            </a:r>
            <a:br>
              <a:rPr lang="en-US" sz="1300" b="0" dirty="0"/>
            </a:br>
            <a:r>
              <a:rPr lang="en-US" sz="1300" b="0" dirty="0" err="1">
                <a:latin typeface="+mj-lt"/>
              </a:rPr>
              <a:t>Multiasistencia</a:t>
            </a:r>
            <a:r>
              <a:rPr lang="en-US" sz="1300" b="0" dirty="0">
                <a:latin typeface="+mj-lt"/>
              </a:rPr>
              <a:t> has chosen to </a:t>
            </a:r>
            <a:r>
              <a:rPr lang="en-US" sz="1300" b="0" dirty="0">
                <a:solidFill>
                  <a:schemeClr val="accent5">
                    <a:lumMod val="75000"/>
                  </a:schemeClr>
                </a:solidFill>
                <a:latin typeface="+mj-lt"/>
              </a:rPr>
              <a:t>focus on digital early </a:t>
            </a:r>
            <a:r>
              <a:rPr lang="en-US" sz="1300" b="0" dirty="0">
                <a:latin typeface="+mj-lt"/>
              </a:rPr>
              <a:t>on and to provide a </a:t>
            </a:r>
            <a:r>
              <a:rPr lang="en-US" sz="1300" b="0" dirty="0">
                <a:solidFill>
                  <a:schemeClr val="accent5">
                    <a:lumMod val="75000"/>
                  </a:schemeClr>
                </a:solidFill>
                <a:latin typeface="+mj-lt"/>
              </a:rPr>
              <a:t>set of self-managing and personalized solutions</a:t>
            </a:r>
            <a:r>
              <a:rPr lang="en-US" sz="1300" b="0" dirty="0">
                <a:latin typeface="+mj-lt"/>
              </a:rPr>
              <a:t> to the customer, by automating its workflow</a:t>
            </a:r>
            <a:endParaRPr lang="en-US" sz="1300" b="0" dirty="0"/>
          </a:p>
        </p:txBody>
      </p:sp>
      <p:pic>
        <p:nvPicPr>
          <p:cNvPr id="5" name="Picture 4">
            <a:extLst>
              <a:ext uri="{FF2B5EF4-FFF2-40B4-BE49-F238E27FC236}">
                <a16:creationId xmlns:a16="http://schemas.microsoft.com/office/drawing/2014/main" id="{D2F1D639-27C1-48E1-A2DC-A3E4628C0CBD}"/>
              </a:ext>
            </a:extLst>
          </p:cNvPr>
          <p:cNvPicPr>
            <a:picLocks noChangeAspect="1"/>
          </p:cNvPicPr>
          <p:nvPr/>
        </p:nvPicPr>
        <p:blipFill>
          <a:blip r:embed="rId6"/>
          <a:stretch>
            <a:fillRect/>
          </a:stretch>
        </p:blipFill>
        <p:spPr>
          <a:xfrm>
            <a:off x="1381924" y="3558110"/>
            <a:ext cx="2389271" cy="1307981"/>
          </a:xfrm>
          <a:prstGeom prst="rect">
            <a:avLst/>
          </a:prstGeom>
        </p:spPr>
      </p:pic>
      <p:grpSp>
        <p:nvGrpSpPr>
          <p:cNvPr id="14" name="Groupe 13">
            <a:extLst>
              <a:ext uri="{FF2B5EF4-FFF2-40B4-BE49-F238E27FC236}">
                <a16:creationId xmlns:a16="http://schemas.microsoft.com/office/drawing/2014/main" id="{38F6F087-9913-44CA-8929-CCCB784498AE}"/>
              </a:ext>
            </a:extLst>
          </p:cNvPr>
          <p:cNvGrpSpPr/>
          <p:nvPr/>
        </p:nvGrpSpPr>
        <p:grpSpPr>
          <a:xfrm>
            <a:off x="88952" y="132639"/>
            <a:ext cx="461578" cy="478240"/>
            <a:chOff x="8611950" y="2143094"/>
            <a:chExt cx="288149" cy="288149"/>
          </a:xfrm>
        </p:grpSpPr>
        <p:pic>
          <p:nvPicPr>
            <p:cNvPr id="16" name="Graphic 30" descr="Magnifying glass with solid fill">
              <a:extLst>
                <a:ext uri="{FF2B5EF4-FFF2-40B4-BE49-F238E27FC236}">
                  <a16:creationId xmlns:a16="http://schemas.microsoft.com/office/drawing/2014/main" id="{2DC48CB1-B484-4678-9BCB-CFAE41D95B86}"/>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611950" y="2143094"/>
              <a:ext cx="288149" cy="288149"/>
            </a:xfrm>
            <a:prstGeom prst="rect">
              <a:avLst/>
            </a:prstGeom>
          </p:spPr>
        </p:pic>
        <p:sp>
          <p:nvSpPr>
            <p:cNvPr id="17" name="Ellipse 16">
              <a:extLst>
                <a:ext uri="{FF2B5EF4-FFF2-40B4-BE49-F238E27FC236}">
                  <a16:creationId xmlns:a16="http://schemas.microsoft.com/office/drawing/2014/main" id="{EAAF5B4D-73E3-453B-97EC-E705A8C01554}"/>
                </a:ext>
              </a:extLst>
            </p:cNvPr>
            <p:cNvSpPr/>
            <p:nvPr/>
          </p:nvSpPr>
          <p:spPr>
            <a:xfrm>
              <a:off x="8655658" y="2185811"/>
              <a:ext cx="144000" cy="144000"/>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rgbClr val="00B0F0"/>
                  </a:solidFill>
                </a:rPr>
                <a:t>4</a:t>
              </a:r>
            </a:p>
          </p:txBody>
        </p:sp>
      </p:grpSp>
      <p:cxnSp>
        <p:nvCxnSpPr>
          <p:cNvPr id="21" name="Straight Connector 71">
            <a:extLst>
              <a:ext uri="{FF2B5EF4-FFF2-40B4-BE49-F238E27FC236}">
                <a16:creationId xmlns:a16="http://schemas.microsoft.com/office/drawing/2014/main" id="{B1A639F8-5359-4D66-AB82-E0FEB65FEEE7}"/>
              </a:ext>
            </a:extLst>
          </p:cNvPr>
          <p:cNvCxnSpPr>
            <a:cxnSpLocks/>
          </p:cNvCxnSpPr>
          <p:nvPr/>
        </p:nvCxnSpPr>
        <p:spPr>
          <a:xfrm>
            <a:off x="4963626" y="1428707"/>
            <a:ext cx="0" cy="397898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Connecteur droit 75">
            <a:extLst>
              <a:ext uri="{FF2B5EF4-FFF2-40B4-BE49-F238E27FC236}">
                <a16:creationId xmlns:a16="http://schemas.microsoft.com/office/drawing/2014/main" id="{9B929B12-AFBA-450E-9525-BA9E595B4D56}"/>
              </a:ext>
            </a:extLst>
          </p:cNvPr>
          <p:cNvCxnSpPr>
            <a:cxnSpLocks/>
          </p:cNvCxnSpPr>
          <p:nvPr/>
        </p:nvCxnSpPr>
        <p:spPr>
          <a:xfrm>
            <a:off x="448081" y="1117397"/>
            <a:ext cx="4265949" cy="0"/>
          </a:xfrm>
          <a:prstGeom prst="line">
            <a:avLst/>
          </a:prstGeom>
        </p:spPr>
        <p:style>
          <a:lnRef idx="1">
            <a:schemeClr val="accent1"/>
          </a:lnRef>
          <a:fillRef idx="0">
            <a:schemeClr val="accent1"/>
          </a:fillRef>
          <a:effectRef idx="0">
            <a:schemeClr val="accent1"/>
          </a:effectRef>
          <a:fontRef idx="minor">
            <a:schemeClr val="tx1"/>
          </a:fontRef>
        </p:style>
      </p:cxnSp>
      <p:sp>
        <p:nvSpPr>
          <p:cNvPr id="23" name="TextBox 25">
            <a:extLst>
              <a:ext uri="{FF2B5EF4-FFF2-40B4-BE49-F238E27FC236}">
                <a16:creationId xmlns:a16="http://schemas.microsoft.com/office/drawing/2014/main" id="{0C95EF0E-C411-407B-BF74-3CD0A42FA4B6}"/>
              </a:ext>
            </a:extLst>
          </p:cNvPr>
          <p:cNvSpPr txBox="1"/>
          <p:nvPr/>
        </p:nvSpPr>
        <p:spPr>
          <a:xfrm>
            <a:off x="1354168" y="990306"/>
            <a:ext cx="2453774" cy="230832"/>
          </a:xfrm>
          <a:prstGeom prst="rect">
            <a:avLst/>
          </a:prstGeom>
          <a:solidFill>
            <a:schemeClr val="bg1"/>
          </a:solidFill>
        </p:spPr>
        <p:txBody>
          <a:bodyPr wrap="square" rtlCol="0">
            <a:spAutoFit/>
          </a:bodyPr>
          <a:lstStyle>
            <a:defPPr>
              <a:defRPr lang="fr-FR"/>
            </a:defPPr>
            <a:lvl1pPr algn="ctr">
              <a:defRPr sz="900">
                <a:solidFill>
                  <a:schemeClr val="accent1">
                    <a:lumMod val="75000"/>
                  </a:schemeClr>
                </a:solidFill>
              </a:defRPr>
            </a:lvl1pPr>
          </a:lstStyle>
          <a:p>
            <a:r>
              <a:rPr lang="en-US" dirty="0" err="1"/>
              <a:t>Multiasistencia</a:t>
            </a:r>
            <a:r>
              <a:rPr lang="en-US" dirty="0"/>
              <a:t> digital chronology</a:t>
            </a:r>
          </a:p>
        </p:txBody>
      </p:sp>
      <p:sp>
        <p:nvSpPr>
          <p:cNvPr id="18" name="Arrow: Right 17">
            <a:extLst>
              <a:ext uri="{FF2B5EF4-FFF2-40B4-BE49-F238E27FC236}">
                <a16:creationId xmlns:a16="http://schemas.microsoft.com/office/drawing/2014/main" id="{B77F2001-EECC-4091-A46F-B13C297AFD91}"/>
              </a:ext>
            </a:extLst>
          </p:cNvPr>
          <p:cNvSpPr/>
          <p:nvPr/>
        </p:nvSpPr>
        <p:spPr>
          <a:xfrm>
            <a:off x="389635" y="2040457"/>
            <a:ext cx="4382843" cy="644858"/>
          </a:xfrm>
          <a:prstGeom prst="rightArrow">
            <a:avLst/>
          </a:prstGeom>
          <a:solidFill>
            <a:schemeClr val="accent1">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Arial" panose="020B0604020202020204" pitchFamily="34" charset="0"/>
              <a:buChar char="•"/>
            </a:pPr>
            <a:endParaRPr lang="en-US" sz="1000" dirty="0">
              <a:solidFill>
                <a:schemeClr val="tx1"/>
              </a:solidFill>
            </a:endParaRPr>
          </a:p>
        </p:txBody>
      </p:sp>
      <p:sp>
        <p:nvSpPr>
          <p:cNvPr id="26" name="TextBox 25">
            <a:extLst>
              <a:ext uri="{FF2B5EF4-FFF2-40B4-BE49-F238E27FC236}">
                <a16:creationId xmlns:a16="http://schemas.microsoft.com/office/drawing/2014/main" id="{1467DC4C-D91B-4890-86E8-8B6B324D9380}"/>
              </a:ext>
            </a:extLst>
          </p:cNvPr>
          <p:cNvSpPr txBox="1"/>
          <p:nvPr/>
        </p:nvSpPr>
        <p:spPr>
          <a:xfrm>
            <a:off x="631804" y="2247470"/>
            <a:ext cx="509281" cy="230832"/>
          </a:xfrm>
          <a:prstGeom prst="rect">
            <a:avLst/>
          </a:prstGeom>
          <a:noFill/>
        </p:spPr>
        <p:txBody>
          <a:bodyPr wrap="square" rtlCol="0">
            <a:spAutoFit/>
          </a:bodyPr>
          <a:lstStyle/>
          <a:p>
            <a:pPr algn="ctr"/>
            <a:r>
              <a:rPr lang="en-US" sz="900" dirty="0"/>
              <a:t>2014</a:t>
            </a:r>
          </a:p>
        </p:txBody>
      </p:sp>
      <p:sp>
        <p:nvSpPr>
          <p:cNvPr id="29" name="TextBox 28">
            <a:extLst>
              <a:ext uri="{FF2B5EF4-FFF2-40B4-BE49-F238E27FC236}">
                <a16:creationId xmlns:a16="http://schemas.microsoft.com/office/drawing/2014/main" id="{D49177BB-F71C-42AC-9A8C-812D68405634}"/>
              </a:ext>
            </a:extLst>
          </p:cNvPr>
          <p:cNvSpPr txBox="1"/>
          <p:nvPr/>
        </p:nvSpPr>
        <p:spPr>
          <a:xfrm>
            <a:off x="1411113" y="2247470"/>
            <a:ext cx="509281" cy="230832"/>
          </a:xfrm>
          <a:prstGeom prst="rect">
            <a:avLst/>
          </a:prstGeom>
          <a:noFill/>
        </p:spPr>
        <p:txBody>
          <a:bodyPr wrap="square" rtlCol="0">
            <a:spAutoFit/>
          </a:bodyPr>
          <a:lstStyle/>
          <a:p>
            <a:pPr algn="ctr"/>
            <a:r>
              <a:rPr lang="en-US" sz="900" dirty="0"/>
              <a:t>2015</a:t>
            </a:r>
          </a:p>
        </p:txBody>
      </p:sp>
      <p:sp>
        <p:nvSpPr>
          <p:cNvPr id="30" name="TextBox 29">
            <a:extLst>
              <a:ext uri="{FF2B5EF4-FFF2-40B4-BE49-F238E27FC236}">
                <a16:creationId xmlns:a16="http://schemas.microsoft.com/office/drawing/2014/main" id="{990B3219-5A14-48A6-A29D-258D28CA817A}"/>
              </a:ext>
            </a:extLst>
          </p:cNvPr>
          <p:cNvSpPr txBox="1"/>
          <p:nvPr/>
        </p:nvSpPr>
        <p:spPr>
          <a:xfrm>
            <a:off x="2205595" y="2247470"/>
            <a:ext cx="509281" cy="230832"/>
          </a:xfrm>
          <a:prstGeom prst="rect">
            <a:avLst/>
          </a:prstGeom>
          <a:noFill/>
        </p:spPr>
        <p:txBody>
          <a:bodyPr wrap="square" rtlCol="0">
            <a:spAutoFit/>
          </a:bodyPr>
          <a:lstStyle/>
          <a:p>
            <a:pPr algn="ctr"/>
            <a:r>
              <a:rPr lang="en-US" sz="900" dirty="0"/>
              <a:t>2016</a:t>
            </a:r>
          </a:p>
        </p:txBody>
      </p:sp>
      <p:sp>
        <p:nvSpPr>
          <p:cNvPr id="31" name="TextBox 30">
            <a:extLst>
              <a:ext uri="{FF2B5EF4-FFF2-40B4-BE49-F238E27FC236}">
                <a16:creationId xmlns:a16="http://schemas.microsoft.com/office/drawing/2014/main" id="{98270023-57CC-4644-A288-9156D3D5FBCE}"/>
              </a:ext>
            </a:extLst>
          </p:cNvPr>
          <p:cNvSpPr txBox="1"/>
          <p:nvPr/>
        </p:nvSpPr>
        <p:spPr>
          <a:xfrm>
            <a:off x="2969731" y="2247470"/>
            <a:ext cx="509281" cy="230832"/>
          </a:xfrm>
          <a:prstGeom prst="rect">
            <a:avLst/>
          </a:prstGeom>
          <a:noFill/>
        </p:spPr>
        <p:txBody>
          <a:bodyPr wrap="square" rtlCol="0">
            <a:spAutoFit/>
          </a:bodyPr>
          <a:lstStyle/>
          <a:p>
            <a:pPr algn="ctr"/>
            <a:r>
              <a:rPr lang="en-US" sz="900" dirty="0"/>
              <a:t>2017</a:t>
            </a:r>
          </a:p>
        </p:txBody>
      </p:sp>
      <p:sp>
        <p:nvSpPr>
          <p:cNvPr id="32" name="TextBox 31">
            <a:extLst>
              <a:ext uri="{FF2B5EF4-FFF2-40B4-BE49-F238E27FC236}">
                <a16:creationId xmlns:a16="http://schemas.microsoft.com/office/drawing/2014/main" id="{9E722F19-F936-4688-BE29-34529CE98CFB}"/>
              </a:ext>
            </a:extLst>
          </p:cNvPr>
          <p:cNvSpPr txBox="1"/>
          <p:nvPr/>
        </p:nvSpPr>
        <p:spPr>
          <a:xfrm>
            <a:off x="3749040" y="2247470"/>
            <a:ext cx="509281" cy="230832"/>
          </a:xfrm>
          <a:prstGeom prst="rect">
            <a:avLst/>
          </a:prstGeom>
          <a:noFill/>
        </p:spPr>
        <p:txBody>
          <a:bodyPr wrap="square" rtlCol="0">
            <a:spAutoFit/>
          </a:bodyPr>
          <a:lstStyle/>
          <a:p>
            <a:pPr algn="ctr"/>
            <a:r>
              <a:rPr lang="en-US" sz="900" dirty="0"/>
              <a:t>2019</a:t>
            </a:r>
          </a:p>
        </p:txBody>
      </p:sp>
      <p:cxnSp>
        <p:nvCxnSpPr>
          <p:cNvPr id="28" name="Straight Arrow Connector 27">
            <a:extLst>
              <a:ext uri="{FF2B5EF4-FFF2-40B4-BE49-F238E27FC236}">
                <a16:creationId xmlns:a16="http://schemas.microsoft.com/office/drawing/2014/main" id="{B3CE31BC-34D4-4E73-A2F9-1ECCA4A3CF50}"/>
              </a:ext>
            </a:extLst>
          </p:cNvPr>
          <p:cNvCxnSpPr>
            <a:cxnSpLocks/>
          </p:cNvCxnSpPr>
          <p:nvPr/>
        </p:nvCxnSpPr>
        <p:spPr>
          <a:xfrm flipV="1">
            <a:off x="886444" y="1960247"/>
            <a:ext cx="0" cy="2990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C53EA0FF-6AC0-4C1C-BF35-72009DE55036}"/>
              </a:ext>
            </a:extLst>
          </p:cNvPr>
          <p:cNvCxnSpPr>
            <a:cxnSpLocks/>
            <a:stCxn id="29" idx="2"/>
          </p:cNvCxnSpPr>
          <p:nvPr/>
        </p:nvCxnSpPr>
        <p:spPr>
          <a:xfrm>
            <a:off x="1665754" y="2478302"/>
            <a:ext cx="0" cy="2990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39BD55F9-6A97-42C2-93FE-FDED86807A94}"/>
              </a:ext>
            </a:extLst>
          </p:cNvPr>
          <p:cNvCxnSpPr>
            <a:cxnSpLocks/>
          </p:cNvCxnSpPr>
          <p:nvPr/>
        </p:nvCxnSpPr>
        <p:spPr>
          <a:xfrm flipV="1">
            <a:off x="2460235" y="1960247"/>
            <a:ext cx="0" cy="2990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27B309F8-220B-46A7-9D33-E986C5BD862B}"/>
              </a:ext>
            </a:extLst>
          </p:cNvPr>
          <p:cNvCxnSpPr>
            <a:cxnSpLocks/>
          </p:cNvCxnSpPr>
          <p:nvPr/>
        </p:nvCxnSpPr>
        <p:spPr>
          <a:xfrm flipH="1" flipV="1">
            <a:off x="4003680" y="1960247"/>
            <a:ext cx="1" cy="2990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9D02EFEF-CAD6-47B0-9CDC-B01BC87D4886}"/>
              </a:ext>
            </a:extLst>
          </p:cNvPr>
          <p:cNvCxnSpPr>
            <a:cxnSpLocks/>
          </p:cNvCxnSpPr>
          <p:nvPr/>
        </p:nvCxnSpPr>
        <p:spPr>
          <a:xfrm flipH="1">
            <a:off x="3230153" y="2486636"/>
            <a:ext cx="1976" cy="2990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013DFE0D-012C-4AE2-A406-883249D468BC}"/>
              </a:ext>
            </a:extLst>
          </p:cNvPr>
          <p:cNvSpPr txBox="1"/>
          <p:nvPr/>
        </p:nvSpPr>
        <p:spPr>
          <a:xfrm>
            <a:off x="324314" y="1303053"/>
            <a:ext cx="1034673" cy="666918"/>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a:defRPr sz="900">
                <a:solidFill>
                  <a:srgbClr val="000000"/>
                </a:soli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ctr"/>
            <a:r>
              <a:rPr lang="en-US" dirty="0"/>
              <a:t>Focus on digital solution for </a:t>
            </a:r>
            <a:r>
              <a:rPr lang="en-US" dirty="0">
                <a:solidFill>
                  <a:schemeClr val="accent5">
                    <a:lumMod val="75000"/>
                  </a:schemeClr>
                </a:solidFill>
              </a:rPr>
              <a:t>operational efficiency</a:t>
            </a:r>
          </a:p>
        </p:txBody>
      </p:sp>
      <p:sp>
        <p:nvSpPr>
          <p:cNvPr id="45" name="TextBox 44">
            <a:extLst>
              <a:ext uri="{FF2B5EF4-FFF2-40B4-BE49-F238E27FC236}">
                <a16:creationId xmlns:a16="http://schemas.microsoft.com/office/drawing/2014/main" id="{81D23D10-6232-4D82-8BCF-13B9525E1855}"/>
              </a:ext>
            </a:extLst>
          </p:cNvPr>
          <p:cNvSpPr txBox="1"/>
          <p:nvPr/>
        </p:nvSpPr>
        <p:spPr>
          <a:xfrm>
            <a:off x="1431865" y="1308511"/>
            <a:ext cx="1907929" cy="666919"/>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defPPr>
              <a:defRPr lang="fr-FR"/>
            </a:defPPr>
            <a:lvl1pPr algn="ctr">
              <a:defRPr sz="1000">
                <a:solidFill>
                  <a:srgbClr val="000000"/>
                </a:soli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900" dirty="0">
                <a:solidFill>
                  <a:schemeClr val="accent5">
                    <a:lumMod val="75000"/>
                  </a:schemeClr>
                </a:solidFill>
              </a:rPr>
              <a:t>New digital channel </a:t>
            </a:r>
            <a:r>
              <a:rPr lang="en-US" sz="900" dirty="0"/>
              <a:t>that allows </a:t>
            </a:r>
            <a:r>
              <a:rPr lang="en-US" sz="900" dirty="0">
                <a:solidFill>
                  <a:schemeClr val="accent5">
                    <a:lumMod val="75000"/>
                  </a:schemeClr>
                </a:solidFill>
              </a:rPr>
              <a:t>end-users to communicate </a:t>
            </a:r>
            <a:r>
              <a:rPr lang="en-US" sz="900" dirty="0"/>
              <a:t>and interact during the management of their claim</a:t>
            </a:r>
          </a:p>
        </p:txBody>
      </p:sp>
      <p:sp>
        <p:nvSpPr>
          <p:cNvPr id="46" name="TextBox 45">
            <a:extLst>
              <a:ext uri="{FF2B5EF4-FFF2-40B4-BE49-F238E27FC236}">
                <a16:creationId xmlns:a16="http://schemas.microsoft.com/office/drawing/2014/main" id="{041E4A41-5EFF-4E8D-82D0-B598CD53AEB6}"/>
              </a:ext>
            </a:extLst>
          </p:cNvPr>
          <p:cNvSpPr txBox="1"/>
          <p:nvPr/>
        </p:nvSpPr>
        <p:spPr>
          <a:xfrm>
            <a:off x="3386858" y="1300022"/>
            <a:ext cx="1529703" cy="666918"/>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defPPr>
              <a:defRPr lang="fr-FR"/>
            </a:defPPr>
            <a:lvl1pPr algn="ctr">
              <a:defRPr sz="1000">
                <a:solidFill>
                  <a:srgbClr val="000000"/>
                </a:soli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900" dirty="0"/>
              <a:t>Macarena, an AI </a:t>
            </a:r>
            <a:r>
              <a:rPr lang="en-US" sz="900" dirty="0" err="1"/>
              <a:t>voicebot</a:t>
            </a:r>
            <a:r>
              <a:rPr lang="en-US" sz="900" dirty="0"/>
              <a:t> for a </a:t>
            </a:r>
            <a:r>
              <a:rPr lang="en-US" sz="900" dirty="0">
                <a:solidFill>
                  <a:schemeClr val="accent5">
                    <a:lumMod val="75000"/>
                  </a:schemeClr>
                </a:solidFill>
              </a:rPr>
              <a:t>fully automated home claims </a:t>
            </a:r>
            <a:r>
              <a:rPr lang="en-US" sz="900" dirty="0"/>
              <a:t>FNOL and steering</a:t>
            </a:r>
          </a:p>
        </p:txBody>
      </p:sp>
      <p:sp>
        <p:nvSpPr>
          <p:cNvPr id="49" name="TextBox 48">
            <a:extLst>
              <a:ext uri="{FF2B5EF4-FFF2-40B4-BE49-F238E27FC236}">
                <a16:creationId xmlns:a16="http://schemas.microsoft.com/office/drawing/2014/main" id="{9FC58EF0-5CD6-4A71-8940-F6C8C883FBD1}"/>
              </a:ext>
            </a:extLst>
          </p:cNvPr>
          <p:cNvSpPr txBox="1"/>
          <p:nvPr/>
        </p:nvSpPr>
        <p:spPr>
          <a:xfrm>
            <a:off x="389636" y="2773901"/>
            <a:ext cx="2155676" cy="699343"/>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72000" rIns="72000" rtlCol="0" anchor="ctr"/>
          <a:lstStyle>
            <a:defPPr>
              <a:defRPr lang="fr-FR"/>
            </a:defPPr>
            <a:lvl1pPr algn="ctr">
              <a:defRPr sz="900">
                <a:solidFill>
                  <a:srgbClr val="000000"/>
                </a:soli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t>Renewal of </a:t>
            </a:r>
            <a:r>
              <a:rPr lang="en-US" dirty="0" err="1"/>
              <a:t>SysteMA</a:t>
            </a:r>
            <a:r>
              <a:rPr lang="en-US" dirty="0"/>
              <a:t> (technology platform to </a:t>
            </a:r>
            <a:r>
              <a:rPr lang="en-US" dirty="0">
                <a:solidFill>
                  <a:schemeClr val="accent5">
                    <a:lumMod val="75000"/>
                  </a:schemeClr>
                </a:solidFill>
              </a:rPr>
              <a:t>improve performances</a:t>
            </a:r>
            <a:r>
              <a:rPr lang="en-US" dirty="0"/>
              <a:t>, power, adaptability and safety of systems)</a:t>
            </a:r>
          </a:p>
        </p:txBody>
      </p:sp>
      <p:sp>
        <p:nvSpPr>
          <p:cNvPr id="50" name="TextBox 49">
            <a:extLst>
              <a:ext uri="{FF2B5EF4-FFF2-40B4-BE49-F238E27FC236}">
                <a16:creationId xmlns:a16="http://schemas.microsoft.com/office/drawing/2014/main" id="{0B6C5844-4A3E-4824-8EAE-60D3B3E1BFF5}"/>
              </a:ext>
            </a:extLst>
          </p:cNvPr>
          <p:cNvSpPr txBox="1"/>
          <p:nvPr/>
        </p:nvSpPr>
        <p:spPr>
          <a:xfrm>
            <a:off x="2657380" y="2773901"/>
            <a:ext cx="1695753" cy="699343"/>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algn="ctr">
              <a:defRPr sz="900">
                <a:solidFill>
                  <a:srgbClr val="000000"/>
                </a:soli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t>Launch of Digital Solutions to </a:t>
            </a:r>
            <a:r>
              <a:rPr lang="en-US" dirty="0">
                <a:solidFill>
                  <a:schemeClr val="accent5">
                    <a:lumMod val="75000"/>
                  </a:schemeClr>
                </a:solidFill>
              </a:rPr>
              <a:t>improve</a:t>
            </a:r>
            <a:r>
              <a:rPr lang="en-US" dirty="0"/>
              <a:t> the </a:t>
            </a:r>
            <a:r>
              <a:rPr lang="en-US" dirty="0">
                <a:solidFill>
                  <a:schemeClr val="accent5">
                    <a:lumMod val="75000"/>
                  </a:schemeClr>
                </a:solidFill>
              </a:rPr>
              <a:t>claim management </a:t>
            </a:r>
            <a:r>
              <a:rPr lang="en-US" dirty="0"/>
              <a:t>process</a:t>
            </a:r>
          </a:p>
        </p:txBody>
      </p:sp>
      <p:sp>
        <p:nvSpPr>
          <p:cNvPr id="51" name="Rectangle 50">
            <a:extLst>
              <a:ext uri="{FF2B5EF4-FFF2-40B4-BE49-F238E27FC236}">
                <a16:creationId xmlns:a16="http://schemas.microsoft.com/office/drawing/2014/main" id="{8F8A1894-627E-4A77-8FEF-2E5519D9FC48}"/>
              </a:ext>
            </a:extLst>
          </p:cNvPr>
          <p:cNvSpPr/>
          <p:nvPr/>
        </p:nvSpPr>
        <p:spPr bwMode="auto">
          <a:xfrm>
            <a:off x="325664" y="5692374"/>
            <a:ext cx="1272048" cy="645219"/>
          </a:xfrm>
          <a:prstGeom prst="rect">
            <a:avLst/>
          </a:prstGeom>
          <a:solidFill>
            <a:srgbClr val="F2F2F2"/>
          </a:solidFill>
          <a:ln w="9525" cap="flat" cmpd="sng" algn="ctr">
            <a:solidFill>
              <a:schemeClr val="bg2">
                <a:lumMod val="40000"/>
                <a:lumOff val="6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179388" marR="0" indent="93663" algn="ctr" defTabSz="914400" rtl="0" eaLnBrk="1" fontAlgn="base" latinLnBrk="0" hangingPunct="1">
              <a:lnSpc>
                <a:spcPct val="100000"/>
              </a:lnSpc>
              <a:spcBef>
                <a:spcPct val="0"/>
              </a:spcBef>
              <a:spcAft>
                <a:spcPct val="0"/>
              </a:spcAft>
              <a:buClrTx/>
              <a:buSzTx/>
              <a:buFontTx/>
              <a:buNone/>
              <a:tabLst>
                <a:tab pos="179388" algn="l"/>
              </a:tabLst>
            </a:pPr>
            <a:r>
              <a:rPr lang="en-US" sz="1050" b="1" dirty="0">
                <a:solidFill>
                  <a:srgbClr val="009DB0"/>
                </a:solidFill>
                <a:latin typeface="+mj-lt"/>
              </a:rPr>
              <a:t>Key Take-aways</a:t>
            </a:r>
            <a:endParaRPr kumimoji="0" lang="en-US" sz="1050" b="1" i="0" u="none" strike="noStrike" cap="none" normalizeH="0" baseline="0" dirty="0">
              <a:ln>
                <a:noFill/>
              </a:ln>
              <a:solidFill>
                <a:srgbClr val="009DB0"/>
              </a:solidFill>
              <a:effectLst/>
              <a:latin typeface="+mj-lt"/>
            </a:endParaRPr>
          </a:p>
        </p:txBody>
      </p:sp>
      <p:sp>
        <p:nvSpPr>
          <p:cNvPr id="52" name="Rectangle 51">
            <a:extLst>
              <a:ext uri="{FF2B5EF4-FFF2-40B4-BE49-F238E27FC236}">
                <a16:creationId xmlns:a16="http://schemas.microsoft.com/office/drawing/2014/main" id="{76A2D6C4-57ED-451A-A7F1-033FE34AB68E}"/>
              </a:ext>
            </a:extLst>
          </p:cNvPr>
          <p:cNvSpPr/>
          <p:nvPr/>
        </p:nvSpPr>
        <p:spPr bwMode="auto">
          <a:xfrm>
            <a:off x="1712060" y="5689410"/>
            <a:ext cx="7776653" cy="651237"/>
          </a:xfrm>
          <a:prstGeom prst="rect">
            <a:avLst/>
          </a:prstGeom>
          <a:no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171450" indent="-171450">
              <a:spcAft>
                <a:spcPts val="200"/>
              </a:spcAft>
              <a:buClr>
                <a:schemeClr val="tx1"/>
              </a:buClr>
              <a:buFont typeface="Arial" panose="020B0604020202020204" pitchFamily="34" charset="0"/>
              <a:buChar char="•"/>
            </a:pPr>
            <a:r>
              <a:rPr lang="en-US" sz="1000" b="0" dirty="0" err="1">
                <a:latin typeface="+mj-lt"/>
              </a:rPr>
              <a:t>Multiasistencia’s</a:t>
            </a:r>
            <a:r>
              <a:rPr lang="en-US" sz="1000" b="0" dirty="0">
                <a:latin typeface="+mj-lt"/>
              </a:rPr>
              <a:t> solutions allow to </a:t>
            </a:r>
            <a:r>
              <a:rPr lang="en-US" sz="1000" b="0" dirty="0">
                <a:solidFill>
                  <a:schemeClr val="accent5">
                    <a:lumMod val="75000"/>
                  </a:schemeClr>
                </a:solidFill>
                <a:latin typeface="+mj-lt"/>
              </a:rPr>
              <a:t>customize the offer, apply decision-making algorithms </a:t>
            </a:r>
            <a:r>
              <a:rPr lang="en-US" sz="1000" b="0" dirty="0">
                <a:latin typeface="+mj-lt"/>
              </a:rPr>
              <a:t>that weigh the value of the client, automate decisions… For the insured, it allows to </a:t>
            </a:r>
            <a:r>
              <a:rPr lang="en-US" sz="1000" b="0" dirty="0">
                <a:solidFill>
                  <a:schemeClr val="accent5">
                    <a:lumMod val="75000"/>
                  </a:schemeClr>
                </a:solidFill>
                <a:latin typeface="+mj-lt"/>
              </a:rPr>
              <a:t>control the process end-to-end </a:t>
            </a:r>
            <a:r>
              <a:rPr lang="en-US" sz="1000" b="0" dirty="0">
                <a:latin typeface="+mj-lt"/>
              </a:rPr>
              <a:t>(getting </a:t>
            </a:r>
            <a:r>
              <a:rPr lang="en-US" sz="1000" dirty="0">
                <a:latin typeface="+mj-lt"/>
              </a:rPr>
              <a:t>information, contracting, giving notice of the claim, managing visits online) </a:t>
            </a:r>
          </a:p>
          <a:p>
            <a:pPr marL="171450" indent="-171450">
              <a:spcAft>
                <a:spcPts val="200"/>
              </a:spcAft>
              <a:buClr>
                <a:schemeClr val="tx1"/>
              </a:buClr>
              <a:buFont typeface="Arial" panose="020B0604020202020204" pitchFamily="34" charset="0"/>
              <a:buChar char="•"/>
            </a:pPr>
            <a:r>
              <a:rPr lang="en-US" sz="1000" dirty="0">
                <a:latin typeface="+mj-lt"/>
              </a:rPr>
              <a:t>… all </a:t>
            </a:r>
            <a:r>
              <a:rPr lang="en-US" sz="1000" b="0" dirty="0">
                <a:latin typeface="+mj-lt"/>
              </a:rPr>
              <a:t>reinforcing Hestia’s will to </a:t>
            </a:r>
            <a:r>
              <a:rPr lang="en-US" sz="1000" b="0" dirty="0">
                <a:solidFill>
                  <a:schemeClr val="accent5">
                    <a:lumMod val="75000"/>
                  </a:schemeClr>
                </a:solidFill>
                <a:latin typeface="+mj-lt"/>
              </a:rPr>
              <a:t>be customer centric </a:t>
            </a:r>
            <a:r>
              <a:rPr lang="en-US" sz="1000" b="0" dirty="0">
                <a:latin typeface="+mj-lt"/>
              </a:rPr>
              <a:t>(transparency, communication…) and </a:t>
            </a:r>
            <a:r>
              <a:rPr lang="en-US" sz="1000" b="0" dirty="0">
                <a:solidFill>
                  <a:schemeClr val="accent5">
                    <a:lumMod val="75000"/>
                  </a:schemeClr>
                </a:solidFill>
                <a:latin typeface="+mj-lt"/>
              </a:rPr>
              <a:t>operationally efficient</a:t>
            </a:r>
            <a:endParaRPr lang="en-US" sz="1000" dirty="0">
              <a:solidFill>
                <a:schemeClr val="accent5">
                  <a:lumMod val="75000"/>
                </a:schemeClr>
              </a:solidFill>
              <a:latin typeface="+mj-lt"/>
            </a:endParaRPr>
          </a:p>
        </p:txBody>
      </p:sp>
      <p:sp>
        <p:nvSpPr>
          <p:cNvPr id="53" name="Triangle isocèle 11">
            <a:extLst>
              <a:ext uri="{FF2B5EF4-FFF2-40B4-BE49-F238E27FC236}">
                <a16:creationId xmlns:a16="http://schemas.microsoft.com/office/drawing/2014/main" id="{1D696651-4ADA-4682-8B2D-872B8258B7F2}"/>
              </a:ext>
            </a:extLst>
          </p:cNvPr>
          <p:cNvSpPr/>
          <p:nvPr/>
        </p:nvSpPr>
        <p:spPr bwMode="auto">
          <a:xfrm rot="5400000">
            <a:off x="85471" y="5932567"/>
            <a:ext cx="645220" cy="164833"/>
          </a:xfrm>
          <a:prstGeom prst="triangle">
            <a:avLst/>
          </a:prstGeom>
          <a:solidFill>
            <a:srgbClr val="009DB0"/>
          </a:solidFill>
          <a:ln w="9525" cap="flat" cmpd="sng" algn="ctr">
            <a:solidFill>
              <a:srgbClr val="009DB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50" b="0" i="0" u="none" strike="noStrike" cap="none" normalizeH="0" baseline="0" dirty="0">
              <a:ln>
                <a:noFill/>
              </a:ln>
              <a:solidFill>
                <a:schemeClr val="tx1"/>
              </a:solidFill>
              <a:effectLst/>
              <a:latin typeface="+mj-lt"/>
            </a:endParaRPr>
          </a:p>
        </p:txBody>
      </p:sp>
      <p:sp>
        <p:nvSpPr>
          <p:cNvPr id="44" name="Text Placeholder 38">
            <a:extLst>
              <a:ext uri="{FF2B5EF4-FFF2-40B4-BE49-F238E27FC236}">
                <a16:creationId xmlns:a16="http://schemas.microsoft.com/office/drawing/2014/main" id="{0B53E553-6743-45FB-AE8E-BF6F0D532CEA}"/>
              </a:ext>
            </a:extLst>
          </p:cNvPr>
          <p:cNvSpPr txBox="1">
            <a:spLocks/>
          </p:cNvSpPr>
          <p:nvPr/>
        </p:nvSpPr>
        <p:spPr>
          <a:xfrm>
            <a:off x="5172051" y="6371796"/>
            <a:ext cx="3365367" cy="255341"/>
          </a:xfrm>
        </p:spPr>
        <p:txBody>
          <a:bodyPr/>
          <a:lstStyle>
            <a:lvl1pPr marL="371464" indent="-371464" algn="l" defTabSz="990570" rtl="0" eaLnBrk="1" latinLnBrk="0" hangingPunct="1">
              <a:spcBef>
                <a:spcPct val="20000"/>
              </a:spcBef>
              <a:buFont typeface="Arial" pitchFamily="34" charset="0"/>
              <a:buChar char="•"/>
              <a:defRPr sz="3467" kern="1200">
                <a:solidFill>
                  <a:schemeClr val="tx1"/>
                </a:solidFill>
                <a:latin typeface="+mn-lt"/>
                <a:ea typeface="+mn-ea"/>
                <a:cs typeface="+mn-cs"/>
              </a:defRPr>
            </a:lvl1pPr>
            <a:lvl2pPr marL="804838" indent="-309553" algn="l" defTabSz="990570" rtl="0" eaLnBrk="1" latinLnBrk="0" hangingPunct="1">
              <a:spcBef>
                <a:spcPct val="20000"/>
              </a:spcBef>
              <a:buFont typeface="Arial" pitchFamily="34" charset="0"/>
              <a:buChar char="–"/>
              <a:defRPr sz="3033" kern="1200">
                <a:solidFill>
                  <a:schemeClr val="tx1"/>
                </a:solidFill>
                <a:latin typeface="+mn-lt"/>
                <a:ea typeface="+mn-ea"/>
                <a:cs typeface="+mn-cs"/>
              </a:defRPr>
            </a:lvl2pPr>
            <a:lvl3pPr marL="1238212" indent="-247642" algn="l" defTabSz="990570" rtl="0" eaLnBrk="1" latinLnBrk="0" hangingPunct="1">
              <a:spcBef>
                <a:spcPct val="20000"/>
              </a:spcBef>
              <a:buFont typeface="Arial" pitchFamily="34" charset="0"/>
              <a:buChar char="•"/>
              <a:defRPr sz="2600" kern="1200">
                <a:solidFill>
                  <a:schemeClr val="tx1"/>
                </a:solidFill>
                <a:latin typeface="+mn-lt"/>
                <a:ea typeface="+mn-ea"/>
                <a:cs typeface="+mn-cs"/>
              </a:defRPr>
            </a:lvl3pPr>
            <a:lvl4pPr marL="1733497"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4pPr>
            <a:lvl5pPr marL="2228781"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5pPr>
            <a:lvl6pPr marL="2724066"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6pPr>
            <a:lvl7pPr marL="3219351"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7pPr>
            <a:lvl8pPr marL="3714636"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8pPr>
            <a:lvl9pPr marL="4209920"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9pPr>
          </a:lstStyle>
          <a:p>
            <a:pPr marL="0" indent="0">
              <a:buNone/>
            </a:pPr>
            <a:r>
              <a:rPr lang="en-US" sz="800" i="1" dirty="0">
                <a:solidFill>
                  <a:schemeClr val="bg1"/>
                </a:solidFill>
              </a:rPr>
              <a:t>Sources: eleven research and analysis, expert calls</a:t>
            </a:r>
          </a:p>
        </p:txBody>
      </p:sp>
      <p:cxnSp>
        <p:nvCxnSpPr>
          <p:cNvPr id="58" name="Connecteur droit 75">
            <a:extLst>
              <a:ext uri="{FF2B5EF4-FFF2-40B4-BE49-F238E27FC236}">
                <a16:creationId xmlns:a16="http://schemas.microsoft.com/office/drawing/2014/main" id="{7D5D11B0-EE80-4972-AB9B-FE160081EFC9}"/>
              </a:ext>
            </a:extLst>
          </p:cNvPr>
          <p:cNvCxnSpPr>
            <a:cxnSpLocks/>
          </p:cNvCxnSpPr>
          <p:nvPr/>
        </p:nvCxnSpPr>
        <p:spPr>
          <a:xfrm>
            <a:off x="5373351" y="1117397"/>
            <a:ext cx="4116381" cy="0"/>
          </a:xfrm>
          <a:prstGeom prst="line">
            <a:avLst/>
          </a:prstGeom>
        </p:spPr>
        <p:style>
          <a:lnRef idx="1">
            <a:schemeClr val="accent1"/>
          </a:lnRef>
          <a:fillRef idx="0">
            <a:schemeClr val="accent1"/>
          </a:fillRef>
          <a:effectRef idx="0">
            <a:schemeClr val="accent1"/>
          </a:effectRef>
          <a:fontRef idx="minor">
            <a:schemeClr val="tx1"/>
          </a:fontRef>
        </p:style>
      </p:cxnSp>
      <p:sp>
        <p:nvSpPr>
          <p:cNvPr id="59" name="TextBox 25">
            <a:extLst>
              <a:ext uri="{FF2B5EF4-FFF2-40B4-BE49-F238E27FC236}">
                <a16:creationId xmlns:a16="http://schemas.microsoft.com/office/drawing/2014/main" id="{3DAFC222-EE91-423E-A279-AC68BF7E5200}"/>
              </a:ext>
            </a:extLst>
          </p:cNvPr>
          <p:cNvSpPr txBox="1"/>
          <p:nvPr/>
        </p:nvSpPr>
        <p:spPr>
          <a:xfrm>
            <a:off x="6301555" y="990306"/>
            <a:ext cx="2409541" cy="230832"/>
          </a:xfrm>
          <a:prstGeom prst="rect">
            <a:avLst/>
          </a:prstGeom>
          <a:solidFill>
            <a:schemeClr val="bg1"/>
          </a:solidFill>
        </p:spPr>
        <p:txBody>
          <a:bodyPr wrap="square" rtlCol="0">
            <a:spAutoFit/>
          </a:bodyPr>
          <a:lstStyle>
            <a:defPPr>
              <a:defRPr lang="fr-FR"/>
            </a:defPPr>
            <a:lvl1pPr algn="ctr">
              <a:defRPr sz="900">
                <a:solidFill>
                  <a:schemeClr val="accent1">
                    <a:lumMod val="75000"/>
                  </a:schemeClr>
                </a:solidFill>
              </a:defRPr>
            </a:lvl1pPr>
          </a:lstStyle>
          <a:p>
            <a:r>
              <a:rPr lang="en-US" dirty="0"/>
              <a:t>                   Digital tool –</a:t>
            </a:r>
            <a:r>
              <a:rPr lang="en-US" dirty="0" err="1"/>
              <a:t>Voicebot</a:t>
            </a:r>
            <a:endParaRPr lang="en-US" dirty="0"/>
          </a:p>
        </p:txBody>
      </p:sp>
      <p:pic>
        <p:nvPicPr>
          <p:cNvPr id="43" name="Graphic 42" descr="Handshake with solid fill">
            <a:extLst>
              <a:ext uri="{FF2B5EF4-FFF2-40B4-BE49-F238E27FC236}">
                <a16:creationId xmlns:a16="http://schemas.microsoft.com/office/drawing/2014/main" id="{0581F7B7-2060-46C8-8A4E-3CA430EA55BF}"/>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144580" y="3874015"/>
            <a:ext cx="324000" cy="324000"/>
          </a:xfrm>
          <a:prstGeom prst="rect">
            <a:avLst/>
          </a:prstGeom>
        </p:spPr>
      </p:pic>
      <p:pic>
        <p:nvPicPr>
          <p:cNvPr id="1024" name="Graphic 1023" descr="Daily calendar with solid fill">
            <a:extLst>
              <a:ext uri="{FF2B5EF4-FFF2-40B4-BE49-F238E27FC236}">
                <a16:creationId xmlns:a16="http://schemas.microsoft.com/office/drawing/2014/main" id="{3DBDD6D3-592B-41B4-BB2A-CD25085483A2}"/>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144580" y="3073289"/>
            <a:ext cx="324000" cy="324000"/>
          </a:xfrm>
          <a:prstGeom prst="rect">
            <a:avLst/>
          </a:prstGeom>
        </p:spPr>
      </p:pic>
      <p:pic>
        <p:nvPicPr>
          <p:cNvPr id="1026" name="Graphic 1025" descr="Badge Tick with solid fill">
            <a:extLst>
              <a:ext uri="{FF2B5EF4-FFF2-40B4-BE49-F238E27FC236}">
                <a16:creationId xmlns:a16="http://schemas.microsoft.com/office/drawing/2014/main" id="{D7CFE2EB-ABED-4516-9E4E-851665E3F28B}"/>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144580" y="3473652"/>
            <a:ext cx="324000" cy="324000"/>
          </a:xfrm>
          <a:prstGeom prst="rect">
            <a:avLst/>
          </a:prstGeom>
        </p:spPr>
      </p:pic>
      <p:pic>
        <p:nvPicPr>
          <p:cNvPr id="1029" name="Graphic 1028" descr="Lost with solid fill">
            <a:extLst>
              <a:ext uri="{FF2B5EF4-FFF2-40B4-BE49-F238E27FC236}">
                <a16:creationId xmlns:a16="http://schemas.microsoft.com/office/drawing/2014/main" id="{CDC34624-35B4-4A8F-A88D-63CBB70EC502}"/>
              </a:ext>
            </a:extLst>
          </p:cNvPr>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5144580" y="2672926"/>
            <a:ext cx="324000" cy="324000"/>
          </a:xfrm>
          <a:prstGeom prst="rect">
            <a:avLst/>
          </a:prstGeom>
        </p:spPr>
      </p:pic>
      <p:pic>
        <p:nvPicPr>
          <p:cNvPr id="1031" name="Graphic 1030" descr="Call center with solid fill">
            <a:extLst>
              <a:ext uri="{FF2B5EF4-FFF2-40B4-BE49-F238E27FC236}">
                <a16:creationId xmlns:a16="http://schemas.microsoft.com/office/drawing/2014/main" id="{AFCC9A41-2772-4AF8-A6B2-899ABAB27131}"/>
              </a:ext>
            </a:extLst>
          </p:cNvPr>
          <p:cNvPicPr>
            <a:picLocks noChangeAspect="1"/>
          </p:cNvPicPr>
          <p:nvPr/>
        </p:nvPicPr>
        <p:blipFill>
          <a:blip r:embed="rId17" cstate="print">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5144580" y="2272563"/>
            <a:ext cx="324000" cy="324000"/>
          </a:xfrm>
          <a:prstGeom prst="rect">
            <a:avLst/>
          </a:prstGeom>
        </p:spPr>
      </p:pic>
      <p:pic>
        <p:nvPicPr>
          <p:cNvPr id="1047" name="Graphic 1046" descr="Completed with solid fill">
            <a:extLst>
              <a:ext uri="{FF2B5EF4-FFF2-40B4-BE49-F238E27FC236}">
                <a16:creationId xmlns:a16="http://schemas.microsoft.com/office/drawing/2014/main" id="{7C57E807-8480-4449-95A6-F9293D6E3669}"/>
              </a:ext>
            </a:extLst>
          </p:cNvPr>
          <p:cNvPicPr>
            <a:picLocks noChangeAspect="1"/>
          </p:cNvPicPr>
          <p:nvPr/>
        </p:nvPicPr>
        <p:blipFill>
          <a:blip r:embed="rId19" cstate="print">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5144580" y="1484229"/>
            <a:ext cx="352541" cy="352541"/>
          </a:xfrm>
          <a:prstGeom prst="rect">
            <a:avLst/>
          </a:prstGeom>
        </p:spPr>
      </p:pic>
      <p:sp>
        <p:nvSpPr>
          <p:cNvPr id="94" name="Rectangle 93">
            <a:extLst>
              <a:ext uri="{FF2B5EF4-FFF2-40B4-BE49-F238E27FC236}">
                <a16:creationId xmlns:a16="http://schemas.microsoft.com/office/drawing/2014/main" id="{BF59A564-3768-4FD0-BB89-C2C9D89D7D6F}"/>
              </a:ext>
            </a:extLst>
          </p:cNvPr>
          <p:cNvSpPr/>
          <p:nvPr/>
        </p:nvSpPr>
        <p:spPr>
          <a:xfrm>
            <a:off x="5574120" y="1404285"/>
            <a:ext cx="3914594" cy="549615"/>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rPr>
              <a:t>Introduced in February 2019, Macarena is the </a:t>
            </a:r>
            <a:r>
              <a:rPr lang="en-US" sz="900" dirty="0">
                <a:solidFill>
                  <a:schemeClr val="accent5">
                    <a:lumMod val="75000"/>
                  </a:schemeClr>
                </a:solidFill>
              </a:rPr>
              <a:t>first </a:t>
            </a:r>
            <a:r>
              <a:rPr lang="en-US" sz="900" dirty="0" err="1">
                <a:solidFill>
                  <a:schemeClr val="accent5">
                    <a:lumMod val="75000"/>
                  </a:schemeClr>
                </a:solidFill>
              </a:rPr>
              <a:t>voicebot</a:t>
            </a:r>
            <a:r>
              <a:rPr lang="en-US" sz="900" dirty="0">
                <a:solidFill>
                  <a:schemeClr val="accent5">
                    <a:lumMod val="75000"/>
                  </a:schemeClr>
                </a:solidFill>
              </a:rPr>
              <a:t> capable of handling a claim process </a:t>
            </a:r>
            <a:r>
              <a:rPr lang="en-US" sz="900" dirty="0">
                <a:solidFill>
                  <a:schemeClr val="tx1"/>
                </a:solidFill>
              </a:rPr>
              <a:t>all the way without any human assistance other than the repair itself </a:t>
            </a:r>
          </a:p>
        </p:txBody>
      </p:sp>
      <p:pic>
        <p:nvPicPr>
          <p:cNvPr id="1049" name="Graphic 1048" descr="Presentation with pie chart with solid fill">
            <a:extLst>
              <a:ext uri="{FF2B5EF4-FFF2-40B4-BE49-F238E27FC236}">
                <a16:creationId xmlns:a16="http://schemas.microsoft.com/office/drawing/2014/main" id="{B62FF67A-0317-4C03-8BAE-DCF23D0F186B}"/>
              </a:ext>
            </a:extLst>
          </p:cNvPr>
          <p:cNvPicPr>
            <a:picLocks noChangeAspect="1"/>
          </p:cNvPicPr>
          <p:nvPr/>
        </p:nvPicPr>
        <p:blipFill>
          <a:blip r:embed="rId21" cstate="print">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5144580" y="4755247"/>
            <a:ext cx="352541" cy="352541"/>
          </a:xfrm>
          <a:prstGeom prst="rect">
            <a:avLst/>
          </a:prstGeom>
        </p:spPr>
      </p:pic>
      <p:sp>
        <p:nvSpPr>
          <p:cNvPr id="97" name="Rectangle 96">
            <a:extLst>
              <a:ext uri="{FF2B5EF4-FFF2-40B4-BE49-F238E27FC236}">
                <a16:creationId xmlns:a16="http://schemas.microsoft.com/office/drawing/2014/main" id="{8FC70572-4538-4FAA-BEC9-F74E3EC477C1}"/>
              </a:ext>
            </a:extLst>
          </p:cNvPr>
          <p:cNvSpPr/>
          <p:nvPr/>
        </p:nvSpPr>
        <p:spPr>
          <a:xfrm>
            <a:off x="5574120" y="4569384"/>
            <a:ext cx="3914594" cy="835624"/>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rPr>
              <a:t>Between January and August 2020, the voice bot answered 500,000 calls and could resolve </a:t>
            </a:r>
            <a:r>
              <a:rPr lang="en-US" sz="900" dirty="0">
                <a:solidFill>
                  <a:schemeClr val="accent5">
                    <a:lumMod val="75000"/>
                  </a:schemeClr>
                </a:solidFill>
              </a:rPr>
              <a:t>30% of claims without human assistance</a:t>
            </a:r>
            <a:r>
              <a:rPr lang="en-US" sz="900" dirty="0">
                <a:solidFill>
                  <a:schemeClr val="tx1"/>
                </a:solidFill>
              </a:rPr>
              <a:t>. </a:t>
            </a:r>
          </a:p>
          <a:p>
            <a:pPr algn="ctr"/>
            <a:r>
              <a:rPr lang="en-US" sz="900" dirty="0">
                <a:solidFill>
                  <a:schemeClr val="tx1"/>
                </a:solidFill>
              </a:rPr>
              <a:t>More generally, being connected to </a:t>
            </a:r>
            <a:r>
              <a:rPr lang="en-US" sz="900" dirty="0" err="1">
                <a:solidFill>
                  <a:schemeClr val="tx1"/>
                </a:solidFill>
              </a:rPr>
              <a:t>sMArt</a:t>
            </a:r>
            <a:r>
              <a:rPr lang="en-US" sz="900" dirty="0">
                <a:solidFill>
                  <a:schemeClr val="tx1"/>
                </a:solidFill>
              </a:rPr>
              <a:t> (digital solutions) it </a:t>
            </a:r>
            <a:r>
              <a:rPr lang="en-US" sz="900" dirty="0">
                <a:solidFill>
                  <a:schemeClr val="accent5">
                    <a:lumMod val="75000"/>
                  </a:schemeClr>
                </a:solidFill>
              </a:rPr>
              <a:t>automizes 86% of files registration</a:t>
            </a:r>
          </a:p>
        </p:txBody>
      </p:sp>
      <p:sp>
        <p:nvSpPr>
          <p:cNvPr id="98" name="ZoneTexte 79">
            <a:extLst>
              <a:ext uri="{FF2B5EF4-FFF2-40B4-BE49-F238E27FC236}">
                <a16:creationId xmlns:a16="http://schemas.microsoft.com/office/drawing/2014/main" id="{FC1F4A9D-DB6A-4376-88B8-66395C2A5202}"/>
              </a:ext>
            </a:extLst>
          </p:cNvPr>
          <p:cNvSpPr txBox="1"/>
          <p:nvPr/>
        </p:nvSpPr>
        <p:spPr>
          <a:xfrm>
            <a:off x="319741" y="4901481"/>
            <a:ext cx="4526926" cy="598532"/>
          </a:xfrm>
          <a:prstGeom prst="rect">
            <a:avLst/>
          </a:prstGeom>
          <a:noFill/>
        </p:spPr>
        <p:txBody>
          <a:bodyPr wrap="square" lIns="36000" rIns="36000">
            <a:noAutofit/>
          </a:bodyPr>
          <a:lstStyle/>
          <a:p>
            <a:pPr marL="95250">
              <a:spcAft>
                <a:spcPts val="300"/>
              </a:spcAft>
              <a:buClr>
                <a:schemeClr val="tx1"/>
              </a:buClr>
              <a:defRPr/>
            </a:pPr>
            <a:r>
              <a:rPr lang="en-US" sz="900" dirty="0">
                <a:latin typeface="+mj-lt"/>
              </a:rPr>
              <a:t>“</a:t>
            </a:r>
            <a:r>
              <a:rPr lang="en-US" sz="900" i="1" dirty="0">
                <a:latin typeface="+mj-lt"/>
              </a:rPr>
              <a:t>The development of a digital platform was a strategic issue and a potential business opportunity, so it was necessary to develop it ourselves. Today it is even sold to some of its competitors.</a:t>
            </a:r>
            <a:r>
              <a:rPr lang="en-US" sz="900" dirty="0">
                <a:latin typeface="+mj-lt"/>
              </a:rPr>
              <a:t>” </a:t>
            </a:r>
          </a:p>
          <a:p>
            <a:pPr marL="95250" algn="r">
              <a:spcAft>
                <a:spcPts val="300"/>
              </a:spcAft>
              <a:buClr>
                <a:schemeClr val="tx1"/>
              </a:buClr>
              <a:defRPr/>
            </a:pPr>
            <a:r>
              <a:rPr lang="en-US" sz="900" dirty="0">
                <a:latin typeface="+mj-lt"/>
              </a:rPr>
              <a:t>– </a:t>
            </a:r>
            <a:r>
              <a:rPr lang="en-US" sz="900" dirty="0">
                <a:solidFill>
                  <a:schemeClr val="tx2"/>
                </a:solidFill>
                <a:latin typeface="+mj-lt"/>
              </a:rPr>
              <a:t>Former Director of Board at </a:t>
            </a:r>
            <a:r>
              <a:rPr lang="en-US" sz="900" dirty="0" err="1">
                <a:solidFill>
                  <a:schemeClr val="tx2"/>
                </a:solidFill>
                <a:latin typeface="+mj-lt"/>
              </a:rPr>
              <a:t>Multiasistencia</a:t>
            </a:r>
            <a:endParaRPr lang="en-US" sz="900" dirty="0">
              <a:solidFill>
                <a:schemeClr val="tx2"/>
              </a:solidFill>
              <a:latin typeface="+mj-lt"/>
            </a:endParaRPr>
          </a:p>
        </p:txBody>
      </p:sp>
      <p:pic>
        <p:nvPicPr>
          <p:cNvPr id="54" name="Picture 12" descr="Entreprises du groupe Multiasistencia – Multiassistance">
            <a:extLst>
              <a:ext uri="{FF2B5EF4-FFF2-40B4-BE49-F238E27FC236}">
                <a16:creationId xmlns:a16="http://schemas.microsoft.com/office/drawing/2014/main" id="{59A14BDB-B1A6-4486-9B90-B044F141A9A7}"/>
              </a:ext>
            </a:extLst>
          </p:cNvPr>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6424000" y="953754"/>
            <a:ext cx="748144" cy="351175"/>
          </a:xfrm>
          <a:prstGeom prst="rect">
            <a:avLst/>
          </a:prstGeom>
          <a:noFill/>
        </p:spPr>
      </p:pic>
      <p:sp>
        <p:nvSpPr>
          <p:cNvPr id="75" name="Rectangle 74">
            <a:extLst>
              <a:ext uri="{FF2B5EF4-FFF2-40B4-BE49-F238E27FC236}">
                <a16:creationId xmlns:a16="http://schemas.microsoft.com/office/drawing/2014/main" id="{3B90C99E-5118-46A1-8F4B-BC0DCBD5F532}"/>
              </a:ext>
            </a:extLst>
          </p:cNvPr>
          <p:cNvSpPr/>
          <p:nvPr/>
        </p:nvSpPr>
        <p:spPr>
          <a:xfrm>
            <a:off x="5574119" y="2287736"/>
            <a:ext cx="3914594" cy="333410"/>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rPr>
              <a:t>Replaces an agent from the call center, available 24/7</a:t>
            </a:r>
          </a:p>
        </p:txBody>
      </p:sp>
      <p:sp>
        <p:nvSpPr>
          <p:cNvPr id="78" name="Rectangle 77">
            <a:extLst>
              <a:ext uri="{FF2B5EF4-FFF2-40B4-BE49-F238E27FC236}">
                <a16:creationId xmlns:a16="http://schemas.microsoft.com/office/drawing/2014/main" id="{29A37347-61AA-4078-80BD-C960E43A81AF}"/>
              </a:ext>
            </a:extLst>
          </p:cNvPr>
          <p:cNvSpPr/>
          <p:nvPr/>
        </p:nvSpPr>
        <p:spPr>
          <a:xfrm>
            <a:off x="5574119" y="3096612"/>
            <a:ext cx="3914594" cy="333410"/>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rPr>
              <a:t>Schedules an appointment for claim reparation</a:t>
            </a:r>
          </a:p>
        </p:txBody>
      </p:sp>
      <p:sp>
        <p:nvSpPr>
          <p:cNvPr id="87" name="Rectangle 86">
            <a:extLst>
              <a:ext uri="{FF2B5EF4-FFF2-40B4-BE49-F238E27FC236}">
                <a16:creationId xmlns:a16="http://schemas.microsoft.com/office/drawing/2014/main" id="{011A9D4A-70AD-43A5-9A8B-1BA37B50CD90}"/>
              </a:ext>
            </a:extLst>
          </p:cNvPr>
          <p:cNvSpPr/>
          <p:nvPr/>
        </p:nvSpPr>
        <p:spPr>
          <a:xfrm>
            <a:off x="5574119" y="3501050"/>
            <a:ext cx="3914594" cy="333410"/>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rPr>
              <a:t>Verifies craftsmen’s arrival on site</a:t>
            </a:r>
          </a:p>
        </p:txBody>
      </p:sp>
      <p:sp>
        <p:nvSpPr>
          <p:cNvPr id="92" name="Rectangle 91">
            <a:extLst>
              <a:ext uri="{FF2B5EF4-FFF2-40B4-BE49-F238E27FC236}">
                <a16:creationId xmlns:a16="http://schemas.microsoft.com/office/drawing/2014/main" id="{8AB39739-AED6-4791-9E02-58EE9F6AB505}"/>
              </a:ext>
            </a:extLst>
          </p:cNvPr>
          <p:cNvSpPr/>
          <p:nvPr/>
        </p:nvSpPr>
        <p:spPr>
          <a:xfrm>
            <a:off x="5574119" y="3905489"/>
            <a:ext cx="3914594" cy="333410"/>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rPr>
              <a:t>Handles the closing of the claim file directly</a:t>
            </a:r>
          </a:p>
        </p:txBody>
      </p:sp>
      <p:sp>
        <p:nvSpPr>
          <p:cNvPr id="81" name="Triangle isocèle 80">
            <a:extLst>
              <a:ext uri="{FF2B5EF4-FFF2-40B4-BE49-F238E27FC236}">
                <a16:creationId xmlns:a16="http://schemas.microsoft.com/office/drawing/2014/main" id="{21CC608C-B99A-4A42-9697-626D17010014}"/>
              </a:ext>
            </a:extLst>
          </p:cNvPr>
          <p:cNvSpPr/>
          <p:nvPr/>
        </p:nvSpPr>
        <p:spPr>
          <a:xfrm flipV="1">
            <a:off x="6576956" y="2074696"/>
            <a:ext cx="1908922" cy="118341"/>
          </a:xfrm>
          <a:prstGeom prst="triangle">
            <a:avLst/>
          </a:prstGeom>
          <a:solidFill>
            <a:schemeClr val="accent5">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Arial" panose="020B0604020202020204" pitchFamily="34" charset="0"/>
              <a:buChar char="•"/>
            </a:pPr>
            <a:endParaRPr lang="en-US" sz="1000" dirty="0">
              <a:solidFill>
                <a:schemeClr val="tx1"/>
              </a:solidFill>
            </a:endParaRPr>
          </a:p>
        </p:txBody>
      </p:sp>
      <p:sp>
        <p:nvSpPr>
          <p:cNvPr id="96" name="Rectangle 95">
            <a:extLst>
              <a:ext uri="{FF2B5EF4-FFF2-40B4-BE49-F238E27FC236}">
                <a16:creationId xmlns:a16="http://schemas.microsoft.com/office/drawing/2014/main" id="{CE4E2441-955C-4882-BD20-B9505DC3A971}"/>
              </a:ext>
            </a:extLst>
          </p:cNvPr>
          <p:cNvSpPr/>
          <p:nvPr/>
        </p:nvSpPr>
        <p:spPr>
          <a:xfrm>
            <a:off x="5574119" y="2692174"/>
            <a:ext cx="3914594" cy="333410"/>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rPr>
              <a:t>Identifies more than 1,300 combination of cause and damages</a:t>
            </a:r>
          </a:p>
        </p:txBody>
      </p:sp>
      <p:sp>
        <p:nvSpPr>
          <p:cNvPr id="99" name="Triangle isocèle 98">
            <a:extLst>
              <a:ext uri="{FF2B5EF4-FFF2-40B4-BE49-F238E27FC236}">
                <a16:creationId xmlns:a16="http://schemas.microsoft.com/office/drawing/2014/main" id="{A3D680AA-841F-4FE7-9115-FEE6A855B5C5}"/>
              </a:ext>
            </a:extLst>
          </p:cNvPr>
          <p:cNvSpPr/>
          <p:nvPr/>
        </p:nvSpPr>
        <p:spPr>
          <a:xfrm flipV="1">
            <a:off x="6576956" y="4334622"/>
            <a:ext cx="1908922" cy="118341"/>
          </a:xfrm>
          <a:prstGeom prst="triangle">
            <a:avLst/>
          </a:prstGeom>
          <a:solidFill>
            <a:schemeClr val="accent5">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Arial" panose="020B0604020202020204" pitchFamily="34" charset="0"/>
              <a:buChar char="•"/>
            </a:pPr>
            <a:endParaRPr lang="en-US" sz="1000" dirty="0">
              <a:solidFill>
                <a:schemeClr val="tx1"/>
              </a:solidFill>
            </a:endParaRPr>
          </a:p>
        </p:txBody>
      </p:sp>
    </p:spTree>
    <p:extLst>
      <p:ext uri="{BB962C8B-B14F-4D97-AF65-F5344CB8AC3E}">
        <p14:creationId xmlns:p14="http://schemas.microsoft.com/office/powerpoint/2010/main" val="151987440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DD54D905-BBC0-4CCC-BEDA-1A4DE21D5402}"/>
              </a:ext>
            </a:extLst>
          </p:cNvPr>
          <p:cNvGraphicFramePr>
            <a:graphicFrameLocks noChangeAspect="1"/>
          </p:cNvGraphicFramePr>
          <p:nvPr>
            <p:custDataLst>
              <p:tags r:id="rId1"/>
            </p:custDataLst>
            <p:extLst>
              <p:ext uri="{D42A27DB-BD31-4B8C-83A1-F6EECF244321}">
                <p14:modId xmlns:p14="http://schemas.microsoft.com/office/powerpoint/2010/main" val="20903424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501" imgH="502" progId="TCLayout.ActiveDocument.1">
                  <p:embed/>
                </p:oleObj>
              </mc:Choice>
              <mc:Fallback>
                <p:oleObj name="think-cell Slide" r:id="rId4" imgW="501" imgH="502" progId="TCLayout.ActiveDocument.1">
                  <p:embed/>
                  <p:pic>
                    <p:nvPicPr>
                      <p:cNvPr id="6" name="Object 5" hidden="1">
                        <a:extLst>
                          <a:ext uri="{FF2B5EF4-FFF2-40B4-BE49-F238E27FC236}">
                            <a16:creationId xmlns:a16="http://schemas.microsoft.com/office/drawing/2014/main" id="{DD54D905-BBC0-4CCC-BEDA-1A4DE21D5402}"/>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re 1">
            <a:extLst>
              <a:ext uri="{FF2B5EF4-FFF2-40B4-BE49-F238E27FC236}">
                <a16:creationId xmlns:a16="http://schemas.microsoft.com/office/drawing/2014/main" id="{3B352272-A751-4371-9AD1-0EDAA488B5E8}"/>
              </a:ext>
            </a:extLst>
          </p:cNvPr>
          <p:cNvSpPr>
            <a:spLocks noGrp="1"/>
          </p:cNvSpPr>
          <p:nvPr>
            <p:ph type="ctrTitle"/>
          </p:nvPr>
        </p:nvSpPr>
        <p:spPr/>
        <p:txBody>
          <a:bodyPr vert="horz"/>
          <a:lstStyle/>
          <a:p>
            <a:pPr>
              <a:buClr>
                <a:schemeClr val="tx1"/>
              </a:buClr>
            </a:pPr>
            <a:r>
              <a:rPr lang="en-US" sz="1300" dirty="0">
                <a:latin typeface="+mj-lt"/>
              </a:rPr>
              <a:t>Peers / Competitors – Other peers’ initiatives (Polygon Group, </a:t>
            </a:r>
            <a:r>
              <a:rPr lang="en-US" sz="1300" dirty="0" err="1">
                <a:latin typeface="+mj-lt"/>
              </a:rPr>
              <a:t>Belfor</a:t>
            </a:r>
            <a:r>
              <a:rPr lang="en-US" sz="1300" dirty="0">
                <a:latin typeface="+mj-lt"/>
              </a:rPr>
              <a:t>)</a:t>
            </a:r>
            <a:br>
              <a:rPr lang="en-US" sz="1300" dirty="0">
                <a:latin typeface="+mj-lt"/>
              </a:rPr>
            </a:br>
            <a:r>
              <a:rPr lang="en-US" sz="1300" b="0" dirty="0" err="1">
                <a:latin typeface="+mj-lt"/>
              </a:rPr>
              <a:t>Belfor</a:t>
            </a:r>
            <a:r>
              <a:rPr lang="en-US" sz="1300" b="0" dirty="0">
                <a:latin typeface="+mj-lt"/>
              </a:rPr>
              <a:t> optimizes claims management with </a:t>
            </a:r>
            <a:r>
              <a:rPr lang="en-US" sz="1300" b="0" dirty="0">
                <a:solidFill>
                  <a:schemeClr val="accent5">
                    <a:lumMod val="75000"/>
                  </a:schemeClr>
                </a:solidFill>
                <a:latin typeface="+mj-lt"/>
              </a:rPr>
              <a:t>virtual reality claims processing</a:t>
            </a:r>
            <a:r>
              <a:rPr lang="en-US" sz="1300" b="0" dirty="0">
                <a:latin typeface="+mj-lt"/>
              </a:rPr>
              <a:t>, while Polygon has developed a service ease communication between its clients and the end-customers</a:t>
            </a:r>
          </a:p>
        </p:txBody>
      </p:sp>
      <p:sp>
        <p:nvSpPr>
          <p:cNvPr id="3" name="Rectangle 2">
            <a:extLst>
              <a:ext uri="{FF2B5EF4-FFF2-40B4-BE49-F238E27FC236}">
                <a16:creationId xmlns:a16="http://schemas.microsoft.com/office/drawing/2014/main" id="{12B1867D-7FC0-41D7-B16A-252CAC322DC3}"/>
              </a:ext>
            </a:extLst>
          </p:cNvPr>
          <p:cNvSpPr/>
          <p:nvPr/>
        </p:nvSpPr>
        <p:spPr>
          <a:xfrm>
            <a:off x="419100" y="3805720"/>
            <a:ext cx="3854268" cy="1621818"/>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spcBef>
                <a:spcPts val="600"/>
              </a:spcBef>
              <a:buFontTx/>
              <a:buChar char="-"/>
            </a:pPr>
            <a:r>
              <a:rPr lang="en-US" sz="900" dirty="0">
                <a:solidFill>
                  <a:srgbClr val="000000"/>
                </a:solidFill>
                <a:latin typeface="+mj-lt"/>
              </a:rPr>
              <a:t>Development of a </a:t>
            </a:r>
            <a:r>
              <a:rPr lang="en-US" sz="900" dirty="0">
                <a:solidFill>
                  <a:schemeClr val="accent5">
                    <a:lumMod val="75000"/>
                  </a:schemeClr>
                </a:solidFill>
                <a:latin typeface="+mj-lt"/>
              </a:rPr>
              <a:t>digital solution for property managers and their residents</a:t>
            </a:r>
            <a:r>
              <a:rPr lang="en-US" sz="900" dirty="0">
                <a:solidFill>
                  <a:srgbClr val="000000"/>
                </a:solidFill>
                <a:latin typeface="+mj-lt"/>
              </a:rPr>
              <a:t>: app « SPARK » (internally) to provide information, </a:t>
            </a:r>
            <a:r>
              <a:rPr lang="en-US" sz="900" dirty="0">
                <a:solidFill>
                  <a:schemeClr val="accent5">
                    <a:lumMod val="75000"/>
                  </a:schemeClr>
                </a:solidFill>
                <a:latin typeface="+mj-lt"/>
              </a:rPr>
              <a:t>documents</a:t>
            </a:r>
            <a:r>
              <a:rPr lang="en-US" sz="900" dirty="0">
                <a:solidFill>
                  <a:srgbClr val="000000"/>
                </a:solidFill>
                <a:latin typeface="+mj-lt"/>
              </a:rPr>
              <a:t> as well as improve </a:t>
            </a:r>
            <a:r>
              <a:rPr lang="en-US" sz="900" dirty="0">
                <a:solidFill>
                  <a:schemeClr val="accent5">
                    <a:lumMod val="75000"/>
                  </a:schemeClr>
                </a:solidFill>
                <a:latin typeface="+mj-lt"/>
              </a:rPr>
              <a:t>communication</a:t>
            </a:r>
            <a:r>
              <a:rPr lang="en-US" sz="900" dirty="0">
                <a:solidFill>
                  <a:srgbClr val="000000"/>
                </a:solidFill>
                <a:latin typeface="+mj-lt"/>
              </a:rPr>
              <a:t> between stakeholders</a:t>
            </a:r>
          </a:p>
          <a:p>
            <a:pPr marL="171450" indent="-171450" algn="l">
              <a:spcBef>
                <a:spcPts val="600"/>
              </a:spcBef>
              <a:buFontTx/>
              <a:buChar char="-"/>
            </a:pPr>
            <a:r>
              <a:rPr lang="en-US" sz="900" dirty="0">
                <a:solidFill>
                  <a:srgbClr val="000000"/>
                </a:solidFill>
                <a:latin typeface="+mj-lt"/>
              </a:rPr>
              <a:t>Investment (minority share) in Caption Data Limited, a remote </a:t>
            </a:r>
            <a:r>
              <a:rPr lang="en-US" sz="900" dirty="0">
                <a:solidFill>
                  <a:schemeClr val="accent5">
                    <a:lumMod val="75000"/>
                  </a:schemeClr>
                </a:solidFill>
                <a:latin typeface="+mj-lt"/>
              </a:rPr>
              <a:t>monitoring solution based on IoT </a:t>
            </a:r>
            <a:r>
              <a:rPr lang="en-US" sz="900" dirty="0">
                <a:solidFill>
                  <a:srgbClr val="000000"/>
                </a:solidFill>
                <a:latin typeface="+mj-lt"/>
              </a:rPr>
              <a:t>for use in residential and commercial property for further partnerships</a:t>
            </a:r>
            <a:endParaRPr lang="en-US" sz="900" dirty="0">
              <a:solidFill>
                <a:schemeClr val="tx1"/>
              </a:solidFill>
              <a:latin typeface="+mj-lt"/>
            </a:endParaRPr>
          </a:p>
        </p:txBody>
      </p:sp>
      <p:pic>
        <p:nvPicPr>
          <p:cNvPr id="1026" name="Picture 2" descr="Start - Polygon Group">
            <a:extLst>
              <a:ext uri="{FF2B5EF4-FFF2-40B4-BE49-F238E27FC236}">
                <a16:creationId xmlns:a16="http://schemas.microsoft.com/office/drawing/2014/main" id="{611C9AF6-F8A9-404D-9773-31A6D0F696C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75954" y="1534137"/>
            <a:ext cx="2940560" cy="1837850"/>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978B0D85-EA24-49FC-AC13-F92A746B9E0F}"/>
              </a:ext>
            </a:extLst>
          </p:cNvPr>
          <p:cNvSpPr/>
          <p:nvPr/>
        </p:nvSpPr>
        <p:spPr>
          <a:xfrm>
            <a:off x="10922315" y="1431517"/>
            <a:ext cx="1763269" cy="2570837"/>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sz="1000" b="0" i="0" dirty="0" err="1">
                <a:solidFill>
                  <a:srgbClr val="000000"/>
                </a:solidFill>
                <a:effectLst/>
                <a:latin typeface="+mj-lt"/>
              </a:rPr>
              <a:t>Belfor</a:t>
            </a:r>
            <a:r>
              <a:rPr lang="en-US" sz="1000" b="0" i="0" dirty="0">
                <a:solidFill>
                  <a:srgbClr val="000000"/>
                </a:solidFill>
                <a:effectLst/>
                <a:latin typeface="+mj-lt"/>
              </a:rPr>
              <a:t> 360 : </a:t>
            </a:r>
            <a:r>
              <a:rPr lang="en-US" sz="1000" b="0" i="0" dirty="0" err="1">
                <a:solidFill>
                  <a:srgbClr val="000000"/>
                </a:solidFill>
                <a:effectLst/>
                <a:latin typeface="+mj-lt"/>
              </a:rPr>
              <a:t>outil</a:t>
            </a:r>
            <a:r>
              <a:rPr lang="en-US" sz="1000" b="0" i="0" dirty="0">
                <a:solidFill>
                  <a:srgbClr val="000000"/>
                </a:solidFill>
                <a:effectLst/>
                <a:latin typeface="+mj-lt"/>
              </a:rPr>
              <a:t> </a:t>
            </a:r>
            <a:r>
              <a:rPr lang="en-US" sz="1000" b="0" i="0" dirty="0" err="1">
                <a:solidFill>
                  <a:srgbClr val="000000"/>
                </a:solidFill>
                <a:effectLst/>
                <a:latin typeface="+mj-lt"/>
              </a:rPr>
              <a:t>innoation</a:t>
            </a:r>
            <a:r>
              <a:rPr lang="en-US" sz="1000" b="0" i="0" dirty="0">
                <a:solidFill>
                  <a:srgbClr val="000000"/>
                </a:solidFill>
                <a:effectLst/>
                <a:latin typeface="+mj-lt"/>
              </a:rPr>
              <a:t>, </a:t>
            </a:r>
            <a:r>
              <a:rPr lang="en-US" sz="1000" b="0" i="0" dirty="0" err="1">
                <a:solidFill>
                  <a:srgbClr val="000000"/>
                </a:solidFill>
                <a:effectLst/>
                <a:latin typeface="+mj-lt"/>
              </a:rPr>
              <a:t>traitement</a:t>
            </a:r>
            <a:r>
              <a:rPr lang="en-US" sz="1000" b="0" i="0" dirty="0">
                <a:solidFill>
                  <a:srgbClr val="000000"/>
                </a:solidFill>
                <a:effectLst/>
                <a:latin typeface="+mj-lt"/>
              </a:rPr>
              <a:t> de </a:t>
            </a:r>
            <a:r>
              <a:rPr lang="en-US" sz="1000" b="0" i="0" dirty="0" err="1">
                <a:solidFill>
                  <a:srgbClr val="000000"/>
                </a:solidFill>
                <a:effectLst/>
                <a:latin typeface="+mj-lt"/>
              </a:rPr>
              <a:t>sinistres</a:t>
            </a:r>
            <a:r>
              <a:rPr lang="en-US" sz="1000" b="0" i="0" dirty="0">
                <a:solidFill>
                  <a:srgbClr val="000000"/>
                </a:solidFill>
                <a:effectLst/>
                <a:latin typeface="+mj-lt"/>
              </a:rPr>
              <a:t> par la </a:t>
            </a:r>
            <a:r>
              <a:rPr lang="en-US" sz="1000" b="0" i="0" dirty="0" err="1">
                <a:solidFill>
                  <a:srgbClr val="000000"/>
                </a:solidFill>
                <a:effectLst/>
                <a:latin typeface="+mj-lt"/>
              </a:rPr>
              <a:t>réalité</a:t>
            </a:r>
            <a:r>
              <a:rPr lang="en-US" sz="1000" b="0" i="0" dirty="0">
                <a:solidFill>
                  <a:srgbClr val="000000"/>
                </a:solidFill>
                <a:effectLst/>
                <a:latin typeface="+mj-lt"/>
              </a:rPr>
              <a:t> </a:t>
            </a:r>
            <a:r>
              <a:rPr lang="en-US" sz="1000" b="0" i="0" dirty="0" err="1">
                <a:solidFill>
                  <a:srgbClr val="000000"/>
                </a:solidFill>
                <a:effectLst/>
                <a:latin typeface="+mj-lt"/>
              </a:rPr>
              <a:t>virtuelle</a:t>
            </a:r>
            <a:endParaRPr lang="en-US" sz="1000" b="0" i="0" dirty="0">
              <a:solidFill>
                <a:srgbClr val="000000"/>
              </a:solidFill>
              <a:effectLst/>
              <a:latin typeface="+mj-lt"/>
            </a:endParaRPr>
          </a:p>
          <a:p>
            <a:pPr algn="l"/>
            <a:r>
              <a:rPr lang="en-US" sz="1000" dirty="0" err="1">
                <a:solidFill>
                  <a:srgbClr val="000000"/>
                </a:solidFill>
                <a:latin typeface="+mj-lt"/>
              </a:rPr>
              <a:t>Optimise</a:t>
            </a:r>
            <a:r>
              <a:rPr lang="en-US" sz="1000" dirty="0">
                <a:solidFill>
                  <a:srgbClr val="000000"/>
                </a:solidFill>
                <a:latin typeface="+mj-lt"/>
              </a:rPr>
              <a:t>, </a:t>
            </a:r>
            <a:r>
              <a:rPr lang="en-US" sz="1000" dirty="0" err="1">
                <a:solidFill>
                  <a:srgbClr val="000000"/>
                </a:solidFill>
                <a:latin typeface="+mj-lt"/>
              </a:rPr>
              <a:t>simplifie</a:t>
            </a:r>
            <a:r>
              <a:rPr lang="en-US" sz="1000" dirty="0">
                <a:solidFill>
                  <a:srgbClr val="000000"/>
                </a:solidFill>
                <a:latin typeface="+mj-lt"/>
              </a:rPr>
              <a:t> et </a:t>
            </a:r>
            <a:r>
              <a:rPr lang="en-US" sz="1000" dirty="0" err="1">
                <a:solidFill>
                  <a:srgbClr val="000000"/>
                </a:solidFill>
                <a:latin typeface="+mj-lt"/>
              </a:rPr>
              <a:t>raccourcit</a:t>
            </a:r>
            <a:r>
              <a:rPr lang="en-US" sz="1000" dirty="0">
                <a:solidFill>
                  <a:srgbClr val="000000"/>
                </a:solidFill>
                <a:latin typeface="+mj-lt"/>
              </a:rPr>
              <a:t> la gestion des </a:t>
            </a:r>
            <a:r>
              <a:rPr lang="en-US" sz="1000" dirty="0" err="1">
                <a:solidFill>
                  <a:srgbClr val="000000"/>
                </a:solidFill>
                <a:latin typeface="+mj-lt"/>
              </a:rPr>
              <a:t>sinistres</a:t>
            </a:r>
            <a:endParaRPr lang="en-US" sz="1000" dirty="0">
              <a:solidFill>
                <a:schemeClr val="tx1"/>
              </a:solidFill>
              <a:latin typeface="+mj-lt"/>
            </a:endParaRPr>
          </a:p>
        </p:txBody>
      </p:sp>
      <p:sp>
        <p:nvSpPr>
          <p:cNvPr id="9" name="Rectangle 8">
            <a:extLst>
              <a:ext uri="{FF2B5EF4-FFF2-40B4-BE49-F238E27FC236}">
                <a16:creationId xmlns:a16="http://schemas.microsoft.com/office/drawing/2014/main" id="{9A6993AB-2507-445A-85BB-0A267AF64F0A}"/>
              </a:ext>
            </a:extLst>
          </p:cNvPr>
          <p:cNvSpPr/>
          <p:nvPr/>
        </p:nvSpPr>
        <p:spPr>
          <a:xfrm>
            <a:off x="4587081" y="3805720"/>
            <a:ext cx="4887648" cy="1621818"/>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spcBef>
                <a:spcPts val="600"/>
              </a:spcBef>
            </a:pPr>
            <a:r>
              <a:rPr lang="en-US" sz="900" b="0" i="0" dirty="0">
                <a:solidFill>
                  <a:schemeClr val="accent5">
                    <a:lumMod val="75000"/>
                  </a:schemeClr>
                </a:solidFill>
                <a:effectLst/>
                <a:latin typeface="+mj-lt"/>
              </a:rPr>
              <a:t>Virtual diagnosis</a:t>
            </a:r>
            <a:r>
              <a:rPr lang="en-US" sz="900" b="0" i="0" dirty="0">
                <a:solidFill>
                  <a:srgbClr val="000000"/>
                </a:solidFill>
                <a:effectLst/>
                <a:latin typeface="+mj-lt"/>
              </a:rPr>
              <a:t> of </a:t>
            </a:r>
            <a:r>
              <a:rPr lang="en-US" sz="900" b="0" i="0" dirty="0">
                <a:solidFill>
                  <a:schemeClr val="accent5">
                    <a:lumMod val="75000"/>
                  </a:schemeClr>
                </a:solidFill>
                <a:effectLst/>
                <a:latin typeface="+mj-lt"/>
              </a:rPr>
              <a:t>damage</a:t>
            </a:r>
            <a:r>
              <a:rPr lang="en-US" sz="900" b="0" i="0" dirty="0">
                <a:solidFill>
                  <a:srgbClr val="000000"/>
                </a:solidFill>
                <a:effectLst/>
                <a:latin typeface="+mj-lt"/>
              </a:rPr>
              <a:t> through a high-definition 3D camera:</a:t>
            </a:r>
          </a:p>
          <a:p>
            <a:pPr marL="171450" indent="-171450" algn="l">
              <a:spcBef>
                <a:spcPts val="300"/>
              </a:spcBef>
              <a:buFontTx/>
              <a:buChar char="-"/>
            </a:pPr>
            <a:r>
              <a:rPr lang="en-US" sz="900" dirty="0">
                <a:solidFill>
                  <a:srgbClr val="000000"/>
                </a:solidFill>
                <a:latin typeface="+mj-lt"/>
              </a:rPr>
              <a:t>Recording of the location of the damage after the incident and damage diagnosis as a virtual tour (free navigation)</a:t>
            </a:r>
          </a:p>
          <a:p>
            <a:pPr marL="171450" indent="-171450" algn="l">
              <a:spcBef>
                <a:spcPts val="300"/>
              </a:spcBef>
              <a:buFontTx/>
              <a:buChar char="-"/>
            </a:pPr>
            <a:r>
              <a:rPr lang="en-US" sz="900" b="0" i="0" dirty="0">
                <a:solidFill>
                  <a:srgbClr val="000000"/>
                </a:solidFill>
                <a:effectLst/>
                <a:latin typeface="+mj-lt"/>
              </a:rPr>
              <a:t>Zoom, annotation and dimensioning function, each element can be freely measured afterwards</a:t>
            </a:r>
          </a:p>
          <a:p>
            <a:pPr marL="171450" indent="-171450" algn="l">
              <a:spcBef>
                <a:spcPts val="300"/>
              </a:spcBef>
              <a:buFontTx/>
              <a:buChar char="-"/>
            </a:pPr>
            <a:r>
              <a:rPr lang="en-US" sz="900" b="0" i="0" dirty="0">
                <a:solidFill>
                  <a:srgbClr val="000000"/>
                </a:solidFill>
                <a:effectLst/>
                <a:latin typeface="+mj-lt"/>
              </a:rPr>
              <a:t>Creation of high precision ground plans</a:t>
            </a:r>
          </a:p>
          <a:p>
            <a:pPr marL="171450" indent="-171450" algn="l">
              <a:spcBef>
                <a:spcPts val="300"/>
              </a:spcBef>
              <a:buFontTx/>
              <a:buChar char="-"/>
            </a:pPr>
            <a:r>
              <a:rPr lang="en-US" sz="900" dirty="0">
                <a:solidFill>
                  <a:srgbClr val="000000"/>
                </a:solidFill>
                <a:latin typeface="+mj-lt"/>
              </a:rPr>
              <a:t>Automatic creation of photos, OBJ files, videos, or other data for further processing</a:t>
            </a:r>
            <a:endParaRPr lang="en-US" sz="900" b="0" i="0" dirty="0">
              <a:solidFill>
                <a:srgbClr val="000000"/>
              </a:solidFill>
              <a:effectLst/>
              <a:latin typeface="+mj-lt"/>
            </a:endParaRPr>
          </a:p>
          <a:p>
            <a:pPr marL="171450" indent="-171450" algn="l">
              <a:spcBef>
                <a:spcPts val="300"/>
              </a:spcBef>
              <a:buFontTx/>
              <a:buChar char="-"/>
            </a:pPr>
            <a:r>
              <a:rPr lang="en-US" sz="900" dirty="0">
                <a:solidFill>
                  <a:srgbClr val="000000"/>
                </a:solidFill>
                <a:latin typeface="+mj-lt"/>
              </a:rPr>
              <a:t>Solid basis for damage assessment without manual intervention</a:t>
            </a:r>
            <a:endParaRPr lang="en-US" sz="900" b="0" i="0" dirty="0">
              <a:solidFill>
                <a:srgbClr val="000000"/>
              </a:solidFill>
              <a:effectLst/>
              <a:latin typeface="+mj-lt"/>
            </a:endParaRPr>
          </a:p>
        </p:txBody>
      </p:sp>
      <p:grpSp>
        <p:nvGrpSpPr>
          <p:cNvPr id="10" name="Groupe 9">
            <a:extLst>
              <a:ext uri="{FF2B5EF4-FFF2-40B4-BE49-F238E27FC236}">
                <a16:creationId xmlns:a16="http://schemas.microsoft.com/office/drawing/2014/main" id="{82BDA9B5-38EF-45D8-999A-0E1E7A5D6AB4}"/>
              </a:ext>
            </a:extLst>
          </p:cNvPr>
          <p:cNvGrpSpPr/>
          <p:nvPr/>
        </p:nvGrpSpPr>
        <p:grpSpPr>
          <a:xfrm>
            <a:off x="88952" y="132639"/>
            <a:ext cx="461578" cy="478240"/>
            <a:chOff x="8611950" y="2143094"/>
            <a:chExt cx="288149" cy="288149"/>
          </a:xfrm>
        </p:grpSpPr>
        <p:pic>
          <p:nvPicPr>
            <p:cNvPr id="11" name="Graphic 30" descr="Magnifying glass with solid fill">
              <a:extLst>
                <a:ext uri="{FF2B5EF4-FFF2-40B4-BE49-F238E27FC236}">
                  <a16:creationId xmlns:a16="http://schemas.microsoft.com/office/drawing/2014/main" id="{5C2D8C46-A624-4076-A53A-3D63E2022812}"/>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611950" y="2143094"/>
              <a:ext cx="288149" cy="288149"/>
            </a:xfrm>
            <a:prstGeom prst="rect">
              <a:avLst/>
            </a:prstGeom>
          </p:spPr>
        </p:pic>
        <p:sp>
          <p:nvSpPr>
            <p:cNvPr id="12" name="Ellipse 11">
              <a:extLst>
                <a:ext uri="{FF2B5EF4-FFF2-40B4-BE49-F238E27FC236}">
                  <a16:creationId xmlns:a16="http://schemas.microsoft.com/office/drawing/2014/main" id="{3F2CDE39-4AC6-4699-8B07-1ABF26133FE5}"/>
                </a:ext>
              </a:extLst>
            </p:cNvPr>
            <p:cNvSpPr/>
            <p:nvPr/>
          </p:nvSpPr>
          <p:spPr>
            <a:xfrm>
              <a:off x="8655657" y="2185810"/>
              <a:ext cx="144000" cy="144000"/>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rgbClr val="00B0F0"/>
                  </a:solidFill>
                  <a:latin typeface="+mj-lt"/>
                </a:rPr>
                <a:t>5</a:t>
              </a:r>
            </a:p>
          </p:txBody>
        </p:sp>
      </p:grpSp>
      <p:sp>
        <p:nvSpPr>
          <p:cNvPr id="13" name="Text Placeholder 38">
            <a:extLst>
              <a:ext uri="{FF2B5EF4-FFF2-40B4-BE49-F238E27FC236}">
                <a16:creationId xmlns:a16="http://schemas.microsoft.com/office/drawing/2014/main" id="{64367A5B-BB94-4167-9C66-8135A52BBE42}"/>
              </a:ext>
            </a:extLst>
          </p:cNvPr>
          <p:cNvSpPr txBox="1">
            <a:spLocks/>
          </p:cNvSpPr>
          <p:nvPr/>
        </p:nvSpPr>
        <p:spPr>
          <a:xfrm>
            <a:off x="5172051" y="6371796"/>
            <a:ext cx="3365367" cy="255341"/>
          </a:xfrm>
        </p:spPr>
        <p:txBody>
          <a:bodyPr/>
          <a:lstStyle>
            <a:lvl1pPr marL="371464" indent="-371464" algn="l" defTabSz="990570" rtl="0" eaLnBrk="1" latinLnBrk="0" hangingPunct="1">
              <a:spcBef>
                <a:spcPct val="20000"/>
              </a:spcBef>
              <a:buFont typeface="Arial" pitchFamily="34" charset="0"/>
              <a:buChar char="•"/>
              <a:defRPr sz="3467" kern="1200">
                <a:solidFill>
                  <a:schemeClr val="tx1"/>
                </a:solidFill>
                <a:latin typeface="+mn-lt"/>
                <a:ea typeface="+mn-ea"/>
                <a:cs typeface="+mn-cs"/>
              </a:defRPr>
            </a:lvl1pPr>
            <a:lvl2pPr marL="804838" indent="-309553" algn="l" defTabSz="990570" rtl="0" eaLnBrk="1" latinLnBrk="0" hangingPunct="1">
              <a:spcBef>
                <a:spcPct val="20000"/>
              </a:spcBef>
              <a:buFont typeface="Arial" pitchFamily="34" charset="0"/>
              <a:buChar char="–"/>
              <a:defRPr sz="3033" kern="1200">
                <a:solidFill>
                  <a:schemeClr val="tx1"/>
                </a:solidFill>
                <a:latin typeface="+mn-lt"/>
                <a:ea typeface="+mn-ea"/>
                <a:cs typeface="+mn-cs"/>
              </a:defRPr>
            </a:lvl2pPr>
            <a:lvl3pPr marL="1238212" indent="-247642" algn="l" defTabSz="990570" rtl="0" eaLnBrk="1" latinLnBrk="0" hangingPunct="1">
              <a:spcBef>
                <a:spcPct val="20000"/>
              </a:spcBef>
              <a:buFont typeface="Arial" pitchFamily="34" charset="0"/>
              <a:buChar char="•"/>
              <a:defRPr sz="2600" kern="1200">
                <a:solidFill>
                  <a:schemeClr val="tx1"/>
                </a:solidFill>
                <a:latin typeface="+mn-lt"/>
                <a:ea typeface="+mn-ea"/>
                <a:cs typeface="+mn-cs"/>
              </a:defRPr>
            </a:lvl3pPr>
            <a:lvl4pPr marL="1733497"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4pPr>
            <a:lvl5pPr marL="2228781"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5pPr>
            <a:lvl6pPr marL="2724066"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6pPr>
            <a:lvl7pPr marL="3219351"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7pPr>
            <a:lvl8pPr marL="3714636"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8pPr>
            <a:lvl9pPr marL="4209920"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9pPr>
          </a:lstStyle>
          <a:p>
            <a:pPr marL="0" indent="0">
              <a:buNone/>
            </a:pPr>
            <a:r>
              <a:rPr lang="en-US" sz="800" i="1" dirty="0">
                <a:solidFill>
                  <a:schemeClr val="bg1"/>
                </a:solidFill>
                <a:latin typeface="+mj-lt"/>
              </a:rPr>
              <a:t>Sources: eleven research and analysis, expert calls</a:t>
            </a:r>
          </a:p>
        </p:txBody>
      </p:sp>
      <p:pic>
        <p:nvPicPr>
          <p:cNvPr id="92162" name="Picture 2" descr="BELFOR 360° | BELFOR">
            <a:extLst>
              <a:ext uri="{FF2B5EF4-FFF2-40B4-BE49-F238E27FC236}">
                <a16:creationId xmlns:a16="http://schemas.microsoft.com/office/drawing/2014/main" id="{6C2D6F73-4A3E-4DE3-8795-E71E39BCF0C0}"/>
              </a:ext>
            </a:extLst>
          </p:cNvPr>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a:stretch/>
        </p:blipFill>
        <p:spPr bwMode="auto">
          <a:xfrm>
            <a:off x="6712349" y="2139663"/>
            <a:ext cx="2777383" cy="1588069"/>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92164" name="Picture 4" descr="BELFOR France | BELFOR">
            <a:extLst>
              <a:ext uri="{FF2B5EF4-FFF2-40B4-BE49-F238E27FC236}">
                <a16:creationId xmlns:a16="http://schemas.microsoft.com/office/drawing/2014/main" id="{C0D08EAC-4EF2-403A-B3F0-421ACA8E872B}"/>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663071" y="1595832"/>
            <a:ext cx="3363310" cy="1121103"/>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6" name="Picture 8" descr="Polygon Annual Report 2019">
            <a:extLst>
              <a:ext uri="{FF2B5EF4-FFF2-40B4-BE49-F238E27FC236}">
                <a16:creationId xmlns:a16="http://schemas.microsoft.com/office/drawing/2014/main" id="{15CBBEC9-DD0F-4DFB-90D2-383115F8E8CA}"/>
              </a:ext>
            </a:extLst>
          </p:cNvPr>
          <p:cNvPicPr>
            <a:picLocks noChangeAspect="1" noChangeArrowheads="1"/>
          </p:cNvPicPr>
          <p:nvPr/>
        </p:nvPicPr>
        <p:blipFill>
          <a:blip r:embed="rId11"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976341" y="455006"/>
            <a:ext cx="840707" cy="218584"/>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BELFOR United Kingdom Logo">
            <a:extLst>
              <a:ext uri="{FF2B5EF4-FFF2-40B4-BE49-F238E27FC236}">
                <a16:creationId xmlns:a16="http://schemas.microsoft.com/office/drawing/2014/main" id="{653F4A8A-0FF4-4C3D-95F5-C00B9AE84C76}"/>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9122365" y="323033"/>
            <a:ext cx="622227" cy="141415"/>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descr="BELFOR United Kingdom Logo">
            <a:extLst>
              <a:ext uri="{FF2B5EF4-FFF2-40B4-BE49-F238E27FC236}">
                <a16:creationId xmlns:a16="http://schemas.microsoft.com/office/drawing/2014/main" id="{6B359463-5543-4749-8808-BC8DA784E302}"/>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7404154" y="1062377"/>
            <a:ext cx="622227" cy="141415"/>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Straight Connector 71">
            <a:extLst>
              <a:ext uri="{FF2B5EF4-FFF2-40B4-BE49-F238E27FC236}">
                <a16:creationId xmlns:a16="http://schemas.microsoft.com/office/drawing/2014/main" id="{12AED82A-88BF-4EE8-AFEA-78CBD4F60FBA}"/>
              </a:ext>
            </a:extLst>
          </p:cNvPr>
          <p:cNvCxnSpPr>
            <a:cxnSpLocks/>
          </p:cNvCxnSpPr>
          <p:nvPr/>
        </p:nvCxnSpPr>
        <p:spPr>
          <a:xfrm>
            <a:off x="4430226" y="1470539"/>
            <a:ext cx="0" cy="3956999"/>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Connecteur droit 75">
            <a:extLst>
              <a:ext uri="{FF2B5EF4-FFF2-40B4-BE49-F238E27FC236}">
                <a16:creationId xmlns:a16="http://schemas.microsoft.com/office/drawing/2014/main" id="{829F5C33-59EF-434B-BA00-6B16345B9958}"/>
              </a:ext>
            </a:extLst>
          </p:cNvPr>
          <p:cNvCxnSpPr>
            <a:cxnSpLocks/>
          </p:cNvCxnSpPr>
          <p:nvPr/>
        </p:nvCxnSpPr>
        <p:spPr>
          <a:xfrm>
            <a:off x="4772025" y="1117397"/>
            <a:ext cx="471770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Connecteur droit 75">
            <a:extLst>
              <a:ext uri="{FF2B5EF4-FFF2-40B4-BE49-F238E27FC236}">
                <a16:creationId xmlns:a16="http://schemas.microsoft.com/office/drawing/2014/main" id="{FF7B2302-DFFD-42B5-9510-66E833A7B0D5}"/>
              </a:ext>
            </a:extLst>
          </p:cNvPr>
          <p:cNvCxnSpPr>
            <a:cxnSpLocks/>
          </p:cNvCxnSpPr>
          <p:nvPr/>
        </p:nvCxnSpPr>
        <p:spPr>
          <a:xfrm>
            <a:off x="287953" y="1117397"/>
            <a:ext cx="3893522" cy="0"/>
          </a:xfrm>
          <a:prstGeom prst="line">
            <a:avLst/>
          </a:prstGeom>
        </p:spPr>
        <p:style>
          <a:lnRef idx="1">
            <a:schemeClr val="accent1"/>
          </a:lnRef>
          <a:fillRef idx="0">
            <a:schemeClr val="accent1"/>
          </a:fillRef>
          <a:effectRef idx="0">
            <a:schemeClr val="accent1"/>
          </a:effectRef>
          <a:fontRef idx="minor">
            <a:schemeClr val="tx1"/>
          </a:fontRef>
        </p:style>
      </p:cxnSp>
      <p:sp>
        <p:nvSpPr>
          <p:cNvPr id="24" name="TextBox 25">
            <a:extLst>
              <a:ext uri="{FF2B5EF4-FFF2-40B4-BE49-F238E27FC236}">
                <a16:creationId xmlns:a16="http://schemas.microsoft.com/office/drawing/2014/main" id="{57ABB67D-0AFF-4868-A992-707AE87BE54E}"/>
              </a:ext>
            </a:extLst>
          </p:cNvPr>
          <p:cNvSpPr txBox="1"/>
          <p:nvPr/>
        </p:nvSpPr>
        <p:spPr>
          <a:xfrm>
            <a:off x="1194040" y="990306"/>
            <a:ext cx="2453774" cy="230832"/>
          </a:xfrm>
          <a:prstGeom prst="rect">
            <a:avLst/>
          </a:prstGeom>
          <a:solidFill>
            <a:schemeClr val="bg1"/>
          </a:solidFill>
        </p:spPr>
        <p:txBody>
          <a:bodyPr wrap="square" rtlCol="0">
            <a:spAutoFit/>
          </a:bodyPr>
          <a:lstStyle>
            <a:defPPr>
              <a:defRPr lang="fr-FR"/>
            </a:defPPr>
            <a:lvl1pPr algn="ctr">
              <a:defRPr sz="900">
                <a:solidFill>
                  <a:schemeClr val="accent1">
                    <a:lumMod val="75000"/>
                  </a:schemeClr>
                </a:solidFill>
              </a:defRPr>
            </a:lvl1pPr>
          </a:lstStyle>
          <a:p>
            <a:r>
              <a:rPr lang="en-US" dirty="0"/>
              <a:t>Polygon’s digital initiatives</a:t>
            </a:r>
          </a:p>
        </p:txBody>
      </p:sp>
      <p:sp>
        <p:nvSpPr>
          <p:cNvPr id="25" name="TextBox 25">
            <a:extLst>
              <a:ext uri="{FF2B5EF4-FFF2-40B4-BE49-F238E27FC236}">
                <a16:creationId xmlns:a16="http://schemas.microsoft.com/office/drawing/2014/main" id="{7CD32595-D728-448F-9B85-F3CA600A3C2B}"/>
              </a:ext>
            </a:extLst>
          </p:cNvPr>
          <p:cNvSpPr txBox="1"/>
          <p:nvPr/>
        </p:nvSpPr>
        <p:spPr>
          <a:xfrm>
            <a:off x="6601163" y="990306"/>
            <a:ext cx="1810324" cy="230832"/>
          </a:xfrm>
          <a:prstGeom prst="rect">
            <a:avLst/>
          </a:prstGeom>
          <a:solidFill>
            <a:schemeClr val="bg1"/>
          </a:solidFill>
        </p:spPr>
        <p:txBody>
          <a:bodyPr wrap="square" rtlCol="0">
            <a:spAutoFit/>
          </a:bodyPr>
          <a:lstStyle>
            <a:defPPr>
              <a:defRPr lang="fr-FR"/>
            </a:defPPr>
            <a:lvl1pPr algn="ctr">
              <a:defRPr sz="900">
                <a:solidFill>
                  <a:schemeClr val="accent1">
                    <a:lumMod val="75000"/>
                  </a:schemeClr>
                </a:solidFill>
              </a:defRPr>
            </a:lvl1pPr>
          </a:lstStyle>
          <a:p>
            <a:r>
              <a:rPr lang="en-US" dirty="0" err="1"/>
              <a:t>Belfor’s</a:t>
            </a:r>
            <a:r>
              <a:rPr lang="en-US" dirty="0"/>
              <a:t> digital initiatives </a:t>
            </a:r>
          </a:p>
        </p:txBody>
      </p:sp>
      <p:sp>
        <p:nvSpPr>
          <p:cNvPr id="26" name="Rectangle 25">
            <a:extLst>
              <a:ext uri="{FF2B5EF4-FFF2-40B4-BE49-F238E27FC236}">
                <a16:creationId xmlns:a16="http://schemas.microsoft.com/office/drawing/2014/main" id="{4B825778-5C85-4371-8748-208C09A2BE6D}"/>
              </a:ext>
            </a:extLst>
          </p:cNvPr>
          <p:cNvSpPr/>
          <p:nvPr/>
        </p:nvSpPr>
        <p:spPr bwMode="auto">
          <a:xfrm>
            <a:off x="419099" y="5622474"/>
            <a:ext cx="1272048" cy="645219"/>
          </a:xfrm>
          <a:prstGeom prst="rect">
            <a:avLst/>
          </a:prstGeom>
          <a:solidFill>
            <a:srgbClr val="F2F2F2"/>
          </a:solidFill>
          <a:ln w="9525" cap="flat" cmpd="sng" algn="ctr">
            <a:solidFill>
              <a:schemeClr val="bg2">
                <a:lumMod val="40000"/>
                <a:lumOff val="6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179388" marR="0" indent="93663" algn="ctr" defTabSz="914400" rtl="0" eaLnBrk="1" fontAlgn="base" latinLnBrk="0" hangingPunct="1">
              <a:lnSpc>
                <a:spcPct val="100000"/>
              </a:lnSpc>
              <a:spcBef>
                <a:spcPct val="0"/>
              </a:spcBef>
              <a:spcAft>
                <a:spcPct val="0"/>
              </a:spcAft>
              <a:buClrTx/>
              <a:buSzTx/>
              <a:buFontTx/>
              <a:buNone/>
              <a:tabLst>
                <a:tab pos="179388" algn="l"/>
              </a:tabLst>
            </a:pPr>
            <a:r>
              <a:rPr lang="en-US" sz="1050" b="1" dirty="0">
                <a:solidFill>
                  <a:srgbClr val="009DB0"/>
                </a:solidFill>
                <a:latin typeface="+mj-lt"/>
              </a:rPr>
              <a:t>Key Take-aways</a:t>
            </a:r>
            <a:endParaRPr kumimoji="0" lang="en-US" sz="1050" b="1" i="0" u="none" strike="noStrike" cap="none" normalizeH="0" baseline="0" dirty="0">
              <a:ln>
                <a:noFill/>
              </a:ln>
              <a:solidFill>
                <a:srgbClr val="009DB0"/>
              </a:solidFill>
              <a:effectLst/>
              <a:latin typeface="+mj-lt"/>
            </a:endParaRPr>
          </a:p>
        </p:txBody>
      </p:sp>
      <p:sp>
        <p:nvSpPr>
          <p:cNvPr id="27" name="Rectangle 26">
            <a:extLst>
              <a:ext uri="{FF2B5EF4-FFF2-40B4-BE49-F238E27FC236}">
                <a16:creationId xmlns:a16="http://schemas.microsoft.com/office/drawing/2014/main" id="{553FE55F-4861-49E1-8748-B6AA0F422D3C}"/>
              </a:ext>
            </a:extLst>
          </p:cNvPr>
          <p:cNvSpPr/>
          <p:nvPr/>
        </p:nvSpPr>
        <p:spPr bwMode="auto">
          <a:xfrm>
            <a:off x="1805495" y="5619510"/>
            <a:ext cx="7776653" cy="651237"/>
          </a:xfrm>
          <a:prstGeom prst="rect">
            <a:avLst/>
          </a:prstGeom>
          <a:no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171450" indent="-171450">
              <a:buClr>
                <a:schemeClr val="tx1"/>
              </a:buClr>
              <a:buFont typeface="Arial" panose="020B0604020202020204" pitchFamily="34" charset="0"/>
              <a:buChar char="•"/>
            </a:pPr>
            <a:r>
              <a:rPr lang="en-US" sz="1000" dirty="0">
                <a:latin typeface="+mj-lt"/>
              </a:rPr>
              <a:t>Other peers’ positioning confirms the relevance for Hestia of </a:t>
            </a:r>
            <a:r>
              <a:rPr lang="en-US" sz="1000" dirty="0">
                <a:solidFill>
                  <a:schemeClr val="accent5">
                    <a:lumMod val="75000"/>
                  </a:schemeClr>
                </a:solidFill>
                <a:latin typeface="+mj-lt"/>
              </a:rPr>
              <a:t>greater precision in the evaluation of claims</a:t>
            </a:r>
            <a:r>
              <a:rPr lang="en-US" sz="1000" dirty="0">
                <a:latin typeface="+mj-lt"/>
              </a:rPr>
              <a:t>, as well as on </a:t>
            </a:r>
            <a:r>
              <a:rPr lang="en-US" sz="1000" dirty="0">
                <a:solidFill>
                  <a:schemeClr val="accent5">
                    <a:lumMod val="75000"/>
                  </a:schemeClr>
                </a:solidFill>
                <a:latin typeface="+mj-lt"/>
              </a:rPr>
              <a:t>providing solutions with more communication </a:t>
            </a:r>
            <a:r>
              <a:rPr lang="en-US" sz="1000" dirty="0">
                <a:latin typeface="+mj-lt"/>
              </a:rPr>
              <a:t>and transparency for both insurers and customers, or the will to </a:t>
            </a:r>
            <a:r>
              <a:rPr lang="en-US" sz="1000" dirty="0">
                <a:solidFill>
                  <a:schemeClr val="accent5">
                    <a:lumMod val="75000"/>
                  </a:schemeClr>
                </a:solidFill>
                <a:latin typeface="+mj-lt"/>
              </a:rPr>
              <a:t>intervene in the pro-active monitoring </a:t>
            </a:r>
            <a:r>
              <a:rPr lang="en-US" sz="1000" dirty="0">
                <a:latin typeface="+mj-lt"/>
              </a:rPr>
              <a:t>and maintenance market</a:t>
            </a:r>
          </a:p>
        </p:txBody>
      </p:sp>
      <p:sp>
        <p:nvSpPr>
          <p:cNvPr id="28" name="Triangle isocèle 11">
            <a:extLst>
              <a:ext uri="{FF2B5EF4-FFF2-40B4-BE49-F238E27FC236}">
                <a16:creationId xmlns:a16="http://schemas.microsoft.com/office/drawing/2014/main" id="{2948C625-FF0D-4674-B942-3B8C1142FD9E}"/>
              </a:ext>
            </a:extLst>
          </p:cNvPr>
          <p:cNvSpPr/>
          <p:nvPr/>
        </p:nvSpPr>
        <p:spPr bwMode="auto">
          <a:xfrm rot="5400000">
            <a:off x="178906" y="5862667"/>
            <a:ext cx="645220" cy="164833"/>
          </a:xfrm>
          <a:prstGeom prst="triangle">
            <a:avLst/>
          </a:prstGeom>
          <a:solidFill>
            <a:srgbClr val="009DB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50" b="0" i="0" u="none" strike="noStrike" cap="none" normalizeH="0" baseline="0" dirty="0">
              <a:ln>
                <a:noFill/>
              </a:ln>
              <a:solidFill>
                <a:schemeClr val="tx1"/>
              </a:solidFill>
              <a:effectLst/>
              <a:latin typeface="+mj-lt"/>
            </a:endParaRPr>
          </a:p>
        </p:txBody>
      </p:sp>
      <p:sp>
        <p:nvSpPr>
          <p:cNvPr id="32" name="TextBox 25">
            <a:extLst>
              <a:ext uri="{FF2B5EF4-FFF2-40B4-BE49-F238E27FC236}">
                <a16:creationId xmlns:a16="http://schemas.microsoft.com/office/drawing/2014/main" id="{87DC370F-246E-49A6-9BEE-38641DE2212A}"/>
              </a:ext>
            </a:extLst>
          </p:cNvPr>
          <p:cNvSpPr txBox="1"/>
          <p:nvPr/>
        </p:nvSpPr>
        <p:spPr>
          <a:xfrm>
            <a:off x="4669181" y="2789026"/>
            <a:ext cx="1810324" cy="246221"/>
          </a:xfrm>
          <a:prstGeom prst="rect">
            <a:avLst/>
          </a:prstGeom>
          <a:solidFill>
            <a:schemeClr val="bg1"/>
          </a:solidFill>
        </p:spPr>
        <p:txBody>
          <a:bodyPr wrap="square" rtlCol="0">
            <a:spAutoFit/>
          </a:bodyPr>
          <a:lstStyle/>
          <a:p>
            <a:pPr algn="ctr"/>
            <a:r>
              <a:rPr lang="en-US" sz="1000" i="1" dirty="0">
                <a:latin typeface="+mj-lt"/>
              </a:rPr>
              <a:t>3D virtual diagnosis</a:t>
            </a:r>
          </a:p>
        </p:txBody>
      </p:sp>
      <p:sp>
        <p:nvSpPr>
          <p:cNvPr id="33" name="TextBox 25">
            <a:extLst>
              <a:ext uri="{FF2B5EF4-FFF2-40B4-BE49-F238E27FC236}">
                <a16:creationId xmlns:a16="http://schemas.microsoft.com/office/drawing/2014/main" id="{333F0985-FD07-4FC4-ABD0-0CA27B7F45F6}"/>
              </a:ext>
            </a:extLst>
          </p:cNvPr>
          <p:cNvSpPr txBox="1"/>
          <p:nvPr/>
        </p:nvSpPr>
        <p:spPr>
          <a:xfrm>
            <a:off x="1378883" y="3465743"/>
            <a:ext cx="1810324" cy="246221"/>
          </a:xfrm>
          <a:prstGeom prst="rect">
            <a:avLst/>
          </a:prstGeom>
          <a:solidFill>
            <a:schemeClr val="bg1"/>
          </a:solidFill>
        </p:spPr>
        <p:txBody>
          <a:bodyPr wrap="square" rtlCol="0">
            <a:spAutoFit/>
          </a:bodyPr>
          <a:lstStyle/>
          <a:p>
            <a:pPr algn="ctr"/>
            <a:r>
              <a:rPr lang="en-US" sz="1000" i="1" dirty="0">
                <a:latin typeface="+mj-lt"/>
              </a:rPr>
              <a:t>Spark App</a:t>
            </a:r>
          </a:p>
        </p:txBody>
      </p:sp>
    </p:spTree>
    <p:extLst>
      <p:ext uri="{BB962C8B-B14F-4D97-AF65-F5344CB8AC3E}">
        <p14:creationId xmlns:p14="http://schemas.microsoft.com/office/powerpoint/2010/main" val="229121725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t 1" hidden="1">
            <a:extLst>
              <a:ext uri="{FF2B5EF4-FFF2-40B4-BE49-F238E27FC236}">
                <a16:creationId xmlns:a16="http://schemas.microsoft.com/office/drawing/2014/main" id="{2F126586-1C67-41DD-AA9F-63FAB59DFDCE}"/>
              </a:ext>
            </a:extLst>
          </p:cNvPr>
          <p:cNvGraphicFramePr>
            <a:graphicFrameLocks noChangeAspect="1"/>
          </p:cNvGraphicFramePr>
          <p:nvPr>
            <p:custDataLst>
              <p:tags r:id="rId1"/>
            </p:custDataLst>
            <p:extLst>
              <p:ext uri="{D42A27DB-BD31-4B8C-83A1-F6EECF244321}">
                <p14:modId xmlns:p14="http://schemas.microsoft.com/office/powerpoint/2010/main" val="31324506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15" imgH="416" progId="TCLayout.ActiveDocument.1">
                  <p:embed/>
                </p:oleObj>
              </mc:Choice>
              <mc:Fallback>
                <p:oleObj name="think-cell Slide" r:id="rId3" imgW="415" imgH="416" progId="TCLayout.ActiveDocument.1">
                  <p:embed/>
                  <p:pic>
                    <p:nvPicPr>
                      <p:cNvPr id="2" name="Objet 1" hidden="1">
                        <a:extLst>
                          <a:ext uri="{FF2B5EF4-FFF2-40B4-BE49-F238E27FC236}">
                            <a16:creationId xmlns:a16="http://schemas.microsoft.com/office/drawing/2014/main" id="{2F126586-1C67-41DD-AA9F-63FAB59DFDCE}"/>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3" name="Titre 2">
            <a:extLst>
              <a:ext uri="{FF2B5EF4-FFF2-40B4-BE49-F238E27FC236}">
                <a16:creationId xmlns:a16="http://schemas.microsoft.com/office/drawing/2014/main" id="{744C9668-D38F-4DBF-9AE2-129AFE4443E6}"/>
              </a:ext>
            </a:extLst>
          </p:cNvPr>
          <p:cNvSpPr txBox="1"/>
          <p:nvPr/>
        </p:nvSpPr>
        <p:spPr>
          <a:xfrm rot="16200000">
            <a:off x="-1731601" y="3124800"/>
            <a:ext cx="4867275" cy="1088573"/>
          </a:xfrm>
          <a:prstGeom prst="rect">
            <a:avLst/>
          </a:prstGeom>
          <a:noFill/>
        </p:spPr>
        <p:txBody>
          <a:bodyPr vert="horz" wrap="square" rtlCol="0">
            <a:noAutofit/>
          </a:bodyPr>
          <a:lstStyle/>
          <a:p>
            <a:pPr algn="ctr"/>
            <a:r>
              <a:rPr lang="en-US" sz="6000" b="1" dirty="0">
                <a:solidFill>
                  <a:srgbClr val="009DB0"/>
                </a:solidFill>
                <a:latin typeface="+mj-lt"/>
              </a:rPr>
              <a:t>AGENDA</a:t>
            </a:r>
          </a:p>
        </p:txBody>
      </p:sp>
      <p:sp>
        <p:nvSpPr>
          <p:cNvPr id="4" name="ZoneTexte 3">
            <a:extLst>
              <a:ext uri="{FF2B5EF4-FFF2-40B4-BE49-F238E27FC236}">
                <a16:creationId xmlns:a16="http://schemas.microsoft.com/office/drawing/2014/main" id="{B1DD5068-1806-4730-9DB9-278C1A572145}"/>
              </a:ext>
            </a:extLst>
          </p:cNvPr>
          <p:cNvSpPr txBox="1"/>
          <p:nvPr/>
        </p:nvSpPr>
        <p:spPr>
          <a:xfrm>
            <a:off x="5839200" y="1885949"/>
            <a:ext cx="3790800" cy="3524251"/>
          </a:xfrm>
          <a:prstGeom prst="rect">
            <a:avLst/>
          </a:prstGeom>
          <a:solidFill>
            <a:srgbClr val="F2F2F2"/>
          </a:solidFill>
        </p:spPr>
        <p:txBody>
          <a:bodyPr vert="horz" wrap="square" lIns="216000" tIns="144000" rIns="108000" rtlCol="0" anchor="t">
            <a:noAutofit/>
          </a:bodyPr>
          <a:lstStyle/>
          <a:p>
            <a:pPr marL="355600" indent="-228600">
              <a:spcBef>
                <a:spcPts val="1200"/>
              </a:spcBef>
              <a:buFont typeface="+mj-lt"/>
              <a:buAutoNum type="alphaLcPeriod"/>
            </a:pPr>
            <a:r>
              <a:rPr lang="en-US" sz="1100" dirty="0">
                <a:latin typeface="+mj-lt"/>
              </a:rPr>
              <a:t>Repository of relevant use-cases for Hestia</a:t>
            </a:r>
          </a:p>
          <a:p>
            <a:pPr marL="355600" indent="-228600">
              <a:spcBef>
                <a:spcPts val="1200"/>
              </a:spcBef>
              <a:buFont typeface="+mj-lt"/>
              <a:buAutoNum type="alphaLcPeriod"/>
            </a:pPr>
            <a:r>
              <a:rPr lang="en-US" sz="1100" dirty="0">
                <a:latin typeface="+mj-lt"/>
              </a:rPr>
              <a:t>Outside-in assessment of digital projects for Hestia</a:t>
            </a:r>
          </a:p>
          <a:p>
            <a:pPr marL="355600" indent="-228600">
              <a:spcBef>
                <a:spcPts val="1200"/>
              </a:spcBef>
              <a:buFont typeface="+mj-lt"/>
              <a:buAutoNum type="alphaLcPeriod"/>
            </a:pPr>
            <a:r>
              <a:rPr lang="en-US" sz="1100" b="1" dirty="0">
                <a:solidFill>
                  <a:schemeClr val="accent5">
                    <a:lumMod val="75000"/>
                  </a:schemeClr>
                </a:solidFill>
                <a:latin typeface="+mj-lt"/>
              </a:rPr>
              <a:t>Barriers to entry assessment</a:t>
            </a:r>
          </a:p>
        </p:txBody>
      </p:sp>
      <p:sp>
        <p:nvSpPr>
          <p:cNvPr id="5" name="Chevron">
            <a:extLst>
              <a:ext uri="{FF2B5EF4-FFF2-40B4-BE49-F238E27FC236}">
                <a16:creationId xmlns:a16="http://schemas.microsoft.com/office/drawing/2014/main" id="{3043F534-C5C5-4371-A080-3E7D382D4691}"/>
              </a:ext>
            </a:extLst>
          </p:cNvPr>
          <p:cNvSpPr/>
          <p:nvPr/>
        </p:nvSpPr>
        <p:spPr bwMode="auto">
          <a:xfrm>
            <a:off x="1418399" y="2492987"/>
            <a:ext cx="79200" cy="514803"/>
          </a:xfrm>
          <a:prstGeom prst="chevron">
            <a:avLst>
              <a:gd name="adj" fmla="val 100000"/>
            </a:avLst>
          </a:prstGeom>
          <a:solidFill>
            <a:srgbClr val="009DB0"/>
          </a:solidFill>
          <a:ln w="9525" cap="flat" cmpd="sng" algn="ctr">
            <a:solidFill>
              <a:srgbClr val="009DB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dirty="0">
              <a:ln>
                <a:noFill/>
              </a:ln>
              <a:solidFill>
                <a:schemeClr val="tx1"/>
              </a:solidFill>
              <a:effectLst/>
              <a:latin typeface="+mj-lt"/>
            </a:endParaRPr>
          </a:p>
        </p:txBody>
      </p:sp>
      <p:sp>
        <p:nvSpPr>
          <p:cNvPr id="6" name="Isosceles Triangle">
            <a:extLst>
              <a:ext uri="{FF2B5EF4-FFF2-40B4-BE49-F238E27FC236}">
                <a16:creationId xmlns:a16="http://schemas.microsoft.com/office/drawing/2014/main" id="{26ECAE7C-898E-4AAA-804A-1AC65C1FE983}"/>
              </a:ext>
            </a:extLst>
          </p:cNvPr>
          <p:cNvSpPr/>
          <p:nvPr/>
        </p:nvSpPr>
        <p:spPr bwMode="auto">
          <a:xfrm rot="5400000">
            <a:off x="5689799" y="2640589"/>
            <a:ext cx="514803" cy="219600"/>
          </a:xfrm>
          <a:prstGeom prst="triangl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dirty="0">
              <a:ln>
                <a:noFill/>
              </a:ln>
              <a:solidFill>
                <a:schemeClr val="tx1"/>
              </a:solidFill>
              <a:effectLst/>
              <a:latin typeface="+mj-lt"/>
            </a:endParaRPr>
          </a:p>
        </p:txBody>
      </p:sp>
      <p:sp>
        <p:nvSpPr>
          <p:cNvPr id="18" name="Arrow: Pentagon">
            <a:extLst>
              <a:ext uri="{FF2B5EF4-FFF2-40B4-BE49-F238E27FC236}">
                <a16:creationId xmlns:a16="http://schemas.microsoft.com/office/drawing/2014/main" id="{76F36889-FDFC-4A3B-99A2-030305287A37}"/>
              </a:ext>
            </a:extLst>
          </p:cNvPr>
          <p:cNvSpPr/>
          <p:nvPr/>
        </p:nvSpPr>
        <p:spPr bwMode="auto">
          <a:xfrm>
            <a:off x="1641599" y="1892385"/>
            <a:ext cx="3960000" cy="514803"/>
          </a:xfrm>
          <a:prstGeom prst="homePlate">
            <a:avLst/>
          </a:prstGeom>
          <a:solidFill>
            <a:schemeClr val="accent5">
              <a:lumMod val="40000"/>
              <a:lumOff val="60000"/>
            </a:schemeClr>
          </a:solidFill>
          <a:ln w="9525" cap="flat" cmpd="sng" algn="ctr">
            <a:noFill/>
            <a:prstDash val="solid"/>
            <a:round/>
            <a:headEnd type="none" w="med" len="med"/>
            <a:tailEnd type="none" w="med" len="med"/>
          </a:ln>
          <a:effectLst/>
        </p:spPr>
        <p:txBody>
          <a:bodyPr vert="horz" wrap="square" lIns="396000" tIns="45720" rIns="91440" bIns="45720" numCol="1" rtlCol="0" anchor="ctr" anchorCtr="0" compatLnSpc="1">
            <a:prstTxWarp prst="textNoShape">
              <a:avLst/>
            </a:prstTxWarp>
          </a:bodyPr>
          <a:lstStyle/>
          <a:p>
            <a:pPr marL="118800" marR="0" indent="0" defTabSz="914400" rtl="0" eaLnBrk="1" fontAlgn="base" latinLnBrk="0" hangingPunct="1">
              <a:lnSpc>
                <a:spcPct val="100000"/>
              </a:lnSpc>
              <a:spcBef>
                <a:spcPct val="0"/>
              </a:spcBef>
              <a:spcAft>
                <a:spcPct val="0"/>
              </a:spcAft>
              <a:buClrTx/>
              <a:buSzTx/>
              <a:buFontTx/>
              <a:buNone/>
              <a:tabLst/>
            </a:pPr>
            <a:r>
              <a:rPr kumimoji="0" lang="en-US" sz="1050" b="1" i="0" u="none" strike="noStrike" cap="none" normalizeH="0" baseline="0" dirty="0">
                <a:ln>
                  <a:noFill/>
                </a:ln>
                <a:solidFill>
                  <a:schemeClr val="accent5">
                    <a:lumMod val="75000"/>
                  </a:schemeClr>
                </a:solidFill>
                <a:effectLst/>
                <a:latin typeface="+mj-lt"/>
              </a:rPr>
              <a:t>Executive summary</a:t>
            </a:r>
          </a:p>
        </p:txBody>
      </p:sp>
      <p:sp>
        <p:nvSpPr>
          <p:cNvPr id="19" name="Oval">
            <a:extLst>
              <a:ext uri="{FF2B5EF4-FFF2-40B4-BE49-F238E27FC236}">
                <a16:creationId xmlns:a16="http://schemas.microsoft.com/office/drawing/2014/main" id="{9E66CD1F-7100-44BC-98EA-C630C43EB2E8}"/>
              </a:ext>
            </a:extLst>
          </p:cNvPr>
          <p:cNvSpPr/>
          <p:nvPr/>
        </p:nvSpPr>
        <p:spPr bwMode="auto">
          <a:xfrm>
            <a:off x="1717200" y="2015311"/>
            <a:ext cx="288000" cy="288000"/>
          </a:xfrm>
          <a:prstGeom prst="ellips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a:ln>
                  <a:noFill/>
                </a:ln>
                <a:solidFill>
                  <a:srgbClr val="009DB0"/>
                </a:solidFill>
                <a:effectLst/>
                <a:latin typeface="+mj-lt"/>
              </a:rPr>
              <a:t>1</a:t>
            </a:r>
          </a:p>
        </p:txBody>
      </p:sp>
      <p:sp>
        <p:nvSpPr>
          <p:cNvPr id="20" name="Arrow: Pentagon">
            <a:extLst>
              <a:ext uri="{FF2B5EF4-FFF2-40B4-BE49-F238E27FC236}">
                <a16:creationId xmlns:a16="http://schemas.microsoft.com/office/drawing/2014/main" id="{9DECDA42-DA1B-4765-9DB2-026DA5BE2D89}"/>
              </a:ext>
            </a:extLst>
          </p:cNvPr>
          <p:cNvSpPr/>
          <p:nvPr/>
        </p:nvSpPr>
        <p:spPr bwMode="auto">
          <a:xfrm>
            <a:off x="1641599" y="2492988"/>
            <a:ext cx="4319994" cy="514803"/>
          </a:xfrm>
          <a:prstGeom prst="homePlate">
            <a:avLst/>
          </a:prstGeom>
          <a:solidFill>
            <a:schemeClr val="accent5"/>
          </a:solidFill>
          <a:ln w="9525" cap="flat" cmpd="sng" algn="ctr">
            <a:noFill/>
            <a:prstDash val="solid"/>
            <a:round/>
            <a:headEnd type="none" w="med" len="med"/>
            <a:tailEnd type="none" w="med" len="med"/>
          </a:ln>
          <a:effectLst/>
        </p:spPr>
        <p:txBody>
          <a:bodyPr vert="horz" wrap="square" lIns="396000" tIns="45720" rIns="91440" bIns="45720" numCol="1" rtlCol="0" anchor="ctr" anchorCtr="0" compatLnSpc="1">
            <a:prstTxWarp prst="textNoShape">
              <a:avLst/>
            </a:prstTxWarp>
          </a:bodyPr>
          <a:lstStyle/>
          <a:p>
            <a:pPr marL="118800" marR="0" indent="0" defTabSz="914400" rtl="0" eaLnBrk="1" fontAlgn="base" latinLnBrk="0" hangingPunct="1">
              <a:lnSpc>
                <a:spcPct val="100000"/>
              </a:lnSpc>
              <a:spcBef>
                <a:spcPct val="0"/>
              </a:spcBef>
              <a:spcAft>
                <a:spcPct val="0"/>
              </a:spcAft>
              <a:buClrTx/>
              <a:buSzTx/>
              <a:buFontTx/>
              <a:buNone/>
              <a:tabLst/>
            </a:pPr>
            <a:r>
              <a:rPr kumimoji="0" lang="en-US" sz="1050" b="1" i="0" u="none" strike="noStrike" cap="none" normalizeH="0" baseline="0" dirty="0">
                <a:ln>
                  <a:noFill/>
                </a:ln>
                <a:solidFill>
                  <a:schemeClr val="bg1"/>
                </a:solidFill>
                <a:effectLst/>
                <a:latin typeface="+mj-lt"/>
              </a:rPr>
              <a:t>Outside-in assessment of internal digital projects</a:t>
            </a:r>
          </a:p>
        </p:txBody>
      </p:sp>
      <p:sp>
        <p:nvSpPr>
          <p:cNvPr id="21" name="Oval">
            <a:extLst>
              <a:ext uri="{FF2B5EF4-FFF2-40B4-BE49-F238E27FC236}">
                <a16:creationId xmlns:a16="http://schemas.microsoft.com/office/drawing/2014/main" id="{43D2426F-B496-4A75-AAD1-497EA9082A33}"/>
              </a:ext>
            </a:extLst>
          </p:cNvPr>
          <p:cNvSpPr/>
          <p:nvPr/>
        </p:nvSpPr>
        <p:spPr bwMode="auto">
          <a:xfrm>
            <a:off x="1717200" y="2615915"/>
            <a:ext cx="288000" cy="288000"/>
          </a:xfrm>
          <a:prstGeom prst="ellips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a:ln>
                  <a:noFill/>
                </a:ln>
                <a:solidFill>
                  <a:srgbClr val="009DB0"/>
                </a:solidFill>
                <a:effectLst/>
                <a:latin typeface="+mj-lt"/>
              </a:rPr>
              <a:t>2</a:t>
            </a:r>
          </a:p>
        </p:txBody>
      </p:sp>
      <p:sp>
        <p:nvSpPr>
          <p:cNvPr id="22" name="Arrow: Pentagon">
            <a:extLst>
              <a:ext uri="{FF2B5EF4-FFF2-40B4-BE49-F238E27FC236}">
                <a16:creationId xmlns:a16="http://schemas.microsoft.com/office/drawing/2014/main" id="{C002634F-3FA9-4AC3-90E2-0D253FC97BF7}"/>
              </a:ext>
            </a:extLst>
          </p:cNvPr>
          <p:cNvSpPr/>
          <p:nvPr/>
        </p:nvSpPr>
        <p:spPr bwMode="auto">
          <a:xfrm>
            <a:off x="1641599" y="3093590"/>
            <a:ext cx="3960000" cy="514803"/>
          </a:xfrm>
          <a:prstGeom prst="homePlate">
            <a:avLst/>
          </a:prstGeom>
          <a:solidFill>
            <a:srgbClr val="CDE8EF"/>
          </a:solidFill>
          <a:ln w="9525" cap="flat" cmpd="sng" algn="ctr">
            <a:noFill/>
            <a:prstDash val="solid"/>
            <a:round/>
            <a:headEnd type="none" w="med" len="med"/>
            <a:tailEnd type="none" w="med" len="med"/>
          </a:ln>
          <a:effectLst/>
        </p:spPr>
        <p:txBody>
          <a:bodyPr vert="horz" wrap="square" lIns="396000" tIns="45720" rIns="0" bIns="45720" numCol="1" rtlCol="0" anchor="ctr" anchorCtr="0" compatLnSpc="1">
            <a:prstTxWarp prst="textNoShape">
              <a:avLst/>
            </a:prstTxWarp>
          </a:bodyPr>
          <a:lstStyle/>
          <a:p>
            <a:pPr marL="118800" marR="0" indent="0" defTabSz="914400" rtl="0" eaLnBrk="1" fontAlgn="base" latinLnBrk="0" hangingPunct="1">
              <a:lnSpc>
                <a:spcPct val="100000"/>
              </a:lnSpc>
              <a:spcBef>
                <a:spcPct val="0"/>
              </a:spcBef>
              <a:spcAft>
                <a:spcPct val="0"/>
              </a:spcAft>
              <a:buClrTx/>
              <a:buSzTx/>
              <a:buFontTx/>
              <a:buNone/>
              <a:tabLst/>
            </a:pPr>
            <a:r>
              <a:rPr kumimoji="0" lang="en-US" sz="1050" b="1" i="0" u="none" strike="noStrike" cap="none" normalizeH="0" baseline="0" dirty="0">
                <a:ln>
                  <a:noFill/>
                </a:ln>
                <a:solidFill>
                  <a:srgbClr val="009DB0"/>
                </a:solidFill>
                <a:effectLst/>
                <a:latin typeface="+mj-lt"/>
              </a:rPr>
              <a:t>Risk/opportunity analysis of platform business models</a:t>
            </a:r>
          </a:p>
        </p:txBody>
      </p:sp>
      <p:sp>
        <p:nvSpPr>
          <p:cNvPr id="23" name="Oval">
            <a:extLst>
              <a:ext uri="{FF2B5EF4-FFF2-40B4-BE49-F238E27FC236}">
                <a16:creationId xmlns:a16="http://schemas.microsoft.com/office/drawing/2014/main" id="{881BCC14-16CB-4BDD-981B-E09A1F04AA77}"/>
              </a:ext>
            </a:extLst>
          </p:cNvPr>
          <p:cNvSpPr/>
          <p:nvPr/>
        </p:nvSpPr>
        <p:spPr bwMode="auto">
          <a:xfrm>
            <a:off x="1717200" y="3216517"/>
            <a:ext cx="288000" cy="288000"/>
          </a:xfrm>
          <a:prstGeom prst="ellips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a:ln>
                  <a:noFill/>
                </a:ln>
                <a:solidFill>
                  <a:srgbClr val="009DB0"/>
                </a:solidFill>
                <a:effectLst/>
                <a:latin typeface="+mj-lt"/>
              </a:rPr>
              <a:t>3</a:t>
            </a:r>
          </a:p>
        </p:txBody>
      </p:sp>
      <p:sp>
        <p:nvSpPr>
          <p:cNvPr id="24" name="Arrow: Pentagon">
            <a:extLst>
              <a:ext uri="{FF2B5EF4-FFF2-40B4-BE49-F238E27FC236}">
                <a16:creationId xmlns:a16="http://schemas.microsoft.com/office/drawing/2014/main" id="{9523976D-7994-4445-A7A3-F04F6C533708}"/>
              </a:ext>
            </a:extLst>
          </p:cNvPr>
          <p:cNvSpPr/>
          <p:nvPr/>
        </p:nvSpPr>
        <p:spPr bwMode="auto">
          <a:xfrm>
            <a:off x="1641599" y="3694193"/>
            <a:ext cx="3960000" cy="514803"/>
          </a:xfrm>
          <a:prstGeom prst="homePlate">
            <a:avLst/>
          </a:prstGeom>
          <a:solidFill>
            <a:srgbClr val="CDE8EF"/>
          </a:solidFill>
          <a:ln w="9525" cap="flat" cmpd="sng" algn="ctr">
            <a:noFill/>
            <a:prstDash val="solid"/>
            <a:round/>
            <a:headEnd type="none" w="med" len="med"/>
            <a:tailEnd type="none" w="med" len="med"/>
          </a:ln>
          <a:effectLst/>
        </p:spPr>
        <p:txBody>
          <a:bodyPr vert="horz" wrap="square" lIns="396000" tIns="45720" rIns="91440" bIns="45720" numCol="1" rtlCol="0" anchor="ctr" anchorCtr="0" compatLnSpc="1">
            <a:prstTxWarp prst="textNoShape">
              <a:avLst/>
            </a:prstTxWarp>
          </a:bodyPr>
          <a:lstStyle/>
          <a:p>
            <a:pPr marL="118800" marR="0" indent="0" defTabSz="914400" rtl="0" eaLnBrk="1" fontAlgn="base" latinLnBrk="0" hangingPunct="1">
              <a:lnSpc>
                <a:spcPct val="100000"/>
              </a:lnSpc>
              <a:spcBef>
                <a:spcPct val="0"/>
              </a:spcBef>
              <a:spcAft>
                <a:spcPct val="0"/>
              </a:spcAft>
              <a:buClrTx/>
              <a:buSzTx/>
              <a:buFontTx/>
              <a:buNone/>
              <a:tabLst/>
            </a:pPr>
            <a:r>
              <a:rPr kumimoji="0" lang="en-US" sz="1050" b="1" i="0" u="none" strike="noStrike" cap="none" normalizeH="0" baseline="0" dirty="0">
                <a:ln>
                  <a:noFill/>
                </a:ln>
                <a:solidFill>
                  <a:srgbClr val="009DB0"/>
                </a:solidFill>
                <a:effectLst/>
                <a:latin typeface="+mj-lt"/>
              </a:rPr>
              <a:t>Appendix</a:t>
            </a:r>
          </a:p>
        </p:txBody>
      </p:sp>
      <p:sp>
        <p:nvSpPr>
          <p:cNvPr id="25" name="Oval">
            <a:extLst>
              <a:ext uri="{FF2B5EF4-FFF2-40B4-BE49-F238E27FC236}">
                <a16:creationId xmlns:a16="http://schemas.microsoft.com/office/drawing/2014/main" id="{4B9C31AC-D2D8-4B3A-AA73-F189E6F59426}"/>
              </a:ext>
            </a:extLst>
          </p:cNvPr>
          <p:cNvSpPr/>
          <p:nvPr/>
        </p:nvSpPr>
        <p:spPr bwMode="auto">
          <a:xfrm>
            <a:off x="1717200" y="3817120"/>
            <a:ext cx="288000" cy="288000"/>
          </a:xfrm>
          <a:prstGeom prst="ellips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a:ln>
                  <a:noFill/>
                </a:ln>
                <a:solidFill>
                  <a:srgbClr val="009DB0"/>
                </a:solidFill>
                <a:effectLst/>
                <a:latin typeface="+mj-lt"/>
              </a:rPr>
              <a:t>4</a:t>
            </a:r>
          </a:p>
        </p:txBody>
      </p:sp>
      <p:sp>
        <p:nvSpPr>
          <p:cNvPr id="7" name="Titre 6">
            <a:extLst>
              <a:ext uri="{FF2B5EF4-FFF2-40B4-BE49-F238E27FC236}">
                <a16:creationId xmlns:a16="http://schemas.microsoft.com/office/drawing/2014/main" id="{9DCBC619-97D3-4FF1-B9FE-CBEF775B63E5}"/>
              </a:ext>
            </a:extLst>
          </p:cNvPr>
          <p:cNvSpPr>
            <a:spLocks noGrp="1"/>
          </p:cNvSpPr>
          <p:nvPr>
            <p:ph type="ctrTitle"/>
          </p:nvPr>
        </p:nvSpPr>
        <p:spPr/>
        <p:txBody>
          <a:bodyPr/>
          <a:lstStyle/>
          <a:p>
            <a:endParaRPr lang="en-US" dirty="0">
              <a:latin typeface="+mj-lt"/>
            </a:endParaRPr>
          </a:p>
        </p:txBody>
      </p:sp>
    </p:spTree>
    <p:extLst>
      <p:ext uri="{BB962C8B-B14F-4D97-AF65-F5344CB8AC3E}">
        <p14:creationId xmlns:p14="http://schemas.microsoft.com/office/powerpoint/2010/main" val="18465048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Objet 12" hidden="1">
            <a:extLst>
              <a:ext uri="{FF2B5EF4-FFF2-40B4-BE49-F238E27FC236}">
                <a16:creationId xmlns:a16="http://schemas.microsoft.com/office/drawing/2014/main" id="{9407379A-9B01-4AE4-98E8-CA428D86DF00}"/>
              </a:ext>
            </a:extLst>
          </p:cNvPr>
          <p:cNvGraphicFramePr>
            <a:graphicFrameLocks noChangeAspect="1"/>
          </p:cNvGraphicFramePr>
          <p:nvPr>
            <p:custDataLst>
              <p:tags r:id="rId1"/>
            </p:custDataLst>
            <p:extLst>
              <p:ext uri="{D42A27DB-BD31-4B8C-83A1-F6EECF244321}">
                <p14:modId xmlns:p14="http://schemas.microsoft.com/office/powerpoint/2010/main" val="212496841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15" imgH="416" progId="TCLayout.ActiveDocument.1">
                  <p:embed/>
                </p:oleObj>
              </mc:Choice>
              <mc:Fallback>
                <p:oleObj name="think-cell Slide" r:id="rId3" imgW="415" imgH="416" progId="TCLayout.ActiveDocument.1">
                  <p:embed/>
                  <p:pic>
                    <p:nvPicPr>
                      <p:cNvPr id="13" name="Objet 12" hidden="1">
                        <a:extLst>
                          <a:ext uri="{FF2B5EF4-FFF2-40B4-BE49-F238E27FC236}">
                            <a16:creationId xmlns:a16="http://schemas.microsoft.com/office/drawing/2014/main" id="{9407379A-9B01-4AE4-98E8-CA428D86DF00}"/>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re 1">
            <a:extLst>
              <a:ext uri="{FF2B5EF4-FFF2-40B4-BE49-F238E27FC236}">
                <a16:creationId xmlns:a16="http://schemas.microsoft.com/office/drawing/2014/main" id="{F603210B-1675-4AF7-9A14-5F2A22C81270}"/>
              </a:ext>
            </a:extLst>
          </p:cNvPr>
          <p:cNvSpPr>
            <a:spLocks noGrp="1"/>
          </p:cNvSpPr>
          <p:nvPr>
            <p:ph type="ctrTitle"/>
          </p:nvPr>
        </p:nvSpPr>
        <p:spPr/>
        <p:txBody>
          <a:bodyPr vert="horz"/>
          <a:lstStyle/>
          <a:p>
            <a:r>
              <a:rPr lang="en-US" sz="1300" b="0" dirty="0"/>
              <a:t>Hestia wishes to overcome the first barriers to entry with its digital transformation while </a:t>
            </a:r>
            <a:r>
              <a:rPr lang="en-US" sz="1300" b="0" dirty="0">
                <a:solidFill>
                  <a:schemeClr val="accent5">
                    <a:lumMod val="75000"/>
                  </a:schemeClr>
                </a:solidFill>
              </a:rPr>
              <a:t>anticipating</a:t>
            </a:r>
            <a:r>
              <a:rPr lang="en-US" sz="1300" b="0" dirty="0"/>
              <a:t> the incoming one </a:t>
            </a:r>
            <a:r>
              <a:rPr lang="en-US" sz="1300" b="0" dirty="0">
                <a:solidFill>
                  <a:schemeClr val="accent5">
                    <a:lumMod val="75000"/>
                  </a:schemeClr>
                </a:solidFill>
              </a:rPr>
              <a:t>regarding operational tools </a:t>
            </a:r>
          </a:p>
        </p:txBody>
      </p:sp>
      <p:sp>
        <p:nvSpPr>
          <p:cNvPr id="4" name="Rectangle 3">
            <a:extLst>
              <a:ext uri="{FF2B5EF4-FFF2-40B4-BE49-F238E27FC236}">
                <a16:creationId xmlns:a16="http://schemas.microsoft.com/office/drawing/2014/main" id="{74ADDBE6-49E4-4049-B7BF-EE415633C5F5}"/>
              </a:ext>
            </a:extLst>
          </p:cNvPr>
          <p:cNvSpPr/>
          <p:nvPr/>
        </p:nvSpPr>
        <p:spPr bwMode="auto">
          <a:xfrm>
            <a:off x="419099" y="5543404"/>
            <a:ext cx="1272048" cy="716361"/>
          </a:xfrm>
          <a:prstGeom prst="rect">
            <a:avLst/>
          </a:prstGeom>
          <a:solidFill>
            <a:srgbClr val="F2F2F2"/>
          </a:solidFill>
          <a:ln w="9525" cap="flat" cmpd="sng" algn="ctr">
            <a:solidFill>
              <a:schemeClr val="bg2">
                <a:lumMod val="40000"/>
                <a:lumOff val="6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179388" marR="0" indent="93663" algn="ctr" defTabSz="914400" rtl="0" eaLnBrk="1" fontAlgn="base" latinLnBrk="0" hangingPunct="1">
              <a:lnSpc>
                <a:spcPct val="100000"/>
              </a:lnSpc>
              <a:spcBef>
                <a:spcPct val="0"/>
              </a:spcBef>
              <a:spcAft>
                <a:spcPct val="0"/>
              </a:spcAft>
              <a:buClrTx/>
              <a:buSzTx/>
              <a:buFontTx/>
              <a:buNone/>
              <a:tabLst>
                <a:tab pos="179388" algn="l"/>
              </a:tabLst>
            </a:pPr>
            <a:r>
              <a:rPr lang="en-US" sz="1050" b="1" dirty="0">
                <a:solidFill>
                  <a:srgbClr val="009DB0"/>
                </a:solidFill>
                <a:latin typeface="+mj-lt"/>
              </a:rPr>
              <a:t>Key Take-aways</a:t>
            </a:r>
            <a:endParaRPr kumimoji="0" lang="en-US" sz="1050" b="1" i="0" u="none" strike="noStrike" cap="none" normalizeH="0" baseline="0" dirty="0">
              <a:ln>
                <a:noFill/>
              </a:ln>
              <a:solidFill>
                <a:srgbClr val="009DB0"/>
              </a:solidFill>
              <a:effectLst/>
              <a:latin typeface="+mj-lt"/>
            </a:endParaRPr>
          </a:p>
        </p:txBody>
      </p:sp>
      <p:sp>
        <p:nvSpPr>
          <p:cNvPr id="5" name="Rectangle 4">
            <a:extLst>
              <a:ext uri="{FF2B5EF4-FFF2-40B4-BE49-F238E27FC236}">
                <a16:creationId xmlns:a16="http://schemas.microsoft.com/office/drawing/2014/main" id="{B0DA252B-E0E1-4EDA-AD43-C3699C200482}"/>
              </a:ext>
            </a:extLst>
          </p:cNvPr>
          <p:cNvSpPr/>
          <p:nvPr/>
        </p:nvSpPr>
        <p:spPr bwMode="auto">
          <a:xfrm>
            <a:off x="1805495" y="5543404"/>
            <a:ext cx="7776653" cy="716361"/>
          </a:xfrm>
          <a:prstGeom prst="rect">
            <a:avLst/>
          </a:prstGeom>
          <a:no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171450" indent="-171450">
              <a:buClr>
                <a:schemeClr val="tx1"/>
              </a:buClr>
              <a:buFont typeface="Arial" panose="020B0604020202020204" pitchFamily="34" charset="0"/>
              <a:buChar char="•"/>
            </a:pPr>
            <a:r>
              <a:rPr lang="en-US" sz="1000" dirty="0">
                <a:latin typeface="+mj-lt"/>
              </a:rPr>
              <a:t>Hestia needs to focus its efforts on overcoming the first barrier before expanding into priority 2 use cases and integration of other tools or partnerships, given an already ambitious digital roadmap</a:t>
            </a:r>
            <a:endParaRPr lang="en-US" sz="1000" dirty="0">
              <a:highlight>
                <a:srgbClr val="FFFF00"/>
              </a:highlight>
              <a:latin typeface="+mj-lt"/>
            </a:endParaRPr>
          </a:p>
          <a:p>
            <a:pPr marL="171450" indent="-171450">
              <a:buClr>
                <a:schemeClr val="tx1"/>
              </a:buClr>
              <a:buFont typeface="Arial" panose="020B0604020202020204" pitchFamily="34" charset="0"/>
              <a:buChar char="•"/>
            </a:pPr>
            <a:r>
              <a:rPr lang="en-US" sz="1000" dirty="0">
                <a:latin typeface="+mj-lt"/>
              </a:rPr>
              <a:t>Indeed, digitalizing all the process appears as a growing necessity as a company grows and wishes to create group </a:t>
            </a:r>
            <a:r>
              <a:rPr lang="en-US" sz="1000" dirty="0">
                <a:solidFill>
                  <a:schemeClr val="accent5">
                    <a:lumMod val="75000"/>
                  </a:schemeClr>
                </a:solidFill>
                <a:latin typeface="+mj-lt"/>
              </a:rPr>
              <a:t>synergies</a:t>
            </a:r>
            <a:r>
              <a:rPr lang="en-US" sz="1000" dirty="0">
                <a:latin typeface="+mj-lt"/>
              </a:rPr>
              <a:t> and </a:t>
            </a:r>
            <a:r>
              <a:rPr lang="en-US" sz="1000" dirty="0">
                <a:solidFill>
                  <a:schemeClr val="accent5">
                    <a:lumMod val="75000"/>
                  </a:schemeClr>
                </a:solidFill>
                <a:latin typeface="+mj-lt"/>
              </a:rPr>
              <a:t>consistency</a:t>
            </a:r>
            <a:r>
              <a:rPr lang="en-US" sz="1000" dirty="0">
                <a:latin typeface="+mj-lt"/>
              </a:rPr>
              <a:t> </a:t>
            </a:r>
          </a:p>
        </p:txBody>
      </p:sp>
      <p:sp>
        <p:nvSpPr>
          <p:cNvPr id="6" name="Triangle isocèle 11">
            <a:extLst>
              <a:ext uri="{FF2B5EF4-FFF2-40B4-BE49-F238E27FC236}">
                <a16:creationId xmlns:a16="http://schemas.microsoft.com/office/drawing/2014/main" id="{459DE8FF-F3A0-454B-89BD-EA7D3F0085F4}"/>
              </a:ext>
            </a:extLst>
          </p:cNvPr>
          <p:cNvSpPr/>
          <p:nvPr/>
        </p:nvSpPr>
        <p:spPr bwMode="auto">
          <a:xfrm rot="5400000">
            <a:off x="146645" y="5819123"/>
            <a:ext cx="709742" cy="164833"/>
          </a:xfrm>
          <a:prstGeom prst="triangle">
            <a:avLst/>
          </a:prstGeom>
          <a:solidFill>
            <a:srgbClr val="009DB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50" b="0" i="0" u="none" strike="noStrike" cap="none" normalizeH="0" baseline="0" dirty="0">
              <a:ln>
                <a:noFill/>
              </a:ln>
              <a:solidFill>
                <a:schemeClr val="tx1"/>
              </a:solidFill>
              <a:effectLst/>
              <a:latin typeface="+mj-lt"/>
            </a:endParaRPr>
          </a:p>
        </p:txBody>
      </p:sp>
      <p:sp>
        <p:nvSpPr>
          <p:cNvPr id="8" name="Ellipse 7">
            <a:extLst>
              <a:ext uri="{FF2B5EF4-FFF2-40B4-BE49-F238E27FC236}">
                <a16:creationId xmlns:a16="http://schemas.microsoft.com/office/drawing/2014/main" id="{A6584CFE-199B-42FA-9B02-35D30052E24D}"/>
              </a:ext>
            </a:extLst>
          </p:cNvPr>
          <p:cNvSpPr/>
          <p:nvPr/>
        </p:nvSpPr>
        <p:spPr>
          <a:xfrm>
            <a:off x="3130241" y="1734978"/>
            <a:ext cx="1357155" cy="736706"/>
          </a:xfrm>
          <a:prstGeom prst="ellipse">
            <a:avLst/>
          </a:prstGeom>
          <a:solidFill>
            <a:schemeClr val="accent1">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sz="900" i="1" dirty="0">
                <a:solidFill>
                  <a:schemeClr val="tx1"/>
                </a:solidFill>
              </a:rPr>
              <a:t>International players or market leaders</a:t>
            </a:r>
          </a:p>
        </p:txBody>
      </p:sp>
      <p:sp>
        <p:nvSpPr>
          <p:cNvPr id="9" name="Ellipse 8">
            <a:extLst>
              <a:ext uri="{FF2B5EF4-FFF2-40B4-BE49-F238E27FC236}">
                <a16:creationId xmlns:a16="http://schemas.microsoft.com/office/drawing/2014/main" id="{5513411E-B0D4-4A2B-B16E-9DD5102ED097}"/>
              </a:ext>
            </a:extLst>
          </p:cNvPr>
          <p:cNvSpPr/>
          <p:nvPr/>
        </p:nvSpPr>
        <p:spPr>
          <a:xfrm>
            <a:off x="1327902" y="3916867"/>
            <a:ext cx="968252" cy="585795"/>
          </a:xfrm>
          <a:prstGeom prst="ellipse">
            <a:avLst/>
          </a:prstGeom>
          <a:solidFill>
            <a:schemeClr val="accent1">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900" i="1" dirty="0">
                <a:solidFill>
                  <a:schemeClr val="tx1"/>
                </a:solidFill>
              </a:rPr>
              <a:t>Localized or minority  players</a:t>
            </a:r>
          </a:p>
        </p:txBody>
      </p:sp>
      <p:cxnSp>
        <p:nvCxnSpPr>
          <p:cNvPr id="14" name="Connecteur droit avec flèche 13">
            <a:extLst>
              <a:ext uri="{FF2B5EF4-FFF2-40B4-BE49-F238E27FC236}">
                <a16:creationId xmlns:a16="http://schemas.microsoft.com/office/drawing/2014/main" id="{027BDF1F-00AE-49D6-9301-B731DA5A3EB2}"/>
              </a:ext>
            </a:extLst>
          </p:cNvPr>
          <p:cNvCxnSpPr>
            <a:cxnSpLocks/>
          </p:cNvCxnSpPr>
          <p:nvPr/>
        </p:nvCxnSpPr>
        <p:spPr>
          <a:xfrm flipV="1">
            <a:off x="2086262" y="3457211"/>
            <a:ext cx="431759" cy="488488"/>
          </a:xfrm>
          <a:prstGeom prst="straightConnector1">
            <a:avLst/>
          </a:prstGeom>
          <a:ln w="28575">
            <a:solidFill>
              <a:srgbClr val="FFC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0" name="Connecteur droit avec flèche 13">
            <a:extLst>
              <a:ext uri="{FF2B5EF4-FFF2-40B4-BE49-F238E27FC236}">
                <a16:creationId xmlns:a16="http://schemas.microsoft.com/office/drawing/2014/main" id="{F6CB3505-2878-42A3-B954-E9F849AE36F0}"/>
              </a:ext>
            </a:extLst>
          </p:cNvPr>
          <p:cNvCxnSpPr>
            <a:cxnSpLocks/>
          </p:cNvCxnSpPr>
          <p:nvPr/>
        </p:nvCxnSpPr>
        <p:spPr>
          <a:xfrm flipV="1">
            <a:off x="2965793" y="2512276"/>
            <a:ext cx="431759" cy="488488"/>
          </a:xfrm>
          <a:prstGeom prst="straightConnector1">
            <a:avLst/>
          </a:prstGeom>
          <a:ln w="28575">
            <a:solidFill>
              <a:schemeClr val="accent5"/>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2" name="Flowchart: Connector 42">
            <a:extLst>
              <a:ext uri="{FF2B5EF4-FFF2-40B4-BE49-F238E27FC236}">
                <a16:creationId xmlns:a16="http://schemas.microsoft.com/office/drawing/2014/main" id="{72E4FA22-5F72-4B8A-966C-5EAB2962F5DE}"/>
              </a:ext>
            </a:extLst>
          </p:cNvPr>
          <p:cNvSpPr/>
          <p:nvPr/>
        </p:nvSpPr>
        <p:spPr>
          <a:xfrm>
            <a:off x="1128653" y="1886180"/>
            <a:ext cx="246740" cy="261867"/>
          </a:xfrm>
          <a:prstGeom prst="flowChartConnector">
            <a:avLst/>
          </a:prstGeom>
          <a:solidFill>
            <a:schemeClr val="accent3">
              <a:lumMod val="40000"/>
              <a:lumOff val="6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solidFill>
              </a:rPr>
              <a:t>2</a:t>
            </a:r>
          </a:p>
        </p:txBody>
      </p:sp>
      <p:sp>
        <p:nvSpPr>
          <p:cNvPr id="33" name="TextBox 54">
            <a:extLst>
              <a:ext uri="{FF2B5EF4-FFF2-40B4-BE49-F238E27FC236}">
                <a16:creationId xmlns:a16="http://schemas.microsoft.com/office/drawing/2014/main" id="{BC847A98-E385-4268-A8B8-68418B0916EB}"/>
              </a:ext>
            </a:extLst>
          </p:cNvPr>
          <p:cNvSpPr txBox="1"/>
          <p:nvPr/>
        </p:nvSpPr>
        <p:spPr>
          <a:xfrm>
            <a:off x="5456631" y="1286806"/>
            <a:ext cx="4167799" cy="2013836"/>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72000" rIns="36000" rtlCol="0" anchor="ctr">
            <a:noAutofit/>
          </a:bodyPr>
          <a:lstStyle>
            <a:defPPr>
              <a:defRPr lang="fr-FR"/>
            </a:defPPr>
            <a:lvl1pPr marL="171450" indent="-171450">
              <a:buFont typeface="Arial" panose="020B0604020202020204" pitchFamily="34" charset="0"/>
              <a:buChar char="•"/>
              <a:defRPr sz="1000">
                <a:solidFill>
                  <a:srgbClr val="000000"/>
                </a:soli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indent="0" algn="ctr">
              <a:buNone/>
            </a:pPr>
            <a:r>
              <a:rPr lang="en-US" dirty="0">
                <a:solidFill>
                  <a:schemeClr val="accent1"/>
                </a:solidFill>
              </a:rPr>
              <a:t>Digital barrier to integrate the complex insurance ecosystem</a:t>
            </a:r>
          </a:p>
          <a:p>
            <a:pPr marL="0" indent="0">
              <a:buNone/>
            </a:pPr>
            <a:endParaRPr lang="en-US" dirty="0"/>
          </a:p>
          <a:p>
            <a:r>
              <a:rPr lang="en-US" dirty="0"/>
              <a:t>Building an efficient platform for both insurance company and end clients takes about 3-4 years</a:t>
            </a:r>
          </a:p>
          <a:p>
            <a:endParaRPr lang="en-US" dirty="0"/>
          </a:p>
          <a:p>
            <a:r>
              <a:rPr lang="en-US" dirty="0"/>
              <a:t>Digitalizing its workflow management is a must-have in this market for it optimizes the process and delivers a higher quality of service to all stakeholders</a:t>
            </a:r>
          </a:p>
          <a:p>
            <a:endParaRPr lang="en-US" dirty="0"/>
          </a:p>
          <a:p>
            <a:r>
              <a:rPr lang="en-US" dirty="0"/>
              <a:t>Digitalizing its workflow management appears as a necessity to integrate various companies</a:t>
            </a:r>
          </a:p>
        </p:txBody>
      </p:sp>
      <p:sp>
        <p:nvSpPr>
          <p:cNvPr id="34" name="Flowchart: Connector 42">
            <a:extLst>
              <a:ext uri="{FF2B5EF4-FFF2-40B4-BE49-F238E27FC236}">
                <a16:creationId xmlns:a16="http://schemas.microsoft.com/office/drawing/2014/main" id="{98055D65-32A6-4AE6-AA0E-584E4895BE34}"/>
              </a:ext>
            </a:extLst>
          </p:cNvPr>
          <p:cNvSpPr/>
          <p:nvPr/>
        </p:nvSpPr>
        <p:spPr>
          <a:xfrm>
            <a:off x="5143131" y="2162791"/>
            <a:ext cx="246740" cy="261867"/>
          </a:xfrm>
          <a:prstGeom prst="flowChartConnector">
            <a:avLst/>
          </a:prstGeom>
          <a:solidFill>
            <a:schemeClr val="accent6">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1</a:t>
            </a:r>
          </a:p>
        </p:txBody>
      </p:sp>
      <p:sp>
        <p:nvSpPr>
          <p:cNvPr id="35" name="TextBox 54">
            <a:extLst>
              <a:ext uri="{FF2B5EF4-FFF2-40B4-BE49-F238E27FC236}">
                <a16:creationId xmlns:a16="http://schemas.microsoft.com/office/drawing/2014/main" id="{81BD3286-79C1-4AD5-827B-F5E96A7F940D}"/>
              </a:ext>
            </a:extLst>
          </p:cNvPr>
          <p:cNvSpPr txBox="1"/>
          <p:nvPr/>
        </p:nvSpPr>
        <p:spPr>
          <a:xfrm>
            <a:off x="5456631" y="3373573"/>
            <a:ext cx="4167799" cy="2013834"/>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72000" rIns="36000" rtlCol="0" anchor="ctr">
            <a:noAutofit/>
          </a:bodyPr>
          <a:lstStyle>
            <a:defPPr>
              <a:defRPr lang="fr-FR"/>
            </a:defPPr>
            <a:lvl1pPr marL="171450" indent="-171450">
              <a:buFont typeface="Arial" panose="020B0604020202020204" pitchFamily="34" charset="0"/>
              <a:buChar char="•"/>
              <a:defRPr sz="1000">
                <a:solidFill>
                  <a:srgbClr val="000000"/>
                </a:soli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indent="0" algn="ctr">
              <a:buNone/>
            </a:pPr>
            <a:r>
              <a:rPr lang="en-US" dirty="0">
                <a:solidFill>
                  <a:schemeClr val="accent1"/>
                </a:solidFill>
              </a:rPr>
              <a:t>Digital as a differentiation tool</a:t>
            </a:r>
          </a:p>
          <a:p>
            <a:pPr marL="0" indent="0">
              <a:buNone/>
            </a:pPr>
            <a:endParaRPr lang="en-US" dirty="0"/>
          </a:p>
          <a:p>
            <a:r>
              <a:rPr lang="en-US" dirty="0"/>
              <a:t>Operations advanced tools monitoring operations in the field and workforce management</a:t>
            </a:r>
          </a:p>
          <a:p>
            <a:endParaRPr lang="en-US" dirty="0"/>
          </a:p>
          <a:p>
            <a:r>
              <a:rPr lang="en-US" dirty="0"/>
              <a:t>Competitors are developing IA tools and deep learning algorithms to optimize various steps in the global process such as drafting quotation with price optimization</a:t>
            </a:r>
          </a:p>
          <a:p>
            <a:endParaRPr lang="en-US" dirty="0"/>
          </a:p>
          <a:p>
            <a:r>
              <a:rPr lang="en-US" dirty="0"/>
              <a:t>Digitalizing tools used by workers in the field could be the next significant evolution and could create a new barrier to entry in the coming years </a:t>
            </a:r>
          </a:p>
        </p:txBody>
      </p:sp>
      <p:sp>
        <p:nvSpPr>
          <p:cNvPr id="36" name="Flowchart: Connector 42">
            <a:extLst>
              <a:ext uri="{FF2B5EF4-FFF2-40B4-BE49-F238E27FC236}">
                <a16:creationId xmlns:a16="http://schemas.microsoft.com/office/drawing/2014/main" id="{9D0D108D-E040-46E8-9D27-8421B7B8A6B6}"/>
              </a:ext>
            </a:extLst>
          </p:cNvPr>
          <p:cNvSpPr/>
          <p:nvPr/>
        </p:nvSpPr>
        <p:spPr>
          <a:xfrm>
            <a:off x="5143105" y="4249557"/>
            <a:ext cx="246740" cy="261867"/>
          </a:xfrm>
          <a:prstGeom prst="flowChartConnector">
            <a:avLst/>
          </a:prstGeom>
          <a:solidFill>
            <a:schemeClr val="accent3">
              <a:lumMod val="40000"/>
              <a:lumOff val="6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solidFill>
              </a:rPr>
              <a:t>2</a:t>
            </a:r>
          </a:p>
        </p:txBody>
      </p:sp>
      <p:sp>
        <p:nvSpPr>
          <p:cNvPr id="37" name="TextBox 24">
            <a:extLst>
              <a:ext uri="{FF2B5EF4-FFF2-40B4-BE49-F238E27FC236}">
                <a16:creationId xmlns:a16="http://schemas.microsoft.com/office/drawing/2014/main" id="{685DD430-D135-4898-B681-DADA54449406}"/>
              </a:ext>
            </a:extLst>
          </p:cNvPr>
          <p:cNvSpPr txBox="1"/>
          <p:nvPr/>
        </p:nvSpPr>
        <p:spPr>
          <a:xfrm>
            <a:off x="986296" y="3315647"/>
            <a:ext cx="838283" cy="369317"/>
          </a:xfrm>
          <a:prstGeom prst="rect">
            <a:avLst/>
          </a:prstGeom>
          <a:noFill/>
        </p:spPr>
        <p:txBody>
          <a:bodyPr wrap="square" rtlCol="0">
            <a:spAutoFit/>
          </a:bodyPr>
          <a:lstStyle/>
          <a:p>
            <a:pPr algn="ctr"/>
            <a:r>
              <a:rPr lang="en-US" sz="900" i="1" dirty="0"/>
              <a:t>Barriers to entry #1</a:t>
            </a:r>
          </a:p>
        </p:txBody>
      </p:sp>
      <p:sp>
        <p:nvSpPr>
          <p:cNvPr id="38" name="TextBox 24">
            <a:extLst>
              <a:ext uri="{FF2B5EF4-FFF2-40B4-BE49-F238E27FC236}">
                <a16:creationId xmlns:a16="http://schemas.microsoft.com/office/drawing/2014/main" id="{33227BCF-594C-48FC-A668-E9496B25076E}"/>
              </a:ext>
            </a:extLst>
          </p:cNvPr>
          <p:cNvSpPr txBox="1"/>
          <p:nvPr/>
        </p:nvSpPr>
        <p:spPr>
          <a:xfrm>
            <a:off x="987428" y="2345246"/>
            <a:ext cx="843801" cy="369332"/>
          </a:xfrm>
          <a:prstGeom prst="rect">
            <a:avLst/>
          </a:prstGeom>
          <a:noFill/>
        </p:spPr>
        <p:txBody>
          <a:bodyPr wrap="square" rtlCol="0">
            <a:spAutoFit/>
          </a:bodyPr>
          <a:lstStyle/>
          <a:p>
            <a:pPr algn="ctr"/>
            <a:r>
              <a:rPr lang="en-US" sz="900" i="1" dirty="0"/>
              <a:t>Barriers to entry #2</a:t>
            </a:r>
          </a:p>
        </p:txBody>
      </p:sp>
      <p:sp>
        <p:nvSpPr>
          <p:cNvPr id="42" name="Block Arc 41">
            <a:extLst>
              <a:ext uri="{FF2B5EF4-FFF2-40B4-BE49-F238E27FC236}">
                <a16:creationId xmlns:a16="http://schemas.microsoft.com/office/drawing/2014/main" id="{FB53C860-4349-483B-9A2E-4EA3FEEC44A4}"/>
              </a:ext>
            </a:extLst>
          </p:cNvPr>
          <p:cNvSpPr/>
          <p:nvPr/>
        </p:nvSpPr>
        <p:spPr>
          <a:xfrm>
            <a:off x="-1234679" y="3193875"/>
            <a:ext cx="4567463" cy="3349758"/>
          </a:xfrm>
          <a:prstGeom prst="blockArc">
            <a:avLst>
              <a:gd name="adj1" fmla="val 16197454"/>
              <a:gd name="adj2" fmla="val 21423244"/>
              <a:gd name="adj3" fmla="val 3237"/>
            </a:avLst>
          </a:prstGeom>
          <a:pattFill prst="dkUpDiag">
            <a:fgClr>
              <a:srgbClr val="FFC000"/>
            </a:fgClr>
            <a:bgClr>
              <a:schemeClr val="bg1"/>
            </a:bgClr>
          </a:patt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Arial" panose="020B0604020202020204" pitchFamily="34" charset="0"/>
              <a:buChar char="•"/>
            </a:pPr>
            <a:endParaRPr lang="en-US" sz="1000" dirty="0">
              <a:solidFill>
                <a:schemeClr val="tx1"/>
              </a:solidFill>
            </a:endParaRPr>
          </a:p>
        </p:txBody>
      </p:sp>
      <p:sp>
        <p:nvSpPr>
          <p:cNvPr id="43" name="Block Arc 42">
            <a:extLst>
              <a:ext uri="{FF2B5EF4-FFF2-40B4-BE49-F238E27FC236}">
                <a16:creationId xmlns:a16="http://schemas.microsoft.com/office/drawing/2014/main" id="{9BAD9349-B578-4C93-89B0-5E143458F95D}"/>
              </a:ext>
            </a:extLst>
          </p:cNvPr>
          <p:cNvSpPr/>
          <p:nvPr/>
        </p:nvSpPr>
        <p:spPr>
          <a:xfrm>
            <a:off x="-1849993" y="2177695"/>
            <a:ext cx="6015592" cy="5394459"/>
          </a:xfrm>
          <a:prstGeom prst="blockArc">
            <a:avLst>
              <a:gd name="adj1" fmla="val 16085267"/>
              <a:gd name="adj2" fmla="val 21467001"/>
              <a:gd name="adj3" fmla="val 2565"/>
            </a:avLst>
          </a:prstGeom>
          <a:pattFill prst="dkUpDiag">
            <a:fgClr>
              <a:schemeClr val="accent3">
                <a:lumMod val="40000"/>
                <a:lumOff val="60000"/>
              </a:schemeClr>
            </a:fgClr>
            <a:bgClr>
              <a:schemeClr val="bg1"/>
            </a:bgClr>
          </a:patt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Arial" panose="020B0604020202020204" pitchFamily="34" charset="0"/>
              <a:buChar char="•"/>
            </a:pPr>
            <a:endParaRPr lang="en-US" sz="1000" dirty="0">
              <a:solidFill>
                <a:schemeClr val="tx1"/>
              </a:solidFill>
            </a:endParaRPr>
          </a:p>
        </p:txBody>
      </p:sp>
      <p:cxnSp>
        <p:nvCxnSpPr>
          <p:cNvPr id="51" name="Straight Arrow Connector 50">
            <a:extLst>
              <a:ext uri="{FF2B5EF4-FFF2-40B4-BE49-F238E27FC236}">
                <a16:creationId xmlns:a16="http://schemas.microsoft.com/office/drawing/2014/main" id="{F09F8B1E-87B5-4282-A359-B1B456BFF684}"/>
              </a:ext>
            </a:extLst>
          </p:cNvPr>
          <p:cNvCxnSpPr>
            <a:cxnSpLocks/>
          </p:cNvCxnSpPr>
          <p:nvPr/>
        </p:nvCxnSpPr>
        <p:spPr>
          <a:xfrm>
            <a:off x="1045634" y="4764721"/>
            <a:ext cx="338281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6489A9A4-0173-4BEF-9252-B36F86A03E4E}"/>
              </a:ext>
            </a:extLst>
          </p:cNvPr>
          <p:cNvCxnSpPr>
            <a:cxnSpLocks/>
          </p:cNvCxnSpPr>
          <p:nvPr/>
        </p:nvCxnSpPr>
        <p:spPr>
          <a:xfrm flipV="1">
            <a:off x="1045634" y="1380721"/>
            <a:ext cx="0" cy="3384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05EDC811-BAE9-4BCE-AF2C-E65C22652953}"/>
              </a:ext>
            </a:extLst>
          </p:cNvPr>
          <p:cNvCxnSpPr>
            <a:cxnSpLocks/>
          </p:cNvCxnSpPr>
          <p:nvPr/>
        </p:nvCxnSpPr>
        <p:spPr>
          <a:xfrm>
            <a:off x="2737043" y="1473085"/>
            <a:ext cx="0" cy="3291636"/>
          </a:xfrm>
          <a:prstGeom prst="line">
            <a:avLst/>
          </a:prstGeom>
          <a:ln w="12700">
            <a:prstDash val="sysDot"/>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76B7E1B6-7961-485B-B8AC-E96543802284}"/>
              </a:ext>
            </a:extLst>
          </p:cNvPr>
          <p:cNvCxnSpPr>
            <a:cxnSpLocks/>
          </p:cNvCxnSpPr>
          <p:nvPr/>
        </p:nvCxnSpPr>
        <p:spPr>
          <a:xfrm flipH="1">
            <a:off x="1045634" y="3072721"/>
            <a:ext cx="3315855" cy="0"/>
          </a:xfrm>
          <a:prstGeom prst="line">
            <a:avLst/>
          </a:prstGeom>
          <a:ln w="12700">
            <a:prstDash val="sysDot"/>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F3BBC108-E3A8-4285-8482-6573BB5A9BFA}"/>
              </a:ext>
            </a:extLst>
          </p:cNvPr>
          <p:cNvSpPr txBox="1"/>
          <p:nvPr/>
        </p:nvSpPr>
        <p:spPr>
          <a:xfrm>
            <a:off x="304398" y="2884489"/>
            <a:ext cx="784834" cy="369332"/>
          </a:xfrm>
          <a:prstGeom prst="rect">
            <a:avLst/>
          </a:prstGeom>
          <a:noFill/>
        </p:spPr>
        <p:txBody>
          <a:bodyPr wrap="square" rtlCol="0">
            <a:spAutoFit/>
          </a:bodyPr>
          <a:lstStyle/>
          <a:p>
            <a:pPr algn="ctr"/>
            <a:r>
              <a:rPr lang="en-US" sz="900" b="1" dirty="0"/>
              <a:t>Digital maturity</a:t>
            </a:r>
          </a:p>
        </p:txBody>
      </p:sp>
      <p:sp>
        <p:nvSpPr>
          <p:cNvPr id="60" name="TextBox 59">
            <a:extLst>
              <a:ext uri="{FF2B5EF4-FFF2-40B4-BE49-F238E27FC236}">
                <a16:creationId xmlns:a16="http://schemas.microsoft.com/office/drawing/2014/main" id="{502A1A2A-5BE4-4CEC-87C8-F81B82FE17A0}"/>
              </a:ext>
            </a:extLst>
          </p:cNvPr>
          <p:cNvSpPr txBox="1"/>
          <p:nvPr/>
        </p:nvSpPr>
        <p:spPr>
          <a:xfrm>
            <a:off x="1804097" y="4845906"/>
            <a:ext cx="1865892" cy="507831"/>
          </a:xfrm>
          <a:prstGeom prst="rect">
            <a:avLst/>
          </a:prstGeom>
          <a:noFill/>
        </p:spPr>
        <p:txBody>
          <a:bodyPr wrap="square" rtlCol="0">
            <a:spAutoFit/>
          </a:bodyPr>
          <a:lstStyle/>
          <a:p>
            <a:pPr algn="ctr"/>
            <a:r>
              <a:rPr lang="en-US" sz="900" b="1" dirty="0"/>
              <a:t>Competitors’ size </a:t>
            </a:r>
            <a:r>
              <a:rPr lang="en-US" sz="900" dirty="0"/>
              <a:t>(including international presence)</a:t>
            </a:r>
          </a:p>
        </p:txBody>
      </p:sp>
      <p:sp>
        <p:nvSpPr>
          <p:cNvPr id="69" name="TextBox 16">
            <a:extLst>
              <a:ext uri="{FF2B5EF4-FFF2-40B4-BE49-F238E27FC236}">
                <a16:creationId xmlns:a16="http://schemas.microsoft.com/office/drawing/2014/main" id="{19F48430-90DF-40FF-A00A-84E93A59C005}"/>
              </a:ext>
            </a:extLst>
          </p:cNvPr>
          <p:cNvSpPr txBox="1"/>
          <p:nvPr/>
        </p:nvSpPr>
        <p:spPr>
          <a:xfrm>
            <a:off x="304398" y="4354936"/>
            <a:ext cx="784834" cy="507831"/>
          </a:xfrm>
          <a:prstGeom prst="rect">
            <a:avLst/>
          </a:prstGeom>
          <a:noFill/>
        </p:spPr>
        <p:txBody>
          <a:bodyPr wrap="square" rtlCol="0">
            <a:spAutoFit/>
          </a:bodyPr>
          <a:lstStyle/>
          <a:p>
            <a:pPr algn="ctr"/>
            <a:r>
              <a:rPr lang="en-US" sz="900" i="1" dirty="0"/>
              <a:t>Few digital initiatives</a:t>
            </a:r>
          </a:p>
        </p:txBody>
      </p:sp>
      <p:sp>
        <p:nvSpPr>
          <p:cNvPr id="70" name="TextBox 16">
            <a:extLst>
              <a:ext uri="{FF2B5EF4-FFF2-40B4-BE49-F238E27FC236}">
                <a16:creationId xmlns:a16="http://schemas.microsoft.com/office/drawing/2014/main" id="{712AF8AD-F5B4-45E9-AA35-3836D1A918F9}"/>
              </a:ext>
            </a:extLst>
          </p:cNvPr>
          <p:cNvSpPr txBox="1"/>
          <p:nvPr/>
        </p:nvSpPr>
        <p:spPr>
          <a:xfrm>
            <a:off x="304398" y="1424718"/>
            <a:ext cx="784834" cy="369332"/>
          </a:xfrm>
          <a:prstGeom prst="rect">
            <a:avLst/>
          </a:prstGeom>
          <a:noFill/>
        </p:spPr>
        <p:txBody>
          <a:bodyPr wrap="square" rtlCol="0">
            <a:spAutoFit/>
          </a:bodyPr>
          <a:lstStyle/>
          <a:p>
            <a:pPr algn="ctr"/>
            <a:r>
              <a:rPr lang="en-US" sz="900" i="1" dirty="0"/>
              <a:t>Fully digitalized</a:t>
            </a:r>
          </a:p>
        </p:txBody>
      </p:sp>
      <p:sp>
        <p:nvSpPr>
          <p:cNvPr id="73" name="Isosceles Triangle 72">
            <a:extLst>
              <a:ext uri="{FF2B5EF4-FFF2-40B4-BE49-F238E27FC236}">
                <a16:creationId xmlns:a16="http://schemas.microsoft.com/office/drawing/2014/main" id="{37CE42CA-0196-4A12-823E-1A27C547E4D3}"/>
              </a:ext>
            </a:extLst>
          </p:cNvPr>
          <p:cNvSpPr/>
          <p:nvPr/>
        </p:nvSpPr>
        <p:spPr>
          <a:xfrm>
            <a:off x="2734948" y="3082006"/>
            <a:ext cx="1611551" cy="1692000"/>
          </a:xfrm>
          <a:prstGeom prst="triangle">
            <a:avLst>
              <a:gd name="adj" fmla="val 100000"/>
            </a:avLst>
          </a:prstGeom>
          <a:solidFill>
            <a:schemeClr val="tx1">
              <a:lumMod val="50000"/>
              <a:lumOff val="5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1000" dirty="0">
              <a:solidFill>
                <a:schemeClr val="tx1"/>
              </a:solidFill>
            </a:endParaRPr>
          </a:p>
        </p:txBody>
      </p:sp>
      <p:sp>
        <p:nvSpPr>
          <p:cNvPr id="12" name="Ellipse 11">
            <a:extLst>
              <a:ext uri="{FF2B5EF4-FFF2-40B4-BE49-F238E27FC236}">
                <a16:creationId xmlns:a16="http://schemas.microsoft.com/office/drawing/2014/main" id="{C7013414-76D7-4268-AAD2-A87055DAACA5}"/>
              </a:ext>
            </a:extLst>
          </p:cNvPr>
          <p:cNvSpPr/>
          <p:nvPr/>
        </p:nvSpPr>
        <p:spPr>
          <a:xfrm rot="1998724">
            <a:off x="2250633" y="2946879"/>
            <a:ext cx="1007604" cy="565671"/>
          </a:xfrm>
          <a:prstGeom prst="ellipse">
            <a:avLst/>
          </a:prstGeom>
          <a:solidFill>
            <a:schemeClr val="accent1">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rPr>
              <a:t>Hestia</a:t>
            </a:r>
          </a:p>
        </p:txBody>
      </p:sp>
      <p:sp>
        <p:nvSpPr>
          <p:cNvPr id="11" name="TextBox 10">
            <a:extLst>
              <a:ext uri="{FF2B5EF4-FFF2-40B4-BE49-F238E27FC236}">
                <a16:creationId xmlns:a16="http://schemas.microsoft.com/office/drawing/2014/main" id="{E7BC247D-1E44-429A-AF83-8E39E9FFE026}"/>
              </a:ext>
            </a:extLst>
          </p:cNvPr>
          <p:cNvSpPr txBox="1"/>
          <p:nvPr/>
        </p:nvSpPr>
        <p:spPr>
          <a:xfrm rot="18786033">
            <a:off x="2999830" y="4001281"/>
            <a:ext cx="1385675" cy="253916"/>
          </a:xfrm>
          <a:prstGeom prst="rect">
            <a:avLst/>
          </a:prstGeom>
          <a:noFill/>
        </p:spPr>
        <p:txBody>
          <a:bodyPr wrap="square" rtlCol="0">
            <a:spAutoFit/>
          </a:bodyPr>
          <a:lstStyle/>
          <a:p>
            <a:pPr algn="ctr"/>
            <a:r>
              <a:rPr lang="en-US" sz="1050" dirty="0">
                <a:solidFill>
                  <a:schemeClr val="bg1"/>
                </a:solidFill>
              </a:rPr>
              <a:t>Impractical area</a:t>
            </a:r>
          </a:p>
        </p:txBody>
      </p:sp>
      <p:cxnSp>
        <p:nvCxnSpPr>
          <p:cNvPr id="74" name="Straight Connector 73">
            <a:extLst>
              <a:ext uri="{FF2B5EF4-FFF2-40B4-BE49-F238E27FC236}">
                <a16:creationId xmlns:a16="http://schemas.microsoft.com/office/drawing/2014/main" id="{4362A970-9ACB-47E7-B377-F833A9F0E5B7}"/>
              </a:ext>
            </a:extLst>
          </p:cNvPr>
          <p:cNvCxnSpPr>
            <a:cxnSpLocks/>
          </p:cNvCxnSpPr>
          <p:nvPr/>
        </p:nvCxnSpPr>
        <p:spPr>
          <a:xfrm>
            <a:off x="4953000" y="1184275"/>
            <a:ext cx="0" cy="3987862"/>
          </a:xfrm>
          <a:prstGeom prst="line">
            <a:avLst/>
          </a:prstGeom>
        </p:spPr>
        <p:style>
          <a:lnRef idx="1">
            <a:schemeClr val="accent1"/>
          </a:lnRef>
          <a:fillRef idx="0">
            <a:schemeClr val="accent1"/>
          </a:fillRef>
          <a:effectRef idx="0">
            <a:schemeClr val="accent1"/>
          </a:effectRef>
          <a:fontRef idx="minor">
            <a:schemeClr val="tx1"/>
          </a:fontRef>
        </p:style>
      </p:cxnSp>
      <p:sp>
        <p:nvSpPr>
          <p:cNvPr id="31" name="Flowchart: Connector 42">
            <a:extLst>
              <a:ext uri="{FF2B5EF4-FFF2-40B4-BE49-F238E27FC236}">
                <a16:creationId xmlns:a16="http://schemas.microsoft.com/office/drawing/2014/main" id="{97E5D4A5-0DD4-47F0-90BC-7FD43285E269}"/>
              </a:ext>
            </a:extLst>
          </p:cNvPr>
          <p:cNvSpPr/>
          <p:nvPr/>
        </p:nvSpPr>
        <p:spPr>
          <a:xfrm>
            <a:off x="1128653" y="2902360"/>
            <a:ext cx="246740" cy="261867"/>
          </a:xfrm>
          <a:prstGeom prst="flowChartConnector">
            <a:avLst/>
          </a:prstGeom>
          <a:solidFill>
            <a:schemeClr val="accent6">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1</a:t>
            </a:r>
          </a:p>
        </p:txBody>
      </p:sp>
      <p:cxnSp>
        <p:nvCxnSpPr>
          <p:cNvPr id="77" name="Connecteur droit 12">
            <a:extLst>
              <a:ext uri="{FF2B5EF4-FFF2-40B4-BE49-F238E27FC236}">
                <a16:creationId xmlns:a16="http://schemas.microsoft.com/office/drawing/2014/main" id="{85E36AD1-B1A5-484B-BD96-6ED227EFC15F}"/>
              </a:ext>
            </a:extLst>
          </p:cNvPr>
          <p:cNvCxnSpPr>
            <a:cxnSpLocks/>
          </p:cNvCxnSpPr>
          <p:nvPr/>
        </p:nvCxnSpPr>
        <p:spPr>
          <a:xfrm>
            <a:off x="704850" y="1142797"/>
            <a:ext cx="3827800" cy="0"/>
          </a:xfrm>
          <a:prstGeom prst="line">
            <a:avLst/>
          </a:prstGeom>
        </p:spPr>
        <p:style>
          <a:lnRef idx="1">
            <a:schemeClr val="accent1"/>
          </a:lnRef>
          <a:fillRef idx="0">
            <a:schemeClr val="accent1"/>
          </a:fillRef>
          <a:effectRef idx="0">
            <a:schemeClr val="accent1"/>
          </a:effectRef>
          <a:fontRef idx="minor">
            <a:schemeClr val="tx1"/>
          </a:fontRef>
        </p:style>
      </p:cxnSp>
      <p:sp>
        <p:nvSpPr>
          <p:cNvPr id="78" name="TextBox 25">
            <a:extLst>
              <a:ext uri="{FF2B5EF4-FFF2-40B4-BE49-F238E27FC236}">
                <a16:creationId xmlns:a16="http://schemas.microsoft.com/office/drawing/2014/main" id="{9A9481B5-737E-45DE-81D8-2F715985CC57}"/>
              </a:ext>
            </a:extLst>
          </p:cNvPr>
          <p:cNvSpPr txBox="1"/>
          <p:nvPr/>
        </p:nvSpPr>
        <p:spPr>
          <a:xfrm>
            <a:off x="1183871" y="948424"/>
            <a:ext cx="2869759" cy="369332"/>
          </a:xfrm>
          <a:prstGeom prst="rect">
            <a:avLst/>
          </a:prstGeom>
          <a:solidFill>
            <a:schemeClr val="bg1"/>
          </a:solidFill>
        </p:spPr>
        <p:txBody>
          <a:bodyPr wrap="square" rtlCol="0">
            <a:spAutoFit/>
          </a:bodyPr>
          <a:lstStyle/>
          <a:p>
            <a:pPr algn="ctr"/>
            <a:r>
              <a:rPr lang="en-US" sz="900" i="1" dirty="0"/>
              <a:t>Hestia positioning according to its digital maturity and barriers to entry</a:t>
            </a:r>
          </a:p>
        </p:txBody>
      </p:sp>
      <p:cxnSp>
        <p:nvCxnSpPr>
          <p:cNvPr id="79" name="Connecteur droit 75">
            <a:extLst>
              <a:ext uri="{FF2B5EF4-FFF2-40B4-BE49-F238E27FC236}">
                <a16:creationId xmlns:a16="http://schemas.microsoft.com/office/drawing/2014/main" id="{AE426CEC-2A09-4C91-8FBE-865D28C5DD53}"/>
              </a:ext>
            </a:extLst>
          </p:cNvPr>
          <p:cNvCxnSpPr>
            <a:cxnSpLocks/>
          </p:cNvCxnSpPr>
          <p:nvPr/>
        </p:nvCxnSpPr>
        <p:spPr>
          <a:xfrm>
            <a:off x="5373351" y="1142797"/>
            <a:ext cx="4265949" cy="0"/>
          </a:xfrm>
          <a:prstGeom prst="line">
            <a:avLst/>
          </a:prstGeom>
        </p:spPr>
        <p:style>
          <a:lnRef idx="1">
            <a:schemeClr val="accent1"/>
          </a:lnRef>
          <a:fillRef idx="0">
            <a:schemeClr val="accent1"/>
          </a:fillRef>
          <a:effectRef idx="0">
            <a:schemeClr val="accent1"/>
          </a:effectRef>
          <a:fontRef idx="minor">
            <a:schemeClr val="tx1"/>
          </a:fontRef>
        </p:style>
      </p:cxnSp>
      <p:sp>
        <p:nvSpPr>
          <p:cNvPr id="80" name="TextBox 25">
            <a:extLst>
              <a:ext uri="{FF2B5EF4-FFF2-40B4-BE49-F238E27FC236}">
                <a16:creationId xmlns:a16="http://schemas.microsoft.com/office/drawing/2014/main" id="{53EEF4E9-317D-4996-82F1-5D806F6EA3E2}"/>
              </a:ext>
            </a:extLst>
          </p:cNvPr>
          <p:cNvSpPr txBox="1"/>
          <p:nvPr/>
        </p:nvSpPr>
        <p:spPr>
          <a:xfrm>
            <a:off x="6758258" y="990306"/>
            <a:ext cx="1496135" cy="230832"/>
          </a:xfrm>
          <a:prstGeom prst="rect">
            <a:avLst/>
          </a:prstGeom>
          <a:solidFill>
            <a:schemeClr val="bg1"/>
          </a:solidFill>
        </p:spPr>
        <p:txBody>
          <a:bodyPr wrap="square" rtlCol="0">
            <a:spAutoFit/>
          </a:bodyPr>
          <a:lstStyle/>
          <a:p>
            <a:pPr algn="ctr"/>
            <a:r>
              <a:rPr lang="en-US" sz="900" i="1" dirty="0"/>
              <a:t>Comments</a:t>
            </a:r>
          </a:p>
        </p:txBody>
      </p:sp>
      <p:pic>
        <p:nvPicPr>
          <p:cNvPr id="81" name="Graphique 77">
            <a:extLst>
              <a:ext uri="{FF2B5EF4-FFF2-40B4-BE49-F238E27FC236}">
                <a16:creationId xmlns:a16="http://schemas.microsoft.com/office/drawing/2014/main" id="{C22BDE06-36EF-4236-AE09-783F05499C1C}"/>
              </a:ext>
            </a:extLst>
          </p:cNvPr>
          <p:cNvPicPr>
            <a:picLocks noChangeAspect="1"/>
          </p:cNvPicPr>
          <p:nvPr/>
        </p:nvPicPr>
        <p:blipFill rotWithShape="1">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b="23252"/>
          <a:stretch/>
        </p:blipFill>
        <p:spPr>
          <a:xfrm>
            <a:off x="6854734" y="947955"/>
            <a:ext cx="345333" cy="331293"/>
          </a:xfrm>
          <a:prstGeom prst="rect">
            <a:avLst/>
          </a:prstGeom>
        </p:spPr>
      </p:pic>
      <p:sp>
        <p:nvSpPr>
          <p:cNvPr id="44" name="Text Placeholder 38">
            <a:extLst>
              <a:ext uri="{FF2B5EF4-FFF2-40B4-BE49-F238E27FC236}">
                <a16:creationId xmlns:a16="http://schemas.microsoft.com/office/drawing/2014/main" id="{E5EF6BB7-12AD-4BED-BE01-7621431FB3E1}"/>
              </a:ext>
            </a:extLst>
          </p:cNvPr>
          <p:cNvSpPr txBox="1">
            <a:spLocks/>
          </p:cNvSpPr>
          <p:nvPr/>
        </p:nvSpPr>
        <p:spPr>
          <a:xfrm>
            <a:off x="5172051" y="6371796"/>
            <a:ext cx="3365367" cy="255341"/>
          </a:xfrm>
        </p:spPr>
        <p:txBody>
          <a:bodyPr/>
          <a:lstStyle>
            <a:lvl1pPr marL="371464" indent="-371464" algn="l" defTabSz="990570" rtl="0" eaLnBrk="1" latinLnBrk="0" hangingPunct="1">
              <a:spcBef>
                <a:spcPct val="20000"/>
              </a:spcBef>
              <a:buFont typeface="Arial" pitchFamily="34" charset="0"/>
              <a:buChar char="•"/>
              <a:defRPr sz="3467" kern="1200">
                <a:solidFill>
                  <a:schemeClr val="tx1"/>
                </a:solidFill>
                <a:latin typeface="+mn-lt"/>
                <a:ea typeface="+mn-ea"/>
                <a:cs typeface="+mn-cs"/>
              </a:defRPr>
            </a:lvl1pPr>
            <a:lvl2pPr marL="804838" indent="-309553" algn="l" defTabSz="990570" rtl="0" eaLnBrk="1" latinLnBrk="0" hangingPunct="1">
              <a:spcBef>
                <a:spcPct val="20000"/>
              </a:spcBef>
              <a:buFont typeface="Arial" pitchFamily="34" charset="0"/>
              <a:buChar char="–"/>
              <a:defRPr sz="3033" kern="1200">
                <a:solidFill>
                  <a:schemeClr val="tx1"/>
                </a:solidFill>
                <a:latin typeface="+mn-lt"/>
                <a:ea typeface="+mn-ea"/>
                <a:cs typeface="+mn-cs"/>
              </a:defRPr>
            </a:lvl2pPr>
            <a:lvl3pPr marL="1238212" indent="-247642" algn="l" defTabSz="990570" rtl="0" eaLnBrk="1" latinLnBrk="0" hangingPunct="1">
              <a:spcBef>
                <a:spcPct val="20000"/>
              </a:spcBef>
              <a:buFont typeface="Arial" pitchFamily="34" charset="0"/>
              <a:buChar char="•"/>
              <a:defRPr sz="2600" kern="1200">
                <a:solidFill>
                  <a:schemeClr val="tx1"/>
                </a:solidFill>
                <a:latin typeface="+mn-lt"/>
                <a:ea typeface="+mn-ea"/>
                <a:cs typeface="+mn-cs"/>
              </a:defRPr>
            </a:lvl3pPr>
            <a:lvl4pPr marL="1733497"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4pPr>
            <a:lvl5pPr marL="2228781"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5pPr>
            <a:lvl6pPr marL="2724066"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6pPr>
            <a:lvl7pPr marL="3219351"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7pPr>
            <a:lvl8pPr marL="3714636"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8pPr>
            <a:lvl9pPr marL="4209920"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9pPr>
          </a:lstStyle>
          <a:p>
            <a:pPr marL="0" indent="0">
              <a:buNone/>
            </a:pPr>
            <a:r>
              <a:rPr lang="en-US" sz="800" i="1" dirty="0">
                <a:solidFill>
                  <a:schemeClr val="bg1"/>
                </a:solidFill>
                <a:latin typeface="+mj-lt"/>
              </a:rPr>
              <a:t>Sources: eleven research and analysis, expert calls</a:t>
            </a:r>
          </a:p>
        </p:txBody>
      </p:sp>
    </p:spTree>
    <p:extLst>
      <p:ext uri="{BB962C8B-B14F-4D97-AF65-F5344CB8AC3E}">
        <p14:creationId xmlns:p14="http://schemas.microsoft.com/office/powerpoint/2010/main" val="303756428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01D08C26-676F-415E-8FAE-7E04E6FCB34C}"/>
              </a:ext>
            </a:extLst>
          </p:cNvPr>
          <p:cNvGraphicFramePr>
            <a:graphicFrameLocks noChangeAspect="1"/>
          </p:cNvGraphicFramePr>
          <p:nvPr>
            <p:custDataLst>
              <p:tags r:id="rId1"/>
            </p:custDataLst>
            <p:extLst>
              <p:ext uri="{D42A27DB-BD31-4B8C-83A1-F6EECF244321}">
                <p14:modId xmlns:p14="http://schemas.microsoft.com/office/powerpoint/2010/main" val="99291053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20" imgW="416" imgH="423" progId="TCLayout.ActiveDocument.1">
                  <p:embed/>
                </p:oleObj>
              </mc:Choice>
              <mc:Fallback>
                <p:oleObj name="think-cell Slide" r:id="rId20" imgW="416" imgH="423" progId="TCLayout.ActiveDocument.1">
                  <p:embed/>
                  <p:pic>
                    <p:nvPicPr>
                      <p:cNvPr id="5" name="Object 4" hidden="1">
                        <a:extLst>
                          <a:ext uri="{FF2B5EF4-FFF2-40B4-BE49-F238E27FC236}">
                            <a16:creationId xmlns:a16="http://schemas.microsoft.com/office/drawing/2014/main" id="{01D08C26-676F-415E-8FAE-7E04E6FCB34C}"/>
                          </a:ext>
                        </a:extLst>
                      </p:cNvPr>
                      <p:cNvPicPr/>
                      <p:nvPr/>
                    </p:nvPicPr>
                    <p:blipFill>
                      <a:blip r:embed="rId21"/>
                      <a:stretch>
                        <a:fillRect/>
                      </a:stretch>
                    </p:blipFill>
                    <p:spPr>
                      <a:xfrm>
                        <a:off x="1588" y="1588"/>
                        <a:ext cx="1588" cy="1588"/>
                      </a:xfrm>
                      <a:prstGeom prst="rect">
                        <a:avLst/>
                      </a:prstGeom>
                    </p:spPr>
                  </p:pic>
                </p:oleObj>
              </mc:Fallback>
            </mc:AlternateContent>
          </a:graphicData>
        </a:graphic>
      </p:graphicFrame>
      <p:sp>
        <p:nvSpPr>
          <p:cNvPr id="2" name="Titre 1">
            <a:extLst>
              <a:ext uri="{FF2B5EF4-FFF2-40B4-BE49-F238E27FC236}">
                <a16:creationId xmlns:a16="http://schemas.microsoft.com/office/drawing/2014/main" id="{65FB54C3-7A29-4F52-9D6B-AA323F834961}"/>
              </a:ext>
            </a:extLst>
          </p:cNvPr>
          <p:cNvSpPr>
            <a:spLocks noGrp="1"/>
          </p:cNvSpPr>
          <p:nvPr>
            <p:ph type="ctrTitle"/>
          </p:nvPr>
        </p:nvSpPr>
        <p:spPr/>
        <p:txBody>
          <a:bodyPr vert="horz"/>
          <a:lstStyle/>
          <a:p>
            <a:r>
              <a:rPr lang="en-US" sz="1300" b="0" dirty="0"/>
              <a:t>Future evolutions could help Hestia </a:t>
            </a:r>
            <a:r>
              <a:rPr lang="en-US" sz="1300" b="0" dirty="0">
                <a:solidFill>
                  <a:schemeClr val="accent5">
                    <a:lumMod val="75000"/>
                  </a:schemeClr>
                </a:solidFill>
              </a:rPr>
              <a:t>industrialize frequent expertise </a:t>
            </a:r>
            <a:r>
              <a:rPr lang="en-US" sz="1300" b="0" dirty="0"/>
              <a:t>thanks to </a:t>
            </a:r>
            <a:r>
              <a:rPr lang="en-US" sz="1300" b="0" dirty="0">
                <a:solidFill>
                  <a:schemeClr val="accent5">
                    <a:lumMod val="75000"/>
                  </a:schemeClr>
                </a:solidFill>
              </a:rPr>
              <a:t>selfcare</a:t>
            </a:r>
            <a:r>
              <a:rPr lang="en-US" sz="1300" b="0" dirty="0"/>
              <a:t> and </a:t>
            </a:r>
            <a:r>
              <a:rPr lang="en-US" sz="1300" b="0" dirty="0">
                <a:solidFill>
                  <a:schemeClr val="accent5">
                    <a:lumMod val="75000"/>
                  </a:schemeClr>
                </a:solidFill>
              </a:rPr>
              <a:t>automated response </a:t>
            </a:r>
            <a:r>
              <a:rPr lang="en-US" sz="1300" b="0" dirty="0"/>
              <a:t>before personalize it at the end of the process</a:t>
            </a:r>
          </a:p>
        </p:txBody>
      </p:sp>
      <p:sp>
        <p:nvSpPr>
          <p:cNvPr id="16" name="ZoneTexte 1030">
            <a:extLst>
              <a:ext uri="{FF2B5EF4-FFF2-40B4-BE49-F238E27FC236}">
                <a16:creationId xmlns:a16="http://schemas.microsoft.com/office/drawing/2014/main" id="{E625AD53-64CF-42F3-AA64-D4ABD13045AB}"/>
              </a:ext>
            </a:extLst>
          </p:cNvPr>
          <p:cNvSpPr txBox="1"/>
          <p:nvPr/>
        </p:nvSpPr>
        <p:spPr>
          <a:xfrm>
            <a:off x="5184396" y="14153599"/>
            <a:ext cx="4534370" cy="200055"/>
          </a:xfrm>
          <a:prstGeom prst="rect">
            <a:avLst/>
          </a:prstGeom>
          <a:noFill/>
        </p:spPr>
        <p:txBody>
          <a:bodyPr wrap="square" rtlCol="0">
            <a:spAutoFit/>
          </a:bodyPr>
          <a:lstStyle/>
          <a:p>
            <a:pPr algn="l"/>
            <a:r>
              <a:rPr lang="en-US" sz="700" i="1" dirty="0">
                <a:solidFill>
                  <a:schemeClr val="bg1"/>
                </a:solidFill>
              </a:rPr>
              <a:t>Sources: eleven research and analysis, Information Memorandum</a:t>
            </a:r>
          </a:p>
        </p:txBody>
      </p:sp>
      <p:sp>
        <p:nvSpPr>
          <p:cNvPr id="19" name="Rectangle 18">
            <a:extLst>
              <a:ext uri="{FF2B5EF4-FFF2-40B4-BE49-F238E27FC236}">
                <a16:creationId xmlns:a16="http://schemas.microsoft.com/office/drawing/2014/main" id="{CE784874-640E-4FCC-A7A8-772CCF499F02}"/>
              </a:ext>
            </a:extLst>
          </p:cNvPr>
          <p:cNvSpPr/>
          <p:nvPr/>
        </p:nvSpPr>
        <p:spPr>
          <a:xfrm>
            <a:off x="506506" y="797528"/>
            <a:ext cx="2548751" cy="35242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Identified use-cases for a company such as Hestia</a:t>
            </a:r>
          </a:p>
        </p:txBody>
      </p:sp>
      <p:sp>
        <p:nvSpPr>
          <p:cNvPr id="28" name="Rectangle 27">
            <a:extLst>
              <a:ext uri="{FF2B5EF4-FFF2-40B4-BE49-F238E27FC236}">
                <a16:creationId xmlns:a16="http://schemas.microsoft.com/office/drawing/2014/main" id="{138E85E6-5B09-4B9A-A67C-B8BF0299E406}"/>
              </a:ext>
            </a:extLst>
          </p:cNvPr>
          <p:cNvSpPr/>
          <p:nvPr/>
        </p:nvSpPr>
        <p:spPr>
          <a:xfrm>
            <a:off x="473613" y="6465015"/>
            <a:ext cx="663943" cy="2406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1" dirty="0">
                <a:solidFill>
                  <a:schemeClr val="tx1"/>
                </a:solidFill>
              </a:rPr>
              <a:t>Legend</a:t>
            </a:r>
          </a:p>
        </p:txBody>
      </p:sp>
      <p:sp>
        <p:nvSpPr>
          <p:cNvPr id="38" name="Rectangle 37">
            <a:extLst>
              <a:ext uri="{FF2B5EF4-FFF2-40B4-BE49-F238E27FC236}">
                <a16:creationId xmlns:a16="http://schemas.microsoft.com/office/drawing/2014/main" id="{044C8133-1CA2-451F-9021-BE7A6E1D59C4}"/>
              </a:ext>
            </a:extLst>
          </p:cNvPr>
          <p:cNvSpPr/>
          <p:nvPr/>
        </p:nvSpPr>
        <p:spPr>
          <a:xfrm>
            <a:off x="3171371" y="797528"/>
            <a:ext cx="4419131" cy="35242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i="1" dirty="0"/>
              <a:t>Eleven proposition</a:t>
            </a:r>
          </a:p>
        </p:txBody>
      </p:sp>
      <p:sp>
        <p:nvSpPr>
          <p:cNvPr id="36" name="Rectangle 35">
            <a:extLst>
              <a:ext uri="{FF2B5EF4-FFF2-40B4-BE49-F238E27FC236}">
                <a16:creationId xmlns:a16="http://schemas.microsoft.com/office/drawing/2014/main" id="{482A1232-234F-4E6C-ABD1-A62108139B77}"/>
              </a:ext>
            </a:extLst>
          </p:cNvPr>
          <p:cNvSpPr/>
          <p:nvPr/>
        </p:nvSpPr>
        <p:spPr>
          <a:xfrm>
            <a:off x="508244" y="1200899"/>
            <a:ext cx="2548751" cy="524279"/>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rPr>
              <a:t>Declaration of the claim and assistance in case of need</a:t>
            </a:r>
          </a:p>
        </p:txBody>
      </p:sp>
      <p:sp>
        <p:nvSpPr>
          <p:cNvPr id="45" name="Rectangle 44">
            <a:extLst>
              <a:ext uri="{FF2B5EF4-FFF2-40B4-BE49-F238E27FC236}">
                <a16:creationId xmlns:a16="http://schemas.microsoft.com/office/drawing/2014/main" id="{3E502BB1-A8E8-4A13-9372-A8667C6FB05E}"/>
              </a:ext>
            </a:extLst>
          </p:cNvPr>
          <p:cNvSpPr/>
          <p:nvPr/>
        </p:nvSpPr>
        <p:spPr>
          <a:xfrm>
            <a:off x="3168471" y="1212697"/>
            <a:ext cx="4422030" cy="52427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1"/>
            <a:r>
              <a:rPr lang="en-US" sz="900" dirty="0">
                <a:solidFill>
                  <a:schemeClr val="tx1"/>
                </a:solidFill>
              </a:rPr>
              <a:t>REN providers should develop multichannel solutions for first notification of damage (website, WhatsApp, mobile app, SMS…)</a:t>
            </a:r>
          </a:p>
        </p:txBody>
      </p:sp>
      <p:sp>
        <p:nvSpPr>
          <p:cNvPr id="53" name="Ellipse 95">
            <a:extLst>
              <a:ext uri="{FF2B5EF4-FFF2-40B4-BE49-F238E27FC236}">
                <a16:creationId xmlns:a16="http://schemas.microsoft.com/office/drawing/2014/main" id="{2D090911-243F-4A27-B4DB-205B60F55F47}"/>
              </a:ext>
            </a:extLst>
          </p:cNvPr>
          <p:cNvSpPr/>
          <p:nvPr/>
        </p:nvSpPr>
        <p:spPr>
          <a:xfrm>
            <a:off x="396768" y="1355038"/>
            <a:ext cx="216000" cy="216000"/>
          </a:xfrm>
          <a:prstGeom prst="ellipse">
            <a:avLst/>
          </a:prstGeom>
          <a:solidFill>
            <a:srgbClr val="EBF1DE"/>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1</a:t>
            </a:r>
          </a:p>
        </p:txBody>
      </p:sp>
      <p:sp>
        <p:nvSpPr>
          <p:cNvPr id="34" name="Rectangle 33">
            <a:extLst>
              <a:ext uri="{FF2B5EF4-FFF2-40B4-BE49-F238E27FC236}">
                <a16:creationId xmlns:a16="http://schemas.microsoft.com/office/drawing/2014/main" id="{4FDBDE50-D4D5-423B-89F8-28819E20B66A}"/>
              </a:ext>
            </a:extLst>
          </p:cNvPr>
          <p:cNvSpPr/>
          <p:nvPr/>
        </p:nvSpPr>
        <p:spPr>
          <a:xfrm>
            <a:off x="506507" y="1777625"/>
            <a:ext cx="2548751" cy="524279"/>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rPr>
              <a:t>Enhancement of selfcare journey for clients’ issues </a:t>
            </a:r>
          </a:p>
        </p:txBody>
      </p:sp>
      <p:sp>
        <p:nvSpPr>
          <p:cNvPr id="55" name="Ellipse 109">
            <a:extLst>
              <a:ext uri="{FF2B5EF4-FFF2-40B4-BE49-F238E27FC236}">
                <a16:creationId xmlns:a16="http://schemas.microsoft.com/office/drawing/2014/main" id="{22FD3FE4-143E-452C-8A68-21746130045F}"/>
              </a:ext>
            </a:extLst>
          </p:cNvPr>
          <p:cNvSpPr/>
          <p:nvPr/>
        </p:nvSpPr>
        <p:spPr>
          <a:xfrm>
            <a:off x="396768" y="1931764"/>
            <a:ext cx="216000" cy="216000"/>
          </a:xfrm>
          <a:prstGeom prst="ellipse">
            <a:avLst/>
          </a:prstGeom>
          <a:solidFill>
            <a:srgbClr val="EBF1DE"/>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3</a:t>
            </a:r>
          </a:p>
        </p:txBody>
      </p:sp>
      <p:sp>
        <p:nvSpPr>
          <p:cNvPr id="35" name="Rectangle 34">
            <a:extLst>
              <a:ext uri="{FF2B5EF4-FFF2-40B4-BE49-F238E27FC236}">
                <a16:creationId xmlns:a16="http://schemas.microsoft.com/office/drawing/2014/main" id="{04821F65-85B0-49C8-8185-2D9762D2388E}"/>
              </a:ext>
            </a:extLst>
          </p:cNvPr>
          <p:cNvSpPr/>
          <p:nvPr/>
        </p:nvSpPr>
        <p:spPr>
          <a:xfrm>
            <a:off x="506507" y="2354351"/>
            <a:ext cx="2548751" cy="524279"/>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rPr>
              <a:t>New cross-sell opportunities with existing clients</a:t>
            </a:r>
          </a:p>
        </p:txBody>
      </p:sp>
      <p:sp>
        <p:nvSpPr>
          <p:cNvPr id="56" name="Ellipse 110">
            <a:extLst>
              <a:ext uri="{FF2B5EF4-FFF2-40B4-BE49-F238E27FC236}">
                <a16:creationId xmlns:a16="http://schemas.microsoft.com/office/drawing/2014/main" id="{33345204-2C0C-4D2E-A957-6156AE4001F9}"/>
              </a:ext>
            </a:extLst>
          </p:cNvPr>
          <p:cNvSpPr/>
          <p:nvPr/>
        </p:nvSpPr>
        <p:spPr>
          <a:xfrm>
            <a:off x="396768" y="2508490"/>
            <a:ext cx="216000" cy="216000"/>
          </a:xfrm>
          <a:prstGeom prst="ellipse">
            <a:avLst/>
          </a:prstGeom>
          <a:solidFill>
            <a:srgbClr val="EBF1DE"/>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4</a:t>
            </a:r>
          </a:p>
        </p:txBody>
      </p:sp>
      <p:sp>
        <p:nvSpPr>
          <p:cNvPr id="30" name="Rectangle 29">
            <a:extLst>
              <a:ext uri="{FF2B5EF4-FFF2-40B4-BE49-F238E27FC236}">
                <a16:creationId xmlns:a16="http://schemas.microsoft.com/office/drawing/2014/main" id="{3234BEDE-0EAA-43C8-B745-6264596C01F6}"/>
              </a:ext>
            </a:extLst>
          </p:cNvPr>
          <p:cNvSpPr/>
          <p:nvPr/>
        </p:nvSpPr>
        <p:spPr>
          <a:xfrm>
            <a:off x="504769" y="2931077"/>
            <a:ext cx="2548751" cy="52427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rPr>
              <a:t>Advanced evaluation of the claim (first-time-right intake)</a:t>
            </a:r>
          </a:p>
        </p:txBody>
      </p:sp>
      <p:sp>
        <p:nvSpPr>
          <p:cNvPr id="57" name="Ellipse 111">
            <a:extLst>
              <a:ext uri="{FF2B5EF4-FFF2-40B4-BE49-F238E27FC236}">
                <a16:creationId xmlns:a16="http://schemas.microsoft.com/office/drawing/2014/main" id="{4C0ABB09-009A-4915-B6C6-174B5F04C563}"/>
              </a:ext>
            </a:extLst>
          </p:cNvPr>
          <p:cNvSpPr/>
          <p:nvPr/>
        </p:nvSpPr>
        <p:spPr>
          <a:xfrm>
            <a:off x="396768" y="3085216"/>
            <a:ext cx="216000" cy="216000"/>
          </a:xfrm>
          <a:prstGeom prst="ellipse">
            <a:avLst/>
          </a:prstGeom>
          <a:solidFill>
            <a:srgbClr val="E6E0EC"/>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5</a:t>
            </a:r>
          </a:p>
        </p:txBody>
      </p:sp>
      <p:sp>
        <p:nvSpPr>
          <p:cNvPr id="31" name="Rectangle 30">
            <a:extLst>
              <a:ext uri="{FF2B5EF4-FFF2-40B4-BE49-F238E27FC236}">
                <a16:creationId xmlns:a16="http://schemas.microsoft.com/office/drawing/2014/main" id="{FBCCFBAE-290E-4D09-9A7A-6DD2B4B74D5E}"/>
              </a:ext>
            </a:extLst>
          </p:cNvPr>
          <p:cNvSpPr/>
          <p:nvPr/>
        </p:nvSpPr>
        <p:spPr>
          <a:xfrm>
            <a:off x="504769" y="3507803"/>
            <a:ext cx="2548751" cy="52427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rPr>
              <a:t>Optimization of claim analysis process, draft of quotation and price setting</a:t>
            </a:r>
          </a:p>
        </p:txBody>
      </p:sp>
      <p:sp>
        <p:nvSpPr>
          <p:cNvPr id="58" name="Ellipse 112">
            <a:extLst>
              <a:ext uri="{FF2B5EF4-FFF2-40B4-BE49-F238E27FC236}">
                <a16:creationId xmlns:a16="http://schemas.microsoft.com/office/drawing/2014/main" id="{824D8A0B-4FEC-4235-92B9-B2E5612B441F}"/>
              </a:ext>
            </a:extLst>
          </p:cNvPr>
          <p:cNvSpPr/>
          <p:nvPr/>
        </p:nvSpPr>
        <p:spPr>
          <a:xfrm>
            <a:off x="396768" y="3661942"/>
            <a:ext cx="216000" cy="216000"/>
          </a:xfrm>
          <a:prstGeom prst="ellipse">
            <a:avLst/>
          </a:prstGeom>
          <a:solidFill>
            <a:srgbClr val="E6E0EC"/>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6</a:t>
            </a:r>
          </a:p>
        </p:txBody>
      </p:sp>
      <p:sp>
        <p:nvSpPr>
          <p:cNvPr id="33" name="Rectangle 32">
            <a:extLst>
              <a:ext uri="{FF2B5EF4-FFF2-40B4-BE49-F238E27FC236}">
                <a16:creationId xmlns:a16="http://schemas.microsoft.com/office/drawing/2014/main" id="{D943280D-7597-44ED-8893-A5890193057B}"/>
              </a:ext>
            </a:extLst>
          </p:cNvPr>
          <p:cNvSpPr/>
          <p:nvPr/>
        </p:nvSpPr>
        <p:spPr>
          <a:xfrm>
            <a:off x="504769" y="4084529"/>
            <a:ext cx="2548751" cy="52427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rPr>
              <a:t>Optimization of resource planning : assignment repairer fit, dynamic planning tool…</a:t>
            </a:r>
          </a:p>
        </p:txBody>
      </p:sp>
      <p:sp>
        <p:nvSpPr>
          <p:cNvPr id="59" name="Ellipse 113">
            <a:extLst>
              <a:ext uri="{FF2B5EF4-FFF2-40B4-BE49-F238E27FC236}">
                <a16:creationId xmlns:a16="http://schemas.microsoft.com/office/drawing/2014/main" id="{D24B7842-328D-4964-A761-7041F79F2020}"/>
              </a:ext>
            </a:extLst>
          </p:cNvPr>
          <p:cNvSpPr/>
          <p:nvPr/>
        </p:nvSpPr>
        <p:spPr>
          <a:xfrm>
            <a:off x="396768" y="4205302"/>
            <a:ext cx="216000" cy="216000"/>
          </a:xfrm>
          <a:prstGeom prst="ellipse">
            <a:avLst/>
          </a:prstGeom>
          <a:solidFill>
            <a:srgbClr val="E6E0EC"/>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7</a:t>
            </a:r>
          </a:p>
        </p:txBody>
      </p:sp>
      <p:sp>
        <p:nvSpPr>
          <p:cNvPr id="20" name="Rectangle 19">
            <a:extLst>
              <a:ext uri="{FF2B5EF4-FFF2-40B4-BE49-F238E27FC236}">
                <a16:creationId xmlns:a16="http://schemas.microsoft.com/office/drawing/2014/main" id="{D1FA0833-EFF2-4B7E-9171-123851B44050}"/>
              </a:ext>
            </a:extLst>
          </p:cNvPr>
          <p:cNvSpPr/>
          <p:nvPr/>
        </p:nvSpPr>
        <p:spPr>
          <a:xfrm>
            <a:off x="506507" y="4661255"/>
            <a:ext cx="2548751" cy="52427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rPr>
              <a:t>Claim reporting and first draft of the quotation</a:t>
            </a:r>
          </a:p>
        </p:txBody>
      </p:sp>
      <p:sp>
        <p:nvSpPr>
          <p:cNvPr id="61" name="Ellipse 115">
            <a:extLst>
              <a:ext uri="{FF2B5EF4-FFF2-40B4-BE49-F238E27FC236}">
                <a16:creationId xmlns:a16="http://schemas.microsoft.com/office/drawing/2014/main" id="{2344C252-77C1-47F1-9695-C9D5C41D6734}"/>
              </a:ext>
            </a:extLst>
          </p:cNvPr>
          <p:cNvSpPr/>
          <p:nvPr/>
        </p:nvSpPr>
        <p:spPr>
          <a:xfrm>
            <a:off x="396768" y="4815394"/>
            <a:ext cx="216000" cy="216000"/>
          </a:xfrm>
          <a:prstGeom prst="ellipse">
            <a:avLst/>
          </a:prstGeom>
          <a:solidFill>
            <a:srgbClr val="C6D9F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9</a:t>
            </a:r>
          </a:p>
        </p:txBody>
      </p:sp>
      <p:sp>
        <p:nvSpPr>
          <p:cNvPr id="22" name="Rectangle 21">
            <a:extLst>
              <a:ext uri="{FF2B5EF4-FFF2-40B4-BE49-F238E27FC236}">
                <a16:creationId xmlns:a16="http://schemas.microsoft.com/office/drawing/2014/main" id="{F3C04D9E-BF7B-4E81-8F68-CB75E5A8639B}"/>
              </a:ext>
            </a:extLst>
          </p:cNvPr>
          <p:cNvSpPr/>
          <p:nvPr/>
        </p:nvSpPr>
        <p:spPr>
          <a:xfrm>
            <a:off x="506506" y="5237981"/>
            <a:ext cx="2548751" cy="52427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rPr>
              <a:t>Security and authentication throughout the process (electronic signature for all stakeholders,…)</a:t>
            </a:r>
          </a:p>
        </p:txBody>
      </p:sp>
      <p:sp>
        <p:nvSpPr>
          <p:cNvPr id="63" name="Ellipse 117">
            <a:extLst>
              <a:ext uri="{FF2B5EF4-FFF2-40B4-BE49-F238E27FC236}">
                <a16:creationId xmlns:a16="http://schemas.microsoft.com/office/drawing/2014/main" id="{2FE9B556-371C-4FD0-9F35-D909BFD38D55}"/>
              </a:ext>
            </a:extLst>
          </p:cNvPr>
          <p:cNvSpPr/>
          <p:nvPr/>
        </p:nvSpPr>
        <p:spPr>
          <a:xfrm>
            <a:off x="396768" y="5392120"/>
            <a:ext cx="216000" cy="216000"/>
          </a:xfrm>
          <a:prstGeom prst="ellipse">
            <a:avLst/>
          </a:prstGeom>
          <a:solidFill>
            <a:srgbClr val="C6D9F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800" dirty="0">
                <a:solidFill>
                  <a:schemeClr val="tx1"/>
                </a:solidFill>
              </a:rPr>
              <a:t>11</a:t>
            </a:r>
          </a:p>
        </p:txBody>
      </p:sp>
      <p:sp>
        <p:nvSpPr>
          <p:cNvPr id="23" name="Rectangle 22">
            <a:extLst>
              <a:ext uri="{FF2B5EF4-FFF2-40B4-BE49-F238E27FC236}">
                <a16:creationId xmlns:a16="http://schemas.microsoft.com/office/drawing/2014/main" id="{69708570-8585-4B93-8B60-BFE38DA082AC}"/>
              </a:ext>
            </a:extLst>
          </p:cNvPr>
          <p:cNvSpPr/>
          <p:nvPr/>
        </p:nvSpPr>
        <p:spPr>
          <a:xfrm>
            <a:off x="506506" y="5814710"/>
            <a:ext cx="2548751" cy="52427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rPr>
              <a:t>Reporting advancement and final documents received and stored with GED</a:t>
            </a:r>
          </a:p>
        </p:txBody>
      </p:sp>
      <p:sp>
        <p:nvSpPr>
          <p:cNvPr id="64" name="Ellipse 118">
            <a:extLst>
              <a:ext uri="{FF2B5EF4-FFF2-40B4-BE49-F238E27FC236}">
                <a16:creationId xmlns:a16="http://schemas.microsoft.com/office/drawing/2014/main" id="{26041E40-EA63-4937-8610-E0F42F136D9A}"/>
              </a:ext>
            </a:extLst>
          </p:cNvPr>
          <p:cNvSpPr/>
          <p:nvPr/>
        </p:nvSpPr>
        <p:spPr>
          <a:xfrm>
            <a:off x="396768" y="5968849"/>
            <a:ext cx="216000" cy="216000"/>
          </a:xfrm>
          <a:prstGeom prst="ellipse">
            <a:avLst/>
          </a:prstGeom>
          <a:solidFill>
            <a:srgbClr val="C6D9F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800" dirty="0">
                <a:solidFill>
                  <a:schemeClr val="tx1"/>
                </a:solidFill>
              </a:rPr>
              <a:t>12</a:t>
            </a:r>
          </a:p>
        </p:txBody>
      </p:sp>
      <p:sp>
        <p:nvSpPr>
          <p:cNvPr id="104" name="Rectangle 103">
            <a:extLst>
              <a:ext uri="{FF2B5EF4-FFF2-40B4-BE49-F238E27FC236}">
                <a16:creationId xmlns:a16="http://schemas.microsoft.com/office/drawing/2014/main" id="{4533AB2B-0301-4919-81AB-4BE02FE8A291}"/>
              </a:ext>
            </a:extLst>
          </p:cNvPr>
          <p:cNvSpPr/>
          <p:nvPr/>
        </p:nvSpPr>
        <p:spPr>
          <a:xfrm>
            <a:off x="3162426" y="1776409"/>
            <a:ext cx="4422030" cy="52427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dirty="0">
                <a:solidFill>
                  <a:schemeClr val="tx1"/>
                </a:solidFill>
              </a:rPr>
              <a:t>Platform should be designed so that customers through their own UI can do their own intake</a:t>
            </a:r>
          </a:p>
        </p:txBody>
      </p:sp>
      <p:sp>
        <p:nvSpPr>
          <p:cNvPr id="105" name="Rectangle 104">
            <a:extLst>
              <a:ext uri="{FF2B5EF4-FFF2-40B4-BE49-F238E27FC236}">
                <a16:creationId xmlns:a16="http://schemas.microsoft.com/office/drawing/2014/main" id="{B75BBABA-FB81-456B-BD42-DFD10AA7AE3B}"/>
              </a:ext>
            </a:extLst>
          </p:cNvPr>
          <p:cNvSpPr/>
          <p:nvPr/>
        </p:nvSpPr>
        <p:spPr>
          <a:xfrm>
            <a:off x="3162426" y="2349984"/>
            <a:ext cx="4422030" cy="52427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dirty="0">
                <a:solidFill>
                  <a:schemeClr val="tx1"/>
                </a:solidFill>
              </a:rPr>
              <a:t>REN providers could provide complementary services such as repair of outdoor leaks, energy retrofit or on-demand work platform</a:t>
            </a:r>
          </a:p>
        </p:txBody>
      </p:sp>
      <p:sp>
        <p:nvSpPr>
          <p:cNvPr id="106" name="Rectangle 105">
            <a:extLst>
              <a:ext uri="{FF2B5EF4-FFF2-40B4-BE49-F238E27FC236}">
                <a16:creationId xmlns:a16="http://schemas.microsoft.com/office/drawing/2014/main" id="{A133B2BE-2068-4A99-9833-0DA5D8BC0137}"/>
              </a:ext>
            </a:extLst>
          </p:cNvPr>
          <p:cNvSpPr/>
          <p:nvPr/>
        </p:nvSpPr>
        <p:spPr>
          <a:xfrm>
            <a:off x="3162426" y="2931076"/>
            <a:ext cx="4422030" cy="52427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dirty="0">
                <a:solidFill>
                  <a:schemeClr val="tx1"/>
                </a:solidFill>
              </a:rPr>
              <a:t>Hestia could develop image recognition tools allowing to evaluate the claim directly through video, even price it or propose a scenario </a:t>
            </a:r>
          </a:p>
        </p:txBody>
      </p:sp>
      <p:sp>
        <p:nvSpPr>
          <p:cNvPr id="108" name="Rectangle 107">
            <a:extLst>
              <a:ext uri="{FF2B5EF4-FFF2-40B4-BE49-F238E27FC236}">
                <a16:creationId xmlns:a16="http://schemas.microsoft.com/office/drawing/2014/main" id="{F09EEB06-45F0-47E2-B53C-B3DD95201528}"/>
              </a:ext>
            </a:extLst>
          </p:cNvPr>
          <p:cNvSpPr/>
          <p:nvPr/>
        </p:nvSpPr>
        <p:spPr>
          <a:xfrm>
            <a:off x="3162426" y="3505724"/>
            <a:ext cx="4422030" cy="52427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dirty="0">
                <a:solidFill>
                  <a:schemeClr val="tx1"/>
                </a:solidFill>
              </a:rPr>
              <a:t>Hestia should develop AI algorithms automatizing price evaluation through automatic claim capture and historical claim data base allowing to narrow analysis and induce high-added value files for insurers</a:t>
            </a:r>
          </a:p>
        </p:txBody>
      </p:sp>
      <p:sp>
        <p:nvSpPr>
          <p:cNvPr id="109" name="Rectangle 108">
            <a:extLst>
              <a:ext uri="{FF2B5EF4-FFF2-40B4-BE49-F238E27FC236}">
                <a16:creationId xmlns:a16="http://schemas.microsoft.com/office/drawing/2014/main" id="{6E2B6BAA-BDFD-4BED-B53C-733E75F8298A}"/>
              </a:ext>
            </a:extLst>
          </p:cNvPr>
          <p:cNvSpPr/>
          <p:nvPr/>
        </p:nvSpPr>
        <p:spPr>
          <a:xfrm>
            <a:off x="3162426" y="4079993"/>
            <a:ext cx="4422030" cy="52427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dirty="0">
                <a:solidFill>
                  <a:schemeClr val="tx1"/>
                </a:solidFill>
              </a:rPr>
              <a:t>Hestia should try to personalize repair-in-kind by matching repairer to a customer based on craftsmen historical interventions and customers compatibility </a:t>
            </a:r>
          </a:p>
        </p:txBody>
      </p:sp>
      <p:sp>
        <p:nvSpPr>
          <p:cNvPr id="110" name="Rectangle 109">
            <a:extLst>
              <a:ext uri="{FF2B5EF4-FFF2-40B4-BE49-F238E27FC236}">
                <a16:creationId xmlns:a16="http://schemas.microsoft.com/office/drawing/2014/main" id="{F899CAD4-8D7B-4725-8ACD-6E5C03C61B9B}"/>
              </a:ext>
            </a:extLst>
          </p:cNvPr>
          <p:cNvSpPr/>
          <p:nvPr/>
        </p:nvSpPr>
        <p:spPr>
          <a:xfrm>
            <a:off x="3162426" y="4661255"/>
            <a:ext cx="4422030" cy="52427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dirty="0">
                <a:solidFill>
                  <a:schemeClr val="tx1"/>
                </a:solidFill>
              </a:rPr>
              <a:t>Hestia should deepen what comes after the CEREN with tools helping distribute the workflow and use data to evaluate the need in resources (number of interventions in coming days)</a:t>
            </a:r>
          </a:p>
        </p:txBody>
      </p:sp>
      <p:sp>
        <p:nvSpPr>
          <p:cNvPr id="112" name="Rectangle 111">
            <a:extLst>
              <a:ext uri="{FF2B5EF4-FFF2-40B4-BE49-F238E27FC236}">
                <a16:creationId xmlns:a16="http://schemas.microsoft.com/office/drawing/2014/main" id="{891230FB-1862-448C-B85F-FFE2EADAC578}"/>
              </a:ext>
            </a:extLst>
          </p:cNvPr>
          <p:cNvSpPr/>
          <p:nvPr/>
        </p:nvSpPr>
        <p:spPr>
          <a:xfrm>
            <a:off x="3162426" y="5242517"/>
            <a:ext cx="4422030" cy="52427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dirty="0">
                <a:solidFill>
                  <a:schemeClr val="tx1"/>
                </a:solidFill>
              </a:rPr>
              <a:t>Hestia could invest in blockchain technology to secure, certify images, videos, analysis or electronic signatures  </a:t>
            </a:r>
          </a:p>
        </p:txBody>
      </p:sp>
      <p:sp>
        <p:nvSpPr>
          <p:cNvPr id="113" name="Rectangle 112">
            <a:extLst>
              <a:ext uri="{FF2B5EF4-FFF2-40B4-BE49-F238E27FC236}">
                <a16:creationId xmlns:a16="http://schemas.microsoft.com/office/drawing/2014/main" id="{71A9A602-8981-4663-A273-24A1CB6A59CE}"/>
              </a:ext>
            </a:extLst>
          </p:cNvPr>
          <p:cNvSpPr/>
          <p:nvPr/>
        </p:nvSpPr>
        <p:spPr>
          <a:xfrm>
            <a:off x="3162426" y="5814710"/>
            <a:ext cx="4422030" cy="52427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dirty="0">
                <a:solidFill>
                  <a:schemeClr val="tx1"/>
                </a:solidFill>
              </a:rPr>
              <a:t>Hestia could automatize documents storage in the GED with AI powered tools to store emails, finalized documents, follow-up reports, intervention reports </a:t>
            </a:r>
          </a:p>
        </p:txBody>
      </p:sp>
      <p:sp>
        <p:nvSpPr>
          <p:cNvPr id="129" name="Rectangle 128">
            <a:extLst>
              <a:ext uri="{FF2B5EF4-FFF2-40B4-BE49-F238E27FC236}">
                <a16:creationId xmlns:a16="http://schemas.microsoft.com/office/drawing/2014/main" id="{823B65AE-6671-43D3-A32F-C41395D3CB4C}"/>
              </a:ext>
            </a:extLst>
          </p:cNvPr>
          <p:cNvSpPr/>
          <p:nvPr/>
        </p:nvSpPr>
        <p:spPr>
          <a:xfrm>
            <a:off x="7611308" y="796925"/>
            <a:ext cx="1226227" cy="35242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Potential impact for Hestia</a:t>
            </a:r>
          </a:p>
        </p:txBody>
      </p:sp>
      <p:sp>
        <p:nvSpPr>
          <p:cNvPr id="130" name="Rectangle 129">
            <a:extLst>
              <a:ext uri="{FF2B5EF4-FFF2-40B4-BE49-F238E27FC236}">
                <a16:creationId xmlns:a16="http://schemas.microsoft.com/office/drawing/2014/main" id="{7274C6BD-E1D3-4025-AEAC-93EF095573B3}"/>
              </a:ext>
            </a:extLst>
          </p:cNvPr>
          <p:cNvSpPr/>
          <p:nvPr/>
        </p:nvSpPr>
        <p:spPr>
          <a:xfrm>
            <a:off x="8858341" y="796925"/>
            <a:ext cx="860425" cy="35242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rIns="72000" rtlCol="0" anchor="ctr"/>
          <a:lstStyle/>
          <a:p>
            <a:pPr algn="ctr"/>
            <a:r>
              <a:rPr lang="en-US" sz="1000" dirty="0"/>
              <a:t>Complexity</a:t>
            </a:r>
          </a:p>
        </p:txBody>
      </p:sp>
      <p:grpSp>
        <p:nvGrpSpPr>
          <p:cNvPr id="160" name="Group 4">
            <a:extLst>
              <a:ext uri="{FF2B5EF4-FFF2-40B4-BE49-F238E27FC236}">
                <a16:creationId xmlns:a16="http://schemas.microsoft.com/office/drawing/2014/main" id="{81CB6233-DF06-43A6-B0A0-3382C94EEFDC}"/>
              </a:ext>
            </a:extLst>
          </p:cNvPr>
          <p:cNvGrpSpPr>
            <a:grpSpLocks noChangeAspect="1"/>
          </p:cNvGrpSpPr>
          <p:nvPr/>
        </p:nvGrpSpPr>
        <p:grpSpPr bwMode="auto">
          <a:xfrm>
            <a:off x="9214164" y="2523447"/>
            <a:ext cx="148770" cy="176213"/>
            <a:chOff x="811" y="719"/>
            <a:chExt cx="694" cy="822"/>
          </a:xfrm>
          <a:solidFill>
            <a:srgbClr val="FFC000"/>
          </a:solidFill>
        </p:grpSpPr>
        <p:sp>
          <p:nvSpPr>
            <p:cNvPr id="161" name="Freeform 5">
              <a:extLst>
                <a:ext uri="{FF2B5EF4-FFF2-40B4-BE49-F238E27FC236}">
                  <a16:creationId xmlns:a16="http://schemas.microsoft.com/office/drawing/2014/main" id="{29EB28E8-98D5-4FCF-9D4E-EA55A5E12A93}"/>
                </a:ext>
              </a:extLst>
            </p:cNvPr>
            <p:cNvSpPr>
              <a:spLocks/>
            </p:cNvSpPr>
            <p:nvPr/>
          </p:nvSpPr>
          <p:spPr bwMode="auto">
            <a:xfrm>
              <a:off x="811" y="800"/>
              <a:ext cx="93" cy="741"/>
            </a:xfrm>
            <a:custGeom>
              <a:avLst/>
              <a:gdLst>
                <a:gd name="T0" fmla="*/ 4 w 8"/>
                <a:gd name="T1" fmla="*/ 0 h 64"/>
                <a:gd name="T2" fmla="*/ 0 w 8"/>
                <a:gd name="T3" fmla="*/ 4 h 64"/>
                <a:gd name="T4" fmla="*/ 0 w 8"/>
                <a:gd name="T5" fmla="*/ 64 h 64"/>
                <a:gd name="T6" fmla="*/ 8 w 8"/>
                <a:gd name="T7" fmla="*/ 64 h 64"/>
                <a:gd name="T8" fmla="*/ 8 w 8"/>
                <a:gd name="T9" fmla="*/ 4 h 64"/>
                <a:gd name="T10" fmla="*/ 4 w 8"/>
                <a:gd name="T11" fmla="*/ 0 h 64"/>
              </a:gdLst>
              <a:ahLst/>
              <a:cxnLst>
                <a:cxn ang="0">
                  <a:pos x="T0" y="T1"/>
                </a:cxn>
                <a:cxn ang="0">
                  <a:pos x="T2" y="T3"/>
                </a:cxn>
                <a:cxn ang="0">
                  <a:pos x="T4" y="T5"/>
                </a:cxn>
                <a:cxn ang="0">
                  <a:pos x="T6" y="T7"/>
                </a:cxn>
                <a:cxn ang="0">
                  <a:pos x="T8" y="T9"/>
                </a:cxn>
                <a:cxn ang="0">
                  <a:pos x="T10" y="T11"/>
                </a:cxn>
              </a:cxnLst>
              <a:rect l="0" t="0" r="r" b="b"/>
              <a:pathLst>
                <a:path w="8" h="64">
                  <a:moveTo>
                    <a:pt x="4" y="0"/>
                  </a:moveTo>
                  <a:cubicBezTo>
                    <a:pt x="2" y="0"/>
                    <a:pt x="0" y="2"/>
                    <a:pt x="0" y="4"/>
                  </a:cubicBezTo>
                  <a:cubicBezTo>
                    <a:pt x="0" y="64"/>
                    <a:pt x="0" y="64"/>
                    <a:pt x="0" y="64"/>
                  </a:cubicBezTo>
                  <a:cubicBezTo>
                    <a:pt x="8" y="64"/>
                    <a:pt x="8" y="64"/>
                    <a:pt x="8" y="64"/>
                  </a:cubicBezTo>
                  <a:cubicBezTo>
                    <a:pt x="8" y="4"/>
                    <a:pt x="8" y="4"/>
                    <a:pt x="8" y="4"/>
                  </a:cubicBezTo>
                  <a:cubicBezTo>
                    <a:pt x="8" y="2"/>
                    <a:pt x="7"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2" name="Freeform 6">
              <a:extLst>
                <a:ext uri="{FF2B5EF4-FFF2-40B4-BE49-F238E27FC236}">
                  <a16:creationId xmlns:a16="http://schemas.microsoft.com/office/drawing/2014/main" id="{8AD19139-0993-45F6-A9AC-77C1C2A30F7C}"/>
                </a:ext>
              </a:extLst>
            </p:cNvPr>
            <p:cNvSpPr>
              <a:spLocks/>
            </p:cNvSpPr>
            <p:nvPr/>
          </p:nvSpPr>
          <p:spPr bwMode="auto">
            <a:xfrm>
              <a:off x="950" y="719"/>
              <a:ext cx="555" cy="741"/>
            </a:xfrm>
            <a:custGeom>
              <a:avLst/>
              <a:gdLst>
                <a:gd name="T0" fmla="*/ 0 w 48"/>
                <a:gd name="T1" fmla="*/ 16 h 64"/>
                <a:gd name="T2" fmla="*/ 0 w 48"/>
                <a:gd name="T3" fmla="*/ 48 h 64"/>
                <a:gd name="T4" fmla="*/ 48 w 48"/>
                <a:gd name="T5" fmla="*/ 44 h 64"/>
                <a:gd name="T6" fmla="*/ 48 w 48"/>
                <a:gd name="T7" fmla="*/ 12 h 64"/>
                <a:gd name="T8" fmla="*/ 0 w 48"/>
                <a:gd name="T9" fmla="*/ 16 h 64"/>
              </a:gdLst>
              <a:ahLst/>
              <a:cxnLst>
                <a:cxn ang="0">
                  <a:pos x="T0" y="T1"/>
                </a:cxn>
                <a:cxn ang="0">
                  <a:pos x="T2" y="T3"/>
                </a:cxn>
                <a:cxn ang="0">
                  <a:pos x="T4" y="T5"/>
                </a:cxn>
                <a:cxn ang="0">
                  <a:pos x="T6" y="T7"/>
                </a:cxn>
                <a:cxn ang="0">
                  <a:pos x="T8" y="T9"/>
                </a:cxn>
              </a:cxnLst>
              <a:rect l="0" t="0" r="r" b="b"/>
              <a:pathLst>
                <a:path w="48" h="64">
                  <a:moveTo>
                    <a:pt x="0" y="16"/>
                  </a:moveTo>
                  <a:cubicBezTo>
                    <a:pt x="0" y="48"/>
                    <a:pt x="0" y="48"/>
                    <a:pt x="0" y="48"/>
                  </a:cubicBezTo>
                  <a:cubicBezTo>
                    <a:pt x="24" y="32"/>
                    <a:pt x="24" y="64"/>
                    <a:pt x="48" y="44"/>
                  </a:cubicBezTo>
                  <a:cubicBezTo>
                    <a:pt x="48" y="12"/>
                    <a:pt x="48" y="12"/>
                    <a:pt x="48" y="12"/>
                  </a:cubicBezTo>
                  <a:cubicBezTo>
                    <a:pt x="24" y="32"/>
                    <a:pt x="24" y="0"/>
                    <a:pt x="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69" name="Group 4">
            <a:extLst>
              <a:ext uri="{FF2B5EF4-FFF2-40B4-BE49-F238E27FC236}">
                <a16:creationId xmlns:a16="http://schemas.microsoft.com/office/drawing/2014/main" id="{B69EFDE9-DE87-4AB3-9535-CC49C691508F}"/>
              </a:ext>
            </a:extLst>
          </p:cNvPr>
          <p:cNvGrpSpPr>
            <a:grpSpLocks noChangeAspect="1"/>
          </p:cNvGrpSpPr>
          <p:nvPr/>
        </p:nvGrpSpPr>
        <p:grpSpPr bwMode="auto">
          <a:xfrm>
            <a:off x="9214164" y="3706586"/>
            <a:ext cx="148770" cy="176213"/>
            <a:chOff x="811" y="719"/>
            <a:chExt cx="694" cy="822"/>
          </a:xfrm>
          <a:solidFill>
            <a:srgbClr val="FFC000"/>
          </a:solidFill>
        </p:grpSpPr>
        <p:sp>
          <p:nvSpPr>
            <p:cNvPr id="170" name="Freeform 5">
              <a:extLst>
                <a:ext uri="{FF2B5EF4-FFF2-40B4-BE49-F238E27FC236}">
                  <a16:creationId xmlns:a16="http://schemas.microsoft.com/office/drawing/2014/main" id="{56612989-C493-4456-9CAF-22F83A14ACE6}"/>
                </a:ext>
              </a:extLst>
            </p:cNvPr>
            <p:cNvSpPr>
              <a:spLocks/>
            </p:cNvSpPr>
            <p:nvPr/>
          </p:nvSpPr>
          <p:spPr bwMode="auto">
            <a:xfrm>
              <a:off x="811" y="800"/>
              <a:ext cx="93" cy="741"/>
            </a:xfrm>
            <a:custGeom>
              <a:avLst/>
              <a:gdLst>
                <a:gd name="T0" fmla="*/ 4 w 8"/>
                <a:gd name="T1" fmla="*/ 0 h 64"/>
                <a:gd name="T2" fmla="*/ 0 w 8"/>
                <a:gd name="T3" fmla="*/ 4 h 64"/>
                <a:gd name="T4" fmla="*/ 0 w 8"/>
                <a:gd name="T5" fmla="*/ 64 h 64"/>
                <a:gd name="T6" fmla="*/ 8 w 8"/>
                <a:gd name="T7" fmla="*/ 64 h 64"/>
                <a:gd name="T8" fmla="*/ 8 w 8"/>
                <a:gd name="T9" fmla="*/ 4 h 64"/>
                <a:gd name="T10" fmla="*/ 4 w 8"/>
                <a:gd name="T11" fmla="*/ 0 h 64"/>
              </a:gdLst>
              <a:ahLst/>
              <a:cxnLst>
                <a:cxn ang="0">
                  <a:pos x="T0" y="T1"/>
                </a:cxn>
                <a:cxn ang="0">
                  <a:pos x="T2" y="T3"/>
                </a:cxn>
                <a:cxn ang="0">
                  <a:pos x="T4" y="T5"/>
                </a:cxn>
                <a:cxn ang="0">
                  <a:pos x="T6" y="T7"/>
                </a:cxn>
                <a:cxn ang="0">
                  <a:pos x="T8" y="T9"/>
                </a:cxn>
                <a:cxn ang="0">
                  <a:pos x="T10" y="T11"/>
                </a:cxn>
              </a:cxnLst>
              <a:rect l="0" t="0" r="r" b="b"/>
              <a:pathLst>
                <a:path w="8" h="64">
                  <a:moveTo>
                    <a:pt x="4" y="0"/>
                  </a:moveTo>
                  <a:cubicBezTo>
                    <a:pt x="2" y="0"/>
                    <a:pt x="0" y="2"/>
                    <a:pt x="0" y="4"/>
                  </a:cubicBezTo>
                  <a:cubicBezTo>
                    <a:pt x="0" y="64"/>
                    <a:pt x="0" y="64"/>
                    <a:pt x="0" y="64"/>
                  </a:cubicBezTo>
                  <a:cubicBezTo>
                    <a:pt x="8" y="64"/>
                    <a:pt x="8" y="64"/>
                    <a:pt x="8" y="64"/>
                  </a:cubicBezTo>
                  <a:cubicBezTo>
                    <a:pt x="8" y="4"/>
                    <a:pt x="8" y="4"/>
                    <a:pt x="8" y="4"/>
                  </a:cubicBezTo>
                  <a:cubicBezTo>
                    <a:pt x="8" y="2"/>
                    <a:pt x="7"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1" name="Freeform 6">
              <a:extLst>
                <a:ext uri="{FF2B5EF4-FFF2-40B4-BE49-F238E27FC236}">
                  <a16:creationId xmlns:a16="http://schemas.microsoft.com/office/drawing/2014/main" id="{C9AD2C3B-068F-4481-8BBE-748D1C8F5ABD}"/>
                </a:ext>
              </a:extLst>
            </p:cNvPr>
            <p:cNvSpPr>
              <a:spLocks/>
            </p:cNvSpPr>
            <p:nvPr/>
          </p:nvSpPr>
          <p:spPr bwMode="auto">
            <a:xfrm>
              <a:off x="950" y="719"/>
              <a:ext cx="555" cy="741"/>
            </a:xfrm>
            <a:custGeom>
              <a:avLst/>
              <a:gdLst>
                <a:gd name="T0" fmla="*/ 0 w 48"/>
                <a:gd name="T1" fmla="*/ 16 h 64"/>
                <a:gd name="T2" fmla="*/ 0 w 48"/>
                <a:gd name="T3" fmla="*/ 48 h 64"/>
                <a:gd name="T4" fmla="*/ 48 w 48"/>
                <a:gd name="T5" fmla="*/ 44 h 64"/>
                <a:gd name="T6" fmla="*/ 48 w 48"/>
                <a:gd name="T7" fmla="*/ 12 h 64"/>
                <a:gd name="T8" fmla="*/ 0 w 48"/>
                <a:gd name="T9" fmla="*/ 16 h 64"/>
              </a:gdLst>
              <a:ahLst/>
              <a:cxnLst>
                <a:cxn ang="0">
                  <a:pos x="T0" y="T1"/>
                </a:cxn>
                <a:cxn ang="0">
                  <a:pos x="T2" y="T3"/>
                </a:cxn>
                <a:cxn ang="0">
                  <a:pos x="T4" y="T5"/>
                </a:cxn>
                <a:cxn ang="0">
                  <a:pos x="T6" y="T7"/>
                </a:cxn>
                <a:cxn ang="0">
                  <a:pos x="T8" y="T9"/>
                </a:cxn>
              </a:cxnLst>
              <a:rect l="0" t="0" r="r" b="b"/>
              <a:pathLst>
                <a:path w="48" h="64">
                  <a:moveTo>
                    <a:pt x="0" y="16"/>
                  </a:moveTo>
                  <a:cubicBezTo>
                    <a:pt x="0" y="48"/>
                    <a:pt x="0" y="48"/>
                    <a:pt x="0" y="48"/>
                  </a:cubicBezTo>
                  <a:cubicBezTo>
                    <a:pt x="24" y="32"/>
                    <a:pt x="24" y="64"/>
                    <a:pt x="48" y="44"/>
                  </a:cubicBezTo>
                  <a:cubicBezTo>
                    <a:pt x="48" y="12"/>
                    <a:pt x="48" y="12"/>
                    <a:pt x="48" y="12"/>
                  </a:cubicBezTo>
                  <a:cubicBezTo>
                    <a:pt x="24" y="32"/>
                    <a:pt x="24" y="0"/>
                    <a:pt x="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5" name="Oval 174">
            <a:extLst>
              <a:ext uri="{FF2B5EF4-FFF2-40B4-BE49-F238E27FC236}">
                <a16:creationId xmlns:a16="http://schemas.microsoft.com/office/drawing/2014/main" id="{5C2DEDAC-44EB-4334-9FDA-E49190484943}"/>
              </a:ext>
            </a:extLst>
          </p:cNvPr>
          <p:cNvSpPr/>
          <p:nvPr>
            <p:custDataLst>
              <p:tags r:id="rId2"/>
            </p:custDataLst>
          </p:nvPr>
        </p:nvSpPr>
        <p:spPr bwMode="auto">
          <a:xfrm>
            <a:off x="8131175" y="1309688"/>
            <a:ext cx="187325" cy="187325"/>
          </a:xfrm>
          <a:prstGeom prst="ellipse">
            <a:avLst/>
          </a:prstGeom>
          <a:solidFill>
            <a:schemeClr val="bg1"/>
          </a:solidFill>
          <a:ln w="9525" cap="flat" cmpd="sng" algn="ctr">
            <a:solidFill>
              <a:schemeClr val="tx2"/>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176" name="Arc 175">
            <a:extLst>
              <a:ext uri="{FF2B5EF4-FFF2-40B4-BE49-F238E27FC236}">
                <a16:creationId xmlns:a16="http://schemas.microsoft.com/office/drawing/2014/main" id="{91408530-0C52-4970-8D86-5CE1F7C05DE8}"/>
              </a:ext>
            </a:extLst>
          </p:cNvPr>
          <p:cNvSpPr/>
          <p:nvPr>
            <p:custDataLst>
              <p:tags r:id="rId3"/>
            </p:custDataLst>
          </p:nvPr>
        </p:nvSpPr>
        <p:spPr bwMode="gray">
          <a:xfrm>
            <a:off x="8131176" y="1309688"/>
            <a:ext cx="187324" cy="187326"/>
          </a:xfrm>
          <a:prstGeom prst="arc">
            <a:avLst>
              <a:gd name="adj1" fmla="val 16200000"/>
              <a:gd name="adj2" fmla="val 10800000"/>
            </a:avLst>
          </a:prstGeom>
          <a:solidFill>
            <a:schemeClr val="tx2"/>
          </a:solidFill>
          <a:ln w="9525" cap="flat" cmpd="sng" algn="ctr">
            <a:solidFill>
              <a:schemeClr val="tx2"/>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77" name="Oval 176">
            <a:extLst>
              <a:ext uri="{FF2B5EF4-FFF2-40B4-BE49-F238E27FC236}">
                <a16:creationId xmlns:a16="http://schemas.microsoft.com/office/drawing/2014/main" id="{4C7285FD-5877-4C09-A20C-3127954D24A7}"/>
              </a:ext>
            </a:extLst>
          </p:cNvPr>
          <p:cNvSpPr/>
          <p:nvPr>
            <p:custDataLst>
              <p:tags r:id="rId4"/>
            </p:custDataLst>
          </p:nvPr>
        </p:nvSpPr>
        <p:spPr bwMode="auto">
          <a:xfrm>
            <a:off x="8131175" y="1925638"/>
            <a:ext cx="187325" cy="187325"/>
          </a:xfrm>
          <a:prstGeom prst="ellipse">
            <a:avLst/>
          </a:prstGeom>
          <a:solidFill>
            <a:schemeClr val="bg1"/>
          </a:solidFill>
          <a:ln w="9525" cap="flat" cmpd="sng" algn="ctr">
            <a:solidFill>
              <a:schemeClr val="tx2"/>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178" name="Arc 177">
            <a:extLst>
              <a:ext uri="{FF2B5EF4-FFF2-40B4-BE49-F238E27FC236}">
                <a16:creationId xmlns:a16="http://schemas.microsoft.com/office/drawing/2014/main" id="{D64EFAA4-6D69-4699-8A02-F0DB7533D687}"/>
              </a:ext>
            </a:extLst>
          </p:cNvPr>
          <p:cNvSpPr/>
          <p:nvPr>
            <p:custDataLst>
              <p:tags r:id="rId5"/>
            </p:custDataLst>
          </p:nvPr>
        </p:nvSpPr>
        <p:spPr bwMode="gray">
          <a:xfrm>
            <a:off x="8131176" y="1925638"/>
            <a:ext cx="187324" cy="187326"/>
          </a:xfrm>
          <a:prstGeom prst="arc">
            <a:avLst>
              <a:gd name="adj1" fmla="val 16200000"/>
              <a:gd name="adj2" fmla="val 10800000"/>
            </a:avLst>
          </a:prstGeom>
          <a:solidFill>
            <a:schemeClr val="tx2"/>
          </a:solidFill>
          <a:ln w="9525" cap="flat" cmpd="sng" algn="ctr">
            <a:solidFill>
              <a:schemeClr val="tx2"/>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81" name="Oval 180">
            <a:extLst>
              <a:ext uri="{FF2B5EF4-FFF2-40B4-BE49-F238E27FC236}">
                <a16:creationId xmlns:a16="http://schemas.microsoft.com/office/drawing/2014/main" id="{5A48DF51-841E-4C28-8685-6DEC806A15D8}"/>
              </a:ext>
            </a:extLst>
          </p:cNvPr>
          <p:cNvSpPr/>
          <p:nvPr>
            <p:custDataLst>
              <p:tags r:id="rId6"/>
            </p:custDataLst>
          </p:nvPr>
        </p:nvSpPr>
        <p:spPr bwMode="auto">
          <a:xfrm>
            <a:off x="8131175" y="2501900"/>
            <a:ext cx="187325" cy="187325"/>
          </a:xfrm>
          <a:prstGeom prst="ellipse">
            <a:avLst/>
          </a:prstGeom>
          <a:solidFill>
            <a:schemeClr val="bg1"/>
          </a:solidFill>
          <a:ln w="9525" cap="flat" cmpd="sng" algn="ctr">
            <a:solidFill>
              <a:schemeClr val="tx2"/>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182" name="Arc 181">
            <a:extLst>
              <a:ext uri="{FF2B5EF4-FFF2-40B4-BE49-F238E27FC236}">
                <a16:creationId xmlns:a16="http://schemas.microsoft.com/office/drawing/2014/main" id="{76599DB5-B50D-4D47-A7C5-E17568B9C49D}"/>
              </a:ext>
            </a:extLst>
          </p:cNvPr>
          <p:cNvSpPr/>
          <p:nvPr>
            <p:custDataLst>
              <p:tags r:id="rId7"/>
            </p:custDataLst>
          </p:nvPr>
        </p:nvSpPr>
        <p:spPr bwMode="gray">
          <a:xfrm>
            <a:off x="8131175" y="2501900"/>
            <a:ext cx="187325" cy="187325"/>
          </a:xfrm>
          <a:prstGeom prst="arc">
            <a:avLst>
              <a:gd name="adj1" fmla="val 16200000"/>
              <a:gd name="adj2" fmla="val 5400000"/>
            </a:avLst>
          </a:prstGeom>
          <a:solidFill>
            <a:schemeClr val="tx2"/>
          </a:solidFill>
          <a:ln w="9525" cap="flat" cmpd="sng" algn="ctr">
            <a:solidFill>
              <a:schemeClr val="tx2"/>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nvGrpSpPr>
          <p:cNvPr id="183" name="Group 4">
            <a:extLst>
              <a:ext uri="{FF2B5EF4-FFF2-40B4-BE49-F238E27FC236}">
                <a16:creationId xmlns:a16="http://schemas.microsoft.com/office/drawing/2014/main" id="{7F8BDF07-2EED-4E22-B4CA-8AE9E7094EF9}"/>
              </a:ext>
            </a:extLst>
          </p:cNvPr>
          <p:cNvGrpSpPr>
            <a:grpSpLocks noChangeAspect="1"/>
          </p:cNvGrpSpPr>
          <p:nvPr/>
        </p:nvGrpSpPr>
        <p:grpSpPr bwMode="auto">
          <a:xfrm>
            <a:off x="9214164" y="1279526"/>
            <a:ext cx="148770" cy="176213"/>
            <a:chOff x="811" y="719"/>
            <a:chExt cx="694" cy="822"/>
          </a:xfrm>
          <a:solidFill>
            <a:srgbClr val="00B050"/>
          </a:solidFill>
        </p:grpSpPr>
        <p:sp>
          <p:nvSpPr>
            <p:cNvPr id="184" name="Freeform 5">
              <a:extLst>
                <a:ext uri="{FF2B5EF4-FFF2-40B4-BE49-F238E27FC236}">
                  <a16:creationId xmlns:a16="http://schemas.microsoft.com/office/drawing/2014/main" id="{02E499E2-EAA0-4605-B4FB-B5E97F9E2C40}"/>
                </a:ext>
              </a:extLst>
            </p:cNvPr>
            <p:cNvSpPr>
              <a:spLocks/>
            </p:cNvSpPr>
            <p:nvPr/>
          </p:nvSpPr>
          <p:spPr bwMode="auto">
            <a:xfrm>
              <a:off x="811" y="800"/>
              <a:ext cx="93" cy="741"/>
            </a:xfrm>
            <a:custGeom>
              <a:avLst/>
              <a:gdLst>
                <a:gd name="T0" fmla="*/ 4 w 8"/>
                <a:gd name="T1" fmla="*/ 0 h 64"/>
                <a:gd name="T2" fmla="*/ 0 w 8"/>
                <a:gd name="T3" fmla="*/ 4 h 64"/>
                <a:gd name="T4" fmla="*/ 0 w 8"/>
                <a:gd name="T5" fmla="*/ 64 h 64"/>
                <a:gd name="T6" fmla="*/ 8 w 8"/>
                <a:gd name="T7" fmla="*/ 64 h 64"/>
                <a:gd name="T8" fmla="*/ 8 w 8"/>
                <a:gd name="T9" fmla="*/ 4 h 64"/>
                <a:gd name="T10" fmla="*/ 4 w 8"/>
                <a:gd name="T11" fmla="*/ 0 h 64"/>
              </a:gdLst>
              <a:ahLst/>
              <a:cxnLst>
                <a:cxn ang="0">
                  <a:pos x="T0" y="T1"/>
                </a:cxn>
                <a:cxn ang="0">
                  <a:pos x="T2" y="T3"/>
                </a:cxn>
                <a:cxn ang="0">
                  <a:pos x="T4" y="T5"/>
                </a:cxn>
                <a:cxn ang="0">
                  <a:pos x="T6" y="T7"/>
                </a:cxn>
                <a:cxn ang="0">
                  <a:pos x="T8" y="T9"/>
                </a:cxn>
                <a:cxn ang="0">
                  <a:pos x="T10" y="T11"/>
                </a:cxn>
              </a:cxnLst>
              <a:rect l="0" t="0" r="r" b="b"/>
              <a:pathLst>
                <a:path w="8" h="64">
                  <a:moveTo>
                    <a:pt x="4" y="0"/>
                  </a:moveTo>
                  <a:cubicBezTo>
                    <a:pt x="2" y="0"/>
                    <a:pt x="0" y="2"/>
                    <a:pt x="0" y="4"/>
                  </a:cubicBezTo>
                  <a:cubicBezTo>
                    <a:pt x="0" y="64"/>
                    <a:pt x="0" y="64"/>
                    <a:pt x="0" y="64"/>
                  </a:cubicBezTo>
                  <a:cubicBezTo>
                    <a:pt x="8" y="64"/>
                    <a:pt x="8" y="64"/>
                    <a:pt x="8" y="64"/>
                  </a:cubicBezTo>
                  <a:cubicBezTo>
                    <a:pt x="8" y="4"/>
                    <a:pt x="8" y="4"/>
                    <a:pt x="8" y="4"/>
                  </a:cubicBezTo>
                  <a:cubicBezTo>
                    <a:pt x="8" y="2"/>
                    <a:pt x="7"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5" name="Freeform 6">
              <a:extLst>
                <a:ext uri="{FF2B5EF4-FFF2-40B4-BE49-F238E27FC236}">
                  <a16:creationId xmlns:a16="http://schemas.microsoft.com/office/drawing/2014/main" id="{E1C3D24D-9C96-4F3F-96C2-BCD9DA042444}"/>
                </a:ext>
              </a:extLst>
            </p:cNvPr>
            <p:cNvSpPr>
              <a:spLocks/>
            </p:cNvSpPr>
            <p:nvPr/>
          </p:nvSpPr>
          <p:spPr bwMode="auto">
            <a:xfrm>
              <a:off x="950" y="719"/>
              <a:ext cx="555" cy="741"/>
            </a:xfrm>
            <a:custGeom>
              <a:avLst/>
              <a:gdLst>
                <a:gd name="T0" fmla="*/ 0 w 48"/>
                <a:gd name="T1" fmla="*/ 16 h 64"/>
                <a:gd name="T2" fmla="*/ 0 w 48"/>
                <a:gd name="T3" fmla="*/ 48 h 64"/>
                <a:gd name="T4" fmla="*/ 48 w 48"/>
                <a:gd name="T5" fmla="*/ 44 h 64"/>
                <a:gd name="T6" fmla="*/ 48 w 48"/>
                <a:gd name="T7" fmla="*/ 12 h 64"/>
                <a:gd name="T8" fmla="*/ 0 w 48"/>
                <a:gd name="T9" fmla="*/ 16 h 64"/>
              </a:gdLst>
              <a:ahLst/>
              <a:cxnLst>
                <a:cxn ang="0">
                  <a:pos x="T0" y="T1"/>
                </a:cxn>
                <a:cxn ang="0">
                  <a:pos x="T2" y="T3"/>
                </a:cxn>
                <a:cxn ang="0">
                  <a:pos x="T4" y="T5"/>
                </a:cxn>
                <a:cxn ang="0">
                  <a:pos x="T6" y="T7"/>
                </a:cxn>
                <a:cxn ang="0">
                  <a:pos x="T8" y="T9"/>
                </a:cxn>
              </a:cxnLst>
              <a:rect l="0" t="0" r="r" b="b"/>
              <a:pathLst>
                <a:path w="48" h="64">
                  <a:moveTo>
                    <a:pt x="0" y="16"/>
                  </a:moveTo>
                  <a:cubicBezTo>
                    <a:pt x="0" y="48"/>
                    <a:pt x="0" y="48"/>
                    <a:pt x="0" y="48"/>
                  </a:cubicBezTo>
                  <a:cubicBezTo>
                    <a:pt x="24" y="32"/>
                    <a:pt x="24" y="64"/>
                    <a:pt x="48" y="44"/>
                  </a:cubicBezTo>
                  <a:cubicBezTo>
                    <a:pt x="48" y="12"/>
                    <a:pt x="48" y="12"/>
                    <a:pt x="48" y="12"/>
                  </a:cubicBezTo>
                  <a:cubicBezTo>
                    <a:pt x="24" y="32"/>
                    <a:pt x="24" y="0"/>
                    <a:pt x="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86" name="Group 4">
            <a:extLst>
              <a:ext uri="{FF2B5EF4-FFF2-40B4-BE49-F238E27FC236}">
                <a16:creationId xmlns:a16="http://schemas.microsoft.com/office/drawing/2014/main" id="{4432C8AD-B6DE-458E-A5D4-E5D8F0CD2DD3}"/>
              </a:ext>
            </a:extLst>
          </p:cNvPr>
          <p:cNvGrpSpPr>
            <a:grpSpLocks noChangeAspect="1"/>
          </p:cNvGrpSpPr>
          <p:nvPr/>
        </p:nvGrpSpPr>
        <p:grpSpPr bwMode="auto">
          <a:xfrm>
            <a:off x="9213500" y="1932846"/>
            <a:ext cx="150113" cy="177800"/>
            <a:chOff x="811" y="719"/>
            <a:chExt cx="694" cy="822"/>
          </a:xfrm>
          <a:solidFill>
            <a:srgbClr val="FFC000"/>
          </a:solidFill>
        </p:grpSpPr>
        <p:sp>
          <p:nvSpPr>
            <p:cNvPr id="187" name="Freeform 5">
              <a:extLst>
                <a:ext uri="{FF2B5EF4-FFF2-40B4-BE49-F238E27FC236}">
                  <a16:creationId xmlns:a16="http://schemas.microsoft.com/office/drawing/2014/main" id="{C8CD0202-A689-4E07-8CC8-E1C2D2B22973}"/>
                </a:ext>
              </a:extLst>
            </p:cNvPr>
            <p:cNvSpPr>
              <a:spLocks/>
            </p:cNvSpPr>
            <p:nvPr/>
          </p:nvSpPr>
          <p:spPr bwMode="auto">
            <a:xfrm>
              <a:off x="811" y="800"/>
              <a:ext cx="93" cy="741"/>
            </a:xfrm>
            <a:custGeom>
              <a:avLst/>
              <a:gdLst>
                <a:gd name="T0" fmla="*/ 4 w 8"/>
                <a:gd name="T1" fmla="*/ 0 h 64"/>
                <a:gd name="T2" fmla="*/ 0 w 8"/>
                <a:gd name="T3" fmla="*/ 4 h 64"/>
                <a:gd name="T4" fmla="*/ 0 w 8"/>
                <a:gd name="T5" fmla="*/ 64 h 64"/>
                <a:gd name="T6" fmla="*/ 8 w 8"/>
                <a:gd name="T7" fmla="*/ 64 h 64"/>
                <a:gd name="T8" fmla="*/ 8 w 8"/>
                <a:gd name="T9" fmla="*/ 4 h 64"/>
                <a:gd name="T10" fmla="*/ 4 w 8"/>
                <a:gd name="T11" fmla="*/ 0 h 64"/>
              </a:gdLst>
              <a:ahLst/>
              <a:cxnLst>
                <a:cxn ang="0">
                  <a:pos x="T0" y="T1"/>
                </a:cxn>
                <a:cxn ang="0">
                  <a:pos x="T2" y="T3"/>
                </a:cxn>
                <a:cxn ang="0">
                  <a:pos x="T4" y="T5"/>
                </a:cxn>
                <a:cxn ang="0">
                  <a:pos x="T6" y="T7"/>
                </a:cxn>
                <a:cxn ang="0">
                  <a:pos x="T8" y="T9"/>
                </a:cxn>
                <a:cxn ang="0">
                  <a:pos x="T10" y="T11"/>
                </a:cxn>
              </a:cxnLst>
              <a:rect l="0" t="0" r="r" b="b"/>
              <a:pathLst>
                <a:path w="8" h="64">
                  <a:moveTo>
                    <a:pt x="4" y="0"/>
                  </a:moveTo>
                  <a:cubicBezTo>
                    <a:pt x="2" y="0"/>
                    <a:pt x="0" y="2"/>
                    <a:pt x="0" y="4"/>
                  </a:cubicBezTo>
                  <a:cubicBezTo>
                    <a:pt x="0" y="64"/>
                    <a:pt x="0" y="64"/>
                    <a:pt x="0" y="64"/>
                  </a:cubicBezTo>
                  <a:cubicBezTo>
                    <a:pt x="8" y="64"/>
                    <a:pt x="8" y="64"/>
                    <a:pt x="8" y="64"/>
                  </a:cubicBezTo>
                  <a:cubicBezTo>
                    <a:pt x="8" y="4"/>
                    <a:pt x="8" y="4"/>
                    <a:pt x="8" y="4"/>
                  </a:cubicBezTo>
                  <a:cubicBezTo>
                    <a:pt x="8" y="2"/>
                    <a:pt x="7"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8" name="Freeform 6">
              <a:extLst>
                <a:ext uri="{FF2B5EF4-FFF2-40B4-BE49-F238E27FC236}">
                  <a16:creationId xmlns:a16="http://schemas.microsoft.com/office/drawing/2014/main" id="{678EA5DA-B9F5-45E1-A297-6280BA265D69}"/>
                </a:ext>
              </a:extLst>
            </p:cNvPr>
            <p:cNvSpPr>
              <a:spLocks/>
            </p:cNvSpPr>
            <p:nvPr/>
          </p:nvSpPr>
          <p:spPr bwMode="auto">
            <a:xfrm>
              <a:off x="950" y="719"/>
              <a:ext cx="555" cy="741"/>
            </a:xfrm>
            <a:custGeom>
              <a:avLst/>
              <a:gdLst>
                <a:gd name="T0" fmla="*/ 0 w 48"/>
                <a:gd name="T1" fmla="*/ 16 h 64"/>
                <a:gd name="T2" fmla="*/ 0 w 48"/>
                <a:gd name="T3" fmla="*/ 48 h 64"/>
                <a:gd name="T4" fmla="*/ 48 w 48"/>
                <a:gd name="T5" fmla="*/ 44 h 64"/>
                <a:gd name="T6" fmla="*/ 48 w 48"/>
                <a:gd name="T7" fmla="*/ 12 h 64"/>
                <a:gd name="T8" fmla="*/ 0 w 48"/>
                <a:gd name="T9" fmla="*/ 16 h 64"/>
              </a:gdLst>
              <a:ahLst/>
              <a:cxnLst>
                <a:cxn ang="0">
                  <a:pos x="T0" y="T1"/>
                </a:cxn>
                <a:cxn ang="0">
                  <a:pos x="T2" y="T3"/>
                </a:cxn>
                <a:cxn ang="0">
                  <a:pos x="T4" y="T5"/>
                </a:cxn>
                <a:cxn ang="0">
                  <a:pos x="T6" y="T7"/>
                </a:cxn>
                <a:cxn ang="0">
                  <a:pos x="T8" y="T9"/>
                </a:cxn>
              </a:cxnLst>
              <a:rect l="0" t="0" r="r" b="b"/>
              <a:pathLst>
                <a:path w="48" h="64">
                  <a:moveTo>
                    <a:pt x="0" y="16"/>
                  </a:moveTo>
                  <a:cubicBezTo>
                    <a:pt x="0" y="48"/>
                    <a:pt x="0" y="48"/>
                    <a:pt x="0" y="48"/>
                  </a:cubicBezTo>
                  <a:cubicBezTo>
                    <a:pt x="24" y="32"/>
                    <a:pt x="24" y="64"/>
                    <a:pt x="48" y="44"/>
                  </a:cubicBezTo>
                  <a:cubicBezTo>
                    <a:pt x="48" y="12"/>
                    <a:pt x="48" y="12"/>
                    <a:pt x="48" y="12"/>
                  </a:cubicBezTo>
                  <a:cubicBezTo>
                    <a:pt x="24" y="32"/>
                    <a:pt x="24" y="0"/>
                    <a:pt x="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92" name="Group 4">
            <a:extLst>
              <a:ext uri="{FF2B5EF4-FFF2-40B4-BE49-F238E27FC236}">
                <a16:creationId xmlns:a16="http://schemas.microsoft.com/office/drawing/2014/main" id="{19DC61C9-83EB-4FC0-8770-28ECA0AA3F04}"/>
              </a:ext>
            </a:extLst>
          </p:cNvPr>
          <p:cNvGrpSpPr>
            <a:grpSpLocks noChangeAspect="1"/>
          </p:cNvGrpSpPr>
          <p:nvPr/>
        </p:nvGrpSpPr>
        <p:grpSpPr bwMode="auto">
          <a:xfrm>
            <a:off x="9214164" y="4254025"/>
            <a:ext cx="148770" cy="176213"/>
            <a:chOff x="811" y="719"/>
            <a:chExt cx="694" cy="822"/>
          </a:xfrm>
          <a:solidFill>
            <a:srgbClr val="00B050"/>
          </a:solidFill>
        </p:grpSpPr>
        <p:sp>
          <p:nvSpPr>
            <p:cNvPr id="193" name="Freeform 5">
              <a:extLst>
                <a:ext uri="{FF2B5EF4-FFF2-40B4-BE49-F238E27FC236}">
                  <a16:creationId xmlns:a16="http://schemas.microsoft.com/office/drawing/2014/main" id="{5DAE789B-584B-41D6-8669-545DF7EAC64C}"/>
                </a:ext>
              </a:extLst>
            </p:cNvPr>
            <p:cNvSpPr>
              <a:spLocks/>
            </p:cNvSpPr>
            <p:nvPr/>
          </p:nvSpPr>
          <p:spPr bwMode="auto">
            <a:xfrm>
              <a:off x="811" y="800"/>
              <a:ext cx="93" cy="741"/>
            </a:xfrm>
            <a:custGeom>
              <a:avLst/>
              <a:gdLst>
                <a:gd name="T0" fmla="*/ 4 w 8"/>
                <a:gd name="T1" fmla="*/ 0 h 64"/>
                <a:gd name="T2" fmla="*/ 0 w 8"/>
                <a:gd name="T3" fmla="*/ 4 h 64"/>
                <a:gd name="T4" fmla="*/ 0 w 8"/>
                <a:gd name="T5" fmla="*/ 64 h 64"/>
                <a:gd name="T6" fmla="*/ 8 w 8"/>
                <a:gd name="T7" fmla="*/ 64 h 64"/>
                <a:gd name="T8" fmla="*/ 8 w 8"/>
                <a:gd name="T9" fmla="*/ 4 h 64"/>
                <a:gd name="T10" fmla="*/ 4 w 8"/>
                <a:gd name="T11" fmla="*/ 0 h 64"/>
              </a:gdLst>
              <a:ahLst/>
              <a:cxnLst>
                <a:cxn ang="0">
                  <a:pos x="T0" y="T1"/>
                </a:cxn>
                <a:cxn ang="0">
                  <a:pos x="T2" y="T3"/>
                </a:cxn>
                <a:cxn ang="0">
                  <a:pos x="T4" y="T5"/>
                </a:cxn>
                <a:cxn ang="0">
                  <a:pos x="T6" y="T7"/>
                </a:cxn>
                <a:cxn ang="0">
                  <a:pos x="T8" y="T9"/>
                </a:cxn>
                <a:cxn ang="0">
                  <a:pos x="T10" y="T11"/>
                </a:cxn>
              </a:cxnLst>
              <a:rect l="0" t="0" r="r" b="b"/>
              <a:pathLst>
                <a:path w="8" h="64">
                  <a:moveTo>
                    <a:pt x="4" y="0"/>
                  </a:moveTo>
                  <a:cubicBezTo>
                    <a:pt x="2" y="0"/>
                    <a:pt x="0" y="2"/>
                    <a:pt x="0" y="4"/>
                  </a:cubicBezTo>
                  <a:cubicBezTo>
                    <a:pt x="0" y="64"/>
                    <a:pt x="0" y="64"/>
                    <a:pt x="0" y="64"/>
                  </a:cubicBezTo>
                  <a:cubicBezTo>
                    <a:pt x="8" y="64"/>
                    <a:pt x="8" y="64"/>
                    <a:pt x="8" y="64"/>
                  </a:cubicBezTo>
                  <a:cubicBezTo>
                    <a:pt x="8" y="4"/>
                    <a:pt x="8" y="4"/>
                    <a:pt x="8" y="4"/>
                  </a:cubicBezTo>
                  <a:cubicBezTo>
                    <a:pt x="8" y="2"/>
                    <a:pt x="7"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4" name="Freeform 6">
              <a:extLst>
                <a:ext uri="{FF2B5EF4-FFF2-40B4-BE49-F238E27FC236}">
                  <a16:creationId xmlns:a16="http://schemas.microsoft.com/office/drawing/2014/main" id="{87A93274-1310-4AC8-8B6B-E6AC94721C33}"/>
                </a:ext>
              </a:extLst>
            </p:cNvPr>
            <p:cNvSpPr>
              <a:spLocks/>
            </p:cNvSpPr>
            <p:nvPr/>
          </p:nvSpPr>
          <p:spPr bwMode="auto">
            <a:xfrm>
              <a:off x="950" y="719"/>
              <a:ext cx="555" cy="741"/>
            </a:xfrm>
            <a:custGeom>
              <a:avLst/>
              <a:gdLst>
                <a:gd name="T0" fmla="*/ 0 w 48"/>
                <a:gd name="T1" fmla="*/ 16 h 64"/>
                <a:gd name="T2" fmla="*/ 0 w 48"/>
                <a:gd name="T3" fmla="*/ 48 h 64"/>
                <a:gd name="T4" fmla="*/ 48 w 48"/>
                <a:gd name="T5" fmla="*/ 44 h 64"/>
                <a:gd name="T6" fmla="*/ 48 w 48"/>
                <a:gd name="T7" fmla="*/ 12 h 64"/>
                <a:gd name="T8" fmla="*/ 0 w 48"/>
                <a:gd name="T9" fmla="*/ 16 h 64"/>
              </a:gdLst>
              <a:ahLst/>
              <a:cxnLst>
                <a:cxn ang="0">
                  <a:pos x="T0" y="T1"/>
                </a:cxn>
                <a:cxn ang="0">
                  <a:pos x="T2" y="T3"/>
                </a:cxn>
                <a:cxn ang="0">
                  <a:pos x="T4" y="T5"/>
                </a:cxn>
                <a:cxn ang="0">
                  <a:pos x="T6" y="T7"/>
                </a:cxn>
                <a:cxn ang="0">
                  <a:pos x="T8" y="T9"/>
                </a:cxn>
              </a:cxnLst>
              <a:rect l="0" t="0" r="r" b="b"/>
              <a:pathLst>
                <a:path w="48" h="64">
                  <a:moveTo>
                    <a:pt x="0" y="16"/>
                  </a:moveTo>
                  <a:cubicBezTo>
                    <a:pt x="0" y="48"/>
                    <a:pt x="0" y="48"/>
                    <a:pt x="0" y="48"/>
                  </a:cubicBezTo>
                  <a:cubicBezTo>
                    <a:pt x="24" y="32"/>
                    <a:pt x="24" y="64"/>
                    <a:pt x="48" y="44"/>
                  </a:cubicBezTo>
                  <a:cubicBezTo>
                    <a:pt x="48" y="12"/>
                    <a:pt x="48" y="12"/>
                    <a:pt x="48" y="12"/>
                  </a:cubicBezTo>
                  <a:cubicBezTo>
                    <a:pt x="24" y="32"/>
                    <a:pt x="24" y="0"/>
                    <a:pt x="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95" name="Group 4">
            <a:extLst>
              <a:ext uri="{FF2B5EF4-FFF2-40B4-BE49-F238E27FC236}">
                <a16:creationId xmlns:a16="http://schemas.microsoft.com/office/drawing/2014/main" id="{E6E9B7AA-694D-445E-A863-ECAE50B73DAC}"/>
              </a:ext>
            </a:extLst>
          </p:cNvPr>
          <p:cNvGrpSpPr>
            <a:grpSpLocks noChangeAspect="1"/>
          </p:cNvGrpSpPr>
          <p:nvPr/>
        </p:nvGrpSpPr>
        <p:grpSpPr bwMode="auto">
          <a:xfrm>
            <a:off x="9214164" y="3127327"/>
            <a:ext cx="148770" cy="176213"/>
            <a:chOff x="811" y="719"/>
            <a:chExt cx="694" cy="822"/>
          </a:xfrm>
          <a:solidFill>
            <a:schemeClr val="accent6">
              <a:lumMod val="75000"/>
            </a:schemeClr>
          </a:solidFill>
        </p:grpSpPr>
        <p:sp>
          <p:nvSpPr>
            <p:cNvPr id="196" name="Freeform 5">
              <a:extLst>
                <a:ext uri="{FF2B5EF4-FFF2-40B4-BE49-F238E27FC236}">
                  <a16:creationId xmlns:a16="http://schemas.microsoft.com/office/drawing/2014/main" id="{80AFF933-E54C-4835-BE42-E0B008B7C3CC}"/>
                </a:ext>
              </a:extLst>
            </p:cNvPr>
            <p:cNvSpPr>
              <a:spLocks/>
            </p:cNvSpPr>
            <p:nvPr/>
          </p:nvSpPr>
          <p:spPr bwMode="auto">
            <a:xfrm>
              <a:off x="811" y="800"/>
              <a:ext cx="93" cy="741"/>
            </a:xfrm>
            <a:custGeom>
              <a:avLst/>
              <a:gdLst>
                <a:gd name="T0" fmla="*/ 4 w 8"/>
                <a:gd name="T1" fmla="*/ 0 h 64"/>
                <a:gd name="T2" fmla="*/ 0 w 8"/>
                <a:gd name="T3" fmla="*/ 4 h 64"/>
                <a:gd name="T4" fmla="*/ 0 w 8"/>
                <a:gd name="T5" fmla="*/ 64 h 64"/>
                <a:gd name="T6" fmla="*/ 8 w 8"/>
                <a:gd name="T7" fmla="*/ 64 h 64"/>
                <a:gd name="T8" fmla="*/ 8 w 8"/>
                <a:gd name="T9" fmla="*/ 4 h 64"/>
                <a:gd name="T10" fmla="*/ 4 w 8"/>
                <a:gd name="T11" fmla="*/ 0 h 64"/>
              </a:gdLst>
              <a:ahLst/>
              <a:cxnLst>
                <a:cxn ang="0">
                  <a:pos x="T0" y="T1"/>
                </a:cxn>
                <a:cxn ang="0">
                  <a:pos x="T2" y="T3"/>
                </a:cxn>
                <a:cxn ang="0">
                  <a:pos x="T4" y="T5"/>
                </a:cxn>
                <a:cxn ang="0">
                  <a:pos x="T6" y="T7"/>
                </a:cxn>
                <a:cxn ang="0">
                  <a:pos x="T8" y="T9"/>
                </a:cxn>
                <a:cxn ang="0">
                  <a:pos x="T10" y="T11"/>
                </a:cxn>
              </a:cxnLst>
              <a:rect l="0" t="0" r="r" b="b"/>
              <a:pathLst>
                <a:path w="8" h="64">
                  <a:moveTo>
                    <a:pt x="4" y="0"/>
                  </a:moveTo>
                  <a:cubicBezTo>
                    <a:pt x="2" y="0"/>
                    <a:pt x="0" y="2"/>
                    <a:pt x="0" y="4"/>
                  </a:cubicBezTo>
                  <a:cubicBezTo>
                    <a:pt x="0" y="64"/>
                    <a:pt x="0" y="64"/>
                    <a:pt x="0" y="64"/>
                  </a:cubicBezTo>
                  <a:cubicBezTo>
                    <a:pt x="8" y="64"/>
                    <a:pt x="8" y="64"/>
                    <a:pt x="8" y="64"/>
                  </a:cubicBezTo>
                  <a:cubicBezTo>
                    <a:pt x="8" y="4"/>
                    <a:pt x="8" y="4"/>
                    <a:pt x="8" y="4"/>
                  </a:cubicBezTo>
                  <a:cubicBezTo>
                    <a:pt x="8" y="2"/>
                    <a:pt x="7"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7" name="Freeform 6">
              <a:extLst>
                <a:ext uri="{FF2B5EF4-FFF2-40B4-BE49-F238E27FC236}">
                  <a16:creationId xmlns:a16="http://schemas.microsoft.com/office/drawing/2014/main" id="{8C2A2686-385D-404B-BB95-B7AE88084EB5}"/>
                </a:ext>
              </a:extLst>
            </p:cNvPr>
            <p:cNvSpPr>
              <a:spLocks/>
            </p:cNvSpPr>
            <p:nvPr/>
          </p:nvSpPr>
          <p:spPr bwMode="auto">
            <a:xfrm>
              <a:off x="950" y="719"/>
              <a:ext cx="555" cy="741"/>
            </a:xfrm>
            <a:custGeom>
              <a:avLst/>
              <a:gdLst>
                <a:gd name="T0" fmla="*/ 0 w 48"/>
                <a:gd name="T1" fmla="*/ 16 h 64"/>
                <a:gd name="T2" fmla="*/ 0 w 48"/>
                <a:gd name="T3" fmla="*/ 48 h 64"/>
                <a:gd name="T4" fmla="*/ 48 w 48"/>
                <a:gd name="T5" fmla="*/ 44 h 64"/>
                <a:gd name="T6" fmla="*/ 48 w 48"/>
                <a:gd name="T7" fmla="*/ 12 h 64"/>
                <a:gd name="T8" fmla="*/ 0 w 48"/>
                <a:gd name="T9" fmla="*/ 16 h 64"/>
              </a:gdLst>
              <a:ahLst/>
              <a:cxnLst>
                <a:cxn ang="0">
                  <a:pos x="T0" y="T1"/>
                </a:cxn>
                <a:cxn ang="0">
                  <a:pos x="T2" y="T3"/>
                </a:cxn>
                <a:cxn ang="0">
                  <a:pos x="T4" y="T5"/>
                </a:cxn>
                <a:cxn ang="0">
                  <a:pos x="T6" y="T7"/>
                </a:cxn>
                <a:cxn ang="0">
                  <a:pos x="T8" y="T9"/>
                </a:cxn>
              </a:cxnLst>
              <a:rect l="0" t="0" r="r" b="b"/>
              <a:pathLst>
                <a:path w="48" h="64">
                  <a:moveTo>
                    <a:pt x="0" y="16"/>
                  </a:moveTo>
                  <a:cubicBezTo>
                    <a:pt x="0" y="48"/>
                    <a:pt x="0" y="48"/>
                    <a:pt x="0" y="48"/>
                  </a:cubicBezTo>
                  <a:cubicBezTo>
                    <a:pt x="24" y="32"/>
                    <a:pt x="24" y="64"/>
                    <a:pt x="48" y="44"/>
                  </a:cubicBezTo>
                  <a:cubicBezTo>
                    <a:pt x="48" y="12"/>
                    <a:pt x="48" y="12"/>
                    <a:pt x="48" y="12"/>
                  </a:cubicBezTo>
                  <a:cubicBezTo>
                    <a:pt x="24" y="32"/>
                    <a:pt x="24" y="0"/>
                    <a:pt x="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02" name="Rectangle 201" hidden="1">
            <a:extLst>
              <a:ext uri="{FF2B5EF4-FFF2-40B4-BE49-F238E27FC236}">
                <a16:creationId xmlns:a16="http://schemas.microsoft.com/office/drawing/2014/main" id="{7AEDB99C-DE6E-44A0-96B3-4866C7E1A7D2}"/>
              </a:ext>
            </a:extLst>
          </p:cNvPr>
          <p:cNvSpPr/>
          <p:nvPr/>
        </p:nvSpPr>
        <p:spPr>
          <a:xfrm>
            <a:off x="0" y="0"/>
            <a:ext cx="158750" cy="158750"/>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endParaRPr lang="en-US" sz="1300" spc="-40" dirty="0">
              <a:solidFill>
                <a:schemeClr val="tx1"/>
              </a:solidFill>
              <a:latin typeface="Verdana" panose="020B0604030504040204" pitchFamily="34" charset="0"/>
              <a:ea typeface="Verdana" panose="020B0604030504040204" pitchFamily="34" charset="0"/>
            </a:endParaRPr>
          </a:p>
        </p:txBody>
      </p:sp>
      <p:sp>
        <p:nvSpPr>
          <p:cNvPr id="203" name="Oval 202">
            <a:extLst>
              <a:ext uri="{FF2B5EF4-FFF2-40B4-BE49-F238E27FC236}">
                <a16:creationId xmlns:a16="http://schemas.microsoft.com/office/drawing/2014/main" id="{188A6C56-2174-4152-976A-6D8A2575B158}"/>
              </a:ext>
            </a:extLst>
          </p:cNvPr>
          <p:cNvSpPr/>
          <p:nvPr>
            <p:custDataLst>
              <p:tags r:id="rId8"/>
            </p:custDataLst>
          </p:nvPr>
        </p:nvSpPr>
        <p:spPr bwMode="auto">
          <a:xfrm>
            <a:off x="8131175" y="3125788"/>
            <a:ext cx="187325" cy="187325"/>
          </a:xfrm>
          <a:prstGeom prst="ellipse">
            <a:avLst/>
          </a:prstGeom>
          <a:solidFill>
            <a:schemeClr val="bg1"/>
          </a:solidFill>
          <a:ln w="9525" cap="flat" cmpd="sng" algn="ctr">
            <a:solidFill>
              <a:schemeClr val="tx2"/>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204" name="Arc 203">
            <a:extLst>
              <a:ext uri="{FF2B5EF4-FFF2-40B4-BE49-F238E27FC236}">
                <a16:creationId xmlns:a16="http://schemas.microsoft.com/office/drawing/2014/main" id="{DD0C0FD2-5C64-4550-AD6C-2FE2255D828D}"/>
              </a:ext>
            </a:extLst>
          </p:cNvPr>
          <p:cNvSpPr/>
          <p:nvPr>
            <p:custDataLst>
              <p:tags r:id="rId9"/>
            </p:custDataLst>
          </p:nvPr>
        </p:nvSpPr>
        <p:spPr bwMode="gray">
          <a:xfrm>
            <a:off x="8131175" y="3125788"/>
            <a:ext cx="187324" cy="187324"/>
          </a:xfrm>
          <a:prstGeom prst="arc">
            <a:avLst>
              <a:gd name="adj1" fmla="val 16200000"/>
              <a:gd name="adj2" fmla="val 10800000"/>
            </a:avLst>
          </a:prstGeom>
          <a:solidFill>
            <a:schemeClr val="tx2"/>
          </a:solidFill>
          <a:ln w="9525" cap="flat" cmpd="sng" algn="ctr">
            <a:solidFill>
              <a:schemeClr val="tx2"/>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06" name="Oval 205">
            <a:extLst>
              <a:ext uri="{FF2B5EF4-FFF2-40B4-BE49-F238E27FC236}">
                <a16:creationId xmlns:a16="http://schemas.microsoft.com/office/drawing/2014/main" id="{E74E2BC6-B95F-4767-B3ED-44D142CD7092}"/>
              </a:ext>
            </a:extLst>
          </p:cNvPr>
          <p:cNvSpPr/>
          <p:nvPr>
            <p:custDataLst>
              <p:tags r:id="rId10"/>
            </p:custDataLst>
          </p:nvPr>
        </p:nvSpPr>
        <p:spPr bwMode="auto">
          <a:xfrm>
            <a:off x="8131175" y="3714750"/>
            <a:ext cx="187325" cy="187325"/>
          </a:xfrm>
          <a:prstGeom prst="ellipse">
            <a:avLst/>
          </a:prstGeom>
          <a:solidFill>
            <a:schemeClr val="tx2"/>
          </a:solidFill>
          <a:ln w="9525" cap="flat" cmpd="sng" algn="ctr">
            <a:solidFill>
              <a:schemeClr val="tx2"/>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209" name="Oval 208">
            <a:extLst>
              <a:ext uri="{FF2B5EF4-FFF2-40B4-BE49-F238E27FC236}">
                <a16:creationId xmlns:a16="http://schemas.microsoft.com/office/drawing/2014/main" id="{F4CE7B0C-5294-4930-B5A4-B333C27010D3}"/>
              </a:ext>
            </a:extLst>
          </p:cNvPr>
          <p:cNvSpPr/>
          <p:nvPr>
            <p:custDataLst>
              <p:tags r:id="rId11"/>
            </p:custDataLst>
          </p:nvPr>
        </p:nvSpPr>
        <p:spPr bwMode="auto">
          <a:xfrm>
            <a:off x="8131175" y="4235450"/>
            <a:ext cx="187325" cy="187325"/>
          </a:xfrm>
          <a:prstGeom prst="ellipse">
            <a:avLst/>
          </a:prstGeom>
          <a:solidFill>
            <a:schemeClr val="bg1"/>
          </a:solidFill>
          <a:ln w="9525" cap="flat" cmpd="sng" algn="ctr">
            <a:solidFill>
              <a:schemeClr val="tx2"/>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210" name="Arc 209">
            <a:extLst>
              <a:ext uri="{FF2B5EF4-FFF2-40B4-BE49-F238E27FC236}">
                <a16:creationId xmlns:a16="http://schemas.microsoft.com/office/drawing/2014/main" id="{9DAE5F46-A6B4-4B74-8576-ABA442D6A216}"/>
              </a:ext>
            </a:extLst>
          </p:cNvPr>
          <p:cNvSpPr/>
          <p:nvPr>
            <p:custDataLst>
              <p:tags r:id="rId12"/>
            </p:custDataLst>
          </p:nvPr>
        </p:nvSpPr>
        <p:spPr bwMode="gray">
          <a:xfrm>
            <a:off x="8131175" y="4235450"/>
            <a:ext cx="187325" cy="187325"/>
          </a:xfrm>
          <a:prstGeom prst="arc">
            <a:avLst>
              <a:gd name="adj1" fmla="val 16200000"/>
              <a:gd name="adj2" fmla="val 10800000"/>
            </a:avLst>
          </a:prstGeom>
          <a:solidFill>
            <a:schemeClr val="tx2"/>
          </a:solidFill>
          <a:ln w="9525" cap="flat" cmpd="sng" algn="ctr">
            <a:solidFill>
              <a:schemeClr val="tx2"/>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12" name="Oval 211">
            <a:extLst>
              <a:ext uri="{FF2B5EF4-FFF2-40B4-BE49-F238E27FC236}">
                <a16:creationId xmlns:a16="http://schemas.microsoft.com/office/drawing/2014/main" id="{FACEDCAC-5D6C-4607-8510-1FE1033318FA}"/>
              </a:ext>
            </a:extLst>
          </p:cNvPr>
          <p:cNvSpPr/>
          <p:nvPr>
            <p:custDataLst>
              <p:tags r:id="rId13"/>
            </p:custDataLst>
          </p:nvPr>
        </p:nvSpPr>
        <p:spPr bwMode="auto">
          <a:xfrm>
            <a:off x="8131175" y="4829175"/>
            <a:ext cx="187325" cy="187325"/>
          </a:xfrm>
          <a:prstGeom prst="ellipse">
            <a:avLst/>
          </a:prstGeom>
          <a:solidFill>
            <a:schemeClr val="bg1"/>
          </a:solidFill>
          <a:ln w="9525" cap="flat" cmpd="sng" algn="ctr">
            <a:solidFill>
              <a:schemeClr val="tx2"/>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213" name="Arc 212">
            <a:extLst>
              <a:ext uri="{FF2B5EF4-FFF2-40B4-BE49-F238E27FC236}">
                <a16:creationId xmlns:a16="http://schemas.microsoft.com/office/drawing/2014/main" id="{7C91C66F-61E5-43C3-8903-04464463B492}"/>
              </a:ext>
            </a:extLst>
          </p:cNvPr>
          <p:cNvSpPr/>
          <p:nvPr>
            <p:custDataLst>
              <p:tags r:id="rId14"/>
            </p:custDataLst>
          </p:nvPr>
        </p:nvSpPr>
        <p:spPr bwMode="gray">
          <a:xfrm>
            <a:off x="8131175" y="4829175"/>
            <a:ext cx="187325" cy="187325"/>
          </a:xfrm>
          <a:prstGeom prst="arc">
            <a:avLst>
              <a:gd name="adj1" fmla="val 16200000"/>
              <a:gd name="adj2" fmla="val 10800000"/>
            </a:avLst>
          </a:prstGeom>
          <a:solidFill>
            <a:schemeClr val="tx2"/>
          </a:solidFill>
          <a:ln w="9525" cap="flat" cmpd="sng" algn="ctr">
            <a:solidFill>
              <a:schemeClr val="tx2"/>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nvGrpSpPr>
          <p:cNvPr id="215" name="Group 4">
            <a:extLst>
              <a:ext uri="{FF2B5EF4-FFF2-40B4-BE49-F238E27FC236}">
                <a16:creationId xmlns:a16="http://schemas.microsoft.com/office/drawing/2014/main" id="{EE291633-9DAB-41E9-AF75-9B9A5CCFA373}"/>
              </a:ext>
            </a:extLst>
          </p:cNvPr>
          <p:cNvGrpSpPr>
            <a:grpSpLocks noChangeAspect="1"/>
          </p:cNvGrpSpPr>
          <p:nvPr/>
        </p:nvGrpSpPr>
        <p:grpSpPr bwMode="auto">
          <a:xfrm>
            <a:off x="9214164" y="4839135"/>
            <a:ext cx="148770" cy="176213"/>
            <a:chOff x="811" y="719"/>
            <a:chExt cx="694" cy="822"/>
          </a:xfrm>
          <a:solidFill>
            <a:srgbClr val="00B050"/>
          </a:solidFill>
        </p:grpSpPr>
        <p:sp>
          <p:nvSpPr>
            <p:cNvPr id="216" name="Freeform 5">
              <a:extLst>
                <a:ext uri="{FF2B5EF4-FFF2-40B4-BE49-F238E27FC236}">
                  <a16:creationId xmlns:a16="http://schemas.microsoft.com/office/drawing/2014/main" id="{21A5F5BF-50E4-41CF-8C00-27F153E8D1C3}"/>
                </a:ext>
              </a:extLst>
            </p:cNvPr>
            <p:cNvSpPr>
              <a:spLocks/>
            </p:cNvSpPr>
            <p:nvPr/>
          </p:nvSpPr>
          <p:spPr bwMode="auto">
            <a:xfrm>
              <a:off x="811" y="800"/>
              <a:ext cx="93" cy="741"/>
            </a:xfrm>
            <a:custGeom>
              <a:avLst/>
              <a:gdLst>
                <a:gd name="T0" fmla="*/ 4 w 8"/>
                <a:gd name="T1" fmla="*/ 0 h 64"/>
                <a:gd name="T2" fmla="*/ 0 w 8"/>
                <a:gd name="T3" fmla="*/ 4 h 64"/>
                <a:gd name="T4" fmla="*/ 0 w 8"/>
                <a:gd name="T5" fmla="*/ 64 h 64"/>
                <a:gd name="T6" fmla="*/ 8 w 8"/>
                <a:gd name="T7" fmla="*/ 64 h 64"/>
                <a:gd name="T8" fmla="*/ 8 w 8"/>
                <a:gd name="T9" fmla="*/ 4 h 64"/>
                <a:gd name="T10" fmla="*/ 4 w 8"/>
                <a:gd name="T11" fmla="*/ 0 h 64"/>
              </a:gdLst>
              <a:ahLst/>
              <a:cxnLst>
                <a:cxn ang="0">
                  <a:pos x="T0" y="T1"/>
                </a:cxn>
                <a:cxn ang="0">
                  <a:pos x="T2" y="T3"/>
                </a:cxn>
                <a:cxn ang="0">
                  <a:pos x="T4" y="T5"/>
                </a:cxn>
                <a:cxn ang="0">
                  <a:pos x="T6" y="T7"/>
                </a:cxn>
                <a:cxn ang="0">
                  <a:pos x="T8" y="T9"/>
                </a:cxn>
                <a:cxn ang="0">
                  <a:pos x="T10" y="T11"/>
                </a:cxn>
              </a:cxnLst>
              <a:rect l="0" t="0" r="r" b="b"/>
              <a:pathLst>
                <a:path w="8" h="64">
                  <a:moveTo>
                    <a:pt x="4" y="0"/>
                  </a:moveTo>
                  <a:cubicBezTo>
                    <a:pt x="2" y="0"/>
                    <a:pt x="0" y="2"/>
                    <a:pt x="0" y="4"/>
                  </a:cubicBezTo>
                  <a:cubicBezTo>
                    <a:pt x="0" y="64"/>
                    <a:pt x="0" y="64"/>
                    <a:pt x="0" y="64"/>
                  </a:cubicBezTo>
                  <a:cubicBezTo>
                    <a:pt x="8" y="64"/>
                    <a:pt x="8" y="64"/>
                    <a:pt x="8" y="64"/>
                  </a:cubicBezTo>
                  <a:cubicBezTo>
                    <a:pt x="8" y="4"/>
                    <a:pt x="8" y="4"/>
                    <a:pt x="8" y="4"/>
                  </a:cubicBezTo>
                  <a:cubicBezTo>
                    <a:pt x="8" y="2"/>
                    <a:pt x="7"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7" name="Freeform 6">
              <a:extLst>
                <a:ext uri="{FF2B5EF4-FFF2-40B4-BE49-F238E27FC236}">
                  <a16:creationId xmlns:a16="http://schemas.microsoft.com/office/drawing/2014/main" id="{FD4B33BA-D302-4C6C-91D6-25186639288E}"/>
                </a:ext>
              </a:extLst>
            </p:cNvPr>
            <p:cNvSpPr>
              <a:spLocks/>
            </p:cNvSpPr>
            <p:nvPr/>
          </p:nvSpPr>
          <p:spPr bwMode="auto">
            <a:xfrm>
              <a:off x="950" y="719"/>
              <a:ext cx="555" cy="741"/>
            </a:xfrm>
            <a:custGeom>
              <a:avLst/>
              <a:gdLst>
                <a:gd name="T0" fmla="*/ 0 w 48"/>
                <a:gd name="T1" fmla="*/ 16 h 64"/>
                <a:gd name="T2" fmla="*/ 0 w 48"/>
                <a:gd name="T3" fmla="*/ 48 h 64"/>
                <a:gd name="T4" fmla="*/ 48 w 48"/>
                <a:gd name="T5" fmla="*/ 44 h 64"/>
                <a:gd name="T6" fmla="*/ 48 w 48"/>
                <a:gd name="T7" fmla="*/ 12 h 64"/>
                <a:gd name="T8" fmla="*/ 0 w 48"/>
                <a:gd name="T9" fmla="*/ 16 h 64"/>
              </a:gdLst>
              <a:ahLst/>
              <a:cxnLst>
                <a:cxn ang="0">
                  <a:pos x="T0" y="T1"/>
                </a:cxn>
                <a:cxn ang="0">
                  <a:pos x="T2" y="T3"/>
                </a:cxn>
                <a:cxn ang="0">
                  <a:pos x="T4" y="T5"/>
                </a:cxn>
                <a:cxn ang="0">
                  <a:pos x="T6" y="T7"/>
                </a:cxn>
                <a:cxn ang="0">
                  <a:pos x="T8" y="T9"/>
                </a:cxn>
              </a:cxnLst>
              <a:rect l="0" t="0" r="r" b="b"/>
              <a:pathLst>
                <a:path w="48" h="64">
                  <a:moveTo>
                    <a:pt x="0" y="16"/>
                  </a:moveTo>
                  <a:cubicBezTo>
                    <a:pt x="0" y="48"/>
                    <a:pt x="0" y="48"/>
                    <a:pt x="0" y="48"/>
                  </a:cubicBezTo>
                  <a:cubicBezTo>
                    <a:pt x="24" y="32"/>
                    <a:pt x="24" y="64"/>
                    <a:pt x="48" y="44"/>
                  </a:cubicBezTo>
                  <a:cubicBezTo>
                    <a:pt x="48" y="12"/>
                    <a:pt x="48" y="12"/>
                    <a:pt x="48" y="12"/>
                  </a:cubicBezTo>
                  <a:cubicBezTo>
                    <a:pt x="24" y="32"/>
                    <a:pt x="24" y="0"/>
                    <a:pt x="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218" name="Group 4">
            <a:extLst>
              <a:ext uri="{FF2B5EF4-FFF2-40B4-BE49-F238E27FC236}">
                <a16:creationId xmlns:a16="http://schemas.microsoft.com/office/drawing/2014/main" id="{59768D7B-8A58-4CA8-A77B-181DD9BB6553}"/>
              </a:ext>
            </a:extLst>
          </p:cNvPr>
          <p:cNvGrpSpPr>
            <a:grpSpLocks noChangeAspect="1"/>
          </p:cNvGrpSpPr>
          <p:nvPr/>
        </p:nvGrpSpPr>
        <p:grpSpPr bwMode="auto">
          <a:xfrm>
            <a:off x="9214164" y="5419800"/>
            <a:ext cx="148770" cy="176213"/>
            <a:chOff x="811" y="719"/>
            <a:chExt cx="694" cy="822"/>
          </a:xfrm>
          <a:solidFill>
            <a:schemeClr val="accent6">
              <a:lumMod val="75000"/>
            </a:schemeClr>
          </a:solidFill>
        </p:grpSpPr>
        <p:sp>
          <p:nvSpPr>
            <p:cNvPr id="219" name="Freeform 5">
              <a:extLst>
                <a:ext uri="{FF2B5EF4-FFF2-40B4-BE49-F238E27FC236}">
                  <a16:creationId xmlns:a16="http://schemas.microsoft.com/office/drawing/2014/main" id="{E248C9AA-E1BF-4BA8-8B48-680C8A779456}"/>
                </a:ext>
              </a:extLst>
            </p:cNvPr>
            <p:cNvSpPr>
              <a:spLocks/>
            </p:cNvSpPr>
            <p:nvPr/>
          </p:nvSpPr>
          <p:spPr bwMode="auto">
            <a:xfrm>
              <a:off x="811" y="800"/>
              <a:ext cx="93" cy="741"/>
            </a:xfrm>
            <a:custGeom>
              <a:avLst/>
              <a:gdLst>
                <a:gd name="T0" fmla="*/ 4 w 8"/>
                <a:gd name="T1" fmla="*/ 0 h 64"/>
                <a:gd name="T2" fmla="*/ 0 w 8"/>
                <a:gd name="T3" fmla="*/ 4 h 64"/>
                <a:gd name="T4" fmla="*/ 0 w 8"/>
                <a:gd name="T5" fmla="*/ 64 h 64"/>
                <a:gd name="T6" fmla="*/ 8 w 8"/>
                <a:gd name="T7" fmla="*/ 64 h 64"/>
                <a:gd name="T8" fmla="*/ 8 w 8"/>
                <a:gd name="T9" fmla="*/ 4 h 64"/>
                <a:gd name="T10" fmla="*/ 4 w 8"/>
                <a:gd name="T11" fmla="*/ 0 h 64"/>
              </a:gdLst>
              <a:ahLst/>
              <a:cxnLst>
                <a:cxn ang="0">
                  <a:pos x="T0" y="T1"/>
                </a:cxn>
                <a:cxn ang="0">
                  <a:pos x="T2" y="T3"/>
                </a:cxn>
                <a:cxn ang="0">
                  <a:pos x="T4" y="T5"/>
                </a:cxn>
                <a:cxn ang="0">
                  <a:pos x="T6" y="T7"/>
                </a:cxn>
                <a:cxn ang="0">
                  <a:pos x="T8" y="T9"/>
                </a:cxn>
                <a:cxn ang="0">
                  <a:pos x="T10" y="T11"/>
                </a:cxn>
              </a:cxnLst>
              <a:rect l="0" t="0" r="r" b="b"/>
              <a:pathLst>
                <a:path w="8" h="64">
                  <a:moveTo>
                    <a:pt x="4" y="0"/>
                  </a:moveTo>
                  <a:cubicBezTo>
                    <a:pt x="2" y="0"/>
                    <a:pt x="0" y="2"/>
                    <a:pt x="0" y="4"/>
                  </a:cubicBezTo>
                  <a:cubicBezTo>
                    <a:pt x="0" y="64"/>
                    <a:pt x="0" y="64"/>
                    <a:pt x="0" y="64"/>
                  </a:cubicBezTo>
                  <a:cubicBezTo>
                    <a:pt x="8" y="64"/>
                    <a:pt x="8" y="64"/>
                    <a:pt x="8" y="64"/>
                  </a:cubicBezTo>
                  <a:cubicBezTo>
                    <a:pt x="8" y="4"/>
                    <a:pt x="8" y="4"/>
                    <a:pt x="8" y="4"/>
                  </a:cubicBezTo>
                  <a:cubicBezTo>
                    <a:pt x="8" y="2"/>
                    <a:pt x="7"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0" name="Freeform 6">
              <a:extLst>
                <a:ext uri="{FF2B5EF4-FFF2-40B4-BE49-F238E27FC236}">
                  <a16:creationId xmlns:a16="http://schemas.microsoft.com/office/drawing/2014/main" id="{222918EA-D4D3-49DF-89A5-76BCA51EF737}"/>
                </a:ext>
              </a:extLst>
            </p:cNvPr>
            <p:cNvSpPr>
              <a:spLocks/>
            </p:cNvSpPr>
            <p:nvPr/>
          </p:nvSpPr>
          <p:spPr bwMode="auto">
            <a:xfrm>
              <a:off x="950" y="719"/>
              <a:ext cx="555" cy="741"/>
            </a:xfrm>
            <a:custGeom>
              <a:avLst/>
              <a:gdLst>
                <a:gd name="T0" fmla="*/ 0 w 48"/>
                <a:gd name="T1" fmla="*/ 16 h 64"/>
                <a:gd name="T2" fmla="*/ 0 w 48"/>
                <a:gd name="T3" fmla="*/ 48 h 64"/>
                <a:gd name="T4" fmla="*/ 48 w 48"/>
                <a:gd name="T5" fmla="*/ 44 h 64"/>
                <a:gd name="T6" fmla="*/ 48 w 48"/>
                <a:gd name="T7" fmla="*/ 12 h 64"/>
                <a:gd name="T8" fmla="*/ 0 w 48"/>
                <a:gd name="T9" fmla="*/ 16 h 64"/>
              </a:gdLst>
              <a:ahLst/>
              <a:cxnLst>
                <a:cxn ang="0">
                  <a:pos x="T0" y="T1"/>
                </a:cxn>
                <a:cxn ang="0">
                  <a:pos x="T2" y="T3"/>
                </a:cxn>
                <a:cxn ang="0">
                  <a:pos x="T4" y="T5"/>
                </a:cxn>
                <a:cxn ang="0">
                  <a:pos x="T6" y="T7"/>
                </a:cxn>
                <a:cxn ang="0">
                  <a:pos x="T8" y="T9"/>
                </a:cxn>
              </a:cxnLst>
              <a:rect l="0" t="0" r="r" b="b"/>
              <a:pathLst>
                <a:path w="48" h="64">
                  <a:moveTo>
                    <a:pt x="0" y="16"/>
                  </a:moveTo>
                  <a:cubicBezTo>
                    <a:pt x="0" y="48"/>
                    <a:pt x="0" y="48"/>
                    <a:pt x="0" y="48"/>
                  </a:cubicBezTo>
                  <a:cubicBezTo>
                    <a:pt x="24" y="32"/>
                    <a:pt x="24" y="64"/>
                    <a:pt x="48" y="44"/>
                  </a:cubicBezTo>
                  <a:cubicBezTo>
                    <a:pt x="48" y="12"/>
                    <a:pt x="48" y="12"/>
                    <a:pt x="48" y="12"/>
                  </a:cubicBezTo>
                  <a:cubicBezTo>
                    <a:pt x="24" y="32"/>
                    <a:pt x="24" y="0"/>
                    <a:pt x="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21" name="Oval 220">
            <a:extLst>
              <a:ext uri="{FF2B5EF4-FFF2-40B4-BE49-F238E27FC236}">
                <a16:creationId xmlns:a16="http://schemas.microsoft.com/office/drawing/2014/main" id="{8379F084-8F95-415E-B6D7-CFB4E7A3FBC3}"/>
              </a:ext>
            </a:extLst>
          </p:cNvPr>
          <p:cNvSpPr/>
          <p:nvPr>
            <p:custDataLst>
              <p:tags r:id="rId15"/>
            </p:custDataLst>
          </p:nvPr>
        </p:nvSpPr>
        <p:spPr bwMode="auto">
          <a:xfrm>
            <a:off x="8131175" y="5416550"/>
            <a:ext cx="187325" cy="187325"/>
          </a:xfrm>
          <a:prstGeom prst="ellipse">
            <a:avLst/>
          </a:prstGeom>
          <a:solidFill>
            <a:schemeClr val="bg1"/>
          </a:solidFill>
          <a:ln w="9525" cap="flat" cmpd="sng" algn="ctr">
            <a:solidFill>
              <a:schemeClr val="tx2"/>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222" name="Arc 221">
            <a:extLst>
              <a:ext uri="{FF2B5EF4-FFF2-40B4-BE49-F238E27FC236}">
                <a16:creationId xmlns:a16="http://schemas.microsoft.com/office/drawing/2014/main" id="{157E94B0-0409-44CE-B65C-7866FFC77D20}"/>
              </a:ext>
            </a:extLst>
          </p:cNvPr>
          <p:cNvSpPr/>
          <p:nvPr>
            <p:custDataLst>
              <p:tags r:id="rId16"/>
            </p:custDataLst>
          </p:nvPr>
        </p:nvSpPr>
        <p:spPr bwMode="gray">
          <a:xfrm>
            <a:off x="8131175" y="5416550"/>
            <a:ext cx="187324" cy="187324"/>
          </a:xfrm>
          <a:prstGeom prst="arc">
            <a:avLst>
              <a:gd name="adj1" fmla="val 16200000"/>
              <a:gd name="adj2" fmla="val 5400000"/>
            </a:avLst>
          </a:prstGeom>
          <a:solidFill>
            <a:schemeClr val="tx2"/>
          </a:solidFill>
          <a:ln w="9525" cap="flat" cmpd="sng" algn="ctr">
            <a:solidFill>
              <a:schemeClr val="tx2"/>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23" name="Oval 222">
            <a:extLst>
              <a:ext uri="{FF2B5EF4-FFF2-40B4-BE49-F238E27FC236}">
                <a16:creationId xmlns:a16="http://schemas.microsoft.com/office/drawing/2014/main" id="{59ED9AFD-7240-46F5-B8E5-2E05AA930F79}"/>
              </a:ext>
            </a:extLst>
          </p:cNvPr>
          <p:cNvSpPr/>
          <p:nvPr>
            <p:custDataLst>
              <p:tags r:id="rId17"/>
            </p:custDataLst>
          </p:nvPr>
        </p:nvSpPr>
        <p:spPr bwMode="auto">
          <a:xfrm>
            <a:off x="8131175" y="5973763"/>
            <a:ext cx="187325" cy="187325"/>
          </a:xfrm>
          <a:prstGeom prst="ellipse">
            <a:avLst/>
          </a:prstGeom>
          <a:solidFill>
            <a:schemeClr val="bg1"/>
          </a:solidFill>
          <a:ln w="9525" cap="flat" cmpd="sng" algn="ctr">
            <a:solidFill>
              <a:schemeClr val="tx2"/>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224" name="Arc 223">
            <a:extLst>
              <a:ext uri="{FF2B5EF4-FFF2-40B4-BE49-F238E27FC236}">
                <a16:creationId xmlns:a16="http://schemas.microsoft.com/office/drawing/2014/main" id="{0F99E4E2-C619-4FF5-88D4-C03F403E16A2}"/>
              </a:ext>
            </a:extLst>
          </p:cNvPr>
          <p:cNvSpPr/>
          <p:nvPr>
            <p:custDataLst>
              <p:tags r:id="rId18"/>
            </p:custDataLst>
          </p:nvPr>
        </p:nvSpPr>
        <p:spPr bwMode="gray">
          <a:xfrm>
            <a:off x="8131175" y="5973763"/>
            <a:ext cx="187324" cy="187324"/>
          </a:xfrm>
          <a:prstGeom prst="arc">
            <a:avLst>
              <a:gd name="adj1" fmla="val 16200000"/>
              <a:gd name="adj2" fmla="val 10800000"/>
            </a:avLst>
          </a:prstGeom>
          <a:solidFill>
            <a:schemeClr val="tx2"/>
          </a:solidFill>
          <a:ln w="9525" cap="flat" cmpd="sng" algn="ctr">
            <a:solidFill>
              <a:schemeClr val="tx2"/>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nvGrpSpPr>
          <p:cNvPr id="226" name="Group 4">
            <a:extLst>
              <a:ext uri="{FF2B5EF4-FFF2-40B4-BE49-F238E27FC236}">
                <a16:creationId xmlns:a16="http://schemas.microsoft.com/office/drawing/2014/main" id="{4E2155B4-9254-49E4-82CF-56079D87DE35}"/>
              </a:ext>
            </a:extLst>
          </p:cNvPr>
          <p:cNvGrpSpPr>
            <a:grpSpLocks noChangeAspect="1"/>
          </p:cNvGrpSpPr>
          <p:nvPr/>
        </p:nvGrpSpPr>
        <p:grpSpPr bwMode="auto">
          <a:xfrm>
            <a:off x="9214164" y="5979318"/>
            <a:ext cx="148770" cy="176213"/>
            <a:chOff x="811" y="719"/>
            <a:chExt cx="694" cy="822"/>
          </a:xfrm>
          <a:solidFill>
            <a:srgbClr val="00B050"/>
          </a:solidFill>
        </p:grpSpPr>
        <p:sp>
          <p:nvSpPr>
            <p:cNvPr id="227" name="Freeform 5">
              <a:extLst>
                <a:ext uri="{FF2B5EF4-FFF2-40B4-BE49-F238E27FC236}">
                  <a16:creationId xmlns:a16="http://schemas.microsoft.com/office/drawing/2014/main" id="{80973DEC-340C-42B5-9D55-92BAF27F00C6}"/>
                </a:ext>
              </a:extLst>
            </p:cNvPr>
            <p:cNvSpPr>
              <a:spLocks/>
            </p:cNvSpPr>
            <p:nvPr/>
          </p:nvSpPr>
          <p:spPr bwMode="auto">
            <a:xfrm>
              <a:off x="811" y="800"/>
              <a:ext cx="93" cy="741"/>
            </a:xfrm>
            <a:custGeom>
              <a:avLst/>
              <a:gdLst>
                <a:gd name="T0" fmla="*/ 4 w 8"/>
                <a:gd name="T1" fmla="*/ 0 h 64"/>
                <a:gd name="T2" fmla="*/ 0 w 8"/>
                <a:gd name="T3" fmla="*/ 4 h 64"/>
                <a:gd name="T4" fmla="*/ 0 w 8"/>
                <a:gd name="T5" fmla="*/ 64 h 64"/>
                <a:gd name="T6" fmla="*/ 8 w 8"/>
                <a:gd name="T7" fmla="*/ 64 h 64"/>
                <a:gd name="T8" fmla="*/ 8 w 8"/>
                <a:gd name="T9" fmla="*/ 4 h 64"/>
                <a:gd name="T10" fmla="*/ 4 w 8"/>
                <a:gd name="T11" fmla="*/ 0 h 64"/>
              </a:gdLst>
              <a:ahLst/>
              <a:cxnLst>
                <a:cxn ang="0">
                  <a:pos x="T0" y="T1"/>
                </a:cxn>
                <a:cxn ang="0">
                  <a:pos x="T2" y="T3"/>
                </a:cxn>
                <a:cxn ang="0">
                  <a:pos x="T4" y="T5"/>
                </a:cxn>
                <a:cxn ang="0">
                  <a:pos x="T6" y="T7"/>
                </a:cxn>
                <a:cxn ang="0">
                  <a:pos x="T8" y="T9"/>
                </a:cxn>
                <a:cxn ang="0">
                  <a:pos x="T10" y="T11"/>
                </a:cxn>
              </a:cxnLst>
              <a:rect l="0" t="0" r="r" b="b"/>
              <a:pathLst>
                <a:path w="8" h="64">
                  <a:moveTo>
                    <a:pt x="4" y="0"/>
                  </a:moveTo>
                  <a:cubicBezTo>
                    <a:pt x="2" y="0"/>
                    <a:pt x="0" y="2"/>
                    <a:pt x="0" y="4"/>
                  </a:cubicBezTo>
                  <a:cubicBezTo>
                    <a:pt x="0" y="64"/>
                    <a:pt x="0" y="64"/>
                    <a:pt x="0" y="64"/>
                  </a:cubicBezTo>
                  <a:cubicBezTo>
                    <a:pt x="8" y="64"/>
                    <a:pt x="8" y="64"/>
                    <a:pt x="8" y="64"/>
                  </a:cubicBezTo>
                  <a:cubicBezTo>
                    <a:pt x="8" y="4"/>
                    <a:pt x="8" y="4"/>
                    <a:pt x="8" y="4"/>
                  </a:cubicBezTo>
                  <a:cubicBezTo>
                    <a:pt x="8" y="2"/>
                    <a:pt x="7"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8" name="Freeform 6">
              <a:extLst>
                <a:ext uri="{FF2B5EF4-FFF2-40B4-BE49-F238E27FC236}">
                  <a16:creationId xmlns:a16="http://schemas.microsoft.com/office/drawing/2014/main" id="{2846DEE4-C287-4999-9DD7-E6A46F8BBD05}"/>
                </a:ext>
              </a:extLst>
            </p:cNvPr>
            <p:cNvSpPr>
              <a:spLocks/>
            </p:cNvSpPr>
            <p:nvPr/>
          </p:nvSpPr>
          <p:spPr bwMode="auto">
            <a:xfrm>
              <a:off x="950" y="719"/>
              <a:ext cx="555" cy="741"/>
            </a:xfrm>
            <a:custGeom>
              <a:avLst/>
              <a:gdLst>
                <a:gd name="T0" fmla="*/ 0 w 48"/>
                <a:gd name="T1" fmla="*/ 16 h 64"/>
                <a:gd name="T2" fmla="*/ 0 w 48"/>
                <a:gd name="T3" fmla="*/ 48 h 64"/>
                <a:gd name="T4" fmla="*/ 48 w 48"/>
                <a:gd name="T5" fmla="*/ 44 h 64"/>
                <a:gd name="T6" fmla="*/ 48 w 48"/>
                <a:gd name="T7" fmla="*/ 12 h 64"/>
                <a:gd name="T8" fmla="*/ 0 w 48"/>
                <a:gd name="T9" fmla="*/ 16 h 64"/>
              </a:gdLst>
              <a:ahLst/>
              <a:cxnLst>
                <a:cxn ang="0">
                  <a:pos x="T0" y="T1"/>
                </a:cxn>
                <a:cxn ang="0">
                  <a:pos x="T2" y="T3"/>
                </a:cxn>
                <a:cxn ang="0">
                  <a:pos x="T4" y="T5"/>
                </a:cxn>
                <a:cxn ang="0">
                  <a:pos x="T6" y="T7"/>
                </a:cxn>
                <a:cxn ang="0">
                  <a:pos x="T8" y="T9"/>
                </a:cxn>
              </a:cxnLst>
              <a:rect l="0" t="0" r="r" b="b"/>
              <a:pathLst>
                <a:path w="48" h="64">
                  <a:moveTo>
                    <a:pt x="0" y="16"/>
                  </a:moveTo>
                  <a:cubicBezTo>
                    <a:pt x="0" y="48"/>
                    <a:pt x="0" y="48"/>
                    <a:pt x="0" y="48"/>
                  </a:cubicBezTo>
                  <a:cubicBezTo>
                    <a:pt x="24" y="32"/>
                    <a:pt x="24" y="64"/>
                    <a:pt x="48" y="44"/>
                  </a:cubicBezTo>
                  <a:cubicBezTo>
                    <a:pt x="48" y="12"/>
                    <a:pt x="48" y="12"/>
                    <a:pt x="48" y="12"/>
                  </a:cubicBezTo>
                  <a:cubicBezTo>
                    <a:pt x="24" y="32"/>
                    <a:pt x="24" y="0"/>
                    <a:pt x="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229" name="Group 4">
            <a:extLst>
              <a:ext uri="{FF2B5EF4-FFF2-40B4-BE49-F238E27FC236}">
                <a16:creationId xmlns:a16="http://schemas.microsoft.com/office/drawing/2014/main" id="{E7DFF936-2231-42E7-8CA6-3438EA831889}"/>
              </a:ext>
            </a:extLst>
          </p:cNvPr>
          <p:cNvGrpSpPr>
            <a:grpSpLocks noChangeAspect="1"/>
          </p:cNvGrpSpPr>
          <p:nvPr/>
        </p:nvGrpSpPr>
        <p:grpSpPr bwMode="auto">
          <a:xfrm>
            <a:off x="2185415" y="6497247"/>
            <a:ext cx="148770" cy="176213"/>
            <a:chOff x="811" y="719"/>
            <a:chExt cx="694" cy="822"/>
          </a:xfrm>
          <a:solidFill>
            <a:srgbClr val="FFC000"/>
          </a:solidFill>
        </p:grpSpPr>
        <p:sp>
          <p:nvSpPr>
            <p:cNvPr id="230" name="Freeform 5">
              <a:extLst>
                <a:ext uri="{FF2B5EF4-FFF2-40B4-BE49-F238E27FC236}">
                  <a16:creationId xmlns:a16="http://schemas.microsoft.com/office/drawing/2014/main" id="{E9F7EFEF-38E6-4F00-BED1-C59AFFE8CA9E}"/>
                </a:ext>
              </a:extLst>
            </p:cNvPr>
            <p:cNvSpPr>
              <a:spLocks/>
            </p:cNvSpPr>
            <p:nvPr/>
          </p:nvSpPr>
          <p:spPr bwMode="auto">
            <a:xfrm>
              <a:off x="811" y="800"/>
              <a:ext cx="93" cy="741"/>
            </a:xfrm>
            <a:custGeom>
              <a:avLst/>
              <a:gdLst>
                <a:gd name="T0" fmla="*/ 4 w 8"/>
                <a:gd name="T1" fmla="*/ 0 h 64"/>
                <a:gd name="T2" fmla="*/ 0 w 8"/>
                <a:gd name="T3" fmla="*/ 4 h 64"/>
                <a:gd name="T4" fmla="*/ 0 w 8"/>
                <a:gd name="T5" fmla="*/ 64 h 64"/>
                <a:gd name="T6" fmla="*/ 8 w 8"/>
                <a:gd name="T7" fmla="*/ 64 h 64"/>
                <a:gd name="T8" fmla="*/ 8 w 8"/>
                <a:gd name="T9" fmla="*/ 4 h 64"/>
                <a:gd name="T10" fmla="*/ 4 w 8"/>
                <a:gd name="T11" fmla="*/ 0 h 64"/>
              </a:gdLst>
              <a:ahLst/>
              <a:cxnLst>
                <a:cxn ang="0">
                  <a:pos x="T0" y="T1"/>
                </a:cxn>
                <a:cxn ang="0">
                  <a:pos x="T2" y="T3"/>
                </a:cxn>
                <a:cxn ang="0">
                  <a:pos x="T4" y="T5"/>
                </a:cxn>
                <a:cxn ang="0">
                  <a:pos x="T6" y="T7"/>
                </a:cxn>
                <a:cxn ang="0">
                  <a:pos x="T8" y="T9"/>
                </a:cxn>
                <a:cxn ang="0">
                  <a:pos x="T10" y="T11"/>
                </a:cxn>
              </a:cxnLst>
              <a:rect l="0" t="0" r="r" b="b"/>
              <a:pathLst>
                <a:path w="8" h="64">
                  <a:moveTo>
                    <a:pt x="4" y="0"/>
                  </a:moveTo>
                  <a:cubicBezTo>
                    <a:pt x="2" y="0"/>
                    <a:pt x="0" y="2"/>
                    <a:pt x="0" y="4"/>
                  </a:cubicBezTo>
                  <a:cubicBezTo>
                    <a:pt x="0" y="64"/>
                    <a:pt x="0" y="64"/>
                    <a:pt x="0" y="64"/>
                  </a:cubicBezTo>
                  <a:cubicBezTo>
                    <a:pt x="8" y="64"/>
                    <a:pt x="8" y="64"/>
                    <a:pt x="8" y="64"/>
                  </a:cubicBezTo>
                  <a:cubicBezTo>
                    <a:pt x="8" y="4"/>
                    <a:pt x="8" y="4"/>
                    <a:pt x="8" y="4"/>
                  </a:cubicBezTo>
                  <a:cubicBezTo>
                    <a:pt x="8" y="2"/>
                    <a:pt x="7"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1" name="Freeform 6">
              <a:extLst>
                <a:ext uri="{FF2B5EF4-FFF2-40B4-BE49-F238E27FC236}">
                  <a16:creationId xmlns:a16="http://schemas.microsoft.com/office/drawing/2014/main" id="{C849F236-CB44-409F-A2D1-952EEAAFC07B}"/>
                </a:ext>
              </a:extLst>
            </p:cNvPr>
            <p:cNvSpPr>
              <a:spLocks/>
            </p:cNvSpPr>
            <p:nvPr/>
          </p:nvSpPr>
          <p:spPr bwMode="auto">
            <a:xfrm>
              <a:off x="950" y="719"/>
              <a:ext cx="555" cy="741"/>
            </a:xfrm>
            <a:custGeom>
              <a:avLst/>
              <a:gdLst>
                <a:gd name="T0" fmla="*/ 0 w 48"/>
                <a:gd name="T1" fmla="*/ 16 h 64"/>
                <a:gd name="T2" fmla="*/ 0 w 48"/>
                <a:gd name="T3" fmla="*/ 48 h 64"/>
                <a:gd name="T4" fmla="*/ 48 w 48"/>
                <a:gd name="T5" fmla="*/ 44 h 64"/>
                <a:gd name="T6" fmla="*/ 48 w 48"/>
                <a:gd name="T7" fmla="*/ 12 h 64"/>
                <a:gd name="T8" fmla="*/ 0 w 48"/>
                <a:gd name="T9" fmla="*/ 16 h 64"/>
              </a:gdLst>
              <a:ahLst/>
              <a:cxnLst>
                <a:cxn ang="0">
                  <a:pos x="T0" y="T1"/>
                </a:cxn>
                <a:cxn ang="0">
                  <a:pos x="T2" y="T3"/>
                </a:cxn>
                <a:cxn ang="0">
                  <a:pos x="T4" y="T5"/>
                </a:cxn>
                <a:cxn ang="0">
                  <a:pos x="T6" y="T7"/>
                </a:cxn>
                <a:cxn ang="0">
                  <a:pos x="T8" y="T9"/>
                </a:cxn>
              </a:cxnLst>
              <a:rect l="0" t="0" r="r" b="b"/>
              <a:pathLst>
                <a:path w="48" h="64">
                  <a:moveTo>
                    <a:pt x="0" y="16"/>
                  </a:moveTo>
                  <a:cubicBezTo>
                    <a:pt x="0" y="48"/>
                    <a:pt x="0" y="48"/>
                    <a:pt x="0" y="48"/>
                  </a:cubicBezTo>
                  <a:cubicBezTo>
                    <a:pt x="24" y="32"/>
                    <a:pt x="24" y="64"/>
                    <a:pt x="48" y="44"/>
                  </a:cubicBezTo>
                  <a:cubicBezTo>
                    <a:pt x="48" y="12"/>
                    <a:pt x="48" y="12"/>
                    <a:pt x="48" y="12"/>
                  </a:cubicBezTo>
                  <a:cubicBezTo>
                    <a:pt x="24" y="32"/>
                    <a:pt x="24" y="0"/>
                    <a:pt x="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232" name="Group 4">
            <a:extLst>
              <a:ext uri="{FF2B5EF4-FFF2-40B4-BE49-F238E27FC236}">
                <a16:creationId xmlns:a16="http://schemas.microsoft.com/office/drawing/2014/main" id="{B289A78C-ACD6-4685-964A-F2E17B832CC3}"/>
              </a:ext>
            </a:extLst>
          </p:cNvPr>
          <p:cNvGrpSpPr>
            <a:grpSpLocks noChangeAspect="1"/>
          </p:cNvGrpSpPr>
          <p:nvPr/>
        </p:nvGrpSpPr>
        <p:grpSpPr bwMode="auto">
          <a:xfrm>
            <a:off x="1234581" y="6497247"/>
            <a:ext cx="148770" cy="176213"/>
            <a:chOff x="811" y="719"/>
            <a:chExt cx="694" cy="822"/>
          </a:xfrm>
          <a:solidFill>
            <a:srgbClr val="00B050"/>
          </a:solidFill>
        </p:grpSpPr>
        <p:sp>
          <p:nvSpPr>
            <p:cNvPr id="233" name="Freeform 5">
              <a:extLst>
                <a:ext uri="{FF2B5EF4-FFF2-40B4-BE49-F238E27FC236}">
                  <a16:creationId xmlns:a16="http://schemas.microsoft.com/office/drawing/2014/main" id="{86778EE4-7187-4A4F-9F77-FFE20E6A70C3}"/>
                </a:ext>
              </a:extLst>
            </p:cNvPr>
            <p:cNvSpPr>
              <a:spLocks/>
            </p:cNvSpPr>
            <p:nvPr/>
          </p:nvSpPr>
          <p:spPr bwMode="auto">
            <a:xfrm>
              <a:off x="811" y="800"/>
              <a:ext cx="93" cy="741"/>
            </a:xfrm>
            <a:custGeom>
              <a:avLst/>
              <a:gdLst>
                <a:gd name="T0" fmla="*/ 4 w 8"/>
                <a:gd name="T1" fmla="*/ 0 h 64"/>
                <a:gd name="T2" fmla="*/ 0 w 8"/>
                <a:gd name="T3" fmla="*/ 4 h 64"/>
                <a:gd name="T4" fmla="*/ 0 w 8"/>
                <a:gd name="T5" fmla="*/ 64 h 64"/>
                <a:gd name="T6" fmla="*/ 8 w 8"/>
                <a:gd name="T7" fmla="*/ 64 h 64"/>
                <a:gd name="T8" fmla="*/ 8 w 8"/>
                <a:gd name="T9" fmla="*/ 4 h 64"/>
                <a:gd name="T10" fmla="*/ 4 w 8"/>
                <a:gd name="T11" fmla="*/ 0 h 64"/>
              </a:gdLst>
              <a:ahLst/>
              <a:cxnLst>
                <a:cxn ang="0">
                  <a:pos x="T0" y="T1"/>
                </a:cxn>
                <a:cxn ang="0">
                  <a:pos x="T2" y="T3"/>
                </a:cxn>
                <a:cxn ang="0">
                  <a:pos x="T4" y="T5"/>
                </a:cxn>
                <a:cxn ang="0">
                  <a:pos x="T6" y="T7"/>
                </a:cxn>
                <a:cxn ang="0">
                  <a:pos x="T8" y="T9"/>
                </a:cxn>
                <a:cxn ang="0">
                  <a:pos x="T10" y="T11"/>
                </a:cxn>
              </a:cxnLst>
              <a:rect l="0" t="0" r="r" b="b"/>
              <a:pathLst>
                <a:path w="8" h="64">
                  <a:moveTo>
                    <a:pt x="4" y="0"/>
                  </a:moveTo>
                  <a:cubicBezTo>
                    <a:pt x="2" y="0"/>
                    <a:pt x="0" y="2"/>
                    <a:pt x="0" y="4"/>
                  </a:cubicBezTo>
                  <a:cubicBezTo>
                    <a:pt x="0" y="64"/>
                    <a:pt x="0" y="64"/>
                    <a:pt x="0" y="64"/>
                  </a:cubicBezTo>
                  <a:cubicBezTo>
                    <a:pt x="8" y="64"/>
                    <a:pt x="8" y="64"/>
                    <a:pt x="8" y="64"/>
                  </a:cubicBezTo>
                  <a:cubicBezTo>
                    <a:pt x="8" y="4"/>
                    <a:pt x="8" y="4"/>
                    <a:pt x="8" y="4"/>
                  </a:cubicBezTo>
                  <a:cubicBezTo>
                    <a:pt x="8" y="2"/>
                    <a:pt x="7"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4" name="Freeform 6">
              <a:extLst>
                <a:ext uri="{FF2B5EF4-FFF2-40B4-BE49-F238E27FC236}">
                  <a16:creationId xmlns:a16="http://schemas.microsoft.com/office/drawing/2014/main" id="{18C708B9-3F5B-4CE9-A2DF-F6E5DBEDC6DD}"/>
                </a:ext>
              </a:extLst>
            </p:cNvPr>
            <p:cNvSpPr>
              <a:spLocks/>
            </p:cNvSpPr>
            <p:nvPr/>
          </p:nvSpPr>
          <p:spPr bwMode="auto">
            <a:xfrm>
              <a:off x="950" y="719"/>
              <a:ext cx="555" cy="741"/>
            </a:xfrm>
            <a:custGeom>
              <a:avLst/>
              <a:gdLst>
                <a:gd name="T0" fmla="*/ 0 w 48"/>
                <a:gd name="T1" fmla="*/ 16 h 64"/>
                <a:gd name="T2" fmla="*/ 0 w 48"/>
                <a:gd name="T3" fmla="*/ 48 h 64"/>
                <a:gd name="T4" fmla="*/ 48 w 48"/>
                <a:gd name="T5" fmla="*/ 44 h 64"/>
                <a:gd name="T6" fmla="*/ 48 w 48"/>
                <a:gd name="T7" fmla="*/ 12 h 64"/>
                <a:gd name="T8" fmla="*/ 0 w 48"/>
                <a:gd name="T9" fmla="*/ 16 h 64"/>
              </a:gdLst>
              <a:ahLst/>
              <a:cxnLst>
                <a:cxn ang="0">
                  <a:pos x="T0" y="T1"/>
                </a:cxn>
                <a:cxn ang="0">
                  <a:pos x="T2" y="T3"/>
                </a:cxn>
                <a:cxn ang="0">
                  <a:pos x="T4" y="T5"/>
                </a:cxn>
                <a:cxn ang="0">
                  <a:pos x="T6" y="T7"/>
                </a:cxn>
                <a:cxn ang="0">
                  <a:pos x="T8" y="T9"/>
                </a:cxn>
              </a:cxnLst>
              <a:rect l="0" t="0" r="r" b="b"/>
              <a:pathLst>
                <a:path w="48" h="64">
                  <a:moveTo>
                    <a:pt x="0" y="16"/>
                  </a:moveTo>
                  <a:cubicBezTo>
                    <a:pt x="0" y="48"/>
                    <a:pt x="0" y="48"/>
                    <a:pt x="0" y="48"/>
                  </a:cubicBezTo>
                  <a:cubicBezTo>
                    <a:pt x="24" y="32"/>
                    <a:pt x="24" y="64"/>
                    <a:pt x="48" y="44"/>
                  </a:cubicBezTo>
                  <a:cubicBezTo>
                    <a:pt x="48" y="12"/>
                    <a:pt x="48" y="12"/>
                    <a:pt x="48" y="12"/>
                  </a:cubicBezTo>
                  <a:cubicBezTo>
                    <a:pt x="24" y="32"/>
                    <a:pt x="24" y="0"/>
                    <a:pt x="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235" name="Group 4">
            <a:extLst>
              <a:ext uri="{FF2B5EF4-FFF2-40B4-BE49-F238E27FC236}">
                <a16:creationId xmlns:a16="http://schemas.microsoft.com/office/drawing/2014/main" id="{FC08AE35-BBCF-48A0-9C80-1EBEF8AEAB81}"/>
              </a:ext>
            </a:extLst>
          </p:cNvPr>
          <p:cNvGrpSpPr>
            <a:grpSpLocks noChangeAspect="1"/>
          </p:cNvGrpSpPr>
          <p:nvPr/>
        </p:nvGrpSpPr>
        <p:grpSpPr bwMode="auto">
          <a:xfrm>
            <a:off x="3375366" y="6497247"/>
            <a:ext cx="148770" cy="176213"/>
            <a:chOff x="811" y="719"/>
            <a:chExt cx="694" cy="822"/>
          </a:xfrm>
          <a:solidFill>
            <a:schemeClr val="accent6">
              <a:lumMod val="75000"/>
            </a:schemeClr>
          </a:solidFill>
        </p:grpSpPr>
        <p:sp>
          <p:nvSpPr>
            <p:cNvPr id="236" name="Freeform 5">
              <a:extLst>
                <a:ext uri="{FF2B5EF4-FFF2-40B4-BE49-F238E27FC236}">
                  <a16:creationId xmlns:a16="http://schemas.microsoft.com/office/drawing/2014/main" id="{130744BE-558F-498B-9031-FADC0AADE2F3}"/>
                </a:ext>
              </a:extLst>
            </p:cNvPr>
            <p:cNvSpPr>
              <a:spLocks/>
            </p:cNvSpPr>
            <p:nvPr/>
          </p:nvSpPr>
          <p:spPr bwMode="auto">
            <a:xfrm>
              <a:off x="811" y="800"/>
              <a:ext cx="93" cy="741"/>
            </a:xfrm>
            <a:custGeom>
              <a:avLst/>
              <a:gdLst>
                <a:gd name="T0" fmla="*/ 4 w 8"/>
                <a:gd name="T1" fmla="*/ 0 h 64"/>
                <a:gd name="T2" fmla="*/ 0 w 8"/>
                <a:gd name="T3" fmla="*/ 4 h 64"/>
                <a:gd name="T4" fmla="*/ 0 w 8"/>
                <a:gd name="T5" fmla="*/ 64 h 64"/>
                <a:gd name="T6" fmla="*/ 8 w 8"/>
                <a:gd name="T7" fmla="*/ 64 h 64"/>
                <a:gd name="T8" fmla="*/ 8 w 8"/>
                <a:gd name="T9" fmla="*/ 4 h 64"/>
                <a:gd name="T10" fmla="*/ 4 w 8"/>
                <a:gd name="T11" fmla="*/ 0 h 64"/>
              </a:gdLst>
              <a:ahLst/>
              <a:cxnLst>
                <a:cxn ang="0">
                  <a:pos x="T0" y="T1"/>
                </a:cxn>
                <a:cxn ang="0">
                  <a:pos x="T2" y="T3"/>
                </a:cxn>
                <a:cxn ang="0">
                  <a:pos x="T4" y="T5"/>
                </a:cxn>
                <a:cxn ang="0">
                  <a:pos x="T6" y="T7"/>
                </a:cxn>
                <a:cxn ang="0">
                  <a:pos x="T8" y="T9"/>
                </a:cxn>
                <a:cxn ang="0">
                  <a:pos x="T10" y="T11"/>
                </a:cxn>
              </a:cxnLst>
              <a:rect l="0" t="0" r="r" b="b"/>
              <a:pathLst>
                <a:path w="8" h="64">
                  <a:moveTo>
                    <a:pt x="4" y="0"/>
                  </a:moveTo>
                  <a:cubicBezTo>
                    <a:pt x="2" y="0"/>
                    <a:pt x="0" y="2"/>
                    <a:pt x="0" y="4"/>
                  </a:cubicBezTo>
                  <a:cubicBezTo>
                    <a:pt x="0" y="64"/>
                    <a:pt x="0" y="64"/>
                    <a:pt x="0" y="64"/>
                  </a:cubicBezTo>
                  <a:cubicBezTo>
                    <a:pt x="8" y="64"/>
                    <a:pt x="8" y="64"/>
                    <a:pt x="8" y="64"/>
                  </a:cubicBezTo>
                  <a:cubicBezTo>
                    <a:pt x="8" y="4"/>
                    <a:pt x="8" y="4"/>
                    <a:pt x="8" y="4"/>
                  </a:cubicBezTo>
                  <a:cubicBezTo>
                    <a:pt x="8" y="2"/>
                    <a:pt x="7"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7" name="Freeform 6">
              <a:extLst>
                <a:ext uri="{FF2B5EF4-FFF2-40B4-BE49-F238E27FC236}">
                  <a16:creationId xmlns:a16="http://schemas.microsoft.com/office/drawing/2014/main" id="{718D158B-BFBE-4899-9943-3B01137E71E7}"/>
                </a:ext>
              </a:extLst>
            </p:cNvPr>
            <p:cNvSpPr>
              <a:spLocks/>
            </p:cNvSpPr>
            <p:nvPr/>
          </p:nvSpPr>
          <p:spPr bwMode="auto">
            <a:xfrm>
              <a:off x="950" y="719"/>
              <a:ext cx="555" cy="741"/>
            </a:xfrm>
            <a:custGeom>
              <a:avLst/>
              <a:gdLst>
                <a:gd name="T0" fmla="*/ 0 w 48"/>
                <a:gd name="T1" fmla="*/ 16 h 64"/>
                <a:gd name="T2" fmla="*/ 0 w 48"/>
                <a:gd name="T3" fmla="*/ 48 h 64"/>
                <a:gd name="T4" fmla="*/ 48 w 48"/>
                <a:gd name="T5" fmla="*/ 44 h 64"/>
                <a:gd name="T6" fmla="*/ 48 w 48"/>
                <a:gd name="T7" fmla="*/ 12 h 64"/>
                <a:gd name="T8" fmla="*/ 0 w 48"/>
                <a:gd name="T9" fmla="*/ 16 h 64"/>
              </a:gdLst>
              <a:ahLst/>
              <a:cxnLst>
                <a:cxn ang="0">
                  <a:pos x="T0" y="T1"/>
                </a:cxn>
                <a:cxn ang="0">
                  <a:pos x="T2" y="T3"/>
                </a:cxn>
                <a:cxn ang="0">
                  <a:pos x="T4" y="T5"/>
                </a:cxn>
                <a:cxn ang="0">
                  <a:pos x="T6" y="T7"/>
                </a:cxn>
                <a:cxn ang="0">
                  <a:pos x="T8" y="T9"/>
                </a:cxn>
              </a:cxnLst>
              <a:rect l="0" t="0" r="r" b="b"/>
              <a:pathLst>
                <a:path w="48" h="64">
                  <a:moveTo>
                    <a:pt x="0" y="16"/>
                  </a:moveTo>
                  <a:cubicBezTo>
                    <a:pt x="0" y="48"/>
                    <a:pt x="0" y="48"/>
                    <a:pt x="0" y="48"/>
                  </a:cubicBezTo>
                  <a:cubicBezTo>
                    <a:pt x="24" y="32"/>
                    <a:pt x="24" y="64"/>
                    <a:pt x="48" y="44"/>
                  </a:cubicBezTo>
                  <a:cubicBezTo>
                    <a:pt x="48" y="12"/>
                    <a:pt x="48" y="12"/>
                    <a:pt x="48" y="12"/>
                  </a:cubicBezTo>
                  <a:cubicBezTo>
                    <a:pt x="24" y="32"/>
                    <a:pt x="24" y="0"/>
                    <a:pt x="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38" name="Rectangle 237">
            <a:extLst>
              <a:ext uri="{FF2B5EF4-FFF2-40B4-BE49-F238E27FC236}">
                <a16:creationId xmlns:a16="http://schemas.microsoft.com/office/drawing/2014/main" id="{976BB76C-7D05-41FD-8AE5-B595546207B4}"/>
              </a:ext>
            </a:extLst>
          </p:cNvPr>
          <p:cNvSpPr/>
          <p:nvPr/>
        </p:nvSpPr>
        <p:spPr>
          <a:xfrm>
            <a:off x="1323672" y="6465015"/>
            <a:ext cx="663943" cy="2406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1" dirty="0">
                <a:solidFill>
                  <a:schemeClr val="tx1"/>
                </a:solidFill>
              </a:rPr>
              <a:t>Easy build-up</a:t>
            </a:r>
          </a:p>
        </p:txBody>
      </p:sp>
      <p:sp>
        <p:nvSpPr>
          <p:cNvPr id="239" name="Rectangle 238">
            <a:extLst>
              <a:ext uri="{FF2B5EF4-FFF2-40B4-BE49-F238E27FC236}">
                <a16:creationId xmlns:a16="http://schemas.microsoft.com/office/drawing/2014/main" id="{3BF5477F-7E89-4507-B592-C57D6A65E6E7}"/>
              </a:ext>
            </a:extLst>
          </p:cNvPr>
          <p:cNvSpPr/>
          <p:nvPr/>
        </p:nvSpPr>
        <p:spPr>
          <a:xfrm>
            <a:off x="2287360" y="6489813"/>
            <a:ext cx="937036" cy="2448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1" dirty="0">
                <a:solidFill>
                  <a:schemeClr val="tx1"/>
                </a:solidFill>
              </a:rPr>
              <a:t>New development </a:t>
            </a:r>
          </a:p>
        </p:txBody>
      </p:sp>
      <p:sp>
        <p:nvSpPr>
          <p:cNvPr id="240" name="Rectangle 239">
            <a:extLst>
              <a:ext uri="{FF2B5EF4-FFF2-40B4-BE49-F238E27FC236}">
                <a16:creationId xmlns:a16="http://schemas.microsoft.com/office/drawing/2014/main" id="{E26E8541-5CB2-40C9-A7FD-2B9BAF28C0AA}"/>
              </a:ext>
            </a:extLst>
          </p:cNvPr>
          <p:cNvSpPr/>
          <p:nvPr/>
        </p:nvSpPr>
        <p:spPr>
          <a:xfrm>
            <a:off x="3496745" y="6465015"/>
            <a:ext cx="939406" cy="2406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1" dirty="0">
                <a:solidFill>
                  <a:schemeClr val="tx1"/>
                </a:solidFill>
              </a:rPr>
              <a:t>Strong technological complexity</a:t>
            </a:r>
          </a:p>
        </p:txBody>
      </p:sp>
      <p:sp>
        <p:nvSpPr>
          <p:cNvPr id="95" name="Text Placeholder 38">
            <a:extLst>
              <a:ext uri="{FF2B5EF4-FFF2-40B4-BE49-F238E27FC236}">
                <a16:creationId xmlns:a16="http://schemas.microsoft.com/office/drawing/2014/main" id="{56206D67-3BB2-497F-AB77-ABD8C7C318BA}"/>
              </a:ext>
            </a:extLst>
          </p:cNvPr>
          <p:cNvSpPr txBox="1">
            <a:spLocks/>
          </p:cNvSpPr>
          <p:nvPr/>
        </p:nvSpPr>
        <p:spPr>
          <a:xfrm>
            <a:off x="5172051" y="6371796"/>
            <a:ext cx="3365367" cy="255341"/>
          </a:xfrm>
        </p:spPr>
        <p:txBody>
          <a:bodyPr/>
          <a:lstStyle>
            <a:lvl1pPr marL="371464" indent="-371464" algn="l" defTabSz="990570" rtl="0" eaLnBrk="1" latinLnBrk="0" hangingPunct="1">
              <a:spcBef>
                <a:spcPct val="20000"/>
              </a:spcBef>
              <a:buFont typeface="Arial" pitchFamily="34" charset="0"/>
              <a:buChar char="•"/>
              <a:defRPr sz="3467" kern="1200">
                <a:solidFill>
                  <a:schemeClr val="tx1"/>
                </a:solidFill>
                <a:latin typeface="+mn-lt"/>
                <a:ea typeface="+mn-ea"/>
                <a:cs typeface="+mn-cs"/>
              </a:defRPr>
            </a:lvl1pPr>
            <a:lvl2pPr marL="804838" indent="-309553" algn="l" defTabSz="990570" rtl="0" eaLnBrk="1" latinLnBrk="0" hangingPunct="1">
              <a:spcBef>
                <a:spcPct val="20000"/>
              </a:spcBef>
              <a:buFont typeface="Arial" pitchFamily="34" charset="0"/>
              <a:buChar char="–"/>
              <a:defRPr sz="3033" kern="1200">
                <a:solidFill>
                  <a:schemeClr val="tx1"/>
                </a:solidFill>
                <a:latin typeface="+mn-lt"/>
                <a:ea typeface="+mn-ea"/>
                <a:cs typeface="+mn-cs"/>
              </a:defRPr>
            </a:lvl2pPr>
            <a:lvl3pPr marL="1238212" indent="-247642" algn="l" defTabSz="990570" rtl="0" eaLnBrk="1" latinLnBrk="0" hangingPunct="1">
              <a:spcBef>
                <a:spcPct val="20000"/>
              </a:spcBef>
              <a:buFont typeface="Arial" pitchFamily="34" charset="0"/>
              <a:buChar char="•"/>
              <a:defRPr sz="2600" kern="1200">
                <a:solidFill>
                  <a:schemeClr val="tx1"/>
                </a:solidFill>
                <a:latin typeface="+mn-lt"/>
                <a:ea typeface="+mn-ea"/>
                <a:cs typeface="+mn-cs"/>
              </a:defRPr>
            </a:lvl3pPr>
            <a:lvl4pPr marL="1733497"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4pPr>
            <a:lvl5pPr marL="2228781"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5pPr>
            <a:lvl6pPr marL="2724066"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6pPr>
            <a:lvl7pPr marL="3219351"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7pPr>
            <a:lvl8pPr marL="3714636"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8pPr>
            <a:lvl9pPr marL="4209920"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9pPr>
          </a:lstStyle>
          <a:p>
            <a:pPr marL="0" indent="0">
              <a:buNone/>
            </a:pPr>
            <a:r>
              <a:rPr lang="en-US" sz="800" i="1" dirty="0">
                <a:solidFill>
                  <a:schemeClr val="bg1"/>
                </a:solidFill>
                <a:latin typeface="+mj-lt"/>
              </a:rPr>
              <a:t>Sources: eleven research and analysis, expert calls</a:t>
            </a:r>
          </a:p>
        </p:txBody>
      </p:sp>
    </p:spTree>
    <p:extLst>
      <p:ext uri="{BB962C8B-B14F-4D97-AF65-F5344CB8AC3E}">
        <p14:creationId xmlns:p14="http://schemas.microsoft.com/office/powerpoint/2010/main" val="1198672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t 1" hidden="1">
            <a:extLst>
              <a:ext uri="{FF2B5EF4-FFF2-40B4-BE49-F238E27FC236}">
                <a16:creationId xmlns:a16="http://schemas.microsoft.com/office/drawing/2014/main" id="{814ECDF5-7C96-4D64-9DFF-F99D3E656D39}"/>
              </a:ext>
            </a:extLst>
          </p:cNvPr>
          <p:cNvGraphicFramePr>
            <a:graphicFrameLocks noChangeAspect="1"/>
          </p:cNvGraphicFramePr>
          <p:nvPr>
            <p:custDataLst>
              <p:tags r:id="rId1"/>
            </p:custDataLst>
            <p:extLst>
              <p:ext uri="{D42A27DB-BD31-4B8C-83A1-F6EECF244321}">
                <p14:modId xmlns:p14="http://schemas.microsoft.com/office/powerpoint/2010/main" val="105153896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15" imgH="416" progId="TCLayout.ActiveDocument.1">
                  <p:embed/>
                </p:oleObj>
              </mc:Choice>
              <mc:Fallback>
                <p:oleObj name="think-cell Slide" r:id="rId3" imgW="415" imgH="416" progId="TCLayout.ActiveDocument.1">
                  <p:embed/>
                  <p:pic>
                    <p:nvPicPr>
                      <p:cNvPr id="2" name="Objet 1" hidden="1">
                        <a:extLst>
                          <a:ext uri="{FF2B5EF4-FFF2-40B4-BE49-F238E27FC236}">
                            <a16:creationId xmlns:a16="http://schemas.microsoft.com/office/drawing/2014/main" id="{814ECDF5-7C96-4D64-9DFF-F99D3E656D3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3" name="Agenda">
            <a:extLst>
              <a:ext uri="{FF2B5EF4-FFF2-40B4-BE49-F238E27FC236}">
                <a16:creationId xmlns:a16="http://schemas.microsoft.com/office/drawing/2014/main" id="{DC0B6CE0-071E-44A6-82A3-BC4FF5D83B27}"/>
              </a:ext>
            </a:extLst>
          </p:cNvPr>
          <p:cNvSpPr txBox="1"/>
          <p:nvPr/>
        </p:nvSpPr>
        <p:spPr>
          <a:xfrm rot="16200000">
            <a:off x="-1731601" y="3124800"/>
            <a:ext cx="4867275" cy="1088573"/>
          </a:xfrm>
          <a:prstGeom prst="rect">
            <a:avLst/>
          </a:prstGeom>
          <a:noFill/>
        </p:spPr>
        <p:txBody>
          <a:bodyPr vert="horz" wrap="square" rtlCol="0">
            <a:noAutofit/>
          </a:bodyPr>
          <a:lstStyle/>
          <a:p>
            <a:pPr algn="ctr"/>
            <a:r>
              <a:rPr lang="en-US" sz="6000" b="1" dirty="0">
                <a:solidFill>
                  <a:srgbClr val="009DB0"/>
                </a:solidFill>
                <a:latin typeface="+mj-lt"/>
              </a:rPr>
              <a:t>AGENDA</a:t>
            </a:r>
          </a:p>
        </p:txBody>
      </p:sp>
      <p:sp>
        <p:nvSpPr>
          <p:cNvPr id="4" name="Flèche Partie 1">
            <a:extLst>
              <a:ext uri="{FF2B5EF4-FFF2-40B4-BE49-F238E27FC236}">
                <a16:creationId xmlns:a16="http://schemas.microsoft.com/office/drawing/2014/main" id="{2DE3B9FB-389E-44C4-A5C5-F3E880E483DD}"/>
              </a:ext>
            </a:extLst>
          </p:cNvPr>
          <p:cNvSpPr/>
          <p:nvPr/>
        </p:nvSpPr>
        <p:spPr bwMode="auto">
          <a:xfrm>
            <a:off x="1641599" y="2232790"/>
            <a:ext cx="7459200" cy="613834"/>
          </a:xfrm>
          <a:prstGeom prst="homePlate">
            <a:avLst/>
          </a:prstGeom>
          <a:solidFill>
            <a:srgbClr val="93CDDD">
              <a:alpha val="46000"/>
            </a:srgbClr>
          </a:solidFill>
          <a:ln w="9525" cap="flat" cmpd="sng" algn="ctr">
            <a:noFill/>
            <a:prstDash val="solid"/>
            <a:round/>
            <a:headEnd type="none" w="med" len="med"/>
            <a:tailEnd type="none" w="med" len="med"/>
          </a:ln>
          <a:effectLst/>
        </p:spPr>
        <p:txBody>
          <a:bodyPr vert="horz" wrap="square" lIns="396000" tIns="45720" rIns="91440" bIns="45720" numCol="1" rtlCol="0" anchor="ctr" anchorCtr="0" compatLnSpc="1">
            <a:prstTxWarp prst="textNoShape">
              <a:avLst/>
            </a:prstTxWarp>
          </a:bodyPr>
          <a:lstStyle/>
          <a:p>
            <a:pPr marL="118800" marR="0" indent="0"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a:ln>
                  <a:noFill/>
                </a:ln>
                <a:solidFill>
                  <a:srgbClr val="009DB0"/>
                </a:solidFill>
                <a:effectLst/>
                <a:latin typeface="+mj-lt"/>
              </a:rPr>
              <a:t>Executive summary</a:t>
            </a:r>
          </a:p>
        </p:txBody>
      </p:sp>
      <p:sp>
        <p:nvSpPr>
          <p:cNvPr id="5" name="Oval Partie">
            <a:extLst>
              <a:ext uri="{FF2B5EF4-FFF2-40B4-BE49-F238E27FC236}">
                <a16:creationId xmlns:a16="http://schemas.microsoft.com/office/drawing/2014/main" id="{69738651-3BD3-4216-A121-92EE72F9C26E}"/>
              </a:ext>
            </a:extLst>
          </p:cNvPr>
          <p:cNvSpPr/>
          <p:nvPr/>
        </p:nvSpPr>
        <p:spPr bwMode="auto">
          <a:xfrm>
            <a:off x="1717200" y="2403656"/>
            <a:ext cx="288000" cy="288000"/>
          </a:xfrm>
          <a:prstGeom prst="ellips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b="1" i="0" u="none" strike="noStrike" cap="none" normalizeH="0" baseline="0" dirty="0">
                <a:ln>
                  <a:noFill/>
                </a:ln>
                <a:solidFill>
                  <a:srgbClr val="009DB0"/>
                </a:solidFill>
                <a:effectLst/>
                <a:latin typeface="+mj-lt"/>
              </a:rPr>
              <a:t>1</a:t>
            </a:r>
          </a:p>
        </p:txBody>
      </p:sp>
      <p:sp>
        <p:nvSpPr>
          <p:cNvPr id="6" name="Numero slide Partie">
            <a:extLst>
              <a:ext uri="{FF2B5EF4-FFF2-40B4-BE49-F238E27FC236}">
                <a16:creationId xmlns:a16="http://schemas.microsoft.com/office/drawing/2014/main" id="{242A9D11-D3DE-4F7E-826C-227A04F22B12}"/>
              </a:ext>
            </a:extLst>
          </p:cNvPr>
          <p:cNvSpPr/>
          <p:nvPr/>
        </p:nvSpPr>
        <p:spPr bwMode="auto">
          <a:xfrm>
            <a:off x="8197351" y="2367427"/>
            <a:ext cx="853200" cy="409224"/>
          </a:xfrm>
          <a:prstGeom prst="rect">
            <a:avLst/>
          </a:prstGeom>
          <a:no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r>
              <a:rPr kumimoji="0" lang="en-US" sz="1200" b="0" i="1" u="sng" strike="noStrike" cap="none" normalizeH="0" baseline="0" dirty="0">
                <a:ln>
                  <a:noFill/>
                </a:ln>
                <a:solidFill>
                  <a:srgbClr val="009DB0"/>
                </a:solidFill>
                <a:effectLst/>
                <a:latin typeface="+mj-lt"/>
                <a:hlinkClick r:id="rId5" action="ppaction://hlinksldjump">
                  <a:extLst>
                    <a:ext uri="{A12FA001-AC4F-418D-AE19-62706E023703}">
                      <ahyp:hlinkClr xmlns:ahyp="http://schemas.microsoft.com/office/drawing/2018/hyperlinkcolor" val="tx"/>
                    </a:ext>
                  </a:extLst>
                </a:hlinkClick>
              </a:rPr>
              <a:t>Page </a:t>
            </a:r>
            <a:r>
              <a:rPr kumimoji="0" lang="en-US" sz="1200" b="0" i="1" u="sng" strike="noStrike" cap="none" normalizeH="0" baseline="0" dirty="0">
                <a:ln>
                  <a:noFill/>
                </a:ln>
                <a:solidFill>
                  <a:srgbClr val="009DB0"/>
                </a:solidFill>
                <a:effectLst/>
                <a:latin typeface="+mj-lt"/>
              </a:rPr>
              <a:t>6</a:t>
            </a:r>
          </a:p>
        </p:txBody>
      </p:sp>
      <p:sp>
        <p:nvSpPr>
          <p:cNvPr id="7" name="Flèche Partie 2">
            <a:extLst>
              <a:ext uri="{FF2B5EF4-FFF2-40B4-BE49-F238E27FC236}">
                <a16:creationId xmlns:a16="http://schemas.microsoft.com/office/drawing/2014/main" id="{ED3DDDA4-13C0-4B5E-BF69-1052ACC41BFF}"/>
              </a:ext>
            </a:extLst>
          </p:cNvPr>
          <p:cNvSpPr/>
          <p:nvPr/>
        </p:nvSpPr>
        <p:spPr bwMode="auto">
          <a:xfrm>
            <a:off x="1641599" y="2948931"/>
            <a:ext cx="7459200" cy="613834"/>
          </a:xfrm>
          <a:prstGeom prst="homePlate">
            <a:avLst/>
          </a:prstGeom>
          <a:solidFill>
            <a:srgbClr val="93CDDD">
              <a:alpha val="46000"/>
            </a:srgbClr>
          </a:solidFill>
          <a:ln w="9525" cap="flat" cmpd="sng" algn="ctr">
            <a:noFill/>
            <a:prstDash val="solid"/>
            <a:round/>
            <a:headEnd type="none" w="med" len="med"/>
            <a:tailEnd type="none" w="med" len="med"/>
          </a:ln>
          <a:effectLst/>
        </p:spPr>
        <p:txBody>
          <a:bodyPr vert="horz" wrap="square" lIns="396000" tIns="45720" rIns="91440" bIns="45720" numCol="1" rtlCol="0" anchor="ctr" anchorCtr="0" compatLnSpc="1">
            <a:prstTxWarp prst="textNoShape">
              <a:avLst/>
            </a:prstTxWarp>
          </a:bodyPr>
          <a:lstStyle/>
          <a:p>
            <a:pPr marL="118800" marR="0" indent="0"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a:ln>
                  <a:noFill/>
                </a:ln>
                <a:solidFill>
                  <a:srgbClr val="009DB0"/>
                </a:solidFill>
                <a:effectLst/>
                <a:latin typeface="+mj-lt"/>
              </a:rPr>
              <a:t>Outside-in assessment of Hestia’s digital projects</a:t>
            </a:r>
          </a:p>
        </p:txBody>
      </p:sp>
      <p:sp>
        <p:nvSpPr>
          <p:cNvPr id="8" name="Oval Partie">
            <a:extLst>
              <a:ext uri="{FF2B5EF4-FFF2-40B4-BE49-F238E27FC236}">
                <a16:creationId xmlns:a16="http://schemas.microsoft.com/office/drawing/2014/main" id="{8BBC4B01-AC6E-4A2C-94BE-4671AA78B713}"/>
              </a:ext>
            </a:extLst>
          </p:cNvPr>
          <p:cNvSpPr/>
          <p:nvPr/>
        </p:nvSpPr>
        <p:spPr bwMode="auto">
          <a:xfrm>
            <a:off x="1717200" y="3119797"/>
            <a:ext cx="288000" cy="288000"/>
          </a:xfrm>
          <a:prstGeom prst="ellips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b="1" i="0" u="none" strike="noStrike" cap="none" normalizeH="0" baseline="0" dirty="0">
                <a:ln>
                  <a:noFill/>
                </a:ln>
                <a:solidFill>
                  <a:srgbClr val="009DB0"/>
                </a:solidFill>
                <a:effectLst/>
                <a:latin typeface="+mj-lt"/>
              </a:rPr>
              <a:t>2</a:t>
            </a:r>
          </a:p>
        </p:txBody>
      </p:sp>
      <p:sp>
        <p:nvSpPr>
          <p:cNvPr id="9" name="Numero slide Partie">
            <a:extLst>
              <a:ext uri="{FF2B5EF4-FFF2-40B4-BE49-F238E27FC236}">
                <a16:creationId xmlns:a16="http://schemas.microsoft.com/office/drawing/2014/main" id="{0F4EEDA1-A552-47C1-9DED-CAE86E2B5460}"/>
              </a:ext>
            </a:extLst>
          </p:cNvPr>
          <p:cNvSpPr/>
          <p:nvPr/>
        </p:nvSpPr>
        <p:spPr bwMode="auto">
          <a:xfrm>
            <a:off x="8197351" y="3083568"/>
            <a:ext cx="853200" cy="409224"/>
          </a:xfrm>
          <a:prstGeom prst="rect">
            <a:avLst/>
          </a:prstGeom>
          <a:no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r>
              <a:rPr kumimoji="0" lang="en-US" sz="1200" b="0" i="1" u="sng" strike="noStrike" cap="none" normalizeH="0" baseline="0" dirty="0">
                <a:ln>
                  <a:noFill/>
                </a:ln>
                <a:solidFill>
                  <a:schemeClr val="accent5">
                    <a:lumMod val="75000"/>
                  </a:schemeClr>
                </a:solidFill>
                <a:effectLst/>
                <a:latin typeface="+mj-lt"/>
                <a:hlinkClick r:id="rId6" action="ppaction://hlinksldjump">
                  <a:extLst>
                    <a:ext uri="{A12FA001-AC4F-418D-AE19-62706E023703}">
                      <ahyp:hlinkClr xmlns:ahyp="http://schemas.microsoft.com/office/drawing/2018/hyperlinkcolor" val="tx"/>
                    </a:ext>
                  </a:extLst>
                </a:hlinkClick>
              </a:rPr>
              <a:t>Page</a:t>
            </a:r>
            <a:r>
              <a:rPr kumimoji="0" lang="en-US" sz="1200" b="0" i="1" u="sng" strike="noStrike" cap="none" normalizeH="0" baseline="0" dirty="0">
                <a:ln>
                  <a:noFill/>
                </a:ln>
                <a:solidFill>
                  <a:schemeClr val="accent5">
                    <a:lumMod val="75000"/>
                  </a:schemeClr>
                </a:solidFill>
                <a:effectLst/>
                <a:latin typeface="+mj-lt"/>
              </a:rPr>
              <a:t> </a:t>
            </a:r>
            <a:r>
              <a:rPr lang="en-US" sz="1200" i="1" u="sng" dirty="0">
                <a:solidFill>
                  <a:schemeClr val="accent5">
                    <a:lumMod val="75000"/>
                  </a:schemeClr>
                </a:solidFill>
                <a:latin typeface="+mj-lt"/>
              </a:rPr>
              <a:t>23</a:t>
            </a:r>
            <a:endParaRPr kumimoji="0" lang="en-US" sz="1200" b="0" i="1" u="sng" strike="noStrike" cap="none" normalizeH="0" baseline="0" dirty="0">
              <a:ln>
                <a:noFill/>
              </a:ln>
              <a:solidFill>
                <a:schemeClr val="accent5">
                  <a:lumMod val="75000"/>
                </a:schemeClr>
              </a:solidFill>
              <a:effectLst/>
              <a:latin typeface="+mj-lt"/>
            </a:endParaRPr>
          </a:p>
        </p:txBody>
      </p:sp>
      <p:sp>
        <p:nvSpPr>
          <p:cNvPr id="13" name="Flèche Partie 4">
            <a:extLst>
              <a:ext uri="{FF2B5EF4-FFF2-40B4-BE49-F238E27FC236}">
                <a16:creationId xmlns:a16="http://schemas.microsoft.com/office/drawing/2014/main" id="{B1098745-8BF6-4065-AFBD-2424FEF2474A}"/>
              </a:ext>
            </a:extLst>
          </p:cNvPr>
          <p:cNvSpPr/>
          <p:nvPr/>
        </p:nvSpPr>
        <p:spPr bwMode="auto">
          <a:xfrm>
            <a:off x="1641599" y="3682001"/>
            <a:ext cx="7459200" cy="613834"/>
          </a:xfrm>
          <a:prstGeom prst="homePlate">
            <a:avLst/>
          </a:prstGeom>
          <a:solidFill>
            <a:srgbClr val="93CDDD">
              <a:alpha val="46000"/>
            </a:srgbClr>
          </a:solidFill>
          <a:ln w="9525" cap="flat" cmpd="sng" algn="ctr">
            <a:noFill/>
            <a:prstDash val="solid"/>
            <a:round/>
            <a:headEnd type="none" w="med" len="med"/>
            <a:tailEnd type="none" w="med" len="med"/>
          </a:ln>
          <a:effectLst/>
        </p:spPr>
        <p:txBody>
          <a:bodyPr vert="horz" wrap="square" lIns="396000" tIns="45720" rIns="91440" bIns="45720" numCol="1" rtlCol="0" anchor="ctr" anchorCtr="0" compatLnSpc="1">
            <a:prstTxWarp prst="textNoShape">
              <a:avLst/>
            </a:prstTxWarp>
          </a:bodyPr>
          <a:lstStyle/>
          <a:p>
            <a:pPr marL="118800" marR="0" indent="0"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a:ln>
                  <a:noFill/>
                </a:ln>
                <a:solidFill>
                  <a:srgbClr val="009DB0"/>
                </a:solidFill>
                <a:effectLst/>
                <a:latin typeface="+mj-lt"/>
              </a:rPr>
              <a:t>Risk/opportunity analysis of platform business models</a:t>
            </a:r>
          </a:p>
        </p:txBody>
      </p:sp>
      <p:sp>
        <p:nvSpPr>
          <p:cNvPr id="14" name="Oval Partie">
            <a:extLst>
              <a:ext uri="{FF2B5EF4-FFF2-40B4-BE49-F238E27FC236}">
                <a16:creationId xmlns:a16="http://schemas.microsoft.com/office/drawing/2014/main" id="{3481A5C8-DC25-4E6B-B743-77F4865585BE}"/>
              </a:ext>
            </a:extLst>
          </p:cNvPr>
          <p:cNvSpPr/>
          <p:nvPr/>
        </p:nvSpPr>
        <p:spPr bwMode="auto">
          <a:xfrm>
            <a:off x="1717200" y="3852867"/>
            <a:ext cx="288000" cy="288000"/>
          </a:xfrm>
          <a:prstGeom prst="ellips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b="1" i="0" u="none" strike="noStrike" cap="none" normalizeH="0" baseline="0" dirty="0">
                <a:ln>
                  <a:noFill/>
                </a:ln>
                <a:solidFill>
                  <a:srgbClr val="009DB0"/>
                </a:solidFill>
                <a:effectLst/>
                <a:latin typeface="+mj-lt"/>
              </a:rPr>
              <a:t>3</a:t>
            </a:r>
          </a:p>
        </p:txBody>
      </p:sp>
      <p:sp>
        <p:nvSpPr>
          <p:cNvPr id="15" name="Numero slide Partie">
            <a:extLst>
              <a:ext uri="{FF2B5EF4-FFF2-40B4-BE49-F238E27FC236}">
                <a16:creationId xmlns:a16="http://schemas.microsoft.com/office/drawing/2014/main" id="{37F79159-1614-406A-B438-7BE1E6E3101D}"/>
              </a:ext>
            </a:extLst>
          </p:cNvPr>
          <p:cNvSpPr/>
          <p:nvPr/>
        </p:nvSpPr>
        <p:spPr bwMode="auto">
          <a:xfrm>
            <a:off x="8197351" y="3816638"/>
            <a:ext cx="853200" cy="409224"/>
          </a:xfrm>
          <a:prstGeom prst="rect">
            <a:avLst/>
          </a:prstGeom>
          <a:no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r>
              <a:rPr kumimoji="0" lang="en-US" sz="1200" b="0" i="1" u="sng" strike="noStrike" cap="none" normalizeH="0" baseline="0" dirty="0">
                <a:ln>
                  <a:noFill/>
                </a:ln>
                <a:solidFill>
                  <a:srgbClr val="009DB0"/>
                </a:solidFill>
                <a:effectLst/>
                <a:latin typeface="+mj-lt"/>
                <a:hlinkClick r:id="rId7" action="ppaction://hlinksldjump">
                  <a:extLst>
                    <a:ext uri="{A12FA001-AC4F-418D-AE19-62706E023703}">
                      <ahyp:hlinkClr xmlns:ahyp="http://schemas.microsoft.com/office/drawing/2018/hyperlinkcolor" val="tx"/>
                    </a:ext>
                  </a:extLst>
                </a:hlinkClick>
              </a:rPr>
              <a:t>Page </a:t>
            </a:r>
            <a:r>
              <a:rPr kumimoji="0" lang="en-US" sz="1200" b="0" i="1" u="sng" strike="noStrike" cap="none" normalizeH="0" baseline="0" dirty="0">
                <a:ln>
                  <a:noFill/>
                </a:ln>
                <a:solidFill>
                  <a:srgbClr val="009DB0"/>
                </a:solidFill>
                <a:effectLst/>
                <a:latin typeface="+mj-lt"/>
              </a:rPr>
              <a:t>5</a:t>
            </a:r>
            <a:r>
              <a:rPr lang="en-US" sz="1200" i="1" u="sng" dirty="0">
                <a:solidFill>
                  <a:srgbClr val="009DB0"/>
                </a:solidFill>
                <a:latin typeface="+mj-lt"/>
              </a:rPr>
              <a:t>1</a:t>
            </a:r>
            <a:endParaRPr kumimoji="0" lang="en-US" sz="1200" b="0" i="1" u="sng" strike="noStrike" cap="none" normalizeH="0" baseline="0" dirty="0">
              <a:ln>
                <a:noFill/>
              </a:ln>
              <a:solidFill>
                <a:srgbClr val="009DB0"/>
              </a:solidFill>
              <a:effectLst/>
              <a:latin typeface="+mj-lt"/>
            </a:endParaRPr>
          </a:p>
        </p:txBody>
      </p:sp>
      <p:sp>
        <p:nvSpPr>
          <p:cNvPr id="16" name="Flèche Partie 5">
            <a:extLst>
              <a:ext uri="{FF2B5EF4-FFF2-40B4-BE49-F238E27FC236}">
                <a16:creationId xmlns:a16="http://schemas.microsoft.com/office/drawing/2014/main" id="{FFF23C2F-78E0-477D-90B5-6C5DA8402A80}"/>
              </a:ext>
            </a:extLst>
          </p:cNvPr>
          <p:cNvSpPr/>
          <p:nvPr/>
        </p:nvSpPr>
        <p:spPr bwMode="auto">
          <a:xfrm>
            <a:off x="1641599" y="4398141"/>
            <a:ext cx="7459200" cy="613834"/>
          </a:xfrm>
          <a:prstGeom prst="homePlate">
            <a:avLst/>
          </a:prstGeom>
          <a:solidFill>
            <a:srgbClr val="93CDDD">
              <a:alpha val="46000"/>
            </a:srgbClr>
          </a:solidFill>
          <a:ln w="9525" cap="flat" cmpd="sng" algn="ctr">
            <a:noFill/>
            <a:prstDash val="solid"/>
            <a:round/>
            <a:headEnd type="none" w="med" len="med"/>
            <a:tailEnd type="none" w="med" len="med"/>
          </a:ln>
          <a:effectLst/>
        </p:spPr>
        <p:txBody>
          <a:bodyPr vert="horz" wrap="square" lIns="396000" tIns="45720" rIns="91440" bIns="45720" numCol="1" rtlCol="0" anchor="ctr" anchorCtr="0" compatLnSpc="1">
            <a:prstTxWarp prst="textNoShape">
              <a:avLst/>
            </a:prstTxWarp>
          </a:bodyPr>
          <a:lstStyle/>
          <a:p>
            <a:pPr marL="118800" marR="0" indent="0" defTabSz="914400" rtl="0" eaLnBrk="1" fontAlgn="base" latinLnBrk="0" hangingPunct="1">
              <a:lnSpc>
                <a:spcPts val="1300"/>
              </a:lnSpc>
              <a:spcBef>
                <a:spcPct val="0"/>
              </a:spcBef>
              <a:spcAft>
                <a:spcPct val="0"/>
              </a:spcAft>
              <a:buClrTx/>
              <a:buSzTx/>
              <a:buFontTx/>
              <a:buNone/>
              <a:tabLst/>
            </a:pPr>
            <a:r>
              <a:rPr kumimoji="0" lang="en-US" sz="1200" b="1" i="0" u="none" strike="noStrike" cap="none" normalizeH="0" baseline="0" dirty="0">
                <a:ln>
                  <a:noFill/>
                </a:ln>
                <a:solidFill>
                  <a:srgbClr val="009DB0"/>
                </a:solidFill>
                <a:effectLst/>
                <a:latin typeface="+mj-lt"/>
              </a:rPr>
              <a:t>Appendix</a:t>
            </a:r>
          </a:p>
        </p:txBody>
      </p:sp>
      <p:sp>
        <p:nvSpPr>
          <p:cNvPr id="17" name="Oval Partie">
            <a:extLst>
              <a:ext uri="{FF2B5EF4-FFF2-40B4-BE49-F238E27FC236}">
                <a16:creationId xmlns:a16="http://schemas.microsoft.com/office/drawing/2014/main" id="{27A6989C-0669-4382-98AF-96ECB8BF9B36}"/>
              </a:ext>
            </a:extLst>
          </p:cNvPr>
          <p:cNvSpPr/>
          <p:nvPr/>
        </p:nvSpPr>
        <p:spPr bwMode="auto">
          <a:xfrm>
            <a:off x="1717200" y="4569007"/>
            <a:ext cx="288000" cy="288000"/>
          </a:xfrm>
          <a:prstGeom prst="ellips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b="1" i="0" u="none" strike="noStrike" cap="none" normalizeH="0" baseline="0" dirty="0">
                <a:ln>
                  <a:noFill/>
                </a:ln>
                <a:solidFill>
                  <a:srgbClr val="009DB0"/>
                </a:solidFill>
                <a:effectLst/>
                <a:latin typeface="+mj-lt"/>
              </a:rPr>
              <a:t>4</a:t>
            </a:r>
          </a:p>
        </p:txBody>
      </p:sp>
      <p:sp>
        <p:nvSpPr>
          <p:cNvPr id="18" name="Numero slide Partie">
            <a:extLst>
              <a:ext uri="{FF2B5EF4-FFF2-40B4-BE49-F238E27FC236}">
                <a16:creationId xmlns:a16="http://schemas.microsoft.com/office/drawing/2014/main" id="{9C7BC9B1-6A93-47CF-9A30-660E932A58B7}"/>
              </a:ext>
            </a:extLst>
          </p:cNvPr>
          <p:cNvSpPr/>
          <p:nvPr/>
        </p:nvSpPr>
        <p:spPr bwMode="auto">
          <a:xfrm>
            <a:off x="8197351" y="4532778"/>
            <a:ext cx="853200" cy="409224"/>
          </a:xfrm>
          <a:prstGeom prst="rect">
            <a:avLst/>
          </a:prstGeom>
          <a:no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r>
              <a:rPr kumimoji="0" lang="en-US" sz="1200" b="0" i="1" u="sng" strike="noStrike" cap="none" normalizeH="0" baseline="0" dirty="0">
                <a:ln>
                  <a:noFill/>
                </a:ln>
                <a:solidFill>
                  <a:srgbClr val="009DB0"/>
                </a:solidFill>
                <a:effectLst/>
                <a:latin typeface="+mj-lt"/>
                <a:hlinkClick r:id="rId8" action="ppaction://hlinksldjump">
                  <a:extLst>
                    <a:ext uri="{A12FA001-AC4F-418D-AE19-62706E023703}">
                      <ahyp:hlinkClr xmlns:ahyp="http://schemas.microsoft.com/office/drawing/2018/hyperlinkcolor" val="tx"/>
                    </a:ext>
                  </a:extLst>
                </a:hlinkClick>
              </a:rPr>
              <a:t>Page </a:t>
            </a:r>
            <a:r>
              <a:rPr kumimoji="0" lang="en-US" sz="1200" b="0" i="1" u="sng" strike="noStrike" cap="none" normalizeH="0" baseline="0" dirty="0">
                <a:ln>
                  <a:noFill/>
                </a:ln>
                <a:solidFill>
                  <a:srgbClr val="009DB0"/>
                </a:solidFill>
                <a:effectLst/>
                <a:latin typeface="+mj-lt"/>
              </a:rPr>
              <a:t>7</a:t>
            </a:r>
            <a:r>
              <a:rPr lang="en-US" sz="1200" i="1" u="sng" dirty="0">
                <a:solidFill>
                  <a:srgbClr val="009DB0"/>
                </a:solidFill>
                <a:latin typeface="+mj-lt"/>
              </a:rPr>
              <a:t>4</a:t>
            </a:r>
            <a:endParaRPr kumimoji="0" lang="en-US" sz="1200" b="0" i="1" u="sng" strike="noStrike" cap="none" normalizeH="0" baseline="0" dirty="0">
              <a:ln>
                <a:noFill/>
              </a:ln>
              <a:solidFill>
                <a:srgbClr val="009DB0"/>
              </a:solidFill>
              <a:effectLst/>
              <a:latin typeface="+mj-lt"/>
            </a:endParaRPr>
          </a:p>
        </p:txBody>
      </p:sp>
      <p:sp>
        <p:nvSpPr>
          <p:cNvPr id="19" name="Titre 18">
            <a:extLst>
              <a:ext uri="{FF2B5EF4-FFF2-40B4-BE49-F238E27FC236}">
                <a16:creationId xmlns:a16="http://schemas.microsoft.com/office/drawing/2014/main" id="{BC48846A-ECA8-4A6F-8CFC-15261D21AF27}"/>
              </a:ext>
            </a:extLst>
          </p:cNvPr>
          <p:cNvSpPr>
            <a:spLocks noGrp="1"/>
          </p:cNvSpPr>
          <p:nvPr>
            <p:ph type="ctrTitle"/>
          </p:nvPr>
        </p:nvSpPr>
        <p:spPr/>
        <p:txBody>
          <a:bodyPr/>
          <a:lstStyle/>
          <a:p>
            <a:endParaRPr lang="en-US" dirty="0"/>
          </a:p>
        </p:txBody>
      </p:sp>
      <p:sp>
        <p:nvSpPr>
          <p:cNvPr id="49" name="Isosceles Triangle">
            <a:extLst>
              <a:ext uri="{FF2B5EF4-FFF2-40B4-BE49-F238E27FC236}">
                <a16:creationId xmlns:a16="http://schemas.microsoft.com/office/drawing/2014/main" id="{A3F60C92-0806-4D19-A6D3-C8DBC7DA29F2}"/>
              </a:ext>
            </a:extLst>
          </p:cNvPr>
          <p:cNvSpPr/>
          <p:nvPr/>
        </p:nvSpPr>
        <p:spPr bwMode="auto">
          <a:xfrm rot="5400000">
            <a:off x="1124464" y="2380392"/>
            <a:ext cx="514803" cy="219600"/>
          </a:xfrm>
          <a:prstGeom prst="triangl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dirty="0">
              <a:ln>
                <a:noFill/>
              </a:ln>
              <a:solidFill>
                <a:schemeClr val="tx1"/>
              </a:solidFill>
              <a:effectLst/>
              <a:latin typeface="+mj-lt"/>
            </a:endParaRPr>
          </a:p>
        </p:txBody>
      </p:sp>
    </p:spTree>
    <p:extLst>
      <p:ext uri="{BB962C8B-B14F-4D97-AF65-F5344CB8AC3E}">
        <p14:creationId xmlns:p14="http://schemas.microsoft.com/office/powerpoint/2010/main" val="388432179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t 1" hidden="1">
            <a:extLst>
              <a:ext uri="{FF2B5EF4-FFF2-40B4-BE49-F238E27FC236}">
                <a16:creationId xmlns:a16="http://schemas.microsoft.com/office/drawing/2014/main" id="{C5A0AC92-20EC-46D2-B85A-5438B6F8CE07}"/>
              </a:ext>
            </a:extLst>
          </p:cNvPr>
          <p:cNvGraphicFramePr>
            <a:graphicFrameLocks noChangeAspect="1"/>
          </p:cNvGraphicFramePr>
          <p:nvPr>
            <p:custDataLst>
              <p:tags r:id="rId1"/>
            </p:custDataLst>
            <p:extLst>
              <p:ext uri="{D42A27DB-BD31-4B8C-83A1-F6EECF244321}">
                <p14:modId xmlns:p14="http://schemas.microsoft.com/office/powerpoint/2010/main" val="185352413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15" imgH="416" progId="TCLayout.ActiveDocument.1">
                  <p:embed/>
                </p:oleObj>
              </mc:Choice>
              <mc:Fallback>
                <p:oleObj name="think-cell Slide" r:id="rId3" imgW="415" imgH="416" progId="TCLayout.ActiveDocument.1">
                  <p:embed/>
                  <p:pic>
                    <p:nvPicPr>
                      <p:cNvPr id="2" name="Objet 1" hidden="1">
                        <a:extLst>
                          <a:ext uri="{FF2B5EF4-FFF2-40B4-BE49-F238E27FC236}">
                            <a16:creationId xmlns:a16="http://schemas.microsoft.com/office/drawing/2014/main" id="{C5A0AC92-20EC-46D2-B85A-5438B6F8CE0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3" name="Titre 2">
            <a:extLst>
              <a:ext uri="{FF2B5EF4-FFF2-40B4-BE49-F238E27FC236}">
                <a16:creationId xmlns:a16="http://schemas.microsoft.com/office/drawing/2014/main" id="{744C9668-D38F-4DBF-9AE2-129AFE4443E6}"/>
              </a:ext>
            </a:extLst>
          </p:cNvPr>
          <p:cNvSpPr txBox="1"/>
          <p:nvPr/>
        </p:nvSpPr>
        <p:spPr>
          <a:xfrm rot="16200000">
            <a:off x="-1731601" y="3124800"/>
            <a:ext cx="4867275" cy="1088573"/>
          </a:xfrm>
          <a:prstGeom prst="rect">
            <a:avLst/>
          </a:prstGeom>
          <a:noFill/>
        </p:spPr>
        <p:txBody>
          <a:bodyPr vert="horz" wrap="square" rtlCol="0">
            <a:noAutofit/>
          </a:bodyPr>
          <a:lstStyle/>
          <a:p>
            <a:pPr algn="ctr"/>
            <a:r>
              <a:rPr lang="en-US" sz="6000" b="1" dirty="0">
                <a:solidFill>
                  <a:srgbClr val="009DB0"/>
                </a:solidFill>
                <a:latin typeface="+mj-lt"/>
              </a:rPr>
              <a:t>AGENDA</a:t>
            </a:r>
          </a:p>
        </p:txBody>
      </p:sp>
      <p:sp>
        <p:nvSpPr>
          <p:cNvPr id="4" name="ZoneTexte 3">
            <a:extLst>
              <a:ext uri="{FF2B5EF4-FFF2-40B4-BE49-F238E27FC236}">
                <a16:creationId xmlns:a16="http://schemas.microsoft.com/office/drawing/2014/main" id="{B1DD5068-1806-4730-9DB9-278C1A572145}"/>
              </a:ext>
            </a:extLst>
          </p:cNvPr>
          <p:cNvSpPr txBox="1"/>
          <p:nvPr/>
        </p:nvSpPr>
        <p:spPr>
          <a:xfrm>
            <a:off x="5839200" y="1885949"/>
            <a:ext cx="3790800" cy="3524251"/>
          </a:xfrm>
          <a:prstGeom prst="rect">
            <a:avLst/>
          </a:prstGeom>
          <a:solidFill>
            <a:srgbClr val="F2F2F2"/>
          </a:solidFill>
        </p:spPr>
        <p:txBody>
          <a:bodyPr vert="horz" wrap="square" lIns="216000" tIns="144000" rIns="108000" rtlCol="0" anchor="t">
            <a:noAutofit/>
          </a:bodyPr>
          <a:lstStyle/>
          <a:p>
            <a:pPr marL="355600" indent="-228600">
              <a:spcBef>
                <a:spcPts val="1200"/>
              </a:spcBef>
              <a:buFont typeface="+mj-lt"/>
              <a:buAutoNum type="arabicPeriod"/>
            </a:pPr>
            <a:r>
              <a:rPr lang="en-US" sz="1050" b="1" dirty="0">
                <a:solidFill>
                  <a:schemeClr val="accent5">
                    <a:lumMod val="75000"/>
                  </a:schemeClr>
                </a:solidFill>
                <a:latin typeface="+mj-lt"/>
              </a:rPr>
              <a:t>On Hestia’s historical market, new IT tools have appeared to facilitate the collaboration between all stakeholders</a:t>
            </a:r>
          </a:p>
          <a:p>
            <a:pPr marL="355600" indent="-228600">
              <a:spcBef>
                <a:spcPts val="1200"/>
              </a:spcBef>
              <a:buFont typeface="+mj-lt"/>
              <a:buAutoNum type="arabicPeriod"/>
            </a:pPr>
            <a:r>
              <a:rPr lang="en-US" sz="1100" dirty="0">
                <a:latin typeface="+mj-lt"/>
              </a:rPr>
              <a:t>Beyond these tools, platform business models have appeared, representing both risks and new business opportunities for Hestia</a:t>
            </a:r>
          </a:p>
          <a:p>
            <a:pPr marL="812800" lvl="1" indent="-228600">
              <a:spcBef>
                <a:spcPts val="1200"/>
              </a:spcBef>
              <a:buFont typeface="+mj-lt"/>
              <a:buAutoNum type="alphaLcPeriod"/>
            </a:pPr>
            <a:r>
              <a:rPr lang="en-US" sz="1050" dirty="0">
                <a:latin typeface="+mj-lt"/>
              </a:rPr>
              <a:t>Assessment of platform risks for Hestia</a:t>
            </a:r>
          </a:p>
          <a:p>
            <a:pPr marL="812800" lvl="1" indent="-228600">
              <a:spcBef>
                <a:spcPts val="1200"/>
              </a:spcBef>
              <a:buFont typeface="+mj-lt"/>
              <a:buAutoNum type="alphaLcPeriod"/>
            </a:pPr>
            <a:r>
              <a:rPr lang="en-US" sz="1050" dirty="0">
                <a:latin typeface="+mj-lt"/>
              </a:rPr>
              <a:t>On this market, different growth opportunities could be addressed by Hestia leveraging </a:t>
            </a:r>
            <a:r>
              <a:rPr lang="en-US" sz="1050" dirty="0" err="1">
                <a:latin typeface="+mj-lt"/>
              </a:rPr>
              <a:t>Frizbiz</a:t>
            </a:r>
            <a:endParaRPr lang="en-US" sz="1050" dirty="0">
              <a:latin typeface="+mj-lt"/>
            </a:endParaRPr>
          </a:p>
        </p:txBody>
      </p:sp>
      <p:sp>
        <p:nvSpPr>
          <p:cNvPr id="5" name="Chevron">
            <a:extLst>
              <a:ext uri="{FF2B5EF4-FFF2-40B4-BE49-F238E27FC236}">
                <a16:creationId xmlns:a16="http://schemas.microsoft.com/office/drawing/2014/main" id="{3043F534-C5C5-4371-A080-3E7D382D4691}"/>
              </a:ext>
            </a:extLst>
          </p:cNvPr>
          <p:cNvSpPr/>
          <p:nvPr/>
        </p:nvSpPr>
        <p:spPr bwMode="auto">
          <a:xfrm>
            <a:off x="1418399" y="3103116"/>
            <a:ext cx="79200" cy="514803"/>
          </a:xfrm>
          <a:prstGeom prst="chevron">
            <a:avLst>
              <a:gd name="adj" fmla="val 100000"/>
            </a:avLst>
          </a:prstGeom>
          <a:solidFill>
            <a:srgbClr val="009DB0"/>
          </a:solidFill>
          <a:ln w="9525" cap="flat" cmpd="sng" algn="ctr">
            <a:solidFill>
              <a:srgbClr val="009DB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dirty="0">
              <a:ln>
                <a:noFill/>
              </a:ln>
              <a:solidFill>
                <a:schemeClr val="tx1"/>
              </a:solidFill>
              <a:effectLst/>
              <a:latin typeface="+mj-lt"/>
            </a:endParaRPr>
          </a:p>
        </p:txBody>
      </p:sp>
      <p:sp>
        <p:nvSpPr>
          <p:cNvPr id="6" name="Isosceles Triangle">
            <a:extLst>
              <a:ext uri="{FF2B5EF4-FFF2-40B4-BE49-F238E27FC236}">
                <a16:creationId xmlns:a16="http://schemas.microsoft.com/office/drawing/2014/main" id="{26ECAE7C-898E-4AAA-804A-1AC65C1FE983}"/>
              </a:ext>
            </a:extLst>
          </p:cNvPr>
          <p:cNvSpPr/>
          <p:nvPr/>
        </p:nvSpPr>
        <p:spPr bwMode="auto">
          <a:xfrm rot="5400000">
            <a:off x="5689799" y="3233241"/>
            <a:ext cx="514803" cy="219600"/>
          </a:xfrm>
          <a:prstGeom prst="triangl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dirty="0">
              <a:ln>
                <a:noFill/>
              </a:ln>
              <a:solidFill>
                <a:schemeClr val="tx1"/>
              </a:solidFill>
              <a:effectLst/>
              <a:latin typeface="+mj-lt"/>
            </a:endParaRPr>
          </a:p>
        </p:txBody>
      </p:sp>
      <p:sp>
        <p:nvSpPr>
          <p:cNvPr id="18" name="Arrow: Pentagon">
            <a:extLst>
              <a:ext uri="{FF2B5EF4-FFF2-40B4-BE49-F238E27FC236}">
                <a16:creationId xmlns:a16="http://schemas.microsoft.com/office/drawing/2014/main" id="{76F36889-FDFC-4A3B-99A2-030305287A37}"/>
              </a:ext>
            </a:extLst>
          </p:cNvPr>
          <p:cNvSpPr/>
          <p:nvPr/>
        </p:nvSpPr>
        <p:spPr bwMode="auto">
          <a:xfrm>
            <a:off x="1641599" y="1892385"/>
            <a:ext cx="3960000" cy="514803"/>
          </a:xfrm>
          <a:prstGeom prst="homePlate">
            <a:avLst/>
          </a:prstGeom>
          <a:solidFill>
            <a:schemeClr val="accent5">
              <a:lumMod val="40000"/>
              <a:lumOff val="60000"/>
            </a:schemeClr>
          </a:solidFill>
          <a:ln w="9525" cap="flat" cmpd="sng" algn="ctr">
            <a:noFill/>
            <a:prstDash val="solid"/>
            <a:round/>
            <a:headEnd type="none" w="med" len="med"/>
            <a:tailEnd type="none" w="med" len="med"/>
          </a:ln>
          <a:effectLst/>
        </p:spPr>
        <p:txBody>
          <a:bodyPr vert="horz" wrap="square" lIns="396000" tIns="45720" rIns="91440" bIns="45720" numCol="1" rtlCol="0" anchor="ctr" anchorCtr="0" compatLnSpc="1">
            <a:prstTxWarp prst="textNoShape">
              <a:avLst/>
            </a:prstTxWarp>
          </a:bodyPr>
          <a:lstStyle/>
          <a:p>
            <a:pPr marL="118800" marR="0" indent="0" defTabSz="914400" rtl="0" eaLnBrk="1" fontAlgn="base" latinLnBrk="0" hangingPunct="1">
              <a:lnSpc>
                <a:spcPct val="100000"/>
              </a:lnSpc>
              <a:spcBef>
                <a:spcPct val="0"/>
              </a:spcBef>
              <a:spcAft>
                <a:spcPct val="0"/>
              </a:spcAft>
              <a:buClrTx/>
              <a:buSzTx/>
              <a:buFontTx/>
              <a:buNone/>
              <a:tabLst/>
            </a:pPr>
            <a:r>
              <a:rPr kumimoji="0" lang="en-US" sz="1050" b="1" i="0" u="none" strike="noStrike" cap="none" normalizeH="0" baseline="0" dirty="0">
                <a:ln>
                  <a:noFill/>
                </a:ln>
                <a:solidFill>
                  <a:schemeClr val="accent5">
                    <a:lumMod val="75000"/>
                  </a:schemeClr>
                </a:solidFill>
                <a:effectLst/>
                <a:latin typeface="+mj-lt"/>
              </a:rPr>
              <a:t>Executive summary</a:t>
            </a:r>
          </a:p>
        </p:txBody>
      </p:sp>
      <p:sp>
        <p:nvSpPr>
          <p:cNvPr id="19" name="Oval">
            <a:extLst>
              <a:ext uri="{FF2B5EF4-FFF2-40B4-BE49-F238E27FC236}">
                <a16:creationId xmlns:a16="http://schemas.microsoft.com/office/drawing/2014/main" id="{9E66CD1F-7100-44BC-98EA-C630C43EB2E8}"/>
              </a:ext>
            </a:extLst>
          </p:cNvPr>
          <p:cNvSpPr/>
          <p:nvPr/>
        </p:nvSpPr>
        <p:spPr bwMode="auto">
          <a:xfrm>
            <a:off x="1717200" y="2015311"/>
            <a:ext cx="288000" cy="288000"/>
          </a:xfrm>
          <a:prstGeom prst="ellips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a:ln>
                  <a:noFill/>
                </a:ln>
                <a:solidFill>
                  <a:srgbClr val="009DB0"/>
                </a:solidFill>
                <a:effectLst/>
                <a:latin typeface="+mj-lt"/>
              </a:rPr>
              <a:t>1</a:t>
            </a:r>
          </a:p>
        </p:txBody>
      </p:sp>
      <p:sp>
        <p:nvSpPr>
          <p:cNvPr id="20" name="Arrow: Pentagon">
            <a:extLst>
              <a:ext uri="{FF2B5EF4-FFF2-40B4-BE49-F238E27FC236}">
                <a16:creationId xmlns:a16="http://schemas.microsoft.com/office/drawing/2014/main" id="{9DECDA42-DA1B-4765-9DB2-026DA5BE2D89}"/>
              </a:ext>
            </a:extLst>
          </p:cNvPr>
          <p:cNvSpPr/>
          <p:nvPr/>
        </p:nvSpPr>
        <p:spPr bwMode="auto">
          <a:xfrm>
            <a:off x="1641599" y="2492988"/>
            <a:ext cx="3960000" cy="514803"/>
          </a:xfrm>
          <a:prstGeom prst="homePlate">
            <a:avLst/>
          </a:prstGeom>
          <a:solidFill>
            <a:schemeClr val="accent5">
              <a:lumMod val="40000"/>
              <a:lumOff val="60000"/>
            </a:schemeClr>
          </a:solidFill>
          <a:ln w="9525" cap="flat" cmpd="sng" algn="ctr">
            <a:noFill/>
            <a:prstDash val="solid"/>
            <a:round/>
            <a:headEnd type="none" w="med" len="med"/>
            <a:tailEnd type="none" w="med" len="med"/>
          </a:ln>
          <a:effectLst/>
        </p:spPr>
        <p:txBody>
          <a:bodyPr vert="horz" wrap="square" lIns="396000" tIns="45720" rIns="91440" bIns="45720" numCol="1" rtlCol="0" anchor="ctr" anchorCtr="0" compatLnSpc="1">
            <a:prstTxWarp prst="textNoShape">
              <a:avLst/>
            </a:prstTxWarp>
          </a:bodyPr>
          <a:lstStyle/>
          <a:p>
            <a:pPr marL="118800" fontAlgn="base">
              <a:spcBef>
                <a:spcPct val="0"/>
              </a:spcBef>
              <a:spcAft>
                <a:spcPct val="0"/>
              </a:spcAft>
            </a:pPr>
            <a:r>
              <a:rPr lang="en-US" sz="1050" b="1" dirty="0">
                <a:solidFill>
                  <a:schemeClr val="accent5">
                    <a:lumMod val="75000"/>
                  </a:schemeClr>
                </a:solidFill>
                <a:latin typeface="+mj-lt"/>
              </a:rPr>
              <a:t>Outside-in assessment of internal digital projects</a:t>
            </a:r>
          </a:p>
        </p:txBody>
      </p:sp>
      <p:sp>
        <p:nvSpPr>
          <p:cNvPr id="21" name="Oval">
            <a:extLst>
              <a:ext uri="{FF2B5EF4-FFF2-40B4-BE49-F238E27FC236}">
                <a16:creationId xmlns:a16="http://schemas.microsoft.com/office/drawing/2014/main" id="{43D2426F-B496-4A75-AAD1-497EA9082A33}"/>
              </a:ext>
            </a:extLst>
          </p:cNvPr>
          <p:cNvSpPr/>
          <p:nvPr/>
        </p:nvSpPr>
        <p:spPr bwMode="auto">
          <a:xfrm>
            <a:off x="1717200" y="2615915"/>
            <a:ext cx="288000" cy="288000"/>
          </a:xfrm>
          <a:prstGeom prst="ellips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a:ln>
                  <a:noFill/>
                </a:ln>
                <a:solidFill>
                  <a:srgbClr val="009DB0"/>
                </a:solidFill>
                <a:effectLst/>
                <a:latin typeface="+mj-lt"/>
              </a:rPr>
              <a:t>2</a:t>
            </a:r>
          </a:p>
        </p:txBody>
      </p:sp>
      <p:sp>
        <p:nvSpPr>
          <p:cNvPr id="24" name="Arrow: Pentagon">
            <a:extLst>
              <a:ext uri="{FF2B5EF4-FFF2-40B4-BE49-F238E27FC236}">
                <a16:creationId xmlns:a16="http://schemas.microsoft.com/office/drawing/2014/main" id="{9523976D-7994-4445-A7A3-F04F6C533708}"/>
              </a:ext>
            </a:extLst>
          </p:cNvPr>
          <p:cNvSpPr/>
          <p:nvPr/>
        </p:nvSpPr>
        <p:spPr bwMode="auto">
          <a:xfrm>
            <a:off x="1641598" y="3093591"/>
            <a:ext cx="4319993" cy="514803"/>
          </a:xfrm>
          <a:prstGeom prst="homePlate">
            <a:avLst/>
          </a:prstGeom>
          <a:solidFill>
            <a:schemeClr val="accent5"/>
          </a:solidFill>
          <a:ln w="9525" cap="flat" cmpd="sng" algn="ctr">
            <a:noFill/>
            <a:prstDash val="solid"/>
            <a:round/>
            <a:headEnd type="none" w="med" len="med"/>
            <a:tailEnd type="none" w="med" len="med"/>
          </a:ln>
          <a:effectLst/>
        </p:spPr>
        <p:txBody>
          <a:bodyPr vert="horz" wrap="square" lIns="396000" tIns="45720" rIns="91440" bIns="45720" numCol="1" rtlCol="0" anchor="ctr" anchorCtr="0" compatLnSpc="1">
            <a:prstTxWarp prst="textNoShape">
              <a:avLst/>
            </a:prstTxWarp>
          </a:bodyPr>
          <a:lstStyle/>
          <a:p>
            <a:pPr marL="118800" fontAlgn="base">
              <a:spcBef>
                <a:spcPct val="0"/>
              </a:spcBef>
              <a:spcAft>
                <a:spcPct val="0"/>
              </a:spcAft>
            </a:pPr>
            <a:r>
              <a:rPr lang="en-US" sz="1050" b="1" dirty="0">
                <a:solidFill>
                  <a:schemeClr val="bg1"/>
                </a:solidFill>
                <a:latin typeface="+mj-lt"/>
              </a:rPr>
              <a:t>Risk/opportunity analysis of platform business models</a:t>
            </a:r>
          </a:p>
        </p:txBody>
      </p:sp>
      <p:sp>
        <p:nvSpPr>
          <p:cNvPr id="25" name="Oval">
            <a:extLst>
              <a:ext uri="{FF2B5EF4-FFF2-40B4-BE49-F238E27FC236}">
                <a16:creationId xmlns:a16="http://schemas.microsoft.com/office/drawing/2014/main" id="{4B9C31AC-D2D8-4B3A-AA73-F189E6F59426}"/>
              </a:ext>
            </a:extLst>
          </p:cNvPr>
          <p:cNvSpPr/>
          <p:nvPr/>
        </p:nvSpPr>
        <p:spPr bwMode="auto">
          <a:xfrm>
            <a:off x="1717200" y="3216518"/>
            <a:ext cx="288000" cy="288000"/>
          </a:xfrm>
          <a:prstGeom prst="ellips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a:ln>
                  <a:noFill/>
                </a:ln>
                <a:solidFill>
                  <a:srgbClr val="009DB0"/>
                </a:solidFill>
                <a:effectLst/>
                <a:latin typeface="+mj-lt"/>
              </a:rPr>
              <a:t>3</a:t>
            </a:r>
          </a:p>
        </p:txBody>
      </p:sp>
      <p:sp>
        <p:nvSpPr>
          <p:cNvPr id="26" name="Arrow: Pentagon">
            <a:extLst>
              <a:ext uri="{FF2B5EF4-FFF2-40B4-BE49-F238E27FC236}">
                <a16:creationId xmlns:a16="http://schemas.microsoft.com/office/drawing/2014/main" id="{D70D99D8-5440-4867-B8A0-57942A3EA3D2}"/>
              </a:ext>
            </a:extLst>
          </p:cNvPr>
          <p:cNvSpPr/>
          <p:nvPr/>
        </p:nvSpPr>
        <p:spPr bwMode="auto">
          <a:xfrm>
            <a:off x="1641599" y="3694193"/>
            <a:ext cx="3960000" cy="514803"/>
          </a:xfrm>
          <a:prstGeom prst="homePlate">
            <a:avLst/>
          </a:prstGeom>
          <a:solidFill>
            <a:srgbClr val="CDE8EF"/>
          </a:solidFill>
          <a:ln w="9525" cap="flat" cmpd="sng" algn="ctr">
            <a:noFill/>
            <a:prstDash val="solid"/>
            <a:round/>
            <a:headEnd type="none" w="med" len="med"/>
            <a:tailEnd type="none" w="med" len="med"/>
          </a:ln>
          <a:effectLst/>
        </p:spPr>
        <p:txBody>
          <a:bodyPr vert="horz" wrap="square" lIns="396000" tIns="45720" rIns="91440" bIns="45720" numCol="1" rtlCol="0" anchor="ctr" anchorCtr="0" compatLnSpc="1">
            <a:prstTxWarp prst="textNoShape">
              <a:avLst/>
            </a:prstTxWarp>
          </a:bodyPr>
          <a:lstStyle/>
          <a:p>
            <a:pPr marL="118800" marR="0" indent="0" defTabSz="914400" rtl="0" eaLnBrk="1" fontAlgn="base" latinLnBrk="0" hangingPunct="1">
              <a:lnSpc>
                <a:spcPts val="1300"/>
              </a:lnSpc>
              <a:spcBef>
                <a:spcPct val="0"/>
              </a:spcBef>
              <a:spcAft>
                <a:spcPct val="0"/>
              </a:spcAft>
              <a:buClrTx/>
              <a:buSzTx/>
              <a:buFontTx/>
              <a:buNone/>
              <a:tabLst/>
            </a:pPr>
            <a:r>
              <a:rPr kumimoji="0" lang="en-US" sz="1050" b="1" i="0" u="none" strike="noStrike" cap="none" normalizeH="0" baseline="0" dirty="0">
                <a:ln>
                  <a:noFill/>
                </a:ln>
                <a:solidFill>
                  <a:srgbClr val="009DB0"/>
                </a:solidFill>
                <a:effectLst/>
                <a:latin typeface="+mj-lt"/>
              </a:rPr>
              <a:t>Appendix</a:t>
            </a:r>
          </a:p>
        </p:txBody>
      </p:sp>
      <p:sp>
        <p:nvSpPr>
          <p:cNvPr id="27" name="Oval">
            <a:extLst>
              <a:ext uri="{FF2B5EF4-FFF2-40B4-BE49-F238E27FC236}">
                <a16:creationId xmlns:a16="http://schemas.microsoft.com/office/drawing/2014/main" id="{45DD40AC-0A92-44AC-9881-D619D5204364}"/>
              </a:ext>
            </a:extLst>
          </p:cNvPr>
          <p:cNvSpPr/>
          <p:nvPr/>
        </p:nvSpPr>
        <p:spPr bwMode="auto">
          <a:xfrm>
            <a:off x="1717200" y="3817120"/>
            <a:ext cx="288000" cy="288000"/>
          </a:xfrm>
          <a:prstGeom prst="ellips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a:ln>
                  <a:noFill/>
                </a:ln>
                <a:solidFill>
                  <a:srgbClr val="009DB0"/>
                </a:solidFill>
                <a:effectLst/>
                <a:latin typeface="+mj-lt"/>
              </a:rPr>
              <a:t>4</a:t>
            </a:r>
          </a:p>
        </p:txBody>
      </p:sp>
      <p:sp>
        <p:nvSpPr>
          <p:cNvPr id="7" name="Titre 6">
            <a:extLst>
              <a:ext uri="{FF2B5EF4-FFF2-40B4-BE49-F238E27FC236}">
                <a16:creationId xmlns:a16="http://schemas.microsoft.com/office/drawing/2014/main" id="{9DCBC619-97D3-4FF1-B9FE-CBEF775B63E5}"/>
              </a:ext>
            </a:extLst>
          </p:cNvPr>
          <p:cNvSpPr>
            <a:spLocks noGrp="1"/>
          </p:cNvSpPr>
          <p:nvPr>
            <p:ph type="ctrTitle"/>
          </p:nvPr>
        </p:nvSpPr>
        <p:spPr/>
        <p:txBody>
          <a:bodyPr/>
          <a:lstStyle/>
          <a:p>
            <a:endParaRPr lang="en-US" dirty="0">
              <a:latin typeface="+mj-lt"/>
            </a:endParaRPr>
          </a:p>
        </p:txBody>
      </p:sp>
    </p:spTree>
    <p:extLst>
      <p:ext uri="{BB962C8B-B14F-4D97-AF65-F5344CB8AC3E}">
        <p14:creationId xmlns:p14="http://schemas.microsoft.com/office/powerpoint/2010/main" val="173020415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Objet 16" hidden="1">
            <a:extLst>
              <a:ext uri="{FF2B5EF4-FFF2-40B4-BE49-F238E27FC236}">
                <a16:creationId xmlns:a16="http://schemas.microsoft.com/office/drawing/2014/main" id="{FF44A7FF-DA1D-48E9-88AF-BFA57A1D74D1}"/>
              </a:ext>
            </a:extLst>
          </p:cNvPr>
          <p:cNvGraphicFramePr>
            <a:graphicFrameLocks noChangeAspect="1"/>
          </p:cNvGraphicFramePr>
          <p:nvPr>
            <p:custDataLst>
              <p:tags r:id="rId1"/>
            </p:custDataLst>
            <p:extLst>
              <p:ext uri="{D42A27DB-BD31-4B8C-83A1-F6EECF244321}">
                <p14:modId xmlns:p14="http://schemas.microsoft.com/office/powerpoint/2010/main" val="220165609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15" imgH="416" progId="TCLayout.ActiveDocument.1">
                  <p:embed/>
                </p:oleObj>
              </mc:Choice>
              <mc:Fallback>
                <p:oleObj name="think-cell Slide" r:id="rId4" imgW="415" imgH="416" progId="TCLayout.ActiveDocument.1">
                  <p:embed/>
                  <p:pic>
                    <p:nvPicPr>
                      <p:cNvPr id="17" name="Objet 16" hidden="1">
                        <a:extLst>
                          <a:ext uri="{FF2B5EF4-FFF2-40B4-BE49-F238E27FC236}">
                            <a16:creationId xmlns:a16="http://schemas.microsoft.com/office/drawing/2014/main" id="{FF44A7FF-DA1D-48E9-88AF-BFA57A1D74D1}"/>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 name="Rectangle 2">
            <a:extLst>
              <a:ext uri="{FF2B5EF4-FFF2-40B4-BE49-F238E27FC236}">
                <a16:creationId xmlns:a16="http://schemas.microsoft.com/office/drawing/2014/main" id="{F2961EB7-FC0B-4AEF-8BF3-7969101BE0A7}"/>
              </a:ext>
            </a:extLst>
          </p:cNvPr>
          <p:cNvSpPr/>
          <p:nvPr/>
        </p:nvSpPr>
        <p:spPr>
          <a:xfrm>
            <a:off x="5017196" y="2974731"/>
            <a:ext cx="4633435" cy="2221109"/>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900" dirty="0">
                <a:solidFill>
                  <a:schemeClr val="accent3">
                    <a:lumMod val="50000"/>
                  </a:schemeClr>
                </a:solidFill>
              </a:rPr>
              <a:t>On-demand renovation platforms</a:t>
            </a:r>
          </a:p>
        </p:txBody>
      </p:sp>
      <p:sp>
        <p:nvSpPr>
          <p:cNvPr id="4" name="Rectangle 3">
            <a:extLst>
              <a:ext uri="{FF2B5EF4-FFF2-40B4-BE49-F238E27FC236}">
                <a16:creationId xmlns:a16="http://schemas.microsoft.com/office/drawing/2014/main" id="{43E0D5C7-0986-42B1-8E8C-7B58D0CBD773}"/>
              </a:ext>
            </a:extLst>
          </p:cNvPr>
          <p:cNvSpPr/>
          <p:nvPr/>
        </p:nvSpPr>
        <p:spPr>
          <a:xfrm>
            <a:off x="896983" y="2284572"/>
            <a:ext cx="2831451" cy="39948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0" rtlCol="0" anchor="ctr"/>
          <a:lstStyle/>
          <a:p>
            <a:r>
              <a:rPr lang="en-US" sz="900" dirty="0">
                <a:solidFill>
                  <a:schemeClr val="accent5"/>
                </a:solidFill>
              </a:rPr>
              <a:t>Insurers</a:t>
            </a:r>
          </a:p>
        </p:txBody>
      </p:sp>
      <p:sp>
        <p:nvSpPr>
          <p:cNvPr id="107" name="Rectangle 106">
            <a:extLst>
              <a:ext uri="{FF2B5EF4-FFF2-40B4-BE49-F238E27FC236}">
                <a16:creationId xmlns:a16="http://schemas.microsoft.com/office/drawing/2014/main" id="{31D0AEAA-51DD-4312-8DD3-D5664A3B479D}"/>
              </a:ext>
            </a:extLst>
          </p:cNvPr>
          <p:cNvSpPr/>
          <p:nvPr/>
        </p:nvSpPr>
        <p:spPr>
          <a:xfrm>
            <a:off x="73392" y="2825729"/>
            <a:ext cx="1174745" cy="2432072"/>
          </a:xfrm>
          <a:prstGeom prst="rect">
            <a:avLst/>
          </a:prstGeom>
          <a:solidFill>
            <a:schemeClr val="accent4">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900" dirty="0">
                <a:solidFill>
                  <a:schemeClr val="tx1"/>
                </a:solidFill>
              </a:rPr>
              <a:t>Technical solutions providers </a:t>
            </a:r>
          </a:p>
        </p:txBody>
      </p:sp>
      <p:sp>
        <p:nvSpPr>
          <p:cNvPr id="4107" name="Rectangle 4106">
            <a:extLst>
              <a:ext uri="{FF2B5EF4-FFF2-40B4-BE49-F238E27FC236}">
                <a16:creationId xmlns:a16="http://schemas.microsoft.com/office/drawing/2014/main" id="{EBC573C8-C4E3-432A-81F7-B99236DF594A}"/>
              </a:ext>
            </a:extLst>
          </p:cNvPr>
          <p:cNvSpPr/>
          <p:nvPr/>
        </p:nvSpPr>
        <p:spPr>
          <a:xfrm>
            <a:off x="3304439" y="5453707"/>
            <a:ext cx="417955" cy="219092"/>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Arial" panose="020B0604020202020204" pitchFamily="34" charset="0"/>
              <a:buChar char="•"/>
            </a:pPr>
            <a:endParaRPr lang="en-US" sz="900" dirty="0">
              <a:solidFill>
                <a:schemeClr val="tx1"/>
              </a:solidFill>
            </a:endParaRPr>
          </a:p>
        </p:txBody>
      </p:sp>
      <p:sp>
        <p:nvSpPr>
          <p:cNvPr id="12" name="Rectangle 11">
            <a:extLst>
              <a:ext uri="{FF2B5EF4-FFF2-40B4-BE49-F238E27FC236}">
                <a16:creationId xmlns:a16="http://schemas.microsoft.com/office/drawing/2014/main" id="{06146879-726F-492D-B854-B9E140208671}"/>
              </a:ext>
            </a:extLst>
          </p:cNvPr>
          <p:cNvSpPr/>
          <p:nvPr/>
        </p:nvSpPr>
        <p:spPr>
          <a:xfrm>
            <a:off x="5154454" y="3274445"/>
            <a:ext cx="2866611" cy="1781615"/>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900" dirty="0">
                <a:solidFill>
                  <a:schemeClr val="tx1"/>
                </a:solidFill>
              </a:rPr>
              <a:t>B2C</a:t>
            </a:r>
          </a:p>
        </p:txBody>
      </p:sp>
      <p:sp>
        <p:nvSpPr>
          <p:cNvPr id="50" name="Rectangle 49">
            <a:extLst>
              <a:ext uri="{FF2B5EF4-FFF2-40B4-BE49-F238E27FC236}">
                <a16:creationId xmlns:a16="http://schemas.microsoft.com/office/drawing/2014/main" id="{06AD3339-7557-4559-B2EA-6A391CF2BF0C}"/>
              </a:ext>
            </a:extLst>
          </p:cNvPr>
          <p:cNvSpPr/>
          <p:nvPr/>
        </p:nvSpPr>
        <p:spPr>
          <a:xfrm>
            <a:off x="8157498" y="3274445"/>
            <a:ext cx="1338096" cy="1781615"/>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900" dirty="0">
                <a:solidFill>
                  <a:schemeClr val="tx1"/>
                </a:solidFill>
              </a:rPr>
              <a:t>C2C</a:t>
            </a:r>
          </a:p>
        </p:txBody>
      </p:sp>
      <p:sp>
        <p:nvSpPr>
          <p:cNvPr id="7" name="Rectangle 6">
            <a:extLst>
              <a:ext uri="{FF2B5EF4-FFF2-40B4-BE49-F238E27FC236}">
                <a16:creationId xmlns:a16="http://schemas.microsoft.com/office/drawing/2014/main" id="{064EAC16-1947-4EB5-B699-F79BA984701D}"/>
              </a:ext>
            </a:extLst>
          </p:cNvPr>
          <p:cNvSpPr/>
          <p:nvPr/>
        </p:nvSpPr>
        <p:spPr>
          <a:xfrm>
            <a:off x="896855" y="5582558"/>
            <a:ext cx="2831579" cy="39948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accent5"/>
                </a:solidFill>
              </a:rPr>
              <a:t>Employed professionals</a:t>
            </a:r>
          </a:p>
        </p:txBody>
      </p:sp>
      <p:sp>
        <p:nvSpPr>
          <p:cNvPr id="8" name="Rectangle 7">
            <a:extLst>
              <a:ext uri="{FF2B5EF4-FFF2-40B4-BE49-F238E27FC236}">
                <a16:creationId xmlns:a16="http://schemas.microsoft.com/office/drawing/2014/main" id="{17235FB0-B480-4F11-BAB2-ECCE97A0AE35}"/>
              </a:ext>
            </a:extLst>
          </p:cNvPr>
          <p:cNvSpPr/>
          <p:nvPr/>
        </p:nvSpPr>
        <p:spPr>
          <a:xfrm>
            <a:off x="3796752" y="5582558"/>
            <a:ext cx="4224313" cy="39948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accent5"/>
                </a:solidFill>
              </a:rPr>
              <a:t>External professionals</a:t>
            </a:r>
          </a:p>
        </p:txBody>
      </p:sp>
      <p:sp>
        <p:nvSpPr>
          <p:cNvPr id="2" name="Titre 1">
            <a:extLst>
              <a:ext uri="{FF2B5EF4-FFF2-40B4-BE49-F238E27FC236}">
                <a16:creationId xmlns:a16="http://schemas.microsoft.com/office/drawing/2014/main" id="{1B8B41D0-3B5A-41F2-BD36-274CA5605C3A}"/>
              </a:ext>
            </a:extLst>
          </p:cNvPr>
          <p:cNvSpPr>
            <a:spLocks noGrp="1"/>
          </p:cNvSpPr>
          <p:nvPr>
            <p:ph type="ctrTitle"/>
          </p:nvPr>
        </p:nvSpPr>
        <p:spPr>
          <a:xfrm>
            <a:off x="584515" y="116632"/>
            <a:ext cx="9066115" cy="576064"/>
          </a:xfrm>
        </p:spPr>
        <p:txBody>
          <a:bodyPr vert="horz"/>
          <a:lstStyle/>
          <a:p>
            <a:r>
              <a:rPr lang="en-US" sz="1300" b="0" dirty="0"/>
              <a:t>Technical evolutions are leading to the emergence of </a:t>
            </a:r>
            <a:r>
              <a:rPr lang="en-US" sz="1300" b="0" dirty="0">
                <a:solidFill>
                  <a:schemeClr val="accent5">
                    <a:lumMod val="75000"/>
                  </a:schemeClr>
                </a:solidFill>
              </a:rPr>
              <a:t>new digital players </a:t>
            </a:r>
            <a:r>
              <a:rPr lang="en-US" sz="1300" b="0" dirty="0"/>
              <a:t>such as </a:t>
            </a:r>
            <a:r>
              <a:rPr lang="en-US" sz="1300" b="0" dirty="0">
                <a:solidFill>
                  <a:schemeClr val="accent5">
                    <a:lumMod val="75000"/>
                  </a:schemeClr>
                </a:solidFill>
              </a:rPr>
              <a:t>on-demand renovation platforms</a:t>
            </a:r>
            <a:r>
              <a:rPr lang="en-US" sz="1300" b="0" dirty="0"/>
              <a:t>, as well as </a:t>
            </a:r>
            <a:r>
              <a:rPr lang="en-US" sz="1300" b="0" dirty="0">
                <a:solidFill>
                  <a:schemeClr val="accent5">
                    <a:lumMod val="75000"/>
                  </a:schemeClr>
                </a:solidFill>
              </a:rPr>
              <a:t>new technical solutions </a:t>
            </a:r>
            <a:r>
              <a:rPr lang="en-US" sz="1300" b="0" dirty="0"/>
              <a:t>to </a:t>
            </a:r>
            <a:r>
              <a:rPr lang="en-US" sz="1300" b="0" dirty="0">
                <a:solidFill>
                  <a:schemeClr val="accent5">
                    <a:lumMod val="75000"/>
                  </a:schemeClr>
                </a:solidFill>
              </a:rPr>
              <a:t>facilitate exchanges </a:t>
            </a:r>
            <a:r>
              <a:rPr lang="en-US" sz="1300" b="0" dirty="0"/>
              <a:t>between stakeholders and </a:t>
            </a:r>
            <a:r>
              <a:rPr lang="en-US" sz="1300" b="0" dirty="0">
                <a:solidFill>
                  <a:schemeClr val="accent5">
                    <a:lumMod val="75000"/>
                  </a:schemeClr>
                </a:solidFill>
              </a:rPr>
              <a:t>workflow management</a:t>
            </a:r>
            <a:endParaRPr lang="en-US" sz="1300" b="0" dirty="0"/>
          </a:p>
        </p:txBody>
      </p:sp>
      <p:sp>
        <p:nvSpPr>
          <p:cNvPr id="5" name="Rectangle 4">
            <a:extLst>
              <a:ext uri="{FF2B5EF4-FFF2-40B4-BE49-F238E27FC236}">
                <a16:creationId xmlns:a16="http://schemas.microsoft.com/office/drawing/2014/main" id="{32E0BE14-B2E8-4A96-ADE4-0BE247A47D79}"/>
              </a:ext>
            </a:extLst>
          </p:cNvPr>
          <p:cNvSpPr/>
          <p:nvPr/>
        </p:nvSpPr>
        <p:spPr>
          <a:xfrm>
            <a:off x="3796751" y="2284572"/>
            <a:ext cx="2016000" cy="39948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82563" algn="ctr"/>
            <a:r>
              <a:rPr lang="en-US" sz="900" dirty="0">
                <a:solidFill>
                  <a:schemeClr val="accent5"/>
                </a:solidFill>
              </a:rPr>
              <a:t>Companies (e.g. condominium syndicate)</a:t>
            </a:r>
          </a:p>
        </p:txBody>
      </p:sp>
      <p:sp>
        <p:nvSpPr>
          <p:cNvPr id="6" name="Rectangle 5">
            <a:extLst>
              <a:ext uri="{FF2B5EF4-FFF2-40B4-BE49-F238E27FC236}">
                <a16:creationId xmlns:a16="http://schemas.microsoft.com/office/drawing/2014/main" id="{8AEA1672-C0F9-4DB2-A6F4-76831980F749}"/>
              </a:ext>
            </a:extLst>
          </p:cNvPr>
          <p:cNvSpPr/>
          <p:nvPr/>
        </p:nvSpPr>
        <p:spPr>
          <a:xfrm>
            <a:off x="5889461" y="2284572"/>
            <a:ext cx="3761171" cy="39948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accent5"/>
                </a:solidFill>
              </a:rPr>
              <a:t>Individuals</a:t>
            </a:r>
          </a:p>
        </p:txBody>
      </p:sp>
      <p:sp>
        <p:nvSpPr>
          <p:cNvPr id="9" name="Rectangle 8">
            <a:extLst>
              <a:ext uri="{FF2B5EF4-FFF2-40B4-BE49-F238E27FC236}">
                <a16:creationId xmlns:a16="http://schemas.microsoft.com/office/drawing/2014/main" id="{E57AC7D2-FC03-4826-B2B4-B86B10C8A912}"/>
              </a:ext>
            </a:extLst>
          </p:cNvPr>
          <p:cNvSpPr/>
          <p:nvPr/>
        </p:nvSpPr>
        <p:spPr>
          <a:xfrm>
            <a:off x="8157498" y="5582558"/>
            <a:ext cx="1493134" cy="39948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accent5"/>
                </a:solidFill>
              </a:rPr>
              <a:t>Individuals</a:t>
            </a:r>
          </a:p>
        </p:txBody>
      </p:sp>
      <p:sp>
        <p:nvSpPr>
          <p:cNvPr id="19" name="Rectangle 18">
            <a:extLst>
              <a:ext uri="{FF2B5EF4-FFF2-40B4-BE49-F238E27FC236}">
                <a16:creationId xmlns:a16="http://schemas.microsoft.com/office/drawing/2014/main" id="{D183DC4A-A310-4818-8DE5-DD81DA31ACA2}"/>
              </a:ext>
            </a:extLst>
          </p:cNvPr>
          <p:cNvSpPr/>
          <p:nvPr/>
        </p:nvSpPr>
        <p:spPr>
          <a:xfrm>
            <a:off x="816335" y="5446094"/>
            <a:ext cx="7268665" cy="662350"/>
          </a:xfrm>
          <a:prstGeom prst="rect">
            <a:avLst/>
          </a:prstGeom>
          <a:noFill/>
          <a:ln w="127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p>
        </p:txBody>
      </p:sp>
      <p:sp>
        <p:nvSpPr>
          <p:cNvPr id="20" name="Rectangle 19">
            <a:extLst>
              <a:ext uri="{FF2B5EF4-FFF2-40B4-BE49-F238E27FC236}">
                <a16:creationId xmlns:a16="http://schemas.microsoft.com/office/drawing/2014/main" id="{54E8F179-87EF-4A92-9C29-92D7E20EB946}"/>
              </a:ext>
            </a:extLst>
          </p:cNvPr>
          <p:cNvSpPr/>
          <p:nvPr/>
        </p:nvSpPr>
        <p:spPr>
          <a:xfrm>
            <a:off x="896855" y="1783273"/>
            <a:ext cx="2825539" cy="292737"/>
          </a:xfrm>
          <a:prstGeom prst="rect">
            <a:avLst/>
          </a:prstGeom>
          <a:noFill/>
          <a:ln w="127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accent5"/>
                </a:solidFill>
              </a:rPr>
              <a:t>Beneficiaries</a:t>
            </a:r>
          </a:p>
        </p:txBody>
      </p:sp>
      <p:sp>
        <p:nvSpPr>
          <p:cNvPr id="21" name="ZoneTexte 20">
            <a:extLst>
              <a:ext uri="{FF2B5EF4-FFF2-40B4-BE49-F238E27FC236}">
                <a16:creationId xmlns:a16="http://schemas.microsoft.com/office/drawing/2014/main" id="{44BA4EC0-19D7-41DC-B319-396D8267BC37}"/>
              </a:ext>
            </a:extLst>
          </p:cNvPr>
          <p:cNvSpPr txBox="1"/>
          <p:nvPr/>
        </p:nvSpPr>
        <p:spPr>
          <a:xfrm>
            <a:off x="0" y="2276566"/>
            <a:ext cx="830687" cy="369332"/>
          </a:xfrm>
          <a:prstGeom prst="rect">
            <a:avLst/>
          </a:prstGeom>
          <a:noFill/>
        </p:spPr>
        <p:txBody>
          <a:bodyPr wrap="square" rtlCol="0">
            <a:spAutoFit/>
          </a:bodyPr>
          <a:lstStyle/>
          <a:p>
            <a:pPr algn="ctr"/>
            <a:r>
              <a:rPr lang="en-US" sz="900" i="1" dirty="0"/>
              <a:t>Demand side</a:t>
            </a:r>
          </a:p>
        </p:txBody>
      </p:sp>
      <p:sp>
        <p:nvSpPr>
          <p:cNvPr id="22" name="ZoneTexte 21">
            <a:extLst>
              <a:ext uri="{FF2B5EF4-FFF2-40B4-BE49-F238E27FC236}">
                <a16:creationId xmlns:a16="http://schemas.microsoft.com/office/drawing/2014/main" id="{43B8FABF-5816-42AC-8939-29224794884E}"/>
              </a:ext>
            </a:extLst>
          </p:cNvPr>
          <p:cNvSpPr txBox="1"/>
          <p:nvPr/>
        </p:nvSpPr>
        <p:spPr>
          <a:xfrm>
            <a:off x="0" y="5558460"/>
            <a:ext cx="830687" cy="369332"/>
          </a:xfrm>
          <a:prstGeom prst="rect">
            <a:avLst/>
          </a:prstGeom>
          <a:noFill/>
        </p:spPr>
        <p:txBody>
          <a:bodyPr wrap="square" rtlCol="0">
            <a:spAutoFit/>
          </a:bodyPr>
          <a:lstStyle/>
          <a:p>
            <a:pPr algn="ctr"/>
            <a:r>
              <a:rPr lang="en-US" sz="900" i="1" dirty="0"/>
              <a:t>Supply side</a:t>
            </a:r>
          </a:p>
        </p:txBody>
      </p:sp>
      <p:sp>
        <p:nvSpPr>
          <p:cNvPr id="47" name="Rectangle 46">
            <a:extLst>
              <a:ext uri="{FF2B5EF4-FFF2-40B4-BE49-F238E27FC236}">
                <a16:creationId xmlns:a16="http://schemas.microsoft.com/office/drawing/2014/main" id="{9E10C541-E455-4AF2-AA1A-715E3DF2DDC1}"/>
              </a:ext>
            </a:extLst>
          </p:cNvPr>
          <p:cNvSpPr/>
          <p:nvPr/>
        </p:nvSpPr>
        <p:spPr>
          <a:xfrm>
            <a:off x="896983" y="1434677"/>
            <a:ext cx="2831451" cy="292737"/>
          </a:xfrm>
          <a:prstGeom prst="rect">
            <a:avLst/>
          </a:prstGeom>
          <a:solidFill>
            <a:schemeClr val="bg1">
              <a:lumMod val="6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solidFill>
              </a:rPr>
              <a:t>In-kind compensation</a:t>
            </a:r>
          </a:p>
        </p:txBody>
      </p:sp>
      <p:sp>
        <p:nvSpPr>
          <p:cNvPr id="49" name="Rectangle 48">
            <a:extLst>
              <a:ext uri="{FF2B5EF4-FFF2-40B4-BE49-F238E27FC236}">
                <a16:creationId xmlns:a16="http://schemas.microsoft.com/office/drawing/2014/main" id="{B10468A4-1BAC-4153-BC9A-99B8715C0AD1}"/>
              </a:ext>
            </a:extLst>
          </p:cNvPr>
          <p:cNvSpPr/>
          <p:nvPr/>
        </p:nvSpPr>
        <p:spPr>
          <a:xfrm>
            <a:off x="3805851" y="1434677"/>
            <a:ext cx="5844781" cy="292737"/>
          </a:xfrm>
          <a:prstGeom prst="rect">
            <a:avLst/>
          </a:prstGeom>
          <a:solidFill>
            <a:schemeClr val="bg1">
              <a:lumMod val="6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solidFill>
              </a:rPr>
              <a:t>Over-the-counter compensation + On-estimate compensation</a:t>
            </a:r>
          </a:p>
        </p:txBody>
      </p:sp>
      <p:pic>
        <p:nvPicPr>
          <p:cNvPr id="60" name="Image 59">
            <a:extLst>
              <a:ext uri="{FF2B5EF4-FFF2-40B4-BE49-F238E27FC236}">
                <a16:creationId xmlns:a16="http://schemas.microsoft.com/office/drawing/2014/main" id="{7AEB38C8-2556-4BC2-9E79-6253524A0CCD}"/>
              </a:ext>
            </a:extLst>
          </p:cNvPr>
          <p:cNvPicPr>
            <a:picLocks noChangeAspect="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264964" y="4738474"/>
            <a:ext cx="1139286" cy="135440"/>
          </a:xfrm>
          <a:prstGeom prst="rect">
            <a:avLst/>
          </a:prstGeom>
        </p:spPr>
      </p:pic>
      <p:pic>
        <p:nvPicPr>
          <p:cNvPr id="61" name="Image 60">
            <a:extLst>
              <a:ext uri="{FF2B5EF4-FFF2-40B4-BE49-F238E27FC236}">
                <a16:creationId xmlns:a16="http://schemas.microsoft.com/office/drawing/2014/main" id="{FF1C9A56-12FF-44D7-90CE-6B642AC09E3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665509" y="4030485"/>
            <a:ext cx="773146" cy="224081"/>
          </a:xfrm>
          <a:prstGeom prst="rect">
            <a:avLst/>
          </a:prstGeom>
        </p:spPr>
      </p:pic>
      <p:pic>
        <p:nvPicPr>
          <p:cNvPr id="1034" name="Picture 10" descr="BRICOCO Paris - Fournisseurs d'accès internet (adresse)">
            <a:extLst>
              <a:ext uri="{FF2B5EF4-FFF2-40B4-BE49-F238E27FC236}">
                <a16:creationId xmlns:a16="http://schemas.microsoft.com/office/drawing/2014/main" id="{6AD63904-CC83-445F-AEAA-4856B3E8FEC2}"/>
              </a:ext>
            </a:extLst>
          </p:cNvPr>
          <p:cNvPicPr>
            <a:picLocks noChangeAspect="1" noChangeArrowheads="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546457" y="4441337"/>
            <a:ext cx="642136" cy="110366"/>
          </a:xfrm>
          <a:prstGeom prst="rect">
            <a:avLst/>
          </a:prstGeom>
          <a:noFill/>
          <a:extLst>
            <a:ext uri="{909E8E84-426E-40DD-AFC4-6F175D3DCCD1}">
              <a14:hiddenFill xmlns:a14="http://schemas.microsoft.com/office/drawing/2010/main">
                <a:solidFill>
                  <a:srgbClr val="FFFFFF"/>
                </a:solidFill>
              </a14:hiddenFill>
            </a:ext>
          </a:extLst>
        </p:spPr>
      </p:pic>
      <p:pic>
        <p:nvPicPr>
          <p:cNvPr id="57" name="Image 56">
            <a:extLst>
              <a:ext uri="{FF2B5EF4-FFF2-40B4-BE49-F238E27FC236}">
                <a16:creationId xmlns:a16="http://schemas.microsoft.com/office/drawing/2014/main" id="{7942C9D1-CC4E-494E-B1BA-B41C956CB05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787954" y="3653567"/>
            <a:ext cx="447096" cy="190147"/>
          </a:xfrm>
          <a:prstGeom prst="rect">
            <a:avLst/>
          </a:prstGeom>
        </p:spPr>
      </p:pic>
      <p:cxnSp>
        <p:nvCxnSpPr>
          <p:cNvPr id="99" name="Connecteur droit 98">
            <a:extLst>
              <a:ext uri="{FF2B5EF4-FFF2-40B4-BE49-F238E27FC236}">
                <a16:creationId xmlns:a16="http://schemas.microsoft.com/office/drawing/2014/main" id="{FA4D10C6-B565-4FB9-A5A3-2BBB57BBDE42}"/>
              </a:ext>
            </a:extLst>
          </p:cNvPr>
          <p:cNvCxnSpPr>
            <a:cxnSpLocks/>
          </p:cNvCxnSpPr>
          <p:nvPr/>
        </p:nvCxnSpPr>
        <p:spPr>
          <a:xfrm>
            <a:off x="209006" y="1097459"/>
            <a:ext cx="9441625" cy="0"/>
          </a:xfrm>
          <a:prstGeom prst="line">
            <a:avLst/>
          </a:prstGeom>
          <a:solidFill>
            <a:schemeClr val="accent1"/>
          </a:solidFill>
          <a:ln w="9525" cap="flat" cmpd="sng" algn="ctr">
            <a:solidFill>
              <a:srgbClr val="009DB0"/>
            </a:solidFill>
            <a:prstDash val="solid"/>
            <a:round/>
            <a:headEnd type="none" w="med" len="med"/>
            <a:tailEnd type="none" w="med" len="med"/>
          </a:ln>
          <a:effectLst/>
        </p:spPr>
      </p:cxnSp>
      <p:sp>
        <p:nvSpPr>
          <p:cNvPr id="100" name="ZoneTexte 99">
            <a:extLst>
              <a:ext uri="{FF2B5EF4-FFF2-40B4-BE49-F238E27FC236}">
                <a16:creationId xmlns:a16="http://schemas.microsoft.com/office/drawing/2014/main" id="{EF6C7B41-C54E-4684-BB9A-36701E115EBF}"/>
              </a:ext>
            </a:extLst>
          </p:cNvPr>
          <p:cNvSpPr txBox="1"/>
          <p:nvPr/>
        </p:nvSpPr>
        <p:spPr>
          <a:xfrm>
            <a:off x="2732817" y="989737"/>
            <a:ext cx="4394002" cy="215444"/>
          </a:xfrm>
          <a:prstGeom prst="rect">
            <a:avLst/>
          </a:prstGeom>
          <a:solidFill>
            <a:schemeClr val="bg1"/>
          </a:solidFill>
        </p:spPr>
        <p:txBody>
          <a:bodyPr wrap="square" lIns="144000" rIns="144000" bIns="0" anchor="ctr">
            <a:spAutoFit/>
          </a:bodyPr>
          <a:lstStyle>
            <a:defPPr>
              <a:defRPr lang="fr-FR"/>
            </a:defPPr>
            <a:lvl1pPr algn="ctr">
              <a:defRPr sz="1100" b="1">
                <a:solidFill>
                  <a:srgbClr val="009DB0"/>
                </a:solidFill>
                <a:latin typeface="+mj-lt"/>
              </a:defRPr>
            </a:lvl1pPr>
          </a:lstStyle>
          <a:p>
            <a:r>
              <a:rPr lang="en-US" dirty="0"/>
              <a:t>Competitive landscape on post-loss management  </a:t>
            </a:r>
          </a:p>
        </p:txBody>
      </p:sp>
      <p:pic>
        <p:nvPicPr>
          <p:cNvPr id="103" name="Graphique 102">
            <a:extLst>
              <a:ext uri="{FF2B5EF4-FFF2-40B4-BE49-F238E27FC236}">
                <a16:creationId xmlns:a16="http://schemas.microsoft.com/office/drawing/2014/main" id="{520C1FAC-FCFE-4A89-9DA8-09CB29181CA9}"/>
              </a:ext>
            </a:extLst>
          </p:cNvPr>
          <p:cNvPicPr>
            <a:picLocks noChangeAspect="1"/>
          </p:cNvPicPr>
          <p:nvPr/>
        </p:nvPicPr>
        <p:blipFill rotWithShape="1">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b="13787"/>
          <a:stretch/>
        </p:blipFill>
        <p:spPr>
          <a:xfrm>
            <a:off x="1180019" y="5680684"/>
            <a:ext cx="214316" cy="230961"/>
          </a:xfrm>
          <a:prstGeom prst="rect">
            <a:avLst/>
          </a:prstGeom>
        </p:spPr>
      </p:pic>
      <p:pic>
        <p:nvPicPr>
          <p:cNvPr id="110" name="Graphique 109">
            <a:extLst>
              <a:ext uri="{FF2B5EF4-FFF2-40B4-BE49-F238E27FC236}">
                <a16:creationId xmlns:a16="http://schemas.microsoft.com/office/drawing/2014/main" id="{0CA5CCEF-DC39-4724-9838-CB259D062516}"/>
              </a:ext>
            </a:extLst>
          </p:cNvPr>
          <p:cNvPicPr>
            <a:picLocks noChangeAspect="1"/>
          </p:cNvPicPr>
          <p:nvPr/>
        </p:nvPicPr>
        <p:blipFill rotWithShape="1">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b="13787"/>
          <a:stretch/>
        </p:blipFill>
        <p:spPr>
          <a:xfrm>
            <a:off x="4574009" y="5680684"/>
            <a:ext cx="214316" cy="230961"/>
          </a:xfrm>
          <a:prstGeom prst="rect">
            <a:avLst/>
          </a:prstGeom>
        </p:spPr>
      </p:pic>
      <p:grpSp>
        <p:nvGrpSpPr>
          <p:cNvPr id="109" name="Group 13">
            <a:extLst>
              <a:ext uri="{FF2B5EF4-FFF2-40B4-BE49-F238E27FC236}">
                <a16:creationId xmlns:a16="http://schemas.microsoft.com/office/drawing/2014/main" id="{DA05C7C7-7C16-496C-87D6-257145CDEEC2}"/>
              </a:ext>
            </a:extLst>
          </p:cNvPr>
          <p:cNvGrpSpPr>
            <a:grpSpLocks noChangeAspect="1"/>
          </p:cNvGrpSpPr>
          <p:nvPr/>
        </p:nvGrpSpPr>
        <p:grpSpPr bwMode="auto">
          <a:xfrm>
            <a:off x="6922550" y="2387795"/>
            <a:ext cx="203941" cy="172525"/>
            <a:chOff x="788" y="858"/>
            <a:chExt cx="740" cy="626"/>
          </a:xfrm>
          <a:solidFill>
            <a:schemeClr val="accent5"/>
          </a:solidFill>
        </p:grpSpPr>
        <p:sp>
          <p:nvSpPr>
            <p:cNvPr id="112" name="Oval 14">
              <a:extLst>
                <a:ext uri="{FF2B5EF4-FFF2-40B4-BE49-F238E27FC236}">
                  <a16:creationId xmlns:a16="http://schemas.microsoft.com/office/drawing/2014/main" id="{C5751987-1F6D-468E-BCB6-AA3D35B8C712}"/>
                </a:ext>
              </a:extLst>
            </p:cNvPr>
            <p:cNvSpPr>
              <a:spLocks noChangeArrowheads="1"/>
            </p:cNvSpPr>
            <p:nvPr/>
          </p:nvSpPr>
          <p:spPr bwMode="auto">
            <a:xfrm>
              <a:off x="1343" y="858"/>
              <a:ext cx="139" cy="16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sp>
          <p:nvSpPr>
            <p:cNvPr id="113" name="Oval 15">
              <a:extLst>
                <a:ext uri="{FF2B5EF4-FFF2-40B4-BE49-F238E27FC236}">
                  <a16:creationId xmlns:a16="http://schemas.microsoft.com/office/drawing/2014/main" id="{40DAC720-6B4C-4D4A-A0D6-A7C60A444C2C}"/>
                </a:ext>
              </a:extLst>
            </p:cNvPr>
            <p:cNvSpPr>
              <a:spLocks noChangeArrowheads="1"/>
            </p:cNvSpPr>
            <p:nvPr/>
          </p:nvSpPr>
          <p:spPr bwMode="auto">
            <a:xfrm>
              <a:off x="834" y="858"/>
              <a:ext cx="139" cy="16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sp>
          <p:nvSpPr>
            <p:cNvPr id="114" name="Freeform 16">
              <a:extLst>
                <a:ext uri="{FF2B5EF4-FFF2-40B4-BE49-F238E27FC236}">
                  <a16:creationId xmlns:a16="http://schemas.microsoft.com/office/drawing/2014/main" id="{44291D4E-47A6-41AE-9182-38FA1ED23545}"/>
                </a:ext>
              </a:extLst>
            </p:cNvPr>
            <p:cNvSpPr>
              <a:spLocks/>
            </p:cNvSpPr>
            <p:nvPr/>
          </p:nvSpPr>
          <p:spPr bwMode="auto">
            <a:xfrm>
              <a:off x="788" y="1020"/>
              <a:ext cx="208" cy="185"/>
            </a:xfrm>
            <a:custGeom>
              <a:avLst/>
              <a:gdLst>
                <a:gd name="T0" fmla="*/ 16 w 18"/>
                <a:gd name="T1" fmla="*/ 8 h 16"/>
                <a:gd name="T2" fmla="*/ 18 w 18"/>
                <a:gd name="T3" fmla="*/ 0 h 16"/>
                <a:gd name="T4" fmla="*/ 8 w 18"/>
                <a:gd name="T5" fmla="*/ 0 h 16"/>
                <a:gd name="T6" fmla="*/ 0 w 18"/>
                <a:gd name="T7" fmla="*/ 8 h 16"/>
                <a:gd name="T8" fmla="*/ 0 w 18"/>
                <a:gd name="T9" fmla="*/ 16 h 16"/>
                <a:gd name="T10" fmla="*/ 18 w 18"/>
                <a:gd name="T11" fmla="*/ 16 h 16"/>
                <a:gd name="T12" fmla="*/ 16 w 18"/>
                <a:gd name="T13" fmla="*/ 8 h 16"/>
              </a:gdLst>
              <a:ahLst/>
              <a:cxnLst>
                <a:cxn ang="0">
                  <a:pos x="T0" y="T1"/>
                </a:cxn>
                <a:cxn ang="0">
                  <a:pos x="T2" y="T3"/>
                </a:cxn>
                <a:cxn ang="0">
                  <a:pos x="T4" y="T5"/>
                </a:cxn>
                <a:cxn ang="0">
                  <a:pos x="T6" y="T7"/>
                </a:cxn>
                <a:cxn ang="0">
                  <a:pos x="T8" y="T9"/>
                </a:cxn>
                <a:cxn ang="0">
                  <a:pos x="T10" y="T11"/>
                </a:cxn>
                <a:cxn ang="0">
                  <a:pos x="T12" y="T13"/>
                </a:cxn>
              </a:cxnLst>
              <a:rect l="0" t="0" r="r" b="b"/>
              <a:pathLst>
                <a:path w="18" h="16">
                  <a:moveTo>
                    <a:pt x="16" y="8"/>
                  </a:moveTo>
                  <a:cubicBezTo>
                    <a:pt x="16" y="5"/>
                    <a:pt x="17" y="3"/>
                    <a:pt x="18" y="0"/>
                  </a:cubicBezTo>
                  <a:cubicBezTo>
                    <a:pt x="8" y="0"/>
                    <a:pt x="8" y="0"/>
                    <a:pt x="8" y="0"/>
                  </a:cubicBezTo>
                  <a:cubicBezTo>
                    <a:pt x="4" y="0"/>
                    <a:pt x="0" y="4"/>
                    <a:pt x="0" y="8"/>
                  </a:cubicBezTo>
                  <a:cubicBezTo>
                    <a:pt x="0" y="16"/>
                    <a:pt x="0" y="16"/>
                    <a:pt x="0" y="16"/>
                  </a:cubicBezTo>
                  <a:cubicBezTo>
                    <a:pt x="18" y="16"/>
                    <a:pt x="18" y="16"/>
                    <a:pt x="18" y="16"/>
                  </a:cubicBezTo>
                  <a:cubicBezTo>
                    <a:pt x="17" y="14"/>
                    <a:pt x="16" y="11"/>
                    <a:pt x="1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sp>
          <p:nvSpPr>
            <p:cNvPr id="115" name="Freeform 17">
              <a:extLst>
                <a:ext uri="{FF2B5EF4-FFF2-40B4-BE49-F238E27FC236}">
                  <a16:creationId xmlns:a16="http://schemas.microsoft.com/office/drawing/2014/main" id="{4656EAF1-7B5C-4837-BE5A-DB82B5F1717E}"/>
                </a:ext>
              </a:extLst>
            </p:cNvPr>
            <p:cNvSpPr>
              <a:spLocks/>
            </p:cNvSpPr>
            <p:nvPr/>
          </p:nvSpPr>
          <p:spPr bwMode="auto">
            <a:xfrm>
              <a:off x="1320" y="1020"/>
              <a:ext cx="208" cy="185"/>
            </a:xfrm>
            <a:custGeom>
              <a:avLst/>
              <a:gdLst>
                <a:gd name="T0" fmla="*/ 10 w 18"/>
                <a:gd name="T1" fmla="*/ 0 h 16"/>
                <a:gd name="T2" fmla="*/ 0 w 18"/>
                <a:gd name="T3" fmla="*/ 0 h 16"/>
                <a:gd name="T4" fmla="*/ 2 w 18"/>
                <a:gd name="T5" fmla="*/ 8 h 16"/>
                <a:gd name="T6" fmla="*/ 0 w 18"/>
                <a:gd name="T7" fmla="*/ 16 h 16"/>
                <a:gd name="T8" fmla="*/ 18 w 18"/>
                <a:gd name="T9" fmla="*/ 16 h 16"/>
                <a:gd name="T10" fmla="*/ 18 w 18"/>
                <a:gd name="T11" fmla="*/ 8 h 16"/>
                <a:gd name="T12" fmla="*/ 10 w 18"/>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18" h="16">
                  <a:moveTo>
                    <a:pt x="10" y="0"/>
                  </a:moveTo>
                  <a:cubicBezTo>
                    <a:pt x="0" y="0"/>
                    <a:pt x="0" y="0"/>
                    <a:pt x="0" y="0"/>
                  </a:cubicBezTo>
                  <a:cubicBezTo>
                    <a:pt x="1" y="3"/>
                    <a:pt x="2" y="5"/>
                    <a:pt x="2" y="8"/>
                  </a:cubicBezTo>
                  <a:cubicBezTo>
                    <a:pt x="2" y="11"/>
                    <a:pt x="1" y="14"/>
                    <a:pt x="0" y="16"/>
                  </a:cubicBezTo>
                  <a:cubicBezTo>
                    <a:pt x="18" y="16"/>
                    <a:pt x="18" y="16"/>
                    <a:pt x="18" y="16"/>
                  </a:cubicBezTo>
                  <a:cubicBezTo>
                    <a:pt x="18" y="8"/>
                    <a:pt x="18" y="8"/>
                    <a:pt x="18" y="8"/>
                  </a:cubicBezTo>
                  <a:cubicBezTo>
                    <a:pt x="18" y="4"/>
                    <a:pt x="15" y="0"/>
                    <a:pt x="1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sp>
          <p:nvSpPr>
            <p:cNvPr id="116" name="Freeform 18">
              <a:extLst>
                <a:ext uri="{FF2B5EF4-FFF2-40B4-BE49-F238E27FC236}">
                  <a16:creationId xmlns:a16="http://schemas.microsoft.com/office/drawing/2014/main" id="{AA4BB076-B77C-4C73-AEB4-EE2E4A2ACF14}"/>
                </a:ext>
              </a:extLst>
            </p:cNvPr>
            <p:cNvSpPr>
              <a:spLocks/>
            </p:cNvSpPr>
            <p:nvPr/>
          </p:nvSpPr>
          <p:spPr bwMode="auto">
            <a:xfrm>
              <a:off x="927" y="950"/>
              <a:ext cx="462" cy="534"/>
            </a:xfrm>
            <a:custGeom>
              <a:avLst/>
              <a:gdLst>
                <a:gd name="T0" fmla="*/ 31 w 40"/>
                <a:gd name="T1" fmla="*/ 27 h 46"/>
                <a:gd name="T2" fmla="*/ 28 w 40"/>
                <a:gd name="T3" fmla="*/ 26 h 46"/>
                <a:gd name="T4" fmla="*/ 25 w 40"/>
                <a:gd name="T5" fmla="*/ 26 h 46"/>
                <a:gd name="T6" fmla="*/ 32 w 40"/>
                <a:gd name="T7" fmla="*/ 14 h 46"/>
                <a:gd name="T8" fmla="*/ 20 w 40"/>
                <a:gd name="T9" fmla="*/ 0 h 46"/>
                <a:gd name="T10" fmla="*/ 8 w 40"/>
                <a:gd name="T11" fmla="*/ 14 h 46"/>
                <a:gd name="T12" fmla="*/ 15 w 40"/>
                <a:gd name="T13" fmla="*/ 26 h 46"/>
                <a:gd name="T14" fmla="*/ 12 w 40"/>
                <a:gd name="T15" fmla="*/ 26 h 46"/>
                <a:gd name="T16" fmla="*/ 9 w 40"/>
                <a:gd name="T17" fmla="*/ 27 h 46"/>
                <a:gd name="T18" fmla="*/ 0 w 40"/>
                <a:gd name="T19" fmla="*/ 38 h 46"/>
                <a:gd name="T20" fmla="*/ 0 w 40"/>
                <a:gd name="T21" fmla="*/ 46 h 46"/>
                <a:gd name="T22" fmla="*/ 40 w 40"/>
                <a:gd name="T23" fmla="*/ 46 h 46"/>
                <a:gd name="T24" fmla="*/ 40 w 40"/>
                <a:gd name="T25" fmla="*/ 38 h 46"/>
                <a:gd name="T26" fmla="*/ 31 w 40"/>
                <a:gd name="T27" fmla="*/ 27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6">
                  <a:moveTo>
                    <a:pt x="31" y="27"/>
                  </a:moveTo>
                  <a:cubicBezTo>
                    <a:pt x="30" y="26"/>
                    <a:pt x="29" y="26"/>
                    <a:pt x="28" y="26"/>
                  </a:cubicBezTo>
                  <a:cubicBezTo>
                    <a:pt x="25" y="26"/>
                    <a:pt x="25" y="26"/>
                    <a:pt x="25" y="26"/>
                  </a:cubicBezTo>
                  <a:cubicBezTo>
                    <a:pt x="29" y="24"/>
                    <a:pt x="32" y="19"/>
                    <a:pt x="32" y="14"/>
                  </a:cubicBezTo>
                  <a:cubicBezTo>
                    <a:pt x="32" y="6"/>
                    <a:pt x="27" y="0"/>
                    <a:pt x="20" y="0"/>
                  </a:cubicBezTo>
                  <a:cubicBezTo>
                    <a:pt x="14" y="0"/>
                    <a:pt x="8" y="6"/>
                    <a:pt x="8" y="14"/>
                  </a:cubicBezTo>
                  <a:cubicBezTo>
                    <a:pt x="8" y="19"/>
                    <a:pt x="11" y="24"/>
                    <a:pt x="15" y="26"/>
                  </a:cubicBezTo>
                  <a:cubicBezTo>
                    <a:pt x="12" y="26"/>
                    <a:pt x="12" y="26"/>
                    <a:pt x="12" y="26"/>
                  </a:cubicBezTo>
                  <a:cubicBezTo>
                    <a:pt x="11" y="26"/>
                    <a:pt x="10" y="26"/>
                    <a:pt x="9" y="27"/>
                  </a:cubicBezTo>
                  <a:cubicBezTo>
                    <a:pt x="4" y="28"/>
                    <a:pt x="0" y="33"/>
                    <a:pt x="0" y="38"/>
                  </a:cubicBezTo>
                  <a:cubicBezTo>
                    <a:pt x="0" y="46"/>
                    <a:pt x="0" y="46"/>
                    <a:pt x="0" y="46"/>
                  </a:cubicBezTo>
                  <a:cubicBezTo>
                    <a:pt x="40" y="46"/>
                    <a:pt x="40" y="46"/>
                    <a:pt x="40" y="46"/>
                  </a:cubicBezTo>
                  <a:cubicBezTo>
                    <a:pt x="40" y="38"/>
                    <a:pt x="40" y="38"/>
                    <a:pt x="40" y="38"/>
                  </a:cubicBezTo>
                  <a:cubicBezTo>
                    <a:pt x="40" y="33"/>
                    <a:pt x="36" y="28"/>
                    <a:pt x="31"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grpSp>
      <p:sp>
        <p:nvSpPr>
          <p:cNvPr id="121" name="Freeform 22">
            <a:extLst>
              <a:ext uri="{FF2B5EF4-FFF2-40B4-BE49-F238E27FC236}">
                <a16:creationId xmlns:a16="http://schemas.microsoft.com/office/drawing/2014/main" id="{F04F0ACD-7349-4D32-9C1C-9C43D9AB91F1}"/>
              </a:ext>
            </a:extLst>
          </p:cNvPr>
          <p:cNvSpPr>
            <a:spLocks noEditPoints="1"/>
          </p:cNvSpPr>
          <p:nvPr/>
        </p:nvSpPr>
        <p:spPr bwMode="auto">
          <a:xfrm>
            <a:off x="3909193" y="2405566"/>
            <a:ext cx="172059" cy="172524"/>
          </a:xfrm>
          <a:custGeom>
            <a:avLst/>
            <a:gdLst>
              <a:gd name="T0" fmla="*/ 370 w 740"/>
              <a:gd name="T1" fmla="*/ 0 h 742"/>
              <a:gd name="T2" fmla="*/ 46 w 740"/>
              <a:gd name="T3" fmla="*/ 695 h 742"/>
              <a:gd name="T4" fmla="*/ 0 w 740"/>
              <a:gd name="T5" fmla="*/ 742 h 742"/>
              <a:gd name="T6" fmla="*/ 740 w 740"/>
              <a:gd name="T7" fmla="*/ 185 h 742"/>
              <a:gd name="T8" fmla="*/ 278 w 740"/>
              <a:gd name="T9" fmla="*/ 695 h 742"/>
              <a:gd name="T10" fmla="*/ 139 w 740"/>
              <a:gd name="T11" fmla="*/ 602 h 742"/>
              <a:gd name="T12" fmla="*/ 278 w 740"/>
              <a:gd name="T13" fmla="*/ 695 h 742"/>
              <a:gd name="T14" fmla="*/ 93 w 740"/>
              <a:gd name="T15" fmla="*/ 510 h 742"/>
              <a:gd name="T16" fmla="*/ 324 w 740"/>
              <a:gd name="T17" fmla="*/ 463 h 742"/>
              <a:gd name="T18" fmla="*/ 324 w 740"/>
              <a:gd name="T19" fmla="*/ 417 h 742"/>
              <a:gd name="T20" fmla="*/ 93 w 740"/>
              <a:gd name="T21" fmla="*/ 371 h 742"/>
              <a:gd name="T22" fmla="*/ 324 w 740"/>
              <a:gd name="T23" fmla="*/ 417 h 742"/>
              <a:gd name="T24" fmla="*/ 93 w 740"/>
              <a:gd name="T25" fmla="*/ 324 h 742"/>
              <a:gd name="T26" fmla="*/ 324 w 740"/>
              <a:gd name="T27" fmla="*/ 278 h 742"/>
              <a:gd name="T28" fmla="*/ 324 w 740"/>
              <a:gd name="T29" fmla="*/ 232 h 742"/>
              <a:gd name="T30" fmla="*/ 93 w 740"/>
              <a:gd name="T31" fmla="*/ 185 h 742"/>
              <a:gd name="T32" fmla="*/ 324 w 740"/>
              <a:gd name="T33" fmla="*/ 232 h 742"/>
              <a:gd name="T34" fmla="*/ 93 w 740"/>
              <a:gd name="T35" fmla="*/ 139 h 742"/>
              <a:gd name="T36" fmla="*/ 324 w 740"/>
              <a:gd name="T37" fmla="*/ 92 h 742"/>
              <a:gd name="T38" fmla="*/ 555 w 740"/>
              <a:gd name="T39" fmla="*/ 649 h 742"/>
              <a:gd name="T40" fmla="*/ 463 w 740"/>
              <a:gd name="T41" fmla="*/ 556 h 742"/>
              <a:gd name="T42" fmla="*/ 555 w 740"/>
              <a:gd name="T43" fmla="*/ 649 h 742"/>
              <a:gd name="T44" fmla="*/ 463 w 740"/>
              <a:gd name="T45" fmla="*/ 510 h 742"/>
              <a:gd name="T46" fmla="*/ 555 w 740"/>
              <a:gd name="T47" fmla="*/ 417 h 742"/>
              <a:gd name="T48" fmla="*/ 555 w 740"/>
              <a:gd name="T49" fmla="*/ 371 h 742"/>
              <a:gd name="T50" fmla="*/ 463 w 740"/>
              <a:gd name="T51" fmla="*/ 278 h 742"/>
              <a:gd name="T52" fmla="*/ 555 w 740"/>
              <a:gd name="T53" fmla="*/ 371 h 742"/>
              <a:gd name="T54" fmla="*/ 601 w 740"/>
              <a:gd name="T55" fmla="*/ 649 h 742"/>
              <a:gd name="T56" fmla="*/ 694 w 740"/>
              <a:gd name="T57" fmla="*/ 556 h 742"/>
              <a:gd name="T58" fmla="*/ 694 w 740"/>
              <a:gd name="T59" fmla="*/ 510 h 742"/>
              <a:gd name="T60" fmla="*/ 601 w 740"/>
              <a:gd name="T61" fmla="*/ 417 h 742"/>
              <a:gd name="T62" fmla="*/ 694 w 740"/>
              <a:gd name="T63" fmla="*/ 510 h 742"/>
              <a:gd name="T64" fmla="*/ 601 w 740"/>
              <a:gd name="T65" fmla="*/ 371 h 742"/>
              <a:gd name="T66" fmla="*/ 694 w 740"/>
              <a:gd name="T67" fmla="*/ 278 h 7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0" h="742">
                <a:moveTo>
                  <a:pt x="370" y="185"/>
                </a:moveTo>
                <a:lnTo>
                  <a:pt x="370" y="0"/>
                </a:lnTo>
                <a:lnTo>
                  <a:pt x="46" y="0"/>
                </a:lnTo>
                <a:lnTo>
                  <a:pt x="46" y="695"/>
                </a:lnTo>
                <a:lnTo>
                  <a:pt x="0" y="695"/>
                </a:lnTo>
                <a:lnTo>
                  <a:pt x="0" y="742"/>
                </a:lnTo>
                <a:lnTo>
                  <a:pt x="740" y="742"/>
                </a:lnTo>
                <a:lnTo>
                  <a:pt x="740" y="185"/>
                </a:lnTo>
                <a:lnTo>
                  <a:pt x="370" y="185"/>
                </a:lnTo>
                <a:close/>
                <a:moveTo>
                  <a:pt x="278" y="695"/>
                </a:moveTo>
                <a:lnTo>
                  <a:pt x="139" y="695"/>
                </a:lnTo>
                <a:lnTo>
                  <a:pt x="139" y="602"/>
                </a:lnTo>
                <a:lnTo>
                  <a:pt x="278" y="602"/>
                </a:lnTo>
                <a:lnTo>
                  <a:pt x="278" y="695"/>
                </a:lnTo>
                <a:close/>
                <a:moveTo>
                  <a:pt x="324" y="510"/>
                </a:moveTo>
                <a:lnTo>
                  <a:pt x="93" y="510"/>
                </a:lnTo>
                <a:lnTo>
                  <a:pt x="93" y="463"/>
                </a:lnTo>
                <a:lnTo>
                  <a:pt x="324" y="463"/>
                </a:lnTo>
                <a:lnTo>
                  <a:pt x="324" y="510"/>
                </a:lnTo>
                <a:close/>
                <a:moveTo>
                  <a:pt x="324" y="417"/>
                </a:moveTo>
                <a:lnTo>
                  <a:pt x="93" y="417"/>
                </a:lnTo>
                <a:lnTo>
                  <a:pt x="93" y="371"/>
                </a:lnTo>
                <a:lnTo>
                  <a:pt x="324" y="371"/>
                </a:lnTo>
                <a:lnTo>
                  <a:pt x="324" y="417"/>
                </a:lnTo>
                <a:close/>
                <a:moveTo>
                  <a:pt x="324" y="324"/>
                </a:moveTo>
                <a:lnTo>
                  <a:pt x="93" y="324"/>
                </a:lnTo>
                <a:lnTo>
                  <a:pt x="93" y="278"/>
                </a:lnTo>
                <a:lnTo>
                  <a:pt x="324" y="278"/>
                </a:lnTo>
                <a:lnTo>
                  <a:pt x="324" y="324"/>
                </a:lnTo>
                <a:close/>
                <a:moveTo>
                  <a:pt x="324" y="232"/>
                </a:moveTo>
                <a:lnTo>
                  <a:pt x="93" y="232"/>
                </a:lnTo>
                <a:lnTo>
                  <a:pt x="93" y="185"/>
                </a:lnTo>
                <a:lnTo>
                  <a:pt x="324" y="185"/>
                </a:lnTo>
                <a:lnTo>
                  <a:pt x="324" y="232"/>
                </a:lnTo>
                <a:close/>
                <a:moveTo>
                  <a:pt x="324" y="139"/>
                </a:moveTo>
                <a:lnTo>
                  <a:pt x="93" y="139"/>
                </a:lnTo>
                <a:lnTo>
                  <a:pt x="93" y="92"/>
                </a:lnTo>
                <a:lnTo>
                  <a:pt x="324" y="92"/>
                </a:lnTo>
                <a:lnTo>
                  <a:pt x="324" y="139"/>
                </a:lnTo>
                <a:close/>
                <a:moveTo>
                  <a:pt x="555" y="649"/>
                </a:moveTo>
                <a:lnTo>
                  <a:pt x="463" y="649"/>
                </a:lnTo>
                <a:lnTo>
                  <a:pt x="463" y="556"/>
                </a:lnTo>
                <a:lnTo>
                  <a:pt x="555" y="556"/>
                </a:lnTo>
                <a:lnTo>
                  <a:pt x="555" y="649"/>
                </a:lnTo>
                <a:close/>
                <a:moveTo>
                  <a:pt x="555" y="510"/>
                </a:moveTo>
                <a:lnTo>
                  <a:pt x="463" y="510"/>
                </a:lnTo>
                <a:lnTo>
                  <a:pt x="463" y="417"/>
                </a:lnTo>
                <a:lnTo>
                  <a:pt x="555" y="417"/>
                </a:lnTo>
                <a:lnTo>
                  <a:pt x="555" y="510"/>
                </a:lnTo>
                <a:close/>
                <a:moveTo>
                  <a:pt x="555" y="371"/>
                </a:moveTo>
                <a:lnTo>
                  <a:pt x="463" y="371"/>
                </a:lnTo>
                <a:lnTo>
                  <a:pt x="463" y="278"/>
                </a:lnTo>
                <a:lnTo>
                  <a:pt x="555" y="278"/>
                </a:lnTo>
                <a:lnTo>
                  <a:pt x="555" y="371"/>
                </a:lnTo>
                <a:close/>
                <a:moveTo>
                  <a:pt x="694" y="649"/>
                </a:moveTo>
                <a:lnTo>
                  <a:pt x="601" y="649"/>
                </a:lnTo>
                <a:lnTo>
                  <a:pt x="601" y="556"/>
                </a:lnTo>
                <a:lnTo>
                  <a:pt x="694" y="556"/>
                </a:lnTo>
                <a:lnTo>
                  <a:pt x="694" y="649"/>
                </a:lnTo>
                <a:close/>
                <a:moveTo>
                  <a:pt x="694" y="510"/>
                </a:moveTo>
                <a:lnTo>
                  <a:pt x="601" y="510"/>
                </a:lnTo>
                <a:lnTo>
                  <a:pt x="601" y="417"/>
                </a:lnTo>
                <a:lnTo>
                  <a:pt x="694" y="417"/>
                </a:lnTo>
                <a:lnTo>
                  <a:pt x="694" y="510"/>
                </a:lnTo>
                <a:close/>
                <a:moveTo>
                  <a:pt x="694" y="371"/>
                </a:moveTo>
                <a:lnTo>
                  <a:pt x="601" y="371"/>
                </a:lnTo>
                <a:lnTo>
                  <a:pt x="601" y="278"/>
                </a:lnTo>
                <a:lnTo>
                  <a:pt x="694" y="278"/>
                </a:lnTo>
                <a:lnTo>
                  <a:pt x="694" y="371"/>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grpSp>
        <p:nvGrpSpPr>
          <p:cNvPr id="127" name="Group 13">
            <a:extLst>
              <a:ext uri="{FF2B5EF4-FFF2-40B4-BE49-F238E27FC236}">
                <a16:creationId xmlns:a16="http://schemas.microsoft.com/office/drawing/2014/main" id="{F8B61F7D-3CEC-4816-9A96-4F8E6B9C9272}"/>
              </a:ext>
            </a:extLst>
          </p:cNvPr>
          <p:cNvGrpSpPr>
            <a:grpSpLocks noChangeAspect="1"/>
          </p:cNvGrpSpPr>
          <p:nvPr/>
        </p:nvGrpSpPr>
        <p:grpSpPr bwMode="auto">
          <a:xfrm>
            <a:off x="8272879" y="5702114"/>
            <a:ext cx="203941" cy="172525"/>
            <a:chOff x="788" y="858"/>
            <a:chExt cx="740" cy="626"/>
          </a:xfrm>
          <a:solidFill>
            <a:schemeClr val="accent5"/>
          </a:solidFill>
        </p:grpSpPr>
        <p:sp>
          <p:nvSpPr>
            <p:cNvPr id="128" name="Oval 14">
              <a:extLst>
                <a:ext uri="{FF2B5EF4-FFF2-40B4-BE49-F238E27FC236}">
                  <a16:creationId xmlns:a16="http://schemas.microsoft.com/office/drawing/2014/main" id="{B36459A2-8E6F-48FA-84B4-9101A05ED225}"/>
                </a:ext>
              </a:extLst>
            </p:cNvPr>
            <p:cNvSpPr>
              <a:spLocks noChangeArrowheads="1"/>
            </p:cNvSpPr>
            <p:nvPr/>
          </p:nvSpPr>
          <p:spPr bwMode="auto">
            <a:xfrm>
              <a:off x="1343" y="858"/>
              <a:ext cx="139" cy="16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sp>
          <p:nvSpPr>
            <p:cNvPr id="129" name="Oval 15">
              <a:extLst>
                <a:ext uri="{FF2B5EF4-FFF2-40B4-BE49-F238E27FC236}">
                  <a16:creationId xmlns:a16="http://schemas.microsoft.com/office/drawing/2014/main" id="{6DCC6291-134F-48BA-93F5-19E432FDA1D1}"/>
                </a:ext>
              </a:extLst>
            </p:cNvPr>
            <p:cNvSpPr>
              <a:spLocks noChangeArrowheads="1"/>
            </p:cNvSpPr>
            <p:nvPr/>
          </p:nvSpPr>
          <p:spPr bwMode="auto">
            <a:xfrm>
              <a:off x="834" y="858"/>
              <a:ext cx="139" cy="16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sp>
          <p:nvSpPr>
            <p:cNvPr id="130" name="Freeform 16">
              <a:extLst>
                <a:ext uri="{FF2B5EF4-FFF2-40B4-BE49-F238E27FC236}">
                  <a16:creationId xmlns:a16="http://schemas.microsoft.com/office/drawing/2014/main" id="{4550F9A6-1A29-4EE0-A71F-2DBCCFAB5366}"/>
                </a:ext>
              </a:extLst>
            </p:cNvPr>
            <p:cNvSpPr>
              <a:spLocks/>
            </p:cNvSpPr>
            <p:nvPr/>
          </p:nvSpPr>
          <p:spPr bwMode="auto">
            <a:xfrm>
              <a:off x="788" y="1020"/>
              <a:ext cx="208" cy="185"/>
            </a:xfrm>
            <a:custGeom>
              <a:avLst/>
              <a:gdLst>
                <a:gd name="T0" fmla="*/ 16 w 18"/>
                <a:gd name="T1" fmla="*/ 8 h 16"/>
                <a:gd name="T2" fmla="*/ 18 w 18"/>
                <a:gd name="T3" fmla="*/ 0 h 16"/>
                <a:gd name="T4" fmla="*/ 8 w 18"/>
                <a:gd name="T5" fmla="*/ 0 h 16"/>
                <a:gd name="T6" fmla="*/ 0 w 18"/>
                <a:gd name="T7" fmla="*/ 8 h 16"/>
                <a:gd name="T8" fmla="*/ 0 w 18"/>
                <a:gd name="T9" fmla="*/ 16 h 16"/>
                <a:gd name="T10" fmla="*/ 18 w 18"/>
                <a:gd name="T11" fmla="*/ 16 h 16"/>
                <a:gd name="T12" fmla="*/ 16 w 18"/>
                <a:gd name="T13" fmla="*/ 8 h 16"/>
              </a:gdLst>
              <a:ahLst/>
              <a:cxnLst>
                <a:cxn ang="0">
                  <a:pos x="T0" y="T1"/>
                </a:cxn>
                <a:cxn ang="0">
                  <a:pos x="T2" y="T3"/>
                </a:cxn>
                <a:cxn ang="0">
                  <a:pos x="T4" y="T5"/>
                </a:cxn>
                <a:cxn ang="0">
                  <a:pos x="T6" y="T7"/>
                </a:cxn>
                <a:cxn ang="0">
                  <a:pos x="T8" y="T9"/>
                </a:cxn>
                <a:cxn ang="0">
                  <a:pos x="T10" y="T11"/>
                </a:cxn>
                <a:cxn ang="0">
                  <a:pos x="T12" y="T13"/>
                </a:cxn>
              </a:cxnLst>
              <a:rect l="0" t="0" r="r" b="b"/>
              <a:pathLst>
                <a:path w="18" h="16">
                  <a:moveTo>
                    <a:pt x="16" y="8"/>
                  </a:moveTo>
                  <a:cubicBezTo>
                    <a:pt x="16" y="5"/>
                    <a:pt x="17" y="3"/>
                    <a:pt x="18" y="0"/>
                  </a:cubicBezTo>
                  <a:cubicBezTo>
                    <a:pt x="8" y="0"/>
                    <a:pt x="8" y="0"/>
                    <a:pt x="8" y="0"/>
                  </a:cubicBezTo>
                  <a:cubicBezTo>
                    <a:pt x="4" y="0"/>
                    <a:pt x="0" y="4"/>
                    <a:pt x="0" y="8"/>
                  </a:cubicBezTo>
                  <a:cubicBezTo>
                    <a:pt x="0" y="16"/>
                    <a:pt x="0" y="16"/>
                    <a:pt x="0" y="16"/>
                  </a:cubicBezTo>
                  <a:cubicBezTo>
                    <a:pt x="18" y="16"/>
                    <a:pt x="18" y="16"/>
                    <a:pt x="18" y="16"/>
                  </a:cubicBezTo>
                  <a:cubicBezTo>
                    <a:pt x="17" y="14"/>
                    <a:pt x="16" y="11"/>
                    <a:pt x="1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sp>
          <p:nvSpPr>
            <p:cNvPr id="131" name="Freeform 17">
              <a:extLst>
                <a:ext uri="{FF2B5EF4-FFF2-40B4-BE49-F238E27FC236}">
                  <a16:creationId xmlns:a16="http://schemas.microsoft.com/office/drawing/2014/main" id="{5CEEE347-7351-4DD5-B767-FD0427A3D1D8}"/>
                </a:ext>
              </a:extLst>
            </p:cNvPr>
            <p:cNvSpPr>
              <a:spLocks/>
            </p:cNvSpPr>
            <p:nvPr/>
          </p:nvSpPr>
          <p:spPr bwMode="auto">
            <a:xfrm>
              <a:off x="1320" y="1020"/>
              <a:ext cx="208" cy="185"/>
            </a:xfrm>
            <a:custGeom>
              <a:avLst/>
              <a:gdLst>
                <a:gd name="T0" fmla="*/ 10 w 18"/>
                <a:gd name="T1" fmla="*/ 0 h 16"/>
                <a:gd name="T2" fmla="*/ 0 w 18"/>
                <a:gd name="T3" fmla="*/ 0 h 16"/>
                <a:gd name="T4" fmla="*/ 2 w 18"/>
                <a:gd name="T5" fmla="*/ 8 h 16"/>
                <a:gd name="T6" fmla="*/ 0 w 18"/>
                <a:gd name="T7" fmla="*/ 16 h 16"/>
                <a:gd name="T8" fmla="*/ 18 w 18"/>
                <a:gd name="T9" fmla="*/ 16 h 16"/>
                <a:gd name="T10" fmla="*/ 18 w 18"/>
                <a:gd name="T11" fmla="*/ 8 h 16"/>
                <a:gd name="T12" fmla="*/ 10 w 18"/>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18" h="16">
                  <a:moveTo>
                    <a:pt x="10" y="0"/>
                  </a:moveTo>
                  <a:cubicBezTo>
                    <a:pt x="0" y="0"/>
                    <a:pt x="0" y="0"/>
                    <a:pt x="0" y="0"/>
                  </a:cubicBezTo>
                  <a:cubicBezTo>
                    <a:pt x="1" y="3"/>
                    <a:pt x="2" y="5"/>
                    <a:pt x="2" y="8"/>
                  </a:cubicBezTo>
                  <a:cubicBezTo>
                    <a:pt x="2" y="11"/>
                    <a:pt x="1" y="14"/>
                    <a:pt x="0" y="16"/>
                  </a:cubicBezTo>
                  <a:cubicBezTo>
                    <a:pt x="18" y="16"/>
                    <a:pt x="18" y="16"/>
                    <a:pt x="18" y="16"/>
                  </a:cubicBezTo>
                  <a:cubicBezTo>
                    <a:pt x="18" y="8"/>
                    <a:pt x="18" y="8"/>
                    <a:pt x="18" y="8"/>
                  </a:cubicBezTo>
                  <a:cubicBezTo>
                    <a:pt x="18" y="4"/>
                    <a:pt x="15" y="0"/>
                    <a:pt x="1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sp>
          <p:nvSpPr>
            <p:cNvPr id="132" name="Freeform 18">
              <a:extLst>
                <a:ext uri="{FF2B5EF4-FFF2-40B4-BE49-F238E27FC236}">
                  <a16:creationId xmlns:a16="http://schemas.microsoft.com/office/drawing/2014/main" id="{1766436D-48B8-47A5-8862-347B33971F3F}"/>
                </a:ext>
              </a:extLst>
            </p:cNvPr>
            <p:cNvSpPr>
              <a:spLocks/>
            </p:cNvSpPr>
            <p:nvPr/>
          </p:nvSpPr>
          <p:spPr bwMode="auto">
            <a:xfrm>
              <a:off x="927" y="950"/>
              <a:ext cx="462" cy="534"/>
            </a:xfrm>
            <a:custGeom>
              <a:avLst/>
              <a:gdLst>
                <a:gd name="T0" fmla="*/ 31 w 40"/>
                <a:gd name="T1" fmla="*/ 27 h 46"/>
                <a:gd name="T2" fmla="*/ 28 w 40"/>
                <a:gd name="T3" fmla="*/ 26 h 46"/>
                <a:gd name="T4" fmla="*/ 25 w 40"/>
                <a:gd name="T5" fmla="*/ 26 h 46"/>
                <a:gd name="T6" fmla="*/ 32 w 40"/>
                <a:gd name="T7" fmla="*/ 14 h 46"/>
                <a:gd name="T8" fmla="*/ 20 w 40"/>
                <a:gd name="T9" fmla="*/ 0 h 46"/>
                <a:gd name="T10" fmla="*/ 8 w 40"/>
                <a:gd name="T11" fmla="*/ 14 h 46"/>
                <a:gd name="T12" fmla="*/ 15 w 40"/>
                <a:gd name="T13" fmla="*/ 26 h 46"/>
                <a:gd name="T14" fmla="*/ 12 w 40"/>
                <a:gd name="T15" fmla="*/ 26 h 46"/>
                <a:gd name="T16" fmla="*/ 9 w 40"/>
                <a:gd name="T17" fmla="*/ 27 h 46"/>
                <a:gd name="T18" fmla="*/ 0 w 40"/>
                <a:gd name="T19" fmla="*/ 38 h 46"/>
                <a:gd name="T20" fmla="*/ 0 w 40"/>
                <a:gd name="T21" fmla="*/ 46 h 46"/>
                <a:gd name="T22" fmla="*/ 40 w 40"/>
                <a:gd name="T23" fmla="*/ 46 h 46"/>
                <a:gd name="T24" fmla="*/ 40 w 40"/>
                <a:gd name="T25" fmla="*/ 38 h 46"/>
                <a:gd name="T26" fmla="*/ 31 w 40"/>
                <a:gd name="T27" fmla="*/ 27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6">
                  <a:moveTo>
                    <a:pt x="31" y="27"/>
                  </a:moveTo>
                  <a:cubicBezTo>
                    <a:pt x="30" y="26"/>
                    <a:pt x="29" y="26"/>
                    <a:pt x="28" y="26"/>
                  </a:cubicBezTo>
                  <a:cubicBezTo>
                    <a:pt x="25" y="26"/>
                    <a:pt x="25" y="26"/>
                    <a:pt x="25" y="26"/>
                  </a:cubicBezTo>
                  <a:cubicBezTo>
                    <a:pt x="29" y="24"/>
                    <a:pt x="32" y="19"/>
                    <a:pt x="32" y="14"/>
                  </a:cubicBezTo>
                  <a:cubicBezTo>
                    <a:pt x="32" y="6"/>
                    <a:pt x="27" y="0"/>
                    <a:pt x="20" y="0"/>
                  </a:cubicBezTo>
                  <a:cubicBezTo>
                    <a:pt x="14" y="0"/>
                    <a:pt x="8" y="6"/>
                    <a:pt x="8" y="14"/>
                  </a:cubicBezTo>
                  <a:cubicBezTo>
                    <a:pt x="8" y="19"/>
                    <a:pt x="11" y="24"/>
                    <a:pt x="15" y="26"/>
                  </a:cubicBezTo>
                  <a:cubicBezTo>
                    <a:pt x="12" y="26"/>
                    <a:pt x="12" y="26"/>
                    <a:pt x="12" y="26"/>
                  </a:cubicBezTo>
                  <a:cubicBezTo>
                    <a:pt x="11" y="26"/>
                    <a:pt x="10" y="26"/>
                    <a:pt x="9" y="27"/>
                  </a:cubicBezTo>
                  <a:cubicBezTo>
                    <a:pt x="4" y="28"/>
                    <a:pt x="0" y="33"/>
                    <a:pt x="0" y="38"/>
                  </a:cubicBezTo>
                  <a:cubicBezTo>
                    <a:pt x="0" y="46"/>
                    <a:pt x="0" y="46"/>
                    <a:pt x="0" y="46"/>
                  </a:cubicBezTo>
                  <a:cubicBezTo>
                    <a:pt x="40" y="46"/>
                    <a:pt x="40" y="46"/>
                    <a:pt x="40" y="46"/>
                  </a:cubicBezTo>
                  <a:cubicBezTo>
                    <a:pt x="40" y="38"/>
                    <a:pt x="40" y="38"/>
                    <a:pt x="40" y="38"/>
                  </a:cubicBezTo>
                  <a:cubicBezTo>
                    <a:pt x="40" y="33"/>
                    <a:pt x="36" y="28"/>
                    <a:pt x="31"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grpSp>
      <p:grpSp>
        <p:nvGrpSpPr>
          <p:cNvPr id="147" name="Group 13">
            <a:extLst>
              <a:ext uri="{FF2B5EF4-FFF2-40B4-BE49-F238E27FC236}">
                <a16:creationId xmlns:a16="http://schemas.microsoft.com/office/drawing/2014/main" id="{0EAFAB15-20CA-4736-9CC6-0CC44E23C5DB}"/>
              </a:ext>
            </a:extLst>
          </p:cNvPr>
          <p:cNvGrpSpPr>
            <a:grpSpLocks noChangeAspect="1"/>
          </p:cNvGrpSpPr>
          <p:nvPr/>
        </p:nvGrpSpPr>
        <p:grpSpPr bwMode="auto">
          <a:xfrm>
            <a:off x="1103098" y="1849954"/>
            <a:ext cx="203941" cy="172525"/>
            <a:chOff x="788" y="858"/>
            <a:chExt cx="740" cy="626"/>
          </a:xfrm>
          <a:solidFill>
            <a:schemeClr val="accent5"/>
          </a:solidFill>
        </p:grpSpPr>
        <p:sp>
          <p:nvSpPr>
            <p:cNvPr id="148" name="Oval 14">
              <a:extLst>
                <a:ext uri="{FF2B5EF4-FFF2-40B4-BE49-F238E27FC236}">
                  <a16:creationId xmlns:a16="http://schemas.microsoft.com/office/drawing/2014/main" id="{045D3513-3311-40DD-A5E0-5360A5414D23}"/>
                </a:ext>
              </a:extLst>
            </p:cNvPr>
            <p:cNvSpPr>
              <a:spLocks noChangeArrowheads="1"/>
            </p:cNvSpPr>
            <p:nvPr/>
          </p:nvSpPr>
          <p:spPr bwMode="auto">
            <a:xfrm>
              <a:off x="1343" y="858"/>
              <a:ext cx="139" cy="16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sp>
          <p:nvSpPr>
            <p:cNvPr id="149" name="Oval 15">
              <a:extLst>
                <a:ext uri="{FF2B5EF4-FFF2-40B4-BE49-F238E27FC236}">
                  <a16:creationId xmlns:a16="http://schemas.microsoft.com/office/drawing/2014/main" id="{61AD4D43-6E34-4697-9FA1-6F853F324FDA}"/>
                </a:ext>
              </a:extLst>
            </p:cNvPr>
            <p:cNvSpPr>
              <a:spLocks noChangeArrowheads="1"/>
            </p:cNvSpPr>
            <p:nvPr/>
          </p:nvSpPr>
          <p:spPr bwMode="auto">
            <a:xfrm>
              <a:off x="834" y="858"/>
              <a:ext cx="139" cy="16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sp>
          <p:nvSpPr>
            <p:cNvPr id="150" name="Freeform 16">
              <a:extLst>
                <a:ext uri="{FF2B5EF4-FFF2-40B4-BE49-F238E27FC236}">
                  <a16:creationId xmlns:a16="http://schemas.microsoft.com/office/drawing/2014/main" id="{502D44FB-8326-4B43-A757-CA688C9D89BB}"/>
                </a:ext>
              </a:extLst>
            </p:cNvPr>
            <p:cNvSpPr>
              <a:spLocks/>
            </p:cNvSpPr>
            <p:nvPr/>
          </p:nvSpPr>
          <p:spPr bwMode="auto">
            <a:xfrm>
              <a:off x="788" y="1020"/>
              <a:ext cx="208" cy="185"/>
            </a:xfrm>
            <a:custGeom>
              <a:avLst/>
              <a:gdLst>
                <a:gd name="T0" fmla="*/ 16 w 18"/>
                <a:gd name="T1" fmla="*/ 8 h 16"/>
                <a:gd name="T2" fmla="*/ 18 w 18"/>
                <a:gd name="T3" fmla="*/ 0 h 16"/>
                <a:gd name="T4" fmla="*/ 8 w 18"/>
                <a:gd name="T5" fmla="*/ 0 h 16"/>
                <a:gd name="T6" fmla="*/ 0 w 18"/>
                <a:gd name="T7" fmla="*/ 8 h 16"/>
                <a:gd name="T8" fmla="*/ 0 w 18"/>
                <a:gd name="T9" fmla="*/ 16 h 16"/>
                <a:gd name="T10" fmla="*/ 18 w 18"/>
                <a:gd name="T11" fmla="*/ 16 h 16"/>
                <a:gd name="T12" fmla="*/ 16 w 18"/>
                <a:gd name="T13" fmla="*/ 8 h 16"/>
              </a:gdLst>
              <a:ahLst/>
              <a:cxnLst>
                <a:cxn ang="0">
                  <a:pos x="T0" y="T1"/>
                </a:cxn>
                <a:cxn ang="0">
                  <a:pos x="T2" y="T3"/>
                </a:cxn>
                <a:cxn ang="0">
                  <a:pos x="T4" y="T5"/>
                </a:cxn>
                <a:cxn ang="0">
                  <a:pos x="T6" y="T7"/>
                </a:cxn>
                <a:cxn ang="0">
                  <a:pos x="T8" y="T9"/>
                </a:cxn>
                <a:cxn ang="0">
                  <a:pos x="T10" y="T11"/>
                </a:cxn>
                <a:cxn ang="0">
                  <a:pos x="T12" y="T13"/>
                </a:cxn>
              </a:cxnLst>
              <a:rect l="0" t="0" r="r" b="b"/>
              <a:pathLst>
                <a:path w="18" h="16">
                  <a:moveTo>
                    <a:pt x="16" y="8"/>
                  </a:moveTo>
                  <a:cubicBezTo>
                    <a:pt x="16" y="5"/>
                    <a:pt x="17" y="3"/>
                    <a:pt x="18" y="0"/>
                  </a:cubicBezTo>
                  <a:cubicBezTo>
                    <a:pt x="8" y="0"/>
                    <a:pt x="8" y="0"/>
                    <a:pt x="8" y="0"/>
                  </a:cubicBezTo>
                  <a:cubicBezTo>
                    <a:pt x="4" y="0"/>
                    <a:pt x="0" y="4"/>
                    <a:pt x="0" y="8"/>
                  </a:cubicBezTo>
                  <a:cubicBezTo>
                    <a:pt x="0" y="16"/>
                    <a:pt x="0" y="16"/>
                    <a:pt x="0" y="16"/>
                  </a:cubicBezTo>
                  <a:cubicBezTo>
                    <a:pt x="18" y="16"/>
                    <a:pt x="18" y="16"/>
                    <a:pt x="18" y="16"/>
                  </a:cubicBezTo>
                  <a:cubicBezTo>
                    <a:pt x="17" y="14"/>
                    <a:pt x="16" y="11"/>
                    <a:pt x="1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sp>
          <p:nvSpPr>
            <p:cNvPr id="151" name="Freeform 17">
              <a:extLst>
                <a:ext uri="{FF2B5EF4-FFF2-40B4-BE49-F238E27FC236}">
                  <a16:creationId xmlns:a16="http://schemas.microsoft.com/office/drawing/2014/main" id="{4B1BB967-8F79-4615-9779-1E3BE8D25AF4}"/>
                </a:ext>
              </a:extLst>
            </p:cNvPr>
            <p:cNvSpPr>
              <a:spLocks/>
            </p:cNvSpPr>
            <p:nvPr/>
          </p:nvSpPr>
          <p:spPr bwMode="auto">
            <a:xfrm>
              <a:off x="1320" y="1020"/>
              <a:ext cx="208" cy="185"/>
            </a:xfrm>
            <a:custGeom>
              <a:avLst/>
              <a:gdLst>
                <a:gd name="T0" fmla="*/ 10 w 18"/>
                <a:gd name="T1" fmla="*/ 0 h 16"/>
                <a:gd name="T2" fmla="*/ 0 w 18"/>
                <a:gd name="T3" fmla="*/ 0 h 16"/>
                <a:gd name="T4" fmla="*/ 2 w 18"/>
                <a:gd name="T5" fmla="*/ 8 h 16"/>
                <a:gd name="T6" fmla="*/ 0 w 18"/>
                <a:gd name="T7" fmla="*/ 16 h 16"/>
                <a:gd name="T8" fmla="*/ 18 w 18"/>
                <a:gd name="T9" fmla="*/ 16 h 16"/>
                <a:gd name="T10" fmla="*/ 18 w 18"/>
                <a:gd name="T11" fmla="*/ 8 h 16"/>
                <a:gd name="T12" fmla="*/ 10 w 18"/>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18" h="16">
                  <a:moveTo>
                    <a:pt x="10" y="0"/>
                  </a:moveTo>
                  <a:cubicBezTo>
                    <a:pt x="0" y="0"/>
                    <a:pt x="0" y="0"/>
                    <a:pt x="0" y="0"/>
                  </a:cubicBezTo>
                  <a:cubicBezTo>
                    <a:pt x="1" y="3"/>
                    <a:pt x="2" y="5"/>
                    <a:pt x="2" y="8"/>
                  </a:cubicBezTo>
                  <a:cubicBezTo>
                    <a:pt x="2" y="11"/>
                    <a:pt x="1" y="14"/>
                    <a:pt x="0" y="16"/>
                  </a:cubicBezTo>
                  <a:cubicBezTo>
                    <a:pt x="18" y="16"/>
                    <a:pt x="18" y="16"/>
                    <a:pt x="18" y="16"/>
                  </a:cubicBezTo>
                  <a:cubicBezTo>
                    <a:pt x="18" y="8"/>
                    <a:pt x="18" y="8"/>
                    <a:pt x="18" y="8"/>
                  </a:cubicBezTo>
                  <a:cubicBezTo>
                    <a:pt x="18" y="4"/>
                    <a:pt x="15" y="0"/>
                    <a:pt x="1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sp>
          <p:nvSpPr>
            <p:cNvPr id="152" name="Freeform 18">
              <a:extLst>
                <a:ext uri="{FF2B5EF4-FFF2-40B4-BE49-F238E27FC236}">
                  <a16:creationId xmlns:a16="http://schemas.microsoft.com/office/drawing/2014/main" id="{2F08DC0C-8087-4200-8A68-AEB71A977F83}"/>
                </a:ext>
              </a:extLst>
            </p:cNvPr>
            <p:cNvSpPr>
              <a:spLocks/>
            </p:cNvSpPr>
            <p:nvPr/>
          </p:nvSpPr>
          <p:spPr bwMode="auto">
            <a:xfrm>
              <a:off x="927" y="950"/>
              <a:ext cx="462" cy="534"/>
            </a:xfrm>
            <a:custGeom>
              <a:avLst/>
              <a:gdLst>
                <a:gd name="T0" fmla="*/ 31 w 40"/>
                <a:gd name="T1" fmla="*/ 27 h 46"/>
                <a:gd name="T2" fmla="*/ 28 w 40"/>
                <a:gd name="T3" fmla="*/ 26 h 46"/>
                <a:gd name="T4" fmla="*/ 25 w 40"/>
                <a:gd name="T5" fmla="*/ 26 h 46"/>
                <a:gd name="T6" fmla="*/ 32 w 40"/>
                <a:gd name="T7" fmla="*/ 14 h 46"/>
                <a:gd name="T8" fmla="*/ 20 w 40"/>
                <a:gd name="T9" fmla="*/ 0 h 46"/>
                <a:gd name="T10" fmla="*/ 8 w 40"/>
                <a:gd name="T11" fmla="*/ 14 h 46"/>
                <a:gd name="T12" fmla="*/ 15 w 40"/>
                <a:gd name="T13" fmla="*/ 26 h 46"/>
                <a:gd name="T14" fmla="*/ 12 w 40"/>
                <a:gd name="T15" fmla="*/ 26 h 46"/>
                <a:gd name="T16" fmla="*/ 9 w 40"/>
                <a:gd name="T17" fmla="*/ 27 h 46"/>
                <a:gd name="T18" fmla="*/ 0 w 40"/>
                <a:gd name="T19" fmla="*/ 38 h 46"/>
                <a:gd name="T20" fmla="*/ 0 w 40"/>
                <a:gd name="T21" fmla="*/ 46 h 46"/>
                <a:gd name="T22" fmla="*/ 40 w 40"/>
                <a:gd name="T23" fmla="*/ 46 h 46"/>
                <a:gd name="T24" fmla="*/ 40 w 40"/>
                <a:gd name="T25" fmla="*/ 38 h 46"/>
                <a:gd name="T26" fmla="*/ 31 w 40"/>
                <a:gd name="T27" fmla="*/ 27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6">
                  <a:moveTo>
                    <a:pt x="31" y="27"/>
                  </a:moveTo>
                  <a:cubicBezTo>
                    <a:pt x="30" y="26"/>
                    <a:pt x="29" y="26"/>
                    <a:pt x="28" y="26"/>
                  </a:cubicBezTo>
                  <a:cubicBezTo>
                    <a:pt x="25" y="26"/>
                    <a:pt x="25" y="26"/>
                    <a:pt x="25" y="26"/>
                  </a:cubicBezTo>
                  <a:cubicBezTo>
                    <a:pt x="29" y="24"/>
                    <a:pt x="32" y="19"/>
                    <a:pt x="32" y="14"/>
                  </a:cubicBezTo>
                  <a:cubicBezTo>
                    <a:pt x="32" y="6"/>
                    <a:pt x="27" y="0"/>
                    <a:pt x="20" y="0"/>
                  </a:cubicBezTo>
                  <a:cubicBezTo>
                    <a:pt x="14" y="0"/>
                    <a:pt x="8" y="6"/>
                    <a:pt x="8" y="14"/>
                  </a:cubicBezTo>
                  <a:cubicBezTo>
                    <a:pt x="8" y="19"/>
                    <a:pt x="11" y="24"/>
                    <a:pt x="15" y="26"/>
                  </a:cubicBezTo>
                  <a:cubicBezTo>
                    <a:pt x="12" y="26"/>
                    <a:pt x="12" y="26"/>
                    <a:pt x="12" y="26"/>
                  </a:cubicBezTo>
                  <a:cubicBezTo>
                    <a:pt x="11" y="26"/>
                    <a:pt x="10" y="26"/>
                    <a:pt x="9" y="27"/>
                  </a:cubicBezTo>
                  <a:cubicBezTo>
                    <a:pt x="4" y="28"/>
                    <a:pt x="0" y="33"/>
                    <a:pt x="0" y="38"/>
                  </a:cubicBezTo>
                  <a:cubicBezTo>
                    <a:pt x="0" y="46"/>
                    <a:pt x="0" y="46"/>
                    <a:pt x="0" y="46"/>
                  </a:cubicBezTo>
                  <a:cubicBezTo>
                    <a:pt x="40" y="46"/>
                    <a:pt x="40" y="46"/>
                    <a:pt x="40" y="46"/>
                  </a:cubicBezTo>
                  <a:cubicBezTo>
                    <a:pt x="40" y="38"/>
                    <a:pt x="40" y="38"/>
                    <a:pt x="40" y="38"/>
                  </a:cubicBezTo>
                  <a:cubicBezTo>
                    <a:pt x="40" y="33"/>
                    <a:pt x="36" y="28"/>
                    <a:pt x="31"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grpSp>
      <p:sp>
        <p:nvSpPr>
          <p:cNvPr id="1031" name="ZoneTexte 1030">
            <a:extLst>
              <a:ext uri="{FF2B5EF4-FFF2-40B4-BE49-F238E27FC236}">
                <a16:creationId xmlns:a16="http://schemas.microsoft.com/office/drawing/2014/main" id="{A3845A5C-C65F-4C44-AE3B-D3285DF51268}"/>
              </a:ext>
            </a:extLst>
          </p:cNvPr>
          <p:cNvSpPr txBox="1"/>
          <p:nvPr/>
        </p:nvSpPr>
        <p:spPr>
          <a:xfrm>
            <a:off x="5184396" y="6402970"/>
            <a:ext cx="4534370" cy="215444"/>
          </a:xfrm>
          <a:prstGeom prst="rect">
            <a:avLst/>
          </a:prstGeom>
          <a:noFill/>
        </p:spPr>
        <p:txBody>
          <a:bodyPr wrap="square" rtlCol="0">
            <a:spAutoFit/>
          </a:bodyPr>
          <a:lstStyle/>
          <a:p>
            <a:pPr algn="l"/>
            <a:r>
              <a:rPr lang="en-US" sz="800" i="1" dirty="0">
                <a:solidFill>
                  <a:schemeClr val="bg1"/>
                </a:solidFill>
              </a:rPr>
              <a:t>Sources: eleven research and analysis</a:t>
            </a:r>
          </a:p>
        </p:txBody>
      </p:sp>
      <p:sp>
        <p:nvSpPr>
          <p:cNvPr id="1035" name="ZoneTexte 1034">
            <a:extLst>
              <a:ext uri="{FF2B5EF4-FFF2-40B4-BE49-F238E27FC236}">
                <a16:creationId xmlns:a16="http://schemas.microsoft.com/office/drawing/2014/main" id="{9164A53F-4711-41A4-BE3D-8D2F4243A495}"/>
              </a:ext>
            </a:extLst>
          </p:cNvPr>
          <p:cNvSpPr txBox="1"/>
          <p:nvPr/>
        </p:nvSpPr>
        <p:spPr>
          <a:xfrm>
            <a:off x="3932045" y="5322406"/>
            <a:ext cx="1037244" cy="230832"/>
          </a:xfrm>
          <a:prstGeom prst="rect">
            <a:avLst/>
          </a:prstGeom>
          <a:solidFill>
            <a:schemeClr val="bg1"/>
          </a:solidFill>
        </p:spPr>
        <p:txBody>
          <a:bodyPr wrap="square" rtlCol="0">
            <a:spAutoFit/>
          </a:bodyPr>
          <a:lstStyle/>
          <a:p>
            <a:pPr algn="ctr"/>
            <a:r>
              <a:rPr lang="en-US" sz="900" dirty="0">
                <a:solidFill>
                  <a:schemeClr val="accent5"/>
                </a:solidFill>
              </a:rPr>
              <a:t>Professionals</a:t>
            </a:r>
          </a:p>
        </p:txBody>
      </p:sp>
      <p:sp>
        <p:nvSpPr>
          <p:cNvPr id="18" name="Rectangle 17" hidden="1">
            <a:extLst>
              <a:ext uri="{FF2B5EF4-FFF2-40B4-BE49-F238E27FC236}">
                <a16:creationId xmlns:a16="http://schemas.microsoft.com/office/drawing/2014/main" id="{E5E5B17C-AF5B-4FCB-935E-796FE66056AC}"/>
              </a:ext>
            </a:extLst>
          </p:cNvPr>
          <p:cNvSpPr/>
          <p:nvPr/>
        </p:nvSpPr>
        <p:spPr>
          <a:xfrm>
            <a:off x="0" y="0"/>
            <a:ext cx="158750" cy="158750"/>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endParaRPr lang="en-US" sz="1400" b="1" dirty="0">
              <a:solidFill>
                <a:schemeClr val="tx1"/>
              </a:solidFill>
              <a:latin typeface="Verdana" panose="020B0604030504040204" pitchFamily="34" charset="0"/>
              <a:ea typeface="Verdana" panose="020B0604030504040204" pitchFamily="34" charset="0"/>
            </a:endParaRPr>
          </a:p>
        </p:txBody>
      </p:sp>
      <p:sp>
        <p:nvSpPr>
          <p:cNvPr id="33" name="Rectangle 32">
            <a:extLst>
              <a:ext uri="{FF2B5EF4-FFF2-40B4-BE49-F238E27FC236}">
                <a16:creationId xmlns:a16="http://schemas.microsoft.com/office/drawing/2014/main" id="{243F8FAD-0118-4F1B-B40B-A7D84FD36396}"/>
              </a:ext>
            </a:extLst>
          </p:cNvPr>
          <p:cNvSpPr/>
          <p:nvPr/>
        </p:nvSpPr>
        <p:spPr>
          <a:xfrm>
            <a:off x="1342320" y="3201375"/>
            <a:ext cx="3539580" cy="1580616"/>
          </a:xfrm>
          <a:prstGeom prst="rect">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900" dirty="0">
                <a:solidFill>
                  <a:schemeClr val="tx1"/>
                </a:solidFill>
              </a:rPr>
              <a:t>Post loss stakeholders</a:t>
            </a:r>
          </a:p>
        </p:txBody>
      </p:sp>
      <p:sp>
        <p:nvSpPr>
          <p:cNvPr id="88" name="Rectangle 87">
            <a:extLst>
              <a:ext uri="{FF2B5EF4-FFF2-40B4-BE49-F238E27FC236}">
                <a16:creationId xmlns:a16="http://schemas.microsoft.com/office/drawing/2014/main" id="{336D463B-B815-4500-8F61-78A091129044}"/>
              </a:ext>
            </a:extLst>
          </p:cNvPr>
          <p:cNvSpPr/>
          <p:nvPr/>
        </p:nvSpPr>
        <p:spPr>
          <a:xfrm>
            <a:off x="2655798" y="3458406"/>
            <a:ext cx="2154003" cy="1253758"/>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900" dirty="0">
                <a:solidFill>
                  <a:schemeClr val="tx1"/>
                </a:solidFill>
              </a:rPr>
              <a:t>REN providers</a:t>
            </a:r>
          </a:p>
        </p:txBody>
      </p:sp>
      <p:pic>
        <p:nvPicPr>
          <p:cNvPr id="1029" name="Graphique 1028">
            <a:extLst>
              <a:ext uri="{FF2B5EF4-FFF2-40B4-BE49-F238E27FC236}">
                <a16:creationId xmlns:a16="http://schemas.microsoft.com/office/drawing/2014/main" id="{A54F61C6-B2D6-44DA-8C71-B936C281E248}"/>
              </a:ext>
            </a:extLst>
          </p:cNvPr>
          <p:cNvPicPr>
            <a:picLocks noChangeAspect="1"/>
          </p:cNvPicPr>
          <p:nvPr/>
        </p:nvPicPr>
        <p:blipFill rotWithShape="1">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rcRect b="16230"/>
          <a:stretch/>
        </p:blipFill>
        <p:spPr>
          <a:xfrm>
            <a:off x="3040357" y="3491076"/>
            <a:ext cx="183343" cy="191981"/>
          </a:xfrm>
          <a:prstGeom prst="rect">
            <a:avLst/>
          </a:prstGeom>
        </p:spPr>
      </p:pic>
      <p:sp>
        <p:nvSpPr>
          <p:cNvPr id="108" name="Rectangle 107">
            <a:extLst>
              <a:ext uri="{FF2B5EF4-FFF2-40B4-BE49-F238E27FC236}">
                <a16:creationId xmlns:a16="http://schemas.microsoft.com/office/drawing/2014/main" id="{B4E79E7D-0395-4CE2-8F8E-F7FFDE4BA106}"/>
              </a:ext>
            </a:extLst>
          </p:cNvPr>
          <p:cNvSpPr/>
          <p:nvPr/>
        </p:nvSpPr>
        <p:spPr>
          <a:xfrm>
            <a:off x="1412308" y="3453863"/>
            <a:ext cx="1113569" cy="125375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900" dirty="0">
                <a:solidFill>
                  <a:schemeClr val="tx1"/>
                </a:solidFill>
              </a:rPr>
              <a:t>Expertise companies</a:t>
            </a:r>
          </a:p>
        </p:txBody>
      </p:sp>
      <p:pic>
        <p:nvPicPr>
          <p:cNvPr id="40" name="Picture 2" descr="Gestion de sinistres : Sedgwick nomme un PDG en France">
            <a:extLst>
              <a:ext uri="{FF2B5EF4-FFF2-40B4-BE49-F238E27FC236}">
                <a16:creationId xmlns:a16="http://schemas.microsoft.com/office/drawing/2014/main" id="{6973F59E-1207-42B8-8B66-3703D3A33B05}"/>
              </a:ext>
            </a:extLst>
          </p:cNvPr>
          <p:cNvPicPr>
            <a:picLocks noChangeAspect="1" noChangeArrowheads="1"/>
          </p:cNvPicPr>
          <p:nvPr/>
        </p:nvPicPr>
        <p:blipFill>
          <a:blip r:embed="rId1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570632" y="4110124"/>
            <a:ext cx="791888" cy="441925"/>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EC4BC8E5-CDE6-4BDA-8B1B-E89284306AC8}"/>
              </a:ext>
            </a:extLst>
          </p:cNvPr>
          <p:cNvSpPr/>
          <p:nvPr/>
        </p:nvSpPr>
        <p:spPr>
          <a:xfrm>
            <a:off x="2760261" y="3704867"/>
            <a:ext cx="900000" cy="944822"/>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900" dirty="0">
                <a:solidFill>
                  <a:schemeClr val="tx1"/>
                </a:solidFill>
              </a:rPr>
              <a:t>Integrated model</a:t>
            </a:r>
          </a:p>
        </p:txBody>
      </p:sp>
      <p:pic>
        <p:nvPicPr>
          <p:cNvPr id="67" name="Picture 2" descr="3ID Désamiantage (Groupe RESILIANS) | Prévention amiante">
            <a:extLst>
              <a:ext uri="{FF2B5EF4-FFF2-40B4-BE49-F238E27FC236}">
                <a16:creationId xmlns:a16="http://schemas.microsoft.com/office/drawing/2014/main" id="{B0909538-F737-4485-8082-4DB38A0FF8CC}"/>
              </a:ext>
            </a:extLst>
          </p:cNvPr>
          <p:cNvPicPr>
            <a:picLocks noChangeAspect="1" noChangeArrowheads="1"/>
          </p:cNvPicPr>
          <p:nvPr/>
        </p:nvPicPr>
        <p:blipFill>
          <a:blip r:embed="rId15" cstate="print">
            <a:clrChange>
              <a:clrFrom>
                <a:srgbClr val="FAFAFA"/>
              </a:clrFrom>
              <a:clrTo>
                <a:srgbClr val="FAFAFA">
                  <a:alpha val="0"/>
                </a:srgbClr>
              </a:clrTo>
            </a:clrChange>
            <a:extLst>
              <a:ext uri="{28A0092B-C50C-407E-A947-70E740481C1C}">
                <a14:useLocalDpi xmlns:a14="http://schemas.microsoft.com/office/drawing/2010/main" val="0"/>
              </a:ext>
            </a:extLst>
          </a:blip>
          <a:srcRect/>
          <a:stretch>
            <a:fillRect/>
          </a:stretch>
        </p:blipFill>
        <p:spPr bwMode="auto">
          <a:xfrm>
            <a:off x="2998986" y="4039243"/>
            <a:ext cx="416148" cy="110668"/>
          </a:xfrm>
          <a:prstGeom prst="rect">
            <a:avLst/>
          </a:prstGeom>
          <a:noFill/>
          <a:extLst>
            <a:ext uri="{909E8E84-426E-40DD-AFC4-6F175D3DCCD1}">
              <a14:hiddenFill xmlns:a14="http://schemas.microsoft.com/office/drawing/2010/main">
                <a:solidFill>
                  <a:srgbClr val="FFFFFF"/>
                </a:solidFill>
              </a14:hiddenFill>
            </a:ext>
          </a:extLst>
        </p:spPr>
      </p:pic>
      <p:sp>
        <p:nvSpPr>
          <p:cNvPr id="119" name="Rectangle 118">
            <a:extLst>
              <a:ext uri="{FF2B5EF4-FFF2-40B4-BE49-F238E27FC236}">
                <a16:creationId xmlns:a16="http://schemas.microsoft.com/office/drawing/2014/main" id="{EEF55E94-FD53-41D7-A423-6B56C40D88A1}"/>
              </a:ext>
            </a:extLst>
          </p:cNvPr>
          <p:cNvSpPr/>
          <p:nvPr/>
        </p:nvSpPr>
        <p:spPr>
          <a:xfrm>
            <a:off x="3790182" y="3704867"/>
            <a:ext cx="900000" cy="944822"/>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900" dirty="0">
                <a:solidFill>
                  <a:schemeClr val="tx1"/>
                </a:solidFill>
              </a:rPr>
              <a:t>Non-integrated model</a:t>
            </a:r>
          </a:p>
        </p:txBody>
      </p:sp>
      <p:pic>
        <p:nvPicPr>
          <p:cNvPr id="65" name="Image 243">
            <a:extLst>
              <a:ext uri="{FF2B5EF4-FFF2-40B4-BE49-F238E27FC236}">
                <a16:creationId xmlns:a16="http://schemas.microsoft.com/office/drawing/2014/main" id="{245D2F08-96C5-499A-9CAA-7A69709E63DB}"/>
              </a:ext>
            </a:extLst>
          </p:cNvPr>
          <p:cNvPicPr>
            <a:picLocks noChangeAspect="1"/>
          </p:cNvPicPr>
          <p:nvPr/>
        </p:nvPicPr>
        <p:blipFill>
          <a:blip r:embed="rId16">
            <a:clrChange>
              <a:clrFrom>
                <a:srgbClr val="F5F5F5"/>
              </a:clrFrom>
              <a:clrTo>
                <a:srgbClr val="F5F5F5">
                  <a:alpha val="0"/>
                </a:srgbClr>
              </a:clrTo>
            </a:clrChange>
          </a:blip>
          <a:stretch>
            <a:fillRect/>
          </a:stretch>
        </p:blipFill>
        <p:spPr>
          <a:xfrm>
            <a:off x="4077204" y="4177278"/>
            <a:ext cx="325956" cy="159782"/>
          </a:xfrm>
          <a:prstGeom prst="rect">
            <a:avLst/>
          </a:prstGeom>
        </p:spPr>
      </p:pic>
      <p:sp>
        <p:nvSpPr>
          <p:cNvPr id="122" name="Rectangle 121">
            <a:extLst>
              <a:ext uri="{FF2B5EF4-FFF2-40B4-BE49-F238E27FC236}">
                <a16:creationId xmlns:a16="http://schemas.microsoft.com/office/drawing/2014/main" id="{7ED4A8D8-06EE-4620-B65B-5E3B52A3ABAE}"/>
              </a:ext>
            </a:extLst>
          </p:cNvPr>
          <p:cNvSpPr/>
          <p:nvPr/>
        </p:nvSpPr>
        <p:spPr>
          <a:xfrm>
            <a:off x="6673725" y="3556679"/>
            <a:ext cx="1156188" cy="1404500"/>
          </a:xfrm>
          <a:prstGeom prst="rect">
            <a:avLst/>
          </a:prstGeom>
          <a:solidFill>
            <a:schemeClr val="accent3">
              <a:lumMod val="20000"/>
              <a:lumOff val="80000"/>
              <a:alpha val="69000"/>
            </a:schemeClr>
          </a:solid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900" dirty="0">
                <a:solidFill>
                  <a:schemeClr val="tx1"/>
                </a:solidFill>
              </a:rPr>
              <a:t>Spot requests and small works</a:t>
            </a:r>
          </a:p>
        </p:txBody>
      </p:sp>
      <p:sp>
        <p:nvSpPr>
          <p:cNvPr id="120" name="Rectangle 119">
            <a:extLst>
              <a:ext uri="{FF2B5EF4-FFF2-40B4-BE49-F238E27FC236}">
                <a16:creationId xmlns:a16="http://schemas.microsoft.com/office/drawing/2014/main" id="{697B9F9F-BFD2-4BBC-A2BC-06F0D17B4298}"/>
              </a:ext>
            </a:extLst>
          </p:cNvPr>
          <p:cNvSpPr/>
          <p:nvPr/>
        </p:nvSpPr>
        <p:spPr>
          <a:xfrm>
            <a:off x="5327001" y="3556679"/>
            <a:ext cx="1156188" cy="1404500"/>
          </a:xfrm>
          <a:prstGeom prst="rect">
            <a:avLst/>
          </a:prstGeom>
          <a:solidFill>
            <a:schemeClr val="accent3">
              <a:lumMod val="20000"/>
              <a:lumOff val="80000"/>
              <a:alpha val="69000"/>
            </a:schemeClr>
          </a:solid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900" dirty="0">
                <a:solidFill>
                  <a:schemeClr val="tx1"/>
                </a:solidFill>
              </a:rPr>
              <a:t>Large and multi-specialty work</a:t>
            </a:r>
          </a:p>
        </p:txBody>
      </p:sp>
      <p:pic>
        <p:nvPicPr>
          <p:cNvPr id="52" name="Picture 2" descr="Hemea pour les pros (Mise à jour 2021)">
            <a:extLst>
              <a:ext uri="{FF2B5EF4-FFF2-40B4-BE49-F238E27FC236}">
                <a16:creationId xmlns:a16="http://schemas.microsoft.com/office/drawing/2014/main" id="{10A7F0CA-86D5-43E3-AEE0-DD975E4F1B85}"/>
              </a:ext>
            </a:extLst>
          </p:cNvPr>
          <p:cNvPicPr>
            <a:picLocks noChangeAspect="1" noChangeArrowheads="1"/>
          </p:cNvPicPr>
          <p:nvPr/>
        </p:nvPicPr>
        <p:blipFill rotWithShape="1">
          <a:blip r:embed="rId17" cstate="print">
            <a:clrChange>
              <a:clrFrom>
                <a:srgbClr val="FFFFFF"/>
              </a:clrFrom>
              <a:clrTo>
                <a:srgbClr val="FFFFFF">
                  <a:alpha val="0"/>
                </a:srgbClr>
              </a:clrTo>
            </a:clrChange>
            <a:extLst>
              <a:ext uri="{28A0092B-C50C-407E-A947-70E740481C1C}">
                <a14:useLocalDpi xmlns:a14="http://schemas.microsoft.com/office/drawing/2010/main" val="0"/>
              </a:ext>
            </a:extLst>
          </a:blip>
          <a:srcRect l="20446" t="15527" r="20056" b="33513"/>
          <a:stretch/>
        </p:blipFill>
        <p:spPr bwMode="auto">
          <a:xfrm>
            <a:off x="5409413" y="4140771"/>
            <a:ext cx="493962" cy="149566"/>
          </a:xfrm>
          <a:prstGeom prst="rect">
            <a:avLst/>
          </a:prstGeom>
          <a:noFill/>
          <a:extLst>
            <a:ext uri="{909E8E84-426E-40DD-AFC4-6F175D3DCCD1}">
              <a14:hiddenFill xmlns:a14="http://schemas.microsoft.com/office/drawing/2010/main">
                <a:solidFill>
                  <a:srgbClr val="FFFFFF"/>
                </a:solidFill>
              </a14:hiddenFill>
            </a:ext>
          </a:extLst>
        </p:spPr>
      </p:pic>
      <p:pic>
        <p:nvPicPr>
          <p:cNvPr id="54" name="Image 53" descr="Une image contenant texte&#10;&#10;Description générée automatiquement">
            <a:extLst>
              <a:ext uri="{FF2B5EF4-FFF2-40B4-BE49-F238E27FC236}">
                <a16:creationId xmlns:a16="http://schemas.microsoft.com/office/drawing/2014/main" id="{07B25E78-4CD6-494B-A353-BC2567B82901}"/>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5477710" y="3898835"/>
            <a:ext cx="854766" cy="121047"/>
          </a:xfrm>
          <a:prstGeom prst="rect">
            <a:avLst/>
          </a:prstGeom>
        </p:spPr>
      </p:pic>
      <p:pic>
        <p:nvPicPr>
          <p:cNvPr id="55" name="Image 54" descr="Une image contenant texte&#10;&#10;Description générée automatiquement">
            <a:extLst>
              <a:ext uri="{FF2B5EF4-FFF2-40B4-BE49-F238E27FC236}">
                <a16:creationId xmlns:a16="http://schemas.microsoft.com/office/drawing/2014/main" id="{AD2E6E75-C6A1-4CE9-B811-434F3A4CE50E}"/>
              </a:ext>
            </a:extLst>
          </p:cNvPr>
          <p:cNvPicPr>
            <a:picLocks noChangeAspect="1"/>
          </p:cNvPicPr>
          <p:nvPr/>
        </p:nvPicPr>
        <p:blipFill rotWithShape="1">
          <a:blip r:embed="rId19" cstate="print">
            <a:extLst>
              <a:ext uri="{28A0092B-C50C-407E-A947-70E740481C1C}">
                <a14:useLocalDpi xmlns:a14="http://schemas.microsoft.com/office/drawing/2010/main" val="0"/>
              </a:ext>
            </a:extLst>
          </a:blip>
          <a:srcRect t="17878" b="29585"/>
          <a:stretch/>
        </p:blipFill>
        <p:spPr>
          <a:xfrm>
            <a:off x="5372669" y="4751157"/>
            <a:ext cx="936468" cy="133540"/>
          </a:xfrm>
          <a:prstGeom prst="rect">
            <a:avLst/>
          </a:prstGeom>
        </p:spPr>
      </p:pic>
      <p:pic>
        <p:nvPicPr>
          <p:cNvPr id="64" name="Image 63" descr="Une image contenant texte&#10;&#10;Description générée automatiquement">
            <a:extLst>
              <a:ext uri="{FF2B5EF4-FFF2-40B4-BE49-F238E27FC236}">
                <a16:creationId xmlns:a16="http://schemas.microsoft.com/office/drawing/2014/main" id="{FAEA6EBE-ED5F-414C-AFBA-61FCE273559B}"/>
              </a:ext>
            </a:extLst>
          </p:cNvPr>
          <p:cNvPicPr>
            <a:picLocks noChangeAspect="1"/>
          </p:cNvPicPr>
          <p:nvPr/>
        </p:nvPicPr>
        <p:blipFill rotWithShape="1">
          <a:blip r:embed="rId20" cstate="print">
            <a:extLst>
              <a:ext uri="{28A0092B-C50C-407E-A947-70E740481C1C}">
                <a14:useLocalDpi xmlns:a14="http://schemas.microsoft.com/office/drawing/2010/main" val="0"/>
              </a:ext>
            </a:extLst>
          </a:blip>
          <a:srcRect t="19036" b="27905"/>
          <a:stretch/>
        </p:blipFill>
        <p:spPr>
          <a:xfrm>
            <a:off x="5454950" y="4577623"/>
            <a:ext cx="896847" cy="142754"/>
          </a:xfrm>
          <a:prstGeom prst="rect">
            <a:avLst/>
          </a:prstGeom>
        </p:spPr>
      </p:pic>
      <p:sp>
        <p:nvSpPr>
          <p:cNvPr id="96" name="ZoneTexte 95">
            <a:extLst>
              <a:ext uri="{FF2B5EF4-FFF2-40B4-BE49-F238E27FC236}">
                <a16:creationId xmlns:a16="http://schemas.microsoft.com/office/drawing/2014/main" id="{5BB653FA-7502-456B-9DD5-1867522D3A88}"/>
              </a:ext>
            </a:extLst>
          </p:cNvPr>
          <p:cNvSpPr txBox="1"/>
          <p:nvPr/>
        </p:nvSpPr>
        <p:spPr>
          <a:xfrm>
            <a:off x="6354805" y="4799595"/>
            <a:ext cx="128384" cy="153888"/>
          </a:xfrm>
          <a:prstGeom prst="rect">
            <a:avLst/>
          </a:prstGeom>
          <a:noFill/>
        </p:spPr>
        <p:txBody>
          <a:bodyPr wrap="square" lIns="0" tIns="0" rIns="0" bIns="0" rtlCol="0">
            <a:spAutoFit/>
          </a:bodyPr>
          <a:lstStyle/>
          <a:p>
            <a:pPr algn="l"/>
            <a:r>
              <a:rPr lang="en-US" sz="1000" dirty="0"/>
              <a:t>…</a:t>
            </a:r>
          </a:p>
        </p:txBody>
      </p:sp>
      <p:sp>
        <p:nvSpPr>
          <p:cNvPr id="123" name="ZoneTexte 95">
            <a:extLst>
              <a:ext uri="{FF2B5EF4-FFF2-40B4-BE49-F238E27FC236}">
                <a16:creationId xmlns:a16="http://schemas.microsoft.com/office/drawing/2014/main" id="{CCD5F39F-64EB-4F4E-BE6B-002C617492EF}"/>
              </a:ext>
            </a:extLst>
          </p:cNvPr>
          <p:cNvSpPr txBox="1"/>
          <p:nvPr/>
        </p:nvSpPr>
        <p:spPr>
          <a:xfrm>
            <a:off x="7694036" y="4799595"/>
            <a:ext cx="128384" cy="153888"/>
          </a:xfrm>
          <a:prstGeom prst="rect">
            <a:avLst/>
          </a:prstGeom>
          <a:noFill/>
        </p:spPr>
        <p:txBody>
          <a:bodyPr wrap="square" lIns="0" tIns="0" rIns="0" bIns="0" rtlCol="0">
            <a:spAutoFit/>
          </a:bodyPr>
          <a:lstStyle/>
          <a:p>
            <a:pPr algn="l"/>
            <a:r>
              <a:rPr lang="en-US" sz="1000" dirty="0"/>
              <a:t>…</a:t>
            </a:r>
          </a:p>
        </p:txBody>
      </p:sp>
      <p:sp>
        <p:nvSpPr>
          <p:cNvPr id="13" name="Rectangle 12">
            <a:extLst>
              <a:ext uri="{FF2B5EF4-FFF2-40B4-BE49-F238E27FC236}">
                <a16:creationId xmlns:a16="http://schemas.microsoft.com/office/drawing/2014/main" id="{E9F049B4-9F79-4754-AA4A-B557B2A6D3C9}"/>
              </a:ext>
            </a:extLst>
          </p:cNvPr>
          <p:cNvSpPr/>
          <p:nvPr/>
        </p:nvSpPr>
        <p:spPr>
          <a:xfrm>
            <a:off x="7720464" y="3694463"/>
            <a:ext cx="737635" cy="589042"/>
          </a:xfrm>
          <a:prstGeom prst="rect">
            <a:avLst/>
          </a:prstGeom>
          <a:solidFill>
            <a:schemeClr val="bg1">
              <a:alpha val="69000"/>
            </a:schemeClr>
          </a:solid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Arial" panose="020B0604020202020204" pitchFamily="34" charset="0"/>
              <a:buChar char="•"/>
            </a:pPr>
            <a:endParaRPr lang="en-US" sz="900" dirty="0">
              <a:solidFill>
                <a:schemeClr val="tx1"/>
              </a:solidFill>
            </a:endParaRPr>
          </a:p>
        </p:txBody>
      </p:sp>
      <p:pic>
        <p:nvPicPr>
          <p:cNvPr id="45" name="Picture 4" descr="Fonctionnement de Frizbiz">
            <a:extLst>
              <a:ext uri="{FF2B5EF4-FFF2-40B4-BE49-F238E27FC236}">
                <a16:creationId xmlns:a16="http://schemas.microsoft.com/office/drawing/2014/main" id="{2519CE9B-647E-4A44-9B9B-B4D8A02BF2BA}"/>
              </a:ext>
            </a:extLst>
          </p:cNvPr>
          <p:cNvPicPr>
            <a:picLocks noChangeAspect="1" noChangeArrowheads="1"/>
          </p:cNvPicPr>
          <p:nvPr/>
        </p:nvPicPr>
        <p:blipFill rotWithShape="1">
          <a:blip r:embed="rId21" cstate="print">
            <a:clrChange>
              <a:clrFrom>
                <a:srgbClr val="FFFFFF"/>
              </a:clrFrom>
              <a:clrTo>
                <a:srgbClr val="FFFFFF">
                  <a:alpha val="0"/>
                </a:srgbClr>
              </a:clrTo>
            </a:clrChange>
            <a:extLst>
              <a:ext uri="{28A0092B-C50C-407E-A947-70E740481C1C}">
                <a14:useLocalDpi xmlns:a14="http://schemas.microsoft.com/office/drawing/2010/main" val="0"/>
              </a:ext>
            </a:extLst>
          </a:blip>
          <a:srcRect l="14970" t="32122" r="14858" b="34924"/>
          <a:stretch/>
        </p:blipFill>
        <p:spPr bwMode="auto">
          <a:xfrm>
            <a:off x="7763979" y="4070723"/>
            <a:ext cx="650605" cy="184276"/>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6" descr="Stootie — Wikipédia">
            <a:extLst>
              <a:ext uri="{FF2B5EF4-FFF2-40B4-BE49-F238E27FC236}">
                <a16:creationId xmlns:a16="http://schemas.microsoft.com/office/drawing/2014/main" id="{B4C0CFA4-0C87-4D7E-9B0B-73EB90390152}"/>
              </a:ext>
            </a:extLst>
          </p:cNvPr>
          <p:cNvPicPr>
            <a:picLocks noChangeAspect="1" noChangeArrowheads="1"/>
          </p:cNvPicPr>
          <p:nvPr/>
        </p:nvPicPr>
        <p:blipFill rotWithShape="1">
          <a:blip r:embed="rId22" cstate="print">
            <a:extLst>
              <a:ext uri="{28A0092B-C50C-407E-A947-70E740481C1C}">
                <a14:useLocalDpi xmlns:a14="http://schemas.microsoft.com/office/drawing/2010/main" val="0"/>
              </a:ext>
            </a:extLst>
          </a:blip>
          <a:srcRect l="20735" t="33804" r="21001" b="38182"/>
          <a:stretch/>
        </p:blipFill>
        <p:spPr bwMode="auto">
          <a:xfrm>
            <a:off x="7793552" y="3781905"/>
            <a:ext cx="591459" cy="140346"/>
          </a:xfrm>
          <a:prstGeom prst="rect">
            <a:avLst/>
          </a:prstGeom>
          <a:noFill/>
          <a:extLst>
            <a:ext uri="{909E8E84-426E-40DD-AFC4-6F175D3DCCD1}">
              <a14:hiddenFill xmlns:a14="http://schemas.microsoft.com/office/drawing/2010/main">
                <a:solidFill>
                  <a:srgbClr val="FFFFFF"/>
                </a:solidFill>
              </a14:hiddenFill>
            </a:ext>
          </a:extLst>
        </p:spPr>
      </p:pic>
      <p:sp>
        <p:nvSpPr>
          <p:cNvPr id="1025" name="Freeform 26">
            <a:extLst>
              <a:ext uri="{FF2B5EF4-FFF2-40B4-BE49-F238E27FC236}">
                <a16:creationId xmlns:a16="http://schemas.microsoft.com/office/drawing/2014/main" id="{308FC967-D46E-4BB5-97B6-0297E9035F94}"/>
              </a:ext>
            </a:extLst>
          </p:cNvPr>
          <p:cNvSpPr>
            <a:spLocks noEditPoints="1"/>
          </p:cNvSpPr>
          <p:nvPr/>
        </p:nvSpPr>
        <p:spPr bwMode="auto">
          <a:xfrm>
            <a:off x="6164019" y="3013597"/>
            <a:ext cx="187778" cy="187778"/>
          </a:xfrm>
          <a:custGeom>
            <a:avLst/>
            <a:gdLst>
              <a:gd name="T0" fmla="*/ 56 w 64"/>
              <a:gd name="T1" fmla="*/ 36 h 64"/>
              <a:gd name="T2" fmla="*/ 52 w 64"/>
              <a:gd name="T3" fmla="*/ 38 h 64"/>
              <a:gd name="T4" fmla="*/ 47 w 64"/>
              <a:gd name="T5" fmla="*/ 34 h 64"/>
              <a:gd name="T6" fmla="*/ 48 w 64"/>
              <a:gd name="T7" fmla="*/ 28 h 64"/>
              <a:gd name="T8" fmla="*/ 46 w 64"/>
              <a:gd name="T9" fmla="*/ 21 h 64"/>
              <a:gd name="T10" fmla="*/ 52 w 64"/>
              <a:gd name="T11" fmla="*/ 15 h 64"/>
              <a:gd name="T12" fmla="*/ 56 w 64"/>
              <a:gd name="T13" fmla="*/ 16 h 64"/>
              <a:gd name="T14" fmla="*/ 64 w 64"/>
              <a:gd name="T15" fmla="*/ 8 h 64"/>
              <a:gd name="T16" fmla="*/ 56 w 64"/>
              <a:gd name="T17" fmla="*/ 0 h 64"/>
              <a:gd name="T18" fmla="*/ 48 w 64"/>
              <a:gd name="T19" fmla="*/ 8 h 64"/>
              <a:gd name="T20" fmla="*/ 50 w 64"/>
              <a:gd name="T21" fmla="*/ 12 h 64"/>
              <a:gd name="T22" fmla="*/ 43 w 64"/>
              <a:gd name="T23" fmla="*/ 18 h 64"/>
              <a:gd name="T24" fmla="*/ 36 w 64"/>
              <a:gd name="T25" fmla="*/ 16 h 64"/>
              <a:gd name="T26" fmla="*/ 26 w 64"/>
              <a:gd name="T27" fmla="*/ 22 h 64"/>
              <a:gd name="T28" fmla="*/ 16 w 64"/>
              <a:gd name="T29" fmla="*/ 17 h 64"/>
              <a:gd name="T30" fmla="*/ 16 w 64"/>
              <a:gd name="T31" fmla="*/ 16 h 64"/>
              <a:gd name="T32" fmla="*/ 8 w 64"/>
              <a:gd name="T33" fmla="*/ 8 h 64"/>
              <a:gd name="T34" fmla="*/ 0 w 64"/>
              <a:gd name="T35" fmla="*/ 16 h 64"/>
              <a:gd name="T36" fmla="*/ 8 w 64"/>
              <a:gd name="T37" fmla="*/ 24 h 64"/>
              <a:gd name="T38" fmla="*/ 15 w 64"/>
              <a:gd name="T39" fmla="*/ 21 h 64"/>
              <a:gd name="T40" fmla="*/ 25 w 64"/>
              <a:gd name="T41" fmla="*/ 25 h 64"/>
              <a:gd name="T42" fmla="*/ 24 w 64"/>
              <a:gd name="T43" fmla="*/ 28 h 64"/>
              <a:gd name="T44" fmla="*/ 27 w 64"/>
              <a:gd name="T45" fmla="*/ 35 h 64"/>
              <a:gd name="T46" fmla="*/ 12 w 64"/>
              <a:gd name="T47" fmla="*/ 49 h 64"/>
              <a:gd name="T48" fmla="*/ 8 w 64"/>
              <a:gd name="T49" fmla="*/ 48 h 64"/>
              <a:gd name="T50" fmla="*/ 0 w 64"/>
              <a:gd name="T51" fmla="*/ 56 h 64"/>
              <a:gd name="T52" fmla="*/ 8 w 64"/>
              <a:gd name="T53" fmla="*/ 64 h 64"/>
              <a:gd name="T54" fmla="*/ 16 w 64"/>
              <a:gd name="T55" fmla="*/ 56 h 64"/>
              <a:gd name="T56" fmla="*/ 15 w 64"/>
              <a:gd name="T57" fmla="*/ 52 h 64"/>
              <a:gd name="T58" fmla="*/ 29 w 64"/>
              <a:gd name="T59" fmla="*/ 38 h 64"/>
              <a:gd name="T60" fmla="*/ 34 w 64"/>
              <a:gd name="T61" fmla="*/ 40 h 64"/>
              <a:gd name="T62" fmla="*/ 34 w 64"/>
              <a:gd name="T63" fmla="*/ 48 h 64"/>
              <a:gd name="T64" fmla="*/ 28 w 64"/>
              <a:gd name="T65" fmla="*/ 56 h 64"/>
              <a:gd name="T66" fmla="*/ 36 w 64"/>
              <a:gd name="T67" fmla="*/ 64 h 64"/>
              <a:gd name="T68" fmla="*/ 44 w 64"/>
              <a:gd name="T69" fmla="*/ 56 h 64"/>
              <a:gd name="T70" fmla="*/ 38 w 64"/>
              <a:gd name="T71" fmla="*/ 48 h 64"/>
              <a:gd name="T72" fmla="*/ 38 w 64"/>
              <a:gd name="T73" fmla="*/ 40 h 64"/>
              <a:gd name="T74" fmla="*/ 44 w 64"/>
              <a:gd name="T75" fmla="*/ 37 h 64"/>
              <a:gd name="T76" fmla="*/ 49 w 64"/>
              <a:gd name="T77" fmla="*/ 41 h 64"/>
              <a:gd name="T78" fmla="*/ 48 w 64"/>
              <a:gd name="T79" fmla="*/ 44 h 64"/>
              <a:gd name="T80" fmla="*/ 56 w 64"/>
              <a:gd name="T81" fmla="*/ 52 h 64"/>
              <a:gd name="T82" fmla="*/ 64 w 64"/>
              <a:gd name="T83" fmla="*/ 44 h 64"/>
              <a:gd name="T84" fmla="*/ 56 w 64"/>
              <a:gd name="T85" fmla="*/ 36 h 64"/>
              <a:gd name="T86" fmla="*/ 36 w 64"/>
              <a:gd name="T87" fmla="*/ 36 h 64"/>
              <a:gd name="T88" fmla="*/ 28 w 64"/>
              <a:gd name="T89" fmla="*/ 28 h 64"/>
              <a:gd name="T90" fmla="*/ 36 w 64"/>
              <a:gd name="T91" fmla="*/ 20 h 64"/>
              <a:gd name="T92" fmla="*/ 44 w 64"/>
              <a:gd name="T93" fmla="*/ 28 h 64"/>
              <a:gd name="T94" fmla="*/ 36 w 64"/>
              <a:gd name="T95" fmla="*/ 36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4" h="64">
                <a:moveTo>
                  <a:pt x="56" y="36"/>
                </a:moveTo>
                <a:cubicBezTo>
                  <a:pt x="55" y="36"/>
                  <a:pt x="53" y="37"/>
                  <a:pt x="52" y="38"/>
                </a:cubicBezTo>
                <a:cubicBezTo>
                  <a:pt x="47" y="34"/>
                  <a:pt x="47" y="34"/>
                  <a:pt x="47" y="34"/>
                </a:cubicBezTo>
                <a:cubicBezTo>
                  <a:pt x="48" y="32"/>
                  <a:pt x="48" y="30"/>
                  <a:pt x="48" y="28"/>
                </a:cubicBezTo>
                <a:cubicBezTo>
                  <a:pt x="48" y="25"/>
                  <a:pt x="48" y="23"/>
                  <a:pt x="46" y="21"/>
                </a:cubicBezTo>
                <a:cubicBezTo>
                  <a:pt x="52" y="15"/>
                  <a:pt x="52" y="15"/>
                  <a:pt x="52" y="15"/>
                </a:cubicBezTo>
                <a:cubicBezTo>
                  <a:pt x="54" y="16"/>
                  <a:pt x="55" y="16"/>
                  <a:pt x="56" y="16"/>
                </a:cubicBezTo>
                <a:cubicBezTo>
                  <a:pt x="61" y="16"/>
                  <a:pt x="64" y="12"/>
                  <a:pt x="64" y="8"/>
                </a:cubicBezTo>
                <a:cubicBezTo>
                  <a:pt x="64" y="4"/>
                  <a:pt x="61" y="0"/>
                  <a:pt x="56" y="0"/>
                </a:cubicBezTo>
                <a:cubicBezTo>
                  <a:pt x="52" y="0"/>
                  <a:pt x="48" y="4"/>
                  <a:pt x="48" y="8"/>
                </a:cubicBezTo>
                <a:cubicBezTo>
                  <a:pt x="48" y="10"/>
                  <a:pt x="49" y="11"/>
                  <a:pt x="50" y="12"/>
                </a:cubicBezTo>
                <a:cubicBezTo>
                  <a:pt x="43" y="18"/>
                  <a:pt x="43" y="18"/>
                  <a:pt x="43" y="18"/>
                </a:cubicBezTo>
                <a:cubicBezTo>
                  <a:pt x="41" y="17"/>
                  <a:pt x="39" y="16"/>
                  <a:pt x="36" y="16"/>
                </a:cubicBezTo>
                <a:cubicBezTo>
                  <a:pt x="32" y="16"/>
                  <a:pt x="29" y="18"/>
                  <a:pt x="26" y="22"/>
                </a:cubicBezTo>
                <a:cubicBezTo>
                  <a:pt x="16" y="17"/>
                  <a:pt x="16" y="17"/>
                  <a:pt x="16" y="17"/>
                </a:cubicBezTo>
                <a:cubicBezTo>
                  <a:pt x="16" y="17"/>
                  <a:pt x="16" y="16"/>
                  <a:pt x="16" y="16"/>
                </a:cubicBezTo>
                <a:cubicBezTo>
                  <a:pt x="16" y="12"/>
                  <a:pt x="13" y="8"/>
                  <a:pt x="8" y="8"/>
                </a:cubicBezTo>
                <a:cubicBezTo>
                  <a:pt x="4" y="8"/>
                  <a:pt x="0" y="12"/>
                  <a:pt x="0" y="16"/>
                </a:cubicBezTo>
                <a:cubicBezTo>
                  <a:pt x="0" y="20"/>
                  <a:pt x="4" y="24"/>
                  <a:pt x="8" y="24"/>
                </a:cubicBezTo>
                <a:cubicBezTo>
                  <a:pt x="11" y="24"/>
                  <a:pt x="13" y="23"/>
                  <a:pt x="15" y="21"/>
                </a:cubicBezTo>
                <a:cubicBezTo>
                  <a:pt x="25" y="25"/>
                  <a:pt x="25" y="25"/>
                  <a:pt x="25" y="25"/>
                </a:cubicBezTo>
                <a:cubicBezTo>
                  <a:pt x="25" y="26"/>
                  <a:pt x="24" y="27"/>
                  <a:pt x="24" y="28"/>
                </a:cubicBezTo>
                <a:cubicBezTo>
                  <a:pt x="24" y="31"/>
                  <a:pt x="25" y="33"/>
                  <a:pt x="27" y="35"/>
                </a:cubicBezTo>
                <a:cubicBezTo>
                  <a:pt x="12" y="49"/>
                  <a:pt x="12" y="49"/>
                  <a:pt x="12" y="49"/>
                </a:cubicBezTo>
                <a:cubicBezTo>
                  <a:pt x="11" y="48"/>
                  <a:pt x="10" y="48"/>
                  <a:pt x="8" y="48"/>
                </a:cubicBezTo>
                <a:cubicBezTo>
                  <a:pt x="4" y="48"/>
                  <a:pt x="0" y="52"/>
                  <a:pt x="0" y="56"/>
                </a:cubicBezTo>
                <a:cubicBezTo>
                  <a:pt x="0" y="60"/>
                  <a:pt x="4" y="64"/>
                  <a:pt x="8" y="64"/>
                </a:cubicBezTo>
                <a:cubicBezTo>
                  <a:pt x="13" y="64"/>
                  <a:pt x="16" y="60"/>
                  <a:pt x="16" y="56"/>
                </a:cubicBezTo>
                <a:cubicBezTo>
                  <a:pt x="16" y="55"/>
                  <a:pt x="16" y="53"/>
                  <a:pt x="15" y="52"/>
                </a:cubicBezTo>
                <a:cubicBezTo>
                  <a:pt x="29" y="38"/>
                  <a:pt x="29" y="38"/>
                  <a:pt x="29" y="38"/>
                </a:cubicBezTo>
                <a:cubicBezTo>
                  <a:pt x="31" y="39"/>
                  <a:pt x="33" y="40"/>
                  <a:pt x="34" y="40"/>
                </a:cubicBezTo>
                <a:cubicBezTo>
                  <a:pt x="34" y="48"/>
                  <a:pt x="34" y="48"/>
                  <a:pt x="34" y="48"/>
                </a:cubicBezTo>
                <a:cubicBezTo>
                  <a:pt x="31" y="49"/>
                  <a:pt x="28" y="52"/>
                  <a:pt x="28" y="56"/>
                </a:cubicBezTo>
                <a:cubicBezTo>
                  <a:pt x="28" y="60"/>
                  <a:pt x="32" y="64"/>
                  <a:pt x="36" y="64"/>
                </a:cubicBezTo>
                <a:cubicBezTo>
                  <a:pt x="41" y="64"/>
                  <a:pt x="44" y="60"/>
                  <a:pt x="44" y="56"/>
                </a:cubicBezTo>
                <a:cubicBezTo>
                  <a:pt x="44" y="52"/>
                  <a:pt x="42" y="49"/>
                  <a:pt x="38" y="48"/>
                </a:cubicBezTo>
                <a:cubicBezTo>
                  <a:pt x="38" y="40"/>
                  <a:pt x="38" y="40"/>
                  <a:pt x="38" y="40"/>
                </a:cubicBezTo>
                <a:cubicBezTo>
                  <a:pt x="41" y="39"/>
                  <a:pt x="43" y="38"/>
                  <a:pt x="44" y="37"/>
                </a:cubicBezTo>
                <a:cubicBezTo>
                  <a:pt x="49" y="41"/>
                  <a:pt x="49" y="41"/>
                  <a:pt x="49" y="41"/>
                </a:cubicBezTo>
                <a:cubicBezTo>
                  <a:pt x="49" y="42"/>
                  <a:pt x="48" y="43"/>
                  <a:pt x="48" y="44"/>
                </a:cubicBezTo>
                <a:cubicBezTo>
                  <a:pt x="48" y="48"/>
                  <a:pt x="52" y="52"/>
                  <a:pt x="56" y="52"/>
                </a:cubicBezTo>
                <a:cubicBezTo>
                  <a:pt x="61" y="52"/>
                  <a:pt x="64" y="48"/>
                  <a:pt x="64" y="44"/>
                </a:cubicBezTo>
                <a:cubicBezTo>
                  <a:pt x="64" y="40"/>
                  <a:pt x="61" y="36"/>
                  <a:pt x="56" y="36"/>
                </a:cubicBezTo>
                <a:close/>
                <a:moveTo>
                  <a:pt x="36" y="36"/>
                </a:moveTo>
                <a:cubicBezTo>
                  <a:pt x="32" y="36"/>
                  <a:pt x="28" y="32"/>
                  <a:pt x="28" y="28"/>
                </a:cubicBezTo>
                <a:cubicBezTo>
                  <a:pt x="28" y="24"/>
                  <a:pt x="32" y="20"/>
                  <a:pt x="36" y="20"/>
                </a:cubicBezTo>
                <a:cubicBezTo>
                  <a:pt x="41" y="20"/>
                  <a:pt x="44" y="24"/>
                  <a:pt x="44" y="28"/>
                </a:cubicBezTo>
                <a:cubicBezTo>
                  <a:pt x="44" y="32"/>
                  <a:pt x="41" y="36"/>
                  <a:pt x="36" y="36"/>
                </a:cubicBezTo>
                <a:close/>
              </a:path>
            </a:pathLst>
          </a:custGeom>
          <a:solidFill>
            <a:schemeClr val="accent3">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sp>
        <p:nvSpPr>
          <p:cNvPr id="165" name="Rectangle 164">
            <a:extLst>
              <a:ext uri="{FF2B5EF4-FFF2-40B4-BE49-F238E27FC236}">
                <a16:creationId xmlns:a16="http://schemas.microsoft.com/office/drawing/2014/main" id="{C389F3EC-7313-454E-9942-F14FD0BD4C77}"/>
              </a:ext>
            </a:extLst>
          </p:cNvPr>
          <p:cNvSpPr/>
          <p:nvPr/>
        </p:nvSpPr>
        <p:spPr>
          <a:xfrm>
            <a:off x="147263" y="3348160"/>
            <a:ext cx="1040020" cy="854041"/>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900" dirty="0">
                <a:solidFill>
                  <a:schemeClr val="tx1"/>
                </a:solidFill>
              </a:rPr>
              <a:t>Software editors</a:t>
            </a:r>
          </a:p>
        </p:txBody>
      </p:sp>
      <p:sp>
        <p:nvSpPr>
          <p:cNvPr id="166" name="Rectangle 165">
            <a:extLst>
              <a:ext uri="{FF2B5EF4-FFF2-40B4-BE49-F238E27FC236}">
                <a16:creationId xmlns:a16="http://schemas.microsoft.com/office/drawing/2014/main" id="{A3938D6F-1923-42FF-B2ED-6C2BEA79BA03}"/>
              </a:ext>
            </a:extLst>
          </p:cNvPr>
          <p:cNvSpPr/>
          <p:nvPr/>
        </p:nvSpPr>
        <p:spPr>
          <a:xfrm>
            <a:off x="147263" y="4314567"/>
            <a:ext cx="1040020" cy="854041"/>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72000" rIns="72000" rtlCol="0" anchor="t"/>
          <a:lstStyle/>
          <a:p>
            <a:pPr algn="ctr"/>
            <a:r>
              <a:rPr lang="en-US" sz="900" dirty="0">
                <a:solidFill>
                  <a:schemeClr val="tx1"/>
                </a:solidFill>
              </a:rPr>
              <a:t>Interoperable solution </a:t>
            </a:r>
          </a:p>
        </p:txBody>
      </p:sp>
      <p:pic>
        <p:nvPicPr>
          <p:cNvPr id="167" name="Image 42">
            <a:extLst>
              <a:ext uri="{FF2B5EF4-FFF2-40B4-BE49-F238E27FC236}">
                <a16:creationId xmlns:a16="http://schemas.microsoft.com/office/drawing/2014/main" id="{BC814D15-0E72-41F9-9944-FFAFD64289C8}"/>
              </a:ext>
            </a:extLst>
          </p:cNvPr>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314978" y="3698526"/>
            <a:ext cx="704590" cy="190781"/>
          </a:xfrm>
          <a:prstGeom prst="rect">
            <a:avLst/>
          </a:prstGeom>
        </p:spPr>
      </p:pic>
      <p:sp>
        <p:nvSpPr>
          <p:cNvPr id="168" name="ZoneTexte 95">
            <a:extLst>
              <a:ext uri="{FF2B5EF4-FFF2-40B4-BE49-F238E27FC236}">
                <a16:creationId xmlns:a16="http://schemas.microsoft.com/office/drawing/2014/main" id="{C423BD9F-9E4A-46B8-89D7-67C1FE84B168}"/>
              </a:ext>
            </a:extLst>
          </p:cNvPr>
          <p:cNvSpPr txBox="1"/>
          <p:nvPr/>
        </p:nvSpPr>
        <p:spPr>
          <a:xfrm>
            <a:off x="9367210" y="4894477"/>
            <a:ext cx="128384" cy="153888"/>
          </a:xfrm>
          <a:prstGeom prst="rect">
            <a:avLst/>
          </a:prstGeom>
          <a:noFill/>
        </p:spPr>
        <p:txBody>
          <a:bodyPr wrap="square" lIns="0" tIns="0" rIns="0" bIns="0" rtlCol="0">
            <a:spAutoFit/>
          </a:bodyPr>
          <a:lstStyle/>
          <a:p>
            <a:pPr algn="l"/>
            <a:r>
              <a:rPr lang="en-US" sz="1000" dirty="0"/>
              <a:t>…</a:t>
            </a:r>
          </a:p>
        </p:txBody>
      </p:sp>
      <p:sp>
        <p:nvSpPr>
          <p:cNvPr id="169" name="ZoneTexte 95">
            <a:extLst>
              <a:ext uri="{FF2B5EF4-FFF2-40B4-BE49-F238E27FC236}">
                <a16:creationId xmlns:a16="http://schemas.microsoft.com/office/drawing/2014/main" id="{7881ABC3-A97B-4E90-939F-E48D9595FFFF}"/>
              </a:ext>
            </a:extLst>
          </p:cNvPr>
          <p:cNvSpPr txBox="1"/>
          <p:nvPr/>
        </p:nvSpPr>
        <p:spPr>
          <a:xfrm>
            <a:off x="2397493" y="4546038"/>
            <a:ext cx="128384" cy="153888"/>
          </a:xfrm>
          <a:prstGeom prst="rect">
            <a:avLst/>
          </a:prstGeom>
          <a:noFill/>
        </p:spPr>
        <p:txBody>
          <a:bodyPr wrap="square" lIns="0" tIns="0" rIns="0" bIns="0" rtlCol="0">
            <a:spAutoFit/>
          </a:bodyPr>
          <a:lstStyle/>
          <a:p>
            <a:pPr algn="l"/>
            <a:r>
              <a:rPr lang="en-US" sz="1000" dirty="0"/>
              <a:t>…</a:t>
            </a:r>
          </a:p>
        </p:txBody>
      </p:sp>
      <p:sp>
        <p:nvSpPr>
          <p:cNvPr id="170" name="ZoneTexte 95">
            <a:extLst>
              <a:ext uri="{FF2B5EF4-FFF2-40B4-BE49-F238E27FC236}">
                <a16:creationId xmlns:a16="http://schemas.microsoft.com/office/drawing/2014/main" id="{A886CA56-9620-415B-9489-A004AB6EB706}"/>
              </a:ext>
            </a:extLst>
          </p:cNvPr>
          <p:cNvSpPr txBox="1"/>
          <p:nvPr/>
        </p:nvSpPr>
        <p:spPr>
          <a:xfrm>
            <a:off x="3531877" y="4488106"/>
            <a:ext cx="128384" cy="153888"/>
          </a:xfrm>
          <a:prstGeom prst="rect">
            <a:avLst/>
          </a:prstGeom>
          <a:noFill/>
        </p:spPr>
        <p:txBody>
          <a:bodyPr wrap="square" lIns="0" tIns="0" rIns="0" bIns="0" rtlCol="0">
            <a:spAutoFit/>
          </a:bodyPr>
          <a:lstStyle/>
          <a:p>
            <a:pPr algn="l"/>
            <a:r>
              <a:rPr lang="en-US" sz="1000" dirty="0"/>
              <a:t>…</a:t>
            </a:r>
          </a:p>
        </p:txBody>
      </p:sp>
      <p:sp>
        <p:nvSpPr>
          <p:cNvPr id="171" name="ZoneTexte 95">
            <a:extLst>
              <a:ext uri="{FF2B5EF4-FFF2-40B4-BE49-F238E27FC236}">
                <a16:creationId xmlns:a16="http://schemas.microsoft.com/office/drawing/2014/main" id="{BCC6DEFD-6FEB-4777-9432-E3B2F5C51000}"/>
              </a:ext>
            </a:extLst>
          </p:cNvPr>
          <p:cNvSpPr txBox="1"/>
          <p:nvPr/>
        </p:nvSpPr>
        <p:spPr>
          <a:xfrm>
            <a:off x="1057081" y="4040618"/>
            <a:ext cx="128384" cy="153888"/>
          </a:xfrm>
          <a:prstGeom prst="rect">
            <a:avLst/>
          </a:prstGeom>
          <a:noFill/>
        </p:spPr>
        <p:txBody>
          <a:bodyPr wrap="square" lIns="0" tIns="0" rIns="0" bIns="0" rtlCol="0">
            <a:spAutoFit/>
          </a:bodyPr>
          <a:lstStyle/>
          <a:p>
            <a:pPr algn="l"/>
            <a:r>
              <a:rPr lang="en-US" sz="1000" dirty="0"/>
              <a:t>…</a:t>
            </a:r>
          </a:p>
        </p:txBody>
      </p:sp>
      <p:sp>
        <p:nvSpPr>
          <p:cNvPr id="172" name="ZoneTexte 95">
            <a:extLst>
              <a:ext uri="{FF2B5EF4-FFF2-40B4-BE49-F238E27FC236}">
                <a16:creationId xmlns:a16="http://schemas.microsoft.com/office/drawing/2014/main" id="{04568322-5012-422B-991D-C9A4712E25C9}"/>
              </a:ext>
            </a:extLst>
          </p:cNvPr>
          <p:cNvSpPr txBox="1"/>
          <p:nvPr/>
        </p:nvSpPr>
        <p:spPr>
          <a:xfrm>
            <a:off x="1057081" y="5002521"/>
            <a:ext cx="128384" cy="153888"/>
          </a:xfrm>
          <a:prstGeom prst="rect">
            <a:avLst/>
          </a:prstGeom>
          <a:noFill/>
        </p:spPr>
        <p:txBody>
          <a:bodyPr wrap="square" lIns="0" tIns="0" rIns="0" bIns="0" rtlCol="0">
            <a:spAutoFit/>
          </a:bodyPr>
          <a:lstStyle/>
          <a:p>
            <a:pPr algn="l"/>
            <a:r>
              <a:rPr lang="en-US" sz="1000" dirty="0"/>
              <a:t>…</a:t>
            </a:r>
          </a:p>
        </p:txBody>
      </p:sp>
      <p:pic>
        <p:nvPicPr>
          <p:cNvPr id="105" name="Picture 2" descr="Développement d'applications sur réseaux à valeur ajoutée — Wikipédia">
            <a:extLst>
              <a:ext uri="{FF2B5EF4-FFF2-40B4-BE49-F238E27FC236}">
                <a16:creationId xmlns:a16="http://schemas.microsoft.com/office/drawing/2014/main" id="{3DA39742-9DCB-4AB2-9681-35F7ACA3416B}"/>
              </a:ext>
            </a:extLst>
          </p:cNvPr>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343187" y="4674491"/>
            <a:ext cx="648173" cy="303831"/>
          </a:xfrm>
          <a:prstGeom prst="rect">
            <a:avLst/>
          </a:prstGeom>
          <a:noFill/>
          <a:extLst>
            <a:ext uri="{909E8E84-426E-40DD-AFC4-6F175D3DCCD1}">
              <a14:hiddenFill xmlns:a14="http://schemas.microsoft.com/office/drawing/2010/main">
                <a:solidFill>
                  <a:srgbClr val="FFFFFF"/>
                </a:solidFill>
              </a14:hiddenFill>
            </a:ext>
          </a:extLst>
        </p:spPr>
      </p:pic>
      <p:pic>
        <p:nvPicPr>
          <p:cNvPr id="4096" name="Picture 4" descr="Antenia | Éditeur de progiciel assurance IARD, Santé/Prévoyance">
            <a:extLst>
              <a:ext uri="{FF2B5EF4-FFF2-40B4-BE49-F238E27FC236}">
                <a16:creationId xmlns:a16="http://schemas.microsoft.com/office/drawing/2014/main" id="{89737987-2421-4267-8CCA-DCD14179A700}"/>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395829" y="3922251"/>
            <a:ext cx="542889" cy="214276"/>
          </a:xfrm>
          <a:prstGeom prst="rect">
            <a:avLst/>
          </a:prstGeom>
          <a:noFill/>
          <a:extLst>
            <a:ext uri="{909E8E84-426E-40DD-AFC4-6F175D3DCCD1}">
              <a14:hiddenFill xmlns:a14="http://schemas.microsoft.com/office/drawing/2010/main">
                <a:solidFill>
                  <a:srgbClr val="FFFFFF"/>
                </a:solidFill>
              </a14:hiddenFill>
            </a:ext>
          </a:extLst>
        </p:spPr>
      </p:pic>
      <p:pic>
        <p:nvPicPr>
          <p:cNvPr id="106" name="Graphique 105">
            <a:extLst>
              <a:ext uri="{FF2B5EF4-FFF2-40B4-BE49-F238E27FC236}">
                <a16:creationId xmlns:a16="http://schemas.microsoft.com/office/drawing/2014/main" id="{45AA7DA4-1D8B-49F9-8B16-D31A557ECCB2}"/>
              </a:ext>
            </a:extLst>
          </p:cNvPr>
          <p:cNvPicPr>
            <a:picLocks noChangeAspect="1"/>
          </p:cNvPicPr>
          <p:nvPr/>
        </p:nvPicPr>
        <p:blipFill>
          <a:blip r:embed="rId26" cstate="print">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1099623" y="2374266"/>
            <a:ext cx="175585" cy="255450"/>
          </a:xfrm>
          <a:prstGeom prst="rect">
            <a:avLst/>
          </a:prstGeom>
        </p:spPr>
      </p:pic>
      <p:pic>
        <p:nvPicPr>
          <p:cNvPr id="143" name="Picture 8" descr="Image result for allianz logo">
            <a:extLst>
              <a:ext uri="{FF2B5EF4-FFF2-40B4-BE49-F238E27FC236}">
                <a16:creationId xmlns:a16="http://schemas.microsoft.com/office/drawing/2014/main" id="{F8202681-741E-4768-987D-F8F75B24E3F0}"/>
              </a:ext>
            </a:extLst>
          </p:cNvPr>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2442400" y="2376584"/>
            <a:ext cx="760505" cy="216744"/>
          </a:xfrm>
          <a:prstGeom prst="rect">
            <a:avLst/>
          </a:prstGeom>
          <a:noFill/>
          <a:extLst>
            <a:ext uri="{909E8E84-426E-40DD-AFC4-6F175D3DCCD1}">
              <a14:hiddenFill xmlns:a14="http://schemas.microsoft.com/office/drawing/2010/main">
                <a:solidFill>
                  <a:srgbClr val="FFFFFF"/>
                </a:solidFill>
              </a14:hiddenFill>
            </a:ext>
          </a:extLst>
        </p:spPr>
      </p:pic>
      <p:pic>
        <p:nvPicPr>
          <p:cNvPr id="145" name="Picture 4" descr="Image result for covea">
            <a:extLst>
              <a:ext uri="{FF2B5EF4-FFF2-40B4-BE49-F238E27FC236}">
                <a16:creationId xmlns:a16="http://schemas.microsoft.com/office/drawing/2014/main" id="{BD81860D-CA7E-4613-BB0C-A876A9C65F8F}"/>
              </a:ext>
            </a:extLst>
          </p:cNvPr>
          <p:cNvPicPr>
            <a:picLocks noChangeAspect="1" noChangeArrowheads="1"/>
          </p:cNvPicPr>
          <p:nvPr/>
        </p:nvPicPr>
        <p:blipFill>
          <a:blip r:embed="rId29" cstate="print">
            <a:extLst>
              <a:ext uri="{28A0092B-C50C-407E-A947-70E740481C1C}">
                <a14:useLocalDpi xmlns:a14="http://schemas.microsoft.com/office/drawing/2010/main" val="0"/>
              </a:ext>
            </a:extLst>
          </a:blip>
          <a:srcRect/>
          <a:stretch>
            <a:fillRect/>
          </a:stretch>
        </p:blipFill>
        <p:spPr bwMode="auto">
          <a:xfrm>
            <a:off x="3220432" y="2364897"/>
            <a:ext cx="253862" cy="253862"/>
          </a:xfrm>
          <a:prstGeom prst="rect">
            <a:avLst/>
          </a:prstGeom>
          <a:noFill/>
          <a:extLst>
            <a:ext uri="{909E8E84-426E-40DD-AFC4-6F175D3DCCD1}">
              <a14:hiddenFill xmlns:a14="http://schemas.microsoft.com/office/drawing/2010/main">
                <a:solidFill>
                  <a:srgbClr val="FFFFFF"/>
                </a:solidFill>
              </a14:hiddenFill>
            </a:ext>
          </a:extLst>
        </p:spPr>
      </p:pic>
      <p:sp>
        <p:nvSpPr>
          <p:cNvPr id="154" name="ZoneTexte 95">
            <a:extLst>
              <a:ext uri="{FF2B5EF4-FFF2-40B4-BE49-F238E27FC236}">
                <a16:creationId xmlns:a16="http://schemas.microsoft.com/office/drawing/2014/main" id="{A7269958-7FC5-479F-B17B-49D115F118B6}"/>
              </a:ext>
            </a:extLst>
          </p:cNvPr>
          <p:cNvSpPr txBox="1"/>
          <p:nvPr/>
        </p:nvSpPr>
        <p:spPr>
          <a:xfrm>
            <a:off x="3600050" y="2522474"/>
            <a:ext cx="128384" cy="153888"/>
          </a:xfrm>
          <a:prstGeom prst="rect">
            <a:avLst/>
          </a:prstGeom>
          <a:noFill/>
        </p:spPr>
        <p:txBody>
          <a:bodyPr wrap="square" lIns="0" tIns="0" rIns="0" bIns="0" rtlCol="0">
            <a:spAutoFit/>
          </a:bodyPr>
          <a:lstStyle/>
          <a:p>
            <a:pPr algn="l"/>
            <a:r>
              <a:rPr lang="en-US" sz="1000" dirty="0"/>
              <a:t>…</a:t>
            </a:r>
          </a:p>
        </p:txBody>
      </p:sp>
      <p:sp>
        <p:nvSpPr>
          <p:cNvPr id="197" name="Rectangle 196">
            <a:extLst>
              <a:ext uri="{FF2B5EF4-FFF2-40B4-BE49-F238E27FC236}">
                <a16:creationId xmlns:a16="http://schemas.microsoft.com/office/drawing/2014/main" id="{EB1ED8EE-1371-4F31-B475-A7FD22F01C88}"/>
              </a:ext>
            </a:extLst>
          </p:cNvPr>
          <p:cNvSpPr/>
          <p:nvPr/>
        </p:nvSpPr>
        <p:spPr>
          <a:xfrm>
            <a:off x="1690365" y="2463137"/>
            <a:ext cx="417955" cy="21909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Arial" panose="020B0604020202020204" pitchFamily="34" charset="0"/>
              <a:buChar char="•"/>
            </a:pPr>
            <a:endParaRPr lang="en-US" sz="900" dirty="0">
              <a:solidFill>
                <a:schemeClr val="tx1"/>
              </a:solidFill>
            </a:endParaRPr>
          </a:p>
        </p:txBody>
      </p:sp>
      <p:sp>
        <p:nvSpPr>
          <p:cNvPr id="212" name="Rectangle 211">
            <a:extLst>
              <a:ext uri="{FF2B5EF4-FFF2-40B4-BE49-F238E27FC236}">
                <a16:creationId xmlns:a16="http://schemas.microsoft.com/office/drawing/2014/main" id="{F492C173-DFD6-47CF-9BB4-C8925127E1EE}"/>
              </a:ext>
            </a:extLst>
          </p:cNvPr>
          <p:cNvSpPr/>
          <p:nvPr/>
        </p:nvSpPr>
        <p:spPr>
          <a:xfrm>
            <a:off x="1911645" y="2463137"/>
            <a:ext cx="417955" cy="21909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Arial" panose="020B0604020202020204" pitchFamily="34" charset="0"/>
              <a:buChar char="•"/>
            </a:pPr>
            <a:endParaRPr lang="en-US" sz="900" dirty="0">
              <a:solidFill>
                <a:schemeClr val="tx1"/>
              </a:solidFill>
            </a:endParaRPr>
          </a:p>
        </p:txBody>
      </p:sp>
      <p:pic>
        <p:nvPicPr>
          <p:cNvPr id="142" name="Picture 6" descr="Image result for axa">
            <a:extLst>
              <a:ext uri="{FF2B5EF4-FFF2-40B4-BE49-F238E27FC236}">
                <a16:creationId xmlns:a16="http://schemas.microsoft.com/office/drawing/2014/main" id="{6DB4194A-253A-487A-AC1A-6904664F3CE3}"/>
              </a:ext>
            </a:extLst>
          </p:cNvPr>
          <p:cNvPicPr>
            <a:picLocks noChangeAspect="1" noChangeArrowheads="1"/>
          </p:cNvPicPr>
          <p:nvPr/>
        </p:nvPicPr>
        <p:blipFill>
          <a:blip r:embed="rId30" cstate="print">
            <a:extLst>
              <a:ext uri="{28A0092B-C50C-407E-A947-70E740481C1C}">
                <a14:useLocalDpi xmlns:a14="http://schemas.microsoft.com/office/drawing/2010/main" val="0"/>
              </a:ext>
            </a:extLst>
          </a:blip>
          <a:srcRect/>
          <a:stretch>
            <a:fillRect/>
          </a:stretch>
        </p:blipFill>
        <p:spPr bwMode="auto">
          <a:xfrm>
            <a:off x="2107983" y="2352060"/>
            <a:ext cx="268121" cy="268121"/>
          </a:xfrm>
          <a:prstGeom prst="rect">
            <a:avLst/>
          </a:prstGeom>
          <a:noFill/>
          <a:extLst>
            <a:ext uri="{909E8E84-426E-40DD-AFC4-6F175D3DCCD1}">
              <a14:hiddenFill xmlns:a14="http://schemas.microsoft.com/office/drawing/2010/main">
                <a:solidFill>
                  <a:srgbClr val="FFFFFF"/>
                </a:solidFill>
              </a14:hiddenFill>
            </a:ext>
          </a:extLst>
        </p:spPr>
      </p:pic>
      <p:pic>
        <p:nvPicPr>
          <p:cNvPr id="23" name="Image 22" descr="Une image contenant texte, signe, rouge, clipart&#10;&#10;Description générée automatiquement">
            <a:extLst>
              <a:ext uri="{FF2B5EF4-FFF2-40B4-BE49-F238E27FC236}">
                <a16:creationId xmlns:a16="http://schemas.microsoft.com/office/drawing/2014/main" id="{10DDE8F1-2170-4DF0-8833-D0085E79F4B2}"/>
              </a:ext>
            </a:extLst>
          </p:cNvPr>
          <p:cNvPicPr>
            <a:picLocks noChangeAspect="1"/>
          </p:cNvPicPr>
          <p:nvPr/>
        </p:nvPicPr>
        <p:blipFill>
          <a:blip r:embed="rId31" cstate="print">
            <a:extLst>
              <a:ext uri="{28A0092B-C50C-407E-A947-70E740481C1C}">
                <a14:useLocalDpi xmlns:a14="http://schemas.microsoft.com/office/drawing/2010/main" val="0"/>
              </a:ext>
            </a:extLst>
          </a:blip>
          <a:stretch>
            <a:fillRect/>
          </a:stretch>
        </p:blipFill>
        <p:spPr>
          <a:xfrm>
            <a:off x="3038822" y="4190277"/>
            <a:ext cx="346032" cy="138128"/>
          </a:xfrm>
          <a:prstGeom prst="rect">
            <a:avLst/>
          </a:prstGeom>
        </p:spPr>
      </p:pic>
      <p:pic>
        <p:nvPicPr>
          <p:cNvPr id="25" name="Image 24">
            <a:extLst>
              <a:ext uri="{FF2B5EF4-FFF2-40B4-BE49-F238E27FC236}">
                <a16:creationId xmlns:a16="http://schemas.microsoft.com/office/drawing/2014/main" id="{52C3E3D2-FA50-4D83-A414-4CF548A04E1F}"/>
              </a:ext>
            </a:extLst>
          </p:cNvPr>
          <p:cNvPicPr>
            <a:picLocks noChangeAspect="1"/>
          </p:cNvPicPr>
          <p:nvPr/>
        </p:nvPicPr>
        <p:blipFill>
          <a:blip r:embed="rId32" cstate="print">
            <a:extLst>
              <a:ext uri="{28A0092B-C50C-407E-A947-70E740481C1C}">
                <a14:useLocalDpi xmlns:a14="http://schemas.microsoft.com/office/drawing/2010/main" val="0"/>
              </a:ext>
            </a:extLst>
          </a:blip>
          <a:stretch>
            <a:fillRect/>
          </a:stretch>
        </p:blipFill>
        <p:spPr>
          <a:xfrm>
            <a:off x="4026929" y="4384395"/>
            <a:ext cx="426506" cy="207422"/>
          </a:xfrm>
          <a:prstGeom prst="rect">
            <a:avLst/>
          </a:prstGeom>
        </p:spPr>
      </p:pic>
      <p:pic>
        <p:nvPicPr>
          <p:cNvPr id="3074" name="Picture 2" descr="Archionline | N°1 des Architectes &amp; Entreprises en France‎">
            <a:extLst>
              <a:ext uri="{FF2B5EF4-FFF2-40B4-BE49-F238E27FC236}">
                <a16:creationId xmlns:a16="http://schemas.microsoft.com/office/drawing/2014/main" id="{C84AD047-9929-4E5B-8235-543FB61BBB8D}"/>
              </a:ext>
            </a:extLst>
          </p:cNvPr>
          <p:cNvPicPr>
            <a:picLocks noChangeAspect="1" noChangeArrowheads="1"/>
          </p:cNvPicPr>
          <p:nvPr/>
        </p:nvPicPr>
        <p:blipFill>
          <a:blip r:embed="rId3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970445" y="4179456"/>
            <a:ext cx="492092" cy="138111"/>
          </a:xfrm>
          <a:prstGeom prst="rect">
            <a:avLst/>
          </a:prstGeom>
          <a:noFill/>
          <a:extLst>
            <a:ext uri="{909E8E84-426E-40DD-AFC4-6F175D3DCCD1}">
              <a14:hiddenFill xmlns:a14="http://schemas.microsoft.com/office/drawing/2010/main">
                <a:solidFill>
                  <a:srgbClr val="FFFFFF"/>
                </a:solidFill>
              </a14:hiddenFill>
            </a:ext>
          </a:extLst>
        </p:spPr>
      </p:pic>
      <p:pic>
        <p:nvPicPr>
          <p:cNvPr id="111" name="Image 5">
            <a:extLst>
              <a:ext uri="{FF2B5EF4-FFF2-40B4-BE49-F238E27FC236}">
                <a16:creationId xmlns:a16="http://schemas.microsoft.com/office/drawing/2014/main" id="{20625D70-6D3E-4392-B0CF-E4360F1955E6}"/>
              </a:ext>
            </a:extLst>
          </p:cNvPr>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a:off x="5547374" y="4390219"/>
            <a:ext cx="663468" cy="164579"/>
          </a:xfrm>
          <a:prstGeom prst="rect">
            <a:avLst/>
          </a:prstGeom>
        </p:spPr>
      </p:pic>
      <p:pic>
        <p:nvPicPr>
          <p:cNvPr id="117" name="Picture 4" descr="Le Palmarès 2019 - Silver Eco - le Show SilverNight">
            <a:extLst>
              <a:ext uri="{FF2B5EF4-FFF2-40B4-BE49-F238E27FC236}">
                <a16:creationId xmlns:a16="http://schemas.microsoft.com/office/drawing/2014/main" id="{5087AD5E-B480-4901-ADEC-92EA2ECF910A}"/>
              </a:ext>
            </a:extLst>
          </p:cNvPr>
          <p:cNvPicPr>
            <a:picLocks noChangeAspect="1" noChangeArrowheads="1"/>
          </p:cNvPicPr>
          <p:nvPr/>
        </p:nvPicPr>
        <p:blipFill rotWithShape="1">
          <a:blip r:embed="rId35" cstate="print">
            <a:clrChange>
              <a:clrFrom>
                <a:srgbClr val="FFFFFF"/>
              </a:clrFrom>
              <a:clrTo>
                <a:srgbClr val="FFFFFF">
                  <a:alpha val="0"/>
                </a:srgbClr>
              </a:clrTo>
            </a:clrChange>
            <a:extLst>
              <a:ext uri="{28A0092B-C50C-407E-A947-70E740481C1C}">
                <a14:useLocalDpi xmlns:a14="http://schemas.microsoft.com/office/drawing/2010/main" val="0"/>
              </a:ext>
            </a:extLst>
          </a:blip>
          <a:srcRect t="27130" b="26990"/>
          <a:stretch/>
        </p:blipFill>
        <p:spPr bwMode="auto">
          <a:xfrm>
            <a:off x="6801499" y="3950931"/>
            <a:ext cx="900640" cy="276853"/>
          </a:xfrm>
          <a:prstGeom prst="rect">
            <a:avLst/>
          </a:prstGeom>
          <a:noFill/>
          <a:extLst>
            <a:ext uri="{909E8E84-426E-40DD-AFC4-6F175D3DCCD1}">
              <a14:hiddenFill xmlns:a14="http://schemas.microsoft.com/office/drawing/2010/main">
                <a:solidFill>
                  <a:srgbClr val="FFFFFF"/>
                </a:solidFill>
              </a14:hiddenFill>
            </a:ext>
          </a:extLst>
        </p:spPr>
      </p:pic>
      <p:pic>
        <p:nvPicPr>
          <p:cNvPr id="118" name="Image 15">
            <a:extLst>
              <a:ext uri="{FF2B5EF4-FFF2-40B4-BE49-F238E27FC236}">
                <a16:creationId xmlns:a16="http://schemas.microsoft.com/office/drawing/2014/main" id="{975EBD52-E20A-45C4-A7D9-4C7CCD2371DA}"/>
              </a:ext>
            </a:extLst>
          </p:cNvPr>
          <p:cNvPicPr>
            <a:picLocks noChangeAspect="1"/>
          </p:cNvPicPr>
          <p:nvPr/>
        </p:nvPicPr>
        <p:blipFill>
          <a:blip r:embed="rId36" cstate="print">
            <a:extLst>
              <a:ext uri="{28A0092B-C50C-407E-A947-70E740481C1C}">
                <a14:useLocalDpi xmlns:a14="http://schemas.microsoft.com/office/drawing/2010/main" val="0"/>
              </a:ext>
            </a:extLst>
          </a:blip>
          <a:stretch>
            <a:fillRect/>
          </a:stretch>
        </p:blipFill>
        <p:spPr>
          <a:xfrm>
            <a:off x="7332726" y="4262156"/>
            <a:ext cx="515791" cy="350738"/>
          </a:xfrm>
          <a:prstGeom prst="rect">
            <a:avLst/>
          </a:prstGeom>
        </p:spPr>
      </p:pic>
      <p:pic>
        <p:nvPicPr>
          <p:cNvPr id="124" name="Picture 8" descr="MeilleurArtisan.com | Tableaux comparatifs - SocialCompare">
            <a:extLst>
              <a:ext uri="{FF2B5EF4-FFF2-40B4-BE49-F238E27FC236}">
                <a16:creationId xmlns:a16="http://schemas.microsoft.com/office/drawing/2014/main" id="{398FCF7F-0656-461E-B04A-460C35D41F1D}"/>
              </a:ext>
            </a:extLst>
          </p:cNvPr>
          <p:cNvPicPr>
            <a:picLocks noChangeAspect="1" noChangeArrowheads="1"/>
          </p:cNvPicPr>
          <p:nvPr/>
        </p:nvPicPr>
        <p:blipFill>
          <a:blip r:embed="rId37"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713418" y="4287611"/>
            <a:ext cx="567635" cy="299828"/>
          </a:xfrm>
          <a:prstGeom prst="rect">
            <a:avLst/>
          </a:prstGeom>
          <a:noFill/>
          <a:extLst>
            <a:ext uri="{909E8E84-426E-40DD-AFC4-6F175D3DCCD1}">
              <a14:hiddenFill xmlns:a14="http://schemas.microsoft.com/office/drawing/2010/main">
                <a:solidFill>
                  <a:srgbClr val="FFFFFF"/>
                </a:solidFill>
              </a14:hiddenFill>
            </a:ext>
          </a:extLst>
        </p:spPr>
      </p:pic>
      <p:pic>
        <p:nvPicPr>
          <p:cNvPr id="125" name="Image 58">
            <a:extLst>
              <a:ext uri="{FF2B5EF4-FFF2-40B4-BE49-F238E27FC236}">
                <a16:creationId xmlns:a16="http://schemas.microsoft.com/office/drawing/2014/main" id="{A7D19573-C9B3-43A2-9A66-2C75EA18DA8A}"/>
              </a:ext>
            </a:extLst>
          </p:cNvPr>
          <p:cNvPicPr>
            <a:picLocks noChangeAspect="1"/>
          </p:cNvPicPr>
          <p:nvPr/>
        </p:nvPicPr>
        <p:blipFill>
          <a:blip r:embed="rId38" cstate="print">
            <a:extLst>
              <a:ext uri="{28A0092B-C50C-407E-A947-70E740481C1C}">
                <a14:useLocalDpi xmlns:a14="http://schemas.microsoft.com/office/drawing/2010/main" val="0"/>
              </a:ext>
            </a:extLst>
          </a:blip>
          <a:stretch>
            <a:fillRect/>
          </a:stretch>
        </p:blipFill>
        <p:spPr>
          <a:xfrm>
            <a:off x="6864325" y="4667679"/>
            <a:ext cx="774989" cy="143129"/>
          </a:xfrm>
          <a:prstGeom prst="rect">
            <a:avLst/>
          </a:prstGeom>
        </p:spPr>
      </p:pic>
      <p:sp>
        <p:nvSpPr>
          <p:cNvPr id="101" name="ZoneTexte 95">
            <a:extLst>
              <a:ext uri="{FF2B5EF4-FFF2-40B4-BE49-F238E27FC236}">
                <a16:creationId xmlns:a16="http://schemas.microsoft.com/office/drawing/2014/main" id="{DA7B562D-2A6F-42DF-9E67-3035C79FFC2C}"/>
              </a:ext>
            </a:extLst>
          </p:cNvPr>
          <p:cNvSpPr txBox="1"/>
          <p:nvPr/>
        </p:nvSpPr>
        <p:spPr>
          <a:xfrm>
            <a:off x="4561798" y="4488106"/>
            <a:ext cx="128384" cy="153888"/>
          </a:xfrm>
          <a:prstGeom prst="rect">
            <a:avLst/>
          </a:prstGeom>
          <a:noFill/>
        </p:spPr>
        <p:txBody>
          <a:bodyPr wrap="square" lIns="0" tIns="0" rIns="0" bIns="0" rtlCol="0">
            <a:spAutoFit/>
          </a:bodyPr>
          <a:lstStyle/>
          <a:p>
            <a:pPr algn="l"/>
            <a:r>
              <a:rPr lang="en-US" sz="1000" dirty="0"/>
              <a:t>…</a:t>
            </a:r>
          </a:p>
        </p:txBody>
      </p:sp>
      <p:pic>
        <p:nvPicPr>
          <p:cNvPr id="126" name="Picture 232">
            <a:extLst>
              <a:ext uri="{FF2B5EF4-FFF2-40B4-BE49-F238E27FC236}">
                <a16:creationId xmlns:a16="http://schemas.microsoft.com/office/drawing/2014/main" id="{2A75CCDB-25C5-4323-BE0D-DD0A18FC90DE}"/>
              </a:ext>
            </a:extLst>
          </p:cNvPr>
          <p:cNvPicPr>
            <a:picLocks noChangeAspect="1"/>
          </p:cNvPicPr>
          <p:nvPr/>
        </p:nvPicPr>
        <p:blipFill>
          <a:blip r:embed="rId39"/>
          <a:stretch>
            <a:fillRect/>
          </a:stretch>
        </p:blipFill>
        <p:spPr>
          <a:xfrm>
            <a:off x="357639" y="4913138"/>
            <a:ext cx="594935" cy="215513"/>
          </a:xfrm>
          <a:prstGeom prst="rect">
            <a:avLst/>
          </a:prstGeom>
        </p:spPr>
      </p:pic>
      <p:pic>
        <p:nvPicPr>
          <p:cNvPr id="136" name="Picture 20">
            <a:extLst>
              <a:ext uri="{FF2B5EF4-FFF2-40B4-BE49-F238E27FC236}">
                <a16:creationId xmlns:a16="http://schemas.microsoft.com/office/drawing/2014/main" id="{29D51AE9-D0E3-4F88-AEC5-5AC8F8DF433A}"/>
              </a:ext>
            </a:extLst>
          </p:cNvPr>
          <p:cNvPicPr>
            <a:picLocks noChangeAspect="1"/>
          </p:cNvPicPr>
          <p:nvPr/>
        </p:nvPicPr>
        <p:blipFill>
          <a:blip r:embed="rId40">
            <a:clrChange>
              <a:clrFrom>
                <a:srgbClr val="FFFFFF"/>
              </a:clrFrom>
              <a:clrTo>
                <a:srgbClr val="FFFFFF">
                  <a:alpha val="0"/>
                </a:srgbClr>
              </a:clrTo>
            </a:clrChange>
          </a:blip>
          <a:stretch>
            <a:fillRect/>
          </a:stretch>
        </p:blipFill>
        <p:spPr>
          <a:xfrm>
            <a:off x="2910268" y="4331086"/>
            <a:ext cx="599987" cy="333189"/>
          </a:xfrm>
          <a:prstGeom prst="rect">
            <a:avLst/>
          </a:prstGeom>
        </p:spPr>
      </p:pic>
      <p:pic>
        <p:nvPicPr>
          <p:cNvPr id="137" name="Picture 20">
            <a:extLst>
              <a:ext uri="{FF2B5EF4-FFF2-40B4-BE49-F238E27FC236}">
                <a16:creationId xmlns:a16="http://schemas.microsoft.com/office/drawing/2014/main" id="{8D3DEFB0-1A92-4818-A79D-F7EAB2BA967D}"/>
              </a:ext>
            </a:extLst>
          </p:cNvPr>
          <p:cNvPicPr>
            <a:picLocks noChangeAspect="1"/>
          </p:cNvPicPr>
          <p:nvPr/>
        </p:nvPicPr>
        <p:blipFill>
          <a:blip r:embed="rId40">
            <a:clrChange>
              <a:clrFrom>
                <a:srgbClr val="FFFFFF"/>
              </a:clrFrom>
              <a:clrTo>
                <a:srgbClr val="FFFFFF">
                  <a:alpha val="0"/>
                </a:srgbClr>
              </a:clrTo>
            </a:clrChange>
          </a:blip>
          <a:stretch>
            <a:fillRect/>
          </a:stretch>
        </p:blipFill>
        <p:spPr>
          <a:xfrm>
            <a:off x="1669099" y="3849592"/>
            <a:ext cx="599987" cy="333189"/>
          </a:xfrm>
          <a:prstGeom prst="rect">
            <a:avLst/>
          </a:prstGeom>
        </p:spPr>
      </p:pic>
    </p:spTree>
    <p:extLst>
      <p:ext uri="{BB962C8B-B14F-4D97-AF65-F5344CB8AC3E}">
        <p14:creationId xmlns:p14="http://schemas.microsoft.com/office/powerpoint/2010/main" val="20319040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Objet 16" hidden="1">
            <a:extLst>
              <a:ext uri="{FF2B5EF4-FFF2-40B4-BE49-F238E27FC236}">
                <a16:creationId xmlns:a16="http://schemas.microsoft.com/office/drawing/2014/main" id="{FF44A7FF-DA1D-48E9-88AF-BFA57A1D74D1}"/>
              </a:ext>
            </a:extLst>
          </p:cNvPr>
          <p:cNvGraphicFramePr>
            <a:graphicFrameLocks noChangeAspect="1"/>
          </p:cNvGraphicFramePr>
          <p:nvPr>
            <p:custDataLst>
              <p:tags r:id="rId1"/>
            </p:custDataLst>
            <p:extLst>
              <p:ext uri="{D42A27DB-BD31-4B8C-83A1-F6EECF244321}">
                <p14:modId xmlns:p14="http://schemas.microsoft.com/office/powerpoint/2010/main" val="274867889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15" imgH="416" progId="TCLayout.ActiveDocument.1">
                  <p:embed/>
                </p:oleObj>
              </mc:Choice>
              <mc:Fallback>
                <p:oleObj name="think-cell Slide" r:id="rId4" imgW="415" imgH="416" progId="TCLayout.ActiveDocument.1">
                  <p:embed/>
                  <p:pic>
                    <p:nvPicPr>
                      <p:cNvPr id="17" name="Objet 16" hidden="1">
                        <a:extLst>
                          <a:ext uri="{FF2B5EF4-FFF2-40B4-BE49-F238E27FC236}">
                            <a16:creationId xmlns:a16="http://schemas.microsoft.com/office/drawing/2014/main" id="{FF44A7FF-DA1D-48E9-88AF-BFA57A1D74D1}"/>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 name="Rectangle 2">
            <a:extLst>
              <a:ext uri="{FF2B5EF4-FFF2-40B4-BE49-F238E27FC236}">
                <a16:creationId xmlns:a16="http://schemas.microsoft.com/office/drawing/2014/main" id="{F2961EB7-FC0B-4AEF-8BF3-7969101BE0A7}"/>
              </a:ext>
            </a:extLst>
          </p:cNvPr>
          <p:cNvSpPr/>
          <p:nvPr/>
        </p:nvSpPr>
        <p:spPr>
          <a:xfrm>
            <a:off x="5017196" y="2974731"/>
            <a:ext cx="4633435" cy="2221109"/>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900" dirty="0">
                <a:solidFill>
                  <a:schemeClr val="accent3">
                    <a:lumMod val="50000"/>
                  </a:schemeClr>
                </a:solidFill>
              </a:rPr>
              <a:t>Digital platforms</a:t>
            </a:r>
          </a:p>
        </p:txBody>
      </p:sp>
      <p:sp>
        <p:nvSpPr>
          <p:cNvPr id="12" name="Rectangle 11">
            <a:extLst>
              <a:ext uri="{FF2B5EF4-FFF2-40B4-BE49-F238E27FC236}">
                <a16:creationId xmlns:a16="http://schemas.microsoft.com/office/drawing/2014/main" id="{06146879-726F-492D-B854-B9E140208671}"/>
              </a:ext>
            </a:extLst>
          </p:cNvPr>
          <p:cNvSpPr/>
          <p:nvPr/>
        </p:nvSpPr>
        <p:spPr>
          <a:xfrm>
            <a:off x="5154454" y="3274445"/>
            <a:ext cx="2866611" cy="1781615"/>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900" dirty="0">
                <a:solidFill>
                  <a:schemeClr val="tx1"/>
                </a:solidFill>
              </a:rPr>
              <a:t>B2C</a:t>
            </a:r>
          </a:p>
        </p:txBody>
      </p:sp>
      <p:sp>
        <p:nvSpPr>
          <p:cNvPr id="50" name="Rectangle 49">
            <a:extLst>
              <a:ext uri="{FF2B5EF4-FFF2-40B4-BE49-F238E27FC236}">
                <a16:creationId xmlns:a16="http://schemas.microsoft.com/office/drawing/2014/main" id="{06AD3339-7557-4559-B2EA-6A391CF2BF0C}"/>
              </a:ext>
            </a:extLst>
          </p:cNvPr>
          <p:cNvSpPr/>
          <p:nvPr/>
        </p:nvSpPr>
        <p:spPr>
          <a:xfrm>
            <a:off x="8157498" y="3274445"/>
            <a:ext cx="1338096" cy="1781615"/>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900" dirty="0">
                <a:solidFill>
                  <a:schemeClr val="tx1"/>
                </a:solidFill>
              </a:rPr>
              <a:t>C2C</a:t>
            </a:r>
          </a:p>
        </p:txBody>
      </p:sp>
      <p:pic>
        <p:nvPicPr>
          <p:cNvPr id="60" name="Image 59">
            <a:extLst>
              <a:ext uri="{FF2B5EF4-FFF2-40B4-BE49-F238E27FC236}">
                <a16:creationId xmlns:a16="http://schemas.microsoft.com/office/drawing/2014/main" id="{7AEB38C8-2556-4BC2-9E79-6253524A0CCD}"/>
              </a:ext>
            </a:extLst>
          </p:cNvPr>
          <p:cNvPicPr>
            <a:picLocks noChangeAspect="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264964" y="4738474"/>
            <a:ext cx="1139286" cy="135440"/>
          </a:xfrm>
          <a:prstGeom prst="rect">
            <a:avLst/>
          </a:prstGeom>
        </p:spPr>
      </p:pic>
      <p:pic>
        <p:nvPicPr>
          <p:cNvPr id="61" name="Image 60">
            <a:extLst>
              <a:ext uri="{FF2B5EF4-FFF2-40B4-BE49-F238E27FC236}">
                <a16:creationId xmlns:a16="http://schemas.microsoft.com/office/drawing/2014/main" id="{FF1C9A56-12FF-44D7-90CE-6B642AC09E3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665509" y="4030485"/>
            <a:ext cx="773146" cy="224081"/>
          </a:xfrm>
          <a:prstGeom prst="rect">
            <a:avLst/>
          </a:prstGeom>
        </p:spPr>
      </p:pic>
      <p:pic>
        <p:nvPicPr>
          <p:cNvPr id="1034" name="Picture 10" descr="BRICOCO Paris - Fournisseurs d'accès internet (adresse)">
            <a:extLst>
              <a:ext uri="{FF2B5EF4-FFF2-40B4-BE49-F238E27FC236}">
                <a16:creationId xmlns:a16="http://schemas.microsoft.com/office/drawing/2014/main" id="{6AD63904-CC83-445F-AEAA-4856B3E8FEC2}"/>
              </a:ext>
            </a:extLst>
          </p:cNvPr>
          <p:cNvPicPr>
            <a:picLocks noChangeAspect="1" noChangeArrowheads="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546457" y="4441337"/>
            <a:ext cx="642136" cy="110366"/>
          </a:xfrm>
          <a:prstGeom prst="rect">
            <a:avLst/>
          </a:prstGeom>
          <a:noFill/>
          <a:extLst>
            <a:ext uri="{909E8E84-426E-40DD-AFC4-6F175D3DCCD1}">
              <a14:hiddenFill xmlns:a14="http://schemas.microsoft.com/office/drawing/2010/main">
                <a:solidFill>
                  <a:srgbClr val="FFFFFF"/>
                </a:solidFill>
              </a14:hiddenFill>
            </a:ext>
          </a:extLst>
        </p:spPr>
      </p:pic>
      <p:pic>
        <p:nvPicPr>
          <p:cNvPr id="57" name="Image 56">
            <a:extLst>
              <a:ext uri="{FF2B5EF4-FFF2-40B4-BE49-F238E27FC236}">
                <a16:creationId xmlns:a16="http://schemas.microsoft.com/office/drawing/2014/main" id="{7942C9D1-CC4E-494E-B1BA-B41C956CB05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787954" y="3653567"/>
            <a:ext cx="447096" cy="190147"/>
          </a:xfrm>
          <a:prstGeom prst="rect">
            <a:avLst/>
          </a:prstGeom>
        </p:spPr>
      </p:pic>
      <p:sp>
        <p:nvSpPr>
          <p:cNvPr id="122" name="Rectangle 121">
            <a:extLst>
              <a:ext uri="{FF2B5EF4-FFF2-40B4-BE49-F238E27FC236}">
                <a16:creationId xmlns:a16="http://schemas.microsoft.com/office/drawing/2014/main" id="{7ED4A8D8-06EE-4620-B65B-5E3B52A3ABAE}"/>
              </a:ext>
            </a:extLst>
          </p:cNvPr>
          <p:cNvSpPr/>
          <p:nvPr/>
        </p:nvSpPr>
        <p:spPr>
          <a:xfrm>
            <a:off x="6673725" y="3556679"/>
            <a:ext cx="1156188" cy="1404500"/>
          </a:xfrm>
          <a:prstGeom prst="rect">
            <a:avLst/>
          </a:prstGeom>
          <a:solidFill>
            <a:schemeClr val="accent3">
              <a:lumMod val="20000"/>
              <a:lumOff val="80000"/>
              <a:alpha val="69000"/>
            </a:schemeClr>
          </a:solid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900" dirty="0">
                <a:solidFill>
                  <a:schemeClr val="tx1"/>
                </a:solidFill>
              </a:rPr>
              <a:t>Small to medium work</a:t>
            </a:r>
          </a:p>
        </p:txBody>
      </p:sp>
      <p:sp>
        <p:nvSpPr>
          <p:cNvPr id="120" name="Rectangle 119">
            <a:extLst>
              <a:ext uri="{FF2B5EF4-FFF2-40B4-BE49-F238E27FC236}">
                <a16:creationId xmlns:a16="http://schemas.microsoft.com/office/drawing/2014/main" id="{697B9F9F-BFD2-4BBC-A2BC-06F0D17B4298}"/>
              </a:ext>
            </a:extLst>
          </p:cNvPr>
          <p:cNvSpPr/>
          <p:nvPr/>
        </p:nvSpPr>
        <p:spPr>
          <a:xfrm>
            <a:off x="5327001" y="3556679"/>
            <a:ext cx="1156188" cy="1404500"/>
          </a:xfrm>
          <a:prstGeom prst="rect">
            <a:avLst/>
          </a:prstGeom>
          <a:solidFill>
            <a:schemeClr val="accent3">
              <a:lumMod val="20000"/>
              <a:lumOff val="80000"/>
              <a:alpha val="69000"/>
            </a:schemeClr>
          </a:solid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900" dirty="0">
                <a:solidFill>
                  <a:schemeClr val="tx1"/>
                </a:solidFill>
              </a:rPr>
              <a:t>Large work</a:t>
            </a:r>
          </a:p>
        </p:txBody>
      </p:sp>
      <p:sp>
        <p:nvSpPr>
          <p:cNvPr id="96" name="ZoneTexte 95">
            <a:extLst>
              <a:ext uri="{FF2B5EF4-FFF2-40B4-BE49-F238E27FC236}">
                <a16:creationId xmlns:a16="http://schemas.microsoft.com/office/drawing/2014/main" id="{5BB653FA-7502-456B-9DD5-1867522D3A88}"/>
              </a:ext>
            </a:extLst>
          </p:cNvPr>
          <p:cNvSpPr txBox="1"/>
          <p:nvPr/>
        </p:nvSpPr>
        <p:spPr>
          <a:xfrm>
            <a:off x="6354805" y="4799595"/>
            <a:ext cx="128384" cy="161583"/>
          </a:xfrm>
          <a:prstGeom prst="rect">
            <a:avLst/>
          </a:prstGeom>
          <a:noFill/>
        </p:spPr>
        <p:txBody>
          <a:bodyPr wrap="square" lIns="0" tIns="0" rIns="0" bIns="0" rtlCol="0">
            <a:spAutoFit/>
          </a:bodyPr>
          <a:lstStyle/>
          <a:p>
            <a:pPr algn="l"/>
            <a:r>
              <a:rPr lang="en-US" sz="1050" dirty="0"/>
              <a:t>…</a:t>
            </a:r>
          </a:p>
        </p:txBody>
      </p:sp>
      <p:sp>
        <p:nvSpPr>
          <p:cNvPr id="123" name="ZoneTexte 95">
            <a:extLst>
              <a:ext uri="{FF2B5EF4-FFF2-40B4-BE49-F238E27FC236}">
                <a16:creationId xmlns:a16="http://schemas.microsoft.com/office/drawing/2014/main" id="{CCD5F39F-64EB-4F4E-BE6B-002C617492EF}"/>
              </a:ext>
            </a:extLst>
          </p:cNvPr>
          <p:cNvSpPr txBox="1"/>
          <p:nvPr/>
        </p:nvSpPr>
        <p:spPr>
          <a:xfrm>
            <a:off x="7694036" y="4799595"/>
            <a:ext cx="128384" cy="161583"/>
          </a:xfrm>
          <a:prstGeom prst="rect">
            <a:avLst/>
          </a:prstGeom>
          <a:noFill/>
        </p:spPr>
        <p:txBody>
          <a:bodyPr wrap="square" lIns="0" tIns="0" rIns="0" bIns="0" rtlCol="0">
            <a:spAutoFit/>
          </a:bodyPr>
          <a:lstStyle/>
          <a:p>
            <a:pPr algn="l"/>
            <a:r>
              <a:rPr lang="en-US" sz="1050" dirty="0"/>
              <a:t>…</a:t>
            </a:r>
          </a:p>
        </p:txBody>
      </p:sp>
      <p:sp>
        <p:nvSpPr>
          <p:cNvPr id="13" name="Rectangle 12">
            <a:extLst>
              <a:ext uri="{FF2B5EF4-FFF2-40B4-BE49-F238E27FC236}">
                <a16:creationId xmlns:a16="http://schemas.microsoft.com/office/drawing/2014/main" id="{E9F049B4-9F79-4754-AA4A-B557B2A6D3C9}"/>
              </a:ext>
            </a:extLst>
          </p:cNvPr>
          <p:cNvSpPr/>
          <p:nvPr/>
        </p:nvSpPr>
        <p:spPr>
          <a:xfrm>
            <a:off x="7720464" y="3694463"/>
            <a:ext cx="737635" cy="589042"/>
          </a:xfrm>
          <a:prstGeom prst="rect">
            <a:avLst/>
          </a:prstGeom>
          <a:solidFill>
            <a:schemeClr val="bg1">
              <a:alpha val="69000"/>
            </a:schemeClr>
          </a:solid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Arial" panose="020B0604020202020204" pitchFamily="34" charset="0"/>
              <a:buChar char="•"/>
            </a:pPr>
            <a:endParaRPr lang="en-US" sz="1000" dirty="0">
              <a:solidFill>
                <a:schemeClr val="tx1"/>
              </a:solidFill>
            </a:endParaRPr>
          </a:p>
        </p:txBody>
      </p:sp>
      <p:pic>
        <p:nvPicPr>
          <p:cNvPr id="45" name="Picture 4" descr="Fonctionnement de Frizbiz">
            <a:extLst>
              <a:ext uri="{FF2B5EF4-FFF2-40B4-BE49-F238E27FC236}">
                <a16:creationId xmlns:a16="http://schemas.microsoft.com/office/drawing/2014/main" id="{2519CE9B-647E-4A44-9B9B-B4D8A02BF2BA}"/>
              </a:ext>
            </a:extLst>
          </p:cNvPr>
          <p:cNvPicPr>
            <a:picLocks noChangeAspect="1" noChangeArrowheads="1"/>
          </p:cNvPicPr>
          <p:nvPr/>
        </p:nvPicPr>
        <p:blipFill rotWithShape="1">
          <a:blip r:embed="rId10" cstate="print">
            <a:clrChange>
              <a:clrFrom>
                <a:srgbClr val="FFFFFF"/>
              </a:clrFrom>
              <a:clrTo>
                <a:srgbClr val="FFFFFF">
                  <a:alpha val="0"/>
                </a:srgbClr>
              </a:clrTo>
            </a:clrChange>
            <a:extLst>
              <a:ext uri="{28A0092B-C50C-407E-A947-70E740481C1C}">
                <a14:useLocalDpi xmlns:a14="http://schemas.microsoft.com/office/drawing/2010/main" val="0"/>
              </a:ext>
            </a:extLst>
          </a:blip>
          <a:srcRect l="14970" t="32122" r="14858" b="34924"/>
          <a:stretch/>
        </p:blipFill>
        <p:spPr bwMode="auto">
          <a:xfrm>
            <a:off x="7763979" y="4070723"/>
            <a:ext cx="650605" cy="184276"/>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6" descr="Stootie — Wikipédia">
            <a:extLst>
              <a:ext uri="{FF2B5EF4-FFF2-40B4-BE49-F238E27FC236}">
                <a16:creationId xmlns:a16="http://schemas.microsoft.com/office/drawing/2014/main" id="{B4C0CFA4-0C87-4D7E-9B0B-73EB90390152}"/>
              </a:ext>
            </a:extLst>
          </p:cNvPr>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l="20735" t="33804" r="21001" b="38182"/>
          <a:stretch/>
        </p:blipFill>
        <p:spPr bwMode="auto">
          <a:xfrm>
            <a:off x="7793552" y="3781905"/>
            <a:ext cx="591459" cy="140346"/>
          </a:xfrm>
          <a:prstGeom prst="rect">
            <a:avLst/>
          </a:prstGeom>
          <a:noFill/>
          <a:extLst>
            <a:ext uri="{909E8E84-426E-40DD-AFC4-6F175D3DCCD1}">
              <a14:hiddenFill xmlns:a14="http://schemas.microsoft.com/office/drawing/2010/main">
                <a:solidFill>
                  <a:srgbClr val="FFFFFF"/>
                </a:solidFill>
              </a14:hiddenFill>
            </a:ext>
          </a:extLst>
        </p:spPr>
      </p:pic>
      <p:sp>
        <p:nvSpPr>
          <p:cNvPr id="1025" name="Freeform 26">
            <a:extLst>
              <a:ext uri="{FF2B5EF4-FFF2-40B4-BE49-F238E27FC236}">
                <a16:creationId xmlns:a16="http://schemas.microsoft.com/office/drawing/2014/main" id="{308FC967-D46E-4BB5-97B6-0297E9035F94}"/>
              </a:ext>
            </a:extLst>
          </p:cNvPr>
          <p:cNvSpPr>
            <a:spLocks noEditPoints="1"/>
          </p:cNvSpPr>
          <p:nvPr/>
        </p:nvSpPr>
        <p:spPr bwMode="auto">
          <a:xfrm>
            <a:off x="6467427" y="3013597"/>
            <a:ext cx="187778" cy="187778"/>
          </a:xfrm>
          <a:custGeom>
            <a:avLst/>
            <a:gdLst>
              <a:gd name="T0" fmla="*/ 56 w 64"/>
              <a:gd name="T1" fmla="*/ 36 h 64"/>
              <a:gd name="T2" fmla="*/ 52 w 64"/>
              <a:gd name="T3" fmla="*/ 38 h 64"/>
              <a:gd name="T4" fmla="*/ 47 w 64"/>
              <a:gd name="T5" fmla="*/ 34 h 64"/>
              <a:gd name="T6" fmla="*/ 48 w 64"/>
              <a:gd name="T7" fmla="*/ 28 h 64"/>
              <a:gd name="T8" fmla="*/ 46 w 64"/>
              <a:gd name="T9" fmla="*/ 21 h 64"/>
              <a:gd name="T10" fmla="*/ 52 w 64"/>
              <a:gd name="T11" fmla="*/ 15 h 64"/>
              <a:gd name="T12" fmla="*/ 56 w 64"/>
              <a:gd name="T13" fmla="*/ 16 h 64"/>
              <a:gd name="T14" fmla="*/ 64 w 64"/>
              <a:gd name="T15" fmla="*/ 8 h 64"/>
              <a:gd name="T16" fmla="*/ 56 w 64"/>
              <a:gd name="T17" fmla="*/ 0 h 64"/>
              <a:gd name="T18" fmla="*/ 48 w 64"/>
              <a:gd name="T19" fmla="*/ 8 h 64"/>
              <a:gd name="T20" fmla="*/ 50 w 64"/>
              <a:gd name="T21" fmla="*/ 12 h 64"/>
              <a:gd name="T22" fmla="*/ 43 w 64"/>
              <a:gd name="T23" fmla="*/ 18 h 64"/>
              <a:gd name="T24" fmla="*/ 36 w 64"/>
              <a:gd name="T25" fmla="*/ 16 h 64"/>
              <a:gd name="T26" fmla="*/ 26 w 64"/>
              <a:gd name="T27" fmla="*/ 22 h 64"/>
              <a:gd name="T28" fmla="*/ 16 w 64"/>
              <a:gd name="T29" fmla="*/ 17 h 64"/>
              <a:gd name="T30" fmla="*/ 16 w 64"/>
              <a:gd name="T31" fmla="*/ 16 h 64"/>
              <a:gd name="T32" fmla="*/ 8 w 64"/>
              <a:gd name="T33" fmla="*/ 8 h 64"/>
              <a:gd name="T34" fmla="*/ 0 w 64"/>
              <a:gd name="T35" fmla="*/ 16 h 64"/>
              <a:gd name="T36" fmla="*/ 8 w 64"/>
              <a:gd name="T37" fmla="*/ 24 h 64"/>
              <a:gd name="T38" fmla="*/ 15 w 64"/>
              <a:gd name="T39" fmla="*/ 21 h 64"/>
              <a:gd name="T40" fmla="*/ 25 w 64"/>
              <a:gd name="T41" fmla="*/ 25 h 64"/>
              <a:gd name="T42" fmla="*/ 24 w 64"/>
              <a:gd name="T43" fmla="*/ 28 h 64"/>
              <a:gd name="T44" fmla="*/ 27 w 64"/>
              <a:gd name="T45" fmla="*/ 35 h 64"/>
              <a:gd name="T46" fmla="*/ 12 w 64"/>
              <a:gd name="T47" fmla="*/ 49 h 64"/>
              <a:gd name="T48" fmla="*/ 8 w 64"/>
              <a:gd name="T49" fmla="*/ 48 h 64"/>
              <a:gd name="T50" fmla="*/ 0 w 64"/>
              <a:gd name="T51" fmla="*/ 56 h 64"/>
              <a:gd name="T52" fmla="*/ 8 w 64"/>
              <a:gd name="T53" fmla="*/ 64 h 64"/>
              <a:gd name="T54" fmla="*/ 16 w 64"/>
              <a:gd name="T55" fmla="*/ 56 h 64"/>
              <a:gd name="T56" fmla="*/ 15 w 64"/>
              <a:gd name="T57" fmla="*/ 52 h 64"/>
              <a:gd name="T58" fmla="*/ 29 w 64"/>
              <a:gd name="T59" fmla="*/ 38 h 64"/>
              <a:gd name="T60" fmla="*/ 34 w 64"/>
              <a:gd name="T61" fmla="*/ 40 h 64"/>
              <a:gd name="T62" fmla="*/ 34 w 64"/>
              <a:gd name="T63" fmla="*/ 48 h 64"/>
              <a:gd name="T64" fmla="*/ 28 w 64"/>
              <a:gd name="T65" fmla="*/ 56 h 64"/>
              <a:gd name="T66" fmla="*/ 36 w 64"/>
              <a:gd name="T67" fmla="*/ 64 h 64"/>
              <a:gd name="T68" fmla="*/ 44 w 64"/>
              <a:gd name="T69" fmla="*/ 56 h 64"/>
              <a:gd name="T70" fmla="*/ 38 w 64"/>
              <a:gd name="T71" fmla="*/ 48 h 64"/>
              <a:gd name="T72" fmla="*/ 38 w 64"/>
              <a:gd name="T73" fmla="*/ 40 h 64"/>
              <a:gd name="T74" fmla="*/ 44 w 64"/>
              <a:gd name="T75" fmla="*/ 37 h 64"/>
              <a:gd name="T76" fmla="*/ 49 w 64"/>
              <a:gd name="T77" fmla="*/ 41 h 64"/>
              <a:gd name="T78" fmla="*/ 48 w 64"/>
              <a:gd name="T79" fmla="*/ 44 h 64"/>
              <a:gd name="T80" fmla="*/ 56 w 64"/>
              <a:gd name="T81" fmla="*/ 52 h 64"/>
              <a:gd name="T82" fmla="*/ 64 w 64"/>
              <a:gd name="T83" fmla="*/ 44 h 64"/>
              <a:gd name="T84" fmla="*/ 56 w 64"/>
              <a:gd name="T85" fmla="*/ 36 h 64"/>
              <a:gd name="T86" fmla="*/ 36 w 64"/>
              <a:gd name="T87" fmla="*/ 36 h 64"/>
              <a:gd name="T88" fmla="*/ 28 w 64"/>
              <a:gd name="T89" fmla="*/ 28 h 64"/>
              <a:gd name="T90" fmla="*/ 36 w 64"/>
              <a:gd name="T91" fmla="*/ 20 h 64"/>
              <a:gd name="T92" fmla="*/ 44 w 64"/>
              <a:gd name="T93" fmla="*/ 28 h 64"/>
              <a:gd name="T94" fmla="*/ 36 w 64"/>
              <a:gd name="T95" fmla="*/ 36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4" h="64">
                <a:moveTo>
                  <a:pt x="56" y="36"/>
                </a:moveTo>
                <a:cubicBezTo>
                  <a:pt x="55" y="36"/>
                  <a:pt x="53" y="37"/>
                  <a:pt x="52" y="38"/>
                </a:cubicBezTo>
                <a:cubicBezTo>
                  <a:pt x="47" y="34"/>
                  <a:pt x="47" y="34"/>
                  <a:pt x="47" y="34"/>
                </a:cubicBezTo>
                <a:cubicBezTo>
                  <a:pt x="48" y="32"/>
                  <a:pt x="48" y="30"/>
                  <a:pt x="48" y="28"/>
                </a:cubicBezTo>
                <a:cubicBezTo>
                  <a:pt x="48" y="25"/>
                  <a:pt x="48" y="23"/>
                  <a:pt x="46" y="21"/>
                </a:cubicBezTo>
                <a:cubicBezTo>
                  <a:pt x="52" y="15"/>
                  <a:pt x="52" y="15"/>
                  <a:pt x="52" y="15"/>
                </a:cubicBezTo>
                <a:cubicBezTo>
                  <a:pt x="54" y="16"/>
                  <a:pt x="55" y="16"/>
                  <a:pt x="56" y="16"/>
                </a:cubicBezTo>
                <a:cubicBezTo>
                  <a:pt x="61" y="16"/>
                  <a:pt x="64" y="12"/>
                  <a:pt x="64" y="8"/>
                </a:cubicBezTo>
                <a:cubicBezTo>
                  <a:pt x="64" y="4"/>
                  <a:pt x="61" y="0"/>
                  <a:pt x="56" y="0"/>
                </a:cubicBezTo>
                <a:cubicBezTo>
                  <a:pt x="52" y="0"/>
                  <a:pt x="48" y="4"/>
                  <a:pt x="48" y="8"/>
                </a:cubicBezTo>
                <a:cubicBezTo>
                  <a:pt x="48" y="10"/>
                  <a:pt x="49" y="11"/>
                  <a:pt x="50" y="12"/>
                </a:cubicBezTo>
                <a:cubicBezTo>
                  <a:pt x="43" y="18"/>
                  <a:pt x="43" y="18"/>
                  <a:pt x="43" y="18"/>
                </a:cubicBezTo>
                <a:cubicBezTo>
                  <a:pt x="41" y="17"/>
                  <a:pt x="39" y="16"/>
                  <a:pt x="36" y="16"/>
                </a:cubicBezTo>
                <a:cubicBezTo>
                  <a:pt x="32" y="16"/>
                  <a:pt x="29" y="18"/>
                  <a:pt x="26" y="22"/>
                </a:cubicBezTo>
                <a:cubicBezTo>
                  <a:pt x="16" y="17"/>
                  <a:pt x="16" y="17"/>
                  <a:pt x="16" y="17"/>
                </a:cubicBezTo>
                <a:cubicBezTo>
                  <a:pt x="16" y="17"/>
                  <a:pt x="16" y="16"/>
                  <a:pt x="16" y="16"/>
                </a:cubicBezTo>
                <a:cubicBezTo>
                  <a:pt x="16" y="12"/>
                  <a:pt x="13" y="8"/>
                  <a:pt x="8" y="8"/>
                </a:cubicBezTo>
                <a:cubicBezTo>
                  <a:pt x="4" y="8"/>
                  <a:pt x="0" y="12"/>
                  <a:pt x="0" y="16"/>
                </a:cubicBezTo>
                <a:cubicBezTo>
                  <a:pt x="0" y="20"/>
                  <a:pt x="4" y="24"/>
                  <a:pt x="8" y="24"/>
                </a:cubicBezTo>
                <a:cubicBezTo>
                  <a:pt x="11" y="24"/>
                  <a:pt x="13" y="23"/>
                  <a:pt x="15" y="21"/>
                </a:cubicBezTo>
                <a:cubicBezTo>
                  <a:pt x="25" y="25"/>
                  <a:pt x="25" y="25"/>
                  <a:pt x="25" y="25"/>
                </a:cubicBezTo>
                <a:cubicBezTo>
                  <a:pt x="25" y="26"/>
                  <a:pt x="24" y="27"/>
                  <a:pt x="24" y="28"/>
                </a:cubicBezTo>
                <a:cubicBezTo>
                  <a:pt x="24" y="31"/>
                  <a:pt x="25" y="33"/>
                  <a:pt x="27" y="35"/>
                </a:cubicBezTo>
                <a:cubicBezTo>
                  <a:pt x="12" y="49"/>
                  <a:pt x="12" y="49"/>
                  <a:pt x="12" y="49"/>
                </a:cubicBezTo>
                <a:cubicBezTo>
                  <a:pt x="11" y="48"/>
                  <a:pt x="10" y="48"/>
                  <a:pt x="8" y="48"/>
                </a:cubicBezTo>
                <a:cubicBezTo>
                  <a:pt x="4" y="48"/>
                  <a:pt x="0" y="52"/>
                  <a:pt x="0" y="56"/>
                </a:cubicBezTo>
                <a:cubicBezTo>
                  <a:pt x="0" y="60"/>
                  <a:pt x="4" y="64"/>
                  <a:pt x="8" y="64"/>
                </a:cubicBezTo>
                <a:cubicBezTo>
                  <a:pt x="13" y="64"/>
                  <a:pt x="16" y="60"/>
                  <a:pt x="16" y="56"/>
                </a:cubicBezTo>
                <a:cubicBezTo>
                  <a:pt x="16" y="55"/>
                  <a:pt x="16" y="53"/>
                  <a:pt x="15" y="52"/>
                </a:cubicBezTo>
                <a:cubicBezTo>
                  <a:pt x="29" y="38"/>
                  <a:pt x="29" y="38"/>
                  <a:pt x="29" y="38"/>
                </a:cubicBezTo>
                <a:cubicBezTo>
                  <a:pt x="31" y="39"/>
                  <a:pt x="33" y="40"/>
                  <a:pt x="34" y="40"/>
                </a:cubicBezTo>
                <a:cubicBezTo>
                  <a:pt x="34" y="48"/>
                  <a:pt x="34" y="48"/>
                  <a:pt x="34" y="48"/>
                </a:cubicBezTo>
                <a:cubicBezTo>
                  <a:pt x="31" y="49"/>
                  <a:pt x="28" y="52"/>
                  <a:pt x="28" y="56"/>
                </a:cubicBezTo>
                <a:cubicBezTo>
                  <a:pt x="28" y="60"/>
                  <a:pt x="32" y="64"/>
                  <a:pt x="36" y="64"/>
                </a:cubicBezTo>
                <a:cubicBezTo>
                  <a:pt x="41" y="64"/>
                  <a:pt x="44" y="60"/>
                  <a:pt x="44" y="56"/>
                </a:cubicBezTo>
                <a:cubicBezTo>
                  <a:pt x="44" y="52"/>
                  <a:pt x="42" y="49"/>
                  <a:pt x="38" y="48"/>
                </a:cubicBezTo>
                <a:cubicBezTo>
                  <a:pt x="38" y="40"/>
                  <a:pt x="38" y="40"/>
                  <a:pt x="38" y="40"/>
                </a:cubicBezTo>
                <a:cubicBezTo>
                  <a:pt x="41" y="39"/>
                  <a:pt x="43" y="38"/>
                  <a:pt x="44" y="37"/>
                </a:cubicBezTo>
                <a:cubicBezTo>
                  <a:pt x="49" y="41"/>
                  <a:pt x="49" y="41"/>
                  <a:pt x="49" y="41"/>
                </a:cubicBezTo>
                <a:cubicBezTo>
                  <a:pt x="49" y="42"/>
                  <a:pt x="48" y="43"/>
                  <a:pt x="48" y="44"/>
                </a:cubicBezTo>
                <a:cubicBezTo>
                  <a:pt x="48" y="48"/>
                  <a:pt x="52" y="52"/>
                  <a:pt x="56" y="52"/>
                </a:cubicBezTo>
                <a:cubicBezTo>
                  <a:pt x="61" y="52"/>
                  <a:pt x="64" y="48"/>
                  <a:pt x="64" y="44"/>
                </a:cubicBezTo>
                <a:cubicBezTo>
                  <a:pt x="64" y="40"/>
                  <a:pt x="61" y="36"/>
                  <a:pt x="56" y="36"/>
                </a:cubicBezTo>
                <a:close/>
                <a:moveTo>
                  <a:pt x="36" y="36"/>
                </a:moveTo>
                <a:cubicBezTo>
                  <a:pt x="32" y="36"/>
                  <a:pt x="28" y="32"/>
                  <a:pt x="28" y="28"/>
                </a:cubicBezTo>
                <a:cubicBezTo>
                  <a:pt x="28" y="24"/>
                  <a:pt x="32" y="20"/>
                  <a:pt x="36" y="20"/>
                </a:cubicBezTo>
                <a:cubicBezTo>
                  <a:pt x="41" y="20"/>
                  <a:pt x="44" y="24"/>
                  <a:pt x="44" y="28"/>
                </a:cubicBezTo>
                <a:cubicBezTo>
                  <a:pt x="44" y="32"/>
                  <a:pt x="41" y="36"/>
                  <a:pt x="36" y="36"/>
                </a:cubicBezTo>
                <a:close/>
              </a:path>
            </a:pathLst>
          </a:custGeom>
          <a:solidFill>
            <a:schemeClr val="accent3">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8" name="ZoneTexte 95">
            <a:extLst>
              <a:ext uri="{FF2B5EF4-FFF2-40B4-BE49-F238E27FC236}">
                <a16:creationId xmlns:a16="http://schemas.microsoft.com/office/drawing/2014/main" id="{C423BD9F-9E4A-46B8-89D7-67C1FE84B168}"/>
              </a:ext>
            </a:extLst>
          </p:cNvPr>
          <p:cNvSpPr txBox="1"/>
          <p:nvPr/>
        </p:nvSpPr>
        <p:spPr>
          <a:xfrm>
            <a:off x="9367210" y="4894477"/>
            <a:ext cx="128384" cy="161583"/>
          </a:xfrm>
          <a:prstGeom prst="rect">
            <a:avLst/>
          </a:prstGeom>
          <a:noFill/>
        </p:spPr>
        <p:txBody>
          <a:bodyPr wrap="square" lIns="0" tIns="0" rIns="0" bIns="0" rtlCol="0">
            <a:spAutoFit/>
          </a:bodyPr>
          <a:lstStyle/>
          <a:p>
            <a:pPr algn="l"/>
            <a:r>
              <a:rPr lang="en-US" sz="1050" dirty="0"/>
              <a:t>…</a:t>
            </a:r>
          </a:p>
        </p:txBody>
      </p:sp>
      <p:pic>
        <p:nvPicPr>
          <p:cNvPr id="155" name="Picture 2" descr="Hemea pour les pros (Mise à jour 2021)">
            <a:extLst>
              <a:ext uri="{FF2B5EF4-FFF2-40B4-BE49-F238E27FC236}">
                <a16:creationId xmlns:a16="http://schemas.microsoft.com/office/drawing/2014/main" id="{F30DEEB1-B582-4925-86BB-242160AF951D}"/>
              </a:ext>
            </a:extLst>
          </p:cNvPr>
          <p:cNvPicPr>
            <a:picLocks noChangeAspect="1" noChangeArrowheads="1"/>
          </p:cNvPicPr>
          <p:nvPr/>
        </p:nvPicPr>
        <p:blipFill rotWithShape="1">
          <a:blip r:embed="rId12" cstate="print">
            <a:clrChange>
              <a:clrFrom>
                <a:srgbClr val="FFFFFF"/>
              </a:clrFrom>
              <a:clrTo>
                <a:srgbClr val="FFFFFF">
                  <a:alpha val="0"/>
                </a:srgbClr>
              </a:clrTo>
            </a:clrChange>
            <a:extLst>
              <a:ext uri="{28A0092B-C50C-407E-A947-70E740481C1C}">
                <a14:useLocalDpi xmlns:a14="http://schemas.microsoft.com/office/drawing/2010/main" val="0"/>
              </a:ext>
            </a:extLst>
          </a:blip>
          <a:srcRect l="20446" t="15527" r="20056" b="33513"/>
          <a:stretch/>
        </p:blipFill>
        <p:spPr bwMode="auto">
          <a:xfrm>
            <a:off x="5409413" y="4140771"/>
            <a:ext cx="493962" cy="149566"/>
          </a:xfrm>
          <a:prstGeom prst="rect">
            <a:avLst/>
          </a:prstGeom>
          <a:noFill/>
          <a:extLst>
            <a:ext uri="{909E8E84-426E-40DD-AFC4-6F175D3DCCD1}">
              <a14:hiddenFill xmlns:a14="http://schemas.microsoft.com/office/drawing/2010/main">
                <a:solidFill>
                  <a:srgbClr val="FFFFFF"/>
                </a:solidFill>
              </a14:hiddenFill>
            </a:ext>
          </a:extLst>
        </p:spPr>
      </p:pic>
      <p:pic>
        <p:nvPicPr>
          <p:cNvPr id="156" name="Image 53" descr="Une image contenant texte&#10;&#10;Description générée automatiquement">
            <a:extLst>
              <a:ext uri="{FF2B5EF4-FFF2-40B4-BE49-F238E27FC236}">
                <a16:creationId xmlns:a16="http://schemas.microsoft.com/office/drawing/2014/main" id="{11917F7D-6589-4FC5-B891-D58937E3A32E}"/>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5477710" y="3898835"/>
            <a:ext cx="854766" cy="121047"/>
          </a:xfrm>
          <a:prstGeom prst="rect">
            <a:avLst/>
          </a:prstGeom>
        </p:spPr>
      </p:pic>
      <p:pic>
        <p:nvPicPr>
          <p:cNvPr id="157" name="Image 54" descr="Une image contenant texte&#10;&#10;Description générée automatiquement">
            <a:extLst>
              <a:ext uri="{FF2B5EF4-FFF2-40B4-BE49-F238E27FC236}">
                <a16:creationId xmlns:a16="http://schemas.microsoft.com/office/drawing/2014/main" id="{E8DB726E-605B-4EBE-BC74-638A0787A7BD}"/>
              </a:ext>
            </a:extLst>
          </p:cNvPr>
          <p:cNvPicPr>
            <a:picLocks noChangeAspect="1"/>
          </p:cNvPicPr>
          <p:nvPr/>
        </p:nvPicPr>
        <p:blipFill rotWithShape="1">
          <a:blip r:embed="rId14" cstate="print">
            <a:extLst>
              <a:ext uri="{28A0092B-C50C-407E-A947-70E740481C1C}">
                <a14:useLocalDpi xmlns:a14="http://schemas.microsoft.com/office/drawing/2010/main" val="0"/>
              </a:ext>
            </a:extLst>
          </a:blip>
          <a:srcRect t="17878" b="29585"/>
          <a:stretch/>
        </p:blipFill>
        <p:spPr>
          <a:xfrm>
            <a:off x="5372669" y="4751157"/>
            <a:ext cx="936468" cy="133540"/>
          </a:xfrm>
          <a:prstGeom prst="rect">
            <a:avLst/>
          </a:prstGeom>
        </p:spPr>
      </p:pic>
      <p:pic>
        <p:nvPicPr>
          <p:cNvPr id="158" name="Image 63" descr="Une image contenant texte&#10;&#10;Description générée automatiquement">
            <a:extLst>
              <a:ext uri="{FF2B5EF4-FFF2-40B4-BE49-F238E27FC236}">
                <a16:creationId xmlns:a16="http://schemas.microsoft.com/office/drawing/2014/main" id="{0AF99ACC-1261-42D7-896C-3C8DE4534843}"/>
              </a:ext>
            </a:extLst>
          </p:cNvPr>
          <p:cNvPicPr>
            <a:picLocks noChangeAspect="1"/>
          </p:cNvPicPr>
          <p:nvPr/>
        </p:nvPicPr>
        <p:blipFill rotWithShape="1">
          <a:blip r:embed="rId15" cstate="print">
            <a:extLst>
              <a:ext uri="{28A0092B-C50C-407E-A947-70E740481C1C}">
                <a14:useLocalDpi xmlns:a14="http://schemas.microsoft.com/office/drawing/2010/main" val="0"/>
              </a:ext>
            </a:extLst>
          </a:blip>
          <a:srcRect t="19036" b="27905"/>
          <a:stretch/>
        </p:blipFill>
        <p:spPr>
          <a:xfrm>
            <a:off x="5454950" y="4577623"/>
            <a:ext cx="896847" cy="142754"/>
          </a:xfrm>
          <a:prstGeom prst="rect">
            <a:avLst/>
          </a:prstGeom>
        </p:spPr>
      </p:pic>
      <p:pic>
        <p:nvPicPr>
          <p:cNvPr id="159" name="Picture 2" descr="Archionline | N°1 des Architectes &amp; Entreprises en France‎">
            <a:extLst>
              <a:ext uri="{FF2B5EF4-FFF2-40B4-BE49-F238E27FC236}">
                <a16:creationId xmlns:a16="http://schemas.microsoft.com/office/drawing/2014/main" id="{4426F518-AE6F-4306-A2C6-22BBC98198AF}"/>
              </a:ext>
            </a:extLst>
          </p:cNvPr>
          <p:cNvPicPr>
            <a:picLocks noChangeAspect="1" noChangeArrowheads="1"/>
          </p:cNvPicPr>
          <p:nvPr/>
        </p:nvPicPr>
        <p:blipFill>
          <a:blip r:embed="rId16"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970445" y="4179456"/>
            <a:ext cx="492092" cy="138111"/>
          </a:xfrm>
          <a:prstGeom prst="rect">
            <a:avLst/>
          </a:prstGeom>
          <a:noFill/>
          <a:extLst>
            <a:ext uri="{909E8E84-426E-40DD-AFC4-6F175D3DCCD1}">
              <a14:hiddenFill xmlns:a14="http://schemas.microsoft.com/office/drawing/2010/main">
                <a:solidFill>
                  <a:srgbClr val="FFFFFF"/>
                </a:solidFill>
              </a14:hiddenFill>
            </a:ext>
          </a:extLst>
        </p:spPr>
      </p:pic>
      <p:pic>
        <p:nvPicPr>
          <p:cNvPr id="160" name="Image 5">
            <a:extLst>
              <a:ext uri="{FF2B5EF4-FFF2-40B4-BE49-F238E27FC236}">
                <a16:creationId xmlns:a16="http://schemas.microsoft.com/office/drawing/2014/main" id="{5936B6A3-7A5C-41D0-8A7C-19289E33B165}"/>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5547374" y="4390219"/>
            <a:ext cx="663468" cy="164579"/>
          </a:xfrm>
          <a:prstGeom prst="rect">
            <a:avLst/>
          </a:prstGeom>
        </p:spPr>
      </p:pic>
      <p:pic>
        <p:nvPicPr>
          <p:cNvPr id="161" name="Picture 4" descr="Le Palmarès 2019 - Silver Eco - le Show SilverNight">
            <a:extLst>
              <a:ext uri="{FF2B5EF4-FFF2-40B4-BE49-F238E27FC236}">
                <a16:creationId xmlns:a16="http://schemas.microsoft.com/office/drawing/2014/main" id="{6921C892-05C9-45F3-B497-82D2BC083E9D}"/>
              </a:ext>
            </a:extLst>
          </p:cNvPr>
          <p:cNvPicPr>
            <a:picLocks noChangeAspect="1" noChangeArrowheads="1"/>
          </p:cNvPicPr>
          <p:nvPr/>
        </p:nvPicPr>
        <p:blipFill rotWithShape="1">
          <a:blip r:embed="rId18" cstate="print">
            <a:clrChange>
              <a:clrFrom>
                <a:srgbClr val="FFFFFF"/>
              </a:clrFrom>
              <a:clrTo>
                <a:srgbClr val="FFFFFF">
                  <a:alpha val="0"/>
                </a:srgbClr>
              </a:clrTo>
            </a:clrChange>
            <a:extLst>
              <a:ext uri="{28A0092B-C50C-407E-A947-70E740481C1C}">
                <a14:useLocalDpi xmlns:a14="http://schemas.microsoft.com/office/drawing/2010/main" val="0"/>
              </a:ext>
            </a:extLst>
          </a:blip>
          <a:srcRect t="27130" b="26990"/>
          <a:stretch/>
        </p:blipFill>
        <p:spPr bwMode="auto">
          <a:xfrm>
            <a:off x="6801499" y="3950931"/>
            <a:ext cx="900640" cy="276853"/>
          </a:xfrm>
          <a:prstGeom prst="rect">
            <a:avLst/>
          </a:prstGeom>
          <a:noFill/>
          <a:extLst>
            <a:ext uri="{909E8E84-426E-40DD-AFC4-6F175D3DCCD1}">
              <a14:hiddenFill xmlns:a14="http://schemas.microsoft.com/office/drawing/2010/main">
                <a:solidFill>
                  <a:srgbClr val="FFFFFF"/>
                </a:solidFill>
              </a14:hiddenFill>
            </a:ext>
          </a:extLst>
        </p:spPr>
      </p:pic>
      <p:pic>
        <p:nvPicPr>
          <p:cNvPr id="162" name="Image 15">
            <a:extLst>
              <a:ext uri="{FF2B5EF4-FFF2-40B4-BE49-F238E27FC236}">
                <a16:creationId xmlns:a16="http://schemas.microsoft.com/office/drawing/2014/main" id="{2B98B45D-AA16-4FB3-AD16-DC4F03B83FEB}"/>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7332726" y="4262156"/>
            <a:ext cx="515791" cy="350738"/>
          </a:xfrm>
          <a:prstGeom prst="rect">
            <a:avLst/>
          </a:prstGeom>
        </p:spPr>
      </p:pic>
      <p:pic>
        <p:nvPicPr>
          <p:cNvPr id="163" name="Picture 8" descr="MeilleurArtisan.com | Tableaux comparatifs - SocialCompare">
            <a:extLst>
              <a:ext uri="{FF2B5EF4-FFF2-40B4-BE49-F238E27FC236}">
                <a16:creationId xmlns:a16="http://schemas.microsoft.com/office/drawing/2014/main" id="{82861441-E14B-4A52-A5AE-CFAAAE0EE2A0}"/>
              </a:ext>
            </a:extLst>
          </p:cNvPr>
          <p:cNvPicPr>
            <a:picLocks noChangeAspect="1" noChangeArrowheads="1"/>
          </p:cNvPicPr>
          <p:nvPr/>
        </p:nvPicPr>
        <p:blipFill>
          <a:blip r:embed="rId20"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713418" y="4287611"/>
            <a:ext cx="567635" cy="299828"/>
          </a:xfrm>
          <a:prstGeom prst="rect">
            <a:avLst/>
          </a:prstGeom>
          <a:noFill/>
          <a:extLst>
            <a:ext uri="{909E8E84-426E-40DD-AFC4-6F175D3DCCD1}">
              <a14:hiddenFill xmlns:a14="http://schemas.microsoft.com/office/drawing/2010/main">
                <a:solidFill>
                  <a:srgbClr val="FFFFFF"/>
                </a:solidFill>
              </a14:hiddenFill>
            </a:ext>
          </a:extLst>
        </p:spPr>
      </p:pic>
      <p:pic>
        <p:nvPicPr>
          <p:cNvPr id="164" name="Image 58">
            <a:extLst>
              <a:ext uri="{FF2B5EF4-FFF2-40B4-BE49-F238E27FC236}">
                <a16:creationId xmlns:a16="http://schemas.microsoft.com/office/drawing/2014/main" id="{3B4F8256-0FBB-4569-949C-40C10F2E0ACD}"/>
              </a:ext>
            </a:extLst>
          </p:cNvPr>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6864325" y="4667679"/>
            <a:ext cx="774989" cy="143129"/>
          </a:xfrm>
          <a:prstGeom prst="rect">
            <a:avLst/>
          </a:prstGeom>
        </p:spPr>
      </p:pic>
      <p:sp>
        <p:nvSpPr>
          <p:cNvPr id="107" name="Rectangle 106">
            <a:extLst>
              <a:ext uri="{FF2B5EF4-FFF2-40B4-BE49-F238E27FC236}">
                <a16:creationId xmlns:a16="http://schemas.microsoft.com/office/drawing/2014/main" id="{31D0AEAA-51DD-4312-8DD3-D5664A3B479D}"/>
              </a:ext>
            </a:extLst>
          </p:cNvPr>
          <p:cNvSpPr/>
          <p:nvPr/>
        </p:nvSpPr>
        <p:spPr>
          <a:xfrm>
            <a:off x="73392" y="2825729"/>
            <a:ext cx="1174745" cy="2432072"/>
          </a:xfrm>
          <a:prstGeom prst="rect">
            <a:avLst/>
          </a:prstGeom>
          <a:solidFill>
            <a:schemeClr val="accent4">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900" dirty="0">
                <a:solidFill>
                  <a:schemeClr val="tx1"/>
                </a:solidFill>
              </a:rPr>
              <a:t>Technical solutions providers </a:t>
            </a:r>
          </a:p>
        </p:txBody>
      </p:sp>
      <p:sp>
        <p:nvSpPr>
          <p:cNvPr id="2" name="Titre 1">
            <a:extLst>
              <a:ext uri="{FF2B5EF4-FFF2-40B4-BE49-F238E27FC236}">
                <a16:creationId xmlns:a16="http://schemas.microsoft.com/office/drawing/2014/main" id="{1B8B41D0-3B5A-41F2-BD36-274CA5605C3A}"/>
              </a:ext>
            </a:extLst>
          </p:cNvPr>
          <p:cNvSpPr>
            <a:spLocks noGrp="1"/>
          </p:cNvSpPr>
          <p:nvPr>
            <p:ph type="ctrTitle"/>
          </p:nvPr>
        </p:nvSpPr>
        <p:spPr>
          <a:xfrm>
            <a:off x="584516" y="116632"/>
            <a:ext cx="8450156" cy="576064"/>
          </a:xfrm>
        </p:spPr>
        <p:txBody>
          <a:bodyPr vert="horz"/>
          <a:lstStyle/>
          <a:p>
            <a:r>
              <a:rPr lang="en-US" sz="1300" b="0" dirty="0" err="1">
                <a:solidFill>
                  <a:schemeClr val="accent5">
                    <a:lumMod val="75000"/>
                  </a:schemeClr>
                </a:solidFill>
              </a:rPr>
              <a:t>Darva</a:t>
            </a:r>
            <a:r>
              <a:rPr lang="en-US" sz="1300" b="0" dirty="0"/>
              <a:t> has developed a tool, </a:t>
            </a:r>
            <a:r>
              <a:rPr lang="en-US" sz="1300" b="0" dirty="0" err="1"/>
              <a:t>Sinapps</a:t>
            </a:r>
            <a:r>
              <a:rPr lang="en-US" sz="1300" b="0" dirty="0"/>
              <a:t>, that </a:t>
            </a:r>
            <a:r>
              <a:rPr lang="en-US" sz="1300" b="0" dirty="0">
                <a:solidFill>
                  <a:schemeClr val="accent5">
                    <a:lumMod val="75000"/>
                  </a:schemeClr>
                </a:solidFill>
              </a:rPr>
              <a:t>simplifies the connection to insurances</a:t>
            </a:r>
            <a:r>
              <a:rPr lang="en-US" sz="1300" b="0" dirty="0"/>
              <a:t> and </a:t>
            </a:r>
            <a:r>
              <a:rPr lang="en-US" sz="1300" b="0" dirty="0">
                <a:solidFill>
                  <a:schemeClr val="accent5">
                    <a:lumMod val="75000"/>
                  </a:schemeClr>
                </a:solidFill>
              </a:rPr>
              <a:t>post loss stakeholders’ workflow management</a:t>
            </a:r>
            <a:r>
              <a:rPr lang="en-US" sz="1300" b="0" dirty="0"/>
              <a:t>, which could </a:t>
            </a:r>
            <a:r>
              <a:rPr lang="en-US" sz="1300" b="0" dirty="0">
                <a:solidFill>
                  <a:schemeClr val="accent5">
                    <a:lumMod val="75000"/>
                  </a:schemeClr>
                </a:solidFill>
              </a:rPr>
              <a:t>reduce barriers to entry </a:t>
            </a:r>
            <a:r>
              <a:rPr lang="en-US" sz="1300" b="0" dirty="0"/>
              <a:t>and facilitate </a:t>
            </a:r>
            <a:r>
              <a:rPr lang="en-US" sz="1300" b="0" dirty="0">
                <a:solidFill>
                  <a:schemeClr val="accent5">
                    <a:lumMod val="75000"/>
                  </a:schemeClr>
                </a:solidFill>
              </a:rPr>
              <a:t>the emergence of small REN providers</a:t>
            </a:r>
          </a:p>
        </p:txBody>
      </p:sp>
      <p:sp>
        <p:nvSpPr>
          <p:cNvPr id="5" name="Rectangle 4">
            <a:extLst>
              <a:ext uri="{FF2B5EF4-FFF2-40B4-BE49-F238E27FC236}">
                <a16:creationId xmlns:a16="http://schemas.microsoft.com/office/drawing/2014/main" id="{32E0BE14-B2E8-4A96-ADE4-0BE247A47D79}"/>
              </a:ext>
            </a:extLst>
          </p:cNvPr>
          <p:cNvSpPr/>
          <p:nvPr/>
        </p:nvSpPr>
        <p:spPr>
          <a:xfrm>
            <a:off x="3796751" y="2284572"/>
            <a:ext cx="2016000" cy="39948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82563" algn="ctr"/>
            <a:r>
              <a:rPr lang="en-US" sz="900" dirty="0">
                <a:solidFill>
                  <a:schemeClr val="accent5"/>
                </a:solidFill>
              </a:rPr>
              <a:t>Companies (e.g. condominium syndicate)</a:t>
            </a:r>
          </a:p>
        </p:txBody>
      </p:sp>
      <p:sp>
        <p:nvSpPr>
          <p:cNvPr id="6" name="Rectangle 5">
            <a:extLst>
              <a:ext uri="{FF2B5EF4-FFF2-40B4-BE49-F238E27FC236}">
                <a16:creationId xmlns:a16="http://schemas.microsoft.com/office/drawing/2014/main" id="{8AEA1672-C0F9-4DB2-A6F4-76831980F749}"/>
              </a:ext>
            </a:extLst>
          </p:cNvPr>
          <p:cNvSpPr/>
          <p:nvPr/>
        </p:nvSpPr>
        <p:spPr>
          <a:xfrm>
            <a:off x="5889461" y="2284572"/>
            <a:ext cx="3761171" cy="39948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accent5"/>
                </a:solidFill>
              </a:rPr>
              <a:t>Individuals</a:t>
            </a:r>
          </a:p>
        </p:txBody>
      </p:sp>
      <p:sp>
        <p:nvSpPr>
          <p:cNvPr id="9" name="Rectangle 8">
            <a:extLst>
              <a:ext uri="{FF2B5EF4-FFF2-40B4-BE49-F238E27FC236}">
                <a16:creationId xmlns:a16="http://schemas.microsoft.com/office/drawing/2014/main" id="{E57AC7D2-FC03-4826-B2B4-B86B10C8A912}"/>
              </a:ext>
            </a:extLst>
          </p:cNvPr>
          <p:cNvSpPr/>
          <p:nvPr/>
        </p:nvSpPr>
        <p:spPr>
          <a:xfrm>
            <a:off x="8157498" y="5582558"/>
            <a:ext cx="1493134" cy="39948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accent5"/>
                </a:solidFill>
              </a:rPr>
              <a:t>Individuals</a:t>
            </a:r>
          </a:p>
        </p:txBody>
      </p:sp>
      <p:sp>
        <p:nvSpPr>
          <p:cNvPr id="49" name="Rectangle 48">
            <a:extLst>
              <a:ext uri="{FF2B5EF4-FFF2-40B4-BE49-F238E27FC236}">
                <a16:creationId xmlns:a16="http://schemas.microsoft.com/office/drawing/2014/main" id="{B10468A4-1BAC-4153-BC9A-99B8715C0AD1}"/>
              </a:ext>
            </a:extLst>
          </p:cNvPr>
          <p:cNvSpPr/>
          <p:nvPr/>
        </p:nvSpPr>
        <p:spPr>
          <a:xfrm>
            <a:off x="3805851" y="1434677"/>
            <a:ext cx="5844781" cy="292737"/>
          </a:xfrm>
          <a:prstGeom prst="rect">
            <a:avLst/>
          </a:prstGeom>
          <a:solidFill>
            <a:schemeClr val="bg1">
              <a:lumMod val="6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solidFill>
              </a:rPr>
              <a:t>Over-the-counter compensation + On-estimate compensation</a:t>
            </a:r>
          </a:p>
        </p:txBody>
      </p:sp>
      <p:cxnSp>
        <p:nvCxnSpPr>
          <p:cNvPr id="99" name="Connecteur droit 98">
            <a:extLst>
              <a:ext uri="{FF2B5EF4-FFF2-40B4-BE49-F238E27FC236}">
                <a16:creationId xmlns:a16="http://schemas.microsoft.com/office/drawing/2014/main" id="{FA4D10C6-B565-4FB9-A5A3-2BBB57BBDE42}"/>
              </a:ext>
            </a:extLst>
          </p:cNvPr>
          <p:cNvCxnSpPr>
            <a:cxnSpLocks/>
          </p:cNvCxnSpPr>
          <p:nvPr/>
        </p:nvCxnSpPr>
        <p:spPr>
          <a:xfrm>
            <a:off x="209006" y="1097459"/>
            <a:ext cx="9441625" cy="0"/>
          </a:xfrm>
          <a:prstGeom prst="line">
            <a:avLst/>
          </a:prstGeom>
          <a:solidFill>
            <a:schemeClr val="accent1"/>
          </a:solidFill>
          <a:ln w="9525" cap="flat" cmpd="sng" algn="ctr">
            <a:solidFill>
              <a:srgbClr val="009DB0"/>
            </a:solidFill>
            <a:prstDash val="solid"/>
            <a:round/>
            <a:headEnd type="none" w="med" len="med"/>
            <a:tailEnd type="none" w="med" len="med"/>
          </a:ln>
          <a:effectLst/>
        </p:spPr>
      </p:cxnSp>
      <p:sp>
        <p:nvSpPr>
          <p:cNvPr id="100" name="ZoneTexte 99">
            <a:extLst>
              <a:ext uri="{FF2B5EF4-FFF2-40B4-BE49-F238E27FC236}">
                <a16:creationId xmlns:a16="http://schemas.microsoft.com/office/drawing/2014/main" id="{EF6C7B41-C54E-4684-BB9A-36701E115EBF}"/>
              </a:ext>
            </a:extLst>
          </p:cNvPr>
          <p:cNvSpPr txBox="1"/>
          <p:nvPr/>
        </p:nvSpPr>
        <p:spPr>
          <a:xfrm>
            <a:off x="2732817" y="989737"/>
            <a:ext cx="4394002" cy="215444"/>
          </a:xfrm>
          <a:prstGeom prst="rect">
            <a:avLst/>
          </a:prstGeom>
          <a:solidFill>
            <a:schemeClr val="bg1"/>
          </a:solidFill>
        </p:spPr>
        <p:txBody>
          <a:bodyPr wrap="square" lIns="144000" rIns="144000" bIns="0" anchor="ctr">
            <a:spAutoFit/>
          </a:bodyPr>
          <a:lstStyle>
            <a:defPPr>
              <a:defRPr lang="fr-FR"/>
            </a:defPPr>
            <a:lvl1pPr algn="ctr">
              <a:defRPr sz="1100" b="1">
                <a:solidFill>
                  <a:srgbClr val="009DB0"/>
                </a:solidFill>
                <a:latin typeface="+mj-lt"/>
              </a:defRPr>
            </a:lvl1pPr>
          </a:lstStyle>
          <a:p>
            <a:r>
              <a:rPr lang="en-US" dirty="0"/>
              <a:t>Competitive landscape on post-loss management  </a:t>
            </a:r>
          </a:p>
        </p:txBody>
      </p:sp>
      <p:grpSp>
        <p:nvGrpSpPr>
          <p:cNvPr id="109" name="Group 13">
            <a:extLst>
              <a:ext uri="{FF2B5EF4-FFF2-40B4-BE49-F238E27FC236}">
                <a16:creationId xmlns:a16="http://schemas.microsoft.com/office/drawing/2014/main" id="{DA05C7C7-7C16-496C-87D6-257145CDEEC2}"/>
              </a:ext>
            </a:extLst>
          </p:cNvPr>
          <p:cNvGrpSpPr>
            <a:grpSpLocks noChangeAspect="1"/>
          </p:cNvGrpSpPr>
          <p:nvPr/>
        </p:nvGrpSpPr>
        <p:grpSpPr bwMode="auto">
          <a:xfrm>
            <a:off x="6922550" y="2387794"/>
            <a:ext cx="203941" cy="172525"/>
            <a:chOff x="788" y="858"/>
            <a:chExt cx="740" cy="626"/>
          </a:xfrm>
          <a:solidFill>
            <a:schemeClr val="accent5"/>
          </a:solidFill>
        </p:grpSpPr>
        <p:sp>
          <p:nvSpPr>
            <p:cNvPr id="112" name="Oval 14">
              <a:extLst>
                <a:ext uri="{FF2B5EF4-FFF2-40B4-BE49-F238E27FC236}">
                  <a16:creationId xmlns:a16="http://schemas.microsoft.com/office/drawing/2014/main" id="{C5751987-1F6D-468E-BCB6-AA3D35B8C712}"/>
                </a:ext>
              </a:extLst>
            </p:cNvPr>
            <p:cNvSpPr>
              <a:spLocks noChangeArrowheads="1"/>
            </p:cNvSpPr>
            <p:nvPr/>
          </p:nvSpPr>
          <p:spPr bwMode="auto">
            <a:xfrm>
              <a:off x="1343" y="858"/>
              <a:ext cx="139" cy="16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3" name="Oval 15">
              <a:extLst>
                <a:ext uri="{FF2B5EF4-FFF2-40B4-BE49-F238E27FC236}">
                  <a16:creationId xmlns:a16="http://schemas.microsoft.com/office/drawing/2014/main" id="{40DAC720-6B4C-4D4A-A0D6-A7C60A444C2C}"/>
                </a:ext>
              </a:extLst>
            </p:cNvPr>
            <p:cNvSpPr>
              <a:spLocks noChangeArrowheads="1"/>
            </p:cNvSpPr>
            <p:nvPr/>
          </p:nvSpPr>
          <p:spPr bwMode="auto">
            <a:xfrm>
              <a:off x="834" y="858"/>
              <a:ext cx="139" cy="16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4" name="Freeform 16">
              <a:extLst>
                <a:ext uri="{FF2B5EF4-FFF2-40B4-BE49-F238E27FC236}">
                  <a16:creationId xmlns:a16="http://schemas.microsoft.com/office/drawing/2014/main" id="{44291D4E-47A6-41AE-9182-38FA1ED23545}"/>
                </a:ext>
              </a:extLst>
            </p:cNvPr>
            <p:cNvSpPr>
              <a:spLocks/>
            </p:cNvSpPr>
            <p:nvPr/>
          </p:nvSpPr>
          <p:spPr bwMode="auto">
            <a:xfrm>
              <a:off x="788" y="1020"/>
              <a:ext cx="208" cy="185"/>
            </a:xfrm>
            <a:custGeom>
              <a:avLst/>
              <a:gdLst>
                <a:gd name="T0" fmla="*/ 16 w 18"/>
                <a:gd name="T1" fmla="*/ 8 h 16"/>
                <a:gd name="T2" fmla="*/ 18 w 18"/>
                <a:gd name="T3" fmla="*/ 0 h 16"/>
                <a:gd name="T4" fmla="*/ 8 w 18"/>
                <a:gd name="T5" fmla="*/ 0 h 16"/>
                <a:gd name="T6" fmla="*/ 0 w 18"/>
                <a:gd name="T7" fmla="*/ 8 h 16"/>
                <a:gd name="T8" fmla="*/ 0 w 18"/>
                <a:gd name="T9" fmla="*/ 16 h 16"/>
                <a:gd name="T10" fmla="*/ 18 w 18"/>
                <a:gd name="T11" fmla="*/ 16 h 16"/>
                <a:gd name="T12" fmla="*/ 16 w 18"/>
                <a:gd name="T13" fmla="*/ 8 h 16"/>
              </a:gdLst>
              <a:ahLst/>
              <a:cxnLst>
                <a:cxn ang="0">
                  <a:pos x="T0" y="T1"/>
                </a:cxn>
                <a:cxn ang="0">
                  <a:pos x="T2" y="T3"/>
                </a:cxn>
                <a:cxn ang="0">
                  <a:pos x="T4" y="T5"/>
                </a:cxn>
                <a:cxn ang="0">
                  <a:pos x="T6" y="T7"/>
                </a:cxn>
                <a:cxn ang="0">
                  <a:pos x="T8" y="T9"/>
                </a:cxn>
                <a:cxn ang="0">
                  <a:pos x="T10" y="T11"/>
                </a:cxn>
                <a:cxn ang="0">
                  <a:pos x="T12" y="T13"/>
                </a:cxn>
              </a:cxnLst>
              <a:rect l="0" t="0" r="r" b="b"/>
              <a:pathLst>
                <a:path w="18" h="16">
                  <a:moveTo>
                    <a:pt x="16" y="8"/>
                  </a:moveTo>
                  <a:cubicBezTo>
                    <a:pt x="16" y="5"/>
                    <a:pt x="17" y="3"/>
                    <a:pt x="18" y="0"/>
                  </a:cubicBezTo>
                  <a:cubicBezTo>
                    <a:pt x="8" y="0"/>
                    <a:pt x="8" y="0"/>
                    <a:pt x="8" y="0"/>
                  </a:cubicBezTo>
                  <a:cubicBezTo>
                    <a:pt x="4" y="0"/>
                    <a:pt x="0" y="4"/>
                    <a:pt x="0" y="8"/>
                  </a:cubicBezTo>
                  <a:cubicBezTo>
                    <a:pt x="0" y="16"/>
                    <a:pt x="0" y="16"/>
                    <a:pt x="0" y="16"/>
                  </a:cubicBezTo>
                  <a:cubicBezTo>
                    <a:pt x="18" y="16"/>
                    <a:pt x="18" y="16"/>
                    <a:pt x="18" y="16"/>
                  </a:cubicBezTo>
                  <a:cubicBezTo>
                    <a:pt x="17" y="14"/>
                    <a:pt x="16" y="11"/>
                    <a:pt x="1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5" name="Freeform 17">
              <a:extLst>
                <a:ext uri="{FF2B5EF4-FFF2-40B4-BE49-F238E27FC236}">
                  <a16:creationId xmlns:a16="http://schemas.microsoft.com/office/drawing/2014/main" id="{4656EAF1-7B5C-4837-BE5A-DB82B5F1717E}"/>
                </a:ext>
              </a:extLst>
            </p:cNvPr>
            <p:cNvSpPr>
              <a:spLocks/>
            </p:cNvSpPr>
            <p:nvPr/>
          </p:nvSpPr>
          <p:spPr bwMode="auto">
            <a:xfrm>
              <a:off x="1320" y="1020"/>
              <a:ext cx="208" cy="185"/>
            </a:xfrm>
            <a:custGeom>
              <a:avLst/>
              <a:gdLst>
                <a:gd name="T0" fmla="*/ 10 w 18"/>
                <a:gd name="T1" fmla="*/ 0 h 16"/>
                <a:gd name="T2" fmla="*/ 0 w 18"/>
                <a:gd name="T3" fmla="*/ 0 h 16"/>
                <a:gd name="T4" fmla="*/ 2 w 18"/>
                <a:gd name="T5" fmla="*/ 8 h 16"/>
                <a:gd name="T6" fmla="*/ 0 w 18"/>
                <a:gd name="T7" fmla="*/ 16 h 16"/>
                <a:gd name="T8" fmla="*/ 18 w 18"/>
                <a:gd name="T9" fmla="*/ 16 h 16"/>
                <a:gd name="T10" fmla="*/ 18 w 18"/>
                <a:gd name="T11" fmla="*/ 8 h 16"/>
                <a:gd name="T12" fmla="*/ 10 w 18"/>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18" h="16">
                  <a:moveTo>
                    <a:pt x="10" y="0"/>
                  </a:moveTo>
                  <a:cubicBezTo>
                    <a:pt x="0" y="0"/>
                    <a:pt x="0" y="0"/>
                    <a:pt x="0" y="0"/>
                  </a:cubicBezTo>
                  <a:cubicBezTo>
                    <a:pt x="1" y="3"/>
                    <a:pt x="2" y="5"/>
                    <a:pt x="2" y="8"/>
                  </a:cubicBezTo>
                  <a:cubicBezTo>
                    <a:pt x="2" y="11"/>
                    <a:pt x="1" y="14"/>
                    <a:pt x="0" y="16"/>
                  </a:cubicBezTo>
                  <a:cubicBezTo>
                    <a:pt x="18" y="16"/>
                    <a:pt x="18" y="16"/>
                    <a:pt x="18" y="16"/>
                  </a:cubicBezTo>
                  <a:cubicBezTo>
                    <a:pt x="18" y="8"/>
                    <a:pt x="18" y="8"/>
                    <a:pt x="18" y="8"/>
                  </a:cubicBezTo>
                  <a:cubicBezTo>
                    <a:pt x="18" y="4"/>
                    <a:pt x="15" y="0"/>
                    <a:pt x="1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6" name="Freeform 18">
              <a:extLst>
                <a:ext uri="{FF2B5EF4-FFF2-40B4-BE49-F238E27FC236}">
                  <a16:creationId xmlns:a16="http://schemas.microsoft.com/office/drawing/2014/main" id="{AA4BB076-B77C-4C73-AEB4-EE2E4A2ACF14}"/>
                </a:ext>
              </a:extLst>
            </p:cNvPr>
            <p:cNvSpPr>
              <a:spLocks/>
            </p:cNvSpPr>
            <p:nvPr/>
          </p:nvSpPr>
          <p:spPr bwMode="auto">
            <a:xfrm>
              <a:off x="927" y="950"/>
              <a:ext cx="462" cy="534"/>
            </a:xfrm>
            <a:custGeom>
              <a:avLst/>
              <a:gdLst>
                <a:gd name="T0" fmla="*/ 31 w 40"/>
                <a:gd name="T1" fmla="*/ 27 h 46"/>
                <a:gd name="T2" fmla="*/ 28 w 40"/>
                <a:gd name="T3" fmla="*/ 26 h 46"/>
                <a:gd name="T4" fmla="*/ 25 w 40"/>
                <a:gd name="T5" fmla="*/ 26 h 46"/>
                <a:gd name="T6" fmla="*/ 32 w 40"/>
                <a:gd name="T7" fmla="*/ 14 h 46"/>
                <a:gd name="T8" fmla="*/ 20 w 40"/>
                <a:gd name="T9" fmla="*/ 0 h 46"/>
                <a:gd name="T10" fmla="*/ 8 w 40"/>
                <a:gd name="T11" fmla="*/ 14 h 46"/>
                <a:gd name="T12" fmla="*/ 15 w 40"/>
                <a:gd name="T13" fmla="*/ 26 h 46"/>
                <a:gd name="T14" fmla="*/ 12 w 40"/>
                <a:gd name="T15" fmla="*/ 26 h 46"/>
                <a:gd name="T16" fmla="*/ 9 w 40"/>
                <a:gd name="T17" fmla="*/ 27 h 46"/>
                <a:gd name="T18" fmla="*/ 0 w 40"/>
                <a:gd name="T19" fmla="*/ 38 h 46"/>
                <a:gd name="T20" fmla="*/ 0 w 40"/>
                <a:gd name="T21" fmla="*/ 46 h 46"/>
                <a:gd name="T22" fmla="*/ 40 w 40"/>
                <a:gd name="T23" fmla="*/ 46 h 46"/>
                <a:gd name="T24" fmla="*/ 40 w 40"/>
                <a:gd name="T25" fmla="*/ 38 h 46"/>
                <a:gd name="T26" fmla="*/ 31 w 40"/>
                <a:gd name="T27" fmla="*/ 27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6">
                  <a:moveTo>
                    <a:pt x="31" y="27"/>
                  </a:moveTo>
                  <a:cubicBezTo>
                    <a:pt x="30" y="26"/>
                    <a:pt x="29" y="26"/>
                    <a:pt x="28" y="26"/>
                  </a:cubicBezTo>
                  <a:cubicBezTo>
                    <a:pt x="25" y="26"/>
                    <a:pt x="25" y="26"/>
                    <a:pt x="25" y="26"/>
                  </a:cubicBezTo>
                  <a:cubicBezTo>
                    <a:pt x="29" y="24"/>
                    <a:pt x="32" y="19"/>
                    <a:pt x="32" y="14"/>
                  </a:cubicBezTo>
                  <a:cubicBezTo>
                    <a:pt x="32" y="6"/>
                    <a:pt x="27" y="0"/>
                    <a:pt x="20" y="0"/>
                  </a:cubicBezTo>
                  <a:cubicBezTo>
                    <a:pt x="14" y="0"/>
                    <a:pt x="8" y="6"/>
                    <a:pt x="8" y="14"/>
                  </a:cubicBezTo>
                  <a:cubicBezTo>
                    <a:pt x="8" y="19"/>
                    <a:pt x="11" y="24"/>
                    <a:pt x="15" y="26"/>
                  </a:cubicBezTo>
                  <a:cubicBezTo>
                    <a:pt x="12" y="26"/>
                    <a:pt x="12" y="26"/>
                    <a:pt x="12" y="26"/>
                  </a:cubicBezTo>
                  <a:cubicBezTo>
                    <a:pt x="11" y="26"/>
                    <a:pt x="10" y="26"/>
                    <a:pt x="9" y="27"/>
                  </a:cubicBezTo>
                  <a:cubicBezTo>
                    <a:pt x="4" y="28"/>
                    <a:pt x="0" y="33"/>
                    <a:pt x="0" y="38"/>
                  </a:cubicBezTo>
                  <a:cubicBezTo>
                    <a:pt x="0" y="46"/>
                    <a:pt x="0" y="46"/>
                    <a:pt x="0" y="46"/>
                  </a:cubicBezTo>
                  <a:cubicBezTo>
                    <a:pt x="40" y="46"/>
                    <a:pt x="40" y="46"/>
                    <a:pt x="40" y="46"/>
                  </a:cubicBezTo>
                  <a:cubicBezTo>
                    <a:pt x="40" y="38"/>
                    <a:pt x="40" y="38"/>
                    <a:pt x="40" y="38"/>
                  </a:cubicBezTo>
                  <a:cubicBezTo>
                    <a:pt x="40" y="33"/>
                    <a:pt x="36" y="28"/>
                    <a:pt x="31"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21" name="Freeform 22">
            <a:extLst>
              <a:ext uri="{FF2B5EF4-FFF2-40B4-BE49-F238E27FC236}">
                <a16:creationId xmlns:a16="http://schemas.microsoft.com/office/drawing/2014/main" id="{F04F0ACD-7349-4D32-9C1C-9C43D9AB91F1}"/>
              </a:ext>
            </a:extLst>
          </p:cNvPr>
          <p:cNvSpPr>
            <a:spLocks noEditPoints="1"/>
          </p:cNvSpPr>
          <p:nvPr/>
        </p:nvSpPr>
        <p:spPr bwMode="auto">
          <a:xfrm>
            <a:off x="3909193" y="2405566"/>
            <a:ext cx="172059" cy="172524"/>
          </a:xfrm>
          <a:custGeom>
            <a:avLst/>
            <a:gdLst>
              <a:gd name="T0" fmla="*/ 370 w 740"/>
              <a:gd name="T1" fmla="*/ 0 h 742"/>
              <a:gd name="T2" fmla="*/ 46 w 740"/>
              <a:gd name="T3" fmla="*/ 695 h 742"/>
              <a:gd name="T4" fmla="*/ 0 w 740"/>
              <a:gd name="T5" fmla="*/ 742 h 742"/>
              <a:gd name="T6" fmla="*/ 740 w 740"/>
              <a:gd name="T7" fmla="*/ 185 h 742"/>
              <a:gd name="T8" fmla="*/ 278 w 740"/>
              <a:gd name="T9" fmla="*/ 695 h 742"/>
              <a:gd name="T10" fmla="*/ 139 w 740"/>
              <a:gd name="T11" fmla="*/ 602 h 742"/>
              <a:gd name="T12" fmla="*/ 278 w 740"/>
              <a:gd name="T13" fmla="*/ 695 h 742"/>
              <a:gd name="T14" fmla="*/ 93 w 740"/>
              <a:gd name="T15" fmla="*/ 510 h 742"/>
              <a:gd name="T16" fmla="*/ 324 w 740"/>
              <a:gd name="T17" fmla="*/ 463 h 742"/>
              <a:gd name="T18" fmla="*/ 324 w 740"/>
              <a:gd name="T19" fmla="*/ 417 h 742"/>
              <a:gd name="T20" fmla="*/ 93 w 740"/>
              <a:gd name="T21" fmla="*/ 371 h 742"/>
              <a:gd name="T22" fmla="*/ 324 w 740"/>
              <a:gd name="T23" fmla="*/ 417 h 742"/>
              <a:gd name="T24" fmla="*/ 93 w 740"/>
              <a:gd name="T25" fmla="*/ 324 h 742"/>
              <a:gd name="T26" fmla="*/ 324 w 740"/>
              <a:gd name="T27" fmla="*/ 278 h 742"/>
              <a:gd name="T28" fmla="*/ 324 w 740"/>
              <a:gd name="T29" fmla="*/ 232 h 742"/>
              <a:gd name="T30" fmla="*/ 93 w 740"/>
              <a:gd name="T31" fmla="*/ 185 h 742"/>
              <a:gd name="T32" fmla="*/ 324 w 740"/>
              <a:gd name="T33" fmla="*/ 232 h 742"/>
              <a:gd name="T34" fmla="*/ 93 w 740"/>
              <a:gd name="T35" fmla="*/ 139 h 742"/>
              <a:gd name="T36" fmla="*/ 324 w 740"/>
              <a:gd name="T37" fmla="*/ 92 h 742"/>
              <a:gd name="T38" fmla="*/ 555 w 740"/>
              <a:gd name="T39" fmla="*/ 649 h 742"/>
              <a:gd name="T40" fmla="*/ 463 w 740"/>
              <a:gd name="T41" fmla="*/ 556 h 742"/>
              <a:gd name="T42" fmla="*/ 555 w 740"/>
              <a:gd name="T43" fmla="*/ 649 h 742"/>
              <a:gd name="T44" fmla="*/ 463 w 740"/>
              <a:gd name="T45" fmla="*/ 510 h 742"/>
              <a:gd name="T46" fmla="*/ 555 w 740"/>
              <a:gd name="T47" fmla="*/ 417 h 742"/>
              <a:gd name="T48" fmla="*/ 555 w 740"/>
              <a:gd name="T49" fmla="*/ 371 h 742"/>
              <a:gd name="T50" fmla="*/ 463 w 740"/>
              <a:gd name="T51" fmla="*/ 278 h 742"/>
              <a:gd name="T52" fmla="*/ 555 w 740"/>
              <a:gd name="T53" fmla="*/ 371 h 742"/>
              <a:gd name="T54" fmla="*/ 601 w 740"/>
              <a:gd name="T55" fmla="*/ 649 h 742"/>
              <a:gd name="T56" fmla="*/ 694 w 740"/>
              <a:gd name="T57" fmla="*/ 556 h 742"/>
              <a:gd name="T58" fmla="*/ 694 w 740"/>
              <a:gd name="T59" fmla="*/ 510 h 742"/>
              <a:gd name="T60" fmla="*/ 601 w 740"/>
              <a:gd name="T61" fmla="*/ 417 h 742"/>
              <a:gd name="T62" fmla="*/ 694 w 740"/>
              <a:gd name="T63" fmla="*/ 510 h 742"/>
              <a:gd name="T64" fmla="*/ 601 w 740"/>
              <a:gd name="T65" fmla="*/ 371 h 742"/>
              <a:gd name="T66" fmla="*/ 694 w 740"/>
              <a:gd name="T67" fmla="*/ 278 h 7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0" h="742">
                <a:moveTo>
                  <a:pt x="370" y="185"/>
                </a:moveTo>
                <a:lnTo>
                  <a:pt x="370" y="0"/>
                </a:lnTo>
                <a:lnTo>
                  <a:pt x="46" y="0"/>
                </a:lnTo>
                <a:lnTo>
                  <a:pt x="46" y="695"/>
                </a:lnTo>
                <a:lnTo>
                  <a:pt x="0" y="695"/>
                </a:lnTo>
                <a:lnTo>
                  <a:pt x="0" y="742"/>
                </a:lnTo>
                <a:lnTo>
                  <a:pt x="740" y="742"/>
                </a:lnTo>
                <a:lnTo>
                  <a:pt x="740" y="185"/>
                </a:lnTo>
                <a:lnTo>
                  <a:pt x="370" y="185"/>
                </a:lnTo>
                <a:close/>
                <a:moveTo>
                  <a:pt x="278" y="695"/>
                </a:moveTo>
                <a:lnTo>
                  <a:pt x="139" y="695"/>
                </a:lnTo>
                <a:lnTo>
                  <a:pt x="139" y="602"/>
                </a:lnTo>
                <a:lnTo>
                  <a:pt x="278" y="602"/>
                </a:lnTo>
                <a:lnTo>
                  <a:pt x="278" y="695"/>
                </a:lnTo>
                <a:close/>
                <a:moveTo>
                  <a:pt x="324" y="510"/>
                </a:moveTo>
                <a:lnTo>
                  <a:pt x="93" y="510"/>
                </a:lnTo>
                <a:lnTo>
                  <a:pt x="93" y="463"/>
                </a:lnTo>
                <a:lnTo>
                  <a:pt x="324" y="463"/>
                </a:lnTo>
                <a:lnTo>
                  <a:pt x="324" y="510"/>
                </a:lnTo>
                <a:close/>
                <a:moveTo>
                  <a:pt x="324" y="417"/>
                </a:moveTo>
                <a:lnTo>
                  <a:pt x="93" y="417"/>
                </a:lnTo>
                <a:lnTo>
                  <a:pt x="93" y="371"/>
                </a:lnTo>
                <a:lnTo>
                  <a:pt x="324" y="371"/>
                </a:lnTo>
                <a:lnTo>
                  <a:pt x="324" y="417"/>
                </a:lnTo>
                <a:close/>
                <a:moveTo>
                  <a:pt x="324" y="324"/>
                </a:moveTo>
                <a:lnTo>
                  <a:pt x="93" y="324"/>
                </a:lnTo>
                <a:lnTo>
                  <a:pt x="93" y="278"/>
                </a:lnTo>
                <a:lnTo>
                  <a:pt x="324" y="278"/>
                </a:lnTo>
                <a:lnTo>
                  <a:pt x="324" y="324"/>
                </a:lnTo>
                <a:close/>
                <a:moveTo>
                  <a:pt x="324" y="232"/>
                </a:moveTo>
                <a:lnTo>
                  <a:pt x="93" y="232"/>
                </a:lnTo>
                <a:lnTo>
                  <a:pt x="93" y="185"/>
                </a:lnTo>
                <a:lnTo>
                  <a:pt x="324" y="185"/>
                </a:lnTo>
                <a:lnTo>
                  <a:pt x="324" y="232"/>
                </a:lnTo>
                <a:close/>
                <a:moveTo>
                  <a:pt x="324" y="139"/>
                </a:moveTo>
                <a:lnTo>
                  <a:pt x="93" y="139"/>
                </a:lnTo>
                <a:lnTo>
                  <a:pt x="93" y="92"/>
                </a:lnTo>
                <a:lnTo>
                  <a:pt x="324" y="92"/>
                </a:lnTo>
                <a:lnTo>
                  <a:pt x="324" y="139"/>
                </a:lnTo>
                <a:close/>
                <a:moveTo>
                  <a:pt x="555" y="649"/>
                </a:moveTo>
                <a:lnTo>
                  <a:pt x="463" y="649"/>
                </a:lnTo>
                <a:lnTo>
                  <a:pt x="463" y="556"/>
                </a:lnTo>
                <a:lnTo>
                  <a:pt x="555" y="556"/>
                </a:lnTo>
                <a:lnTo>
                  <a:pt x="555" y="649"/>
                </a:lnTo>
                <a:close/>
                <a:moveTo>
                  <a:pt x="555" y="510"/>
                </a:moveTo>
                <a:lnTo>
                  <a:pt x="463" y="510"/>
                </a:lnTo>
                <a:lnTo>
                  <a:pt x="463" y="417"/>
                </a:lnTo>
                <a:lnTo>
                  <a:pt x="555" y="417"/>
                </a:lnTo>
                <a:lnTo>
                  <a:pt x="555" y="510"/>
                </a:lnTo>
                <a:close/>
                <a:moveTo>
                  <a:pt x="555" y="371"/>
                </a:moveTo>
                <a:lnTo>
                  <a:pt x="463" y="371"/>
                </a:lnTo>
                <a:lnTo>
                  <a:pt x="463" y="278"/>
                </a:lnTo>
                <a:lnTo>
                  <a:pt x="555" y="278"/>
                </a:lnTo>
                <a:lnTo>
                  <a:pt x="555" y="371"/>
                </a:lnTo>
                <a:close/>
                <a:moveTo>
                  <a:pt x="694" y="649"/>
                </a:moveTo>
                <a:lnTo>
                  <a:pt x="601" y="649"/>
                </a:lnTo>
                <a:lnTo>
                  <a:pt x="601" y="556"/>
                </a:lnTo>
                <a:lnTo>
                  <a:pt x="694" y="556"/>
                </a:lnTo>
                <a:lnTo>
                  <a:pt x="694" y="649"/>
                </a:lnTo>
                <a:close/>
                <a:moveTo>
                  <a:pt x="694" y="510"/>
                </a:moveTo>
                <a:lnTo>
                  <a:pt x="601" y="510"/>
                </a:lnTo>
                <a:lnTo>
                  <a:pt x="601" y="417"/>
                </a:lnTo>
                <a:lnTo>
                  <a:pt x="694" y="417"/>
                </a:lnTo>
                <a:lnTo>
                  <a:pt x="694" y="510"/>
                </a:lnTo>
                <a:close/>
                <a:moveTo>
                  <a:pt x="694" y="371"/>
                </a:moveTo>
                <a:lnTo>
                  <a:pt x="601" y="371"/>
                </a:lnTo>
                <a:lnTo>
                  <a:pt x="601" y="278"/>
                </a:lnTo>
                <a:lnTo>
                  <a:pt x="694" y="278"/>
                </a:lnTo>
                <a:lnTo>
                  <a:pt x="694" y="371"/>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127" name="Group 13">
            <a:extLst>
              <a:ext uri="{FF2B5EF4-FFF2-40B4-BE49-F238E27FC236}">
                <a16:creationId xmlns:a16="http://schemas.microsoft.com/office/drawing/2014/main" id="{F8B61F7D-3CEC-4816-9A96-4F8E6B9C9272}"/>
              </a:ext>
            </a:extLst>
          </p:cNvPr>
          <p:cNvGrpSpPr>
            <a:grpSpLocks noChangeAspect="1"/>
          </p:cNvGrpSpPr>
          <p:nvPr/>
        </p:nvGrpSpPr>
        <p:grpSpPr bwMode="auto">
          <a:xfrm>
            <a:off x="8272879" y="5702113"/>
            <a:ext cx="203941" cy="172525"/>
            <a:chOff x="788" y="858"/>
            <a:chExt cx="740" cy="626"/>
          </a:xfrm>
          <a:solidFill>
            <a:schemeClr val="accent5"/>
          </a:solidFill>
        </p:grpSpPr>
        <p:sp>
          <p:nvSpPr>
            <p:cNvPr id="128" name="Oval 14">
              <a:extLst>
                <a:ext uri="{FF2B5EF4-FFF2-40B4-BE49-F238E27FC236}">
                  <a16:creationId xmlns:a16="http://schemas.microsoft.com/office/drawing/2014/main" id="{B36459A2-8E6F-48FA-84B4-9101A05ED225}"/>
                </a:ext>
              </a:extLst>
            </p:cNvPr>
            <p:cNvSpPr>
              <a:spLocks noChangeArrowheads="1"/>
            </p:cNvSpPr>
            <p:nvPr/>
          </p:nvSpPr>
          <p:spPr bwMode="auto">
            <a:xfrm>
              <a:off x="1343" y="858"/>
              <a:ext cx="139" cy="16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9" name="Oval 15">
              <a:extLst>
                <a:ext uri="{FF2B5EF4-FFF2-40B4-BE49-F238E27FC236}">
                  <a16:creationId xmlns:a16="http://schemas.microsoft.com/office/drawing/2014/main" id="{6DCC6291-134F-48BA-93F5-19E432FDA1D1}"/>
                </a:ext>
              </a:extLst>
            </p:cNvPr>
            <p:cNvSpPr>
              <a:spLocks noChangeArrowheads="1"/>
            </p:cNvSpPr>
            <p:nvPr/>
          </p:nvSpPr>
          <p:spPr bwMode="auto">
            <a:xfrm>
              <a:off x="834" y="858"/>
              <a:ext cx="139" cy="16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0" name="Freeform 16">
              <a:extLst>
                <a:ext uri="{FF2B5EF4-FFF2-40B4-BE49-F238E27FC236}">
                  <a16:creationId xmlns:a16="http://schemas.microsoft.com/office/drawing/2014/main" id="{4550F9A6-1A29-4EE0-A71F-2DBCCFAB5366}"/>
                </a:ext>
              </a:extLst>
            </p:cNvPr>
            <p:cNvSpPr>
              <a:spLocks/>
            </p:cNvSpPr>
            <p:nvPr/>
          </p:nvSpPr>
          <p:spPr bwMode="auto">
            <a:xfrm>
              <a:off x="788" y="1020"/>
              <a:ext cx="208" cy="185"/>
            </a:xfrm>
            <a:custGeom>
              <a:avLst/>
              <a:gdLst>
                <a:gd name="T0" fmla="*/ 16 w 18"/>
                <a:gd name="T1" fmla="*/ 8 h 16"/>
                <a:gd name="T2" fmla="*/ 18 w 18"/>
                <a:gd name="T3" fmla="*/ 0 h 16"/>
                <a:gd name="T4" fmla="*/ 8 w 18"/>
                <a:gd name="T5" fmla="*/ 0 h 16"/>
                <a:gd name="T6" fmla="*/ 0 w 18"/>
                <a:gd name="T7" fmla="*/ 8 h 16"/>
                <a:gd name="T8" fmla="*/ 0 w 18"/>
                <a:gd name="T9" fmla="*/ 16 h 16"/>
                <a:gd name="T10" fmla="*/ 18 w 18"/>
                <a:gd name="T11" fmla="*/ 16 h 16"/>
                <a:gd name="T12" fmla="*/ 16 w 18"/>
                <a:gd name="T13" fmla="*/ 8 h 16"/>
              </a:gdLst>
              <a:ahLst/>
              <a:cxnLst>
                <a:cxn ang="0">
                  <a:pos x="T0" y="T1"/>
                </a:cxn>
                <a:cxn ang="0">
                  <a:pos x="T2" y="T3"/>
                </a:cxn>
                <a:cxn ang="0">
                  <a:pos x="T4" y="T5"/>
                </a:cxn>
                <a:cxn ang="0">
                  <a:pos x="T6" y="T7"/>
                </a:cxn>
                <a:cxn ang="0">
                  <a:pos x="T8" y="T9"/>
                </a:cxn>
                <a:cxn ang="0">
                  <a:pos x="T10" y="T11"/>
                </a:cxn>
                <a:cxn ang="0">
                  <a:pos x="T12" y="T13"/>
                </a:cxn>
              </a:cxnLst>
              <a:rect l="0" t="0" r="r" b="b"/>
              <a:pathLst>
                <a:path w="18" h="16">
                  <a:moveTo>
                    <a:pt x="16" y="8"/>
                  </a:moveTo>
                  <a:cubicBezTo>
                    <a:pt x="16" y="5"/>
                    <a:pt x="17" y="3"/>
                    <a:pt x="18" y="0"/>
                  </a:cubicBezTo>
                  <a:cubicBezTo>
                    <a:pt x="8" y="0"/>
                    <a:pt x="8" y="0"/>
                    <a:pt x="8" y="0"/>
                  </a:cubicBezTo>
                  <a:cubicBezTo>
                    <a:pt x="4" y="0"/>
                    <a:pt x="0" y="4"/>
                    <a:pt x="0" y="8"/>
                  </a:cubicBezTo>
                  <a:cubicBezTo>
                    <a:pt x="0" y="16"/>
                    <a:pt x="0" y="16"/>
                    <a:pt x="0" y="16"/>
                  </a:cubicBezTo>
                  <a:cubicBezTo>
                    <a:pt x="18" y="16"/>
                    <a:pt x="18" y="16"/>
                    <a:pt x="18" y="16"/>
                  </a:cubicBezTo>
                  <a:cubicBezTo>
                    <a:pt x="17" y="14"/>
                    <a:pt x="16" y="11"/>
                    <a:pt x="1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1" name="Freeform 17">
              <a:extLst>
                <a:ext uri="{FF2B5EF4-FFF2-40B4-BE49-F238E27FC236}">
                  <a16:creationId xmlns:a16="http://schemas.microsoft.com/office/drawing/2014/main" id="{5CEEE347-7351-4DD5-B767-FD0427A3D1D8}"/>
                </a:ext>
              </a:extLst>
            </p:cNvPr>
            <p:cNvSpPr>
              <a:spLocks/>
            </p:cNvSpPr>
            <p:nvPr/>
          </p:nvSpPr>
          <p:spPr bwMode="auto">
            <a:xfrm>
              <a:off x="1320" y="1020"/>
              <a:ext cx="208" cy="185"/>
            </a:xfrm>
            <a:custGeom>
              <a:avLst/>
              <a:gdLst>
                <a:gd name="T0" fmla="*/ 10 w 18"/>
                <a:gd name="T1" fmla="*/ 0 h 16"/>
                <a:gd name="T2" fmla="*/ 0 w 18"/>
                <a:gd name="T3" fmla="*/ 0 h 16"/>
                <a:gd name="T4" fmla="*/ 2 w 18"/>
                <a:gd name="T5" fmla="*/ 8 h 16"/>
                <a:gd name="T6" fmla="*/ 0 w 18"/>
                <a:gd name="T7" fmla="*/ 16 h 16"/>
                <a:gd name="T8" fmla="*/ 18 w 18"/>
                <a:gd name="T9" fmla="*/ 16 h 16"/>
                <a:gd name="T10" fmla="*/ 18 w 18"/>
                <a:gd name="T11" fmla="*/ 8 h 16"/>
                <a:gd name="T12" fmla="*/ 10 w 18"/>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18" h="16">
                  <a:moveTo>
                    <a:pt x="10" y="0"/>
                  </a:moveTo>
                  <a:cubicBezTo>
                    <a:pt x="0" y="0"/>
                    <a:pt x="0" y="0"/>
                    <a:pt x="0" y="0"/>
                  </a:cubicBezTo>
                  <a:cubicBezTo>
                    <a:pt x="1" y="3"/>
                    <a:pt x="2" y="5"/>
                    <a:pt x="2" y="8"/>
                  </a:cubicBezTo>
                  <a:cubicBezTo>
                    <a:pt x="2" y="11"/>
                    <a:pt x="1" y="14"/>
                    <a:pt x="0" y="16"/>
                  </a:cubicBezTo>
                  <a:cubicBezTo>
                    <a:pt x="18" y="16"/>
                    <a:pt x="18" y="16"/>
                    <a:pt x="18" y="16"/>
                  </a:cubicBezTo>
                  <a:cubicBezTo>
                    <a:pt x="18" y="8"/>
                    <a:pt x="18" y="8"/>
                    <a:pt x="18" y="8"/>
                  </a:cubicBezTo>
                  <a:cubicBezTo>
                    <a:pt x="18" y="4"/>
                    <a:pt x="15" y="0"/>
                    <a:pt x="1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2" name="Freeform 18">
              <a:extLst>
                <a:ext uri="{FF2B5EF4-FFF2-40B4-BE49-F238E27FC236}">
                  <a16:creationId xmlns:a16="http://schemas.microsoft.com/office/drawing/2014/main" id="{1766436D-48B8-47A5-8862-347B33971F3F}"/>
                </a:ext>
              </a:extLst>
            </p:cNvPr>
            <p:cNvSpPr>
              <a:spLocks/>
            </p:cNvSpPr>
            <p:nvPr/>
          </p:nvSpPr>
          <p:spPr bwMode="auto">
            <a:xfrm>
              <a:off x="927" y="950"/>
              <a:ext cx="462" cy="534"/>
            </a:xfrm>
            <a:custGeom>
              <a:avLst/>
              <a:gdLst>
                <a:gd name="T0" fmla="*/ 31 w 40"/>
                <a:gd name="T1" fmla="*/ 27 h 46"/>
                <a:gd name="T2" fmla="*/ 28 w 40"/>
                <a:gd name="T3" fmla="*/ 26 h 46"/>
                <a:gd name="T4" fmla="*/ 25 w 40"/>
                <a:gd name="T5" fmla="*/ 26 h 46"/>
                <a:gd name="T6" fmla="*/ 32 w 40"/>
                <a:gd name="T7" fmla="*/ 14 h 46"/>
                <a:gd name="T8" fmla="*/ 20 w 40"/>
                <a:gd name="T9" fmla="*/ 0 h 46"/>
                <a:gd name="T10" fmla="*/ 8 w 40"/>
                <a:gd name="T11" fmla="*/ 14 h 46"/>
                <a:gd name="T12" fmla="*/ 15 w 40"/>
                <a:gd name="T13" fmla="*/ 26 h 46"/>
                <a:gd name="T14" fmla="*/ 12 w 40"/>
                <a:gd name="T15" fmla="*/ 26 h 46"/>
                <a:gd name="T16" fmla="*/ 9 w 40"/>
                <a:gd name="T17" fmla="*/ 27 h 46"/>
                <a:gd name="T18" fmla="*/ 0 w 40"/>
                <a:gd name="T19" fmla="*/ 38 h 46"/>
                <a:gd name="T20" fmla="*/ 0 w 40"/>
                <a:gd name="T21" fmla="*/ 46 h 46"/>
                <a:gd name="T22" fmla="*/ 40 w 40"/>
                <a:gd name="T23" fmla="*/ 46 h 46"/>
                <a:gd name="T24" fmla="*/ 40 w 40"/>
                <a:gd name="T25" fmla="*/ 38 h 46"/>
                <a:gd name="T26" fmla="*/ 31 w 40"/>
                <a:gd name="T27" fmla="*/ 27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6">
                  <a:moveTo>
                    <a:pt x="31" y="27"/>
                  </a:moveTo>
                  <a:cubicBezTo>
                    <a:pt x="30" y="26"/>
                    <a:pt x="29" y="26"/>
                    <a:pt x="28" y="26"/>
                  </a:cubicBezTo>
                  <a:cubicBezTo>
                    <a:pt x="25" y="26"/>
                    <a:pt x="25" y="26"/>
                    <a:pt x="25" y="26"/>
                  </a:cubicBezTo>
                  <a:cubicBezTo>
                    <a:pt x="29" y="24"/>
                    <a:pt x="32" y="19"/>
                    <a:pt x="32" y="14"/>
                  </a:cubicBezTo>
                  <a:cubicBezTo>
                    <a:pt x="32" y="6"/>
                    <a:pt x="27" y="0"/>
                    <a:pt x="20" y="0"/>
                  </a:cubicBezTo>
                  <a:cubicBezTo>
                    <a:pt x="14" y="0"/>
                    <a:pt x="8" y="6"/>
                    <a:pt x="8" y="14"/>
                  </a:cubicBezTo>
                  <a:cubicBezTo>
                    <a:pt x="8" y="19"/>
                    <a:pt x="11" y="24"/>
                    <a:pt x="15" y="26"/>
                  </a:cubicBezTo>
                  <a:cubicBezTo>
                    <a:pt x="12" y="26"/>
                    <a:pt x="12" y="26"/>
                    <a:pt x="12" y="26"/>
                  </a:cubicBezTo>
                  <a:cubicBezTo>
                    <a:pt x="11" y="26"/>
                    <a:pt x="10" y="26"/>
                    <a:pt x="9" y="27"/>
                  </a:cubicBezTo>
                  <a:cubicBezTo>
                    <a:pt x="4" y="28"/>
                    <a:pt x="0" y="33"/>
                    <a:pt x="0" y="38"/>
                  </a:cubicBezTo>
                  <a:cubicBezTo>
                    <a:pt x="0" y="46"/>
                    <a:pt x="0" y="46"/>
                    <a:pt x="0" y="46"/>
                  </a:cubicBezTo>
                  <a:cubicBezTo>
                    <a:pt x="40" y="46"/>
                    <a:pt x="40" y="46"/>
                    <a:pt x="40" y="46"/>
                  </a:cubicBezTo>
                  <a:cubicBezTo>
                    <a:pt x="40" y="38"/>
                    <a:pt x="40" y="38"/>
                    <a:pt x="40" y="38"/>
                  </a:cubicBezTo>
                  <a:cubicBezTo>
                    <a:pt x="40" y="33"/>
                    <a:pt x="36" y="28"/>
                    <a:pt x="31"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031" name="ZoneTexte 1030">
            <a:extLst>
              <a:ext uri="{FF2B5EF4-FFF2-40B4-BE49-F238E27FC236}">
                <a16:creationId xmlns:a16="http://schemas.microsoft.com/office/drawing/2014/main" id="{A3845A5C-C65F-4C44-AE3B-D3285DF51268}"/>
              </a:ext>
            </a:extLst>
          </p:cNvPr>
          <p:cNvSpPr txBox="1"/>
          <p:nvPr/>
        </p:nvSpPr>
        <p:spPr>
          <a:xfrm>
            <a:off x="5184396" y="6402970"/>
            <a:ext cx="4534370" cy="215444"/>
          </a:xfrm>
          <a:prstGeom prst="rect">
            <a:avLst/>
          </a:prstGeom>
          <a:noFill/>
        </p:spPr>
        <p:txBody>
          <a:bodyPr wrap="square" rtlCol="0">
            <a:spAutoFit/>
          </a:bodyPr>
          <a:lstStyle/>
          <a:p>
            <a:pPr algn="l"/>
            <a:r>
              <a:rPr lang="en-US" sz="800" i="1" dirty="0">
                <a:solidFill>
                  <a:schemeClr val="bg1"/>
                </a:solidFill>
              </a:rPr>
              <a:t>Sources: eleven research and analysis</a:t>
            </a:r>
          </a:p>
        </p:txBody>
      </p:sp>
      <p:sp>
        <p:nvSpPr>
          <p:cNvPr id="18" name="Rectangle 17" hidden="1">
            <a:extLst>
              <a:ext uri="{FF2B5EF4-FFF2-40B4-BE49-F238E27FC236}">
                <a16:creationId xmlns:a16="http://schemas.microsoft.com/office/drawing/2014/main" id="{E5E5B17C-AF5B-4FCB-935E-796FE66056AC}"/>
              </a:ext>
            </a:extLst>
          </p:cNvPr>
          <p:cNvSpPr/>
          <p:nvPr/>
        </p:nvSpPr>
        <p:spPr>
          <a:xfrm>
            <a:off x="0" y="0"/>
            <a:ext cx="158750" cy="158750"/>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endParaRPr lang="en-US" sz="1400" b="1" dirty="0">
              <a:solidFill>
                <a:schemeClr val="tx1"/>
              </a:solidFill>
              <a:latin typeface="Verdana" panose="020B0604030504040204" pitchFamily="34" charset="0"/>
              <a:ea typeface="Verdana" panose="020B0604030504040204" pitchFamily="34" charset="0"/>
            </a:endParaRPr>
          </a:p>
        </p:txBody>
      </p:sp>
      <p:sp>
        <p:nvSpPr>
          <p:cNvPr id="165" name="Rectangle 164">
            <a:extLst>
              <a:ext uri="{FF2B5EF4-FFF2-40B4-BE49-F238E27FC236}">
                <a16:creationId xmlns:a16="http://schemas.microsoft.com/office/drawing/2014/main" id="{C389F3EC-7313-454E-9942-F14FD0BD4C77}"/>
              </a:ext>
            </a:extLst>
          </p:cNvPr>
          <p:cNvSpPr/>
          <p:nvPr/>
        </p:nvSpPr>
        <p:spPr>
          <a:xfrm>
            <a:off x="147263" y="3348160"/>
            <a:ext cx="1040020" cy="854041"/>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900" dirty="0">
                <a:solidFill>
                  <a:schemeClr val="tx1"/>
                </a:solidFill>
              </a:rPr>
              <a:t>Software editors</a:t>
            </a:r>
          </a:p>
        </p:txBody>
      </p:sp>
      <p:pic>
        <p:nvPicPr>
          <p:cNvPr id="167" name="Image 42">
            <a:extLst>
              <a:ext uri="{FF2B5EF4-FFF2-40B4-BE49-F238E27FC236}">
                <a16:creationId xmlns:a16="http://schemas.microsoft.com/office/drawing/2014/main" id="{BC814D15-0E72-41F9-9944-FFAFD64289C8}"/>
              </a:ext>
            </a:extLst>
          </p:cNvPr>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314978" y="3698526"/>
            <a:ext cx="704590" cy="190781"/>
          </a:xfrm>
          <a:prstGeom prst="rect">
            <a:avLst/>
          </a:prstGeom>
        </p:spPr>
      </p:pic>
      <p:sp>
        <p:nvSpPr>
          <p:cNvPr id="171" name="ZoneTexte 95">
            <a:extLst>
              <a:ext uri="{FF2B5EF4-FFF2-40B4-BE49-F238E27FC236}">
                <a16:creationId xmlns:a16="http://schemas.microsoft.com/office/drawing/2014/main" id="{BCC6DEFD-6FEB-4777-9432-E3B2F5C51000}"/>
              </a:ext>
            </a:extLst>
          </p:cNvPr>
          <p:cNvSpPr txBox="1"/>
          <p:nvPr/>
        </p:nvSpPr>
        <p:spPr>
          <a:xfrm>
            <a:off x="1057081" y="4040618"/>
            <a:ext cx="128384" cy="161583"/>
          </a:xfrm>
          <a:prstGeom prst="rect">
            <a:avLst/>
          </a:prstGeom>
          <a:noFill/>
        </p:spPr>
        <p:txBody>
          <a:bodyPr wrap="square" lIns="0" tIns="0" rIns="0" bIns="0" rtlCol="0">
            <a:spAutoFit/>
          </a:bodyPr>
          <a:lstStyle/>
          <a:p>
            <a:pPr algn="l"/>
            <a:r>
              <a:rPr lang="en-US" sz="1050" dirty="0"/>
              <a:t>…</a:t>
            </a:r>
          </a:p>
        </p:txBody>
      </p:sp>
      <p:pic>
        <p:nvPicPr>
          <p:cNvPr id="4096" name="Picture 4" descr="Antenia | Éditeur de progiciel assurance IARD, Santé/Prévoyance">
            <a:extLst>
              <a:ext uri="{FF2B5EF4-FFF2-40B4-BE49-F238E27FC236}">
                <a16:creationId xmlns:a16="http://schemas.microsoft.com/office/drawing/2014/main" id="{89737987-2421-4267-8CCA-DCD14179A700}"/>
              </a:ext>
            </a:extLst>
          </p:cNvPr>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395829" y="3922251"/>
            <a:ext cx="542889" cy="214276"/>
          </a:xfrm>
          <a:prstGeom prst="rect">
            <a:avLst/>
          </a:prstGeom>
          <a:noFill/>
          <a:extLst>
            <a:ext uri="{909E8E84-426E-40DD-AFC4-6F175D3DCCD1}">
              <a14:hiddenFill xmlns:a14="http://schemas.microsoft.com/office/drawing/2010/main">
                <a:solidFill>
                  <a:srgbClr val="FFFFFF"/>
                </a:solidFill>
              </a14:hiddenFill>
            </a:ext>
          </a:extLst>
        </p:spPr>
      </p:pic>
      <p:sp>
        <p:nvSpPr>
          <p:cNvPr id="125" name="Rectangle 124">
            <a:extLst>
              <a:ext uri="{FF2B5EF4-FFF2-40B4-BE49-F238E27FC236}">
                <a16:creationId xmlns:a16="http://schemas.microsoft.com/office/drawing/2014/main" id="{D74D7498-92CD-485E-B64F-458B030E1CC2}"/>
              </a:ext>
            </a:extLst>
          </p:cNvPr>
          <p:cNvSpPr/>
          <p:nvPr/>
        </p:nvSpPr>
        <p:spPr>
          <a:xfrm>
            <a:off x="73392" y="1312903"/>
            <a:ext cx="9759216" cy="4919227"/>
          </a:xfrm>
          <a:prstGeom prst="rect">
            <a:avLst/>
          </a:prstGeom>
          <a:solidFill>
            <a:schemeClr val="bg1">
              <a:alpha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Arial" panose="020B0604020202020204" pitchFamily="34" charset="0"/>
              <a:buChar char="•"/>
            </a:pPr>
            <a:endParaRPr lang="en-US" sz="1000" dirty="0">
              <a:solidFill>
                <a:schemeClr val="tx1"/>
              </a:solidFill>
            </a:endParaRPr>
          </a:p>
        </p:txBody>
      </p:sp>
      <p:sp>
        <p:nvSpPr>
          <p:cNvPr id="4107" name="Rectangle 4106">
            <a:extLst>
              <a:ext uri="{FF2B5EF4-FFF2-40B4-BE49-F238E27FC236}">
                <a16:creationId xmlns:a16="http://schemas.microsoft.com/office/drawing/2014/main" id="{EBC573C8-C4E3-432A-81F7-B99236DF594A}"/>
              </a:ext>
            </a:extLst>
          </p:cNvPr>
          <p:cNvSpPr/>
          <p:nvPr/>
        </p:nvSpPr>
        <p:spPr>
          <a:xfrm>
            <a:off x="3304439" y="5453707"/>
            <a:ext cx="417955" cy="219092"/>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Arial" panose="020B0604020202020204" pitchFamily="34" charset="0"/>
              <a:buChar char="•"/>
            </a:pPr>
            <a:endParaRPr lang="en-US" sz="1000" dirty="0">
              <a:solidFill>
                <a:schemeClr val="tx1"/>
              </a:solidFill>
            </a:endParaRPr>
          </a:p>
        </p:txBody>
      </p:sp>
      <p:sp>
        <p:nvSpPr>
          <p:cNvPr id="7" name="Rectangle 6">
            <a:extLst>
              <a:ext uri="{FF2B5EF4-FFF2-40B4-BE49-F238E27FC236}">
                <a16:creationId xmlns:a16="http://schemas.microsoft.com/office/drawing/2014/main" id="{064EAC16-1947-4EB5-B699-F79BA984701D}"/>
              </a:ext>
            </a:extLst>
          </p:cNvPr>
          <p:cNvSpPr/>
          <p:nvPr/>
        </p:nvSpPr>
        <p:spPr>
          <a:xfrm>
            <a:off x="896855" y="5582558"/>
            <a:ext cx="2831579" cy="39948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accent5"/>
                </a:solidFill>
              </a:rPr>
              <a:t>Employed professionals</a:t>
            </a:r>
          </a:p>
        </p:txBody>
      </p:sp>
      <p:sp>
        <p:nvSpPr>
          <p:cNvPr id="8" name="Rectangle 7">
            <a:extLst>
              <a:ext uri="{FF2B5EF4-FFF2-40B4-BE49-F238E27FC236}">
                <a16:creationId xmlns:a16="http://schemas.microsoft.com/office/drawing/2014/main" id="{17235FB0-B480-4F11-BAB2-ECCE97A0AE35}"/>
              </a:ext>
            </a:extLst>
          </p:cNvPr>
          <p:cNvSpPr/>
          <p:nvPr/>
        </p:nvSpPr>
        <p:spPr>
          <a:xfrm>
            <a:off x="3796752" y="5582558"/>
            <a:ext cx="4224313" cy="39948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accent5"/>
                </a:solidFill>
              </a:rPr>
              <a:t>External professionals</a:t>
            </a:r>
          </a:p>
        </p:txBody>
      </p:sp>
      <p:sp>
        <p:nvSpPr>
          <p:cNvPr id="19" name="Rectangle 18">
            <a:extLst>
              <a:ext uri="{FF2B5EF4-FFF2-40B4-BE49-F238E27FC236}">
                <a16:creationId xmlns:a16="http://schemas.microsoft.com/office/drawing/2014/main" id="{D183DC4A-A310-4818-8DE5-DD81DA31ACA2}"/>
              </a:ext>
            </a:extLst>
          </p:cNvPr>
          <p:cNvSpPr/>
          <p:nvPr/>
        </p:nvSpPr>
        <p:spPr>
          <a:xfrm>
            <a:off x="816335" y="5446094"/>
            <a:ext cx="7268665" cy="662350"/>
          </a:xfrm>
          <a:prstGeom prst="rect">
            <a:avLst/>
          </a:prstGeom>
          <a:noFill/>
          <a:ln w="127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p>
        </p:txBody>
      </p:sp>
      <p:sp>
        <p:nvSpPr>
          <p:cNvPr id="22" name="ZoneTexte 21">
            <a:extLst>
              <a:ext uri="{FF2B5EF4-FFF2-40B4-BE49-F238E27FC236}">
                <a16:creationId xmlns:a16="http://schemas.microsoft.com/office/drawing/2014/main" id="{43B8FABF-5816-42AC-8939-29224794884E}"/>
              </a:ext>
            </a:extLst>
          </p:cNvPr>
          <p:cNvSpPr txBox="1"/>
          <p:nvPr/>
        </p:nvSpPr>
        <p:spPr>
          <a:xfrm>
            <a:off x="0" y="5558460"/>
            <a:ext cx="830687" cy="369332"/>
          </a:xfrm>
          <a:prstGeom prst="rect">
            <a:avLst/>
          </a:prstGeom>
          <a:noFill/>
        </p:spPr>
        <p:txBody>
          <a:bodyPr wrap="square" rtlCol="0">
            <a:spAutoFit/>
          </a:bodyPr>
          <a:lstStyle/>
          <a:p>
            <a:pPr algn="ctr"/>
            <a:r>
              <a:rPr lang="en-US" sz="900" i="1" dirty="0"/>
              <a:t>Supply side</a:t>
            </a:r>
          </a:p>
        </p:txBody>
      </p:sp>
      <p:pic>
        <p:nvPicPr>
          <p:cNvPr id="103" name="Graphique 102">
            <a:extLst>
              <a:ext uri="{FF2B5EF4-FFF2-40B4-BE49-F238E27FC236}">
                <a16:creationId xmlns:a16="http://schemas.microsoft.com/office/drawing/2014/main" id="{520C1FAC-FCFE-4A89-9DA8-09CB29181CA9}"/>
              </a:ext>
            </a:extLst>
          </p:cNvPr>
          <p:cNvPicPr>
            <a:picLocks noChangeAspect="1"/>
          </p:cNvPicPr>
          <p:nvPr/>
        </p:nvPicPr>
        <p:blipFill rotWithShape="1">
          <a:blip r:embed="rId24" cstate="print">
            <a:extLst>
              <a:ext uri="{28A0092B-C50C-407E-A947-70E740481C1C}">
                <a14:useLocalDpi xmlns:a14="http://schemas.microsoft.com/office/drawing/2010/main" val="0"/>
              </a:ext>
              <a:ext uri="{96DAC541-7B7A-43D3-8B79-37D633B846F1}">
                <asvg:svgBlip xmlns:asvg="http://schemas.microsoft.com/office/drawing/2016/SVG/main" r:embed="rId25"/>
              </a:ext>
            </a:extLst>
          </a:blip>
          <a:srcRect b="13787"/>
          <a:stretch/>
        </p:blipFill>
        <p:spPr>
          <a:xfrm>
            <a:off x="1180019" y="5680684"/>
            <a:ext cx="214316" cy="230961"/>
          </a:xfrm>
          <a:prstGeom prst="rect">
            <a:avLst/>
          </a:prstGeom>
        </p:spPr>
      </p:pic>
      <p:pic>
        <p:nvPicPr>
          <p:cNvPr id="110" name="Graphique 109">
            <a:extLst>
              <a:ext uri="{FF2B5EF4-FFF2-40B4-BE49-F238E27FC236}">
                <a16:creationId xmlns:a16="http://schemas.microsoft.com/office/drawing/2014/main" id="{0CA5CCEF-DC39-4724-9838-CB259D062516}"/>
              </a:ext>
            </a:extLst>
          </p:cNvPr>
          <p:cNvPicPr>
            <a:picLocks noChangeAspect="1"/>
          </p:cNvPicPr>
          <p:nvPr/>
        </p:nvPicPr>
        <p:blipFill rotWithShape="1">
          <a:blip r:embed="rId24" cstate="print">
            <a:extLst>
              <a:ext uri="{28A0092B-C50C-407E-A947-70E740481C1C}">
                <a14:useLocalDpi xmlns:a14="http://schemas.microsoft.com/office/drawing/2010/main" val="0"/>
              </a:ext>
              <a:ext uri="{96DAC541-7B7A-43D3-8B79-37D633B846F1}">
                <asvg:svgBlip xmlns:asvg="http://schemas.microsoft.com/office/drawing/2016/SVG/main" r:embed="rId25"/>
              </a:ext>
            </a:extLst>
          </a:blip>
          <a:srcRect b="13787"/>
          <a:stretch/>
        </p:blipFill>
        <p:spPr>
          <a:xfrm>
            <a:off x="4574009" y="5680684"/>
            <a:ext cx="214316" cy="230961"/>
          </a:xfrm>
          <a:prstGeom prst="rect">
            <a:avLst/>
          </a:prstGeom>
        </p:spPr>
      </p:pic>
      <p:sp>
        <p:nvSpPr>
          <p:cNvPr id="1035" name="ZoneTexte 1034">
            <a:extLst>
              <a:ext uri="{FF2B5EF4-FFF2-40B4-BE49-F238E27FC236}">
                <a16:creationId xmlns:a16="http://schemas.microsoft.com/office/drawing/2014/main" id="{9164A53F-4711-41A4-BE3D-8D2F4243A495}"/>
              </a:ext>
            </a:extLst>
          </p:cNvPr>
          <p:cNvSpPr txBox="1"/>
          <p:nvPr/>
        </p:nvSpPr>
        <p:spPr>
          <a:xfrm>
            <a:off x="3932045" y="5322406"/>
            <a:ext cx="1037244" cy="230832"/>
          </a:xfrm>
          <a:prstGeom prst="rect">
            <a:avLst/>
          </a:prstGeom>
          <a:solidFill>
            <a:schemeClr val="bg1"/>
          </a:solidFill>
        </p:spPr>
        <p:txBody>
          <a:bodyPr wrap="square" rtlCol="0">
            <a:spAutoFit/>
          </a:bodyPr>
          <a:lstStyle/>
          <a:p>
            <a:pPr algn="ctr"/>
            <a:r>
              <a:rPr lang="en-US" sz="900" dirty="0">
                <a:solidFill>
                  <a:schemeClr val="accent5"/>
                </a:solidFill>
              </a:rPr>
              <a:t>Professionals</a:t>
            </a:r>
          </a:p>
        </p:txBody>
      </p:sp>
      <p:cxnSp>
        <p:nvCxnSpPr>
          <p:cNvPr id="176" name="Connector: Elbow 175">
            <a:extLst>
              <a:ext uri="{FF2B5EF4-FFF2-40B4-BE49-F238E27FC236}">
                <a16:creationId xmlns:a16="http://schemas.microsoft.com/office/drawing/2014/main" id="{FA713B8B-5302-426B-AA78-F5CF2D25B675}"/>
              </a:ext>
            </a:extLst>
          </p:cNvPr>
          <p:cNvCxnSpPr>
            <a:cxnSpLocks/>
            <a:stCxn id="4107" idx="0"/>
            <a:endCxn id="166" idx="2"/>
          </p:cNvCxnSpPr>
          <p:nvPr/>
        </p:nvCxnSpPr>
        <p:spPr>
          <a:xfrm rot="16200000" flipV="1">
            <a:off x="1947796" y="3888086"/>
            <a:ext cx="285099" cy="2846144"/>
          </a:xfrm>
          <a:prstGeom prst="bentConnector3">
            <a:avLst>
              <a:gd name="adj1" fmla="val 41982"/>
            </a:avLst>
          </a:prstGeom>
          <a:ln>
            <a:solidFill>
              <a:schemeClr val="bg1">
                <a:lumMod val="50000"/>
              </a:schemeClr>
            </a:solidFill>
            <a:headEnd type="triangle"/>
            <a:tailEnd type="none"/>
          </a:ln>
        </p:spPr>
        <p:style>
          <a:lnRef idx="1">
            <a:schemeClr val="accent3"/>
          </a:lnRef>
          <a:fillRef idx="0">
            <a:schemeClr val="accent3"/>
          </a:fillRef>
          <a:effectRef idx="0">
            <a:schemeClr val="accent3"/>
          </a:effectRef>
          <a:fontRef idx="minor">
            <a:schemeClr val="tx1"/>
          </a:fontRef>
        </p:style>
      </p:cxnSp>
      <p:sp>
        <p:nvSpPr>
          <p:cNvPr id="166" name="Rectangle 165">
            <a:extLst>
              <a:ext uri="{FF2B5EF4-FFF2-40B4-BE49-F238E27FC236}">
                <a16:creationId xmlns:a16="http://schemas.microsoft.com/office/drawing/2014/main" id="{A3938D6F-1923-42FF-B2ED-6C2BEA79BA03}"/>
              </a:ext>
            </a:extLst>
          </p:cNvPr>
          <p:cNvSpPr/>
          <p:nvPr/>
        </p:nvSpPr>
        <p:spPr>
          <a:xfrm>
            <a:off x="147263" y="4314567"/>
            <a:ext cx="1040020" cy="854041"/>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72000" rIns="72000" rtlCol="0" anchor="t"/>
          <a:lstStyle/>
          <a:p>
            <a:pPr algn="ctr"/>
            <a:r>
              <a:rPr lang="en-US" sz="900" dirty="0">
                <a:solidFill>
                  <a:schemeClr val="tx1"/>
                </a:solidFill>
              </a:rPr>
              <a:t>Interoperable solution </a:t>
            </a:r>
          </a:p>
        </p:txBody>
      </p:sp>
      <p:pic>
        <p:nvPicPr>
          <p:cNvPr id="105" name="Picture 2" descr="Développement d'applications sur réseaux à valeur ajoutée — Wikipédia">
            <a:extLst>
              <a:ext uri="{FF2B5EF4-FFF2-40B4-BE49-F238E27FC236}">
                <a16:creationId xmlns:a16="http://schemas.microsoft.com/office/drawing/2014/main" id="{3DA39742-9DCB-4AB2-9681-35F7ACA3416B}"/>
              </a:ext>
            </a:extLst>
          </p:cNvPr>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343187" y="4674491"/>
            <a:ext cx="648173" cy="303831"/>
          </a:xfrm>
          <a:prstGeom prst="rect">
            <a:avLst/>
          </a:prstGeom>
          <a:noFill/>
          <a:extLst>
            <a:ext uri="{909E8E84-426E-40DD-AFC4-6F175D3DCCD1}">
              <a14:hiddenFill xmlns:a14="http://schemas.microsoft.com/office/drawing/2010/main">
                <a:solidFill>
                  <a:srgbClr val="FFFFFF"/>
                </a:solidFill>
              </a14:hiddenFill>
            </a:ext>
          </a:extLst>
        </p:spPr>
      </p:pic>
      <p:cxnSp>
        <p:nvCxnSpPr>
          <p:cNvPr id="4116" name="Connector: Elbow 4115">
            <a:extLst>
              <a:ext uri="{FF2B5EF4-FFF2-40B4-BE49-F238E27FC236}">
                <a16:creationId xmlns:a16="http://schemas.microsoft.com/office/drawing/2014/main" id="{42B6CE9C-6923-4A06-B3FD-418AA9659E67}"/>
              </a:ext>
            </a:extLst>
          </p:cNvPr>
          <p:cNvCxnSpPr>
            <a:cxnSpLocks/>
            <a:stCxn id="33" idx="0"/>
            <a:endCxn id="197" idx="2"/>
          </p:cNvCxnSpPr>
          <p:nvPr/>
        </p:nvCxnSpPr>
        <p:spPr>
          <a:xfrm rot="16200000" flipV="1">
            <a:off x="1947069" y="2036333"/>
            <a:ext cx="1117316" cy="1212767"/>
          </a:xfrm>
          <a:prstGeom prst="bentConnector3">
            <a:avLst>
              <a:gd name="adj1" fmla="val 32174"/>
            </a:avLst>
          </a:prstGeom>
          <a:ln>
            <a:solidFill>
              <a:schemeClr val="bg1">
                <a:lumMod val="50000"/>
              </a:schemeClr>
            </a:solidFill>
            <a:tailEnd type="triangle"/>
          </a:ln>
        </p:spPr>
        <p:style>
          <a:lnRef idx="1">
            <a:schemeClr val="accent3"/>
          </a:lnRef>
          <a:fillRef idx="0">
            <a:schemeClr val="accent3"/>
          </a:fillRef>
          <a:effectRef idx="0">
            <a:schemeClr val="accent3"/>
          </a:effectRef>
          <a:fontRef idx="minor">
            <a:schemeClr val="tx1"/>
          </a:fontRef>
        </p:style>
      </p:cxnSp>
      <p:sp>
        <p:nvSpPr>
          <p:cNvPr id="20" name="Rectangle 19">
            <a:extLst>
              <a:ext uri="{FF2B5EF4-FFF2-40B4-BE49-F238E27FC236}">
                <a16:creationId xmlns:a16="http://schemas.microsoft.com/office/drawing/2014/main" id="{54E8F179-87EF-4A92-9C29-92D7E20EB946}"/>
              </a:ext>
            </a:extLst>
          </p:cNvPr>
          <p:cNvSpPr/>
          <p:nvPr/>
        </p:nvSpPr>
        <p:spPr>
          <a:xfrm>
            <a:off x="896855" y="1783273"/>
            <a:ext cx="2825539" cy="292737"/>
          </a:xfrm>
          <a:prstGeom prst="rect">
            <a:avLst/>
          </a:prstGeom>
          <a:noFill/>
          <a:ln w="127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accent5"/>
                </a:solidFill>
              </a:rPr>
              <a:t>Beneficiaries</a:t>
            </a:r>
          </a:p>
        </p:txBody>
      </p:sp>
      <p:sp>
        <p:nvSpPr>
          <p:cNvPr id="47" name="Rectangle 46">
            <a:extLst>
              <a:ext uri="{FF2B5EF4-FFF2-40B4-BE49-F238E27FC236}">
                <a16:creationId xmlns:a16="http://schemas.microsoft.com/office/drawing/2014/main" id="{9E10C541-E455-4AF2-AA1A-715E3DF2DDC1}"/>
              </a:ext>
            </a:extLst>
          </p:cNvPr>
          <p:cNvSpPr/>
          <p:nvPr/>
        </p:nvSpPr>
        <p:spPr>
          <a:xfrm>
            <a:off x="896983" y="1434677"/>
            <a:ext cx="2831451" cy="292737"/>
          </a:xfrm>
          <a:prstGeom prst="rect">
            <a:avLst/>
          </a:prstGeom>
          <a:solidFill>
            <a:schemeClr val="bg1">
              <a:lumMod val="6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solidFill>
              </a:rPr>
              <a:t>In-kind compensation</a:t>
            </a:r>
          </a:p>
        </p:txBody>
      </p:sp>
      <p:grpSp>
        <p:nvGrpSpPr>
          <p:cNvPr id="147" name="Group 13">
            <a:extLst>
              <a:ext uri="{FF2B5EF4-FFF2-40B4-BE49-F238E27FC236}">
                <a16:creationId xmlns:a16="http://schemas.microsoft.com/office/drawing/2014/main" id="{0EAFAB15-20CA-4736-9CC6-0CC44E23C5DB}"/>
              </a:ext>
            </a:extLst>
          </p:cNvPr>
          <p:cNvGrpSpPr>
            <a:grpSpLocks noChangeAspect="1"/>
          </p:cNvGrpSpPr>
          <p:nvPr/>
        </p:nvGrpSpPr>
        <p:grpSpPr bwMode="auto">
          <a:xfrm>
            <a:off x="1103098" y="1849953"/>
            <a:ext cx="203941" cy="172525"/>
            <a:chOff x="788" y="858"/>
            <a:chExt cx="740" cy="626"/>
          </a:xfrm>
          <a:solidFill>
            <a:schemeClr val="accent5"/>
          </a:solidFill>
        </p:grpSpPr>
        <p:sp>
          <p:nvSpPr>
            <p:cNvPr id="148" name="Oval 14">
              <a:extLst>
                <a:ext uri="{FF2B5EF4-FFF2-40B4-BE49-F238E27FC236}">
                  <a16:creationId xmlns:a16="http://schemas.microsoft.com/office/drawing/2014/main" id="{045D3513-3311-40DD-A5E0-5360A5414D23}"/>
                </a:ext>
              </a:extLst>
            </p:cNvPr>
            <p:cNvSpPr>
              <a:spLocks noChangeArrowheads="1"/>
            </p:cNvSpPr>
            <p:nvPr/>
          </p:nvSpPr>
          <p:spPr bwMode="auto">
            <a:xfrm>
              <a:off x="1343" y="858"/>
              <a:ext cx="139" cy="16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9" name="Oval 15">
              <a:extLst>
                <a:ext uri="{FF2B5EF4-FFF2-40B4-BE49-F238E27FC236}">
                  <a16:creationId xmlns:a16="http://schemas.microsoft.com/office/drawing/2014/main" id="{61AD4D43-6E34-4697-9FA1-6F853F324FDA}"/>
                </a:ext>
              </a:extLst>
            </p:cNvPr>
            <p:cNvSpPr>
              <a:spLocks noChangeArrowheads="1"/>
            </p:cNvSpPr>
            <p:nvPr/>
          </p:nvSpPr>
          <p:spPr bwMode="auto">
            <a:xfrm>
              <a:off x="834" y="858"/>
              <a:ext cx="139" cy="16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0" name="Freeform 16">
              <a:extLst>
                <a:ext uri="{FF2B5EF4-FFF2-40B4-BE49-F238E27FC236}">
                  <a16:creationId xmlns:a16="http://schemas.microsoft.com/office/drawing/2014/main" id="{502D44FB-8326-4B43-A757-CA688C9D89BB}"/>
                </a:ext>
              </a:extLst>
            </p:cNvPr>
            <p:cNvSpPr>
              <a:spLocks/>
            </p:cNvSpPr>
            <p:nvPr/>
          </p:nvSpPr>
          <p:spPr bwMode="auto">
            <a:xfrm>
              <a:off x="788" y="1020"/>
              <a:ext cx="208" cy="185"/>
            </a:xfrm>
            <a:custGeom>
              <a:avLst/>
              <a:gdLst>
                <a:gd name="T0" fmla="*/ 16 w 18"/>
                <a:gd name="T1" fmla="*/ 8 h 16"/>
                <a:gd name="T2" fmla="*/ 18 w 18"/>
                <a:gd name="T3" fmla="*/ 0 h 16"/>
                <a:gd name="T4" fmla="*/ 8 w 18"/>
                <a:gd name="T5" fmla="*/ 0 h 16"/>
                <a:gd name="T6" fmla="*/ 0 w 18"/>
                <a:gd name="T7" fmla="*/ 8 h 16"/>
                <a:gd name="T8" fmla="*/ 0 w 18"/>
                <a:gd name="T9" fmla="*/ 16 h 16"/>
                <a:gd name="T10" fmla="*/ 18 w 18"/>
                <a:gd name="T11" fmla="*/ 16 h 16"/>
                <a:gd name="T12" fmla="*/ 16 w 18"/>
                <a:gd name="T13" fmla="*/ 8 h 16"/>
              </a:gdLst>
              <a:ahLst/>
              <a:cxnLst>
                <a:cxn ang="0">
                  <a:pos x="T0" y="T1"/>
                </a:cxn>
                <a:cxn ang="0">
                  <a:pos x="T2" y="T3"/>
                </a:cxn>
                <a:cxn ang="0">
                  <a:pos x="T4" y="T5"/>
                </a:cxn>
                <a:cxn ang="0">
                  <a:pos x="T6" y="T7"/>
                </a:cxn>
                <a:cxn ang="0">
                  <a:pos x="T8" y="T9"/>
                </a:cxn>
                <a:cxn ang="0">
                  <a:pos x="T10" y="T11"/>
                </a:cxn>
                <a:cxn ang="0">
                  <a:pos x="T12" y="T13"/>
                </a:cxn>
              </a:cxnLst>
              <a:rect l="0" t="0" r="r" b="b"/>
              <a:pathLst>
                <a:path w="18" h="16">
                  <a:moveTo>
                    <a:pt x="16" y="8"/>
                  </a:moveTo>
                  <a:cubicBezTo>
                    <a:pt x="16" y="5"/>
                    <a:pt x="17" y="3"/>
                    <a:pt x="18" y="0"/>
                  </a:cubicBezTo>
                  <a:cubicBezTo>
                    <a:pt x="8" y="0"/>
                    <a:pt x="8" y="0"/>
                    <a:pt x="8" y="0"/>
                  </a:cubicBezTo>
                  <a:cubicBezTo>
                    <a:pt x="4" y="0"/>
                    <a:pt x="0" y="4"/>
                    <a:pt x="0" y="8"/>
                  </a:cubicBezTo>
                  <a:cubicBezTo>
                    <a:pt x="0" y="16"/>
                    <a:pt x="0" y="16"/>
                    <a:pt x="0" y="16"/>
                  </a:cubicBezTo>
                  <a:cubicBezTo>
                    <a:pt x="18" y="16"/>
                    <a:pt x="18" y="16"/>
                    <a:pt x="18" y="16"/>
                  </a:cubicBezTo>
                  <a:cubicBezTo>
                    <a:pt x="17" y="14"/>
                    <a:pt x="16" y="11"/>
                    <a:pt x="1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1" name="Freeform 17">
              <a:extLst>
                <a:ext uri="{FF2B5EF4-FFF2-40B4-BE49-F238E27FC236}">
                  <a16:creationId xmlns:a16="http://schemas.microsoft.com/office/drawing/2014/main" id="{4B1BB967-8F79-4615-9779-1E3BE8D25AF4}"/>
                </a:ext>
              </a:extLst>
            </p:cNvPr>
            <p:cNvSpPr>
              <a:spLocks/>
            </p:cNvSpPr>
            <p:nvPr/>
          </p:nvSpPr>
          <p:spPr bwMode="auto">
            <a:xfrm>
              <a:off x="1320" y="1020"/>
              <a:ext cx="208" cy="185"/>
            </a:xfrm>
            <a:custGeom>
              <a:avLst/>
              <a:gdLst>
                <a:gd name="T0" fmla="*/ 10 w 18"/>
                <a:gd name="T1" fmla="*/ 0 h 16"/>
                <a:gd name="T2" fmla="*/ 0 w 18"/>
                <a:gd name="T3" fmla="*/ 0 h 16"/>
                <a:gd name="T4" fmla="*/ 2 w 18"/>
                <a:gd name="T5" fmla="*/ 8 h 16"/>
                <a:gd name="T6" fmla="*/ 0 w 18"/>
                <a:gd name="T7" fmla="*/ 16 h 16"/>
                <a:gd name="T8" fmla="*/ 18 w 18"/>
                <a:gd name="T9" fmla="*/ 16 h 16"/>
                <a:gd name="T10" fmla="*/ 18 w 18"/>
                <a:gd name="T11" fmla="*/ 8 h 16"/>
                <a:gd name="T12" fmla="*/ 10 w 18"/>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18" h="16">
                  <a:moveTo>
                    <a:pt x="10" y="0"/>
                  </a:moveTo>
                  <a:cubicBezTo>
                    <a:pt x="0" y="0"/>
                    <a:pt x="0" y="0"/>
                    <a:pt x="0" y="0"/>
                  </a:cubicBezTo>
                  <a:cubicBezTo>
                    <a:pt x="1" y="3"/>
                    <a:pt x="2" y="5"/>
                    <a:pt x="2" y="8"/>
                  </a:cubicBezTo>
                  <a:cubicBezTo>
                    <a:pt x="2" y="11"/>
                    <a:pt x="1" y="14"/>
                    <a:pt x="0" y="16"/>
                  </a:cubicBezTo>
                  <a:cubicBezTo>
                    <a:pt x="18" y="16"/>
                    <a:pt x="18" y="16"/>
                    <a:pt x="18" y="16"/>
                  </a:cubicBezTo>
                  <a:cubicBezTo>
                    <a:pt x="18" y="8"/>
                    <a:pt x="18" y="8"/>
                    <a:pt x="18" y="8"/>
                  </a:cubicBezTo>
                  <a:cubicBezTo>
                    <a:pt x="18" y="4"/>
                    <a:pt x="15" y="0"/>
                    <a:pt x="1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2" name="Freeform 18">
              <a:extLst>
                <a:ext uri="{FF2B5EF4-FFF2-40B4-BE49-F238E27FC236}">
                  <a16:creationId xmlns:a16="http://schemas.microsoft.com/office/drawing/2014/main" id="{2F08DC0C-8087-4200-8A68-AEB71A977F83}"/>
                </a:ext>
              </a:extLst>
            </p:cNvPr>
            <p:cNvSpPr>
              <a:spLocks/>
            </p:cNvSpPr>
            <p:nvPr/>
          </p:nvSpPr>
          <p:spPr bwMode="auto">
            <a:xfrm>
              <a:off x="927" y="950"/>
              <a:ext cx="462" cy="534"/>
            </a:xfrm>
            <a:custGeom>
              <a:avLst/>
              <a:gdLst>
                <a:gd name="T0" fmla="*/ 31 w 40"/>
                <a:gd name="T1" fmla="*/ 27 h 46"/>
                <a:gd name="T2" fmla="*/ 28 w 40"/>
                <a:gd name="T3" fmla="*/ 26 h 46"/>
                <a:gd name="T4" fmla="*/ 25 w 40"/>
                <a:gd name="T5" fmla="*/ 26 h 46"/>
                <a:gd name="T6" fmla="*/ 32 w 40"/>
                <a:gd name="T7" fmla="*/ 14 h 46"/>
                <a:gd name="T8" fmla="*/ 20 w 40"/>
                <a:gd name="T9" fmla="*/ 0 h 46"/>
                <a:gd name="T10" fmla="*/ 8 w 40"/>
                <a:gd name="T11" fmla="*/ 14 h 46"/>
                <a:gd name="T12" fmla="*/ 15 w 40"/>
                <a:gd name="T13" fmla="*/ 26 h 46"/>
                <a:gd name="T14" fmla="*/ 12 w 40"/>
                <a:gd name="T15" fmla="*/ 26 h 46"/>
                <a:gd name="T16" fmla="*/ 9 w 40"/>
                <a:gd name="T17" fmla="*/ 27 h 46"/>
                <a:gd name="T18" fmla="*/ 0 w 40"/>
                <a:gd name="T19" fmla="*/ 38 h 46"/>
                <a:gd name="T20" fmla="*/ 0 w 40"/>
                <a:gd name="T21" fmla="*/ 46 h 46"/>
                <a:gd name="T22" fmla="*/ 40 w 40"/>
                <a:gd name="T23" fmla="*/ 46 h 46"/>
                <a:gd name="T24" fmla="*/ 40 w 40"/>
                <a:gd name="T25" fmla="*/ 38 h 46"/>
                <a:gd name="T26" fmla="*/ 31 w 40"/>
                <a:gd name="T27" fmla="*/ 27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6">
                  <a:moveTo>
                    <a:pt x="31" y="27"/>
                  </a:moveTo>
                  <a:cubicBezTo>
                    <a:pt x="30" y="26"/>
                    <a:pt x="29" y="26"/>
                    <a:pt x="28" y="26"/>
                  </a:cubicBezTo>
                  <a:cubicBezTo>
                    <a:pt x="25" y="26"/>
                    <a:pt x="25" y="26"/>
                    <a:pt x="25" y="26"/>
                  </a:cubicBezTo>
                  <a:cubicBezTo>
                    <a:pt x="29" y="24"/>
                    <a:pt x="32" y="19"/>
                    <a:pt x="32" y="14"/>
                  </a:cubicBezTo>
                  <a:cubicBezTo>
                    <a:pt x="32" y="6"/>
                    <a:pt x="27" y="0"/>
                    <a:pt x="20" y="0"/>
                  </a:cubicBezTo>
                  <a:cubicBezTo>
                    <a:pt x="14" y="0"/>
                    <a:pt x="8" y="6"/>
                    <a:pt x="8" y="14"/>
                  </a:cubicBezTo>
                  <a:cubicBezTo>
                    <a:pt x="8" y="19"/>
                    <a:pt x="11" y="24"/>
                    <a:pt x="15" y="26"/>
                  </a:cubicBezTo>
                  <a:cubicBezTo>
                    <a:pt x="12" y="26"/>
                    <a:pt x="12" y="26"/>
                    <a:pt x="12" y="26"/>
                  </a:cubicBezTo>
                  <a:cubicBezTo>
                    <a:pt x="11" y="26"/>
                    <a:pt x="10" y="26"/>
                    <a:pt x="9" y="27"/>
                  </a:cubicBezTo>
                  <a:cubicBezTo>
                    <a:pt x="4" y="28"/>
                    <a:pt x="0" y="33"/>
                    <a:pt x="0" y="38"/>
                  </a:cubicBezTo>
                  <a:cubicBezTo>
                    <a:pt x="0" y="46"/>
                    <a:pt x="0" y="46"/>
                    <a:pt x="0" y="46"/>
                  </a:cubicBezTo>
                  <a:cubicBezTo>
                    <a:pt x="40" y="46"/>
                    <a:pt x="40" y="46"/>
                    <a:pt x="40" y="46"/>
                  </a:cubicBezTo>
                  <a:cubicBezTo>
                    <a:pt x="40" y="38"/>
                    <a:pt x="40" y="38"/>
                    <a:pt x="40" y="38"/>
                  </a:cubicBezTo>
                  <a:cubicBezTo>
                    <a:pt x="40" y="33"/>
                    <a:pt x="36" y="28"/>
                    <a:pt x="31"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 name="Rectangle 3">
            <a:extLst>
              <a:ext uri="{FF2B5EF4-FFF2-40B4-BE49-F238E27FC236}">
                <a16:creationId xmlns:a16="http://schemas.microsoft.com/office/drawing/2014/main" id="{43E0D5C7-0986-42B1-8E8C-7B58D0CBD773}"/>
              </a:ext>
            </a:extLst>
          </p:cNvPr>
          <p:cNvSpPr/>
          <p:nvPr/>
        </p:nvSpPr>
        <p:spPr>
          <a:xfrm>
            <a:off x="896983" y="2284572"/>
            <a:ext cx="2831451" cy="39948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0" rtlCol="0" anchor="ctr"/>
          <a:lstStyle/>
          <a:p>
            <a:r>
              <a:rPr lang="en-US" sz="900" dirty="0">
                <a:solidFill>
                  <a:schemeClr val="accent5"/>
                </a:solidFill>
              </a:rPr>
              <a:t>Insurers</a:t>
            </a:r>
          </a:p>
        </p:txBody>
      </p:sp>
      <p:sp>
        <p:nvSpPr>
          <p:cNvPr id="21" name="ZoneTexte 20">
            <a:extLst>
              <a:ext uri="{FF2B5EF4-FFF2-40B4-BE49-F238E27FC236}">
                <a16:creationId xmlns:a16="http://schemas.microsoft.com/office/drawing/2014/main" id="{44BA4EC0-19D7-41DC-B319-396D8267BC37}"/>
              </a:ext>
            </a:extLst>
          </p:cNvPr>
          <p:cNvSpPr txBox="1"/>
          <p:nvPr/>
        </p:nvSpPr>
        <p:spPr>
          <a:xfrm>
            <a:off x="0" y="2276566"/>
            <a:ext cx="830687" cy="369332"/>
          </a:xfrm>
          <a:prstGeom prst="rect">
            <a:avLst/>
          </a:prstGeom>
          <a:noFill/>
        </p:spPr>
        <p:txBody>
          <a:bodyPr wrap="square" rtlCol="0">
            <a:spAutoFit/>
          </a:bodyPr>
          <a:lstStyle/>
          <a:p>
            <a:pPr algn="ctr"/>
            <a:r>
              <a:rPr lang="en-US" sz="900" i="1" dirty="0"/>
              <a:t>Demand side</a:t>
            </a:r>
          </a:p>
        </p:txBody>
      </p:sp>
      <p:pic>
        <p:nvPicPr>
          <p:cNvPr id="106" name="Graphique 105">
            <a:extLst>
              <a:ext uri="{FF2B5EF4-FFF2-40B4-BE49-F238E27FC236}">
                <a16:creationId xmlns:a16="http://schemas.microsoft.com/office/drawing/2014/main" id="{45AA7DA4-1D8B-49F9-8B16-D31A557ECCB2}"/>
              </a:ext>
            </a:extLst>
          </p:cNvPr>
          <p:cNvPicPr>
            <a:picLocks noChangeAspect="1"/>
          </p:cNvPicPr>
          <p:nvPr/>
        </p:nvPicPr>
        <p:blipFill>
          <a:blip r:embed="rId27" cstate="print">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1099623" y="2374266"/>
            <a:ext cx="175585" cy="255450"/>
          </a:xfrm>
          <a:prstGeom prst="rect">
            <a:avLst/>
          </a:prstGeom>
        </p:spPr>
      </p:pic>
      <p:sp>
        <p:nvSpPr>
          <p:cNvPr id="154" name="ZoneTexte 95">
            <a:extLst>
              <a:ext uri="{FF2B5EF4-FFF2-40B4-BE49-F238E27FC236}">
                <a16:creationId xmlns:a16="http://schemas.microsoft.com/office/drawing/2014/main" id="{A7269958-7FC5-479F-B17B-49D115F118B6}"/>
              </a:ext>
            </a:extLst>
          </p:cNvPr>
          <p:cNvSpPr txBox="1"/>
          <p:nvPr/>
        </p:nvSpPr>
        <p:spPr>
          <a:xfrm>
            <a:off x="3600050" y="2522474"/>
            <a:ext cx="128384" cy="161583"/>
          </a:xfrm>
          <a:prstGeom prst="rect">
            <a:avLst/>
          </a:prstGeom>
          <a:noFill/>
        </p:spPr>
        <p:txBody>
          <a:bodyPr wrap="square" lIns="0" tIns="0" rIns="0" bIns="0" rtlCol="0">
            <a:spAutoFit/>
          </a:bodyPr>
          <a:lstStyle/>
          <a:p>
            <a:pPr algn="l"/>
            <a:r>
              <a:rPr lang="en-US" sz="1050" dirty="0"/>
              <a:t>…</a:t>
            </a:r>
          </a:p>
        </p:txBody>
      </p:sp>
      <p:sp>
        <p:nvSpPr>
          <p:cNvPr id="197" name="Rectangle 196">
            <a:extLst>
              <a:ext uri="{FF2B5EF4-FFF2-40B4-BE49-F238E27FC236}">
                <a16:creationId xmlns:a16="http://schemas.microsoft.com/office/drawing/2014/main" id="{EB1ED8EE-1371-4F31-B475-A7FD22F01C88}"/>
              </a:ext>
            </a:extLst>
          </p:cNvPr>
          <p:cNvSpPr/>
          <p:nvPr/>
        </p:nvSpPr>
        <p:spPr>
          <a:xfrm>
            <a:off x="1690365" y="1864967"/>
            <a:ext cx="417955" cy="21909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Arial" panose="020B0604020202020204" pitchFamily="34" charset="0"/>
              <a:buChar char="•"/>
            </a:pPr>
            <a:endParaRPr lang="en-US" sz="1000" dirty="0">
              <a:solidFill>
                <a:schemeClr val="tx1"/>
              </a:solidFill>
            </a:endParaRPr>
          </a:p>
        </p:txBody>
      </p:sp>
      <p:sp>
        <p:nvSpPr>
          <p:cNvPr id="212" name="Rectangle 211">
            <a:extLst>
              <a:ext uri="{FF2B5EF4-FFF2-40B4-BE49-F238E27FC236}">
                <a16:creationId xmlns:a16="http://schemas.microsoft.com/office/drawing/2014/main" id="{F492C173-DFD6-47CF-9BB4-C8925127E1EE}"/>
              </a:ext>
            </a:extLst>
          </p:cNvPr>
          <p:cNvSpPr/>
          <p:nvPr/>
        </p:nvSpPr>
        <p:spPr>
          <a:xfrm>
            <a:off x="1911645" y="1856712"/>
            <a:ext cx="417955" cy="21909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Arial" panose="020B0604020202020204" pitchFamily="34" charset="0"/>
              <a:buChar char="•"/>
            </a:pPr>
            <a:endParaRPr lang="en-US" sz="1000" dirty="0">
              <a:solidFill>
                <a:schemeClr val="tx1"/>
              </a:solidFill>
            </a:endParaRPr>
          </a:p>
        </p:txBody>
      </p:sp>
      <p:cxnSp>
        <p:nvCxnSpPr>
          <p:cNvPr id="93" name="Connector: Elbow 92">
            <a:extLst>
              <a:ext uri="{FF2B5EF4-FFF2-40B4-BE49-F238E27FC236}">
                <a16:creationId xmlns:a16="http://schemas.microsoft.com/office/drawing/2014/main" id="{9A7811CB-A29B-4C81-9EFA-7BEDF5F2E0C2}"/>
              </a:ext>
            </a:extLst>
          </p:cNvPr>
          <p:cNvCxnSpPr>
            <a:cxnSpLocks/>
            <a:endCxn id="33" idx="2"/>
          </p:cNvCxnSpPr>
          <p:nvPr/>
        </p:nvCxnSpPr>
        <p:spPr>
          <a:xfrm flipV="1">
            <a:off x="1180019" y="4781991"/>
            <a:ext cx="1932091" cy="196998"/>
          </a:xfrm>
          <a:prstGeom prst="bentConnector2">
            <a:avLst/>
          </a:prstGeom>
          <a:ln>
            <a:solidFill>
              <a:schemeClr val="bg1">
                <a:lumMod val="50000"/>
              </a:schemeClr>
            </a:solidFill>
            <a:tailEnd type="none"/>
          </a:ln>
        </p:spPr>
        <p:style>
          <a:lnRef idx="1">
            <a:schemeClr val="accent3"/>
          </a:lnRef>
          <a:fillRef idx="0">
            <a:schemeClr val="accent3"/>
          </a:fillRef>
          <a:effectRef idx="0">
            <a:schemeClr val="accent3"/>
          </a:effectRef>
          <a:fontRef idx="minor">
            <a:schemeClr val="tx1"/>
          </a:fontRef>
        </p:style>
      </p:cxnSp>
      <p:sp>
        <p:nvSpPr>
          <p:cNvPr id="33" name="Rectangle 32">
            <a:extLst>
              <a:ext uri="{FF2B5EF4-FFF2-40B4-BE49-F238E27FC236}">
                <a16:creationId xmlns:a16="http://schemas.microsoft.com/office/drawing/2014/main" id="{243F8FAD-0118-4F1B-B40B-A7D84FD36396}"/>
              </a:ext>
            </a:extLst>
          </p:cNvPr>
          <p:cNvSpPr/>
          <p:nvPr/>
        </p:nvSpPr>
        <p:spPr>
          <a:xfrm>
            <a:off x="1342320" y="3201375"/>
            <a:ext cx="3539580" cy="1580616"/>
          </a:xfrm>
          <a:prstGeom prst="rect">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900" dirty="0">
                <a:solidFill>
                  <a:schemeClr val="tx1"/>
                </a:solidFill>
              </a:rPr>
              <a:t>Post loss stakeholders</a:t>
            </a:r>
          </a:p>
        </p:txBody>
      </p:sp>
      <p:sp>
        <p:nvSpPr>
          <p:cNvPr id="108" name="Rectangle 107">
            <a:extLst>
              <a:ext uri="{FF2B5EF4-FFF2-40B4-BE49-F238E27FC236}">
                <a16:creationId xmlns:a16="http://schemas.microsoft.com/office/drawing/2014/main" id="{B4E79E7D-0395-4CE2-8F8E-F7FFDE4BA106}"/>
              </a:ext>
            </a:extLst>
          </p:cNvPr>
          <p:cNvSpPr/>
          <p:nvPr/>
        </p:nvSpPr>
        <p:spPr>
          <a:xfrm>
            <a:off x="1412308" y="3453863"/>
            <a:ext cx="1113569" cy="125375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900" dirty="0">
                <a:solidFill>
                  <a:schemeClr val="tx1"/>
                </a:solidFill>
              </a:rPr>
              <a:t>Expertise companies</a:t>
            </a:r>
          </a:p>
        </p:txBody>
      </p:sp>
      <p:pic>
        <p:nvPicPr>
          <p:cNvPr id="40" name="Picture 2" descr="Gestion de sinistres : Sedgwick nomme un PDG en France">
            <a:extLst>
              <a:ext uri="{FF2B5EF4-FFF2-40B4-BE49-F238E27FC236}">
                <a16:creationId xmlns:a16="http://schemas.microsoft.com/office/drawing/2014/main" id="{6973F59E-1207-42B8-8B66-3703D3A33B05}"/>
              </a:ext>
            </a:extLst>
          </p:cNvPr>
          <p:cNvPicPr>
            <a:picLocks noChangeAspect="1" noChangeArrowheads="1"/>
          </p:cNvPicPr>
          <p:nvPr/>
        </p:nvPicPr>
        <p:blipFill>
          <a:blip r:embed="rId2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570632" y="4110124"/>
            <a:ext cx="791888" cy="441925"/>
          </a:xfrm>
          <a:prstGeom prst="rect">
            <a:avLst/>
          </a:prstGeom>
          <a:noFill/>
          <a:extLst>
            <a:ext uri="{909E8E84-426E-40DD-AFC4-6F175D3DCCD1}">
              <a14:hiddenFill xmlns:a14="http://schemas.microsoft.com/office/drawing/2010/main">
                <a:solidFill>
                  <a:srgbClr val="FFFFFF"/>
                </a:solidFill>
              </a14:hiddenFill>
            </a:ext>
          </a:extLst>
        </p:spPr>
      </p:pic>
      <p:sp>
        <p:nvSpPr>
          <p:cNvPr id="88" name="Rectangle 87">
            <a:extLst>
              <a:ext uri="{FF2B5EF4-FFF2-40B4-BE49-F238E27FC236}">
                <a16:creationId xmlns:a16="http://schemas.microsoft.com/office/drawing/2014/main" id="{336D463B-B815-4500-8F61-78A091129044}"/>
              </a:ext>
            </a:extLst>
          </p:cNvPr>
          <p:cNvSpPr/>
          <p:nvPr/>
        </p:nvSpPr>
        <p:spPr>
          <a:xfrm>
            <a:off x="2655798" y="3458406"/>
            <a:ext cx="2154003" cy="1253758"/>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900" dirty="0">
                <a:solidFill>
                  <a:schemeClr val="tx1"/>
                </a:solidFill>
              </a:rPr>
              <a:t>REN providers</a:t>
            </a:r>
          </a:p>
        </p:txBody>
      </p:sp>
      <p:pic>
        <p:nvPicPr>
          <p:cNvPr id="1029" name="Graphique 1028">
            <a:extLst>
              <a:ext uri="{FF2B5EF4-FFF2-40B4-BE49-F238E27FC236}">
                <a16:creationId xmlns:a16="http://schemas.microsoft.com/office/drawing/2014/main" id="{A54F61C6-B2D6-44DA-8C71-B936C281E248}"/>
              </a:ext>
            </a:extLst>
          </p:cNvPr>
          <p:cNvPicPr>
            <a:picLocks noChangeAspect="1"/>
          </p:cNvPicPr>
          <p:nvPr/>
        </p:nvPicPr>
        <p:blipFill rotWithShape="1">
          <a:blip r:embed="rId30" cstate="print">
            <a:extLst>
              <a:ext uri="{28A0092B-C50C-407E-A947-70E740481C1C}">
                <a14:useLocalDpi xmlns:a14="http://schemas.microsoft.com/office/drawing/2010/main" val="0"/>
              </a:ext>
              <a:ext uri="{96DAC541-7B7A-43D3-8B79-37D633B846F1}">
                <asvg:svgBlip xmlns:asvg="http://schemas.microsoft.com/office/drawing/2016/SVG/main" r:embed="rId31"/>
              </a:ext>
            </a:extLst>
          </a:blip>
          <a:srcRect b="16230"/>
          <a:stretch/>
        </p:blipFill>
        <p:spPr>
          <a:xfrm>
            <a:off x="3040357" y="3491076"/>
            <a:ext cx="183343" cy="191981"/>
          </a:xfrm>
          <a:prstGeom prst="rect">
            <a:avLst/>
          </a:prstGeom>
        </p:spPr>
      </p:pic>
      <p:sp>
        <p:nvSpPr>
          <p:cNvPr id="10" name="Rectangle 9">
            <a:extLst>
              <a:ext uri="{FF2B5EF4-FFF2-40B4-BE49-F238E27FC236}">
                <a16:creationId xmlns:a16="http://schemas.microsoft.com/office/drawing/2014/main" id="{EC4BC8E5-CDE6-4BDA-8B1B-E89284306AC8}"/>
              </a:ext>
            </a:extLst>
          </p:cNvPr>
          <p:cNvSpPr/>
          <p:nvPr/>
        </p:nvSpPr>
        <p:spPr>
          <a:xfrm>
            <a:off x="2760261" y="3704867"/>
            <a:ext cx="900000" cy="944822"/>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900" dirty="0">
                <a:solidFill>
                  <a:schemeClr val="tx1"/>
                </a:solidFill>
              </a:rPr>
              <a:t>Integrated model</a:t>
            </a:r>
          </a:p>
        </p:txBody>
      </p:sp>
      <p:sp>
        <p:nvSpPr>
          <p:cNvPr id="119" name="Rectangle 118">
            <a:extLst>
              <a:ext uri="{FF2B5EF4-FFF2-40B4-BE49-F238E27FC236}">
                <a16:creationId xmlns:a16="http://schemas.microsoft.com/office/drawing/2014/main" id="{EEF55E94-FD53-41D7-A423-6B56C40D88A1}"/>
              </a:ext>
            </a:extLst>
          </p:cNvPr>
          <p:cNvSpPr/>
          <p:nvPr/>
        </p:nvSpPr>
        <p:spPr>
          <a:xfrm>
            <a:off x="3790182" y="3704867"/>
            <a:ext cx="900000" cy="944822"/>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900" dirty="0">
                <a:solidFill>
                  <a:schemeClr val="tx1"/>
                </a:solidFill>
              </a:rPr>
              <a:t>Non-integrated model</a:t>
            </a:r>
          </a:p>
        </p:txBody>
      </p:sp>
      <p:pic>
        <p:nvPicPr>
          <p:cNvPr id="133" name="Picture 8" descr="Image result for allianz logo">
            <a:extLst>
              <a:ext uri="{FF2B5EF4-FFF2-40B4-BE49-F238E27FC236}">
                <a16:creationId xmlns:a16="http://schemas.microsoft.com/office/drawing/2014/main" id="{705E556D-83F3-46A3-91BA-19595444181F}"/>
              </a:ext>
            </a:extLst>
          </p:cNvPr>
          <p:cNvPicPr>
            <a:picLocks noChangeAspect="1" noChangeArrowheads="1"/>
          </p:cNvPicPr>
          <p:nvPr/>
        </p:nvPicPr>
        <p:blipFill>
          <a:blip r:embed="rId32" cstate="print">
            <a:extLst>
              <a:ext uri="{28A0092B-C50C-407E-A947-70E740481C1C}">
                <a14:useLocalDpi xmlns:a14="http://schemas.microsoft.com/office/drawing/2010/main" val="0"/>
              </a:ext>
            </a:extLst>
          </a:blip>
          <a:srcRect/>
          <a:stretch>
            <a:fillRect/>
          </a:stretch>
        </p:blipFill>
        <p:spPr bwMode="auto">
          <a:xfrm>
            <a:off x="2442400" y="2376584"/>
            <a:ext cx="760505" cy="216744"/>
          </a:xfrm>
          <a:prstGeom prst="rect">
            <a:avLst/>
          </a:prstGeom>
          <a:noFill/>
          <a:extLst>
            <a:ext uri="{909E8E84-426E-40DD-AFC4-6F175D3DCCD1}">
              <a14:hiddenFill xmlns:a14="http://schemas.microsoft.com/office/drawing/2010/main">
                <a:solidFill>
                  <a:srgbClr val="FFFFFF"/>
                </a:solidFill>
              </a14:hiddenFill>
            </a:ext>
          </a:extLst>
        </p:spPr>
      </p:pic>
      <p:pic>
        <p:nvPicPr>
          <p:cNvPr id="134" name="Picture 4" descr="Image result for covea">
            <a:extLst>
              <a:ext uri="{FF2B5EF4-FFF2-40B4-BE49-F238E27FC236}">
                <a16:creationId xmlns:a16="http://schemas.microsoft.com/office/drawing/2014/main" id="{804E3570-5C81-4C92-915F-0C0A037114CA}"/>
              </a:ext>
            </a:extLst>
          </p:cNvPr>
          <p:cNvPicPr>
            <a:picLocks noChangeAspect="1" noChangeArrowheads="1"/>
          </p:cNvPicPr>
          <p:nvPr/>
        </p:nvPicPr>
        <p:blipFill>
          <a:blip r:embed="rId33" cstate="print">
            <a:extLst>
              <a:ext uri="{28A0092B-C50C-407E-A947-70E740481C1C}">
                <a14:useLocalDpi xmlns:a14="http://schemas.microsoft.com/office/drawing/2010/main" val="0"/>
              </a:ext>
            </a:extLst>
          </a:blip>
          <a:srcRect/>
          <a:stretch>
            <a:fillRect/>
          </a:stretch>
        </p:blipFill>
        <p:spPr bwMode="auto">
          <a:xfrm>
            <a:off x="3220432" y="2364897"/>
            <a:ext cx="253862" cy="253862"/>
          </a:xfrm>
          <a:prstGeom prst="rect">
            <a:avLst/>
          </a:prstGeom>
          <a:noFill/>
          <a:extLst>
            <a:ext uri="{909E8E84-426E-40DD-AFC4-6F175D3DCCD1}">
              <a14:hiddenFill xmlns:a14="http://schemas.microsoft.com/office/drawing/2010/main">
                <a:solidFill>
                  <a:srgbClr val="FFFFFF"/>
                </a:solidFill>
              </a14:hiddenFill>
            </a:ext>
          </a:extLst>
        </p:spPr>
      </p:pic>
      <p:pic>
        <p:nvPicPr>
          <p:cNvPr id="139" name="Picture 6" descr="Image result for axa">
            <a:extLst>
              <a:ext uri="{FF2B5EF4-FFF2-40B4-BE49-F238E27FC236}">
                <a16:creationId xmlns:a16="http://schemas.microsoft.com/office/drawing/2014/main" id="{82805E27-F91C-4B67-8E42-7CDCAF1868E1}"/>
              </a:ext>
            </a:extLst>
          </p:cNvPr>
          <p:cNvPicPr>
            <a:picLocks noChangeAspect="1" noChangeArrowheads="1"/>
          </p:cNvPicPr>
          <p:nvPr/>
        </p:nvPicPr>
        <p:blipFill>
          <a:blip r:embed="rId34" cstate="print">
            <a:extLst>
              <a:ext uri="{28A0092B-C50C-407E-A947-70E740481C1C}">
                <a14:useLocalDpi xmlns:a14="http://schemas.microsoft.com/office/drawing/2010/main" val="0"/>
              </a:ext>
            </a:extLst>
          </a:blip>
          <a:srcRect/>
          <a:stretch>
            <a:fillRect/>
          </a:stretch>
        </p:blipFill>
        <p:spPr bwMode="auto">
          <a:xfrm>
            <a:off x="2107983" y="2352060"/>
            <a:ext cx="268121" cy="268121"/>
          </a:xfrm>
          <a:prstGeom prst="rect">
            <a:avLst/>
          </a:prstGeom>
          <a:noFill/>
          <a:extLst>
            <a:ext uri="{909E8E84-426E-40DD-AFC4-6F175D3DCCD1}">
              <a14:hiddenFill xmlns:a14="http://schemas.microsoft.com/office/drawing/2010/main">
                <a:solidFill>
                  <a:srgbClr val="FFFFFF"/>
                </a:solidFill>
              </a14:hiddenFill>
            </a:ext>
          </a:extLst>
        </p:spPr>
      </p:pic>
      <p:pic>
        <p:nvPicPr>
          <p:cNvPr id="140" name="Picture 2" descr="3ID Désamiantage (Groupe RESILIANS) | Prévention amiante">
            <a:extLst>
              <a:ext uri="{FF2B5EF4-FFF2-40B4-BE49-F238E27FC236}">
                <a16:creationId xmlns:a16="http://schemas.microsoft.com/office/drawing/2014/main" id="{46ED3783-72A2-4ADB-85A4-661F9710DF32}"/>
              </a:ext>
            </a:extLst>
          </p:cNvPr>
          <p:cNvPicPr>
            <a:picLocks noChangeAspect="1" noChangeArrowheads="1"/>
          </p:cNvPicPr>
          <p:nvPr/>
        </p:nvPicPr>
        <p:blipFill>
          <a:blip r:embed="rId35" cstate="print">
            <a:clrChange>
              <a:clrFrom>
                <a:srgbClr val="FAFAFA"/>
              </a:clrFrom>
              <a:clrTo>
                <a:srgbClr val="FAFAFA">
                  <a:alpha val="0"/>
                </a:srgbClr>
              </a:clrTo>
            </a:clrChange>
            <a:extLst>
              <a:ext uri="{28A0092B-C50C-407E-A947-70E740481C1C}">
                <a14:useLocalDpi xmlns:a14="http://schemas.microsoft.com/office/drawing/2010/main" val="0"/>
              </a:ext>
            </a:extLst>
          </a:blip>
          <a:srcRect/>
          <a:stretch>
            <a:fillRect/>
          </a:stretch>
        </p:blipFill>
        <p:spPr bwMode="auto">
          <a:xfrm>
            <a:off x="2998986" y="4039243"/>
            <a:ext cx="416148" cy="110668"/>
          </a:xfrm>
          <a:prstGeom prst="rect">
            <a:avLst/>
          </a:prstGeom>
          <a:noFill/>
          <a:extLst>
            <a:ext uri="{909E8E84-426E-40DD-AFC4-6F175D3DCCD1}">
              <a14:hiddenFill xmlns:a14="http://schemas.microsoft.com/office/drawing/2010/main">
                <a:solidFill>
                  <a:srgbClr val="FFFFFF"/>
                </a:solidFill>
              </a14:hiddenFill>
            </a:ext>
          </a:extLst>
        </p:spPr>
      </p:pic>
      <p:pic>
        <p:nvPicPr>
          <p:cNvPr id="141" name="Image 243">
            <a:extLst>
              <a:ext uri="{FF2B5EF4-FFF2-40B4-BE49-F238E27FC236}">
                <a16:creationId xmlns:a16="http://schemas.microsoft.com/office/drawing/2014/main" id="{5CE2E925-F9E3-498C-8172-5A3A9DAF3A27}"/>
              </a:ext>
            </a:extLst>
          </p:cNvPr>
          <p:cNvPicPr>
            <a:picLocks noChangeAspect="1"/>
          </p:cNvPicPr>
          <p:nvPr/>
        </p:nvPicPr>
        <p:blipFill>
          <a:blip r:embed="rId36">
            <a:clrChange>
              <a:clrFrom>
                <a:srgbClr val="F5F5F5"/>
              </a:clrFrom>
              <a:clrTo>
                <a:srgbClr val="F5F5F5">
                  <a:alpha val="0"/>
                </a:srgbClr>
              </a:clrTo>
            </a:clrChange>
          </a:blip>
          <a:stretch>
            <a:fillRect/>
          </a:stretch>
        </p:blipFill>
        <p:spPr>
          <a:xfrm>
            <a:off x="4077204" y="4177278"/>
            <a:ext cx="325956" cy="159782"/>
          </a:xfrm>
          <a:prstGeom prst="rect">
            <a:avLst/>
          </a:prstGeom>
        </p:spPr>
      </p:pic>
      <p:pic>
        <p:nvPicPr>
          <p:cNvPr id="146" name="Image 22" descr="Une image contenant texte, signe, rouge, clipart&#10;&#10;Description générée automatiquement">
            <a:extLst>
              <a:ext uri="{FF2B5EF4-FFF2-40B4-BE49-F238E27FC236}">
                <a16:creationId xmlns:a16="http://schemas.microsoft.com/office/drawing/2014/main" id="{834C075C-3512-4FDE-B66E-7F5B1282E85B}"/>
              </a:ext>
            </a:extLst>
          </p:cNvPr>
          <p:cNvPicPr>
            <a:picLocks noChangeAspect="1"/>
          </p:cNvPicPr>
          <p:nvPr/>
        </p:nvPicPr>
        <p:blipFill>
          <a:blip r:embed="rId37" cstate="print">
            <a:extLst>
              <a:ext uri="{28A0092B-C50C-407E-A947-70E740481C1C}">
                <a14:useLocalDpi xmlns:a14="http://schemas.microsoft.com/office/drawing/2010/main" val="0"/>
              </a:ext>
            </a:extLst>
          </a:blip>
          <a:stretch>
            <a:fillRect/>
          </a:stretch>
        </p:blipFill>
        <p:spPr>
          <a:xfrm>
            <a:off x="3038822" y="4190277"/>
            <a:ext cx="346032" cy="138128"/>
          </a:xfrm>
          <a:prstGeom prst="rect">
            <a:avLst/>
          </a:prstGeom>
        </p:spPr>
      </p:pic>
      <p:pic>
        <p:nvPicPr>
          <p:cNvPr id="153" name="Image 24">
            <a:extLst>
              <a:ext uri="{FF2B5EF4-FFF2-40B4-BE49-F238E27FC236}">
                <a16:creationId xmlns:a16="http://schemas.microsoft.com/office/drawing/2014/main" id="{F61397DA-A9F5-4E9C-A95F-2708C6C826FB}"/>
              </a:ext>
            </a:extLst>
          </p:cNvPr>
          <p:cNvPicPr>
            <a:picLocks noChangeAspect="1"/>
          </p:cNvPicPr>
          <p:nvPr/>
        </p:nvPicPr>
        <p:blipFill>
          <a:blip r:embed="rId38" cstate="print">
            <a:extLst>
              <a:ext uri="{28A0092B-C50C-407E-A947-70E740481C1C}">
                <a14:useLocalDpi xmlns:a14="http://schemas.microsoft.com/office/drawing/2010/main" val="0"/>
              </a:ext>
            </a:extLst>
          </a:blip>
          <a:stretch>
            <a:fillRect/>
          </a:stretch>
        </p:blipFill>
        <p:spPr>
          <a:xfrm>
            <a:off x="4026929" y="4384395"/>
            <a:ext cx="426506" cy="207422"/>
          </a:xfrm>
          <a:prstGeom prst="rect">
            <a:avLst/>
          </a:prstGeom>
        </p:spPr>
      </p:pic>
      <p:sp>
        <p:nvSpPr>
          <p:cNvPr id="173" name="Bulle narrative : rectangle 116">
            <a:extLst>
              <a:ext uri="{FF2B5EF4-FFF2-40B4-BE49-F238E27FC236}">
                <a16:creationId xmlns:a16="http://schemas.microsoft.com/office/drawing/2014/main" id="{BE452BF0-402D-4BCD-91A6-3CEC4D05BAD1}"/>
              </a:ext>
            </a:extLst>
          </p:cNvPr>
          <p:cNvSpPr/>
          <p:nvPr/>
        </p:nvSpPr>
        <p:spPr>
          <a:xfrm>
            <a:off x="5506034" y="2345709"/>
            <a:ext cx="3893459" cy="2929311"/>
          </a:xfrm>
          <a:prstGeom prst="wedgeRectCallout">
            <a:avLst>
              <a:gd name="adj1" fmla="val -62755"/>
              <a:gd name="adj2" fmla="val 20942"/>
            </a:avLst>
          </a:prstGeom>
          <a:solidFill>
            <a:schemeClr val="bg1"/>
          </a:solidFill>
          <a:ln w="12700">
            <a:solidFill>
              <a:schemeClr val="accent1">
                <a:lumMod val="20000"/>
                <a:lumOff val="80000"/>
              </a:schemeClr>
            </a:solidFill>
          </a:ln>
          <a:effectLst>
            <a:outerShdw blurRad="50800" dist="38100" dir="2700000" algn="tl"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tIns="46800" rtlCol="0" anchor="t"/>
          <a:lstStyle/>
          <a:p>
            <a:pPr algn="ctr">
              <a:spcAft>
                <a:spcPts val="1200"/>
              </a:spcAft>
            </a:pPr>
            <a:r>
              <a:rPr lang="en-US" sz="1000" b="1" dirty="0">
                <a:solidFill>
                  <a:schemeClr val="tx1"/>
                </a:solidFill>
              </a:rPr>
              <a:t>Risk #1 </a:t>
            </a:r>
          </a:p>
          <a:p>
            <a:pPr marL="171450" indent="-171450" algn="l">
              <a:spcAft>
                <a:spcPts val="600"/>
              </a:spcAft>
              <a:buFont typeface="Arial" panose="020B0604020202020204" pitchFamily="34" charset="0"/>
              <a:buChar char="•"/>
            </a:pPr>
            <a:r>
              <a:rPr lang="en-US" sz="1000" b="1" dirty="0">
                <a:solidFill>
                  <a:schemeClr val="tx1"/>
                </a:solidFill>
              </a:rPr>
              <a:t>Risk:</a:t>
            </a:r>
            <a:r>
              <a:rPr lang="en-US" sz="1000" dirty="0">
                <a:solidFill>
                  <a:schemeClr val="tx1"/>
                </a:solidFill>
              </a:rPr>
              <a:t> </a:t>
            </a:r>
            <a:r>
              <a:rPr lang="en-US" sz="1000" dirty="0" err="1">
                <a:solidFill>
                  <a:schemeClr val="accent5">
                    <a:lumMod val="75000"/>
                  </a:schemeClr>
                </a:solidFill>
              </a:rPr>
              <a:t>Sinapps</a:t>
            </a:r>
            <a:r>
              <a:rPr lang="en-US" sz="1000" dirty="0">
                <a:solidFill>
                  <a:schemeClr val="tx1"/>
                </a:solidFill>
              </a:rPr>
              <a:t>, by providing to REN providers an </a:t>
            </a:r>
            <a:r>
              <a:rPr lang="en-US" sz="1000" dirty="0">
                <a:solidFill>
                  <a:schemeClr val="accent5">
                    <a:lumMod val="75000"/>
                  </a:schemeClr>
                </a:solidFill>
              </a:rPr>
              <a:t>interface</a:t>
            </a:r>
            <a:r>
              <a:rPr lang="en-US" sz="1000" dirty="0">
                <a:solidFill>
                  <a:schemeClr val="tx1"/>
                </a:solidFill>
              </a:rPr>
              <a:t> with </a:t>
            </a:r>
            <a:r>
              <a:rPr lang="en-US" sz="1000" dirty="0">
                <a:solidFill>
                  <a:schemeClr val="accent5">
                    <a:lumMod val="75000"/>
                  </a:schemeClr>
                </a:solidFill>
              </a:rPr>
              <a:t>insurances</a:t>
            </a:r>
            <a:r>
              <a:rPr lang="en-US" sz="1000" dirty="0">
                <a:solidFill>
                  <a:schemeClr val="tx1"/>
                </a:solidFill>
              </a:rPr>
              <a:t> and expertise companies and </a:t>
            </a:r>
            <a:r>
              <a:rPr lang="en-US" sz="1000" dirty="0">
                <a:solidFill>
                  <a:schemeClr val="accent5">
                    <a:lumMod val="75000"/>
                  </a:schemeClr>
                </a:solidFill>
              </a:rPr>
              <a:t>workflow management tools</a:t>
            </a:r>
            <a:r>
              <a:rPr lang="en-US" sz="1000" dirty="0">
                <a:solidFill>
                  <a:schemeClr val="tx1"/>
                </a:solidFill>
              </a:rPr>
              <a:t>, </a:t>
            </a:r>
            <a:r>
              <a:rPr lang="en-US" sz="1000" dirty="0">
                <a:solidFill>
                  <a:schemeClr val="accent5">
                    <a:lumMod val="75000"/>
                  </a:schemeClr>
                </a:solidFill>
              </a:rPr>
              <a:t>reduces</a:t>
            </a:r>
            <a:r>
              <a:rPr lang="en-US" sz="1000" dirty="0">
                <a:solidFill>
                  <a:schemeClr val="accent5"/>
                </a:solidFill>
              </a:rPr>
              <a:t> </a:t>
            </a:r>
            <a:r>
              <a:rPr lang="en-US" sz="1000" dirty="0">
                <a:solidFill>
                  <a:schemeClr val="accent5">
                    <a:lumMod val="75000"/>
                  </a:schemeClr>
                </a:solidFill>
              </a:rPr>
              <a:t>barriers to entry </a:t>
            </a:r>
            <a:r>
              <a:rPr lang="en-US" sz="1000" dirty="0">
                <a:solidFill>
                  <a:schemeClr val="tx1"/>
                </a:solidFill>
              </a:rPr>
              <a:t>and favors the </a:t>
            </a:r>
            <a:r>
              <a:rPr lang="en-US" sz="1000" dirty="0">
                <a:solidFill>
                  <a:schemeClr val="accent5">
                    <a:lumMod val="75000"/>
                  </a:schemeClr>
                </a:solidFill>
              </a:rPr>
              <a:t>emergence of small REN providers</a:t>
            </a:r>
          </a:p>
          <a:p>
            <a:pPr marL="171450" indent="-171450" algn="l">
              <a:spcAft>
                <a:spcPts val="300"/>
              </a:spcAft>
              <a:buFont typeface="Arial" panose="020B0604020202020204" pitchFamily="34" charset="0"/>
              <a:buChar char="•"/>
            </a:pPr>
            <a:r>
              <a:rPr lang="en-US" sz="1000" b="1" dirty="0">
                <a:solidFill>
                  <a:schemeClr val="tx1"/>
                </a:solidFill>
              </a:rPr>
              <a:t>Assessment: </a:t>
            </a:r>
            <a:r>
              <a:rPr lang="en-US" sz="1000" dirty="0">
                <a:solidFill>
                  <a:schemeClr val="tx1"/>
                </a:solidFill>
              </a:rPr>
              <a:t>Although it is limited as of today as </a:t>
            </a:r>
            <a:r>
              <a:rPr lang="en-US" sz="1000" dirty="0" err="1">
                <a:solidFill>
                  <a:schemeClr val="tx1"/>
                </a:solidFill>
              </a:rPr>
              <a:t>Sinapps</a:t>
            </a:r>
            <a:r>
              <a:rPr lang="en-US" sz="1000" dirty="0">
                <a:solidFill>
                  <a:schemeClr val="tx1"/>
                </a:solidFill>
              </a:rPr>
              <a:t> adoption remains low, this risk could increase in the mid-term as:</a:t>
            </a:r>
          </a:p>
          <a:p>
            <a:pPr marL="628650" lvl="1" indent="-171450">
              <a:spcAft>
                <a:spcPts val="300"/>
              </a:spcAft>
              <a:buFont typeface="Courier New" panose="02070309020205020404" pitchFamily="49" charset="0"/>
              <a:buChar char="o"/>
            </a:pPr>
            <a:r>
              <a:rPr lang="en-US" sz="1000" dirty="0">
                <a:solidFill>
                  <a:schemeClr val="tx1"/>
                </a:solidFill>
              </a:rPr>
              <a:t>The </a:t>
            </a:r>
            <a:r>
              <a:rPr lang="en-US" sz="1000" dirty="0" err="1">
                <a:solidFill>
                  <a:schemeClr val="accent5">
                    <a:lumMod val="75000"/>
                  </a:schemeClr>
                </a:solidFill>
              </a:rPr>
              <a:t>Sinapps</a:t>
            </a:r>
            <a:r>
              <a:rPr lang="en-US" sz="1000" dirty="0">
                <a:solidFill>
                  <a:schemeClr val="accent5">
                    <a:lumMod val="75000"/>
                  </a:schemeClr>
                </a:solidFill>
              </a:rPr>
              <a:t> tools </a:t>
            </a:r>
            <a:r>
              <a:rPr lang="en-US" sz="1000" dirty="0">
                <a:solidFill>
                  <a:schemeClr val="tx1"/>
                </a:solidFill>
              </a:rPr>
              <a:t>gives small REN providers the ability to </a:t>
            </a:r>
            <a:r>
              <a:rPr lang="en-US" sz="1000" dirty="0">
                <a:solidFill>
                  <a:schemeClr val="accent5">
                    <a:lumMod val="75000"/>
                  </a:schemeClr>
                </a:solidFill>
              </a:rPr>
              <a:t>connect with insurances </a:t>
            </a:r>
            <a:r>
              <a:rPr lang="en-US" sz="1000" dirty="0">
                <a:solidFill>
                  <a:schemeClr val="tx1"/>
                </a:solidFill>
              </a:rPr>
              <a:t>and therefore </a:t>
            </a:r>
            <a:r>
              <a:rPr lang="en-US" sz="1000" dirty="0">
                <a:solidFill>
                  <a:schemeClr val="accent5">
                    <a:lumMod val="75000"/>
                  </a:schemeClr>
                </a:solidFill>
              </a:rPr>
              <a:t>increase the competition</a:t>
            </a:r>
          </a:p>
          <a:p>
            <a:pPr marL="628650" lvl="1" indent="-171450">
              <a:spcAft>
                <a:spcPts val="300"/>
              </a:spcAft>
              <a:buFont typeface="Courier New" panose="02070309020205020404" pitchFamily="49" charset="0"/>
              <a:buChar char="o"/>
            </a:pPr>
            <a:r>
              <a:rPr lang="en-US" sz="1000" dirty="0">
                <a:solidFill>
                  <a:schemeClr val="tx1"/>
                </a:solidFill>
              </a:rPr>
              <a:t>The </a:t>
            </a:r>
            <a:r>
              <a:rPr lang="en-US" sz="1000" dirty="0" err="1">
                <a:solidFill>
                  <a:schemeClr val="accent5">
                    <a:lumMod val="75000"/>
                  </a:schemeClr>
                </a:solidFill>
              </a:rPr>
              <a:t>Sinapps</a:t>
            </a:r>
            <a:r>
              <a:rPr lang="en-US" sz="1000" dirty="0">
                <a:solidFill>
                  <a:schemeClr val="accent5">
                    <a:lumMod val="75000"/>
                  </a:schemeClr>
                </a:solidFill>
              </a:rPr>
              <a:t> workstation facilitates </a:t>
            </a:r>
            <a:r>
              <a:rPr lang="en-US" sz="1000" dirty="0">
                <a:solidFill>
                  <a:schemeClr val="tx1"/>
                </a:solidFill>
              </a:rPr>
              <a:t>the </a:t>
            </a:r>
            <a:r>
              <a:rPr lang="en-US" sz="1000" dirty="0">
                <a:solidFill>
                  <a:schemeClr val="accent5">
                    <a:lumMod val="75000"/>
                  </a:schemeClr>
                </a:solidFill>
              </a:rPr>
              <a:t>workflow management </a:t>
            </a:r>
            <a:r>
              <a:rPr lang="en-US" sz="1000" dirty="0">
                <a:solidFill>
                  <a:schemeClr val="tx1"/>
                </a:solidFill>
              </a:rPr>
              <a:t>for small REN providers that have not invested in sophisticated software and might enable them to </a:t>
            </a:r>
            <a:r>
              <a:rPr lang="en-US" sz="1000" dirty="0">
                <a:solidFill>
                  <a:schemeClr val="accent5">
                    <a:lumMod val="75000"/>
                  </a:schemeClr>
                </a:solidFill>
              </a:rPr>
              <a:t>compete with more advanced </a:t>
            </a:r>
            <a:r>
              <a:rPr lang="en-US" sz="1000" dirty="0">
                <a:solidFill>
                  <a:schemeClr val="tx1"/>
                </a:solidFill>
              </a:rPr>
              <a:t>REN players as Hestia</a:t>
            </a:r>
          </a:p>
        </p:txBody>
      </p:sp>
      <p:grpSp>
        <p:nvGrpSpPr>
          <p:cNvPr id="174" name="Group 4">
            <a:extLst>
              <a:ext uri="{FF2B5EF4-FFF2-40B4-BE49-F238E27FC236}">
                <a16:creationId xmlns:a16="http://schemas.microsoft.com/office/drawing/2014/main" id="{A0BB3FDD-90CE-41D8-A9A8-8AB886A3F374}"/>
              </a:ext>
            </a:extLst>
          </p:cNvPr>
          <p:cNvGrpSpPr>
            <a:grpSpLocks noChangeAspect="1"/>
          </p:cNvGrpSpPr>
          <p:nvPr/>
        </p:nvGrpSpPr>
        <p:grpSpPr bwMode="auto">
          <a:xfrm>
            <a:off x="8533607" y="2374874"/>
            <a:ext cx="217267" cy="257654"/>
            <a:chOff x="811" y="719"/>
            <a:chExt cx="694" cy="823"/>
          </a:xfrm>
          <a:solidFill>
            <a:schemeClr val="accent6"/>
          </a:solidFill>
        </p:grpSpPr>
        <p:sp>
          <p:nvSpPr>
            <p:cNvPr id="175" name="Freeform 5">
              <a:extLst>
                <a:ext uri="{FF2B5EF4-FFF2-40B4-BE49-F238E27FC236}">
                  <a16:creationId xmlns:a16="http://schemas.microsoft.com/office/drawing/2014/main" id="{F8857BB0-F1A7-483C-9990-E66D57EBD5CD}"/>
                </a:ext>
              </a:extLst>
            </p:cNvPr>
            <p:cNvSpPr>
              <a:spLocks/>
            </p:cNvSpPr>
            <p:nvPr/>
          </p:nvSpPr>
          <p:spPr bwMode="auto">
            <a:xfrm>
              <a:off x="811" y="800"/>
              <a:ext cx="93" cy="742"/>
            </a:xfrm>
            <a:custGeom>
              <a:avLst/>
              <a:gdLst>
                <a:gd name="T0" fmla="*/ 4 w 8"/>
                <a:gd name="T1" fmla="*/ 0 h 64"/>
                <a:gd name="T2" fmla="*/ 0 w 8"/>
                <a:gd name="T3" fmla="*/ 4 h 64"/>
                <a:gd name="T4" fmla="*/ 0 w 8"/>
                <a:gd name="T5" fmla="*/ 64 h 64"/>
                <a:gd name="T6" fmla="*/ 8 w 8"/>
                <a:gd name="T7" fmla="*/ 64 h 64"/>
                <a:gd name="T8" fmla="*/ 8 w 8"/>
                <a:gd name="T9" fmla="*/ 4 h 64"/>
                <a:gd name="T10" fmla="*/ 4 w 8"/>
                <a:gd name="T11" fmla="*/ 0 h 64"/>
              </a:gdLst>
              <a:ahLst/>
              <a:cxnLst>
                <a:cxn ang="0">
                  <a:pos x="T0" y="T1"/>
                </a:cxn>
                <a:cxn ang="0">
                  <a:pos x="T2" y="T3"/>
                </a:cxn>
                <a:cxn ang="0">
                  <a:pos x="T4" y="T5"/>
                </a:cxn>
                <a:cxn ang="0">
                  <a:pos x="T6" y="T7"/>
                </a:cxn>
                <a:cxn ang="0">
                  <a:pos x="T8" y="T9"/>
                </a:cxn>
                <a:cxn ang="0">
                  <a:pos x="T10" y="T11"/>
                </a:cxn>
              </a:cxnLst>
              <a:rect l="0" t="0" r="r" b="b"/>
              <a:pathLst>
                <a:path w="8" h="64">
                  <a:moveTo>
                    <a:pt x="4" y="0"/>
                  </a:moveTo>
                  <a:cubicBezTo>
                    <a:pt x="2" y="0"/>
                    <a:pt x="0" y="2"/>
                    <a:pt x="0" y="4"/>
                  </a:cubicBezTo>
                  <a:cubicBezTo>
                    <a:pt x="0" y="64"/>
                    <a:pt x="0" y="64"/>
                    <a:pt x="0" y="64"/>
                  </a:cubicBezTo>
                  <a:cubicBezTo>
                    <a:pt x="8" y="64"/>
                    <a:pt x="8" y="64"/>
                    <a:pt x="8" y="64"/>
                  </a:cubicBezTo>
                  <a:cubicBezTo>
                    <a:pt x="8" y="4"/>
                    <a:pt x="8" y="4"/>
                    <a:pt x="8" y="4"/>
                  </a:cubicBezTo>
                  <a:cubicBezTo>
                    <a:pt x="8" y="2"/>
                    <a:pt x="7"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7" name="Freeform 6">
              <a:extLst>
                <a:ext uri="{FF2B5EF4-FFF2-40B4-BE49-F238E27FC236}">
                  <a16:creationId xmlns:a16="http://schemas.microsoft.com/office/drawing/2014/main" id="{17BBA2F2-7420-48E0-846D-ED85F7E2D045}"/>
                </a:ext>
              </a:extLst>
            </p:cNvPr>
            <p:cNvSpPr>
              <a:spLocks/>
            </p:cNvSpPr>
            <p:nvPr/>
          </p:nvSpPr>
          <p:spPr bwMode="auto">
            <a:xfrm>
              <a:off x="950" y="719"/>
              <a:ext cx="555" cy="741"/>
            </a:xfrm>
            <a:custGeom>
              <a:avLst/>
              <a:gdLst>
                <a:gd name="T0" fmla="*/ 0 w 48"/>
                <a:gd name="T1" fmla="*/ 16 h 64"/>
                <a:gd name="T2" fmla="*/ 0 w 48"/>
                <a:gd name="T3" fmla="*/ 48 h 64"/>
                <a:gd name="T4" fmla="*/ 48 w 48"/>
                <a:gd name="T5" fmla="*/ 44 h 64"/>
                <a:gd name="T6" fmla="*/ 48 w 48"/>
                <a:gd name="T7" fmla="*/ 12 h 64"/>
                <a:gd name="T8" fmla="*/ 0 w 48"/>
                <a:gd name="T9" fmla="*/ 16 h 64"/>
              </a:gdLst>
              <a:ahLst/>
              <a:cxnLst>
                <a:cxn ang="0">
                  <a:pos x="T0" y="T1"/>
                </a:cxn>
                <a:cxn ang="0">
                  <a:pos x="T2" y="T3"/>
                </a:cxn>
                <a:cxn ang="0">
                  <a:pos x="T4" y="T5"/>
                </a:cxn>
                <a:cxn ang="0">
                  <a:pos x="T6" y="T7"/>
                </a:cxn>
                <a:cxn ang="0">
                  <a:pos x="T8" y="T9"/>
                </a:cxn>
              </a:cxnLst>
              <a:rect l="0" t="0" r="r" b="b"/>
              <a:pathLst>
                <a:path w="48" h="64">
                  <a:moveTo>
                    <a:pt x="0" y="16"/>
                  </a:moveTo>
                  <a:cubicBezTo>
                    <a:pt x="0" y="48"/>
                    <a:pt x="0" y="48"/>
                    <a:pt x="0" y="48"/>
                  </a:cubicBezTo>
                  <a:cubicBezTo>
                    <a:pt x="24" y="32"/>
                    <a:pt x="24" y="64"/>
                    <a:pt x="48" y="44"/>
                  </a:cubicBezTo>
                  <a:cubicBezTo>
                    <a:pt x="48" y="12"/>
                    <a:pt x="48" y="12"/>
                    <a:pt x="48" y="12"/>
                  </a:cubicBezTo>
                  <a:cubicBezTo>
                    <a:pt x="24" y="32"/>
                    <a:pt x="24" y="0"/>
                    <a:pt x="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78" name="Group 4">
            <a:extLst>
              <a:ext uri="{FF2B5EF4-FFF2-40B4-BE49-F238E27FC236}">
                <a16:creationId xmlns:a16="http://schemas.microsoft.com/office/drawing/2014/main" id="{4997958F-B88E-4FA0-AA5D-B60AF20950D7}"/>
              </a:ext>
            </a:extLst>
          </p:cNvPr>
          <p:cNvGrpSpPr>
            <a:grpSpLocks noChangeAspect="1"/>
          </p:cNvGrpSpPr>
          <p:nvPr/>
        </p:nvGrpSpPr>
        <p:grpSpPr bwMode="auto">
          <a:xfrm>
            <a:off x="397578" y="6443654"/>
            <a:ext cx="217267" cy="257654"/>
            <a:chOff x="811" y="719"/>
            <a:chExt cx="694" cy="823"/>
          </a:xfrm>
          <a:solidFill>
            <a:schemeClr val="accent3"/>
          </a:solidFill>
        </p:grpSpPr>
        <p:sp>
          <p:nvSpPr>
            <p:cNvPr id="179" name="Freeform 5">
              <a:extLst>
                <a:ext uri="{FF2B5EF4-FFF2-40B4-BE49-F238E27FC236}">
                  <a16:creationId xmlns:a16="http://schemas.microsoft.com/office/drawing/2014/main" id="{6D7C949B-1B81-4D9C-9891-BAC9498DEA81}"/>
                </a:ext>
              </a:extLst>
            </p:cNvPr>
            <p:cNvSpPr>
              <a:spLocks/>
            </p:cNvSpPr>
            <p:nvPr/>
          </p:nvSpPr>
          <p:spPr bwMode="auto">
            <a:xfrm>
              <a:off x="811" y="800"/>
              <a:ext cx="93" cy="742"/>
            </a:xfrm>
            <a:custGeom>
              <a:avLst/>
              <a:gdLst>
                <a:gd name="T0" fmla="*/ 4 w 8"/>
                <a:gd name="T1" fmla="*/ 0 h 64"/>
                <a:gd name="T2" fmla="*/ 0 w 8"/>
                <a:gd name="T3" fmla="*/ 4 h 64"/>
                <a:gd name="T4" fmla="*/ 0 w 8"/>
                <a:gd name="T5" fmla="*/ 64 h 64"/>
                <a:gd name="T6" fmla="*/ 8 w 8"/>
                <a:gd name="T7" fmla="*/ 64 h 64"/>
                <a:gd name="T8" fmla="*/ 8 w 8"/>
                <a:gd name="T9" fmla="*/ 4 h 64"/>
                <a:gd name="T10" fmla="*/ 4 w 8"/>
                <a:gd name="T11" fmla="*/ 0 h 64"/>
              </a:gdLst>
              <a:ahLst/>
              <a:cxnLst>
                <a:cxn ang="0">
                  <a:pos x="T0" y="T1"/>
                </a:cxn>
                <a:cxn ang="0">
                  <a:pos x="T2" y="T3"/>
                </a:cxn>
                <a:cxn ang="0">
                  <a:pos x="T4" y="T5"/>
                </a:cxn>
                <a:cxn ang="0">
                  <a:pos x="T6" y="T7"/>
                </a:cxn>
                <a:cxn ang="0">
                  <a:pos x="T8" y="T9"/>
                </a:cxn>
                <a:cxn ang="0">
                  <a:pos x="T10" y="T11"/>
                </a:cxn>
              </a:cxnLst>
              <a:rect l="0" t="0" r="r" b="b"/>
              <a:pathLst>
                <a:path w="8" h="64">
                  <a:moveTo>
                    <a:pt x="4" y="0"/>
                  </a:moveTo>
                  <a:cubicBezTo>
                    <a:pt x="2" y="0"/>
                    <a:pt x="0" y="2"/>
                    <a:pt x="0" y="4"/>
                  </a:cubicBezTo>
                  <a:cubicBezTo>
                    <a:pt x="0" y="64"/>
                    <a:pt x="0" y="64"/>
                    <a:pt x="0" y="64"/>
                  </a:cubicBezTo>
                  <a:cubicBezTo>
                    <a:pt x="8" y="64"/>
                    <a:pt x="8" y="64"/>
                    <a:pt x="8" y="64"/>
                  </a:cubicBezTo>
                  <a:cubicBezTo>
                    <a:pt x="8" y="4"/>
                    <a:pt x="8" y="4"/>
                    <a:pt x="8" y="4"/>
                  </a:cubicBezTo>
                  <a:cubicBezTo>
                    <a:pt x="8" y="2"/>
                    <a:pt x="7"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00" dirty="0"/>
            </a:p>
          </p:txBody>
        </p:sp>
        <p:sp>
          <p:nvSpPr>
            <p:cNvPr id="180" name="Freeform 6">
              <a:extLst>
                <a:ext uri="{FF2B5EF4-FFF2-40B4-BE49-F238E27FC236}">
                  <a16:creationId xmlns:a16="http://schemas.microsoft.com/office/drawing/2014/main" id="{D2736CBB-3F2F-412A-B5A6-81C99D83A8BF}"/>
                </a:ext>
              </a:extLst>
            </p:cNvPr>
            <p:cNvSpPr>
              <a:spLocks/>
            </p:cNvSpPr>
            <p:nvPr/>
          </p:nvSpPr>
          <p:spPr bwMode="auto">
            <a:xfrm>
              <a:off x="950" y="719"/>
              <a:ext cx="555" cy="741"/>
            </a:xfrm>
            <a:custGeom>
              <a:avLst/>
              <a:gdLst>
                <a:gd name="T0" fmla="*/ 0 w 48"/>
                <a:gd name="T1" fmla="*/ 16 h 64"/>
                <a:gd name="T2" fmla="*/ 0 w 48"/>
                <a:gd name="T3" fmla="*/ 48 h 64"/>
                <a:gd name="T4" fmla="*/ 48 w 48"/>
                <a:gd name="T5" fmla="*/ 44 h 64"/>
                <a:gd name="T6" fmla="*/ 48 w 48"/>
                <a:gd name="T7" fmla="*/ 12 h 64"/>
                <a:gd name="T8" fmla="*/ 0 w 48"/>
                <a:gd name="T9" fmla="*/ 16 h 64"/>
              </a:gdLst>
              <a:ahLst/>
              <a:cxnLst>
                <a:cxn ang="0">
                  <a:pos x="T0" y="T1"/>
                </a:cxn>
                <a:cxn ang="0">
                  <a:pos x="T2" y="T3"/>
                </a:cxn>
                <a:cxn ang="0">
                  <a:pos x="T4" y="T5"/>
                </a:cxn>
                <a:cxn ang="0">
                  <a:pos x="T6" y="T7"/>
                </a:cxn>
                <a:cxn ang="0">
                  <a:pos x="T8" y="T9"/>
                </a:cxn>
              </a:cxnLst>
              <a:rect l="0" t="0" r="r" b="b"/>
              <a:pathLst>
                <a:path w="48" h="64">
                  <a:moveTo>
                    <a:pt x="0" y="16"/>
                  </a:moveTo>
                  <a:cubicBezTo>
                    <a:pt x="0" y="48"/>
                    <a:pt x="0" y="48"/>
                    <a:pt x="0" y="48"/>
                  </a:cubicBezTo>
                  <a:cubicBezTo>
                    <a:pt x="24" y="32"/>
                    <a:pt x="24" y="64"/>
                    <a:pt x="48" y="44"/>
                  </a:cubicBezTo>
                  <a:cubicBezTo>
                    <a:pt x="48" y="12"/>
                    <a:pt x="48" y="12"/>
                    <a:pt x="48" y="12"/>
                  </a:cubicBezTo>
                  <a:cubicBezTo>
                    <a:pt x="24" y="32"/>
                    <a:pt x="24" y="0"/>
                    <a:pt x="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00" dirty="0"/>
            </a:p>
          </p:txBody>
        </p:sp>
      </p:grpSp>
      <p:grpSp>
        <p:nvGrpSpPr>
          <p:cNvPr id="181" name="Group 4">
            <a:extLst>
              <a:ext uri="{FF2B5EF4-FFF2-40B4-BE49-F238E27FC236}">
                <a16:creationId xmlns:a16="http://schemas.microsoft.com/office/drawing/2014/main" id="{1FAE4F7F-18DC-45E0-A190-D439E4E9D64D}"/>
              </a:ext>
            </a:extLst>
          </p:cNvPr>
          <p:cNvGrpSpPr>
            <a:grpSpLocks noChangeAspect="1"/>
          </p:cNvGrpSpPr>
          <p:nvPr/>
        </p:nvGrpSpPr>
        <p:grpSpPr bwMode="auto">
          <a:xfrm>
            <a:off x="1378785" y="6443654"/>
            <a:ext cx="217267" cy="257654"/>
            <a:chOff x="811" y="719"/>
            <a:chExt cx="694" cy="823"/>
          </a:xfrm>
          <a:solidFill>
            <a:schemeClr val="accent6"/>
          </a:solidFill>
        </p:grpSpPr>
        <p:sp>
          <p:nvSpPr>
            <p:cNvPr id="182" name="Freeform 5">
              <a:extLst>
                <a:ext uri="{FF2B5EF4-FFF2-40B4-BE49-F238E27FC236}">
                  <a16:creationId xmlns:a16="http://schemas.microsoft.com/office/drawing/2014/main" id="{A12CA5EC-88C6-48FB-8D81-C59D27D96CCF}"/>
                </a:ext>
              </a:extLst>
            </p:cNvPr>
            <p:cNvSpPr>
              <a:spLocks/>
            </p:cNvSpPr>
            <p:nvPr/>
          </p:nvSpPr>
          <p:spPr bwMode="auto">
            <a:xfrm>
              <a:off x="811" y="800"/>
              <a:ext cx="93" cy="742"/>
            </a:xfrm>
            <a:custGeom>
              <a:avLst/>
              <a:gdLst>
                <a:gd name="T0" fmla="*/ 4 w 8"/>
                <a:gd name="T1" fmla="*/ 0 h 64"/>
                <a:gd name="T2" fmla="*/ 0 w 8"/>
                <a:gd name="T3" fmla="*/ 4 h 64"/>
                <a:gd name="T4" fmla="*/ 0 w 8"/>
                <a:gd name="T5" fmla="*/ 64 h 64"/>
                <a:gd name="T6" fmla="*/ 8 w 8"/>
                <a:gd name="T7" fmla="*/ 64 h 64"/>
                <a:gd name="T8" fmla="*/ 8 w 8"/>
                <a:gd name="T9" fmla="*/ 4 h 64"/>
                <a:gd name="T10" fmla="*/ 4 w 8"/>
                <a:gd name="T11" fmla="*/ 0 h 64"/>
              </a:gdLst>
              <a:ahLst/>
              <a:cxnLst>
                <a:cxn ang="0">
                  <a:pos x="T0" y="T1"/>
                </a:cxn>
                <a:cxn ang="0">
                  <a:pos x="T2" y="T3"/>
                </a:cxn>
                <a:cxn ang="0">
                  <a:pos x="T4" y="T5"/>
                </a:cxn>
                <a:cxn ang="0">
                  <a:pos x="T6" y="T7"/>
                </a:cxn>
                <a:cxn ang="0">
                  <a:pos x="T8" y="T9"/>
                </a:cxn>
                <a:cxn ang="0">
                  <a:pos x="T10" y="T11"/>
                </a:cxn>
              </a:cxnLst>
              <a:rect l="0" t="0" r="r" b="b"/>
              <a:pathLst>
                <a:path w="8" h="64">
                  <a:moveTo>
                    <a:pt x="4" y="0"/>
                  </a:moveTo>
                  <a:cubicBezTo>
                    <a:pt x="2" y="0"/>
                    <a:pt x="0" y="2"/>
                    <a:pt x="0" y="4"/>
                  </a:cubicBezTo>
                  <a:cubicBezTo>
                    <a:pt x="0" y="64"/>
                    <a:pt x="0" y="64"/>
                    <a:pt x="0" y="64"/>
                  </a:cubicBezTo>
                  <a:cubicBezTo>
                    <a:pt x="8" y="64"/>
                    <a:pt x="8" y="64"/>
                    <a:pt x="8" y="64"/>
                  </a:cubicBezTo>
                  <a:cubicBezTo>
                    <a:pt x="8" y="4"/>
                    <a:pt x="8" y="4"/>
                    <a:pt x="8" y="4"/>
                  </a:cubicBezTo>
                  <a:cubicBezTo>
                    <a:pt x="8" y="2"/>
                    <a:pt x="7"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3" name="Freeform 6">
              <a:extLst>
                <a:ext uri="{FF2B5EF4-FFF2-40B4-BE49-F238E27FC236}">
                  <a16:creationId xmlns:a16="http://schemas.microsoft.com/office/drawing/2014/main" id="{8B1515F0-3ABD-4055-902B-E0A71F29D8A9}"/>
                </a:ext>
              </a:extLst>
            </p:cNvPr>
            <p:cNvSpPr>
              <a:spLocks/>
            </p:cNvSpPr>
            <p:nvPr/>
          </p:nvSpPr>
          <p:spPr bwMode="auto">
            <a:xfrm>
              <a:off x="950" y="719"/>
              <a:ext cx="555" cy="741"/>
            </a:xfrm>
            <a:custGeom>
              <a:avLst/>
              <a:gdLst>
                <a:gd name="T0" fmla="*/ 0 w 48"/>
                <a:gd name="T1" fmla="*/ 16 h 64"/>
                <a:gd name="T2" fmla="*/ 0 w 48"/>
                <a:gd name="T3" fmla="*/ 48 h 64"/>
                <a:gd name="T4" fmla="*/ 48 w 48"/>
                <a:gd name="T5" fmla="*/ 44 h 64"/>
                <a:gd name="T6" fmla="*/ 48 w 48"/>
                <a:gd name="T7" fmla="*/ 12 h 64"/>
                <a:gd name="T8" fmla="*/ 0 w 48"/>
                <a:gd name="T9" fmla="*/ 16 h 64"/>
              </a:gdLst>
              <a:ahLst/>
              <a:cxnLst>
                <a:cxn ang="0">
                  <a:pos x="T0" y="T1"/>
                </a:cxn>
                <a:cxn ang="0">
                  <a:pos x="T2" y="T3"/>
                </a:cxn>
                <a:cxn ang="0">
                  <a:pos x="T4" y="T5"/>
                </a:cxn>
                <a:cxn ang="0">
                  <a:pos x="T6" y="T7"/>
                </a:cxn>
                <a:cxn ang="0">
                  <a:pos x="T8" y="T9"/>
                </a:cxn>
              </a:cxnLst>
              <a:rect l="0" t="0" r="r" b="b"/>
              <a:pathLst>
                <a:path w="48" h="64">
                  <a:moveTo>
                    <a:pt x="0" y="16"/>
                  </a:moveTo>
                  <a:cubicBezTo>
                    <a:pt x="0" y="48"/>
                    <a:pt x="0" y="48"/>
                    <a:pt x="0" y="48"/>
                  </a:cubicBezTo>
                  <a:cubicBezTo>
                    <a:pt x="24" y="32"/>
                    <a:pt x="24" y="64"/>
                    <a:pt x="48" y="44"/>
                  </a:cubicBezTo>
                  <a:cubicBezTo>
                    <a:pt x="48" y="12"/>
                    <a:pt x="48" y="12"/>
                    <a:pt x="48" y="12"/>
                  </a:cubicBezTo>
                  <a:cubicBezTo>
                    <a:pt x="24" y="32"/>
                    <a:pt x="24" y="0"/>
                    <a:pt x="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84" name="TextBox 183">
            <a:extLst>
              <a:ext uri="{FF2B5EF4-FFF2-40B4-BE49-F238E27FC236}">
                <a16:creationId xmlns:a16="http://schemas.microsoft.com/office/drawing/2014/main" id="{2D6BD341-2669-45B8-8E10-F13130479C8B}"/>
              </a:ext>
            </a:extLst>
          </p:cNvPr>
          <p:cNvSpPr txBox="1"/>
          <p:nvPr/>
        </p:nvSpPr>
        <p:spPr>
          <a:xfrm>
            <a:off x="707650" y="6464759"/>
            <a:ext cx="611065" cy="215444"/>
          </a:xfrm>
          <a:prstGeom prst="rect">
            <a:avLst/>
          </a:prstGeom>
          <a:noFill/>
        </p:spPr>
        <p:txBody>
          <a:bodyPr wrap="none" rtlCol="0">
            <a:spAutoFit/>
          </a:bodyPr>
          <a:lstStyle/>
          <a:p>
            <a:pPr algn="l"/>
            <a:r>
              <a:rPr lang="en-US" sz="800" dirty="0"/>
              <a:t>Low risk</a:t>
            </a:r>
          </a:p>
        </p:txBody>
      </p:sp>
      <p:sp>
        <p:nvSpPr>
          <p:cNvPr id="185" name="TextBox 184">
            <a:extLst>
              <a:ext uri="{FF2B5EF4-FFF2-40B4-BE49-F238E27FC236}">
                <a16:creationId xmlns:a16="http://schemas.microsoft.com/office/drawing/2014/main" id="{5AE57E1A-6506-4F9C-A94E-27A1D75F149A}"/>
              </a:ext>
            </a:extLst>
          </p:cNvPr>
          <p:cNvSpPr txBox="1"/>
          <p:nvPr/>
        </p:nvSpPr>
        <p:spPr>
          <a:xfrm>
            <a:off x="1796186" y="6464759"/>
            <a:ext cx="813043" cy="215444"/>
          </a:xfrm>
          <a:prstGeom prst="rect">
            <a:avLst/>
          </a:prstGeom>
          <a:noFill/>
        </p:spPr>
        <p:txBody>
          <a:bodyPr wrap="none" rtlCol="0">
            <a:spAutoFit/>
          </a:bodyPr>
          <a:lstStyle/>
          <a:p>
            <a:pPr algn="l"/>
            <a:r>
              <a:rPr lang="en-US" sz="800" dirty="0"/>
              <a:t>Medium risk</a:t>
            </a:r>
          </a:p>
        </p:txBody>
      </p:sp>
      <p:sp>
        <p:nvSpPr>
          <p:cNvPr id="124" name="ZoneTexte 95">
            <a:extLst>
              <a:ext uri="{FF2B5EF4-FFF2-40B4-BE49-F238E27FC236}">
                <a16:creationId xmlns:a16="http://schemas.microsoft.com/office/drawing/2014/main" id="{D6C1E53A-55EC-4A78-A526-02C0AC2C60BB}"/>
              </a:ext>
            </a:extLst>
          </p:cNvPr>
          <p:cNvSpPr txBox="1"/>
          <p:nvPr/>
        </p:nvSpPr>
        <p:spPr>
          <a:xfrm>
            <a:off x="2397493" y="4546038"/>
            <a:ext cx="128384" cy="153888"/>
          </a:xfrm>
          <a:prstGeom prst="rect">
            <a:avLst/>
          </a:prstGeom>
          <a:noFill/>
        </p:spPr>
        <p:txBody>
          <a:bodyPr wrap="square" lIns="0" tIns="0" rIns="0" bIns="0" rtlCol="0">
            <a:spAutoFit/>
          </a:bodyPr>
          <a:lstStyle/>
          <a:p>
            <a:pPr algn="l"/>
            <a:r>
              <a:rPr lang="en-US" sz="1000" dirty="0"/>
              <a:t>…</a:t>
            </a:r>
          </a:p>
        </p:txBody>
      </p:sp>
      <p:sp>
        <p:nvSpPr>
          <p:cNvPr id="126" name="ZoneTexte 95">
            <a:extLst>
              <a:ext uri="{FF2B5EF4-FFF2-40B4-BE49-F238E27FC236}">
                <a16:creationId xmlns:a16="http://schemas.microsoft.com/office/drawing/2014/main" id="{ED54800C-53A0-4A95-B01D-6800A323DD3B}"/>
              </a:ext>
            </a:extLst>
          </p:cNvPr>
          <p:cNvSpPr txBox="1"/>
          <p:nvPr/>
        </p:nvSpPr>
        <p:spPr>
          <a:xfrm>
            <a:off x="3531877" y="4488106"/>
            <a:ext cx="128384" cy="153888"/>
          </a:xfrm>
          <a:prstGeom prst="rect">
            <a:avLst/>
          </a:prstGeom>
          <a:noFill/>
        </p:spPr>
        <p:txBody>
          <a:bodyPr wrap="square" lIns="0" tIns="0" rIns="0" bIns="0" rtlCol="0">
            <a:spAutoFit/>
          </a:bodyPr>
          <a:lstStyle/>
          <a:p>
            <a:pPr algn="l"/>
            <a:r>
              <a:rPr lang="en-US" sz="1000" dirty="0"/>
              <a:t>…</a:t>
            </a:r>
          </a:p>
        </p:txBody>
      </p:sp>
      <p:sp>
        <p:nvSpPr>
          <p:cNvPr id="136" name="ZoneTexte 95">
            <a:extLst>
              <a:ext uri="{FF2B5EF4-FFF2-40B4-BE49-F238E27FC236}">
                <a16:creationId xmlns:a16="http://schemas.microsoft.com/office/drawing/2014/main" id="{84C28327-00A2-4711-A8BF-996CFA88AC98}"/>
              </a:ext>
            </a:extLst>
          </p:cNvPr>
          <p:cNvSpPr txBox="1"/>
          <p:nvPr/>
        </p:nvSpPr>
        <p:spPr>
          <a:xfrm>
            <a:off x="1057081" y="5002521"/>
            <a:ext cx="128384" cy="153888"/>
          </a:xfrm>
          <a:prstGeom prst="rect">
            <a:avLst/>
          </a:prstGeom>
          <a:noFill/>
        </p:spPr>
        <p:txBody>
          <a:bodyPr wrap="square" lIns="0" tIns="0" rIns="0" bIns="0" rtlCol="0">
            <a:spAutoFit/>
          </a:bodyPr>
          <a:lstStyle/>
          <a:p>
            <a:pPr algn="l"/>
            <a:r>
              <a:rPr lang="en-US" sz="1000" dirty="0"/>
              <a:t>…</a:t>
            </a:r>
          </a:p>
        </p:txBody>
      </p:sp>
      <p:sp>
        <p:nvSpPr>
          <p:cNvPr id="137" name="ZoneTexte 95">
            <a:extLst>
              <a:ext uri="{FF2B5EF4-FFF2-40B4-BE49-F238E27FC236}">
                <a16:creationId xmlns:a16="http://schemas.microsoft.com/office/drawing/2014/main" id="{AEE977AB-712C-41D1-AD50-0C0BDEF0923D}"/>
              </a:ext>
            </a:extLst>
          </p:cNvPr>
          <p:cNvSpPr txBox="1"/>
          <p:nvPr/>
        </p:nvSpPr>
        <p:spPr>
          <a:xfrm>
            <a:off x="4561798" y="4488106"/>
            <a:ext cx="128384" cy="153888"/>
          </a:xfrm>
          <a:prstGeom prst="rect">
            <a:avLst/>
          </a:prstGeom>
          <a:noFill/>
        </p:spPr>
        <p:txBody>
          <a:bodyPr wrap="square" lIns="0" tIns="0" rIns="0" bIns="0" rtlCol="0">
            <a:spAutoFit/>
          </a:bodyPr>
          <a:lstStyle/>
          <a:p>
            <a:pPr algn="l"/>
            <a:r>
              <a:rPr lang="en-US" sz="1000" dirty="0"/>
              <a:t>…</a:t>
            </a:r>
          </a:p>
        </p:txBody>
      </p:sp>
      <p:sp>
        <p:nvSpPr>
          <p:cNvPr id="138" name="ZoneTexte 99">
            <a:extLst>
              <a:ext uri="{FF2B5EF4-FFF2-40B4-BE49-F238E27FC236}">
                <a16:creationId xmlns:a16="http://schemas.microsoft.com/office/drawing/2014/main" id="{3ED5E0DD-7898-41FC-9518-B99CF6724888}"/>
              </a:ext>
            </a:extLst>
          </p:cNvPr>
          <p:cNvSpPr txBox="1"/>
          <p:nvPr/>
        </p:nvSpPr>
        <p:spPr>
          <a:xfrm>
            <a:off x="8889682" y="586053"/>
            <a:ext cx="1016318" cy="169277"/>
          </a:xfrm>
          <a:prstGeom prst="rect">
            <a:avLst/>
          </a:prstGeom>
          <a:solidFill>
            <a:schemeClr val="bg1"/>
          </a:solidFill>
        </p:spPr>
        <p:txBody>
          <a:bodyPr wrap="square" lIns="144000" rIns="144000" bIns="0" anchor="ctr">
            <a:spAutoFit/>
          </a:bodyPr>
          <a:lstStyle>
            <a:defPPr>
              <a:defRPr lang="fr-FR"/>
            </a:defPPr>
            <a:lvl1pPr algn="ctr">
              <a:defRPr sz="1100" b="1">
                <a:solidFill>
                  <a:srgbClr val="009DB0"/>
                </a:solidFill>
                <a:latin typeface="+mj-lt"/>
              </a:defRPr>
            </a:lvl1pPr>
          </a:lstStyle>
          <a:p>
            <a:pPr marL="0" marR="0" indent="0" algn="ctr" defTabSz="914400" eaLnBrk="1" fontAlgn="base" latinLnBrk="0" hangingPunct="1">
              <a:lnSpc>
                <a:spcPct val="100000"/>
              </a:lnSpc>
              <a:spcBef>
                <a:spcPct val="0"/>
              </a:spcBef>
              <a:spcAft>
                <a:spcPct val="0"/>
              </a:spcAft>
              <a:buClrTx/>
              <a:buSzTx/>
              <a:buFontTx/>
              <a:buNone/>
              <a:tabLst/>
            </a:pPr>
            <a:r>
              <a:rPr kumimoji="0" lang="en-US" sz="800" i="1" u="none" strike="noStrike" cap="none" normalizeH="0" baseline="0" dirty="0">
                <a:ln>
                  <a:noFill/>
                </a:ln>
                <a:effectLst/>
              </a:rPr>
              <a:t>1. </a:t>
            </a:r>
            <a:r>
              <a:rPr lang="en-US" sz="800" i="1" dirty="0"/>
              <a:t>Risk #1</a:t>
            </a:r>
            <a:endParaRPr kumimoji="0" lang="en-US" sz="800" i="1" u="none" strike="noStrike" cap="none" normalizeH="0" baseline="0" dirty="0">
              <a:ln>
                <a:noFill/>
              </a:ln>
              <a:effectLst/>
            </a:endParaRPr>
          </a:p>
        </p:txBody>
      </p:sp>
      <p:sp>
        <p:nvSpPr>
          <p:cNvPr id="204" name="Rectangle 203">
            <a:extLst>
              <a:ext uri="{FF2B5EF4-FFF2-40B4-BE49-F238E27FC236}">
                <a16:creationId xmlns:a16="http://schemas.microsoft.com/office/drawing/2014/main" id="{6CC6C49E-D434-403F-BE50-A7622E04ADF6}"/>
              </a:ext>
            </a:extLst>
          </p:cNvPr>
          <p:cNvSpPr/>
          <p:nvPr/>
        </p:nvSpPr>
        <p:spPr>
          <a:xfrm>
            <a:off x="9034671" y="72798"/>
            <a:ext cx="684094" cy="450621"/>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Arial" panose="020B0604020202020204" pitchFamily="34" charset="0"/>
              <a:buChar char="•"/>
            </a:pPr>
            <a:endParaRPr lang="en-US" sz="1000" dirty="0">
              <a:solidFill>
                <a:schemeClr val="tx1"/>
              </a:solidFill>
            </a:endParaRPr>
          </a:p>
        </p:txBody>
      </p:sp>
      <p:sp>
        <p:nvSpPr>
          <p:cNvPr id="205" name="Rectangle 204">
            <a:extLst>
              <a:ext uri="{FF2B5EF4-FFF2-40B4-BE49-F238E27FC236}">
                <a16:creationId xmlns:a16="http://schemas.microsoft.com/office/drawing/2014/main" id="{32F079B9-FFF1-42AB-9B15-BC9184FFBCAF}"/>
              </a:ext>
            </a:extLst>
          </p:cNvPr>
          <p:cNvSpPr/>
          <p:nvPr/>
        </p:nvSpPr>
        <p:spPr>
          <a:xfrm>
            <a:off x="9112759" y="424396"/>
            <a:ext cx="568370" cy="63914"/>
          </a:xfrm>
          <a:prstGeom prst="rect">
            <a:avLst/>
          </a:prstGeom>
          <a:solidFill>
            <a:schemeClr val="accent5">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Arial" panose="020B0604020202020204" pitchFamily="34" charset="0"/>
              <a:buChar char="•"/>
            </a:pPr>
            <a:endParaRPr lang="en-US" sz="1000" dirty="0">
              <a:solidFill>
                <a:schemeClr val="accent5">
                  <a:lumMod val="20000"/>
                  <a:lumOff val="80000"/>
                </a:schemeClr>
              </a:solidFill>
            </a:endParaRPr>
          </a:p>
        </p:txBody>
      </p:sp>
      <p:sp>
        <p:nvSpPr>
          <p:cNvPr id="206" name="Rectangle 205">
            <a:extLst>
              <a:ext uri="{FF2B5EF4-FFF2-40B4-BE49-F238E27FC236}">
                <a16:creationId xmlns:a16="http://schemas.microsoft.com/office/drawing/2014/main" id="{89686EE2-3C88-4AA0-87A1-4BC04B48AB02}"/>
              </a:ext>
            </a:extLst>
          </p:cNvPr>
          <p:cNvSpPr/>
          <p:nvPr/>
        </p:nvSpPr>
        <p:spPr>
          <a:xfrm>
            <a:off x="9072308" y="182296"/>
            <a:ext cx="92661" cy="224680"/>
          </a:xfrm>
          <a:prstGeom prst="rect">
            <a:avLst/>
          </a:prstGeom>
          <a:solidFill>
            <a:schemeClr val="accent5"/>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Arial" panose="020B0604020202020204" pitchFamily="34" charset="0"/>
              <a:buChar char="•"/>
            </a:pPr>
            <a:endParaRPr lang="en-US" sz="1000" dirty="0">
              <a:solidFill>
                <a:schemeClr val="tx1"/>
              </a:solidFill>
            </a:endParaRPr>
          </a:p>
        </p:txBody>
      </p:sp>
      <p:sp>
        <p:nvSpPr>
          <p:cNvPr id="207" name="Rectangle 206">
            <a:extLst>
              <a:ext uri="{FF2B5EF4-FFF2-40B4-BE49-F238E27FC236}">
                <a16:creationId xmlns:a16="http://schemas.microsoft.com/office/drawing/2014/main" id="{AC37BD0B-23A7-4DB4-B2F5-65C70DADE73C}"/>
              </a:ext>
            </a:extLst>
          </p:cNvPr>
          <p:cNvSpPr/>
          <p:nvPr/>
        </p:nvSpPr>
        <p:spPr>
          <a:xfrm>
            <a:off x="9112759" y="107907"/>
            <a:ext cx="568370" cy="63914"/>
          </a:xfrm>
          <a:prstGeom prst="rect">
            <a:avLst/>
          </a:prstGeom>
          <a:solidFill>
            <a:schemeClr val="accent5">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Arial" panose="020B0604020202020204" pitchFamily="34" charset="0"/>
              <a:buChar char="•"/>
            </a:pPr>
            <a:endParaRPr lang="en-US" sz="1000" dirty="0">
              <a:solidFill>
                <a:schemeClr val="accent5">
                  <a:lumMod val="20000"/>
                  <a:lumOff val="80000"/>
                </a:schemeClr>
              </a:solidFill>
            </a:endParaRPr>
          </a:p>
        </p:txBody>
      </p:sp>
      <p:sp>
        <p:nvSpPr>
          <p:cNvPr id="208" name="Rectangle 207">
            <a:extLst>
              <a:ext uri="{FF2B5EF4-FFF2-40B4-BE49-F238E27FC236}">
                <a16:creationId xmlns:a16="http://schemas.microsoft.com/office/drawing/2014/main" id="{742E52DF-B90F-44D4-9B0A-5774B4121BA9}"/>
              </a:ext>
            </a:extLst>
          </p:cNvPr>
          <p:cNvSpPr/>
          <p:nvPr/>
        </p:nvSpPr>
        <p:spPr>
          <a:xfrm>
            <a:off x="9198317" y="212701"/>
            <a:ext cx="150670" cy="163871"/>
          </a:xfrm>
          <a:prstGeom prst="rect">
            <a:avLst/>
          </a:prstGeom>
          <a:solidFill>
            <a:srgbClr val="4BACC6"/>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endParaRPr lang="en-US" sz="1000" dirty="0">
              <a:solidFill>
                <a:schemeClr val="tx1"/>
              </a:solidFill>
            </a:endParaRPr>
          </a:p>
        </p:txBody>
      </p:sp>
      <p:sp>
        <p:nvSpPr>
          <p:cNvPr id="209" name="Rectangle 208">
            <a:extLst>
              <a:ext uri="{FF2B5EF4-FFF2-40B4-BE49-F238E27FC236}">
                <a16:creationId xmlns:a16="http://schemas.microsoft.com/office/drawing/2014/main" id="{FE8ADA23-A482-4A71-B96C-4FF784FF76A5}"/>
              </a:ext>
            </a:extLst>
          </p:cNvPr>
          <p:cNvSpPr/>
          <p:nvPr/>
        </p:nvSpPr>
        <p:spPr>
          <a:xfrm>
            <a:off x="9382335" y="212700"/>
            <a:ext cx="298794" cy="163872"/>
          </a:xfrm>
          <a:prstGeom prst="rect">
            <a:avLst/>
          </a:prstGeom>
          <a:solidFill>
            <a:schemeClr val="accent5">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endParaRPr lang="en-US" sz="1000" dirty="0">
              <a:solidFill>
                <a:schemeClr val="tx1"/>
              </a:solidFill>
            </a:endParaRPr>
          </a:p>
        </p:txBody>
      </p:sp>
      <p:sp>
        <p:nvSpPr>
          <p:cNvPr id="210" name="Rectangle 209">
            <a:extLst>
              <a:ext uri="{FF2B5EF4-FFF2-40B4-BE49-F238E27FC236}">
                <a16:creationId xmlns:a16="http://schemas.microsoft.com/office/drawing/2014/main" id="{F8F6D5DC-83D8-4EDF-96BE-EA0B142DCE81}"/>
              </a:ext>
            </a:extLst>
          </p:cNvPr>
          <p:cNvSpPr/>
          <p:nvPr/>
        </p:nvSpPr>
        <p:spPr>
          <a:xfrm>
            <a:off x="9405524" y="246921"/>
            <a:ext cx="120750" cy="95431"/>
          </a:xfrm>
          <a:prstGeom prst="rect">
            <a:avLst/>
          </a:prstGeom>
          <a:solidFill>
            <a:schemeClr val="bg1">
              <a:lumMod val="95000"/>
            </a:schemeClr>
          </a:solidFill>
          <a:ln w="317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endParaRPr lang="en-US" sz="1000" dirty="0">
              <a:solidFill>
                <a:schemeClr val="tx1"/>
              </a:solidFill>
            </a:endParaRPr>
          </a:p>
        </p:txBody>
      </p:sp>
      <p:sp>
        <p:nvSpPr>
          <p:cNvPr id="211" name="Rectangle 210">
            <a:extLst>
              <a:ext uri="{FF2B5EF4-FFF2-40B4-BE49-F238E27FC236}">
                <a16:creationId xmlns:a16="http://schemas.microsoft.com/office/drawing/2014/main" id="{03AEBBA0-73DD-4747-AD0F-3B8EC27C90DB}"/>
              </a:ext>
            </a:extLst>
          </p:cNvPr>
          <p:cNvSpPr/>
          <p:nvPr/>
        </p:nvSpPr>
        <p:spPr>
          <a:xfrm>
            <a:off x="9537190" y="246921"/>
            <a:ext cx="120750" cy="95431"/>
          </a:xfrm>
          <a:prstGeom prst="rect">
            <a:avLst/>
          </a:prstGeom>
          <a:solidFill>
            <a:schemeClr val="bg1">
              <a:lumMod val="95000"/>
            </a:schemeClr>
          </a:solidFill>
          <a:ln w="317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Arial" panose="020B0604020202020204" pitchFamily="34" charset="0"/>
              <a:buChar char="•"/>
            </a:pPr>
            <a:endParaRPr lang="en-US" sz="1000" dirty="0">
              <a:solidFill>
                <a:schemeClr val="tx1"/>
              </a:solidFill>
            </a:endParaRPr>
          </a:p>
        </p:txBody>
      </p:sp>
      <p:pic>
        <p:nvPicPr>
          <p:cNvPr id="135" name="Picture 232">
            <a:extLst>
              <a:ext uri="{FF2B5EF4-FFF2-40B4-BE49-F238E27FC236}">
                <a16:creationId xmlns:a16="http://schemas.microsoft.com/office/drawing/2014/main" id="{92FB3B8A-F566-4868-8296-B788963C51C0}"/>
              </a:ext>
            </a:extLst>
          </p:cNvPr>
          <p:cNvPicPr>
            <a:picLocks noChangeAspect="1"/>
          </p:cNvPicPr>
          <p:nvPr/>
        </p:nvPicPr>
        <p:blipFill>
          <a:blip r:embed="rId39"/>
          <a:stretch>
            <a:fillRect/>
          </a:stretch>
        </p:blipFill>
        <p:spPr>
          <a:xfrm>
            <a:off x="357639" y="4913138"/>
            <a:ext cx="594935" cy="215513"/>
          </a:xfrm>
          <a:prstGeom prst="rect">
            <a:avLst/>
          </a:prstGeom>
        </p:spPr>
      </p:pic>
      <p:pic>
        <p:nvPicPr>
          <p:cNvPr id="142" name="Picture 20">
            <a:extLst>
              <a:ext uri="{FF2B5EF4-FFF2-40B4-BE49-F238E27FC236}">
                <a16:creationId xmlns:a16="http://schemas.microsoft.com/office/drawing/2014/main" id="{C10370A7-8D72-4E06-9867-9F8A85C6BBE8}"/>
              </a:ext>
            </a:extLst>
          </p:cNvPr>
          <p:cNvPicPr>
            <a:picLocks noChangeAspect="1"/>
          </p:cNvPicPr>
          <p:nvPr/>
        </p:nvPicPr>
        <p:blipFill>
          <a:blip r:embed="rId40">
            <a:clrChange>
              <a:clrFrom>
                <a:srgbClr val="FFFFFF"/>
              </a:clrFrom>
              <a:clrTo>
                <a:srgbClr val="FFFFFF">
                  <a:alpha val="0"/>
                </a:srgbClr>
              </a:clrTo>
            </a:clrChange>
          </a:blip>
          <a:stretch>
            <a:fillRect/>
          </a:stretch>
        </p:blipFill>
        <p:spPr>
          <a:xfrm>
            <a:off x="1669099" y="3849592"/>
            <a:ext cx="599987" cy="333189"/>
          </a:xfrm>
          <a:prstGeom prst="rect">
            <a:avLst/>
          </a:prstGeom>
        </p:spPr>
      </p:pic>
      <p:pic>
        <p:nvPicPr>
          <p:cNvPr id="143" name="Picture 20">
            <a:extLst>
              <a:ext uri="{FF2B5EF4-FFF2-40B4-BE49-F238E27FC236}">
                <a16:creationId xmlns:a16="http://schemas.microsoft.com/office/drawing/2014/main" id="{3F88F8F2-3067-4E5A-9A7F-1BA8CD087692}"/>
              </a:ext>
            </a:extLst>
          </p:cNvPr>
          <p:cNvPicPr>
            <a:picLocks noChangeAspect="1"/>
          </p:cNvPicPr>
          <p:nvPr/>
        </p:nvPicPr>
        <p:blipFill>
          <a:blip r:embed="rId40">
            <a:clrChange>
              <a:clrFrom>
                <a:srgbClr val="FFFFFF"/>
              </a:clrFrom>
              <a:clrTo>
                <a:srgbClr val="FFFFFF">
                  <a:alpha val="0"/>
                </a:srgbClr>
              </a:clrTo>
            </a:clrChange>
          </a:blip>
          <a:stretch>
            <a:fillRect/>
          </a:stretch>
        </p:blipFill>
        <p:spPr>
          <a:xfrm>
            <a:off x="2910268" y="4331086"/>
            <a:ext cx="599987" cy="333189"/>
          </a:xfrm>
          <a:prstGeom prst="rect">
            <a:avLst/>
          </a:prstGeom>
        </p:spPr>
      </p:pic>
      <p:pic>
        <p:nvPicPr>
          <p:cNvPr id="186" name="Graphique 51" descr="Loupe avec un remplissage uni">
            <a:extLst>
              <a:ext uri="{FF2B5EF4-FFF2-40B4-BE49-F238E27FC236}">
                <a16:creationId xmlns:a16="http://schemas.microsoft.com/office/drawing/2014/main" id="{C4ACC38A-C349-4ECC-A19F-13F8956E6161}"/>
              </a:ext>
            </a:extLst>
          </p:cNvPr>
          <p:cNvPicPr>
            <a:picLocks noChangeAspect="1"/>
          </p:cNvPicPr>
          <p:nvPr/>
        </p:nvPicPr>
        <p:blipFill>
          <a:blip r:embed="rId41" cstate="print">
            <a:extLst>
              <a:ext uri="{28A0092B-C50C-407E-A947-70E740481C1C}">
                <a14:useLocalDpi xmlns:a14="http://schemas.microsoft.com/office/drawing/2010/main" val="0"/>
              </a:ext>
              <a:ext uri="{96DAC541-7B7A-43D3-8B79-37D633B846F1}">
                <asvg:svgBlip xmlns:asvg="http://schemas.microsoft.com/office/drawing/2016/SVG/main" r:embed="rId42"/>
              </a:ext>
            </a:extLst>
          </a:blip>
          <a:stretch>
            <a:fillRect/>
          </a:stretch>
        </p:blipFill>
        <p:spPr>
          <a:xfrm>
            <a:off x="2706843" y="6457901"/>
            <a:ext cx="229161" cy="229161"/>
          </a:xfrm>
          <a:prstGeom prst="rect">
            <a:avLst/>
          </a:prstGeom>
        </p:spPr>
      </p:pic>
      <p:sp>
        <p:nvSpPr>
          <p:cNvPr id="187" name="ZoneTexte 2">
            <a:extLst>
              <a:ext uri="{FF2B5EF4-FFF2-40B4-BE49-F238E27FC236}">
                <a16:creationId xmlns:a16="http://schemas.microsoft.com/office/drawing/2014/main" id="{4E509C62-E7D0-4783-89FC-3579C2552880}"/>
              </a:ext>
            </a:extLst>
          </p:cNvPr>
          <p:cNvSpPr txBox="1"/>
          <p:nvPr/>
        </p:nvSpPr>
        <p:spPr>
          <a:xfrm>
            <a:off x="2951540" y="6403204"/>
            <a:ext cx="1610258" cy="338554"/>
          </a:xfrm>
          <a:prstGeom prst="rect">
            <a:avLst/>
          </a:prstGeom>
          <a:noFill/>
        </p:spPr>
        <p:txBody>
          <a:bodyPr wrap="square" rtlCol="0">
            <a:spAutoFit/>
          </a:bodyPr>
          <a:lstStyle/>
          <a:p>
            <a:pPr algn="l"/>
            <a:r>
              <a:rPr lang="en-US" sz="800" i="1" dirty="0">
                <a:solidFill>
                  <a:schemeClr val="tx2"/>
                </a:solidFill>
              </a:rPr>
              <a:t>Focus on the following pages</a:t>
            </a:r>
          </a:p>
        </p:txBody>
      </p:sp>
      <p:pic>
        <p:nvPicPr>
          <p:cNvPr id="188" name="Graphique 51" descr="Loupe avec un remplissage uni">
            <a:extLst>
              <a:ext uri="{FF2B5EF4-FFF2-40B4-BE49-F238E27FC236}">
                <a16:creationId xmlns:a16="http://schemas.microsoft.com/office/drawing/2014/main" id="{F5B76051-3F2A-467C-858B-5D8F5DFFAA89}"/>
              </a:ext>
            </a:extLst>
          </p:cNvPr>
          <p:cNvPicPr>
            <a:picLocks noChangeAspect="1"/>
          </p:cNvPicPr>
          <p:nvPr/>
        </p:nvPicPr>
        <p:blipFill>
          <a:blip r:embed="rId41" cstate="print">
            <a:extLst>
              <a:ext uri="{28A0092B-C50C-407E-A947-70E740481C1C}">
                <a14:useLocalDpi xmlns:a14="http://schemas.microsoft.com/office/drawing/2010/main" val="0"/>
              </a:ext>
              <a:ext uri="{96DAC541-7B7A-43D3-8B79-37D633B846F1}">
                <asvg:svgBlip xmlns:asvg="http://schemas.microsoft.com/office/drawing/2016/SVG/main" r:embed="rId42"/>
              </a:ext>
            </a:extLst>
          </a:blip>
          <a:stretch>
            <a:fillRect/>
          </a:stretch>
        </p:blipFill>
        <p:spPr>
          <a:xfrm>
            <a:off x="967424" y="4660660"/>
            <a:ext cx="229161" cy="229161"/>
          </a:xfrm>
          <a:prstGeom prst="rect">
            <a:avLst/>
          </a:prstGeom>
        </p:spPr>
      </p:pic>
    </p:spTree>
    <p:extLst>
      <p:ext uri="{BB962C8B-B14F-4D97-AF65-F5344CB8AC3E}">
        <p14:creationId xmlns:p14="http://schemas.microsoft.com/office/powerpoint/2010/main" val="400362596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t 3" hidden="1">
            <a:extLst>
              <a:ext uri="{FF2B5EF4-FFF2-40B4-BE49-F238E27FC236}">
                <a16:creationId xmlns:a16="http://schemas.microsoft.com/office/drawing/2014/main" id="{94A1FA70-75C7-4697-BDFD-BE281399CCBB}"/>
              </a:ext>
            </a:extLst>
          </p:cNvPr>
          <p:cNvGraphicFramePr>
            <a:graphicFrameLocks noChangeAspect="1"/>
          </p:cNvGraphicFramePr>
          <p:nvPr>
            <p:custDataLst>
              <p:tags r:id="rId1"/>
            </p:custDataLst>
            <p:extLst>
              <p:ext uri="{D42A27DB-BD31-4B8C-83A1-F6EECF244321}">
                <p14:modId xmlns:p14="http://schemas.microsoft.com/office/powerpoint/2010/main" val="373795193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15" imgH="416" progId="TCLayout.ActiveDocument.1">
                  <p:embed/>
                </p:oleObj>
              </mc:Choice>
              <mc:Fallback>
                <p:oleObj name="think-cell Slide" r:id="rId3" imgW="415" imgH="416" progId="TCLayout.ActiveDocument.1">
                  <p:embed/>
                  <p:pic>
                    <p:nvPicPr>
                      <p:cNvPr id="4" name="Objet 3" hidden="1">
                        <a:extLst>
                          <a:ext uri="{FF2B5EF4-FFF2-40B4-BE49-F238E27FC236}">
                            <a16:creationId xmlns:a16="http://schemas.microsoft.com/office/drawing/2014/main" id="{94A1FA70-75C7-4697-BDFD-BE281399CCBB}"/>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re 1">
            <a:extLst>
              <a:ext uri="{FF2B5EF4-FFF2-40B4-BE49-F238E27FC236}">
                <a16:creationId xmlns:a16="http://schemas.microsoft.com/office/drawing/2014/main" id="{13177ED9-F236-4FEB-A676-BB6F2C98ABD8}"/>
              </a:ext>
            </a:extLst>
          </p:cNvPr>
          <p:cNvSpPr>
            <a:spLocks noGrp="1"/>
          </p:cNvSpPr>
          <p:nvPr>
            <p:ph type="ctrTitle"/>
          </p:nvPr>
        </p:nvSpPr>
        <p:spPr>
          <a:xfrm>
            <a:off x="584515" y="116632"/>
            <a:ext cx="8305167" cy="576064"/>
          </a:xfrm>
        </p:spPr>
        <p:txBody>
          <a:bodyPr vert="horz"/>
          <a:lstStyle/>
          <a:p>
            <a:r>
              <a:rPr lang="en-US" sz="1300" b="0" dirty="0"/>
              <a:t>In an attempt to achieve the </a:t>
            </a:r>
            <a:r>
              <a:rPr lang="en-US" sz="1300" b="0" dirty="0">
                <a:solidFill>
                  <a:schemeClr val="accent5">
                    <a:lumMod val="75000"/>
                  </a:schemeClr>
                </a:solidFill>
              </a:rPr>
              <a:t>digital transformation of the post-loss industry</a:t>
            </a:r>
            <a:r>
              <a:rPr lang="en-US" sz="1300" b="0" dirty="0"/>
              <a:t>, insurers have modernized the DARVA software used by service providers to create </a:t>
            </a:r>
            <a:r>
              <a:rPr lang="en-US" sz="1300" b="0" dirty="0" err="1">
                <a:solidFill>
                  <a:schemeClr val="accent5">
                    <a:lumMod val="75000"/>
                  </a:schemeClr>
                </a:solidFill>
              </a:rPr>
              <a:t>Sinapps</a:t>
            </a:r>
            <a:r>
              <a:rPr lang="en-US" sz="1300" b="0" dirty="0"/>
              <a:t>, a </a:t>
            </a:r>
            <a:r>
              <a:rPr lang="en-US" sz="1300" b="0" dirty="0">
                <a:solidFill>
                  <a:schemeClr val="accent5">
                    <a:lumMod val="75000"/>
                  </a:schemeClr>
                </a:solidFill>
              </a:rPr>
              <a:t>shared cloud space </a:t>
            </a:r>
            <a:r>
              <a:rPr lang="en-US" sz="1300" b="0" dirty="0"/>
              <a:t>where all stakeholders can collaborate</a:t>
            </a:r>
          </a:p>
        </p:txBody>
      </p:sp>
      <p:sp>
        <p:nvSpPr>
          <p:cNvPr id="19" name="Rectangle 18">
            <a:extLst>
              <a:ext uri="{FF2B5EF4-FFF2-40B4-BE49-F238E27FC236}">
                <a16:creationId xmlns:a16="http://schemas.microsoft.com/office/drawing/2014/main" id="{92BEB8F1-C1CF-4E36-805E-A6856F8CDD12}"/>
              </a:ext>
            </a:extLst>
          </p:cNvPr>
          <p:cNvSpPr/>
          <p:nvPr/>
        </p:nvSpPr>
        <p:spPr>
          <a:xfrm>
            <a:off x="6042079" y="3203550"/>
            <a:ext cx="3669479" cy="1489014"/>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lvl="1" indent="-171450">
              <a:buFont typeface="Arial" panose="020B0604020202020204" pitchFamily="34" charset="0"/>
              <a:buChar char="•"/>
            </a:pPr>
            <a:r>
              <a:rPr lang="en-US" sz="1000" dirty="0">
                <a:solidFill>
                  <a:schemeClr val="tx1"/>
                </a:solidFill>
              </a:rPr>
              <a:t>Accessing loss information: loss pictures, insured person contact information, order of mission, etc.</a:t>
            </a:r>
          </a:p>
          <a:p>
            <a:pPr marL="171450" lvl="1" indent="-171450">
              <a:buFont typeface="Arial" panose="020B0604020202020204" pitchFamily="34" charset="0"/>
              <a:buChar char="•"/>
            </a:pPr>
            <a:r>
              <a:rPr lang="en-US" sz="1000" dirty="0">
                <a:solidFill>
                  <a:schemeClr val="tx1"/>
                </a:solidFill>
              </a:rPr>
              <a:t>Monitoring of the progress of the case: appointments, next steps, etc.</a:t>
            </a:r>
          </a:p>
          <a:p>
            <a:pPr marL="171450" lvl="1" indent="-171450">
              <a:buFont typeface="Arial" panose="020B0604020202020204" pitchFamily="34" charset="0"/>
              <a:buChar char="•"/>
            </a:pPr>
            <a:r>
              <a:rPr lang="en-US" sz="1000" dirty="0">
                <a:solidFill>
                  <a:schemeClr val="tx1"/>
                </a:solidFill>
              </a:rPr>
              <a:t>Structuring of business processes for experts and renovation companies: divide the workflow into sequenced steps </a:t>
            </a:r>
          </a:p>
          <a:p>
            <a:pPr marL="171450" lvl="1" indent="-171450">
              <a:buFont typeface="Arial" panose="020B0604020202020204" pitchFamily="34" charset="0"/>
              <a:buChar char="•"/>
            </a:pPr>
            <a:r>
              <a:rPr lang="en-US" sz="1000" dirty="0">
                <a:solidFill>
                  <a:schemeClr val="tx1"/>
                </a:solidFill>
              </a:rPr>
              <a:t>Managing compensations remotely: sending compensation proposals to insured person</a:t>
            </a:r>
          </a:p>
        </p:txBody>
      </p:sp>
      <p:sp>
        <p:nvSpPr>
          <p:cNvPr id="57" name="Freeform 10">
            <a:extLst>
              <a:ext uri="{FF2B5EF4-FFF2-40B4-BE49-F238E27FC236}">
                <a16:creationId xmlns:a16="http://schemas.microsoft.com/office/drawing/2014/main" id="{AACC9758-A2ED-4421-A4F8-A76E33C47C70}"/>
              </a:ext>
            </a:extLst>
          </p:cNvPr>
          <p:cNvSpPr>
            <a:spLocks noEditPoints="1"/>
          </p:cNvSpPr>
          <p:nvPr/>
        </p:nvSpPr>
        <p:spPr bwMode="auto">
          <a:xfrm>
            <a:off x="240888" y="2544295"/>
            <a:ext cx="238640" cy="238984"/>
          </a:xfrm>
          <a:custGeom>
            <a:avLst/>
            <a:gdLst>
              <a:gd name="T0" fmla="*/ 56 w 60"/>
              <a:gd name="T1" fmla="*/ 28 h 60"/>
              <a:gd name="T2" fmla="*/ 32 w 60"/>
              <a:gd name="T3" fmla="*/ 4 h 60"/>
              <a:gd name="T4" fmla="*/ 32 w 60"/>
              <a:gd name="T5" fmla="*/ 0 h 60"/>
              <a:gd name="T6" fmla="*/ 28 w 60"/>
              <a:gd name="T7" fmla="*/ 0 h 60"/>
              <a:gd name="T8" fmla="*/ 28 w 60"/>
              <a:gd name="T9" fmla="*/ 4 h 60"/>
              <a:gd name="T10" fmla="*/ 5 w 60"/>
              <a:gd name="T11" fmla="*/ 28 h 60"/>
              <a:gd name="T12" fmla="*/ 0 w 60"/>
              <a:gd name="T13" fmla="*/ 28 h 60"/>
              <a:gd name="T14" fmla="*/ 0 w 60"/>
              <a:gd name="T15" fmla="*/ 32 h 60"/>
              <a:gd name="T16" fmla="*/ 5 w 60"/>
              <a:gd name="T17" fmla="*/ 32 h 60"/>
              <a:gd name="T18" fmla="*/ 28 w 60"/>
              <a:gd name="T19" fmla="*/ 56 h 60"/>
              <a:gd name="T20" fmla="*/ 28 w 60"/>
              <a:gd name="T21" fmla="*/ 60 h 60"/>
              <a:gd name="T22" fmla="*/ 32 w 60"/>
              <a:gd name="T23" fmla="*/ 60 h 60"/>
              <a:gd name="T24" fmla="*/ 32 w 60"/>
              <a:gd name="T25" fmla="*/ 56 h 60"/>
              <a:gd name="T26" fmla="*/ 56 w 60"/>
              <a:gd name="T27" fmla="*/ 32 h 60"/>
              <a:gd name="T28" fmla="*/ 60 w 60"/>
              <a:gd name="T29" fmla="*/ 32 h 60"/>
              <a:gd name="T30" fmla="*/ 60 w 60"/>
              <a:gd name="T31" fmla="*/ 28 h 60"/>
              <a:gd name="T32" fmla="*/ 56 w 60"/>
              <a:gd name="T33" fmla="*/ 28 h 60"/>
              <a:gd name="T34" fmla="*/ 52 w 60"/>
              <a:gd name="T35" fmla="*/ 32 h 60"/>
              <a:gd name="T36" fmla="*/ 32 w 60"/>
              <a:gd name="T37" fmla="*/ 52 h 60"/>
              <a:gd name="T38" fmla="*/ 32 w 60"/>
              <a:gd name="T39" fmla="*/ 40 h 60"/>
              <a:gd name="T40" fmla="*/ 28 w 60"/>
              <a:gd name="T41" fmla="*/ 40 h 60"/>
              <a:gd name="T42" fmla="*/ 28 w 60"/>
              <a:gd name="T43" fmla="*/ 52 h 60"/>
              <a:gd name="T44" fmla="*/ 9 w 60"/>
              <a:gd name="T45" fmla="*/ 32 h 60"/>
              <a:gd name="T46" fmla="*/ 20 w 60"/>
              <a:gd name="T47" fmla="*/ 32 h 60"/>
              <a:gd name="T48" fmla="*/ 20 w 60"/>
              <a:gd name="T49" fmla="*/ 28 h 60"/>
              <a:gd name="T50" fmla="*/ 9 w 60"/>
              <a:gd name="T51" fmla="*/ 28 h 60"/>
              <a:gd name="T52" fmla="*/ 28 w 60"/>
              <a:gd name="T53" fmla="*/ 8 h 60"/>
              <a:gd name="T54" fmla="*/ 28 w 60"/>
              <a:gd name="T55" fmla="*/ 20 h 60"/>
              <a:gd name="T56" fmla="*/ 32 w 60"/>
              <a:gd name="T57" fmla="*/ 20 h 60"/>
              <a:gd name="T58" fmla="*/ 32 w 60"/>
              <a:gd name="T59" fmla="*/ 8 h 60"/>
              <a:gd name="T60" fmla="*/ 52 w 60"/>
              <a:gd name="T61" fmla="*/ 28 h 60"/>
              <a:gd name="T62" fmla="*/ 40 w 60"/>
              <a:gd name="T63" fmla="*/ 28 h 60"/>
              <a:gd name="T64" fmla="*/ 40 w 60"/>
              <a:gd name="T65" fmla="*/ 32 h 60"/>
              <a:gd name="T66" fmla="*/ 52 w 60"/>
              <a:gd name="T67" fmla="*/ 3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0" h="60">
                <a:moveTo>
                  <a:pt x="56" y="28"/>
                </a:moveTo>
                <a:cubicBezTo>
                  <a:pt x="55" y="15"/>
                  <a:pt x="45" y="5"/>
                  <a:pt x="32" y="4"/>
                </a:cubicBezTo>
                <a:cubicBezTo>
                  <a:pt x="32" y="0"/>
                  <a:pt x="32" y="0"/>
                  <a:pt x="32" y="0"/>
                </a:cubicBezTo>
                <a:cubicBezTo>
                  <a:pt x="28" y="0"/>
                  <a:pt x="28" y="0"/>
                  <a:pt x="28" y="0"/>
                </a:cubicBezTo>
                <a:cubicBezTo>
                  <a:pt x="28" y="4"/>
                  <a:pt x="28" y="4"/>
                  <a:pt x="28" y="4"/>
                </a:cubicBezTo>
                <a:cubicBezTo>
                  <a:pt x="16" y="5"/>
                  <a:pt x="6" y="15"/>
                  <a:pt x="5" y="28"/>
                </a:cubicBezTo>
                <a:cubicBezTo>
                  <a:pt x="0" y="28"/>
                  <a:pt x="0" y="28"/>
                  <a:pt x="0" y="28"/>
                </a:cubicBezTo>
                <a:cubicBezTo>
                  <a:pt x="0" y="32"/>
                  <a:pt x="0" y="32"/>
                  <a:pt x="0" y="32"/>
                </a:cubicBezTo>
                <a:cubicBezTo>
                  <a:pt x="5" y="32"/>
                  <a:pt x="5" y="32"/>
                  <a:pt x="5" y="32"/>
                </a:cubicBezTo>
                <a:cubicBezTo>
                  <a:pt x="6" y="45"/>
                  <a:pt x="16" y="55"/>
                  <a:pt x="28" y="56"/>
                </a:cubicBezTo>
                <a:cubicBezTo>
                  <a:pt x="28" y="60"/>
                  <a:pt x="28" y="60"/>
                  <a:pt x="28" y="60"/>
                </a:cubicBezTo>
                <a:cubicBezTo>
                  <a:pt x="32" y="60"/>
                  <a:pt x="32" y="60"/>
                  <a:pt x="32" y="60"/>
                </a:cubicBezTo>
                <a:cubicBezTo>
                  <a:pt x="32" y="56"/>
                  <a:pt x="32" y="56"/>
                  <a:pt x="32" y="56"/>
                </a:cubicBezTo>
                <a:cubicBezTo>
                  <a:pt x="45" y="55"/>
                  <a:pt x="55" y="45"/>
                  <a:pt x="56" y="32"/>
                </a:cubicBezTo>
                <a:cubicBezTo>
                  <a:pt x="60" y="32"/>
                  <a:pt x="60" y="32"/>
                  <a:pt x="60" y="32"/>
                </a:cubicBezTo>
                <a:cubicBezTo>
                  <a:pt x="60" y="28"/>
                  <a:pt x="60" y="28"/>
                  <a:pt x="60" y="28"/>
                </a:cubicBezTo>
                <a:lnTo>
                  <a:pt x="56" y="28"/>
                </a:lnTo>
                <a:close/>
                <a:moveTo>
                  <a:pt x="52" y="32"/>
                </a:moveTo>
                <a:cubicBezTo>
                  <a:pt x="51" y="43"/>
                  <a:pt x="43" y="51"/>
                  <a:pt x="32" y="52"/>
                </a:cubicBezTo>
                <a:cubicBezTo>
                  <a:pt x="32" y="40"/>
                  <a:pt x="32" y="40"/>
                  <a:pt x="32" y="40"/>
                </a:cubicBezTo>
                <a:cubicBezTo>
                  <a:pt x="28" y="40"/>
                  <a:pt x="28" y="40"/>
                  <a:pt x="28" y="40"/>
                </a:cubicBezTo>
                <a:cubicBezTo>
                  <a:pt x="28" y="52"/>
                  <a:pt x="28" y="52"/>
                  <a:pt x="28" y="52"/>
                </a:cubicBezTo>
                <a:cubicBezTo>
                  <a:pt x="18" y="51"/>
                  <a:pt x="9" y="43"/>
                  <a:pt x="9" y="32"/>
                </a:cubicBezTo>
                <a:cubicBezTo>
                  <a:pt x="20" y="32"/>
                  <a:pt x="20" y="32"/>
                  <a:pt x="20" y="32"/>
                </a:cubicBezTo>
                <a:cubicBezTo>
                  <a:pt x="20" y="28"/>
                  <a:pt x="20" y="28"/>
                  <a:pt x="20" y="28"/>
                </a:cubicBezTo>
                <a:cubicBezTo>
                  <a:pt x="9" y="28"/>
                  <a:pt x="9" y="28"/>
                  <a:pt x="9" y="28"/>
                </a:cubicBezTo>
                <a:cubicBezTo>
                  <a:pt x="9" y="18"/>
                  <a:pt x="18" y="9"/>
                  <a:pt x="28" y="8"/>
                </a:cubicBezTo>
                <a:cubicBezTo>
                  <a:pt x="28" y="20"/>
                  <a:pt x="28" y="20"/>
                  <a:pt x="28" y="20"/>
                </a:cubicBezTo>
                <a:cubicBezTo>
                  <a:pt x="32" y="20"/>
                  <a:pt x="32" y="20"/>
                  <a:pt x="32" y="20"/>
                </a:cubicBezTo>
                <a:cubicBezTo>
                  <a:pt x="32" y="8"/>
                  <a:pt x="32" y="8"/>
                  <a:pt x="32" y="8"/>
                </a:cubicBezTo>
                <a:cubicBezTo>
                  <a:pt x="43" y="9"/>
                  <a:pt x="51" y="18"/>
                  <a:pt x="52" y="28"/>
                </a:cubicBezTo>
                <a:cubicBezTo>
                  <a:pt x="40" y="28"/>
                  <a:pt x="40" y="28"/>
                  <a:pt x="40" y="28"/>
                </a:cubicBezTo>
                <a:cubicBezTo>
                  <a:pt x="40" y="32"/>
                  <a:pt x="40" y="32"/>
                  <a:pt x="40" y="32"/>
                </a:cubicBezTo>
                <a:lnTo>
                  <a:pt x="52" y="32"/>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60" name="Group 13">
            <a:extLst>
              <a:ext uri="{FF2B5EF4-FFF2-40B4-BE49-F238E27FC236}">
                <a16:creationId xmlns:a16="http://schemas.microsoft.com/office/drawing/2014/main" id="{382D2D27-1615-4C87-AE47-D7562B4ECF72}"/>
              </a:ext>
            </a:extLst>
          </p:cNvPr>
          <p:cNvGrpSpPr>
            <a:grpSpLocks noChangeAspect="1"/>
          </p:cNvGrpSpPr>
          <p:nvPr/>
        </p:nvGrpSpPr>
        <p:grpSpPr bwMode="auto">
          <a:xfrm>
            <a:off x="254163" y="3668491"/>
            <a:ext cx="212090" cy="212092"/>
            <a:chOff x="788" y="800"/>
            <a:chExt cx="742" cy="742"/>
          </a:xfrm>
          <a:solidFill>
            <a:schemeClr val="accent5"/>
          </a:solidFill>
        </p:grpSpPr>
        <p:sp>
          <p:nvSpPr>
            <p:cNvPr id="62" name="Freeform 14">
              <a:extLst>
                <a:ext uri="{FF2B5EF4-FFF2-40B4-BE49-F238E27FC236}">
                  <a16:creationId xmlns:a16="http://schemas.microsoft.com/office/drawing/2014/main" id="{AF6339FC-FBB6-47B9-9F4D-D8ACD6747EB6}"/>
                </a:ext>
              </a:extLst>
            </p:cNvPr>
            <p:cNvSpPr>
              <a:spLocks/>
            </p:cNvSpPr>
            <p:nvPr/>
          </p:nvSpPr>
          <p:spPr bwMode="auto">
            <a:xfrm>
              <a:off x="927" y="1217"/>
              <a:ext cx="232" cy="185"/>
            </a:xfrm>
            <a:custGeom>
              <a:avLst/>
              <a:gdLst>
                <a:gd name="T0" fmla="*/ 93 w 232"/>
                <a:gd name="T1" fmla="*/ 93 h 185"/>
                <a:gd name="T2" fmla="*/ 47 w 232"/>
                <a:gd name="T3" fmla="*/ 46 h 185"/>
                <a:gd name="T4" fmla="*/ 0 w 232"/>
                <a:gd name="T5" fmla="*/ 93 h 185"/>
                <a:gd name="T6" fmla="*/ 93 w 232"/>
                <a:gd name="T7" fmla="*/ 185 h 185"/>
                <a:gd name="T8" fmla="*/ 232 w 232"/>
                <a:gd name="T9" fmla="*/ 46 h 185"/>
                <a:gd name="T10" fmla="*/ 186 w 232"/>
                <a:gd name="T11" fmla="*/ 0 h 185"/>
                <a:gd name="T12" fmla="*/ 93 w 232"/>
                <a:gd name="T13" fmla="*/ 93 h 185"/>
              </a:gdLst>
              <a:ahLst/>
              <a:cxnLst>
                <a:cxn ang="0">
                  <a:pos x="T0" y="T1"/>
                </a:cxn>
                <a:cxn ang="0">
                  <a:pos x="T2" y="T3"/>
                </a:cxn>
                <a:cxn ang="0">
                  <a:pos x="T4" y="T5"/>
                </a:cxn>
                <a:cxn ang="0">
                  <a:pos x="T6" y="T7"/>
                </a:cxn>
                <a:cxn ang="0">
                  <a:pos x="T8" y="T9"/>
                </a:cxn>
                <a:cxn ang="0">
                  <a:pos x="T10" y="T11"/>
                </a:cxn>
                <a:cxn ang="0">
                  <a:pos x="T12" y="T13"/>
                </a:cxn>
              </a:cxnLst>
              <a:rect l="0" t="0" r="r" b="b"/>
              <a:pathLst>
                <a:path w="232" h="185">
                  <a:moveTo>
                    <a:pt x="93" y="93"/>
                  </a:moveTo>
                  <a:lnTo>
                    <a:pt x="47" y="46"/>
                  </a:lnTo>
                  <a:lnTo>
                    <a:pt x="0" y="93"/>
                  </a:lnTo>
                  <a:lnTo>
                    <a:pt x="93" y="185"/>
                  </a:lnTo>
                  <a:lnTo>
                    <a:pt x="232" y="46"/>
                  </a:lnTo>
                  <a:lnTo>
                    <a:pt x="186" y="0"/>
                  </a:lnTo>
                  <a:lnTo>
                    <a:pt x="93" y="9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3" name="Freeform 15">
              <a:extLst>
                <a:ext uri="{FF2B5EF4-FFF2-40B4-BE49-F238E27FC236}">
                  <a16:creationId xmlns:a16="http://schemas.microsoft.com/office/drawing/2014/main" id="{26B41FF6-0A98-40D6-BCF8-B69CFBD7AEC9}"/>
                </a:ext>
              </a:extLst>
            </p:cNvPr>
            <p:cNvSpPr>
              <a:spLocks/>
            </p:cNvSpPr>
            <p:nvPr/>
          </p:nvSpPr>
          <p:spPr bwMode="auto">
            <a:xfrm>
              <a:off x="927" y="939"/>
              <a:ext cx="232" cy="185"/>
            </a:xfrm>
            <a:custGeom>
              <a:avLst/>
              <a:gdLst>
                <a:gd name="T0" fmla="*/ 93 w 232"/>
                <a:gd name="T1" fmla="*/ 93 h 185"/>
                <a:gd name="T2" fmla="*/ 47 w 232"/>
                <a:gd name="T3" fmla="*/ 46 h 185"/>
                <a:gd name="T4" fmla="*/ 0 w 232"/>
                <a:gd name="T5" fmla="*/ 93 h 185"/>
                <a:gd name="T6" fmla="*/ 93 w 232"/>
                <a:gd name="T7" fmla="*/ 185 h 185"/>
                <a:gd name="T8" fmla="*/ 232 w 232"/>
                <a:gd name="T9" fmla="*/ 46 h 185"/>
                <a:gd name="T10" fmla="*/ 186 w 232"/>
                <a:gd name="T11" fmla="*/ 0 h 185"/>
                <a:gd name="T12" fmla="*/ 93 w 232"/>
                <a:gd name="T13" fmla="*/ 93 h 185"/>
              </a:gdLst>
              <a:ahLst/>
              <a:cxnLst>
                <a:cxn ang="0">
                  <a:pos x="T0" y="T1"/>
                </a:cxn>
                <a:cxn ang="0">
                  <a:pos x="T2" y="T3"/>
                </a:cxn>
                <a:cxn ang="0">
                  <a:pos x="T4" y="T5"/>
                </a:cxn>
                <a:cxn ang="0">
                  <a:pos x="T6" y="T7"/>
                </a:cxn>
                <a:cxn ang="0">
                  <a:pos x="T8" y="T9"/>
                </a:cxn>
                <a:cxn ang="0">
                  <a:pos x="T10" y="T11"/>
                </a:cxn>
                <a:cxn ang="0">
                  <a:pos x="T12" y="T13"/>
                </a:cxn>
              </a:cxnLst>
              <a:rect l="0" t="0" r="r" b="b"/>
              <a:pathLst>
                <a:path w="232" h="185">
                  <a:moveTo>
                    <a:pt x="93" y="93"/>
                  </a:moveTo>
                  <a:lnTo>
                    <a:pt x="47" y="46"/>
                  </a:lnTo>
                  <a:lnTo>
                    <a:pt x="0" y="93"/>
                  </a:lnTo>
                  <a:lnTo>
                    <a:pt x="93" y="185"/>
                  </a:lnTo>
                  <a:lnTo>
                    <a:pt x="232" y="46"/>
                  </a:lnTo>
                  <a:lnTo>
                    <a:pt x="186" y="0"/>
                  </a:lnTo>
                  <a:lnTo>
                    <a:pt x="93" y="9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4" name="Rectangle 16">
              <a:extLst>
                <a:ext uri="{FF2B5EF4-FFF2-40B4-BE49-F238E27FC236}">
                  <a16:creationId xmlns:a16="http://schemas.microsoft.com/office/drawing/2014/main" id="{D92ED501-D560-4011-853E-32C9D096212A}"/>
                </a:ext>
              </a:extLst>
            </p:cNvPr>
            <p:cNvSpPr>
              <a:spLocks noChangeArrowheads="1"/>
            </p:cNvSpPr>
            <p:nvPr/>
          </p:nvSpPr>
          <p:spPr bwMode="auto">
            <a:xfrm>
              <a:off x="1205" y="1032"/>
              <a:ext cx="186" cy="4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5" name="Rectangle 17">
              <a:extLst>
                <a:ext uri="{FF2B5EF4-FFF2-40B4-BE49-F238E27FC236}">
                  <a16:creationId xmlns:a16="http://schemas.microsoft.com/office/drawing/2014/main" id="{FF13FFC1-D72B-4AA8-9171-3F6FE050ECEE}"/>
                </a:ext>
              </a:extLst>
            </p:cNvPr>
            <p:cNvSpPr>
              <a:spLocks noChangeArrowheads="1"/>
            </p:cNvSpPr>
            <p:nvPr/>
          </p:nvSpPr>
          <p:spPr bwMode="auto">
            <a:xfrm>
              <a:off x="1205" y="1310"/>
              <a:ext cx="186" cy="4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6" name="Freeform 18">
              <a:extLst>
                <a:ext uri="{FF2B5EF4-FFF2-40B4-BE49-F238E27FC236}">
                  <a16:creationId xmlns:a16="http://schemas.microsoft.com/office/drawing/2014/main" id="{C89A4321-D49B-45EF-9ED4-AC6785CA08DD}"/>
                </a:ext>
              </a:extLst>
            </p:cNvPr>
            <p:cNvSpPr>
              <a:spLocks noEditPoints="1"/>
            </p:cNvSpPr>
            <p:nvPr/>
          </p:nvSpPr>
          <p:spPr bwMode="auto">
            <a:xfrm>
              <a:off x="788" y="800"/>
              <a:ext cx="742" cy="742"/>
            </a:xfrm>
            <a:custGeom>
              <a:avLst/>
              <a:gdLst>
                <a:gd name="T0" fmla="*/ 58 w 64"/>
                <a:gd name="T1" fmla="*/ 0 h 64"/>
                <a:gd name="T2" fmla="*/ 6 w 64"/>
                <a:gd name="T3" fmla="*/ 0 h 64"/>
                <a:gd name="T4" fmla="*/ 0 w 64"/>
                <a:gd name="T5" fmla="*/ 6 h 64"/>
                <a:gd name="T6" fmla="*/ 0 w 64"/>
                <a:gd name="T7" fmla="*/ 58 h 64"/>
                <a:gd name="T8" fmla="*/ 6 w 64"/>
                <a:gd name="T9" fmla="*/ 64 h 64"/>
                <a:gd name="T10" fmla="*/ 58 w 64"/>
                <a:gd name="T11" fmla="*/ 64 h 64"/>
                <a:gd name="T12" fmla="*/ 64 w 64"/>
                <a:gd name="T13" fmla="*/ 58 h 64"/>
                <a:gd name="T14" fmla="*/ 64 w 64"/>
                <a:gd name="T15" fmla="*/ 6 h 64"/>
                <a:gd name="T16" fmla="*/ 58 w 64"/>
                <a:gd name="T17" fmla="*/ 0 h 64"/>
                <a:gd name="T18" fmla="*/ 60 w 64"/>
                <a:gd name="T19" fmla="*/ 58 h 64"/>
                <a:gd name="T20" fmla="*/ 58 w 64"/>
                <a:gd name="T21" fmla="*/ 60 h 64"/>
                <a:gd name="T22" fmla="*/ 6 w 64"/>
                <a:gd name="T23" fmla="*/ 60 h 64"/>
                <a:gd name="T24" fmla="*/ 4 w 64"/>
                <a:gd name="T25" fmla="*/ 58 h 64"/>
                <a:gd name="T26" fmla="*/ 4 w 64"/>
                <a:gd name="T27" fmla="*/ 6 h 64"/>
                <a:gd name="T28" fmla="*/ 6 w 64"/>
                <a:gd name="T29" fmla="*/ 4 h 64"/>
                <a:gd name="T30" fmla="*/ 58 w 64"/>
                <a:gd name="T31" fmla="*/ 4 h 64"/>
                <a:gd name="T32" fmla="*/ 60 w 64"/>
                <a:gd name="T33" fmla="*/ 6 h 64"/>
                <a:gd name="T34" fmla="*/ 60 w 64"/>
                <a:gd name="T35" fmla="*/ 5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4" h="64">
                  <a:moveTo>
                    <a:pt x="58" y="0"/>
                  </a:moveTo>
                  <a:cubicBezTo>
                    <a:pt x="6" y="0"/>
                    <a:pt x="6" y="0"/>
                    <a:pt x="6" y="0"/>
                  </a:cubicBezTo>
                  <a:cubicBezTo>
                    <a:pt x="3" y="0"/>
                    <a:pt x="0" y="3"/>
                    <a:pt x="0" y="6"/>
                  </a:cubicBezTo>
                  <a:cubicBezTo>
                    <a:pt x="0" y="58"/>
                    <a:pt x="0" y="58"/>
                    <a:pt x="0" y="58"/>
                  </a:cubicBezTo>
                  <a:cubicBezTo>
                    <a:pt x="0" y="61"/>
                    <a:pt x="3" y="64"/>
                    <a:pt x="6" y="64"/>
                  </a:cubicBezTo>
                  <a:cubicBezTo>
                    <a:pt x="58" y="64"/>
                    <a:pt x="58" y="64"/>
                    <a:pt x="58" y="64"/>
                  </a:cubicBezTo>
                  <a:cubicBezTo>
                    <a:pt x="62" y="64"/>
                    <a:pt x="64" y="61"/>
                    <a:pt x="64" y="58"/>
                  </a:cubicBezTo>
                  <a:cubicBezTo>
                    <a:pt x="64" y="6"/>
                    <a:pt x="64" y="6"/>
                    <a:pt x="64" y="6"/>
                  </a:cubicBezTo>
                  <a:cubicBezTo>
                    <a:pt x="64" y="3"/>
                    <a:pt x="62" y="0"/>
                    <a:pt x="58" y="0"/>
                  </a:cubicBezTo>
                  <a:close/>
                  <a:moveTo>
                    <a:pt x="60" y="58"/>
                  </a:moveTo>
                  <a:cubicBezTo>
                    <a:pt x="60" y="59"/>
                    <a:pt x="60" y="60"/>
                    <a:pt x="58" y="60"/>
                  </a:cubicBezTo>
                  <a:cubicBezTo>
                    <a:pt x="6" y="60"/>
                    <a:pt x="6" y="60"/>
                    <a:pt x="6" y="60"/>
                  </a:cubicBezTo>
                  <a:cubicBezTo>
                    <a:pt x="5" y="60"/>
                    <a:pt x="4" y="59"/>
                    <a:pt x="4" y="58"/>
                  </a:cubicBezTo>
                  <a:cubicBezTo>
                    <a:pt x="4" y="6"/>
                    <a:pt x="4" y="6"/>
                    <a:pt x="4" y="6"/>
                  </a:cubicBezTo>
                  <a:cubicBezTo>
                    <a:pt x="4" y="5"/>
                    <a:pt x="5" y="4"/>
                    <a:pt x="6" y="4"/>
                  </a:cubicBezTo>
                  <a:cubicBezTo>
                    <a:pt x="58" y="4"/>
                    <a:pt x="58" y="4"/>
                    <a:pt x="58" y="4"/>
                  </a:cubicBezTo>
                  <a:cubicBezTo>
                    <a:pt x="60" y="4"/>
                    <a:pt x="60" y="5"/>
                    <a:pt x="60" y="6"/>
                  </a:cubicBezTo>
                  <a:lnTo>
                    <a:pt x="60" y="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67" name="ZoneTexte 66">
            <a:extLst>
              <a:ext uri="{FF2B5EF4-FFF2-40B4-BE49-F238E27FC236}">
                <a16:creationId xmlns:a16="http://schemas.microsoft.com/office/drawing/2014/main" id="{F56A9879-6797-4938-987E-8B0EA9BBCD37}"/>
              </a:ext>
            </a:extLst>
          </p:cNvPr>
          <p:cNvSpPr txBox="1"/>
          <p:nvPr/>
        </p:nvSpPr>
        <p:spPr>
          <a:xfrm>
            <a:off x="577974" y="2529363"/>
            <a:ext cx="1090659" cy="253916"/>
          </a:xfrm>
          <a:prstGeom prst="rect">
            <a:avLst/>
          </a:prstGeom>
          <a:noFill/>
        </p:spPr>
        <p:txBody>
          <a:bodyPr wrap="square" rtlCol="0">
            <a:spAutoFit/>
          </a:bodyPr>
          <a:lstStyle/>
          <a:p>
            <a:pPr algn="l"/>
            <a:r>
              <a:rPr lang="en-US" sz="1000" dirty="0">
                <a:solidFill>
                  <a:schemeClr val="accent5"/>
                </a:solidFill>
              </a:rPr>
              <a:t>Objective</a:t>
            </a:r>
          </a:p>
        </p:txBody>
      </p:sp>
      <p:sp>
        <p:nvSpPr>
          <p:cNvPr id="77" name="ZoneTexte 76">
            <a:extLst>
              <a:ext uri="{FF2B5EF4-FFF2-40B4-BE49-F238E27FC236}">
                <a16:creationId xmlns:a16="http://schemas.microsoft.com/office/drawing/2014/main" id="{2AD3025A-834E-47AF-BF62-355274B6372C}"/>
              </a:ext>
            </a:extLst>
          </p:cNvPr>
          <p:cNvSpPr txBox="1"/>
          <p:nvPr/>
        </p:nvSpPr>
        <p:spPr>
          <a:xfrm>
            <a:off x="577974" y="3640743"/>
            <a:ext cx="1288291" cy="253916"/>
          </a:xfrm>
          <a:prstGeom prst="rect">
            <a:avLst/>
          </a:prstGeom>
          <a:noFill/>
        </p:spPr>
        <p:txBody>
          <a:bodyPr wrap="square" rtlCol="0">
            <a:spAutoFit/>
          </a:bodyPr>
          <a:lstStyle/>
          <a:p>
            <a:pPr algn="l"/>
            <a:r>
              <a:rPr lang="en-US" sz="1000" dirty="0">
                <a:solidFill>
                  <a:schemeClr val="accent5"/>
                </a:solidFill>
              </a:rPr>
              <a:t>Functionalities</a:t>
            </a:r>
          </a:p>
        </p:txBody>
      </p:sp>
      <p:sp>
        <p:nvSpPr>
          <p:cNvPr id="78" name="ZoneTexte 77">
            <a:extLst>
              <a:ext uri="{FF2B5EF4-FFF2-40B4-BE49-F238E27FC236}">
                <a16:creationId xmlns:a16="http://schemas.microsoft.com/office/drawing/2014/main" id="{AE4EF315-F328-4682-8B75-485D8875BA5E}"/>
              </a:ext>
            </a:extLst>
          </p:cNvPr>
          <p:cNvSpPr txBox="1"/>
          <p:nvPr/>
        </p:nvSpPr>
        <p:spPr>
          <a:xfrm>
            <a:off x="577974" y="1896917"/>
            <a:ext cx="1090659" cy="253916"/>
          </a:xfrm>
          <a:prstGeom prst="rect">
            <a:avLst/>
          </a:prstGeom>
          <a:noFill/>
        </p:spPr>
        <p:txBody>
          <a:bodyPr wrap="square" rtlCol="0">
            <a:spAutoFit/>
          </a:bodyPr>
          <a:lstStyle/>
          <a:p>
            <a:pPr algn="l"/>
            <a:r>
              <a:rPr lang="en-US" sz="1000" dirty="0">
                <a:solidFill>
                  <a:schemeClr val="accent5"/>
                </a:solidFill>
              </a:rPr>
              <a:t>Stakeholders </a:t>
            </a:r>
          </a:p>
        </p:txBody>
      </p:sp>
      <p:grpSp>
        <p:nvGrpSpPr>
          <p:cNvPr id="70" name="Group 21">
            <a:extLst>
              <a:ext uri="{FF2B5EF4-FFF2-40B4-BE49-F238E27FC236}">
                <a16:creationId xmlns:a16="http://schemas.microsoft.com/office/drawing/2014/main" id="{D85D133B-8A78-418C-A1DC-E74F095EC91A}"/>
              </a:ext>
            </a:extLst>
          </p:cNvPr>
          <p:cNvGrpSpPr>
            <a:grpSpLocks noChangeAspect="1"/>
          </p:cNvGrpSpPr>
          <p:nvPr/>
        </p:nvGrpSpPr>
        <p:grpSpPr bwMode="auto">
          <a:xfrm>
            <a:off x="254121" y="1914341"/>
            <a:ext cx="218476" cy="219067"/>
            <a:chOff x="788" y="800"/>
            <a:chExt cx="740" cy="742"/>
          </a:xfrm>
          <a:solidFill>
            <a:schemeClr val="accent5"/>
          </a:solidFill>
        </p:grpSpPr>
        <p:sp>
          <p:nvSpPr>
            <p:cNvPr id="72" name="Freeform 22">
              <a:extLst>
                <a:ext uri="{FF2B5EF4-FFF2-40B4-BE49-F238E27FC236}">
                  <a16:creationId xmlns:a16="http://schemas.microsoft.com/office/drawing/2014/main" id="{C9932B38-97C7-4428-81BB-3801F596C7A8}"/>
                </a:ext>
              </a:extLst>
            </p:cNvPr>
            <p:cNvSpPr>
              <a:spLocks/>
            </p:cNvSpPr>
            <p:nvPr/>
          </p:nvSpPr>
          <p:spPr bwMode="auto">
            <a:xfrm>
              <a:off x="1019" y="985"/>
              <a:ext cx="278" cy="557"/>
            </a:xfrm>
            <a:custGeom>
              <a:avLst/>
              <a:gdLst>
                <a:gd name="T0" fmla="*/ 16 w 24"/>
                <a:gd name="T1" fmla="*/ 0 h 48"/>
                <a:gd name="T2" fmla="*/ 8 w 24"/>
                <a:gd name="T3" fmla="*/ 0 h 48"/>
                <a:gd name="T4" fmla="*/ 0 w 24"/>
                <a:gd name="T5" fmla="*/ 8 h 48"/>
                <a:gd name="T6" fmla="*/ 0 w 24"/>
                <a:gd name="T7" fmla="*/ 24 h 48"/>
                <a:gd name="T8" fmla="*/ 4 w 24"/>
                <a:gd name="T9" fmla="*/ 24 h 48"/>
                <a:gd name="T10" fmla="*/ 4 w 24"/>
                <a:gd name="T11" fmla="*/ 48 h 48"/>
                <a:gd name="T12" fmla="*/ 20 w 24"/>
                <a:gd name="T13" fmla="*/ 48 h 48"/>
                <a:gd name="T14" fmla="*/ 20 w 24"/>
                <a:gd name="T15" fmla="*/ 24 h 48"/>
                <a:gd name="T16" fmla="*/ 24 w 24"/>
                <a:gd name="T17" fmla="*/ 24 h 48"/>
                <a:gd name="T18" fmla="*/ 24 w 24"/>
                <a:gd name="T19" fmla="*/ 8 h 48"/>
                <a:gd name="T20" fmla="*/ 16 w 24"/>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 h="48">
                  <a:moveTo>
                    <a:pt x="16" y="0"/>
                  </a:moveTo>
                  <a:cubicBezTo>
                    <a:pt x="8" y="0"/>
                    <a:pt x="8" y="0"/>
                    <a:pt x="8" y="0"/>
                  </a:cubicBezTo>
                  <a:cubicBezTo>
                    <a:pt x="4" y="0"/>
                    <a:pt x="0" y="4"/>
                    <a:pt x="0" y="8"/>
                  </a:cubicBezTo>
                  <a:cubicBezTo>
                    <a:pt x="0" y="24"/>
                    <a:pt x="0" y="24"/>
                    <a:pt x="0" y="24"/>
                  </a:cubicBezTo>
                  <a:cubicBezTo>
                    <a:pt x="4" y="24"/>
                    <a:pt x="4" y="24"/>
                    <a:pt x="4" y="24"/>
                  </a:cubicBezTo>
                  <a:cubicBezTo>
                    <a:pt x="4" y="48"/>
                    <a:pt x="4" y="48"/>
                    <a:pt x="4" y="48"/>
                  </a:cubicBezTo>
                  <a:cubicBezTo>
                    <a:pt x="20" y="48"/>
                    <a:pt x="20" y="48"/>
                    <a:pt x="20" y="48"/>
                  </a:cubicBezTo>
                  <a:cubicBezTo>
                    <a:pt x="20" y="24"/>
                    <a:pt x="20" y="24"/>
                    <a:pt x="20" y="24"/>
                  </a:cubicBezTo>
                  <a:cubicBezTo>
                    <a:pt x="24" y="24"/>
                    <a:pt x="24" y="24"/>
                    <a:pt x="24" y="24"/>
                  </a:cubicBezTo>
                  <a:cubicBezTo>
                    <a:pt x="24" y="8"/>
                    <a:pt x="24" y="8"/>
                    <a:pt x="24" y="8"/>
                  </a:cubicBezTo>
                  <a:cubicBezTo>
                    <a:pt x="24" y="4"/>
                    <a:pt x="21" y="0"/>
                    <a:pt x="1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3" name="Oval 23">
              <a:extLst>
                <a:ext uri="{FF2B5EF4-FFF2-40B4-BE49-F238E27FC236}">
                  <a16:creationId xmlns:a16="http://schemas.microsoft.com/office/drawing/2014/main" id="{912B60C1-10C9-4C93-96D2-E41216B4B5D3}"/>
                </a:ext>
              </a:extLst>
            </p:cNvPr>
            <p:cNvSpPr>
              <a:spLocks noChangeArrowheads="1"/>
            </p:cNvSpPr>
            <p:nvPr/>
          </p:nvSpPr>
          <p:spPr bwMode="auto">
            <a:xfrm>
              <a:off x="1089" y="800"/>
              <a:ext cx="139" cy="13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9" name="Oval 24">
              <a:extLst>
                <a:ext uri="{FF2B5EF4-FFF2-40B4-BE49-F238E27FC236}">
                  <a16:creationId xmlns:a16="http://schemas.microsoft.com/office/drawing/2014/main" id="{10A64F4F-BB6B-47D4-837A-829635E590C8}"/>
                </a:ext>
              </a:extLst>
            </p:cNvPr>
            <p:cNvSpPr>
              <a:spLocks noChangeArrowheads="1"/>
            </p:cNvSpPr>
            <p:nvPr/>
          </p:nvSpPr>
          <p:spPr bwMode="auto">
            <a:xfrm>
              <a:off x="1389" y="892"/>
              <a:ext cx="93" cy="9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0" name="Freeform 25">
              <a:extLst>
                <a:ext uri="{FF2B5EF4-FFF2-40B4-BE49-F238E27FC236}">
                  <a16:creationId xmlns:a16="http://schemas.microsoft.com/office/drawing/2014/main" id="{A3F7ED49-A1B8-4A51-933F-989B04FC19FC}"/>
                </a:ext>
              </a:extLst>
            </p:cNvPr>
            <p:cNvSpPr>
              <a:spLocks/>
            </p:cNvSpPr>
            <p:nvPr/>
          </p:nvSpPr>
          <p:spPr bwMode="auto">
            <a:xfrm>
              <a:off x="1343" y="1032"/>
              <a:ext cx="185" cy="417"/>
            </a:xfrm>
            <a:custGeom>
              <a:avLst/>
              <a:gdLst>
                <a:gd name="T0" fmla="*/ 12 w 16"/>
                <a:gd name="T1" fmla="*/ 0 h 36"/>
                <a:gd name="T2" fmla="*/ 4 w 16"/>
                <a:gd name="T3" fmla="*/ 0 h 36"/>
                <a:gd name="T4" fmla="*/ 0 w 16"/>
                <a:gd name="T5" fmla="*/ 4 h 36"/>
                <a:gd name="T6" fmla="*/ 0 w 16"/>
                <a:gd name="T7" fmla="*/ 20 h 36"/>
                <a:gd name="T8" fmla="*/ 4 w 16"/>
                <a:gd name="T9" fmla="*/ 20 h 36"/>
                <a:gd name="T10" fmla="*/ 4 w 16"/>
                <a:gd name="T11" fmla="*/ 36 h 36"/>
                <a:gd name="T12" fmla="*/ 12 w 16"/>
                <a:gd name="T13" fmla="*/ 36 h 36"/>
                <a:gd name="T14" fmla="*/ 12 w 16"/>
                <a:gd name="T15" fmla="*/ 20 h 36"/>
                <a:gd name="T16" fmla="*/ 16 w 16"/>
                <a:gd name="T17" fmla="*/ 20 h 36"/>
                <a:gd name="T18" fmla="*/ 16 w 16"/>
                <a:gd name="T19" fmla="*/ 4 h 36"/>
                <a:gd name="T20" fmla="*/ 12 w 16"/>
                <a:gd name="T21"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 h="36">
                  <a:moveTo>
                    <a:pt x="12" y="0"/>
                  </a:moveTo>
                  <a:cubicBezTo>
                    <a:pt x="4" y="0"/>
                    <a:pt x="4" y="0"/>
                    <a:pt x="4" y="0"/>
                  </a:cubicBezTo>
                  <a:cubicBezTo>
                    <a:pt x="2" y="0"/>
                    <a:pt x="0" y="2"/>
                    <a:pt x="0" y="4"/>
                  </a:cubicBezTo>
                  <a:cubicBezTo>
                    <a:pt x="0" y="20"/>
                    <a:pt x="0" y="20"/>
                    <a:pt x="0" y="20"/>
                  </a:cubicBezTo>
                  <a:cubicBezTo>
                    <a:pt x="4" y="20"/>
                    <a:pt x="4" y="20"/>
                    <a:pt x="4" y="20"/>
                  </a:cubicBezTo>
                  <a:cubicBezTo>
                    <a:pt x="4" y="36"/>
                    <a:pt x="4" y="36"/>
                    <a:pt x="4" y="36"/>
                  </a:cubicBezTo>
                  <a:cubicBezTo>
                    <a:pt x="12" y="36"/>
                    <a:pt x="12" y="36"/>
                    <a:pt x="12" y="36"/>
                  </a:cubicBezTo>
                  <a:cubicBezTo>
                    <a:pt x="12" y="20"/>
                    <a:pt x="12" y="20"/>
                    <a:pt x="12" y="20"/>
                  </a:cubicBezTo>
                  <a:cubicBezTo>
                    <a:pt x="16" y="20"/>
                    <a:pt x="16" y="20"/>
                    <a:pt x="16" y="20"/>
                  </a:cubicBezTo>
                  <a:cubicBezTo>
                    <a:pt x="16" y="4"/>
                    <a:pt x="16" y="4"/>
                    <a:pt x="16" y="4"/>
                  </a:cubicBezTo>
                  <a:cubicBezTo>
                    <a:pt x="16" y="2"/>
                    <a:pt x="15" y="0"/>
                    <a:pt x="1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1" name="Oval 26">
              <a:extLst>
                <a:ext uri="{FF2B5EF4-FFF2-40B4-BE49-F238E27FC236}">
                  <a16:creationId xmlns:a16="http://schemas.microsoft.com/office/drawing/2014/main" id="{64E7544E-B9B8-4B7C-8860-391AE1530B8B}"/>
                </a:ext>
              </a:extLst>
            </p:cNvPr>
            <p:cNvSpPr>
              <a:spLocks noChangeArrowheads="1"/>
            </p:cNvSpPr>
            <p:nvPr/>
          </p:nvSpPr>
          <p:spPr bwMode="auto">
            <a:xfrm>
              <a:off x="834" y="892"/>
              <a:ext cx="93" cy="9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2" name="Freeform 27">
              <a:extLst>
                <a:ext uri="{FF2B5EF4-FFF2-40B4-BE49-F238E27FC236}">
                  <a16:creationId xmlns:a16="http://schemas.microsoft.com/office/drawing/2014/main" id="{CA591A00-3A45-4433-8941-7B3DC8EB36B5}"/>
                </a:ext>
              </a:extLst>
            </p:cNvPr>
            <p:cNvSpPr>
              <a:spLocks/>
            </p:cNvSpPr>
            <p:nvPr/>
          </p:nvSpPr>
          <p:spPr bwMode="auto">
            <a:xfrm>
              <a:off x="788" y="1032"/>
              <a:ext cx="185" cy="417"/>
            </a:xfrm>
            <a:custGeom>
              <a:avLst/>
              <a:gdLst>
                <a:gd name="T0" fmla="*/ 12 w 16"/>
                <a:gd name="T1" fmla="*/ 0 h 36"/>
                <a:gd name="T2" fmla="*/ 4 w 16"/>
                <a:gd name="T3" fmla="*/ 0 h 36"/>
                <a:gd name="T4" fmla="*/ 0 w 16"/>
                <a:gd name="T5" fmla="*/ 4 h 36"/>
                <a:gd name="T6" fmla="*/ 0 w 16"/>
                <a:gd name="T7" fmla="*/ 20 h 36"/>
                <a:gd name="T8" fmla="*/ 4 w 16"/>
                <a:gd name="T9" fmla="*/ 20 h 36"/>
                <a:gd name="T10" fmla="*/ 4 w 16"/>
                <a:gd name="T11" fmla="*/ 36 h 36"/>
                <a:gd name="T12" fmla="*/ 12 w 16"/>
                <a:gd name="T13" fmla="*/ 36 h 36"/>
                <a:gd name="T14" fmla="*/ 12 w 16"/>
                <a:gd name="T15" fmla="*/ 20 h 36"/>
                <a:gd name="T16" fmla="*/ 16 w 16"/>
                <a:gd name="T17" fmla="*/ 20 h 36"/>
                <a:gd name="T18" fmla="*/ 16 w 16"/>
                <a:gd name="T19" fmla="*/ 4 h 36"/>
                <a:gd name="T20" fmla="*/ 12 w 16"/>
                <a:gd name="T21"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 h="36">
                  <a:moveTo>
                    <a:pt x="12" y="0"/>
                  </a:moveTo>
                  <a:cubicBezTo>
                    <a:pt x="4" y="0"/>
                    <a:pt x="4" y="0"/>
                    <a:pt x="4" y="0"/>
                  </a:cubicBezTo>
                  <a:cubicBezTo>
                    <a:pt x="2" y="0"/>
                    <a:pt x="0" y="2"/>
                    <a:pt x="0" y="4"/>
                  </a:cubicBezTo>
                  <a:cubicBezTo>
                    <a:pt x="0" y="20"/>
                    <a:pt x="0" y="20"/>
                    <a:pt x="0" y="20"/>
                  </a:cubicBezTo>
                  <a:cubicBezTo>
                    <a:pt x="4" y="20"/>
                    <a:pt x="4" y="20"/>
                    <a:pt x="4" y="20"/>
                  </a:cubicBezTo>
                  <a:cubicBezTo>
                    <a:pt x="4" y="36"/>
                    <a:pt x="4" y="36"/>
                    <a:pt x="4" y="36"/>
                  </a:cubicBezTo>
                  <a:cubicBezTo>
                    <a:pt x="12" y="36"/>
                    <a:pt x="12" y="36"/>
                    <a:pt x="12" y="36"/>
                  </a:cubicBezTo>
                  <a:cubicBezTo>
                    <a:pt x="12" y="20"/>
                    <a:pt x="12" y="20"/>
                    <a:pt x="12" y="20"/>
                  </a:cubicBezTo>
                  <a:cubicBezTo>
                    <a:pt x="16" y="20"/>
                    <a:pt x="16" y="20"/>
                    <a:pt x="16" y="20"/>
                  </a:cubicBezTo>
                  <a:cubicBezTo>
                    <a:pt x="16" y="4"/>
                    <a:pt x="16" y="4"/>
                    <a:pt x="16" y="4"/>
                  </a:cubicBezTo>
                  <a:cubicBezTo>
                    <a:pt x="16" y="2"/>
                    <a:pt x="15" y="0"/>
                    <a:pt x="1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83" name="ZoneTexte 82">
            <a:extLst>
              <a:ext uri="{FF2B5EF4-FFF2-40B4-BE49-F238E27FC236}">
                <a16:creationId xmlns:a16="http://schemas.microsoft.com/office/drawing/2014/main" id="{79B13BAC-5AF8-4002-A1EB-410345754704}"/>
              </a:ext>
            </a:extLst>
          </p:cNvPr>
          <p:cNvSpPr txBox="1"/>
          <p:nvPr/>
        </p:nvSpPr>
        <p:spPr>
          <a:xfrm>
            <a:off x="2189182" y="1905700"/>
            <a:ext cx="819171" cy="253916"/>
          </a:xfrm>
          <a:prstGeom prst="rect">
            <a:avLst/>
          </a:prstGeom>
          <a:noFill/>
        </p:spPr>
        <p:txBody>
          <a:bodyPr wrap="square" rtlCol="0">
            <a:spAutoFit/>
          </a:bodyPr>
          <a:lstStyle/>
          <a:p>
            <a:pPr algn="l"/>
            <a:r>
              <a:rPr lang="en-US" sz="1000" dirty="0"/>
              <a:t>Insurers</a:t>
            </a:r>
          </a:p>
        </p:txBody>
      </p:sp>
      <p:sp>
        <p:nvSpPr>
          <p:cNvPr id="87" name="ZoneTexte 86">
            <a:extLst>
              <a:ext uri="{FF2B5EF4-FFF2-40B4-BE49-F238E27FC236}">
                <a16:creationId xmlns:a16="http://schemas.microsoft.com/office/drawing/2014/main" id="{CC75CEBD-D0F7-494C-B0E8-E10F7802B25A}"/>
              </a:ext>
            </a:extLst>
          </p:cNvPr>
          <p:cNvSpPr txBox="1"/>
          <p:nvPr/>
        </p:nvSpPr>
        <p:spPr>
          <a:xfrm>
            <a:off x="3281751" y="1905700"/>
            <a:ext cx="1520479" cy="253916"/>
          </a:xfrm>
          <a:prstGeom prst="rect">
            <a:avLst/>
          </a:prstGeom>
          <a:noFill/>
        </p:spPr>
        <p:txBody>
          <a:bodyPr wrap="square" rtlCol="0">
            <a:spAutoFit/>
          </a:bodyPr>
          <a:lstStyle/>
          <a:p>
            <a:pPr algn="l"/>
            <a:r>
              <a:rPr lang="en-US" sz="1000" dirty="0"/>
              <a:t>Expert companies</a:t>
            </a:r>
          </a:p>
        </p:txBody>
      </p:sp>
      <p:sp>
        <p:nvSpPr>
          <p:cNvPr id="88" name="ZoneTexte 87">
            <a:extLst>
              <a:ext uri="{FF2B5EF4-FFF2-40B4-BE49-F238E27FC236}">
                <a16:creationId xmlns:a16="http://schemas.microsoft.com/office/drawing/2014/main" id="{002A8146-6C05-413C-9359-F34D34BD36CC}"/>
              </a:ext>
            </a:extLst>
          </p:cNvPr>
          <p:cNvSpPr txBox="1"/>
          <p:nvPr/>
        </p:nvSpPr>
        <p:spPr>
          <a:xfrm>
            <a:off x="4962185" y="1905700"/>
            <a:ext cx="1709665" cy="253916"/>
          </a:xfrm>
          <a:prstGeom prst="rect">
            <a:avLst/>
          </a:prstGeom>
          <a:noFill/>
        </p:spPr>
        <p:txBody>
          <a:bodyPr wrap="square" rtlCol="0">
            <a:spAutoFit/>
          </a:bodyPr>
          <a:lstStyle/>
          <a:p>
            <a:pPr algn="l"/>
            <a:r>
              <a:rPr lang="en-US" sz="1000" dirty="0"/>
              <a:t>Renovation companies</a:t>
            </a:r>
          </a:p>
        </p:txBody>
      </p:sp>
      <p:sp>
        <p:nvSpPr>
          <p:cNvPr id="89" name="ZoneTexte 88">
            <a:extLst>
              <a:ext uri="{FF2B5EF4-FFF2-40B4-BE49-F238E27FC236}">
                <a16:creationId xmlns:a16="http://schemas.microsoft.com/office/drawing/2014/main" id="{CC8692CD-2725-4A24-8138-E9D717F44FBF}"/>
              </a:ext>
            </a:extLst>
          </p:cNvPr>
          <p:cNvSpPr txBox="1"/>
          <p:nvPr/>
        </p:nvSpPr>
        <p:spPr>
          <a:xfrm>
            <a:off x="6928134" y="1905700"/>
            <a:ext cx="1265336" cy="253916"/>
          </a:xfrm>
          <a:prstGeom prst="rect">
            <a:avLst/>
          </a:prstGeom>
          <a:noFill/>
        </p:spPr>
        <p:txBody>
          <a:bodyPr wrap="square" rtlCol="0">
            <a:spAutoFit/>
          </a:bodyPr>
          <a:lstStyle/>
          <a:p>
            <a:pPr algn="l"/>
            <a:r>
              <a:rPr lang="en-US" sz="1000" dirty="0"/>
              <a:t>Insured person</a:t>
            </a:r>
          </a:p>
        </p:txBody>
      </p:sp>
      <p:pic>
        <p:nvPicPr>
          <p:cNvPr id="90" name="Graphique 89">
            <a:extLst>
              <a:ext uri="{FF2B5EF4-FFF2-40B4-BE49-F238E27FC236}">
                <a16:creationId xmlns:a16="http://schemas.microsoft.com/office/drawing/2014/main" id="{7A048C0E-7BDD-4995-AA72-48932D5E2AD8}"/>
              </a:ext>
            </a:extLst>
          </p:cNvPr>
          <p:cNvPicPr>
            <a:picLocks noChangeAspect="1"/>
          </p:cNvPicPr>
          <p:nvPr/>
        </p:nvPicPr>
        <p:blipFill rotWithShape="1">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b="13787"/>
          <a:stretch/>
        </p:blipFill>
        <p:spPr>
          <a:xfrm>
            <a:off x="4747869" y="1941503"/>
            <a:ext cx="214316" cy="230961"/>
          </a:xfrm>
          <a:prstGeom prst="rect">
            <a:avLst/>
          </a:prstGeom>
        </p:spPr>
      </p:pic>
      <p:pic>
        <p:nvPicPr>
          <p:cNvPr id="91" name="Graphique 90">
            <a:extLst>
              <a:ext uri="{FF2B5EF4-FFF2-40B4-BE49-F238E27FC236}">
                <a16:creationId xmlns:a16="http://schemas.microsoft.com/office/drawing/2014/main" id="{968F02EF-A917-4CA9-B0F1-8D161EC31A10}"/>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050404" y="1914341"/>
            <a:ext cx="175585" cy="255450"/>
          </a:xfrm>
          <a:prstGeom prst="rect">
            <a:avLst/>
          </a:prstGeom>
        </p:spPr>
      </p:pic>
      <p:grpSp>
        <p:nvGrpSpPr>
          <p:cNvPr id="92" name="Group 13">
            <a:extLst>
              <a:ext uri="{FF2B5EF4-FFF2-40B4-BE49-F238E27FC236}">
                <a16:creationId xmlns:a16="http://schemas.microsoft.com/office/drawing/2014/main" id="{EBAD5360-A7B4-4F87-A3F6-4F52C3A8F42F}"/>
              </a:ext>
            </a:extLst>
          </p:cNvPr>
          <p:cNvGrpSpPr>
            <a:grpSpLocks noChangeAspect="1"/>
          </p:cNvGrpSpPr>
          <p:nvPr/>
        </p:nvGrpSpPr>
        <p:grpSpPr bwMode="auto">
          <a:xfrm>
            <a:off x="6762218" y="1962933"/>
            <a:ext cx="203941" cy="172525"/>
            <a:chOff x="788" y="858"/>
            <a:chExt cx="740" cy="626"/>
          </a:xfrm>
          <a:solidFill>
            <a:schemeClr val="accent5"/>
          </a:solidFill>
        </p:grpSpPr>
        <p:sp>
          <p:nvSpPr>
            <p:cNvPr id="93" name="Oval 14">
              <a:extLst>
                <a:ext uri="{FF2B5EF4-FFF2-40B4-BE49-F238E27FC236}">
                  <a16:creationId xmlns:a16="http://schemas.microsoft.com/office/drawing/2014/main" id="{18E9E939-3A31-48B2-A250-683C8CA82A6D}"/>
                </a:ext>
              </a:extLst>
            </p:cNvPr>
            <p:cNvSpPr>
              <a:spLocks noChangeArrowheads="1"/>
            </p:cNvSpPr>
            <p:nvPr/>
          </p:nvSpPr>
          <p:spPr bwMode="auto">
            <a:xfrm>
              <a:off x="1343" y="858"/>
              <a:ext cx="139" cy="16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4" name="Oval 15">
              <a:extLst>
                <a:ext uri="{FF2B5EF4-FFF2-40B4-BE49-F238E27FC236}">
                  <a16:creationId xmlns:a16="http://schemas.microsoft.com/office/drawing/2014/main" id="{936DBA7E-DFF1-49CD-B514-14D2F22E6C38}"/>
                </a:ext>
              </a:extLst>
            </p:cNvPr>
            <p:cNvSpPr>
              <a:spLocks noChangeArrowheads="1"/>
            </p:cNvSpPr>
            <p:nvPr/>
          </p:nvSpPr>
          <p:spPr bwMode="auto">
            <a:xfrm>
              <a:off x="834" y="858"/>
              <a:ext cx="139" cy="16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5" name="Freeform 16">
              <a:extLst>
                <a:ext uri="{FF2B5EF4-FFF2-40B4-BE49-F238E27FC236}">
                  <a16:creationId xmlns:a16="http://schemas.microsoft.com/office/drawing/2014/main" id="{91D2A43F-22CC-49A6-A939-58B4E7960186}"/>
                </a:ext>
              </a:extLst>
            </p:cNvPr>
            <p:cNvSpPr>
              <a:spLocks/>
            </p:cNvSpPr>
            <p:nvPr/>
          </p:nvSpPr>
          <p:spPr bwMode="auto">
            <a:xfrm>
              <a:off x="788" y="1020"/>
              <a:ext cx="208" cy="185"/>
            </a:xfrm>
            <a:custGeom>
              <a:avLst/>
              <a:gdLst>
                <a:gd name="T0" fmla="*/ 16 w 18"/>
                <a:gd name="T1" fmla="*/ 8 h 16"/>
                <a:gd name="T2" fmla="*/ 18 w 18"/>
                <a:gd name="T3" fmla="*/ 0 h 16"/>
                <a:gd name="T4" fmla="*/ 8 w 18"/>
                <a:gd name="T5" fmla="*/ 0 h 16"/>
                <a:gd name="T6" fmla="*/ 0 w 18"/>
                <a:gd name="T7" fmla="*/ 8 h 16"/>
                <a:gd name="T8" fmla="*/ 0 w 18"/>
                <a:gd name="T9" fmla="*/ 16 h 16"/>
                <a:gd name="T10" fmla="*/ 18 w 18"/>
                <a:gd name="T11" fmla="*/ 16 h 16"/>
                <a:gd name="T12" fmla="*/ 16 w 18"/>
                <a:gd name="T13" fmla="*/ 8 h 16"/>
              </a:gdLst>
              <a:ahLst/>
              <a:cxnLst>
                <a:cxn ang="0">
                  <a:pos x="T0" y="T1"/>
                </a:cxn>
                <a:cxn ang="0">
                  <a:pos x="T2" y="T3"/>
                </a:cxn>
                <a:cxn ang="0">
                  <a:pos x="T4" y="T5"/>
                </a:cxn>
                <a:cxn ang="0">
                  <a:pos x="T6" y="T7"/>
                </a:cxn>
                <a:cxn ang="0">
                  <a:pos x="T8" y="T9"/>
                </a:cxn>
                <a:cxn ang="0">
                  <a:pos x="T10" y="T11"/>
                </a:cxn>
                <a:cxn ang="0">
                  <a:pos x="T12" y="T13"/>
                </a:cxn>
              </a:cxnLst>
              <a:rect l="0" t="0" r="r" b="b"/>
              <a:pathLst>
                <a:path w="18" h="16">
                  <a:moveTo>
                    <a:pt x="16" y="8"/>
                  </a:moveTo>
                  <a:cubicBezTo>
                    <a:pt x="16" y="5"/>
                    <a:pt x="17" y="3"/>
                    <a:pt x="18" y="0"/>
                  </a:cubicBezTo>
                  <a:cubicBezTo>
                    <a:pt x="8" y="0"/>
                    <a:pt x="8" y="0"/>
                    <a:pt x="8" y="0"/>
                  </a:cubicBezTo>
                  <a:cubicBezTo>
                    <a:pt x="4" y="0"/>
                    <a:pt x="0" y="4"/>
                    <a:pt x="0" y="8"/>
                  </a:cubicBezTo>
                  <a:cubicBezTo>
                    <a:pt x="0" y="16"/>
                    <a:pt x="0" y="16"/>
                    <a:pt x="0" y="16"/>
                  </a:cubicBezTo>
                  <a:cubicBezTo>
                    <a:pt x="18" y="16"/>
                    <a:pt x="18" y="16"/>
                    <a:pt x="18" y="16"/>
                  </a:cubicBezTo>
                  <a:cubicBezTo>
                    <a:pt x="17" y="14"/>
                    <a:pt x="16" y="11"/>
                    <a:pt x="1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6" name="Freeform 17">
              <a:extLst>
                <a:ext uri="{FF2B5EF4-FFF2-40B4-BE49-F238E27FC236}">
                  <a16:creationId xmlns:a16="http://schemas.microsoft.com/office/drawing/2014/main" id="{CE68ECD8-A90E-4C77-ADA9-7E6E6891C31B}"/>
                </a:ext>
              </a:extLst>
            </p:cNvPr>
            <p:cNvSpPr>
              <a:spLocks/>
            </p:cNvSpPr>
            <p:nvPr/>
          </p:nvSpPr>
          <p:spPr bwMode="auto">
            <a:xfrm>
              <a:off x="1320" y="1020"/>
              <a:ext cx="208" cy="185"/>
            </a:xfrm>
            <a:custGeom>
              <a:avLst/>
              <a:gdLst>
                <a:gd name="T0" fmla="*/ 10 w 18"/>
                <a:gd name="T1" fmla="*/ 0 h 16"/>
                <a:gd name="T2" fmla="*/ 0 w 18"/>
                <a:gd name="T3" fmla="*/ 0 h 16"/>
                <a:gd name="T4" fmla="*/ 2 w 18"/>
                <a:gd name="T5" fmla="*/ 8 h 16"/>
                <a:gd name="T6" fmla="*/ 0 w 18"/>
                <a:gd name="T7" fmla="*/ 16 h 16"/>
                <a:gd name="T8" fmla="*/ 18 w 18"/>
                <a:gd name="T9" fmla="*/ 16 h 16"/>
                <a:gd name="T10" fmla="*/ 18 w 18"/>
                <a:gd name="T11" fmla="*/ 8 h 16"/>
                <a:gd name="T12" fmla="*/ 10 w 18"/>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18" h="16">
                  <a:moveTo>
                    <a:pt x="10" y="0"/>
                  </a:moveTo>
                  <a:cubicBezTo>
                    <a:pt x="0" y="0"/>
                    <a:pt x="0" y="0"/>
                    <a:pt x="0" y="0"/>
                  </a:cubicBezTo>
                  <a:cubicBezTo>
                    <a:pt x="1" y="3"/>
                    <a:pt x="2" y="5"/>
                    <a:pt x="2" y="8"/>
                  </a:cubicBezTo>
                  <a:cubicBezTo>
                    <a:pt x="2" y="11"/>
                    <a:pt x="1" y="14"/>
                    <a:pt x="0" y="16"/>
                  </a:cubicBezTo>
                  <a:cubicBezTo>
                    <a:pt x="18" y="16"/>
                    <a:pt x="18" y="16"/>
                    <a:pt x="18" y="16"/>
                  </a:cubicBezTo>
                  <a:cubicBezTo>
                    <a:pt x="18" y="8"/>
                    <a:pt x="18" y="8"/>
                    <a:pt x="18" y="8"/>
                  </a:cubicBezTo>
                  <a:cubicBezTo>
                    <a:pt x="18" y="4"/>
                    <a:pt x="15" y="0"/>
                    <a:pt x="1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7" name="Freeform 18">
              <a:extLst>
                <a:ext uri="{FF2B5EF4-FFF2-40B4-BE49-F238E27FC236}">
                  <a16:creationId xmlns:a16="http://schemas.microsoft.com/office/drawing/2014/main" id="{3717E40B-02C5-4E02-8593-981487E67EE4}"/>
                </a:ext>
              </a:extLst>
            </p:cNvPr>
            <p:cNvSpPr>
              <a:spLocks/>
            </p:cNvSpPr>
            <p:nvPr/>
          </p:nvSpPr>
          <p:spPr bwMode="auto">
            <a:xfrm>
              <a:off x="927" y="950"/>
              <a:ext cx="462" cy="534"/>
            </a:xfrm>
            <a:custGeom>
              <a:avLst/>
              <a:gdLst>
                <a:gd name="T0" fmla="*/ 31 w 40"/>
                <a:gd name="T1" fmla="*/ 27 h 46"/>
                <a:gd name="T2" fmla="*/ 28 w 40"/>
                <a:gd name="T3" fmla="*/ 26 h 46"/>
                <a:gd name="T4" fmla="*/ 25 w 40"/>
                <a:gd name="T5" fmla="*/ 26 h 46"/>
                <a:gd name="T6" fmla="*/ 32 w 40"/>
                <a:gd name="T7" fmla="*/ 14 h 46"/>
                <a:gd name="T8" fmla="*/ 20 w 40"/>
                <a:gd name="T9" fmla="*/ 0 h 46"/>
                <a:gd name="T10" fmla="*/ 8 w 40"/>
                <a:gd name="T11" fmla="*/ 14 h 46"/>
                <a:gd name="T12" fmla="*/ 15 w 40"/>
                <a:gd name="T13" fmla="*/ 26 h 46"/>
                <a:gd name="T14" fmla="*/ 12 w 40"/>
                <a:gd name="T15" fmla="*/ 26 h 46"/>
                <a:gd name="T16" fmla="*/ 9 w 40"/>
                <a:gd name="T17" fmla="*/ 27 h 46"/>
                <a:gd name="T18" fmla="*/ 0 w 40"/>
                <a:gd name="T19" fmla="*/ 38 h 46"/>
                <a:gd name="T20" fmla="*/ 0 w 40"/>
                <a:gd name="T21" fmla="*/ 46 h 46"/>
                <a:gd name="T22" fmla="*/ 40 w 40"/>
                <a:gd name="T23" fmla="*/ 46 h 46"/>
                <a:gd name="T24" fmla="*/ 40 w 40"/>
                <a:gd name="T25" fmla="*/ 38 h 46"/>
                <a:gd name="T26" fmla="*/ 31 w 40"/>
                <a:gd name="T27" fmla="*/ 27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6">
                  <a:moveTo>
                    <a:pt x="31" y="27"/>
                  </a:moveTo>
                  <a:cubicBezTo>
                    <a:pt x="30" y="26"/>
                    <a:pt x="29" y="26"/>
                    <a:pt x="28" y="26"/>
                  </a:cubicBezTo>
                  <a:cubicBezTo>
                    <a:pt x="25" y="26"/>
                    <a:pt x="25" y="26"/>
                    <a:pt x="25" y="26"/>
                  </a:cubicBezTo>
                  <a:cubicBezTo>
                    <a:pt x="29" y="24"/>
                    <a:pt x="32" y="19"/>
                    <a:pt x="32" y="14"/>
                  </a:cubicBezTo>
                  <a:cubicBezTo>
                    <a:pt x="32" y="6"/>
                    <a:pt x="27" y="0"/>
                    <a:pt x="20" y="0"/>
                  </a:cubicBezTo>
                  <a:cubicBezTo>
                    <a:pt x="14" y="0"/>
                    <a:pt x="8" y="6"/>
                    <a:pt x="8" y="14"/>
                  </a:cubicBezTo>
                  <a:cubicBezTo>
                    <a:pt x="8" y="19"/>
                    <a:pt x="11" y="24"/>
                    <a:pt x="15" y="26"/>
                  </a:cubicBezTo>
                  <a:cubicBezTo>
                    <a:pt x="12" y="26"/>
                    <a:pt x="12" y="26"/>
                    <a:pt x="12" y="26"/>
                  </a:cubicBezTo>
                  <a:cubicBezTo>
                    <a:pt x="11" y="26"/>
                    <a:pt x="10" y="26"/>
                    <a:pt x="9" y="27"/>
                  </a:cubicBezTo>
                  <a:cubicBezTo>
                    <a:pt x="4" y="28"/>
                    <a:pt x="0" y="33"/>
                    <a:pt x="0" y="38"/>
                  </a:cubicBezTo>
                  <a:cubicBezTo>
                    <a:pt x="0" y="46"/>
                    <a:pt x="0" y="46"/>
                    <a:pt x="0" y="46"/>
                  </a:cubicBezTo>
                  <a:cubicBezTo>
                    <a:pt x="40" y="46"/>
                    <a:pt x="40" y="46"/>
                    <a:pt x="40" y="46"/>
                  </a:cubicBezTo>
                  <a:cubicBezTo>
                    <a:pt x="40" y="38"/>
                    <a:pt x="40" y="38"/>
                    <a:pt x="40" y="38"/>
                  </a:cubicBezTo>
                  <a:cubicBezTo>
                    <a:pt x="40" y="33"/>
                    <a:pt x="36" y="28"/>
                    <a:pt x="31"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pic>
        <p:nvPicPr>
          <p:cNvPr id="85" name="Graphique 84">
            <a:extLst>
              <a:ext uri="{FF2B5EF4-FFF2-40B4-BE49-F238E27FC236}">
                <a16:creationId xmlns:a16="http://schemas.microsoft.com/office/drawing/2014/main" id="{D08123C3-390E-40B4-9D7D-A9D994A0C6CD}"/>
              </a:ext>
            </a:extLst>
          </p:cNvPr>
          <p:cNvPicPr>
            <a:picLocks noChangeAspect="1"/>
          </p:cNvPicPr>
          <p:nvPr/>
        </p:nvPicPr>
        <p:blipFill rotWithShape="1">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rcRect b="16597"/>
          <a:stretch/>
        </p:blipFill>
        <p:spPr>
          <a:xfrm>
            <a:off x="3058344" y="1903753"/>
            <a:ext cx="240283" cy="250503"/>
          </a:xfrm>
          <a:prstGeom prst="rect">
            <a:avLst/>
          </a:prstGeom>
        </p:spPr>
      </p:pic>
      <p:sp>
        <p:nvSpPr>
          <p:cNvPr id="100" name="Rectangle 99">
            <a:extLst>
              <a:ext uri="{FF2B5EF4-FFF2-40B4-BE49-F238E27FC236}">
                <a16:creationId xmlns:a16="http://schemas.microsoft.com/office/drawing/2014/main" id="{9FCC959C-37AB-4DE6-96D6-8D512E39D78C}"/>
              </a:ext>
            </a:extLst>
          </p:cNvPr>
          <p:cNvSpPr/>
          <p:nvPr/>
        </p:nvSpPr>
        <p:spPr>
          <a:xfrm>
            <a:off x="6042431" y="2311697"/>
            <a:ext cx="3676334" cy="694771"/>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lvl="1" indent="-171450">
              <a:buFont typeface="Arial" panose="020B0604020202020204" pitchFamily="34" charset="0"/>
              <a:buChar char="•"/>
            </a:pPr>
            <a:r>
              <a:rPr lang="en-US" sz="1000" dirty="0">
                <a:solidFill>
                  <a:schemeClr val="tx1"/>
                </a:solidFill>
              </a:rPr>
              <a:t>Making exchanges between all parties involved more fluid</a:t>
            </a:r>
          </a:p>
          <a:p>
            <a:pPr marL="171450" lvl="1" indent="-171450">
              <a:buFont typeface="Arial" panose="020B0604020202020204" pitchFamily="34" charset="0"/>
              <a:buChar char="•"/>
            </a:pPr>
            <a:r>
              <a:rPr lang="en-US" sz="1000" dirty="0">
                <a:solidFill>
                  <a:schemeClr val="tx1"/>
                </a:solidFill>
              </a:rPr>
              <a:t>Improve the quality and productivity of business processes </a:t>
            </a:r>
          </a:p>
        </p:txBody>
      </p:sp>
      <p:cxnSp>
        <p:nvCxnSpPr>
          <p:cNvPr id="101" name="Connecteur droit 100">
            <a:extLst>
              <a:ext uri="{FF2B5EF4-FFF2-40B4-BE49-F238E27FC236}">
                <a16:creationId xmlns:a16="http://schemas.microsoft.com/office/drawing/2014/main" id="{A2B810CB-7B93-4D34-B9C6-B7F2E39EB3AE}"/>
              </a:ext>
            </a:extLst>
          </p:cNvPr>
          <p:cNvCxnSpPr>
            <a:cxnSpLocks/>
          </p:cNvCxnSpPr>
          <p:nvPr/>
        </p:nvCxnSpPr>
        <p:spPr bwMode="auto">
          <a:xfrm>
            <a:off x="171973" y="1000523"/>
            <a:ext cx="9477068" cy="0"/>
          </a:xfrm>
          <a:prstGeom prst="line">
            <a:avLst/>
          </a:prstGeom>
          <a:solidFill>
            <a:schemeClr val="accent1"/>
          </a:solidFill>
          <a:ln w="9525" cap="flat" cmpd="sng" algn="ctr">
            <a:solidFill>
              <a:srgbClr val="009DB0"/>
            </a:solidFill>
            <a:prstDash val="solid"/>
            <a:round/>
            <a:headEnd type="none" w="med" len="med"/>
            <a:tailEnd type="none" w="med" len="med"/>
          </a:ln>
          <a:effectLst/>
        </p:spPr>
      </p:cxnSp>
      <p:sp>
        <p:nvSpPr>
          <p:cNvPr id="102" name="Rectangle 101">
            <a:extLst>
              <a:ext uri="{FF2B5EF4-FFF2-40B4-BE49-F238E27FC236}">
                <a16:creationId xmlns:a16="http://schemas.microsoft.com/office/drawing/2014/main" id="{6D0B3FD5-2182-421F-9A88-C1673460DB2B}"/>
              </a:ext>
            </a:extLst>
          </p:cNvPr>
          <p:cNvSpPr/>
          <p:nvPr/>
        </p:nvSpPr>
        <p:spPr>
          <a:xfrm>
            <a:off x="1703087" y="892801"/>
            <a:ext cx="6414841" cy="215444"/>
          </a:xfrm>
          <a:prstGeom prst="rect">
            <a:avLst/>
          </a:prstGeom>
          <a:solidFill>
            <a:schemeClr val="bg1"/>
          </a:solidFill>
        </p:spPr>
        <p:txBody>
          <a:bodyPr wrap="square" lIns="108000" rIns="0" bIns="0" anchor="ctr">
            <a:spAutoFit/>
          </a:bodyPr>
          <a:lstStyle/>
          <a:p>
            <a:pPr algn="ctr"/>
            <a:r>
              <a:rPr lang="en-US" sz="1100" b="1" dirty="0">
                <a:solidFill>
                  <a:srgbClr val="009DB0"/>
                </a:solidFill>
                <a:latin typeface="+mj-lt"/>
              </a:rPr>
              <a:t>Comparison between former DARVA IARD and new </a:t>
            </a:r>
            <a:r>
              <a:rPr lang="en-US" sz="1100" b="1" dirty="0" err="1">
                <a:solidFill>
                  <a:srgbClr val="009DB0"/>
                </a:solidFill>
                <a:latin typeface="+mj-lt"/>
              </a:rPr>
              <a:t>Sinapps</a:t>
            </a:r>
            <a:r>
              <a:rPr lang="en-US" sz="1100" b="1" dirty="0">
                <a:solidFill>
                  <a:srgbClr val="009DB0"/>
                </a:solidFill>
                <a:latin typeface="+mj-lt"/>
              </a:rPr>
              <a:t> IRD solution</a:t>
            </a:r>
          </a:p>
        </p:txBody>
      </p:sp>
      <p:sp>
        <p:nvSpPr>
          <p:cNvPr id="105" name="ZoneTexte 104">
            <a:extLst>
              <a:ext uri="{FF2B5EF4-FFF2-40B4-BE49-F238E27FC236}">
                <a16:creationId xmlns:a16="http://schemas.microsoft.com/office/drawing/2014/main" id="{04EF4D1A-C037-42D0-B892-5838973F1158}"/>
              </a:ext>
            </a:extLst>
          </p:cNvPr>
          <p:cNvSpPr txBox="1"/>
          <p:nvPr/>
        </p:nvSpPr>
        <p:spPr>
          <a:xfrm>
            <a:off x="6633241" y="5324853"/>
            <a:ext cx="1953692" cy="246221"/>
          </a:xfrm>
          <a:prstGeom prst="rect">
            <a:avLst/>
          </a:prstGeom>
          <a:noFill/>
        </p:spPr>
        <p:txBody>
          <a:bodyPr wrap="square" rtlCol="0">
            <a:spAutoFit/>
          </a:bodyPr>
          <a:lstStyle/>
          <a:p>
            <a:pPr algn="l"/>
            <a:r>
              <a:rPr lang="en-US" sz="1000" dirty="0"/>
              <a:t>15 expertise companies</a:t>
            </a:r>
          </a:p>
        </p:txBody>
      </p:sp>
      <p:sp>
        <p:nvSpPr>
          <p:cNvPr id="106" name="ZoneTexte 105">
            <a:extLst>
              <a:ext uri="{FF2B5EF4-FFF2-40B4-BE49-F238E27FC236}">
                <a16:creationId xmlns:a16="http://schemas.microsoft.com/office/drawing/2014/main" id="{1A98F378-0609-47B5-A22F-B3DF98061CA5}"/>
              </a:ext>
            </a:extLst>
          </p:cNvPr>
          <p:cNvSpPr txBox="1"/>
          <p:nvPr/>
        </p:nvSpPr>
        <p:spPr>
          <a:xfrm>
            <a:off x="6633241" y="5632963"/>
            <a:ext cx="1953692" cy="246221"/>
          </a:xfrm>
          <a:prstGeom prst="rect">
            <a:avLst/>
          </a:prstGeom>
          <a:noFill/>
        </p:spPr>
        <p:txBody>
          <a:bodyPr wrap="square" rtlCol="0">
            <a:spAutoFit/>
          </a:bodyPr>
          <a:lstStyle/>
          <a:p>
            <a:pPr algn="l"/>
            <a:r>
              <a:rPr lang="en-US" sz="1000" dirty="0"/>
              <a:t>15 renovation companies</a:t>
            </a:r>
          </a:p>
        </p:txBody>
      </p:sp>
      <p:sp>
        <p:nvSpPr>
          <p:cNvPr id="107" name="ZoneTexte 106">
            <a:extLst>
              <a:ext uri="{FF2B5EF4-FFF2-40B4-BE49-F238E27FC236}">
                <a16:creationId xmlns:a16="http://schemas.microsoft.com/office/drawing/2014/main" id="{CD736F70-A922-478A-A935-A6627A6FA958}"/>
              </a:ext>
            </a:extLst>
          </p:cNvPr>
          <p:cNvSpPr txBox="1"/>
          <p:nvPr/>
        </p:nvSpPr>
        <p:spPr>
          <a:xfrm>
            <a:off x="6633241" y="5015547"/>
            <a:ext cx="3078317" cy="246221"/>
          </a:xfrm>
          <a:prstGeom prst="rect">
            <a:avLst/>
          </a:prstGeom>
          <a:noFill/>
        </p:spPr>
        <p:txBody>
          <a:bodyPr wrap="square" rtlCol="0">
            <a:spAutoFit/>
          </a:bodyPr>
          <a:lstStyle/>
          <a:p>
            <a:pPr algn="l"/>
            <a:r>
              <a:rPr lang="en-US" sz="1000" dirty="0"/>
              <a:t>223,000+ orders of mission handled in 2020</a:t>
            </a:r>
          </a:p>
        </p:txBody>
      </p:sp>
      <p:sp>
        <p:nvSpPr>
          <p:cNvPr id="108" name="ZoneTexte 107">
            <a:extLst>
              <a:ext uri="{FF2B5EF4-FFF2-40B4-BE49-F238E27FC236}">
                <a16:creationId xmlns:a16="http://schemas.microsoft.com/office/drawing/2014/main" id="{E83BE468-E05E-4A0B-886A-54474D37CF16}"/>
              </a:ext>
            </a:extLst>
          </p:cNvPr>
          <p:cNvSpPr txBox="1"/>
          <p:nvPr/>
        </p:nvSpPr>
        <p:spPr>
          <a:xfrm>
            <a:off x="577974" y="5164319"/>
            <a:ext cx="1288291" cy="553998"/>
          </a:xfrm>
          <a:prstGeom prst="rect">
            <a:avLst/>
          </a:prstGeom>
          <a:noFill/>
        </p:spPr>
        <p:txBody>
          <a:bodyPr wrap="square" rtlCol="0">
            <a:spAutoFit/>
          </a:bodyPr>
          <a:lstStyle/>
          <a:p>
            <a:pPr algn="l"/>
            <a:r>
              <a:rPr lang="en-US" sz="1000" dirty="0">
                <a:solidFill>
                  <a:schemeClr val="accent5"/>
                </a:solidFill>
              </a:rPr>
              <a:t>KPIs (according to </a:t>
            </a:r>
            <a:r>
              <a:rPr lang="en-US" sz="1000" dirty="0" err="1">
                <a:solidFill>
                  <a:schemeClr val="accent5"/>
                </a:solidFill>
              </a:rPr>
              <a:t>Darva’s</a:t>
            </a:r>
            <a:r>
              <a:rPr lang="en-US" sz="1000" dirty="0">
                <a:solidFill>
                  <a:schemeClr val="accent5"/>
                </a:solidFill>
              </a:rPr>
              <a:t> website)</a:t>
            </a:r>
          </a:p>
        </p:txBody>
      </p:sp>
      <p:grpSp>
        <p:nvGrpSpPr>
          <p:cNvPr id="103" name="Group 30">
            <a:extLst>
              <a:ext uri="{FF2B5EF4-FFF2-40B4-BE49-F238E27FC236}">
                <a16:creationId xmlns:a16="http://schemas.microsoft.com/office/drawing/2014/main" id="{14E1AF50-EF10-4318-A0A9-9FFEC96B8E39}"/>
              </a:ext>
            </a:extLst>
          </p:cNvPr>
          <p:cNvGrpSpPr>
            <a:grpSpLocks noChangeAspect="1"/>
          </p:cNvGrpSpPr>
          <p:nvPr/>
        </p:nvGrpSpPr>
        <p:grpSpPr bwMode="auto">
          <a:xfrm>
            <a:off x="255342" y="5284040"/>
            <a:ext cx="193172" cy="175421"/>
            <a:chOff x="788" y="835"/>
            <a:chExt cx="740" cy="672"/>
          </a:xfrm>
          <a:solidFill>
            <a:schemeClr val="accent5"/>
          </a:solidFill>
        </p:grpSpPr>
        <p:sp>
          <p:nvSpPr>
            <p:cNvPr id="110" name="Rectangle 31">
              <a:extLst>
                <a:ext uri="{FF2B5EF4-FFF2-40B4-BE49-F238E27FC236}">
                  <a16:creationId xmlns:a16="http://schemas.microsoft.com/office/drawing/2014/main" id="{B2460D74-F7C7-4AE2-921F-029A5C4ACC25}"/>
                </a:ext>
              </a:extLst>
            </p:cNvPr>
            <p:cNvSpPr>
              <a:spLocks noChangeArrowheads="1"/>
            </p:cNvSpPr>
            <p:nvPr/>
          </p:nvSpPr>
          <p:spPr bwMode="auto">
            <a:xfrm>
              <a:off x="834" y="1368"/>
              <a:ext cx="139" cy="13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1" name="Rectangle 32">
              <a:extLst>
                <a:ext uri="{FF2B5EF4-FFF2-40B4-BE49-F238E27FC236}">
                  <a16:creationId xmlns:a16="http://schemas.microsoft.com/office/drawing/2014/main" id="{A29F75D6-CEAB-4A60-940C-8B8C0D8323F5}"/>
                </a:ext>
              </a:extLst>
            </p:cNvPr>
            <p:cNvSpPr>
              <a:spLocks noChangeArrowheads="1"/>
            </p:cNvSpPr>
            <p:nvPr/>
          </p:nvSpPr>
          <p:spPr bwMode="auto">
            <a:xfrm>
              <a:off x="1019" y="1275"/>
              <a:ext cx="139" cy="2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2" name="Rectangle 33">
              <a:extLst>
                <a:ext uri="{FF2B5EF4-FFF2-40B4-BE49-F238E27FC236}">
                  <a16:creationId xmlns:a16="http://schemas.microsoft.com/office/drawing/2014/main" id="{58CE4BCF-2D3A-46AF-85AE-F32E8E0C6316}"/>
                </a:ext>
              </a:extLst>
            </p:cNvPr>
            <p:cNvSpPr>
              <a:spLocks noChangeArrowheads="1"/>
            </p:cNvSpPr>
            <p:nvPr/>
          </p:nvSpPr>
          <p:spPr bwMode="auto">
            <a:xfrm>
              <a:off x="1204" y="1182"/>
              <a:ext cx="139" cy="3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3" name="Rectangle 34">
              <a:extLst>
                <a:ext uri="{FF2B5EF4-FFF2-40B4-BE49-F238E27FC236}">
                  <a16:creationId xmlns:a16="http://schemas.microsoft.com/office/drawing/2014/main" id="{D9F52C90-3573-4606-A864-DAB7537E0C94}"/>
                </a:ext>
              </a:extLst>
            </p:cNvPr>
            <p:cNvSpPr>
              <a:spLocks noChangeArrowheads="1"/>
            </p:cNvSpPr>
            <p:nvPr/>
          </p:nvSpPr>
          <p:spPr bwMode="auto">
            <a:xfrm>
              <a:off x="1389" y="1090"/>
              <a:ext cx="139" cy="41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4" name="Freeform 35">
              <a:extLst>
                <a:ext uri="{FF2B5EF4-FFF2-40B4-BE49-F238E27FC236}">
                  <a16:creationId xmlns:a16="http://schemas.microsoft.com/office/drawing/2014/main" id="{1E401A45-86B4-4614-954C-00ABC11FB73A}"/>
                </a:ext>
              </a:extLst>
            </p:cNvPr>
            <p:cNvSpPr>
              <a:spLocks/>
            </p:cNvSpPr>
            <p:nvPr/>
          </p:nvSpPr>
          <p:spPr bwMode="auto">
            <a:xfrm>
              <a:off x="788" y="835"/>
              <a:ext cx="740" cy="440"/>
            </a:xfrm>
            <a:custGeom>
              <a:avLst/>
              <a:gdLst>
                <a:gd name="T0" fmla="*/ 648 w 740"/>
                <a:gd name="T1" fmla="*/ 104 h 440"/>
                <a:gd name="T2" fmla="*/ 509 w 740"/>
                <a:gd name="T3" fmla="*/ 104 h 440"/>
                <a:gd name="T4" fmla="*/ 324 w 740"/>
                <a:gd name="T5" fmla="*/ 243 h 440"/>
                <a:gd name="T6" fmla="*/ 231 w 740"/>
                <a:gd name="T7" fmla="*/ 185 h 440"/>
                <a:gd name="T8" fmla="*/ 0 w 740"/>
                <a:gd name="T9" fmla="*/ 382 h 440"/>
                <a:gd name="T10" fmla="*/ 0 w 740"/>
                <a:gd name="T11" fmla="*/ 440 h 440"/>
                <a:gd name="T12" fmla="*/ 243 w 740"/>
                <a:gd name="T13" fmla="*/ 243 h 440"/>
                <a:gd name="T14" fmla="*/ 336 w 740"/>
                <a:gd name="T15" fmla="*/ 289 h 440"/>
                <a:gd name="T16" fmla="*/ 521 w 740"/>
                <a:gd name="T17" fmla="*/ 150 h 440"/>
                <a:gd name="T18" fmla="*/ 659 w 740"/>
                <a:gd name="T19" fmla="*/ 150 h 440"/>
                <a:gd name="T20" fmla="*/ 740 w 740"/>
                <a:gd name="T21" fmla="*/ 69 h 440"/>
                <a:gd name="T22" fmla="*/ 740 w 740"/>
                <a:gd name="T23" fmla="*/ 0 h 440"/>
                <a:gd name="T24" fmla="*/ 648 w 740"/>
                <a:gd name="T25" fmla="*/ 104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40" h="440">
                  <a:moveTo>
                    <a:pt x="648" y="104"/>
                  </a:moveTo>
                  <a:lnTo>
                    <a:pt x="509" y="104"/>
                  </a:lnTo>
                  <a:lnTo>
                    <a:pt x="324" y="243"/>
                  </a:lnTo>
                  <a:lnTo>
                    <a:pt x="231" y="185"/>
                  </a:lnTo>
                  <a:lnTo>
                    <a:pt x="0" y="382"/>
                  </a:lnTo>
                  <a:lnTo>
                    <a:pt x="0" y="440"/>
                  </a:lnTo>
                  <a:lnTo>
                    <a:pt x="243" y="243"/>
                  </a:lnTo>
                  <a:lnTo>
                    <a:pt x="336" y="289"/>
                  </a:lnTo>
                  <a:lnTo>
                    <a:pt x="521" y="150"/>
                  </a:lnTo>
                  <a:lnTo>
                    <a:pt x="659" y="150"/>
                  </a:lnTo>
                  <a:lnTo>
                    <a:pt x="740" y="69"/>
                  </a:lnTo>
                  <a:lnTo>
                    <a:pt x="740" y="0"/>
                  </a:lnTo>
                  <a:lnTo>
                    <a:pt x="648" y="10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pic>
        <p:nvPicPr>
          <p:cNvPr id="118" name="Graphique 117">
            <a:extLst>
              <a:ext uri="{FF2B5EF4-FFF2-40B4-BE49-F238E27FC236}">
                <a16:creationId xmlns:a16="http://schemas.microsoft.com/office/drawing/2014/main" id="{0222D6E6-248E-4C5B-A447-BC2EF7705DD4}"/>
              </a:ext>
            </a:extLst>
          </p:cNvPr>
          <p:cNvPicPr>
            <a:picLocks noChangeAspect="1"/>
          </p:cNvPicPr>
          <p:nvPr/>
        </p:nvPicPr>
        <p:blipFill rotWithShape="1">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rcRect b="16597"/>
          <a:stretch/>
        </p:blipFill>
        <p:spPr>
          <a:xfrm>
            <a:off x="6319534" y="5312673"/>
            <a:ext cx="240283" cy="250503"/>
          </a:xfrm>
          <a:prstGeom prst="rect">
            <a:avLst/>
          </a:prstGeom>
        </p:spPr>
      </p:pic>
      <p:pic>
        <p:nvPicPr>
          <p:cNvPr id="119" name="Graphique 118">
            <a:extLst>
              <a:ext uri="{FF2B5EF4-FFF2-40B4-BE49-F238E27FC236}">
                <a16:creationId xmlns:a16="http://schemas.microsoft.com/office/drawing/2014/main" id="{71FB901A-842F-4213-9BC6-EA695DCBCF9F}"/>
              </a:ext>
            </a:extLst>
          </p:cNvPr>
          <p:cNvPicPr>
            <a:picLocks noChangeAspect="1"/>
          </p:cNvPicPr>
          <p:nvPr/>
        </p:nvPicPr>
        <p:blipFill rotWithShape="1">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b="13787"/>
          <a:stretch/>
        </p:blipFill>
        <p:spPr>
          <a:xfrm>
            <a:off x="6345768" y="5632963"/>
            <a:ext cx="214316" cy="230961"/>
          </a:xfrm>
          <a:prstGeom prst="rect">
            <a:avLst/>
          </a:prstGeom>
        </p:spPr>
      </p:pic>
      <p:grpSp>
        <p:nvGrpSpPr>
          <p:cNvPr id="120" name="Group 38">
            <a:extLst>
              <a:ext uri="{FF2B5EF4-FFF2-40B4-BE49-F238E27FC236}">
                <a16:creationId xmlns:a16="http://schemas.microsoft.com/office/drawing/2014/main" id="{F30C03CE-C2B9-4F0B-B742-1FF1A844ED41}"/>
              </a:ext>
            </a:extLst>
          </p:cNvPr>
          <p:cNvGrpSpPr>
            <a:grpSpLocks noChangeAspect="1"/>
          </p:cNvGrpSpPr>
          <p:nvPr/>
        </p:nvGrpSpPr>
        <p:grpSpPr bwMode="auto">
          <a:xfrm>
            <a:off x="6358148" y="5047702"/>
            <a:ext cx="167950" cy="168230"/>
            <a:chOff x="858" y="869"/>
            <a:chExt cx="602" cy="603"/>
          </a:xfrm>
          <a:solidFill>
            <a:schemeClr val="accent5"/>
          </a:solidFill>
        </p:grpSpPr>
        <p:sp>
          <p:nvSpPr>
            <p:cNvPr id="122" name="Freeform 39">
              <a:extLst>
                <a:ext uri="{FF2B5EF4-FFF2-40B4-BE49-F238E27FC236}">
                  <a16:creationId xmlns:a16="http://schemas.microsoft.com/office/drawing/2014/main" id="{4E4FBE5C-5A66-4677-B132-6E8E0699697B}"/>
                </a:ext>
              </a:extLst>
            </p:cNvPr>
            <p:cNvSpPr>
              <a:spLocks/>
            </p:cNvSpPr>
            <p:nvPr/>
          </p:nvSpPr>
          <p:spPr bwMode="auto">
            <a:xfrm>
              <a:off x="1020" y="939"/>
              <a:ext cx="440" cy="348"/>
            </a:xfrm>
            <a:custGeom>
              <a:avLst/>
              <a:gdLst>
                <a:gd name="T0" fmla="*/ 46 w 440"/>
                <a:gd name="T1" fmla="*/ 116 h 348"/>
                <a:gd name="T2" fmla="*/ 0 w 440"/>
                <a:gd name="T3" fmla="*/ 162 h 348"/>
                <a:gd name="T4" fmla="*/ 139 w 440"/>
                <a:gd name="T5" fmla="*/ 324 h 348"/>
                <a:gd name="T6" fmla="*/ 162 w 440"/>
                <a:gd name="T7" fmla="*/ 348 h 348"/>
                <a:gd name="T8" fmla="*/ 185 w 440"/>
                <a:gd name="T9" fmla="*/ 324 h 348"/>
                <a:gd name="T10" fmla="*/ 440 w 440"/>
                <a:gd name="T11" fmla="*/ 46 h 348"/>
                <a:gd name="T12" fmla="*/ 406 w 440"/>
                <a:gd name="T13" fmla="*/ 0 h 348"/>
                <a:gd name="T14" fmla="*/ 162 w 440"/>
                <a:gd name="T15" fmla="*/ 197 h 348"/>
                <a:gd name="T16" fmla="*/ 46 w 440"/>
                <a:gd name="T17" fmla="*/ 116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0" h="348">
                  <a:moveTo>
                    <a:pt x="46" y="116"/>
                  </a:moveTo>
                  <a:lnTo>
                    <a:pt x="0" y="162"/>
                  </a:lnTo>
                  <a:lnTo>
                    <a:pt x="139" y="324"/>
                  </a:lnTo>
                  <a:lnTo>
                    <a:pt x="162" y="348"/>
                  </a:lnTo>
                  <a:lnTo>
                    <a:pt x="185" y="324"/>
                  </a:lnTo>
                  <a:lnTo>
                    <a:pt x="440" y="46"/>
                  </a:lnTo>
                  <a:lnTo>
                    <a:pt x="406" y="0"/>
                  </a:lnTo>
                  <a:lnTo>
                    <a:pt x="162" y="197"/>
                  </a:lnTo>
                  <a:lnTo>
                    <a:pt x="46" y="1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3" name="Freeform 40">
              <a:extLst>
                <a:ext uri="{FF2B5EF4-FFF2-40B4-BE49-F238E27FC236}">
                  <a16:creationId xmlns:a16="http://schemas.microsoft.com/office/drawing/2014/main" id="{46FFD1D4-ABDD-404D-A66F-7BFC9FE9B411}"/>
                </a:ext>
              </a:extLst>
            </p:cNvPr>
            <p:cNvSpPr>
              <a:spLocks/>
            </p:cNvSpPr>
            <p:nvPr/>
          </p:nvSpPr>
          <p:spPr bwMode="auto">
            <a:xfrm>
              <a:off x="858" y="869"/>
              <a:ext cx="602" cy="603"/>
            </a:xfrm>
            <a:custGeom>
              <a:avLst/>
              <a:gdLst>
                <a:gd name="T0" fmla="*/ 510 w 602"/>
                <a:gd name="T1" fmla="*/ 510 h 603"/>
                <a:gd name="T2" fmla="*/ 417 w 602"/>
                <a:gd name="T3" fmla="*/ 510 h 603"/>
                <a:gd name="T4" fmla="*/ 347 w 602"/>
                <a:gd name="T5" fmla="*/ 510 h 603"/>
                <a:gd name="T6" fmla="*/ 336 w 602"/>
                <a:gd name="T7" fmla="*/ 510 h 603"/>
                <a:gd name="T8" fmla="*/ 162 w 602"/>
                <a:gd name="T9" fmla="*/ 510 h 603"/>
                <a:gd name="T10" fmla="*/ 92 w 602"/>
                <a:gd name="T11" fmla="*/ 510 h 603"/>
                <a:gd name="T12" fmla="*/ 92 w 602"/>
                <a:gd name="T13" fmla="*/ 93 h 603"/>
                <a:gd name="T14" fmla="*/ 347 w 602"/>
                <a:gd name="T15" fmla="*/ 93 h 603"/>
                <a:gd name="T16" fmla="*/ 417 w 602"/>
                <a:gd name="T17" fmla="*/ 0 h 603"/>
                <a:gd name="T18" fmla="*/ 0 w 602"/>
                <a:gd name="T19" fmla="*/ 0 h 603"/>
                <a:gd name="T20" fmla="*/ 0 w 602"/>
                <a:gd name="T21" fmla="*/ 603 h 603"/>
                <a:gd name="T22" fmla="*/ 162 w 602"/>
                <a:gd name="T23" fmla="*/ 603 h 603"/>
                <a:gd name="T24" fmla="*/ 417 w 602"/>
                <a:gd name="T25" fmla="*/ 603 h 603"/>
                <a:gd name="T26" fmla="*/ 602 w 602"/>
                <a:gd name="T27" fmla="*/ 603 h 603"/>
                <a:gd name="T28" fmla="*/ 602 w 602"/>
                <a:gd name="T29" fmla="*/ 232 h 603"/>
                <a:gd name="T30" fmla="*/ 510 w 602"/>
                <a:gd name="T31" fmla="*/ 348 h 603"/>
                <a:gd name="T32" fmla="*/ 510 w 602"/>
                <a:gd name="T33" fmla="*/ 510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02" h="603">
                  <a:moveTo>
                    <a:pt x="510" y="510"/>
                  </a:moveTo>
                  <a:lnTo>
                    <a:pt x="417" y="510"/>
                  </a:lnTo>
                  <a:lnTo>
                    <a:pt x="347" y="510"/>
                  </a:lnTo>
                  <a:lnTo>
                    <a:pt x="336" y="510"/>
                  </a:lnTo>
                  <a:lnTo>
                    <a:pt x="162" y="510"/>
                  </a:lnTo>
                  <a:lnTo>
                    <a:pt x="92" y="510"/>
                  </a:lnTo>
                  <a:lnTo>
                    <a:pt x="92" y="93"/>
                  </a:lnTo>
                  <a:lnTo>
                    <a:pt x="347" y="93"/>
                  </a:lnTo>
                  <a:lnTo>
                    <a:pt x="417" y="0"/>
                  </a:lnTo>
                  <a:lnTo>
                    <a:pt x="0" y="0"/>
                  </a:lnTo>
                  <a:lnTo>
                    <a:pt x="0" y="603"/>
                  </a:lnTo>
                  <a:lnTo>
                    <a:pt x="162" y="603"/>
                  </a:lnTo>
                  <a:lnTo>
                    <a:pt x="417" y="603"/>
                  </a:lnTo>
                  <a:lnTo>
                    <a:pt x="602" y="603"/>
                  </a:lnTo>
                  <a:lnTo>
                    <a:pt x="602" y="232"/>
                  </a:lnTo>
                  <a:lnTo>
                    <a:pt x="510" y="348"/>
                  </a:lnTo>
                  <a:lnTo>
                    <a:pt x="510" y="5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71" name="ZoneTexte 70">
            <a:extLst>
              <a:ext uri="{FF2B5EF4-FFF2-40B4-BE49-F238E27FC236}">
                <a16:creationId xmlns:a16="http://schemas.microsoft.com/office/drawing/2014/main" id="{CBB8A796-2090-4136-81B3-DD25F2B14E0D}"/>
              </a:ext>
            </a:extLst>
          </p:cNvPr>
          <p:cNvSpPr txBox="1"/>
          <p:nvPr/>
        </p:nvSpPr>
        <p:spPr>
          <a:xfrm>
            <a:off x="8469071" y="1823820"/>
            <a:ext cx="1512568" cy="400110"/>
          </a:xfrm>
          <a:prstGeom prst="rect">
            <a:avLst/>
          </a:prstGeom>
          <a:noFill/>
        </p:spPr>
        <p:txBody>
          <a:bodyPr wrap="square" rtlCol="0">
            <a:spAutoFit/>
          </a:bodyPr>
          <a:lstStyle/>
          <a:p>
            <a:pPr algn="l"/>
            <a:r>
              <a:rPr lang="en-US" sz="1000" dirty="0"/>
              <a:t>Loss management software editors</a:t>
            </a:r>
          </a:p>
        </p:txBody>
      </p:sp>
      <p:pic>
        <p:nvPicPr>
          <p:cNvPr id="9" name="Graphique 8" descr="Internet avec un remplissage uni">
            <a:extLst>
              <a:ext uri="{FF2B5EF4-FFF2-40B4-BE49-F238E27FC236}">
                <a16:creationId xmlns:a16="http://schemas.microsoft.com/office/drawing/2014/main" id="{B2E9AECA-F06A-45B3-920A-C5618AE78B6A}"/>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176615" y="1877137"/>
            <a:ext cx="315824" cy="315824"/>
          </a:xfrm>
          <a:prstGeom prst="rect">
            <a:avLst/>
          </a:prstGeom>
        </p:spPr>
      </p:pic>
      <p:sp>
        <p:nvSpPr>
          <p:cNvPr id="3" name="ZoneTexte 2">
            <a:extLst>
              <a:ext uri="{FF2B5EF4-FFF2-40B4-BE49-F238E27FC236}">
                <a16:creationId xmlns:a16="http://schemas.microsoft.com/office/drawing/2014/main" id="{A69D2220-5822-4C7B-AC0B-BB560C608D4E}"/>
              </a:ext>
            </a:extLst>
          </p:cNvPr>
          <p:cNvSpPr txBox="1"/>
          <p:nvPr/>
        </p:nvSpPr>
        <p:spPr>
          <a:xfrm>
            <a:off x="5108894" y="6410465"/>
            <a:ext cx="4430332" cy="215444"/>
          </a:xfrm>
          <a:prstGeom prst="rect">
            <a:avLst/>
          </a:prstGeom>
          <a:noFill/>
        </p:spPr>
        <p:txBody>
          <a:bodyPr wrap="square" rtlCol="0">
            <a:spAutoFit/>
          </a:bodyPr>
          <a:lstStyle/>
          <a:p>
            <a:pPr algn="l"/>
            <a:r>
              <a:rPr lang="en-US" sz="800" i="1" dirty="0">
                <a:solidFill>
                  <a:schemeClr val="bg1"/>
                </a:solidFill>
              </a:rPr>
              <a:t>Sources: eleven research and analysis, </a:t>
            </a:r>
            <a:r>
              <a:rPr lang="en-US" sz="800" i="1" dirty="0" err="1">
                <a:solidFill>
                  <a:schemeClr val="bg1"/>
                </a:solidFill>
              </a:rPr>
              <a:t>Darva’s</a:t>
            </a:r>
            <a:r>
              <a:rPr lang="en-US" sz="800" i="1" dirty="0">
                <a:solidFill>
                  <a:schemeClr val="bg1"/>
                </a:solidFill>
              </a:rPr>
              <a:t> website</a:t>
            </a:r>
          </a:p>
        </p:txBody>
      </p:sp>
      <p:pic>
        <p:nvPicPr>
          <p:cNvPr id="68" name="Picture 232">
            <a:extLst>
              <a:ext uri="{FF2B5EF4-FFF2-40B4-BE49-F238E27FC236}">
                <a16:creationId xmlns:a16="http://schemas.microsoft.com/office/drawing/2014/main" id="{BF96F10C-34D6-4069-B03B-6622AB306D97}"/>
              </a:ext>
            </a:extLst>
          </p:cNvPr>
          <p:cNvPicPr>
            <a:picLocks noChangeAspect="1"/>
          </p:cNvPicPr>
          <p:nvPr/>
        </p:nvPicPr>
        <p:blipFill>
          <a:blip r:embed="rId13"/>
          <a:stretch>
            <a:fillRect/>
          </a:stretch>
        </p:blipFill>
        <p:spPr>
          <a:xfrm>
            <a:off x="9037008" y="1059975"/>
            <a:ext cx="719872" cy="260770"/>
          </a:xfrm>
          <a:prstGeom prst="rect">
            <a:avLst/>
          </a:prstGeom>
        </p:spPr>
      </p:pic>
      <p:sp>
        <p:nvSpPr>
          <p:cNvPr id="69" name="ZoneTexte 99">
            <a:extLst>
              <a:ext uri="{FF2B5EF4-FFF2-40B4-BE49-F238E27FC236}">
                <a16:creationId xmlns:a16="http://schemas.microsoft.com/office/drawing/2014/main" id="{6BCEED63-BE62-4F1E-8657-3C5CE3B64B40}"/>
              </a:ext>
            </a:extLst>
          </p:cNvPr>
          <p:cNvSpPr txBox="1"/>
          <p:nvPr/>
        </p:nvSpPr>
        <p:spPr>
          <a:xfrm>
            <a:off x="8889682" y="586053"/>
            <a:ext cx="1016318" cy="169277"/>
          </a:xfrm>
          <a:prstGeom prst="rect">
            <a:avLst/>
          </a:prstGeom>
          <a:solidFill>
            <a:schemeClr val="bg1"/>
          </a:solidFill>
        </p:spPr>
        <p:txBody>
          <a:bodyPr wrap="square" lIns="144000" rIns="144000" bIns="0" anchor="ctr">
            <a:spAutoFit/>
          </a:bodyPr>
          <a:lstStyle>
            <a:defPPr>
              <a:defRPr lang="fr-FR"/>
            </a:defPPr>
            <a:lvl1pPr algn="ctr">
              <a:defRPr sz="1100" b="1">
                <a:solidFill>
                  <a:srgbClr val="009DB0"/>
                </a:solidFill>
                <a:latin typeface="+mj-lt"/>
              </a:defRPr>
            </a:lvl1pPr>
          </a:lstStyle>
          <a:p>
            <a:pPr marL="0" marR="0" indent="0" algn="ctr" defTabSz="914400" eaLnBrk="1" fontAlgn="base" latinLnBrk="0" hangingPunct="1">
              <a:lnSpc>
                <a:spcPct val="100000"/>
              </a:lnSpc>
              <a:spcBef>
                <a:spcPct val="0"/>
              </a:spcBef>
              <a:spcAft>
                <a:spcPct val="0"/>
              </a:spcAft>
              <a:buClrTx/>
              <a:buSzTx/>
              <a:buFontTx/>
              <a:buNone/>
              <a:tabLst/>
            </a:pPr>
            <a:r>
              <a:rPr kumimoji="0" lang="en-US" sz="800" i="1" u="none" strike="noStrike" cap="none" normalizeH="0" baseline="0" dirty="0">
                <a:ln>
                  <a:noFill/>
                </a:ln>
                <a:effectLst/>
              </a:rPr>
              <a:t>1. </a:t>
            </a:r>
            <a:r>
              <a:rPr lang="en-US" sz="800" i="1" dirty="0"/>
              <a:t>Risk #1</a:t>
            </a:r>
            <a:endParaRPr kumimoji="0" lang="en-US" sz="800" i="1" u="none" strike="noStrike" cap="none" normalizeH="0" baseline="0" dirty="0">
              <a:ln>
                <a:noFill/>
              </a:ln>
              <a:effectLst/>
            </a:endParaRPr>
          </a:p>
        </p:txBody>
      </p:sp>
      <p:sp>
        <p:nvSpPr>
          <p:cNvPr id="128" name="Rectangle 127">
            <a:extLst>
              <a:ext uri="{FF2B5EF4-FFF2-40B4-BE49-F238E27FC236}">
                <a16:creationId xmlns:a16="http://schemas.microsoft.com/office/drawing/2014/main" id="{19432E1B-C182-40F5-974C-28FEF1DB9BD0}"/>
              </a:ext>
            </a:extLst>
          </p:cNvPr>
          <p:cNvSpPr/>
          <p:nvPr/>
        </p:nvSpPr>
        <p:spPr>
          <a:xfrm>
            <a:off x="9034671" y="72798"/>
            <a:ext cx="684094" cy="450621"/>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Arial" panose="020B0604020202020204" pitchFamily="34" charset="0"/>
              <a:buChar char="•"/>
            </a:pPr>
            <a:endParaRPr lang="en-US" sz="1000" dirty="0">
              <a:solidFill>
                <a:schemeClr val="tx1"/>
              </a:solidFill>
            </a:endParaRPr>
          </a:p>
        </p:txBody>
      </p:sp>
      <p:sp>
        <p:nvSpPr>
          <p:cNvPr id="129" name="Rectangle 128">
            <a:extLst>
              <a:ext uri="{FF2B5EF4-FFF2-40B4-BE49-F238E27FC236}">
                <a16:creationId xmlns:a16="http://schemas.microsoft.com/office/drawing/2014/main" id="{1373F8DE-C6E5-4EDD-B348-F87714D996D3}"/>
              </a:ext>
            </a:extLst>
          </p:cNvPr>
          <p:cNvSpPr/>
          <p:nvPr/>
        </p:nvSpPr>
        <p:spPr>
          <a:xfrm>
            <a:off x="9112759" y="424396"/>
            <a:ext cx="568370" cy="63914"/>
          </a:xfrm>
          <a:prstGeom prst="rect">
            <a:avLst/>
          </a:prstGeom>
          <a:solidFill>
            <a:schemeClr val="accent5">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Arial" panose="020B0604020202020204" pitchFamily="34" charset="0"/>
              <a:buChar char="•"/>
            </a:pPr>
            <a:endParaRPr lang="en-US" sz="1000" dirty="0">
              <a:solidFill>
                <a:schemeClr val="accent5">
                  <a:lumMod val="20000"/>
                  <a:lumOff val="80000"/>
                </a:schemeClr>
              </a:solidFill>
            </a:endParaRPr>
          </a:p>
        </p:txBody>
      </p:sp>
      <p:sp>
        <p:nvSpPr>
          <p:cNvPr id="130" name="Rectangle 129">
            <a:extLst>
              <a:ext uri="{FF2B5EF4-FFF2-40B4-BE49-F238E27FC236}">
                <a16:creationId xmlns:a16="http://schemas.microsoft.com/office/drawing/2014/main" id="{A8AB0ECA-2DD9-49A2-86B4-965C21B5EB1B}"/>
              </a:ext>
            </a:extLst>
          </p:cNvPr>
          <p:cNvSpPr/>
          <p:nvPr/>
        </p:nvSpPr>
        <p:spPr>
          <a:xfrm>
            <a:off x="9072308" y="182296"/>
            <a:ext cx="92661" cy="224680"/>
          </a:xfrm>
          <a:prstGeom prst="rect">
            <a:avLst/>
          </a:prstGeom>
          <a:solidFill>
            <a:schemeClr val="accent5"/>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Arial" panose="020B0604020202020204" pitchFamily="34" charset="0"/>
              <a:buChar char="•"/>
            </a:pPr>
            <a:endParaRPr lang="en-US" sz="1000" dirty="0">
              <a:solidFill>
                <a:schemeClr val="tx1"/>
              </a:solidFill>
            </a:endParaRPr>
          </a:p>
        </p:txBody>
      </p:sp>
      <p:sp>
        <p:nvSpPr>
          <p:cNvPr id="131" name="Rectangle 130">
            <a:extLst>
              <a:ext uri="{FF2B5EF4-FFF2-40B4-BE49-F238E27FC236}">
                <a16:creationId xmlns:a16="http://schemas.microsoft.com/office/drawing/2014/main" id="{B72C70AB-BF26-43EA-B3B2-FF5837AA2CEA}"/>
              </a:ext>
            </a:extLst>
          </p:cNvPr>
          <p:cNvSpPr/>
          <p:nvPr/>
        </p:nvSpPr>
        <p:spPr>
          <a:xfrm>
            <a:off x="9112759" y="107907"/>
            <a:ext cx="568370" cy="63914"/>
          </a:xfrm>
          <a:prstGeom prst="rect">
            <a:avLst/>
          </a:prstGeom>
          <a:solidFill>
            <a:schemeClr val="accent5">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Arial" panose="020B0604020202020204" pitchFamily="34" charset="0"/>
              <a:buChar char="•"/>
            </a:pPr>
            <a:endParaRPr lang="en-US" sz="1000" dirty="0">
              <a:solidFill>
                <a:schemeClr val="accent5">
                  <a:lumMod val="20000"/>
                  <a:lumOff val="80000"/>
                </a:schemeClr>
              </a:solidFill>
            </a:endParaRPr>
          </a:p>
        </p:txBody>
      </p:sp>
      <p:sp>
        <p:nvSpPr>
          <p:cNvPr id="132" name="Rectangle 131">
            <a:extLst>
              <a:ext uri="{FF2B5EF4-FFF2-40B4-BE49-F238E27FC236}">
                <a16:creationId xmlns:a16="http://schemas.microsoft.com/office/drawing/2014/main" id="{337A3DA2-2B3A-4D27-B69C-62537CE0118A}"/>
              </a:ext>
            </a:extLst>
          </p:cNvPr>
          <p:cNvSpPr/>
          <p:nvPr/>
        </p:nvSpPr>
        <p:spPr>
          <a:xfrm>
            <a:off x="9198317" y="212701"/>
            <a:ext cx="150670" cy="163871"/>
          </a:xfrm>
          <a:prstGeom prst="rect">
            <a:avLst/>
          </a:prstGeom>
          <a:solidFill>
            <a:srgbClr val="4BACC6"/>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endParaRPr lang="en-US" sz="1000" dirty="0">
              <a:solidFill>
                <a:schemeClr val="tx1"/>
              </a:solidFill>
            </a:endParaRPr>
          </a:p>
        </p:txBody>
      </p:sp>
      <p:sp>
        <p:nvSpPr>
          <p:cNvPr id="133" name="Rectangle 132">
            <a:extLst>
              <a:ext uri="{FF2B5EF4-FFF2-40B4-BE49-F238E27FC236}">
                <a16:creationId xmlns:a16="http://schemas.microsoft.com/office/drawing/2014/main" id="{52FBD452-7EE2-4D11-95A8-9D2C6606FBAF}"/>
              </a:ext>
            </a:extLst>
          </p:cNvPr>
          <p:cNvSpPr/>
          <p:nvPr/>
        </p:nvSpPr>
        <p:spPr>
          <a:xfrm>
            <a:off x="9382335" y="212700"/>
            <a:ext cx="298794" cy="163872"/>
          </a:xfrm>
          <a:prstGeom prst="rect">
            <a:avLst/>
          </a:prstGeom>
          <a:solidFill>
            <a:schemeClr val="accent5">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endParaRPr lang="en-US" sz="1000" dirty="0">
              <a:solidFill>
                <a:schemeClr val="tx1"/>
              </a:solidFill>
            </a:endParaRPr>
          </a:p>
        </p:txBody>
      </p:sp>
      <p:sp>
        <p:nvSpPr>
          <p:cNvPr id="134" name="Rectangle 133">
            <a:extLst>
              <a:ext uri="{FF2B5EF4-FFF2-40B4-BE49-F238E27FC236}">
                <a16:creationId xmlns:a16="http://schemas.microsoft.com/office/drawing/2014/main" id="{497AF38E-52FB-494B-AE7D-321864EDECA4}"/>
              </a:ext>
            </a:extLst>
          </p:cNvPr>
          <p:cNvSpPr/>
          <p:nvPr/>
        </p:nvSpPr>
        <p:spPr>
          <a:xfrm>
            <a:off x="9405524" y="246921"/>
            <a:ext cx="120750" cy="95431"/>
          </a:xfrm>
          <a:prstGeom prst="rect">
            <a:avLst/>
          </a:prstGeom>
          <a:solidFill>
            <a:schemeClr val="bg1">
              <a:lumMod val="95000"/>
            </a:schemeClr>
          </a:solidFill>
          <a:ln w="317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endParaRPr lang="en-US" sz="1000" dirty="0">
              <a:solidFill>
                <a:schemeClr val="tx1"/>
              </a:solidFill>
            </a:endParaRPr>
          </a:p>
        </p:txBody>
      </p:sp>
      <p:sp>
        <p:nvSpPr>
          <p:cNvPr id="135" name="Rectangle 134">
            <a:extLst>
              <a:ext uri="{FF2B5EF4-FFF2-40B4-BE49-F238E27FC236}">
                <a16:creationId xmlns:a16="http://schemas.microsoft.com/office/drawing/2014/main" id="{A8ECA603-7B12-4CFA-A4C6-7400AD9BD0ED}"/>
              </a:ext>
            </a:extLst>
          </p:cNvPr>
          <p:cNvSpPr/>
          <p:nvPr/>
        </p:nvSpPr>
        <p:spPr>
          <a:xfrm>
            <a:off x="9537190" y="246921"/>
            <a:ext cx="120750" cy="95431"/>
          </a:xfrm>
          <a:prstGeom prst="rect">
            <a:avLst/>
          </a:prstGeom>
          <a:solidFill>
            <a:schemeClr val="bg1">
              <a:lumMod val="95000"/>
            </a:schemeClr>
          </a:solidFill>
          <a:ln w="317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Arial" panose="020B0604020202020204" pitchFamily="34" charset="0"/>
              <a:buChar char="•"/>
            </a:pPr>
            <a:endParaRPr lang="en-US" sz="1000" dirty="0">
              <a:solidFill>
                <a:schemeClr val="tx1"/>
              </a:solidFill>
            </a:endParaRPr>
          </a:p>
        </p:txBody>
      </p:sp>
      <p:pic>
        <p:nvPicPr>
          <p:cNvPr id="74" name="Graphique 51" descr="Loupe avec un remplissage uni">
            <a:extLst>
              <a:ext uri="{FF2B5EF4-FFF2-40B4-BE49-F238E27FC236}">
                <a16:creationId xmlns:a16="http://schemas.microsoft.com/office/drawing/2014/main" id="{09B190AA-351A-405C-A0D5-AFCB6CADB495}"/>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42544" y="189023"/>
            <a:ext cx="441324" cy="441324"/>
          </a:xfrm>
          <a:prstGeom prst="rect">
            <a:avLst/>
          </a:prstGeom>
        </p:spPr>
      </p:pic>
      <p:sp>
        <p:nvSpPr>
          <p:cNvPr id="75" name="ZoneTexte 74">
            <a:extLst>
              <a:ext uri="{FF2B5EF4-FFF2-40B4-BE49-F238E27FC236}">
                <a16:creationId xmlns:a16="http://schemas.microsoft.com/office/drawing/2014/main" id="{64D8CCC3-A255-44B6-B5F7-FB54AB37A092}"/>
              </a:ext>
            </a:extLst>
          </p:cNvPr>
          <p:cNvSpPr txBox="1"/>
          <p:nvPr/>
        </p:nvSpPr>
        <p:spPr>
          <a:xfrm>
            <a:off x="2070998" y="1421227"/>
            <a:ext cx="3469495" cy="253916"/>
          </a:xfrm>
          <a:prstGeom prst="rect">
            <a:avLst/>
          </a:prstGeom>
          <a:solidFill>
            <a:schemeClr val="accent3">
              <a:lumMod val="40000"/>
              <a:lumOff val="60000"/>
            </a:schemeClr>
          </a:solidFill>
        </p:spPr>
        <p:txBody>
          <a:bodyPr wrap="square" rtlCol="0">
            <a:spAutoFit/>
          </a:bodyPr>
          <a:lstStyle>
            <a:defPPr>
              <a:defRPr lang="fr-FR"/>
            </a:defPPr>
            <a:lvl1pPr algn="ctr">
              <a:defRPr sz="1000">
                <a:solidFill>
                  <a:schemeClr val="accent3">
                    <a:lumMod val="50000"/>
                  </a:schemeClr>
                </a:solidFill>
              </a:defRPr>
            </a:lvl1pPr>
          </a:lstStyle>
          <a:p>
            <a:r>
              <a:rPr lang="en-US" dirty="0" err="1"/>
              <a:t>Darva</a:t>
            </a:r>
            <a:r>
              <a:rPr lang="en-US" dirty="0"/>
              <a:t> IARD</a:t>
            </a:r>
          </a:p>
        </p:txBody>
      </p:sp>
      <p:sp>
        <p:nvSpPr>
          <p:cNvPr id="76" name="ZoneTexte 75">
            <a:extLst>
              <a:ext uri="{FF2B5EF4-FFF2-40B4-BE49-F238E27FC236}">
                <a16:creationId xmlns:a16="http://schemas.microsoft.com/office/drawing/2014/main" id="{6BEDCAD7-AB15-4FD5-A783-48493886C240}"/>
              </a:ext>
            </a:extLst>
          </p:cNvPr>
          <p:cNvSpPr txBox="1"/>
          <p:nvPr/>
        </p:nvSpPr>
        <p:spPr>
          <a:xfrm>
            <a:off x="6179546" y="1421227"/>
            <a:ext cx="3469495" cy="253916"/>
          </a:xfrm>
          <a:prstGeom prst="rect">
            <a:avLst/>
          </a:prstGeom>
          <a:solidFill>
            <a:schemeClr val="accent3">
              <a:lumMod val="40000"/>
              <a:lumOff val="60000"/>
            </a:schemeClr>
          </a:solidFill>
        </p:spPr>
        <p:txBody>
          <a:bodyPr wrap="square" rtlCol="0">
            <a:spAutoFit/>
          </a:bodyPr>
          <a:lstStyle>
            <a:defPPr>
              <a:defRPr lang="fr-FR"/>
            </a:defPPr>
            <a:lvl1pPr algn="ctr">
              <a:defRPr sz="1000">
                <a:solidFill>
                  <a:schemeClr val="accent3">
                    <a:lumMod val="50000"/>
                  </a:schemeClr>
                </a:solidFill>
              </a:defRPr>
            </a:lvl1pPr>
          </a:lstStyle>
          <a:p>
            <a:r>
              <a:rPr lang="en-US" dirty="0" err="1"/>
              <a:t>Darva</a:t>
            </a:r>
            <a:r>
              <a:rPr lang="en-US" dirty="0"/>
              <a:t> </a:t>
            </a:r>
            <a:r>
              <a:rPr lang="en-US" dirty="0" err="1"/>
              <a:t>Sinapps</a:t>
            </a:r>
            <a:r>
              <a:rPr lang="en-US" dirty="0"/>
              <a:t> IRD</a:t>
            </a:r>
          </a:p>
        </p:txBody>
      </p:sp>
      <p:sp>
        <p:nvSpPr>
          <p:cNvPr id="141" name="ZoneTexte 140">
            <a:extLst>
              <a:ext uri="{FF2B5EF4-FFF2-40B4-BE49-F238E27FC236}">
                <a16:creationId xmlns:a16="http://schemas.microsoft.com/office/drawing/2014/main" id="{C8487647-F97B-48C9-A08C-CD7CF7EFC5D2}"/>
              </a:ext>
            </a:extLst>
          </p:cNvPr>
          <p:cNvSpPr txBox="1"/>
          <p:nvPr/>
        </p:nvSpPr>
        <p:spPr>
          <a:xfrm>
            <a:off x="-3595723" y="2235451"/>
            <a:ext cx="3469495" cy="253916"/>
          </a:xfrm>
          <a:prstGeom prst="rect">
            <a:avLst/>
          </a:prstGeom>
          <a:solidFill>
            <a:schemeClr val="accent3">
              <a:lumMod val="40000"/>
              <a:lumOff val="60000"/>
            </a:schemeClr>
          </a:solidFill>
        </p:spPr>
        <p:txBody>
          <a:bodyPr wrap="square" rtlCol="0">
            <a:spAutoFit/>
          </a:bodyPr>
          <a:lstStyle>
            <a:defPPr>
              <a:defRPr lang="fr-FR"/>
            </a:defPPr>
            <a:lvl1pPr algn="ctr">
              <a:defRPr sz="1000">
                <a:solidFill>
                  <a:schemeClr val="accent3">
                    <a:lumMod val="50000"/>
                  </a:schemeClr>
                </a:solidFill>
              </a:defRPr>
            </a:lvl1pPr>
          </a:lstStyle>
          <a:p>
            <a:r>
              <a:rPr lang="en-US" dirty="0" err="1"/>
              <a:t>Darva</a:t>
            </a:r>
            <a:r>
              <a:rPr lang="en-US" dirty="0"/>
              <a:t> IARD</a:t>
            </a:r>
          </a:p>
        </p:txBody>
      </p:sp>
      <p:sp>
        <p:nvSpPr>
          <p:cNvPr id="142" name="ZoneTexte 141">
            <a:extLst>
              <a:ext uri="{FF2B5EF4-FFF2-40B4-BE49-F238E27FC236}">
                <a16:creationId xmlns:a16="http://schemas.microsoft.com/office/drawing/2014/main" id="{3DDE5158-C7A4-499A-A3EA-DF913E4FD34E}"/>
              </a:ext>
            </a:extLst>
          </p:cNvPr>
          <p:cNvSpPr txBox="1"/>
          <p:nvPr/>
        </p:nvSpPr>
        <p:spPr>
          <a:xfrm>
            <a:off x="-3595723" y="2792954"/>
            <a:ext cx="3469495" cy="553998"/>
          </a:xfrm>
          <a:prstGeom prst="rect">
            <a:avLst/>
          </a:prstGeom>
          <a:noFill/>
        </p:spPr>
        <p:txBody>
          <a:bodyPr wrap="square" rtlCol="0">
            <a:spAutoFit/>
          </a:bodyPr>
          <a:lstStyle/>
          <a:p>
            <a:pPr algn="ctr"/>
            <a:r>
              <a:rPr lang="en-US" sz="1000" dirty="0"/>
              <a:t>EDI protocol in which insurers push missions to execute towards expertise and renovation companies</a:t>
            </a:r>
          </a:p>
        </p:txBody>
      </p:sp>
      <p:sp>
        <p:nvSpPr>
          <p:cNvPr id="143" name="ZoneTexte 142">
            <a:extLst>
              <a:ext uri="{FF2B5EF4-FFF2-40B4-BE49-F238E27FC236}">
                <a16:creationId xmlns:a16="http://schemas.microsoft.com/office/drawing/2014/main" id="{5CD6DBA3-02B5-4E86-A3E9-5DCDA75FE86E}"/>
              </a:ext>
            </a:extLst>
          </p:cNvPr>
          <p:cNvSpPr txBox="1"/>
          <p:nvPr/>
        </p:nvSpPr>
        <p:spPr>
          <a:xfrm>
            <a:off x="2070998" y="3203550"/>
            <a:ext cx="1765347" cy="1631216"/>
          </a:xfrm>
          <a:prstGeom prst="rect">
            <a:avLst/>
          </a:prstGeom>
          <a:noFill/>
        </p:spPr>
        <p:txBody>
          <a:bodyPr wrap="square" rtlCol="0">
            <a:spAutoFit/>
          </a:bodyPr>
          <a:lstStyle/>
          <a:p>
            <a:pPr marL="171450" indent="-171450">
              <a:buFont typeface="Arial" panose="020B0604020202020204" pitchFamily="34" charset="0"/>
              <a:buChar char="•"/>
            </a:pPr>
            <a:r>
              <a:rPr lang="en-US" sz="1000" dirty="0"/>
              <a:t>One-way flow of information: insurers send information towards external partners</a:t>
            </a:r>
          </a:p>
          <a:p>
            <a:pPr marL="171450" indent="-171450">
              <a:buFont typeface="Arial" panose="020B0604020202020204" pitchFamily="34" charset="0"/>
              <a:buChar char="•"/>
            </a:pPr>
            <a:r>
              <a:rPr lang="en-US" sz="1000" dirty="0"/>
              <a:t>Insurers have the ability to customize their loss forms and select the information they want to obtain </a:t>
            </a:r>
          </a:p>
        </p:txBody>
      </p:sp>
      <p:sp>
        <p:nvSpPr>
          <p:cNvPr id="144" name="ZoneTexte 143">
            <a:extLst>
              <a:ext uri="{FF2B5EF4-FFF2-40B4-BE49-F238E27FC236}">
                <a16:creationId xmlns:a16="http://schemas.microsoft.com/office/drawing/2014/main" id="{6C14B6AF-D4A0-46BA-9222-378DB4A401B4}"/>
              </a:ext>
            </a:extLst>
          </p:cNvPr>
          <p:cNvSpPr txBox="1"/>
          <p:nvPr/>
        </p:nvSpPr>
        <p:spPr>
          <a:xfrm>
            <a:off x="-4728526" y="2873897"/>
            <a:ext cx="1177338" cy="253916"/>
          </a:xfrm>
          <a:prstGeom prst="rect">
            <a:avLst/>
          </a:prstGeom>
          <a:noFill/>
        </p:spPr>
        <p:txBody>
          <a:bodyPr wrap="square" rtlCol="0">
            <a:spAutoFit/>
          </a:bodyPr>
          <a:lstStyle/>
          <a:p>
            <a:pPr algn="ctr"/>
            <a:r>
              <a:rPr lang="en-US" sz="1000" i="1" dirty="0">
                <a:solidFill>
                  <a:schemeClr val="accent5">
                    <a:lumMod val="75000"/>
                  </a:schemeClr>
                </a:solidFill>
              </a:rPr>
              <a:t>Description</a:t>
            </a:r>
          </a:p>
        </p:txBody>
      </p:sp>
      <p:sp>
        <p:nvSpPr>
          <p:cNvPr id="145" name="ZoneTexte 144">
            <a:extLst>
              <a:ext uri="{FF2B5EF4-FFF2-40B4-BE49-F238E27FC236}">
                <a16:creationId xmlns:a16="http://schemas.microsoft.com/office/drawing/2014/main" id="{91178DE2-0AB0-49E7-9E5F-6542666A3EB1}"/>
              </a:ext>
            </a:extLst>
          </p:cNvPr>
          <p:cNvSpPr txBox="1"/>
          <p:nvPr/>
        </p:nvSpPr>
        <p:spPr>
          <a:xfrm>
            <a:off x="-4728526" y="3699257"/>
            <a:ext cx="1177338" cy="246221"/>
          </a:xfrm>
          <a:prstGeom prst="rect">
            <a:avLst/>
          </a:prstGeom>
          <a:noFill/>
        </p:spPr>
        <p:txBody>
          <a:bodyPr wrap="square" rtlCol="0">
            <a:spAutoFit/>
          </a:bodyPr>
          <a:lstStyle/>
          <a:p>
            <a:pPr algn="ctr"/>
            <a:r>
              <a:rPr lang="en-US" sz="1000" i="1" dirty="0">
                <a:solidFill>
                  <a:schemeClr val="accent5">
                    <a:lumMod val="75000"/>
                  </a:schemeClr>
                </a:solidFill>
              </a:rPr>
              <a:t>Functionalities</a:t>
            </a:r>
          </a:p>
        </p:txBody>
      </p:sp>
      <p:sp>
        <p:nvSpPr>
          <p:cNvPr id="146" name="Rectangle 145">
            <a:extLst>
              <a:ext uri="{FF2B5EF4-FFF2-40B4-BE49-F238E27FC236}">
                <a16:creationId xmlns:a16="http://schemas.microsoft.com/office/drawing/2014/main" id="{CB39C469-9662-45EF-8704-D7A889B03018}"/>
              </a:ext>
            </a:extLst>
          </p:cNvPr>
          <p:cNvSpPr/>
          <p:nvPr/>
        </p:nvSpPr>
        <p:spPr>
          <a:xfrm>
            <a:off x="2138196" y="5027194"/>
            <a:ext cx="3469495" cy="734415"/>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600"/>
              </a:spcAft>
            </a:pPr>
            <a:r>
              <a:rPr lang="en-US" sz="1000" i="1" dirty="0">
                <a:solidFill>
                  <a:schemeClr val="tx1"/>
                </a:solidFill>
              </a:rPr>
              <a:t>Still used but will eventually disappear to be replaced by </a:t>
            </a:r>
            <a:r>
              <a:rPr lang="en-US" sz="1000" i="1" dirty="0" err="1">
                <a:solidFill>
                  <a:schemeClr val="tx1"/>
                </a:solidFill>
              </a:rPr>
              <a:t>Sinapps</a:t>
            </a:r>
            <a:r>
              <a:rPr lang="en-US" sz="1000" i="1" dirty="0">
                <a:solidFill>
                  <a:schemeClr val="tx1"/>
                </a:solidFill>
              </a:rPr>
              <a:t> IRD</a:t>
            </a:r>
          </a:p>
        </p:txBody>
      </p:sp>
      <p:sp>
        <p:nvSpPr>
          <p:cNvPr id="148" name="Rectangle 147">
            <a:extLst>
              <a:ext uri="{FF2B5EF4-FFF2-40B4-BE49-F238E27FC236}">
                <a16:creationId xmlns:a16="http://schemas.microsoft.com/office/drawing/2014/main" id="{C16BB411-6976-4B29-8DEA-BEF8FD0D9A3E}"/>
              </a:ext>
            </a:extLst>
          </p:cNvPr>
          <p:cNvSpPr/>
          <p:nvPr/>
        </p:nvSpPr>
        <p:spPr>
          <a:xfrm>
            <a:off x="2070998" y="2311697"/>
            <a:ext cx="3469495" cy="694771"/>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lvl="1" indent="-171450">
              <a:buFont typeface="Arial" panose="020B0604020202020204" pitchFamily="34" charset="0"/>
              <a:buChar char="•"/>
            </a:pPr>
            <a:r>
              <a:rPr lang="en-US" sz="1000" dirty="0">
                <a:solidFill>
                  <a:schemeClr val="tx1"/>
                </a:solidFill>
              </a:rPr>
              <a:t>Allowing insurance companies to send orders of mission to their expertise or REN companies</a:t>
            </a:r>
          </a:p>
        </p:txBody>
      </p:sp>
      <p:pic>
        <p:nvPicPr>
          <p:cNvPr id="149" name="Picture 2">
            <a:extLst>
              <a:ext uri="{FF2B5EF4-FFF2-40B4-BE49-F238E27FC236}">
                <a16:creationId xmlns:a16="http://schemas.microsoft.com/office/drawing/2014/main" id="{4B51F436-C761-407F-A144-48380A91158B}"/>
              </a:ext>
            </a:extLst>
          </p:cNvPr>
          <p:cNvPicPr>
            <a:picLocks noChangeAspect="1" noChangeArrowheads="1"/>
          </p:cNvPicPr>
          <p:nvPr/>
        </p:nvPicPr>
        <p:blipFill rotWithShape="1">
          <a:blip r:embed="rId16" cstate="print">
            <a:extLst>
              <a:ext uri="{28A0092B-C50C-407E-A947-70E740481C1C}">
                <a14:useLocalDpi xmlns:a14="http://schemas.microsoft.com/office/drawing/2010/main" val="0"/>
              </a:ext>
            </a:extLst>
          </a:blip>
          <a:srcRect t="8689" b="9012"/>
          <a:stretch/>
        </p:blipFill>
        <p:spPr bwMode="auto">
          <a:xfrm>
            <a:off x="3773202" y="3194250"/>
            <a:ext cx="1927792" cy="1146901"/>
          </a:xfrm>
          <a:prstGeom prst="rect">
            <a:avLst/>
          </a:prstGeom>
          <a:noFill/>
          <a:effectLst>
            <a:outerShdw blurRad="50800" dist="38100" dir="2700000" algn="tl" rotWithShape="0">
              <a:schemeClr val="bg1">
                <a:lumMod val="75000"/>
                <a:alpha val="40000"/>
              </a:schemeClr>
            </a:outerShdw>
          </a:effectLst>
          <a:extLst>
            <a:ext uri="{909E8E84-426E-40DD-AFC4-6F175D3DCCD1}">
              <a14:hiddenFill xmlns:a14="http://schemas.microsoft.com/office/drawing/2010/main">
                <a:solidFill>
                  <a:srgbClr val="FFFFFF"/>
                </a:solidFill>
              </a14:hiddenFill>
            </a:ext>
          </a:extLst>
        </p:spPr>
      </p:pic>
      <p:sp>
        <p:nvSpPr>
          <p:cNvPr id="150" name="ZoneTexte 149">
            <a:extLst>
              <a:ext uri="{FF2B5EF4-FFF2-40B4-BE49-F238E27FC236}">
                <a16:creationId xmlns:a16="http://schemas.microsoft.com/office/drawing/2014/main" id="{1984CA49-E60F-403F-86FD-F715CCEDA702}"/>
              </a:ext>
            </a:extLst>
          </p:cNvPr>
          <p:cNvSpPr txBox="1"/>
          <p:nvPr/>
        </p:nvSpPr>
        <p:spPr>
          <a:xfrm>
            <a:off x="3935648" y="4394640"/>
            <a:ext cx="1765346" cy="400110"/>
          </a:xfrm>
          <a:prstGeom prst="rect">
            <a:avLst/>
          </a:prstGeom>
          <a:noFill/>
        </p:spPr>
        <p:txBody>
          <a:bodyPr wrap="square" rtlCol="0">
            <a:spAutoFit/>
          </a:bodyPr>
          <a:lstStyle/>
          <a:p>
            <a:pPr algn="ctr"/>
            <a:r>
              <a:rPr lang="en-US" sz="1000" i="1" dirty="0" err="1">
                <a:solidFill>
                  <a:schemeClr val="bg1">
                    <a:lumMod val="50000"/>
                  </a:schemeClr>
                </a:solidFill>
              </a:rPr>
              <a:t>Sinapps</a:t>
            </a:r>
            <a:r>
              <a:rPr lang="en-US" sz="1000" i="1" dirty="0">
                <a:solidFill>
                  <a:schemeClr val="bg1">
                    <a:lumMod val="50000"/>
                  </a:schemeClr>
                </a:solidFill>
              </a:rPr>
              <a:t> IRD’ dashboard for 360° overview</a:t>
            </a:r>
          </a:p>
        </p:txBody>
      </p:sp>
      <p:sp>
        <p:nvSpPr>
          <p:cNvPr id="151" name="Flèche : droite 150">
            <a:extLst>
              <a:ext uri="{FF2B5EF4-FFF2-40B4-BE49-F238E27FC236}">
                <a16:creationId xmlns:a16="http://schemas.microsoft.com/office/drawing/2014/main" id="{C0DEFECA-BAA3-46D8-A2B1-551A3A20E432}"/>
              </a:ext>
            </a:extLst>
          </p:cNvPr>
          <p:cNvSpPr/>
          <p:nvPr/>
        </p:nvSpPr>
        <p:spPr>
          <a:xfrm>
            <a:off x="5647518" y="1359340"/>
            <a:ext cx="425003" cy="388785"/>
          </a:xfrm>
          <a:prstGeom prst="rightArrow">
            <a:avLst/>
          </a:prstGeom>
          <a:solidFill>
            <a:schemeClr val="accent3">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Arial" panose="020B0604020202020204" pitchFamily="34" charset="0"/>
              <a:buChar char="•"/>
            </a:pPr>
            <a:endParaRPr lang="en-US" sz="1000" dirty="0">
              <a:solidFill>
                <a:schemeClr val="tx1"/>
              </a:solidFill>
            </a:endParaRPr>
          </a:p>
        </p:txBody>
      </p:sp>
    </p:spTree>
    <p:extLst>
      <p:ext uri="{BB962C8B-B14F-4D97-AF65-F5344CB8AC3E}">
        <p14:creationId xmlns:p14="http://schemas.microsoft.com/office/powerpoint/2010/main" val="187952238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Objet 8" hidden="1">
            <a:extLst>
              <a:ext uri="{FF2B5EF4-FFF2-40B4-BE49-F238E27FC236}">
                <a16:creationId xmlns:a16="http://schemas.microsoft.com/office/drawing/2014/main" id="{4C9211EC-3DF0-469A-9BEA-6F9A1A2A7E7A}"/>
              </a:ext>
            </a:extLst>
          </p:cNvPr>
          <p:cNvGraphicFramePr>
            <a:graphicFrameLocks noChangeAspect="1"/>
          </p:cNvGraphicFramePr>
          <p:nvPr>
            <p:custDataLst>
              <p:tags r:id="rId1"/>
            </p:custDataLst>
            <p:extLst>
              <p:ext uri="{D42A27DB-BD31-4B8C-83A1-F6EECF244321}">
                <p14:modId xmlns:p14="http://schemas.microsoft.com/office/powerpoint/2010/main" val="129257053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15" imgH="416" progId="TCLayout.ActiveDocument.1">
                  <p:embed/>
                </p:oleObj>
              </mc:Choice>
              <mc:Fallback>
                <p:oleObj name="think-cell Slide" r:id="rId4" imgW="415" imgH="416" progId="TCLayout.ActiveDocument.1">
                  <p:embed/>
                  <p:pic>
                    <p:nvPicPr>
                      <p:cNvPr id="9" name="Objet 8" hidden="1">
                        <a:extLst>
                          <a:ext uri="{FF2B5EF4-FFF2-40B4-BE49-F238E27FC236}">
                            <a16:creationId xmlns:a16="http://schemas.microsoft.com/office/drawing/2014/main" id="{4C9211EC-3DF0-469A-9BEA-6F9A1A2A7E7A}"/>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re 1">
            <a:extLst>
              <a:ext uri="{FF2B5EF4-FFF2-40B4-BE49-F238E27FC236}">
                <a16:creationId xmlns:a16="http://schemas.microsoft.com/office/drawing/2014/main" id="{8ECED2BA-32CC-4045-8D14-78B10AEA12FB}"/>
              </a:ext>
            </a:extLst>
          </p:cNvPr>
          <p:cNvSpPr>
            <a:spLocks noGrp="1"/>
          </p:cNvSpPr>
          <p:nvPr>
            <p:ph type="ctrTitle"/>
          </p:nvPr>
        </p:nvSpPr>
        <p:spPr>
          <a:xfrm>
            <a:off x="584515" y="116632"/>
            <a:ext cx="8260483" cy="576064"/>
          </a:xfrm>
        </p:spPr>
        <p:txBody>
          <a:bodyPr vert="horz"/>
          <a:lstStyle/>
          <a:p>
            <a:r>
              <a:rPr lang="en-US" sz="1300" b="0" dirty="0" err="1">
                <a:solidFill>
                  <a:schemeClr val="accent5">
                    <a:lumMod val="75000"/>
                  </a:schemeClr>
                </a:solidFill>
              </a:rPr>
              <a:t>Sinapps</a:t>
            </a:r>
            <a:r>
              <a:rPr lang="en-US" sz="1300" b="0" dirty="0">
                <a:solidFill>
                  <a:schemeClr val="accent5">
                    <a:lumMod val="75000"/>
                  </a:schemeClr>
                </a:solidFill>
              </a:rPr>
              <a:t> IRD’s envisioned offer </a:t>
            </a:r>
            <a:r>
              <a:rPr lang="en-US" sz="1300" b="0" dirty="0"/>
              <a:t>is to </a:t>
            </a:r>
            <a:r>
              <a:rPr lang="en-US" sz="1300" b="0" dirty="0">
                <a:solidFill>
                  <a:schemeClr val="accent5">
                    <a:lumMod val="75000"/>
                  </a:schemeClr>
                </a:solidFill>
              </a:rPr>
              <a:t>offer collaborative business tools to REN stakeholders</a:t>
            </a:r>
            <a:r>
              <a:rPr lang="en-US" sz="1300" b="0" dirty="0"/>
              <a:t>, which could then facilitate the </a:t>
            </a:r>
            <a:r>
              <a:rPr lang="en-US" sz="1300" b="0" dirty="0">
                <a:solidFill>
                  <a:schemeClr val="accent5">
                    <a:lumMod val="75000"/>
                  </a:schemeClr>
                </a:solidFill>
              </a:rPr>
              <a:t>emergence of smaller REN players </a:t>
            </a:r>
            <a:r>
              <a:rPr lang="en-US" sz="1300" b="0" dirty="0"/>
              <a:t>and thus represents a </a:t>
            </a:r>
            <a:r>
              <a:rPr lang="en-US" sz="1300" b="0" dirty="0">
                <a:solidFill>
                  <a:schemeClr val="accent5">
                    <a:lumMod val="75000"/>
                  </a:schemeClr>
                </a:solidFill>
              </a:rPr>
              <a:t>moderate risk for Hestia</a:t>
            </a:r>
          </a:p>
        </p:txBody>
      </p:sp>
      <p:sp>
        <p:nvSpPr>
          <p:cNvPr id="5" name="ZoneTexte 4">
            <a:extLst>
              <a:ext uri="{FF2B5EF4-FFF2-40B4-BE49-F238E27FC236}">
                <a16:creationId xmlns:a16="http://schemas.microsoft.com/office/drawing/2014/main" id="{E05AFE09-2ECE-45A0-B1A6-917994C4A573}"/>
              </a:ext>
            </a:extLst>
          </p:cNvPr>
          <p:cNvSpPr txBox="1"/>
          <p:nvPr/>
        </p:nvSpPr>
        <p:spPr>
          <a:xfrm>
            <a:off x="583868" y="1397785"/>
            <a:ext cx="3469495" cy="253916"/>
          </a:xfrm>
          <a:prstGeom prst="rect">
            <a:avLst/>
          </a:prstGeom>
          <a:solidFill>
            <a:schemeClr val="accent3">
              <a:lumMod val="40000"/>
              <a:lumOff val="60000"/>
            </a:schemeClr>
          </a:solidFill>
        </p:spPr>
        <p:txBody>
          <a:bodyPr wrap="square" rtlCol="0">
            <a:spAutoFit/>
          </a:bodyPr>
          <a:lstStyle>
            <a:defPPr>
              <a:defRPr lang="fr-FR"/>
            </a:defPPr>
            <a:lvl1pPr algn="ctr">
              <a:defRPr sz="1000">
                <a:solidFill>
                  <a:schemeClr val="accent3">
                    <a:lumMod val="50000"/>
                  </a:schemeClr>
                </a:solidFill>
              </a:defRPr>
            </a:lvl1pPr>
          </a:lstStyle>
          <a:p>
            <a:r>
              <a:rPr lang="en-US" dirty="0" err="1"/>
              <a:t>Darva</a:t>
            </a:r>
            <a:r>
              <a:rPr lang="en-US" dirty="0"/>
              <a:t> </a:t>
            </a:r>
            <a:r>
              <a:rPr lang="en-US" dirty="0" err="1"/>
              <a:t>Sinapps</a:t>
            </a:r>
            <a:r>
              <a:rPr lang="en-US" dirty="0"/>
              <a:t> IRD</a:t>
            </a:r>
          </a:p>
        </p:txBody>
      </p:sp>
      <p:sp>
        <p:nvSpPr>
          <p:cNvPr id="6" name="ZoneTexte 5">
            <a:extLst>
              <a:ext uri="{FF2B5EF4-FFF2-40B4-BE49-F238E27FC236}">
                <a16:creationId xmlns:a16="http://schemas.microsoft.com/office/drawing/2014/main" id="{97ECC932-E904-4A9B-8E43-A105D088ABBA}"/>
              </a:ext>
            </a:extLst>
          </p:cNvPr>
          <p:cNvSpPr txBox="1"/>
          <p:nvPr/>
        </p:nvSpPr>
        <p:spPr>
          <a:xfrm>
            <a:off x="583868" y="1886190"/>
            <a:ext cx="3469495" cy="553998"/>
          </a:xfrm>
          <a:prstGeom prst="rect">
            <a:avLst/>
          </a:prstGeom>
          <a:noFill/>
        </p:spPr>
        <p:txBody>
          <a:bodyPr wrap="square" rtlCol="0">
            <a:spAutoFit/>
          </a:bodyPr>
          <a:lstStyle/>
          <a:p>
            <a:pPr algn="ctr"/>
            <a:r>
              <a:rPr lang="en-US" sz="1000" dirty="0"/>
              <a:t>Set of APIs that connect to expertise and renovation companies’ information systems and automatically transfer information toward insurers</a:t>
            </a:r>
          </a:p>
        </p:txBody>
      </p:sp>
      <p:sp>
        <p:nvSpPr>
          <p:cNvPr id="7" name="ZoneTexte 6">
            <a:extLst>
              <a:ext uri="{FF2B5EF4-FFF2-40B4-BE49-F238E27FC236}">
                <a16:creationId xmlns:a16="http://schemas.microsoft.com/office/drawing/2014/main" id="{7F4369D1-89B8-488C-A693-6DCA73F7A083}"/>
              </a:ext>
            </a:extLst>
          </p:cNvPr>
          <p:cNvSpPr txBox="1"/>
          <p:nvPr/>
        </p:nvSpPr>
        <p:spPr>
          <a:xfrm>
            <a:off x="4886471" y="3922375"/>
            <a:ext cx="4548577" cy="1483618"/>
          </a:xfrm>
          <a:prstGeom prst="rect">
            <a:avLst/>
          </a:prstGeom>
          <a:noFill/>
        </p:spPr>
        <p:txBody>
          <a:bodyPr wrap="square" lIns="36000" rIns="36000">
            <a:noAutofit/>
          </a:bodyPr>
          <a:lstStyle/>
          <a:p>
            <a:pPr marL="95250">
              <a:spcAft>
                <a:spcPts val="300"/>
              </a:spcAft>
              <a:buClr>
                <a:schemeClr val="tx1"/>
              </a:buClr>
              <a:defRPr/>
            </a:pPr>
            <a:r>
              <a:rPr lang="en-US" sz="1000" dirty="0">
                <a:latin typeface="+mj-lt"/>
              </a:rPr>
              <a:t>“</a:t>
            </a:r>
            <a:r>
              <a:rPr lang="en-US" sz="1000" i="1" dirty="0">
                <a:latin typeface="+mj-lt"/>
              </a:rPr>
              <a:t>There is little chance that any major expertise or renovation company will take that path as it completely dilutes their value proposition. They would lose their ability to differentiate through their interaction with insured persons, which is key in order to remain among insurers’ top partners.</a:t>
            </a:r>
            <a:r>
              <a:rPr lang="en-US" sz="1000" dirty="0">
                <a:latin typeface="+mj-lt"/>
              </a:rPr>
              <a:t>” </a:t>
            </a:r>
          </a:p>
          <a:p>
            <a:pPr marL="95250" algn="r">
              <a:spcAft>
                <a:spcPts val="300"/>
              </a:spcAft>
              <a:buClr>
                <a:schemeClr val="tx1"/>
              </a:buClr>
              <a:defRPr/>
            </a:pPr>
            <a:r>
              <a:rPr lang="en-US" sz="1000" dirty="0">
                <a:latin typeface="+mj-lt"/>
              </a:rPr>
              <a:t>– </a:t>
            </a:r>
            <a:r>
              <a:rPr lang="en-US" sz="1000" dirty="0">
                <a:solidFill>
                  <a:schemeClr val="tx2"/>
                </a:solidFill>
                <a:latin typeface="+mj-lt"/>
              </a:rPr>
              <a:t>CEO at Sedgwick France</a:t>
            </a:r>
          </a:p>
          <a:p>
            <a:pPr marL="95250" marR="0" lvl="0" algn="l" defTabSz="632719" rtl="0" eaLnBrk="1" fontAlgn="auto" latinLnBrk="0" hangingPunct="1">
              <a:lnSpc>
                <a:spcPct val="100000"/>
              </a:lnSpc>
              <a:spcBef>
                <a:spcPts val="0"/>
              </a:spcBef>
              <a:spcAft>
                <a:spcPts val="300"/>
              </a:spcAft>
              <a:buClr>
                <a:schemeClr val="tx1"/>
              </a:buClr>
              <a:buSzTx/>
              <a:tabLst/>
              <a:defRPr/>
            </a:pPr>
            <a:endParaRPr lang="en-US" sz="1000" dirty="0">
              <a:latin typeface="+mj-lt"/>
            </a:endParaRPr>
          </a:p>
        </p:txBody>
      </p:sp>
      <p:sp>
        <p:nvSpPr>
          <p:cNvPr id="14" name="ZoneTexte 13">
            <a:extLst>
              <a:ext uri="{FF2B5EF4-FFF2-40B4-BE49-F238E27FC236}">
                <a16:creationId xmlns:a16="http://schemas.microsoft.com/office/drawing/2014/main" id="{6F40B73C-ED48-415F-9826-3160F048C49D}"/>
              </a:ext>
            </a:extLst>
          </p:cNvPr>
          <p:cNvSpPr txBox="1"/>
          <p:nvPr/>
        </p:nvSpPr>
        <p:spPr>
          <a:xfrm>
            <a:off x="583868" y="2557662"/>
            <a:ext cx="3469495" cy="1015663"/>
          </a:xfrm>
          <a:prstGeom prst="rect">
            <a:avLst/>
          </a:prstGeom>
          <a:noFill/>
        </p:spPr>
        <p:txBody>
          <a:bodyPr wrap="square" rtlCol="0">
            <a:spAutoFit/>
          </a:bodyPr>
          <a:lstStyle/>
          <a:p>
            <a:pPr marL="171450" indent="-171450">
              <a:buFont typeface="Arial" panose="020B0604020202020204" pitchFamily="34" charset="0"/>
              <a:buChar char="•"/>
            </a:pPr>
            <a:r>
              <a:rPr lang="en-US" sz="1000" i="1" dirty="0"/>
              <a:t>Offer 1</a:t>
            </a:r>
            <a:r>
              <a:rPr lang="en-US" sz="1000" dirty="0"/>
              <a:t>: Bilateral flow of information</a:t>
            </a:r>
          </a:p>
          <a:p>
            <a:pPr marL="171450" indent="-171450">
              <a:buFont typeface="Arial" panose="020B0604020202020204" pitchFamily="34" charset="0"/>
              <a:buChar char="•"/>
            </a:pPr>
            <a:endParaRPr lang="en-US" sz="1000" dirty="0"/>
          </a:p>
          <a:p>
            <a:pPr marL="171450" indent="-171450">
              <a:buFont typeface="Arial" panose="020B0604020202020204" pitchFamily="34" charset="0"/>
              <a:buChar char="•"/>
            </a:pPr>
            <a:r>
              <a:rPr lang="en-US" sz="1000" i="1" dirty="0"/>
              <a:t>Offer 2</a:t>
            </a:r>
            <a:r>
              <a:rPr lang="en-US" sz="1000" dirty="0"/>
              <a:t>: Additional set of business tools that replace each player’s (expert or renovation companies) internal solutions</a:t>
            </a:r>
          </a:p>
          <a:p>
            <a:pPr marL="171450" indent="-171450">
              <a:buFont typeface="Arial" panose="020B0604020202020204" pitchFamily="34" charset="0"/>
              <a:buChar char="•"/>
            </a:pPr>
            <a:endParaRPr lang="en-US" sz="1000" dirty="0"/>
          </a:p>
        </p:txBody>
      </p:sp>
      <p:sp>
        <p:nvSpPr>
          <p:cNvPr id="15" name="Bulle narrative : rectangle 14">
            <a:extLst>
              <a:ext uri="{FF2B5EF4-FFF2-40B4-BE49-F238E27FC236}">
                <a16:creationId xmlns:a16="http://schemas.microsoft.com/office/drawing/2014/main" id="{1EAFF699-192B-46E9-B8E8-C0838CC08C2C}"/>
              </a:ext>
            </a:extLst>
          </p:cNvPr>
          <p:cNvSpPr/>
          <p:nvPr/>
        </p:nvSpPr>
        <p:spPr>
          <a:xfrm>
            <a:off x="611920" y="3578376"/>
            <a:ext cx="3469495" cy="553998"/>
          </a:xfrm>
          <a:prstGeom prst="wedgeRectCallout">
            <a:avLst>
              <a:gd name="adj1" fmla="val -21570"/>
              <a:gd name="adj2" fmla="val -67690"/>
            </a:avLst>
          </a:prstGeom>
          <a:solidFill>
            <a:schemeClr val="bg1"/>
          </a:solidFill>
          <a:ln w="9525">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100"/>
              </a:spcAft>
            </a:pPr>
            <a:r>
              <a:rPr lang="en-US" sz="1000" dirty="0" err="1">
                <a:solidFill>
                  <a:schemeClr val="tx1"/>
                </a:solidFill>
              </a:rPr>
              <a:t>Sinapps</a:t>
            </a:r>
            <a:r>
              <a:rPr lang="en-US" sz="1000" dirty="0">
                <a:solidFill>
                  <a:schemeClr val="tx1"/>
                </a:solidFill>
              </a:rPr>
              <a:t> becomes the main day-to-day IT tool for expertise and REN providers</a:t>
            </a:r>
          </a:p>
        </p:txBody>
      </p:sp>
      <p:cxnSp>
        <p:nvCxnSpPr>
          <p:cNvPr id="46" name="Connecteur droit 45">
            <a:extLst>
              <a:ext uri="{FF2B5EF4-FFF2-40B4-BE49-F238E27FC236}">
                <a16:creationId xmlns:a16="http://schemas.microsoft.com/office/drawing/2014/main" id="{27BC2632-2175-40FA-B3DD-C095AB8B4FC7}"/>
              </a:ext>
            </a:extLst>
          </p:cNvPr>
          <p:cNvCxnSpPr>
            <a:cxnSpLocks/>
          </p:cNvCxnSpPr>
          <p:nvPr/>
        </p:nvCxnSpPr>
        <p:spPr bwMode="auto">
          <a:xfrm>
            <a:off x="171973" y="1000523"/>
            <a:ext cx="9477068" cy="0"/>
          </a:xfrm>
          <a:prstGeom prst="line">
            <a:avLst/>
          </a:prstGeom>
          <a:solidFill>
            <a:schemeClr val="accent1"/>
          </a:solidFill>
          <a:ln w="9525" cap="flat" cmpd="sng" algn="ctr">
            <a:solidFill>
              <a:srgbClr val="009DB0"/>
            </a:solidFill>
            <a:prstDash val="solid"/>
            <a:round/>
            <a:headEnd type="none" w="med" len="med"/>
            <a:tailEnd type="none" w="med" len="med"/>
          </a:ln>
          <a:effectLst/>
        </p:spPr>
      </p:cxnSp>
      <p:sp>
        <p:nvSpPr>
          <p:cNvPr id="47" name="Rectangle 46">
            <a:extLst>
              <a:ext uri="{FF2B5EF4-FFF2-40B4-BE49-F238E27FC236}">
                <a16:creationId xmlns:a16="http://schemas.microsoft.com/office/drawing/2014/main" id="{C9CE8351-A7D3-4CFD-BA79-B676ED4E43BC}"/>
              </a:ext>
            </a:extLst>
          </p:cNvPr>
          <p:cNvSpPr/>
          <p:nvPr/>
        </p:nvSpPr>
        <p:spPr>
          <a:xfrm>
            <a:off x="1827678" y="892802"/>
            <a:ext cx="5831674" cy="215444"/>
          </a:xfrm>
          <a:prstGeom prst="rect">
            <a:avLst/>
          </a:prstGeom>
          <a:solidFill>
            <a:schemeClr val="bg1"/>
          </a:solidFill>
        </p:spPr>
        <p:txBody>
          <a:bodyPr wrap="square" lIns="108000" rIns="0" bIns="0" anchor="ctr">
            <a:spAutoFit/>
          </a:bodyPr>
          <a:lstStyle/>
          <a:p>
            <a:pPr algn="ctr"/>
            <a:r>
              <a:rPr lang="en-US" sz="1100" b="1" dirty="0">
                <a:solidFill>
                  <a:srgbClr val="009DB0"/>
                </a:solidFill>
                <a:latin typeface="+mj-lt"/>
              </a:rPr>
              <a:t>Focus on </a:t>
            </a:r>
            <a:r>
              <a:rPr lang="en-US" sz="1100" b="1" dirty="0" err="1">
                <a:solidFill>
                  <a:srgbClr val="009DB0"/>
                </a:solidFill>
                <a:latin typeface="+mj-lt"/>
              </a:rPr>
              <a:t>Sinapps</a:t>
            </a:r>
            <a:r>
              <a:rPr lang="en-US" sz="1100" b="1" dirty="0">
                <a:solidFill>
                  <a:srgbClr val="009DB0"/>
                </a:solidFill>
                <a:latin typeface="+mj-lt"/>
              </a:rPr>
              <a:t> IRD’s business tools and possible impact for Hestia</a:t>
            </a:r>
          </a:p>
        </p:txBody>
      </p:sp>
      <p:sp>
        <p:nvSpPr>
          <p:cNvPr id="48" name="ZoneTexte 47">
            <a:extLst>
              <a:ext uri="{FF2B5EF4-FFF2-40B4-BE49-F238E27FC236}">
                <a16:creationId xmlns:a16="http://schemas.microsoft.com/office/drawing/2014/main" id="{751D535F-DDDF-4312-8041-6ED9DE21949C}"/>
              </a:ext>
            </a:extLst>
          </p:cNvPr>
          <p:cNvSpPr txBox="1"/>
          <p:nvPr/>
        </p:nvSpPr>
        <p:spPr>
          <a:xfrm>
            <a:off x="5108894" y="6410465"/>
            <a:ext cx="4430332" cy="215444"/>
          </a:xfrm>
          <a:prstGeom prst="rect">
            <a:avLst/>
          </a:prstGeom>
          <a:noFill/>
        </p:spPr>
        <p:txBody>
          <a:bodyPr wrap="square" rtlCol="0">
            <a:spAutoFit/>
          </a:bodyPr>
          <a:lstStyle/>
          <a:p>
            <a:pPr algn="l"/>
            <a:r>
              <a:rPr lang="en-US" sz="800" i="1" dirty="0">
                <a:solidFill>
                  <a:schemeClr val="bg1"/>
                </a:solidFill>
              </a:rPr>
              <a:t>Sources: eleven research and analysis, expert interviews</a:t>
            </a:r>
          </a:p>
        </p:txBody>
      </p:sp>
      <p:sp>
        <p:nvSpPr>
          <p:cNvPr id="23" name="Rectangle 22">
            <a:extLst>
              <a:ext uri="{FF2B5EF4-FFF2-40B4-BE49-F238E27FC236}">
                <a16:creationId xmlns:a16="http://schemas.microsoft.com/office/drawing/2014/main" id="{7A7B45BB-0C39-4952-96D9-943DAC289519}"/>
              </a:ext>
            </a:extLst>
          </p:cNvPr>
          <p:cNvSpPr/>
          <p:nvPr/>
        </p:nvSpPr>
        <p:spPr>
          <a:xfrm>
            <a:off x="1217817" y="5079734"/>
            <a:ext cx="8431224" cy="1193717"/>
          </a:xfrm>
          <a:prstGeom prst="rect">
            <a:avLst/>
          </a:prstGeom>
          <a:solidFill>
            <a:schemeClr val="bg1"/>
          </a:soli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Ins="468000" rtlCol="0" anchor="ctr"/>
          <a:lstStyle/>
          <a:p>
            <a:pPr marL="171450" indent="-171450" algn="l">
              <a:buClr>
                <a:schemeClr val="accent3">
                  <a:lumMod val="50000"/>
                </a:schemeClr>
              </a:buClr>
              <a:buFont typeface="Verdana" panose="020B0604030504040204" pitchFamily="34" charset="0"/>
              <a:buChar char="+"/>
            </a:pPr>
            <a:r>
              <a:rPr lang="en-US" sz="1000" dirty="0">
                <a:solidFill>
                  <a:schemeClr val="tx1"/>
                </a:solidFill>
              </a:rPr>
              <a:t>Developing </a:t>
            </a:r>
            <a:r>
              <a:rPr lang="en-US" sz="1000" dirty="0">
                <a:solidFill>
                  <a:schemeClr val="accent5">
                    <a:lumMod val="75000"/>
                  </a:schemeClr>
                </a:solidFill>
              </a:rPr>
              <a:t>APIs to connect to </a:t>
            </a:r>
            <a:r>
              <a:rPr lang="en-US" sz="1000" dirty="0" err="1">
                <a:solidFill>
                  <a:schemeClr val="accent5">
                    <a:lumMod val="75000"/>
                  </a:schemeClr>
                </a:solidFill>
              </a:rPr>
              <a:t>Sinapps</a:t>
            </a:r>
            <a:r>
              <a:rPr lang="en-US" sz="1000" dirty="0">
                <a:solidFill>
                  <a:schemeClr val="tx1"/>
                </a:solidFill>
              </a:rPr>
              <a:t>’ Offer 1 seems </a:t>
            </a:r>
            <a:r>
              <a:rPr lang="en-US" sz="1000" dirty="0">
                <a:solidFill>
                  <a:schemeClr val="accent5">
                    <a:lumMod val="75000"/>
                  </a:schemeClr>
                </a:solidFill>
              </a:rPr>
              <a:t>free of risk for Hestia </a:t>
            </a:r>
            <a:r>
              <a:rPr lang="en-US" sz="1000" dirty="0">
                <a:solidFill>
                  <a:schemeClr val="tx1"/>
                </a:solidFill>
              </a:rPr>
              <a:t>as it mainly facilitates the operational process and information input between parties </a:t>
            </a:r>
          </a:p>
          <a:p>
            <a:pPr marL="171450" indent="-171450" algn="l">
              <a:buClr>
                <a:schemeClr val="accent6">
                  <a:lumMod val="75000"/>
                </a:schemeClr>
              </a:buClr>
              <a:buFont typeface="Verdana" panose="020B0604030504040204" pitchFamily="34" charset="0"/>
              <a:buChar char="−"/>
            </a:pPr>
            <a:r>
              <a:rPr lang="en-US" sz="1000" dirty="0">
                <a:solidFill>
                  <a:schemeClr val="tx1"/>
                </a:solidFill>
              </a:rPr>
              <a:t>However, Hestia should be </a:t>
            </a:r>
            <a:r>
              <a:rPr lang="en-US" sz="1000" dirty="0">
                <a:solidFill>
                  <a:schemeClr val="accent5">
                    <a:lumMod val="75000"/>
                  </a:schemeClr>
                </a:solidFill>
              </a:rPr>
              <a:t>cautious regarding </a:t>
            </a:r>
            <a:r>
              <a:rPr lang="en-US" sz="1000" dirty="0" err="1">
                <a:solidFill>
                  <a:schemeClr val="accent5">
                    <a:lumMod val="75000"/>
                  </a:schemeClr>
                </a:solidFill>
              </a:rPr>
              <a:t>Sinapps</a:t>
            </a:r>
            <a:r>
              <a:rPr lang="en-US" sz="1000" dirty="0">
                <a:solidFill>
                  <a:schemeClr val="accent5">
                    <a:lumMod val="75000"/>
                  </a:schemeClr>
                </a:solidFill>
              </a:rPr>
              <a:t>’ Offer 2 </a:t>
            </a:r>
            <a:r>
              <a:rPr lang="en-US" sz="1000" dirty="0">
                <a:solidFill>
                  <a:schemeClr val="tx1"/>
                </a:solidFill>
              </a:rPr>
              <a:t>as using </a:t>
            </a:r>
            <a:r>
              <a:rPr lang="en-US" sz="1000" dirty="0" err="1">
                <a:solidFill>
                  <a:schemeClr val="tx1"/>
                </a:solidFill>
              </a:rPr>
              <a:t>Darva’s</a:t>
            </a:r>
            <a:r>
              <a:rPr lang="en-US" sz="1000" dirty="0">
                <a:solidFill>
                  <a:schemeClr val="tx1"/>
                </a:solidFill>
              </a:rPr>
              <a:t> workstations would result in </a:t>
            </a:r>
            <a:r>
              <a:rPr lang="en-US" sz="1000" dirty="0">
                <a:solidFill>
                  <a:schemeClr val="accent5">
                    <a:lumMod val="75000"/>
                  </a:schemeClr>
                </a:solidFill>
              </a:rPr>
              <a:t>weakening of Hestia’s differentiating opportunities </a:t>
            </a:r>
            <a:r>
              <a:rPr lang="en-US" sz="1000" dirty="0">
                <a:solidFill>
                  <a:schemeClr val="tx1"/>
                </a:solidFill>
              </a:rPr>
              <a:t>towards end-users, making them a mere supplier for insurers</a:t>
            </a:r>
          </a:p>
          <a:p>
            <a:pPr marL="171450" indent="-171450" algn="l">
              <a:buClr>
                <a:schemeClr val="accent6">
                  <a:lumMod val="75000"/>
                </a:schemeClr>
              </a:buClr>
              <a:buFont typeface="Verdana" panose="020B0604030504040204" pitchFamily="34" charset="0"/>
              <a:buChar char="−"/>
            </a:pPr>
            <a:r>
              <a:rPr lang="en-US" sz="1000" dirty="0">
                <a:solidFill>
                  <a:schemeClr val="tx1"/>
                </a:solidFill>
              </a:rPr>
              <a:t>Thanks to </a:t>
            </a:r>
            <a:r>
              <a:rPr lang="en-US" sz="1000" dirty="0" err="1">
                <a:solidFill>
                  <a:schemeClr val="accent5">
                    <a:lumMod val="75000"/>
                  </a:schemeClr>
                </a:solidFill>
              </a:rPr>
              <a:t>Sinapps</a:t>
            </a:r>
            <a:r>
              <a:rPr lang="en-US" sz="1000" dirty="0">
                <a:solidFill>
                  <a:schemeClr val="accent5">
                    <a:lumMod val="75000"/>
                  </a:schemeClr>
                </a:solidFill>
              </a:rPr>
              <a:t> IRD workstation module</a:t>
            </a:r>
            <a:r>
              <a:rPr lang="en-US" sz="1000" dirty="0">
                <a:solidFill>
                  <a:schemeClr val="tx1"/>
                </a:solidFill>
              </a:rPr>
              <a:t>, smaller REN providers might </a:t>
            </a:r>
            <a:r>
              <a:rPr lang="en-US" sz="1000" dirty="0">
                <a:solidFill>
                  <a:schemeClr val="accent5">
                    <a:lumMod val="75000"/>
                  </a:schemeClr>
                </a:solidFill>
              </a:rPr>
              <a:t>enter in direct contact with insurers </a:t>
            </a:r>
            <a:r>
              <a:rPr lang="en-US" sz="1000" dirty="0">
                <a:solidFill>
                  <a:schemeClr val="tx1"/>
                </a:solidFill>
              </a:rPr>
              <a:t>and therefore </a:t>
            </a:r>
            <a:r>
              <a:rPr lang="en-US" sz="1000" dirty="0">
                <a:solidFill>
                  <a:schemeClr val="accent5">
                    <a:lumMod val="75000"/>
                  </a:schemeClr>
                </a:solidFill>
              </a:rPr>
              <a:t>use it as their main information system</a:t>
            </a:r>
            <a:r>
              <a:rPr lang="en-US" sz="1000" dirty="0">
                <a:solidFill>
                  <a:schemeClr val="tx1"/>
                </a:solidFill>
              </a:rPr>
              <a:t>. This could indeed lead to a </a:t>
            </a:r>
            <a:r>
              <a:rPr lang="en-US" sz="1000" dirty="0">
                <a:solidFill>
                  <a:schemeClr val="accent5">
                    <a:lumMod val="75000"/>
                  </a:schemeClr>
                </a:solidFill>
              </a:rPr>
              <a:t>potential reduction of the entry barriers</a:t>
            </a:r>
            <a:r>
              <a:rPr lang="en-US" sz="1000" dirty="0">
                <a:solidFill>
                  <a:schemeClr val="tx1"/>
                </a:solidFill>
              </a:rPr>
              <a:t> on Hestia’s market, providing these players have the required credentials to work with insurance companies</a:t>
            </a:r>
          </a:p>
        </p:txBody>
      </p:sp>
      <p:sp>
        <p:nvSpPr>
          <p:cNvPr id="27" name="Rectangle 26">
            <a:extLst>
              <a:ext uri="{FF2B5EF4-FFF2-40B4-BE49-F238E27FC236}">
                <a16:creationId xmlns:a16="http://schemas.microsoft.com/office/drawing/2014/main" id="{499E31EE-17B3-461E-BC6B-3A41D42EEEAA}"/>
              </a:ext>
            </a:extLst>
          </p:cNvPr>
          <p:cNvSpPr/>
          <p:nvPr/>
        </p:nvSpPr>
        <p:spPr>
          <a:xfrm>
            <a:off x="148136" y="5079735"/>
            <a:ext cx="927569" cy="1193718"/>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72000" rIns="72000" rtlCol="0" anchor="ctr"/>
          <a:lstStyle/>
          <a:p>
            <a:pPr algn="ctr"/>
            <a:r>
              <a:rPr lang="en-US" sz="1000" dirty="0">
                <a:solidFill>
                  <a:schemeClr val="accent5">
                    <a:lumMod val="75000"/>
                  </a:schemeClr>
                </a:solidFill>
              </a:rPr>
              <a:t>Implications for Hestia</a:t>
            </a:r>
          </a:p>
        </p:txBody>
      </p:sp>
      <p:sp>
        <p:nvSpPr>
          <p:cNvPr id="43" name="ZoneTexte 99">
            <a:extLst>
              <a:ext uri="{FF2B5EF4-FFF2-40B4-BE49-F238E27FC236}">
                <a16:creationId xmlns:a16="http://schemas.microsoft.com/office/drawing/2014/main" id="{EB6DEF52-496A-402C-8CF6-A5A3BF00AE8F}"/>
              </a:ext>
            </a:extLst>
          </p:cNvPr>
          <p:cNvSpPr txBox="1"/>
          <p:nvPr/>
        </p:nvSpPr>
        <p:spPr>
          <a:xfrm>
            <a:off x="8889682" y="586053"/>
            <a:ext cx="1016318" cy="169277"/>
          </a:xfrm>
          <a:prstGeom prst="rect">
            <a:avLst/>
          </a:prstGeom>
          <a:solidFill>
            <a:schemeClr val="bg1"/>
          </a:solidFill>
        </p:spPr>
        <p:txBody>
          <a:bodyPr wrap="square" lIns="144000" rIns="144000" bIns="0" anchor="ctr">
            <a:spAutoFit/>
          </a:bodyPr>
          <a:lstStyle>
            <a:defPPr>
              <a:defRPr lang="fr-FR"/>
            </a:defPPr>
            <a:lvl1pPr algn="ctr">
              <a:defRPr sz="1100" b="1">
                <a:solidFill>
                  <a:srgbClr val="009DB0"/>
                </a:solidFill>
                <a:latin typeface="+mj-lt"/>
              </a:defRPr>
            </a:lvl1p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800" i="1" u="none" strike="noStrike" cap="none" normalizeH="0" baseline="0" dirty="0">
                <a:ln>
                  <a:noFill/>
                </a:ln>
                <a:effectLst/>
                <a:latin typeface="+mj-lt"/>
              </a:rPr>
              <a:t>1. </a:t>
            </a:r>
            <a:r>
              <a:rPr lang="en-US" sz="800" i="1" dirty="0"/>
              <a:t>Risk #1</a:t>
            </a:r>
            <a:endParaRPr kumimoji="0" lang="en-US" sz="800" i="1" u="none" strike="noStrike" cap="none" normalizeH="0" baseline="0" dirty="0">
              <a:ln>
                <a:noFill/>
              </a:ln>
              <a:effectLst/>
              <a:latin typeface="+mj-lt"/>
            </a:endParaRPr>
          </a:p>
        </p:txBody>
      </p:sp>
      <p:sp>
        <p:nvSpPr>
          <p:cNvPr id="76" name="Rectangle 75">
            <a:extLst>
              <a:ext uri="{FF2B5EF4-FFF2-40B4-BE49-F238E27FC236}">
                <a16:creationId xmlns:a16="http://schemas.microsoft.com/office/drawing/2014/main" id="{77107393-3EF9-4A93-9242-E2793ED3728D}"/>
              </a:ext>
            </a:extLst>
          </p:cNvPr>
          <p:cNvSpPr/>
          <p:nvPr/>
        </p:nvSpPr>
        <p:spPr>
          <a:xfrm>
            <a:off x="9034671" y="72798"/>
            <a:ext cx="684094" cy="450621"/>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Arial" panose="020B0604020202020204" pitchFamily="34" charset="0"/>
              <a:buChar char="•"/>
            </a:pPr>
            <a:endParaRPr lang="en-US" sz="1000" dirty="0">
              <a:solidFill>
                <a:schemeClr val="tx1"/>
              </a:solidFill>
            </a:endParaRPr>
          </a:p>
        </p:txBody>
      </p:sp>
      <p:sp>
        <p:nvSpPr>
          <p:cNvPr id="77" name="Rectangle 76">
            <a:extLst>
              <a:ext uri="{FF2B5EF4-FFF2-40B4-BE49-F238E27FC236}">
                <a16:creationId xmlns:a16="http://schemas.microsoft.com/office/drawing/2014/main" id="{9C77AA33-721F-465C-A332-D3282743BF44}"/>
              </a:ext>
            </a:extLst>
          </p:cNvPr>
          <p:cNvSpPr/>
          <p:nvPr/>
        </p:nvSpPr>
        <p:spPr>
          <a:xfrm>
            <a:off x="9112759" y="424396"/>
            <a:ext cx="568370" cy="63914"/>
          </a:xfrm>
          <a:prstGeom prst="rect">
            <a:avLst/>
          </a:prstGeom>
          <a:solidFill>
            <a:schemeClr val="accent5">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Arial" panose="020B0604020202020204" pitchFamily="34" charset="0"/>
              <a:buChar char="•"/>
            </a:pPr>
            <a:endParaRPr lang="en-US" sz="1000" dirty="0">
              <a:solidFill>
                <a:schemeClr val="accent5">
                  <a:lumMod val="20000"/>
                  <a:lumOff val="80000"/>
                </a:schemeClr>
              </a:solidFill>
            </a:endParaRPr>
          </a:p>
        </p:txBody>
      </p:sp>
      <p:sp>
        <p:nvSpPr>
          <p:cNvPr id="78" name="Rectangle 77">
            <a:extLst>
              <a:ext uri="{FF2B5EF4-FFF2-40B4-BE49-F238E27FC236}">
                <a16:creationId xmlns:a16="http://schemas.microsoft.com/office/drawing/2014/main" id="{4A691939-F14E-4710-8B5F-A516FB479AC7}"/>
              </a:ext>
            </a:extLst>
          </p:cNvPr>
          <p:cNvSpPr/>
          <p:nvPr/>
        </p:nvSpPr>
        <p:spPr>
          <a:xfrm>
            <a:off x="9072308" y="182296"/>
            <a:ext cx="92661" cy="224680"/>
          </a:xfrm>
          <a:prstGeom prst="rect">
            <a:avLst/>
          </a:prstGeom>
          <a:solidFill>
            <a:schemeClr val="accent5"/>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Arial" panose="020B0604020202020204" pitchFamily="34" charset="0"/>
              <a:buChar char="•"/>
            </a:pPr>
            <a:endParaRPr lang="en-US" sz="1000" dirty="0">
              <a:solidFill>
                <a:schemeClr val="tx1"/>
              </a:solidFill>
            </a:endParaRPr>
          </a:p>
        </p:txBody>
      </p:sp>
      <p:sp>
        <p:nvSpPr>
          <p:cNvPr id="79" name="Rectangle 78">
            <a:extLst>
              <a:ext uri="{FF2B5EF4-FFF2-40B4-BE49-F238E27FC236}">
                <a16:creationId xmlns:a16="http://schemas.microsoft.com/office/drawing/2014/main" id="{1E030DBF-C684-483E-A6A7-B3E6927781BA}"/>
              </a:ext>
            </a:extLst>
          </p:cNvPr>
          <p:cNvSpPr/>
          <p:nvPr/>
        </p:nvSpPr>
        <p:spPr>
          <a:xfrm>
            <a:off x="9112759" y="107907"/>
            <a:ext cx="568370" cy="63914"/>
          </a:xfrm>
          <a:prstGeom prst="rect">
            <a:avLst/>
          </a:prstGeom>
          <a:solidFill>
            <a:schemeClr val="accent5">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Arial" panose="020B0604020202020204" pitchFamily="34" charset="0"/>
              <a:buChar char="•"/>
            </a:pPr>
            <a:endParaRPr lang="en-US" sz="1000" dirty="0">
              <a:solidFill>
                <a:schemeClr val="accent5">
                  <a:lumMod val="20000"/>
                  <a:lumOff val="80000"/>
                </a:schemeClr>
              </a:solidFill>
            </a:endParaRPr>
          </a:p>
        </p:txBody>
      </p:sp>
      <p:sp>
        <p:nvSpPr>
          <p:cNvPr id="80" name="Rectangle 79">
            <a:extLst>
              <a:ext uri="{FF2B5EF4-FFF2-40B4-BE49-F238E27FC236}">
                <a16:creationId xmlns:a16="http://schemas.microsoft.com/office/drawing/2014/main" id="{5321F982-E9D4-4BDF-BDDD-ECBAC3482D23}"/>
              </a:ext>
            </a:extLst>
          </p:cNvPr>
          <p:cNvSpPr/>
          <p:nvPr/>
        </p:nvSpPr>
        <p:spPr>
          <a:xfrm>
            <a:off x="9198317" y="212701"/>
            <a:ext cx="150670" cy="163871"/>
          </a:xfrm>
          <a:prstGeom prst="rect">
            <a:avLst/>
          </a:prstGeom>
          <a:solidFill>
            <a:srgbClr val="4BACC6"/>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endParaRPr lang="en-US" sz="1000" dirty="0">
              <a:solidFill>
                <a:schemeClr val="tx1"/>
              </a:solidFill>
            </a:endParaRPr>
          </a:p>
        </p:txBody>
      </p:sp>
      <p:sp>
        <p:nvSpPr>
          <p:cNvPr id="81" name="Rectangle 80">
            <a:extLst>
              <a:ext uri="{FF2B5EF4-FFF2-40B4-BE49-F238E27FC236}">
                <a16:creationId xmlns:a16="http://schemas.microsoft.com/office/drawing/2014/main" id="{D29EDD10-6FAE-4062-8731-34FEAFB3980B}"/>
              </a:ext>
            </a:extLst>
          </p:cNvPr>
          <p:cNvSpPr/>
          <p:nvPr/>
        </p:nvSpPr>
        <p:spPr>
          <a:xfrm>
            <a:off x="9382335" y="212700"/>
            <a:ext cx="298794" cy="163872"/>
          </a:xfrm>
          <a:prstGeom prst="rect">
            <a:avLst/>
          </a:prstGeom>
          <a:solidFill>
            <a:schemeClr val="accent5">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endParaRPr lang="en-US" sz="1000" dirty="0">
              <a:solidFill>
                <a:schemeClr val="tx1"/>
              </a:solidFill>
            </a:endParaRPr>
          </a:p>
        </p:txBody>
      </p:sp>
      <p:sp>
        <p:nvSpPr>
          <p:cNvPr id="82" name="Rectangle 81">
            <a:extLst>
              <a:ext uri="{FF2B5EF4-FFF2-40B4-BE49-F238E27FC236}">
                <a16:creationId xmlns:a16="http://schemas.microsoft.com/office/drawing/2014/main" id="{5A23AB82-474A-44B4-BA43-BAFD29FCC899}"/>
              </a:ext>
            </a:extLst>
          </p:cNvPr>
          <p:cNvSpPr/>
          <p:nvPr/>
        </p:nvSpPr>
        <p:spPr>
          <a:xfrm>
            <a:off x="9405524" y="246921"/>
            <a:ext cx="120750" cy="95431"/>
          </a:xfrm>
          <a:prstGeom prst="rect">
            <a:avLst/>
          </a:prstGeom>
          <a:solidFill>
            <a:schemeClr val="bg1">
              <a:lumMod val="95000"/>
            </a:schemeClr>
          </a:solidFill>
          <a:ln w="317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endParaRPr lang="en-US" sz="1000" dirty="0">
              <a:solidFill>
                <a:schemeClr val="tx1"/>
              </a:solidFill>
            </a:endParaRPr>
          </a:p>
        </p:txBody>
      </p:sp>
      <p:sp>
        <p:nvSpPr>
          <p:cNvPr id="83" name="Rectangle 82">
            <a:extLst>
              <a:ext uri="{FF2B5EF4-FFF2-40B4-BE49-F238E27FC236}">
                <a16:creationId xmlns:a16="http://schemas.microsoft.com/office/drawing/2014/main" id="{F0FAAC8D-84E2-47F1-8113-D604530B09F8}"/>
              </a:ext>
            </a:extLst>
          </p:cNvPr>
          <p:cNvSpPr/>
          <p:nvPr/>
        </p:nvSpPr>
        <p:spPr>
          <a:xfrm>
            <a:off x="9537190" y="246921"/>
            <a:ext cx="120750" cy="95431"/>
          </a:xfrm>
          <a:prstGeom prst="rect">
            <a:avLst/>
          </a:prstGeom>
          <a:solidFill>
            <a:schemeClr val="bg1">
              <a:lumMod val="95000"/>
            </a:schemeClr>
          </a:solidFill>
          <a:ln w="317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Arial" panose="020B0604020202020204" pitchFamily="34" charset="0"/>
              <a:buChar char="•"/>
            </a:pPr>
            <a:endParaRPr lang="en-US" sz="1000" dirty="0">
              <a:solidFill>
                <a:schemeClr val="tx1"/>
              </a:solidFill>
            </a:endParaRPr>
          </a:p>
        </p:txBody>
      </p:sp>
      <p:pic>
        <p:nvPicPr>
          <p:cNvPr id="49" name="Graphique 51" descr="Loupe avec un remplissage uni">
            <a:extLst>
              <a:ext uri="{FF2B5EF4-FFF2-40B4-BE49-F238E27FC236}">
                <a16:creationId xmlns:a16="http://schemas.microsoft.com/office/drawing/2014/main" id="{76DA1242-8727-4BF0-9707-DD83BAE831E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42544" y="189023"/>
            <a:ext cx="441324" cy="441324"/>
          </a:xfrm>
          <a:prstGeom prst="rect">
            <a:avLst/>
          </a:prstGeom>
        </p:spPr>
      </p:pic>
      <p:sp>
        <p:nvSpPr>
          <p:cNvPr id="61" name="Titre 1">
            <a:extLst>
              <a:ext uri="{FF2B5EF4-FFF2-40B4-BE49-F238E27FC236}">
                <a16:creationId xmlns:a16="http://schemas.microsoft.com/office/drawing/2014/main" id="{B4C81F77-0B03-454F-B138-914D29C3FB42}"/>
              </a:ext>
            </a:extLst>
          </p:cNvPr>
          <p:cNvSpPr txBox="1">
            <a:spLocks/>
          </p:cNvSpPr>
          <p:nvPr/>
        </p:nvSpPr>
        <p:spPr>
          <a:xfrm>
            <a:off x="-8398099" y="2357004"/>
            <a:ext cx="8148859" cy="576064"/>
          </a:xfrm>
          <a:prstGeom prst="rect">
            <a:avLst/>
          </a:prstGeom>
        </p:spPr>
        <p:txBody>
          <a:bodyPr vert="horz" lIns="0" tIns="45720" rIns="0" bIns="45720" rtlCol="0" anchor="ctr">
            <a:noAutofit/>
          </a:bodyPr>
          <a:lstStyle>
            <a:lvl1pPr algn="l" defTabSz="990570" rtl="0" eaLnBrk="1" latinLnBrk="0" hangingPunct="1">
              <a:spcBef>
                <a:spcPct val="0"/>
              </a:spcBef>
              <a:buNone/>
              <a:defRPr lang="en-US" sz="1600" b="1" kern="1200" spc="-40" dirty="0">
                <a:solidFill>
                  <a:schemeClr val="tx1"/>
                </a:solidFill>
                <a:latin typeface="Verdana" pitchFamily="34" charset="0"/>
                <a:ea typeface="Verdana" pitchFamily="34" charset="0"/>
                <a:cs typeface="Verdana" pitchFamily="34" charset="0"/>
              </a:defRPr>
            </a:lvl1pPr>
          </a:lstStyle>
          <a:p>
            <a:r>
              <a:rPr lang="en-US" sz="1300" b="0" dirty="0"/>
              <a:t>The appearance of interconnected IT tools and dashboards such as </a:t>
            </a:r>
            <a:r>
              <a:rPr lang="en-US" sz="1300" b="0" dirty="0" err="1"/>
              <a:t>Sinapps</a:t>
            </a:r>
            <a:r>
              <a:rPr lang="en-US" sz="1300" b="0" dirty="0"/>
              <a:t> generates </a:t>
            </a:r>
            <a:r>
              <a:rPr lang="en-US" sz="1300" b="0" dirty="0">
                <a:solidFill>
                  <a:schemeClr val="accent5">
                    <a:lumMod val="75000"/>
                  </a:schemeClr>
                </a:solidFill>
              </a:rPr>
              <a:t>greater simplicity </a:t>
            </a:r>
            <a:r>
              <a:rPr lang="en-US" sz="1300" b="0" dirty="0"/>
              <a:t>for insurers to collaborate with loss management providers, which </a:t>
            </a:r>
            <a:r>
              <a:rPr lang="en-US" sz="1300" b="0" dirty="0">
                <a:solidFill>
                  <a:schemeClr val="accent5">
                    <a:lumMod val="75000"/>
                  </a:schemeClr>
                </a:solidFill>
              </a:rPr>
              <a:t>might weaken the entry barriers on Hestia’s market </a:t>
            </a:r>
          </a:p>
        </p:txBody>
      </p:sp>
      <p:grpSp>
        <p:nvGrpSpPr>
          <p:cNvPr id="62" name="Group 4">
            <a:extLst>
              <a:ext uri="{FF2B5EF4-FFF2-40B4-BE49-F238E27FC236}">
                <a16:creationId xmlns:a16="http://schemas.microsoft.com/office/drawing/2014/main" id="{78466DDD-BF9D-40C9-A311-00E96F7F3619}"/>
              </a:ext>
            </a:extLst>
          </p:cNvPr>
          <p:cNvGrpSpPr>
            <a:grpSpLocks noChangeAspect="1"/>
          </p:cNvGrpSpPr>
          <p:nvPr/>
        </p:nvGrpSpPr>
        <p:grpSpPr bwMode="auto">
          <a:xfrm>
            <a:off x="9408781" y="5560367"/>
            <a:ext cx="196014" cy="232450"/>
            <a:chOff x="811" y="719"/>
            <a:chExt cx="694" cy="823"/>
          </a:xfrm>
          <a:solidFill>
            <a:schemeClr val="accent6"/>
          </a:solidFill>
        </p:grpSpPr>
        <p:sp>
          <p:nvSpPr>
            <p:cNvPr id="63" name="Freeform 5">
              <a:extLst>
                <a:ext uri="{FF2B5EF4-FFF2-40B4-BE49-F238E27FC236}">
                  <a16:creationId xmlns:a16="http://schemas.microsoft.com/office/drawing/2014/main" id="{C4174B38-2A7E-44C8-98F3-1BA3A57D7995}"/>
                </a:ext>
              </a:extLst>
            </p:cNvPr>
            <p:cNvSpPr>
              <a:spLocks/>
            </p:cNvSpPr>
            <p:nvPr/>
          </p:nvSpPr>
          <p:spPr bwMode="auto">
            <a:xfrm>
              <a:off x="811" y="800"/>
              <a:ext cx="93" cy="742"/>
            </a:xfrm>
            <a:custGeom>
              <a:avLst/>
              <a:gdLst>
                <a:gd name="T0" fmla="*/ 4 w 8"/>
                <a:gd name="T1" fmla="*/ 0 h 64"/>
                <a:gd name="T2" fmla="*/ 0 w 8"/>
                <a:gd name="T3" fmla="*/ 4 h 64"/>
                <a:gd name="T4" fmla="*/ 0 w 8"/>
                <a:gd name="T5" fmla="*/ 64 h 64"/>
                <a:gd name="T6" fmla="*/ 8 w 8"/>
                <a:gd name="T7" fmla="*/ 64 h 64"/>
                <a:gd name="T8" fmla="*/ 8 w 8"/>
                <a:gd name="T9" fmla="*/ 4 h 64"/>
                <a:gd name="T10" fmla="*/ 4 w 8"/>
                <a:gd name="T11" fmla="*/ 0 h 64"/>
              </a:gdLst>
              <a:ahLst/>
              <a:cxnLst>
                <a:cxn ang="0">
                  <a:pos x="T0" y="T1"/>
                </a:cxn>
                <a:cxn ang="0">
                  <a:pos x="T2" y="T3"/>
                </a:cxn>
                <a:cxn ang="0">
                  <a:pos x="T4" y="T5"/>
                </a:cxn>
                <a:cxn ang="0">
                  <a:pos x="T6" y="T7"/>
                </a:cxn>
                <a:cxn ang="0">
                  <a:pos x="T8" y="T9"/>
                </a:cxn>
                <a:cxn ang="0">
                  <a:pos x="T10" y="T11"/>
                </a:cxn>
              </a:cxnLst>
              <a:rect l="0" t="0" r="r" b="b"/>
              <a:pathLst>
                <a:path w="8" h="64">
                  <a:moveTo>
                    <a:pt x="4" y="0"/>
                  </a:moveTo>
                  <a:cubicBezTo>
                    <a:pt x="2" y="0"/>
                    <a:pt x="0" y="2"/>
                    <a:pt x="0" y="4"/>
                  </a:cubicBezTo>
                  <a:cubicBezTo>
                    <a:pt x="0" y="64"/>
                    <a:pt x="0" y="64"/>
                    <a:pt x="0" y="64"/>
                  </a:cubicBezTo>
                  <a:cubicBezTo>
                    <a:pt x="8" y="64"/>
                    <a:pt x="8" y="64"/>
                    <a:pt x="8" y="64"/>
                  </a:cubicBezTo>
                  <a:cubicBezTo>
                    <a:pt x="8" y="4"/>
                    <a:pt x="8" y="4"/>
                    <a:pt x="8" y="4"/>
                  </a:cubicBezTo>
                  <a:cubicBezTo>
                    <a:pt x="8" y="2"/>
                    <a:pt x="7"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4" name="Freeform 6">
              <a:extLst>
                <a:ext uri="{FF2B5EF4-FFF2-40B4-BE49-F238E27FC236}">
                  <a16:creationId xmlns:a16="http://schemas.microsoft.com/office/drawing/2014/main" id="{A47A943F-5E90-4E3C-BB7B-7BE4DA44EB76}"/>
                </a:ext>
              </a:extLst>
            </p:cNvPr>
            <p:cNvSpPr>
              <a:spLocks/>
            </p:cNvSpPr>
            <p:nvPr/>
          </p:nvSpPr>
          <p:spPr bwMode="auto">
            <a:xfrm>
              <a:off x="950" y="719"/>
              <a:ext cx="555" cy="741"/>
            </a:xfrm>
            <a:custGeom>
              <a:avLst/>
              <a:gdLst>
                <a:gd name="T0" fmla="*/ 0 w 48"/>
                <a:gd name="T1" fmla="*/ 16 h 64"/>
                <a:gd name="T2" fmla="*/ 0 w 48"/>
                <a:gd name="T3" fmla="*/ 48 h 64"/>
                <a:gd name="T4" fmla="*/ 48 w 48"/>
                <a:gd name="T5" fmla="*/ 44 h 64"/>
                <a:gd name="T6" fmla="*/ 48 w 48"/>
                <a:gd name="T7" fmla="*/ 12 h 64"/>
                <a:gd name="T8" fmla="*/ 0 w 48"/>
                <a:gd name="T9" fmla="*/ 16 h 64"/>
              </a:gdLst>
              <a:ahLst/>
              <a:cxnLst>
                <a:cxn ang="0">
                  <a:pos x="T0" y="T1"/>
                </a:cxn>
                <a:cxn ang="0">
                  <a:pos x="T2" y="T3"/>
                </a:cxn>
                <a:cxn ang="0">
                  <a:pos x="T4" y="T5"/>
                </a:cxn>
                <a:cxn ang="0">
                  <a:pos x="T6" y="T7"/>
                </a:cxn>
                <a:cxn ang="0">
                  <a:pos x="T8" y="T9"/>
                </a:cxn>
              </a:cxnLst>
              <a:rect l="0" t="0" r="r" b="b"/>
              <a:pathLst>
                <a:path w="48" h="64">
                  <a:moveTo>
                    <a:pt x="0" y="16"/>
                  </a:moveTo>
                  <a:cubicBezTo>
                    <a:pt x="0" y="48"/>
                    <a:pt x="0" y="48"/>
                    <a:pt x="0" y="48"/>
                  </a:cubicBezTo>
                  <a:cubicBezTo>
                    <a:pt x="24" y="32"/>
                    <a:pt x="24" y="64"/>
                    <a:pt x="48" y="44"/>
                  </a:cubicBezTo>
                  <a:cubicBezTo>
                    <a:pt x="48" y="12"/>
                    <a:pt x="48" y="12"/>
                    <a:pt x="48" y="12"/>
                  </a:cubicBezTo>
                  <a:cubicBezTo>
                    <a:pt x="24" y="32"/>
                    <a:pt x="24" y="0"/>
                    <a:pt x="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7" name="Bulle narrative : rectangle 36">
            <a:extLst>
              <a:ext uri="{FF2B5EF4-FFF2-40B4-BE49-F238E27FC236}">
                <a16:creationId xmlns:a16="http://schemas.microsoft.com/office/drawing/2014/main" id="{0F222602-3722-4822-98C2-CDBFE984F2B4}"/>
              </a:ext>
            </a:extLst>
          </p:cNvPr>
          <p:cNvSpPr/>
          <p:nvPr/>
        </p:nvSpPr>
        <p:spPr>
          <a:xfrm>
            <a:off x="611920" y="4291247"/>
            <a:ext cx="3469495" cy="553998"/>
          </a:xfrm>
          <a:prstGeom prst="wedgeRectCallout">
            <a:avLst>
              <a:gd name="adj1" fmla="val -19923"/>
              <a:gd name="adj2" fmla="val -60812"/>
            </a:avLst>
          </a:prstGeom>
          <a:solidFill>
            <a:schemeClr val="bg1"/>
          </a:solidFill>
          <a:ln w="9525">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100"/>
              </a:spcAft>
            </a:pPr>
            <a:r>
              <a:rPr lang="en-US" sz="1000" dirty="0">
                <a:solidFill>
                  <a:schemeClr val="tx1"/>
                </a:solidFill>
              </a:rPr>
              <a:t>Reportedly no major expertise companies and little to no REN providers have agreed to use this solution</a:t>
            </a:r>
          </a:p>
        </p:txBody>
      </p:sp>
      <p:pic>
        <p:nvPicPr>
          <p:cNvPr id="40" name="Picture 4">
            <a:extLst>
              <a:ext uri="{FF2B5EF4-FFF2-40B4-BE49-F238E27FC236}">
                <a16:creationId xmlns:a16="http://schemas.microsoft.com/office/drawing/2014/main" id="{AA8353CF-BDBB-47D6-8E62-66E383018E1C}"/>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22" t="13872" r="122" b="13353"/>
          <a:stretch/>
        </p:blipFill>
        <p:spPr bwMode="auto">
          <a:xfrm>
            <a:off x="5011878" y="1264568"/>
            <a:ext cx="4153091" cy="2184871"/>
          </a:xfrm>
          <a:prstGeom prst="rect">
            <a:avLst/>
          </a:prstGeom>
          <a:noFill/>
          <a:extLst>
            <a:ext uri="{909E8E84-426E-40DD-AFC4-6F175D3DCCD1}">
              <a14:hiddenFill xmlns:a14="http://schemas.microsoft.com/office/drawing/2010/main">
                <a:solidFill>
                  <a:srgbClr val="FFFFFF"/>
                </a:solidFill>
              </a14:hiddenFill>
            </a:ext>
          </a:extLst>
        </p:spPr>
      </p:pic>
      <p:sp>
        <p:nvSpPr>
          <p:cNvPr id="41" name="ZoneTexte 40">
            <a:extLst>
              <a:ext uri="{FF2B5EF4-FFF2-40B4-BE49-F238E27FC236}">
                <a16:creationId xmlns:a16="http://schemas.microsoft.com/office/drawing/2014/main" id="{B829649C-A518-491F-A4B3-40028D0F2A45}"/>
              </a:ext>
            </a:extLst>
          </p:cNvPr>
          <p:cNvSpPr txBox="1"/>
          <p:nvPr/>
        </p:nvSpPr>
        <p:spPr>
          <a:xfrm>
            <a:off x="5334167" y="3437055"/>
            <a:ext cx="3508511" cy="400110"/>
          </a:xfrm>
          <a:prstGeom prst="rect">
            <a:avLst/>
          </a:prstGeom>
          <a:noFill/>
        </p:spPr>
        <p:txBody>
          <a:bodyPr wrap="square" rtlCol="0">
            <a:spAutoFit/>
          </a:bodyPr>
          <a:lstStyle/>
          <a:p>
            <a:pPr algn="ctr"/>
            <a:r>
              <a:rPr lang="en-US" sz="1000" i="1" dirty="0" err="1">
                <a:solidFill>
                  <a:schemeClr val="bg1">
                    <a:lumMod val="50000"/>
                  </a:schemeClr>
                </a:solidFill>
              </a:rPr>
              <a:t>Sinapps</a:t>
            </a:r>
            <a:r>
              <a:rPr lang="en-US" sz="1000" i="1" dirty="0">
                <a:solidFill>
                  <a:schemeClr val="bg1">
                    <a:lumMod val="50000"/>
                  </a:schemeClr>
                </a:solidFill>
              </a:rPr>
              <a:t> IRD’ business tools for renovation and diagnostics service providers</a:t>
            </a:r>
          </a:p>
        </p:txBody>
      </p:sp>
    </p:spTree>
    <p:extLst>
      <p:ext uri="{BB962C8B-B14F-4D97-AF65-F5344CB8AC3E}">
        <p14:creationId xmlns:p14="http://schemas.microsoft.com/office/powerpoint/2010/main" val="304607676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Objet 16" hidden="1">
            <a:extLst>
              <a:ext uri="{FF2B5EF4-FFF2-40B4-BE49-F238E27FC236}">
                <a16:creationId xmlns:a16="http://schemas.microsoft.com/office/drawing/2014/main" id="{FF44A7FF-DA1D-48E9-88AF-BFA57A1D74D1}"/>
              </a:ext>
            </a:extLst>
          </p:cNvPr>
          <p:cNvGraphicFramePr>
            <a:graphicFrameLocks noChangeAspect="1"/>
          </p:cNvGraphicFramePr>
          <p:nvPr>
            <p:custDataLst>
              <p:tags r:id="rId1"/>
            </p:custDataLst>
            <p:extLst>
              <p:ext uri="{D42A27DB-BD31-4B8C-83A1-F6EECF244321}">
                <p14:modId xmlns:p14="http://schemas.microsoft.com/office/powerpoint/2010/main" val="391453321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15" imgH="416" progId="TCLayout.ActiveDocument.1">
                  <p:embed/>
                </p:oleObj>
              </mc:Choice>
              <mc:Fallback>
                <p:oleObj name="think-cell Slide" r:id="rId4" imgW="415" imgH="416" progId="TCLayout.ActiveDocument.1">
                  <p:embed/>
                  <p:pic>
                    <p:nvPicPr>
                      <p:cNvPr id="17" name="Objet 16" hidden="1">
                        <a:extLst>
                          <a:ext uri="{FF2B5EF4-FFF2-40B4-BE49-F238E27FC236}">
                            <a16:creationId xmlns:a16="http://schemas.microsoft.com/office/drawing/2014/main" id="{FF44A7FF-DA1D-48E9-88AF-BFA57A1D74D1}"/>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08" name="Rectangle 107">
            <a:extLst>
              <a:ext uri="{FF2B5EF4-FFF2-40B4-BE49-F238E27FC236}">
                <a16:creationId xmlns:a16="http://schemas.microsoft.com/office/drawing/2014/main" id="{B4E79E7D-0395-4CE2-8F8E-F7FFDE4BA106}"/>
              </a:ext>
            </a:extLst>
          </p:cNvPr>
          <p:cNvSpPr/>
          <p:nvPr/>
        </p:nvSpPr>
        <p:spPr>
          <a:xfrm>
            <a:off x="1412308" y="3453863"/>
            <a:ext cx="1113569" cy="125375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900" dirty="0">
                <a:solidFill>
                  <a:schemeClr val="tx1"/>
                </a:solidFill>
              </a:rPr>
              <a:t>Expertise companies</a:t>
            </a:r>
          </a:p>
        </p:txBody>
      </p:sp>
      <p:pic>
        <p:nvPicPr>
          <p:cNvPr id="40" name="Picture 2" descr="Gestion de sinistres : Sedgwick nomme un PDG en France">
            <a:extLst>
              <a:ext uri="{FF2B5EF4-FFF2-40B4-BE49-F238E27FC236}">
                <a16:creationId xmlns:a16="http://schemas.microsoft.com/office/drawing/2014/main" id="{6973F59E-1207-42B8-8B66-3703D3A33B05}"/>
              </a:ext>
            </a:extLst>
          </p:cNvPr>
          <p:cNvPicPr>
            <a:picLocks noChangeAspect="1" noChangeArrowheads="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570632" y="4110124"/>
            <a:ext cx="791888" cy="441925"/>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4" descr="Expertise : Texa renforce son partenariat avec Crawford">
            <a:extLst>
              <a:ext uri="{FF2B5EF4-FFF2-40B4-BE49-F238E27FC236}">
                <a16:creationId xmlns:a16="http://schemas.microsoft.com/office/drawing/2014/main" id="{8ADC216A-F93F-421D-872E-AFDDDE309ED2}"/>
              </a:ext>
            </a:extLst>
          </p:cNvPr>
          <p:cNvPicPr>
            <a:picLocks noChangeAspect="1" noChangeArrowheads="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705553" y="3898835"/>
            <a:ext cx="522046" cy="281938"/>
          </a:xfrm>
          <a:prstGeom prst="rect">
            <a:avLst/>
          </a:prstGeom>
          <a:noFill/>
          <a:extLst>
            <a:ext uri="{909E8E84-426E-40DD-AFC4-6F175D3DCCD1}">
              <a14:hiddenFill xmlns:a14="http://schemas.microsoft.com/office/drawing/2010/main">
                <a:solidFill>
                  <a:srgbClr val="FFFFFF"/>
                </a:solidFill>
              </a14:hiddenFill>
            </a:ext>
          </a:extLst>
        </p:spPr>
      </p:pic>
      <p:sp>
        <p:nvSpPr>
          <p:cNvPr id="169" name="ZoneTexte 95">
            <a:extLst>
              <a:ext uri="{FF2B5EF4-FFF2-40B4-BE49-F238E27FC236}">
                <a16:creationId xmlns:a16="http://schemas.microsoft.com/office/drawing/2014/main" id="{7881ABC3-A97B-4E90-939F-E48D9595FFFF}"/>
              </a:ext>
            </a:extLst>
          </p:cNvPr>
          <p:cNvSpPr txBox="1"/>
          <p:nvPr/>
        </p:nvSpPr>
        <p:spPr>
          <a:xfrm>
            <a:off x="2397493" y="4546038"/>
            <a:ext cx="128384" cy="161583"/>
          </a:xfrm>
          <a:prstGeom prst="rect">
            <a:avLst/>
          </a:prstGeom>
          <a:noFill/>
        </p:spPr>
        <p:txBody>
          <a:bodyPr wrap="square" lIns="0" tIns="0" rIns="0" bIns="0" rtlCol="0">
            <a:spAutoFit/>
          </a:bodyPr>
          <a:lstStyle/>
          <a:p>
            <a:pPr algn="l"/>
            <a:r>
              <a:rPr lang="en-US" sz="1050" dirty="0"/>
              <a:t>…</a:t>
            </a:r>
          </a:p>
        </p:txBody>
      </p:sp>
      <p:sp>
        <p:nvSpPr>
          <p:cNvPr id="33" name="Rectangle 32">
            <a:extLst>
              <a:ext uri="{FF2B5EF4-FFF2-40B4-BE49-F238E27FC236}">
                <a16:creationId xmlns:a16="http://schemas.microsoft.com/office/drawing/2014/main" id="{243F8FAD-0118-4F1B-B40B-A7D84FD36396}"/>
              </a:ext>
            </a:extLst>
          </p:cNvPr>
          <p:cNvSpPr/>
          <p:nvPr/>
        </p:nvSpPr>
        <p:spPr>
          <a:xfrm>
            <a:off x="1342320" y="3201375"/>
            <a:ext cx="3539580" cy="1580616"/>
          </a:xfrm>
          <a:prstGeom prst="rect">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900" dirty="0">
                <a:solidFill>
                  <a:schemeClr val="tx1"/>
                </a:solidFill>
              </a:rPr>
              <a:t>Post loss stakeholders</a:t>
            </a:r>
          </a:p>
        </p:txBody>
      </p:sp>
      <p:sp>
        <p:nvSpPr>
          <p:cNvPr id="88" name="Rectangle 87">
            <a:extLst>
              <a:ext uri="{FF2B5EF4-FFF2-40B4-BE49-F238E27FC236}">
                <a16:creationId xmlns:a16="http://schemas.microsoft.com/office/drawing/2014/main" id="{336D463B-B815-4500-8F61-78A091129044}"/>
              </a:ext>
            </a:extLst>
          </p:cNvPr>
          <p:cNvSpPr/>
          <p:nvPr/>
        </p:nvSpPr>
        <p:spPr>
          <a:xfrm>
            <a:off x="2655798" y="3458406"/>
            <a:ext cx="2154003" cy="1253758"/>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900" dirty="0">
                <a:solidFill>
                  <a:schemeClr val="tx1"/>
                </a:solidFill>
              </a:rPr>
              <a:t>REN providers</a:t>
            </a:r>
          </a:p>
        </p:txBody>
      </p:sp>
      <p:pic>
        <p:nvPicPr>
          <p:cNvPr id="1029" name="Graphique 1028">
            <a:extLst>
              <a:ext uri="{FF2B5EF4-FFF2-40B4-BE49-F238E27FC236}">
                <a16:creationId xmlns:a16="http://schemas.microsoft.com/office/drawing/2014/main" id="{A54F61C6-B2D6-44DA-8C71-B936C281E248}"/>
              </a:ext>
            </a:extLst>
          </p:cNvPr>
          <p:cNvPicPr>
            <a:picLocks noChangeAspect="1"/>
          </p:cNvPicPr>
          <p:nvPr/>
        </p:nvPicPr>
        <p:blipFill rotWithShape="1">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b="16230"/>
          <a:stretch/>
        </p:blipFill>
        <p:spPr>
          <a:xfrm>
            <a:off x="3040357" y="3491076"/>
            <a:ext cx="183343" cy="191981"/>
          </a:xfrm>
          <a:prstGeom prst="rect">
            <a:avLst/>
          </a:prstGeom>
        </p:spPr>
      </p:pic>
      <p:sp>
        <p:nvSpPr>
          <p:cNvPr id="10" name="Rectangle 9">
            <a:extLst>
              <a:ext uri="{FF2B5EF4-FFF2-40B4-BE49-F238E27FC236}">
                <a16:creationId xmlns:a16="http://schemas.microsoft.com/office/drawing/2014/main" id="{EC4BC8E5-CDE6-4BDA-8B1B-E89284306AC8}"/>
              </a:ext>
            </a:extLst>
          </p:cNvPr>
          <p:cNvSpPr/>
          <p:nvPr/>
        </p:nvSpPr>
        <p:spPr>
          <a:xfrm>
            <a:off x="2760261" y="3704867"/>
            <a:ext cx="900000" cy="944822"/>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900" dirty="0">
                <a:solidFill>
                  <a:schemeClr val="tx1"/>
                </a:solidFill>
              </a:rPr>
              <a:t>Integrated model</a:t>
            </a:r>
          </a:p>
        </p:txBody>
      </p:sp>
      <p:sp>
        <p:nvSpPr>
          <p:cNvPr id="119" name="Rectangle 118">
            <a:extLst>
              <a:ext uri="{FF2B5EF4-FFF2-40B4-BE49-F238E27FC236}">
                <a16:creationId xmlns:a16="http://schemas.microsoft.com/office/drawing/2014/main" id="{EEF55E94-FD53-41D7-A423-6B56C40D88A1}"/>
              </a:ext>
            </a:extLst>
          </p:cNvPr>
          <p:cNvSpPr/>
          <p:nvPr/>
        </p:nvSpPr>
        <p:spPr>
          <a:xfrm>
            <a:off x="3790182" y="3704867"/>
            <a:ext cx="900000" cy="944822"/>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900" dirty="0">
                <a:solidFill>
                  <a:schemeClr val="tx1"/>
                </a:solidFill>
              </a:rPr>
              <a:t>Non-integrated model</a:t>
            </a:r>
          </a:p>
        </p:txBody>
      </p:sp>
      <p:sp>
        <p:nvSpPr>
          <p:cNvPr id="170" name="ZoneTexte 95">
            <a:extLst>
              <a:ext uri="{FF2B5EF4-FFF2-40B4-BE49-F238E27FC236}">
                <a16:creationId xmlns:a16="http://schemas.microsoft.com/office/drawing/2014/main" id="{A886CA56-9620-415B-9489-A004AB6EB706}"/>
              </a:ext>
            </a:extLst>
          </p:cNvPr>
          <p:cNvSpPr txBox="1"/>
          <p:nvPr/>
        </p:nvSpPr>
        <p:spPr>
          <a:xfrm>
            <a:off x="3531877" y="4488106"/>
            <a:ext cx="128384" cy="161583"/>
          </a:xfrm>
          <a:prstGeom prst="rect">
            <a:avLst/>
          </a:prstGeom>
          <a:noFill/>
        </p:spPr>
        <p:txBody>
          <a:bodyPr wrap="square" lIns="0" tIns="0" rIns="0" bIns="0" rtlCol="0">
            <a:spAutoFit/>
          </a:bodyPr>
          <a:lstStyle/>
          <a:p>
            <a:pPr algn="l"/>
            <a:r>
              <a:rPr lang="en-US" sz="1050" dirty="0"/>
              <a:t>…</a:t>
            </a:r>
          </a:p>
        </p:txBody>
      </p:sp>
      <p:sp>
        <p:nvSpPr>
          <p:cNvPr id="118" name="ZoneTexte 95">
            <a:extLst>
              <a:ext uri="{FF2B5EF4-FFF2-40B4-BE49-F238E27FC236}">
                <a16:creationId xmlns:a16="http://schemas.microsoft.com/office/drawing/2014/main" id="{9C628BA4-96DA-46D9-A80B-01A518CA0E39}"/>
              </a:ext>
            </a:extLst>
          </p:cNvPr>
          <p:cNvSpPr txBox="1"/>
          <p:nvPr/>
        </p:nvSpPr>
        <p:spPr>
          <a:xfrm>
            <a:off x="4552783" y="4488106"/>
            <a:ext cx="128384" cy="161583"/>
          </a:xfrm>
          <a:prstGeom prst="rect">
            <a:avLst/>
          </a:prstGeom>
          <a:noFill/>
        </p:spPr>
        <p:txBody>
          <a:bodyPr wrap="square" lIns="0" tIns="0" rIns="0" bIns="0" rtlCol="0">
            <a:spAutoFit/>
          </a:bodyPr>
          <a:lstStyle/>
          <a:p>
            <a:pPr algn="l"/>
            <a:r>
              <a:rPr lang="en-US" sz="1050" dirty="0"/>
              <a:t>…</a:t>
            </a:r>
          </a:p>
        </p:txBody>
      </p:sp>
      <p:sp>
        <p:nvSpPr>
          <p:cNvPr id="3" name="Rectangle 2">
            <a:extLst>
              <a:ext uri="{FF2B5EF4-FFF2-40B4-BE49-F238E27FC236}">
                <a16:creationId xmlns:a16="http://schemas.microsoft.com/office/drawing/2014/main" id="{F2961EB7-FC0B-4AEF-8BF3-7969101BE0A7}"/>
              </a:ext>
            </a:extLst>
          </p:cNvPr>
          <p:cNvSpPr/>
          <p:nvPr/>
        </p:nvSpPr>
        <p:spPr>
          <a:xfrm>
            <a:off x="5017196" y="2974731"/>
            <a:ext cx="4633435" cy="2221109"/>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900" dirty="0">
                <a:solidFill>
                  <a:schemeClr val="accent3">
                    <a:lumMod val="50000"/>
                  </a:schemeClr>
                </a:solidFill>
              </a:rPr>
              <a:t>On-demand renovation platforms</a:t>
            </a:r>
          </a:p>
        </p:txBody>
      </p:sp>
      <p:sp>
        <p:nvSpPr>
          <p:cNvPr id="12" name="Rectangle 11">
            <a:extLst>
              <a:ext uri="{FF2B5EF4-FFF2-40B4-BE49-F238E27FC236}">
                <a16:creationId xmlns:a16="http://schemas.microsoft.com/office/drawing/2014/main" id="{06146879-726F-492D-B854-B9E140208671}"/>
              </a:ext>
            </a:extLst>
          </p:cNvPr>
          <p:cNvSpPr/>
          <p:nvPr/>
        </p:nvSpPr>
        <p:spPr>
          <a:xfrm>
            <a:off x="5154454" y="3274445"/>
            <a:ext cx="2866611" cy="1781615"/>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900" dirty="0">
                <a:solidFill>
                  <a:schemeClr val="tx1"/>
                </a:solidFill>
              </a:rPr>
              <a:t>B2C</a:t>
            </a:r>
          </a:p>
        </p:txBody>
      </p:sp>
      <p:sp>
        <p:nvSpPr>
          <p:cNvPr id="50" name="Rectangle 49">
            <a:extLst>
              <a:ext uri="{FF2B5EF4-FFF2-40B4-BE49-F238E27FC236}">
                <a16:creationId xmlns:a16="http://schemas.microsoft.com/office/drawing/2014/main" id="{06AD3339-7557-4559-B2EA-6A391CF2BF0C}"/>
              </a:ext>
            </a:extLst>
          </p:cNvPr>
          <p:cNvSpPr/>
          <p:nvPr/>
        </p:nvSpPr>
        <p:spPr>
          <a:xfrm>
            <a:off x="8157498" y="3274445"/>
            <a:ext cx="1338096" cy="1781615"/>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900" dirty="0">
                <a:solidFill>
                  <a:schemeClr val="tx1"/>
                </a:solidFill>
              </a:rPr>
              <a:t>C2C</a:t>
            </a:r>
          </a:p>
        </p:txBody>
      </p:sp>
      <p:pic>
        <p:nvPicPr>
          <p:cNvPr id="60" name="Image 59">
            <a:extLst>
              <a:ext uri="{FF2B5EF4-FFF2-40B4-BE49-F238E27FC236}">
                <a16:creationId xmlns:a16="http://schemas.microsoft.com/office/drawing/2014/main" id="{7AEB38C8-2556-4BC2-9E79-6253524A0CCD}"/>
              </a:ext>
            </a:extLst>
          </p:cNvPr>
          <p:cNvPicPr>
            <a:picLocks noChangeAspect="1"/>
          </p:cNvPicPr>
          <p:nvPr/>
        </p:nvPicPr>
        <p:blipFill>
          <a:blip r:embed="rId10"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264964" y="4738474"/>
            <a:ext cx="1139286" cy="135440"/>
          </a:xfrm>
          <a:prstGeom prst="rect">
            <a:avLst/>
          </a:prstGeom>
        </p:spPr>
      </p:pic>
      <p:pic>
        <p:nvPicPr>
          <p:cNvPr id="61" name="Image 60">
            <a:extLst>
              <a:ext uri="{FF2B5EF4-FFF2-40B4-BE49-F238E27FC236}">
                <a16:creationId xmlns:a16="http://schemas.microsoft.com/office/drawing/2014/main" id="{FF1C9A56-12FF-44D7-90CE-6B642AC09E35}"/>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665509" y="4030485"/>
            <a:ext cx="773146" cy="224081"/>
          </a:xfrm>
          <a:prstGeom prst="rect">
            <a:avLst/>
          </a:prstGeom>
        </p:spPr>
      </p:pic>
      <p:pic>
        <p:nvPicPr>
          <p:cNvPr id="1034" name="Picture 10" descr="BRICOCO Paris - Fournisseurs d'accès internet (adresse)">
            <a:extLst>
              <a:ext uri="{FF2B5EF4-FFF2-40B4-BE49-F238E27FC236}">
                <a16:creationId xmlns:a16="http://schemas.microsoft.com/office/drawing/2014/main" id="{6AD63904-CC83-445F-AEAA-4856B3E8FEC2}"/>
              </a:ext>
            </a:extLst>
          </p:cNvPr>
          <p:cNvPicPr>
            <a:picLocks noChangeAspect="1" noChangeArrowheads="1"/>
          </p:cNvPicPr>
          <p:nvPr/>
        </p:nvPicPr>
        <p:blipFill>
          <a:blip r:embed="rId1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546457" y="4441337"/>
            <a:ext cx="642136" cy="110366"/>
          </a:xfrm>
          <a:prstGeom prst="rect">
            <a:avLst/>
          </a:prstGeom>
          <a:noFill/>
          <a:extLst>
            <a:ext uri="{909E8E84-426E-40DD-AFC4-6F175D3DCCD1}">
              <a14:hiddenFill xmlns:a14="http://schemas.microsoft.com/office/drawing/2010/main">
                <a:solidFill>
                  <a:srgbClr val="FFFFFF"/>
                </a:solidFill>
              </a14:hiddenFill>
            </a:ext>
          </a:extLst>
        </p:spPr>
      </p:pic>
      <p:pic>
        <p:nvPicPr>
          <p:cNvPr id="57" name="Image 56">
            <a:extLst>
              <a:ext uri="{FF2B5EF4-FFF2-40B4-BE49-F238E27FC236}">
                <a16:creationId xmlns:a16="http://schemas.microsoft.com/office/drawing/2014/main" id="{7942C9D1-CC4E-494E-B1BA-B41C956CB052}"/>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8787954" y="3653567"/>
            <a:ext cx="447096" cy="190147"/>
          </a:xfrm>
          <a:prstGeom prst="rect">
            <a:avLst/>
          </a:prstGeom>
        </p:spPr>
      </p:pic>
      <p:sp>
        <p:nvSpPr>
          <p:cNvPr id="122" name="Rectangle 121">
            <a:extLst>
              <a:ext uri="{FF2B5EF4-FFF2-40B4-BE49-F238E27FC236}">
                <a16:creationId xmlns:a16="http://schemas.microsoft.com/office/drawing/2014/main" id="{7ED4A8D8-06EE-4620-B65B-5E3B52A3ABAE}"/>
              </a:ext>
            </a:extLst>
          </p:cNvPr>
          <p:cNvSpPr/>
          <p:nvPr/>
        </p:nvSpPr>
        <p:spPr>
          <a:xfrm>
            <a:off x="6673725" y="3556679"/>
            <a:ext cx="1156188" cy="1404500"/>
          </a:xfrm>
          <a:prstGeom prst="rect">
            <a:avLst/>
          </a:prstGeom>
          <a:solidFill>
            <a:schemeClr val="accent3">
              <a:lumMod val="20000"/>
              <a:lumOff val="80000"/>
              <a:alpha val="69000"/>
            </a:schemeClr>
          </a:solid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900" dirty="0">
                <a:solidFill>
                  <a:schemeClr val="tx1"/>
                </a:solidFill>
              </a:rPr>
              <a:t>Spot requests and small works</a:t>
            </a:r>
          </a:p>
        </p:txBody>
      </p:sp>
      <p:sp>
        <p:nvSpPr>
          <p:cNvPr id="120" name="Rectangle 119">
            <a:extLst>
              <a:ext uri="{FF2B5EF4-FFF2-40B4-BE49-F238E27FC236}">
                <a16:creationId xmlns:a16="http://schemas.microsoft.com/office/drawing/2014/main" id="{697B9F9F-BFD2-4BBC-A2BC-06F0D17B4298}"/>
              </a:ext>
            </a:extLst>
          </p:cNvPr>
          <p:cNvSpPr/>
          <p:nvPr/>
        </p:nvSpPr>
        <p:spPr>
          <a:xfrm>
            <a:off x="5327001" y="3556679"/>
            <a:ext cx="1156188" cy="1404500"/>
          </a:xfrm>
          <a:prstGeom prst="rect">
            <a:avLst/>
          </a:prstGeom>
          <a:solidFill>
            <a:schemeClr val="accent3">
              <a:lumMod val="20000"/>
              <a:lumOff val="80000"/>
              <a:alpha val="69000"/>
            </a:schemeClr>
          </a:solid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900" dirty="0">
                <a:solidFill>
                  <a:schemeClr val="tx1"/>
                </a:solidFill>
              </a:rPr>
              <a:t>Large work</a:t>
            </a:r>
          </a:p>
        </p:txBody>
      </p:sp>
      <p:sp>
        <p:nvSpPr>
          <p:cNvPr id="96" name="ZoneTexte 95">
            <a:extLst>
              <a:ext uri="{FF2B5EF4-FFF2-40B4-BE49-F238E27FC236}">
                <a16:creationId xmlns:a16="http://schemas.microsoft.com/office/drawing/2014/main" id="{5BB653FA-7502-456B-9DD5-1867522D3A88}"/>
              </a:ext>
            </a:extLst>
          </p:cNvPr>
          <p:cNvSpPr txBox="1"/>
          <p:nvPr/>
        </p:nvSpPr>
        <p:spPr>
          <a:xfrm>
            <a:off x="6354805" y="4799595"/>
            <a:ext cx="128384" cy="161583"/>
          </a:xfrm>
          <a:prstGeom prst="rect">
            <a:avLst/>
          </a:prstGeom>
          <a:noFill/>
        </p:spPr>
        <p:txBody>
          <a:bodyPr wrap="square" lIns="0" tIns="0" rIns="0" bIns="0" rtlCol="0">
            <a:spAutoFit/>
          </a:bodyPr>
          <a:lstStyle/>
          <a:p>
            <a:pPr algn="l"/>
            <a:r>
              <a:rPr lang="en-US" sz="1050" dirty="0"/>
              <a:t>…</a:t>
            </a:r>
          </a:p>
        </p:txBody>
      </p:sp>
      <p:sp>
        <p:nvSpPr>
          <p:cNvPr id="123" name="ZoneTexte 95">
            <a:extLst>
              <a:ext uri="{FF2B5EF4-FFF2-40B4-BE49-F238E27FC236}">
                <a16:creationId xmlns:a16="http://schemas.microsoft.com/office/drawing/2014/main" id="{CCD5F39F-64EB-4F4E-BE6B-002C617492EF}"/>
              </a:ext>
            </a:extLst>
          </p:cNvPr>
          <p:cNvSpPr txBox="1"/>
          <p:nvPr/>
        </p:nvSpPr>
        <p:spPr>
          <a:xfrm>
            <a:off x="7694036" y="4799595"/>
            <a:ext cx="128384" cy="161583"/>
          </a:xfrm>
          <a:prstGeom prst="rect">
            <a:avLst/>
          </a:prstGeom>
          <a:noFill/>
        </p:spPr>
        <p:txBody>
          <a:bodyPr wrap="square" lIns="0" tIns="0" rIns="0" bIns="0" rtlCol="0">
            <a:spAutoFit/>
          </a:bodyPr>
          <a:lstStyle/>
          <a:p>
            <a:pPr algn="l"/>
            <a:r>
              <a:rPr lang="en-US" sz="1050" dirty="0"/>
              <a:t>…</a:t>
            </a:r>
          </a:p>
        </p:txBody>
      </p:sp>
      <p:sp>
        <p:nvSpPr>
          <p:cNvPr id="13" name="Rectangle 12">
            <a:extLst>
              <a:ext uri="{FF2B5EF4-FFF2-40B4-BE49-F238E27FC236}">
                <a16:creationId xmlns:a16="http://schemas.microsoft.com/office/drawing/2014/main" id="{E9F049B4-9F79-4754-AA4A-B557B2A6D3C9}"/>
              </a:ext>
            </a:extLst>
          </p:cNvPr>
          <p:cNvSpPr/>
          <p:nvPr/>
        </p:nvSpPr>
        <p:spPr>
          <a:xfrm>
            <a:off x="7720464" y="3694463"/>
            <a:ext cx="737635" cy="589042"/>
          </a:xfrm>
          <a:prstGeom prst="rect">
            <a:avLst/>
          </a:prstGeom>
          <a:solidFill>
            <a:schemeClr val="bg1">
              <a:alpha val="69000"/>
            </a:schemeClr>
          </a:solid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Arial" panose="020B0604020202020204" pitchFamily="34" charset="0"/>
              <a:buChar char="•"/>
            </a:pPr>
            <a:endParaRPr lang="en-US" sz="1000" dirty="0">
              <a:solidFill>
                <a:schemeClr val="tx1"/>
              </a:solidFill>
            </a:endParaRPr>
          </a:p>
        </p:txBody>
      </p:sp>
      <p:pic>
        <p:nvPicPr>
          <p:cNvPr id="45" name="Picture 4" descr="Fonctionnement de Frizbiz">
            <a:extLst>
              <a:ext uri="{FF2B5EF4-FFF2-40B4-BE49-F238E27FC236}">
                <a16:creationId xmlns:a16="http://schemas.microsoft.com/office/drawing/2014/main" id="{2519CE9B-647E-4A44-9B9B-B4D8A02BF2BA}"/>
              </a:ext>
            </a:extLst>
          </p:cNvPr>
          <p:cNvPicPr>
            <a:picLocks noChangeAspect="1" noChangeArrowheads="1"/>
          </p:cNvPicPr>
          <p:nvPr/>
        </p:nvPicPr>
        <p:blipFill rotWithShape="1">
          <a:blip r:embed="rId14" cstate="print">
            <a:clrChange>
              <a:clrFrom>
                <a:srgbClr val="FFFFFF"/>
              </a:clrFrom>
              <a:clrTo>
                <a:srgbClr val="FFFFFF">
                  <a:alpha val="0"/>
                </a:srgbClr>
              </a:clrTo>
            </a:clrChange>
            <a:extLst>
              <a:ext uri="{28A0092B-C50C-407E-A947-70E740481C1C}">
                <a14:useLocalDpi xmlns:a14="http://schemas.microsoft.com/office/drawing/2010/main" val="0"/>
              </a:ext>
            </a:extLst>
          </a:blip>
          <a:srcRect l="14970" t="32122" r="14858" b="34924"/>
          <a:stretch/>
        </p:blipFill>
        <p:spPr bwMode="auto">
          <a:xfrm>
            <a:off x="7763979" y="4070723"/>
            <a:ext cx="650605" cy="184276"/>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6" descr="Stootie — Wikipédia">
            <a:extLst>
              <a:ext uri="{FF2B5EF4-FFF2-40B4-BE49-F238E27FC236}">
                <a16:creationId xmlns:a16="http://schemas.microsoft.com/office/drawing/2014/main" id="{B4C0CFA4-0C87-4D7E-9B0B-73EB90390152}"/>
              </a:ext>
            </a:extLst>
          </p:cNvPr>
          <p:cNvPicPr>
            <a:picLocks noChangeAspect="1" noChangeArrowheads="1"/>
          </p:cNvPicPr>
          <p:nvPr/>
        </p:nvPicPr>
        <p:blipFill rotWithShape="1">
          <a:blip r:embed="rId15" cstate="print">
            <a:extLst>
              <a:ext uri="{28A0092B-C50C-407E-A947-70E740481C1C}">
                <a14:useLocalDpi xmlns:a14="http://schemas.microsoft.com/office/drawing/2010/main" val="0"/>
              </a:ext>
            </a:extLst>
          </a:blip>
          <a:srcRect l="20735" t="33804" r="21001" b="38182"/>
          <a:stretch/>
        </p:blipFill>
        <p:spPr bwMode="auto">
          <a:xfrm>
            <a:off x="7793552" y="3781905"/>
            <a:ext cx="591459" cy="140346"/>
          </a:xfrm>
          <a:prstGeom prst="rect">
            <a:avLst/>
          </a:prstGeom>
          <a:noFill/>
          <a:extLst>
            <a:ext uri="{909E8E84-426E-40DD-AFC4-6F175D3DCCD1}">
              <a14:hiddenFill xmlns:a14="http://schemas.microsoft.com/office/drawing/2010/main">
                <a:solidFill>
                  <a:srgbClr val="FFFFFF"/>
                </a:solidFill>
              </a14:hiddenFill>
            </a:ext>
          </a:extLst>
        </p:spPr>
      </p:pic>
      <p:sp>
        <p:nvSpPr>
          <p:cNvPr id="1025" name="Freeform 26">
            <a:extLst>
              <a:ext uri="{FF2B5EF4-FFF2-40B4-BE49-F238E27FC236}">
                <a16:creationId xmlns:a16="http://schemas.microsoft.com/office/drawing/2014/main" id="{308FC967-D46E-4BB5-97B6-0297E9035F94}"/>
              </a:ext>
            </a:extLst>
          </p:cNvPr>
          <p:cNvSpPr>
            <a:spLocks noEditPoints="1"/>
          </p:cNvSpPr>
          <p:nvPr/>
        </p:nvSpPr>
        <p:spPr bwMode="auto">
          <a:xfrm>
            <a:off x="6467427" y="3013597"/>
            <a:ext cx="187778" cy="187778"/>
          </a:xfrm>
          <a:custGeom>
            <a:avLst/>
            <a:gdLst>
              <a:gd name="T0" fmla="*/ 56 w 64"/>
              <a:gd name="T1" fmla="*/ 36 h 64"/>
              <a:gd name="T2" fmla="*/ 52 w 64"/>
              <a:gd name="T3" fmla="*/ 38 h 64"/>
              <a:gd name="T4" fmla="*/ 47 w 64"/>
              <a:gd name="T5" fmla="*/ 34 h 64"/>
              <a:gd name="T6" fmla="*/ 48 w 64"/>
              <a:gd name="T7" fmla="*/ 28 h 64"/>
              <a:gd name="T8" fmla="*/ 46 w 64"/>
              <a:gd name="T9" fmla="*/ 21 h 64"/>
              <a:gd name="T10" fmla="*/ 52 w 64"/>
              <a:gd name="T11" fmla="*/ 15 h 64"/>
              <a:gd name="T12" fmla="*/ 56 w 64"/>
              <a:gd name="T13" fmla="*/ 16 h 64"/>
              <a:gd name="T14" fmla="*/ 64 w 64"/>
              <a:gd name="T15" fmla="*/ 8 h 64"/>
              <a:gd name="T16" fmla="*/ 56 w 64"/>
              <a:gd name="T17" fmla="*/ 0 h 64"/>
              <a:gd name="T18" fmla="*/ 48 w 64"/>
              <a:gd name="T19" fmla="*/ 8 h 64"/>
              <a:gd name="T20" fmla="*/ 50 w 64"/>
              <a:gd name="T21" fmla="*/ 12 h 64"/>
              <a:gd name="T22" fmla="*/ 43 w 64"/>
              <a:gd name="T23" fmla="*/ 18 h 64"/>
              <a:gd name="T24" fmla="*/ 36 w 64"/>
              <a:gd name="T25" fmla="*/ 16 h 64"/>
              <a:gd name="T26" fmla="*/ 26 w 64"/>
              <a:gd name="T27" fmla="*/ 22 h 64"/>
              <a:gd name="T28" fmla="*/ 16 w 64"/>
              <a:gd name="T29" fmla="*/ 17 h 64"/>
              <a:gd name="T30" fmla="*/ 16 w 64"/>
              <a:gd name="T31" fmla="*/ 16 h 64"/>
              <a:gd name="T32" fmla="*/ 8 w 64"/>
              <a:gd name="T33" fmla="*/ 8 h 64"/>
              <a:gd name="T34" fmla="*/ 0 w 64"/>
              <a:gd name="T35" fmla="*/ 16 h 64"/>
              <a:gd name="T36" fmla="*/ 8 w 64"/>
              <a:gd name="T37" fmla="*/ 24 h 64"/>
              <a:gd name="T38" fmla="*/ 15 w 64"/>
              <a:gd name="T39" fmla="*/ 21 h 64"/>
              <a:gd name="T40" fmla="*/ 25 w 64"/>
              <a:gd name="T41" fmla="*/ 25 h 64"/>
              <a:gd name="T42" fmla="*/ 24 w 64"/>
              <a:gd name="T43" fmla="*/ 28 h 64"/>
              <a:gd name="T44" fmla="*/ 27 w 64"/>
              <a:gd name="T45" fmla="*/ 35 h 64"/>
              <a:gd name="T46" fmla="*/ 12 w 64"/>
              <a:gd name="T47" fmla="*/ 49 h 64"/>
              <a:gd name="T48" fmla="*/ 8 w 64"/>
              <a:gd name="T49" fmla="*/ 48 h 64"/>
              <a:gd name="T50" fmla="*/ 0 w 64"/>
              <a:gd name="T51" fmla="*/ 56 h 64"/>
              <a:gd name="T52" fmla="*/ 8 w 64"/>
              <a:gd name="T53" fmla="*/ 64 h 64"/>
              <a:gd name="T54" fmla="*/ 16 w 64"/>
              <a:gd name="T55" fmla="*/ 56 h 64"/>
              <a:gd name="T56" fmla="*/ 15 w 64"/>
              <a:gd name="T57" fmla="*/ 52 h 64"/>
              <a:gd name="T58" fmla="*/ 29 w 64"/>
              <a:gd name="T59" fmla="*/ 38 h 64"/>
              <a:gd name="T60" fmla="*/ 34 w 64"/>
              <a:gd name="T61" fmla="*/ 40 h 64"/>
              <a:gd name="T62" fmla="*/ 34 w 64"/>
              <a:gd name="T63" fmla="*/ 48 h 64"/>
              <a:gd name="T64" fmla="*/ 28 w 64"/>
              <a:gd name="T65" fmla="*/ 56 h 64"/>
              <a:gd name="T66" fmla="*/ 36 w 64"/>
              <a:gd name="T67" fmla="*/ 64 h 64"/>
              <a:gd name="T68" fmla="*/ 44 w 64"/>
              <a:gd name="T69" fmla="*/ 56 h 64"/>
              <a:gd name="T70" fmla="*/ 38 w 64"/>
              <a:gd name="T71" fmla="*/ 48 h 64"/>
              <a:gd name="T72" fmla="*/ 38 w 64"/>
              <a:gd name="T73" fmla="*/ 40 h 64"/>
              <a:gd name="T74" fmla="*/ 44 w 64"/>
              <a:gd name="T75" fmla="*/ 37 h 64"/>
              <a:gd name="T76" fmla="*/ 49 w 64"/>
              <a:gd name="T77" fmla="*/ 41 h 64"/>
              <a:gd name="T78" fmla="*/ 48 w 64"/>
              <a:gd name="T79" fmla="*/ 44 h 64"/>
              <a:gd name="T80" fmla="*/ 56 w 64"/>
              <a:gd name="T81" fmla="*/ 52 h 64"/>
              <a:gd name="T82" fmla="*/ 64 w 64"/>
              <a:gd name="T83" fmla="*/ 44 h 64"/>
              <a:gd name="T84" fmla="*/ 56 w 64"/>
              <a:gd name="T85" fmla="*/ 36 h 64"/>
              <a:gd name="T86" fmla="*/ 36 w 64"/>
              <a:gd name="T87" fmla="*/ 36 h 64"/>
              <a:gd name="T88" fmla="*/ 28 w 64"/>
              <a:gd name="T89" fmla="*/ 28 h 64"/>
              <a:gd name="T90" fmla="*/ 36 w 64"/>
              <a:gd name="T91" fmla="*/ 20 h 64"/>
              <a:gd name="T92" fmla="*/ 44 w 64"/>
              <a:gd name="T93" fmla="*/ 28 h 64"/>
              <a:gd name="T94" fmla="*/ 36 w 64"/>
              <a:gd name="T95" fmla="*/ 36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4" h="64">
                <a:moveTo>
                  <a:pt x="56" y="36"/>
                </a:moveTo>
                <a:cubicBezTo>
                  <a:pt x="55" y="36"/>
                  <a:pt x="53" y="37"/>
                  <a:pt x="52" y="38"/>
                </a:cubicBezTo>
                <a:cubicBezTo>
                  <a:pt x="47" y="34"/>
                  <a:pt x="47" y="34"/>
                  <a:pt x="47" y="34"/>
                </a:cubicBezTo>
                <a:cubicBezTo>
                  <a:pt x="48" y="32"/>
                  <a:pt x="48" y="30"/>
                  <a:pt x="48" y="28"/>
                </a:cubicBezTo>
                <a:cubicBezTo>
                  <a:pt x="48" y="25"/>
                  <a:pt x="48" y="23"/>
                  <a:pt x="46" y="21"/>
                </a:cubicBezTo>
                <a:cubicBezTo>
                  <a:pt x="52" y="15"/>
                  <a:pt x="52" y="15"/>
                  <a:pt x="52" y="15"/>
                </a:cubicBezTo>
                <a:cubicBezTo>
                  <a:pt x="54" y="16"/>
                  <a:pt x="55" y="16"/>
                  <a:pt x="56" y="16"/>
                </a:cubicBezTo>
                <a:cubicBezTo>
                  <a:pt x="61" y="16"/>
                  <a:pt x="64" y="12"/>
                  <a:pt x="64" y="8"/>
                </a:cubicBezTo>
                <a:cubicBezTo>
                  <a:pt x="64" y="4"/>
                  <a:pt x="61" y="0"/>
                  <a:pt x="56" y="0"/>
                </a:cubicBezTo>
                <a:cubicBezTo>
                  <a:pt x="52" y="0"/>
                  <a:pt x="48" y="4"/>
                  <a:pt x="48" y="8"/>
                </a:cubicBezTo>
                <a:cubicBezTo>
                  <a:pt x="48" y="10"/>
                  <a:pt x="49" y="11"/>
                  <a:pt x="50" y="12"/>
                </a:cubicBezTo>
                <a:cubicBezTo>
                  <a:pt x="43" y="18"/>
                  <a:pt x="43" y="18"/>
                  <a:pt x="43" y="18"/>
                </a:cubicBezTo>
                <a:cubicBezTo>
                  <a:pt x="41" y="17"/>
                  <a:pt x="39" y="16"/>
                  <a:pt x="36" y="16"/>
                </a:cubicBezTo>
                <a:cubicBezTo>
                  <a:pt x="32" y="16"/>
                  <a:pt x="29" y="18"/>
                  <a:pt x="26" y="22"/>
                </a:cubicBezTo>
                <a:cubicBezTo>
                  <a:pt x="16" y="17"/>
                  <a:pt x="16" y="17"/>
                  <a:pt x="16" y="17"/>
                </a:cubicBezTo>
                <a:cubicBezTo>
                  <a:pt x="16" y="17"/>
                  <a:pt x="16" y="16"/>
                  <a:pt x="16" y="16"/>
                </a:cubicBezTo>
                <a:cubicBezTo>
                  <a:pt x="16" y="12"/>
                  <a:pt x="13" y="8"/>
                  <a:pt x="8" y="8"/>
                </a:cubicBezTo>
                <a:cubicBezTo>
                  <a:pt x="4" y="8"/>
                  <a:pt x="0" y="12"/>
                  <a:pt x="0" y="16"/>
                </a:cubicBezTo>
                <a:cubicBezTo>
                  <a:pt x="0" y="20"/>
                  <a:pt x="4" y="24"/>
                  <a:pt x="8" y="24"/>
                </a:cubicBezTo>
                <a:cubicBezTo>
                  <a:pt x="11" y="24"/>
                  <a:pt x="13" y="23"/>
                  <a:pt x="15" y="21"/>
                </a:cubicBezTo>
                <a:cubicBezTo>
                  <a:pt x="25" y="25"/>
                  <a:pt x="25" y="25"/>
                  <a:pt x="25" y="25"/>
                </a:cubicBezTo>
                <a:cubicBezTo>
                  <a:pt x="25" y="26"/>
                  <a:pt x="24" y="27"/>
                  <a:pt x="24" y="28"/>
                </a:cubicBezTo>
                <a:cubicBezTo>
                  <a:pt x="24" y="31"/>
                  <a:pt x="25" y="33"/>
                  <a:pt x="27" y="35"/>
                </a:cubicBezTo>
                <a:cubicBezTo>
                  <a:pt x="12" y="49"/>
                  <a:pt x="12" y="49"/>
                  <a:pt x="12" y="49"/>
                </a:cubicBezTo>
                <a:cubicBezTo>
                  <a:pt x="11" y="48"/>
                  <a:pt x="10" y="48"/>
                  <a:pt x="8" y="48"/>
                </a:cubicBezTo>
                <a:cubicBezTo>
                  <a:pt x="4" y="48"/>
                  <a:pt x="0" y="52"/>
                  <a:pt x="0" y="56"/>
                </a:cubicBezTo>
                <a:cubicBezTo>
                  <a:pt x="0" y="60"/>
                  <a:pt x="4" y="64"/>
                  <a:pt x="8" y="64"/>
                </a:cubicBezTo>
                <a:cubicBezTo>
                  <a:pt x="13" y="64"/>
                  <a:pt x="16" y="60"/>
                  <a:pt x="16" y="56"/>
                </a:cubicBezTo>
                <a:cubicBezTo>
                  <a:pt x="16" y="55"/>
                  <a:pt x="16" y="53"/>
                  <a:pt x="15" y="52"/>
                </a:cubicBezTo>
                <a:cubicBezTo>
                  <a:pt x="29" y="38"/>
                  <a:pt x="29" y="38"/>
                  <a:pt x="29" y="38"/>
                </a:cubicBezTo>
                <a:cubicBezTo>
                  <a:pt x="31" y="39"/>
                  <a:pt x="33" y="40"/>
                  <a:pt x="34" y="40"/>
                </a:cubicBezTo>
                <a:cubicBezTo>
                  <a:pt x="34" y="48"/>
                  <a:pt x="34" y="48"/>
                  <a:pt x="34" y="48"/>
                </a:cubicBezTo>
                <a:cubicBezTo>
                  <a:pt x="31" y="49"/>
                  <a:pt x="28" y="52"/>
                  <a:pt x="28" y="56"/>
                </a:cubicBezTo>
                <a:cubicBezTo>
                  <a:pt x="28" y="60"/>
                  <a:pt x="32" y="64"/>
                  <a:pt x="36" y="64"/>
                </a:cubicBezTo>
                <a:cubicBezTo>
                  <a:pt x="41" y="64"/>
                  <a:pt x="44" y="60"/>
                  <a:pt x="44" y="56"/>
                </a:cubicBezTo>
                <a:cubicBezTo>
                  <a:pt x="44" y="52"/>
                  <a:pt x="42" y="49"/>
                  <a:pt x="38" y="48"/>
                </a:cubicBezTo>
                <a:cubicBezTo>
                  <a:pt x="38" y="40"/>
                  <a:pt x="38" y="40"/>
                  <a:pt x="38" y="40"/>
                </a:cubicBezTo>
                <a:cubicBezTo>
                  <a:pt x="41" y="39"/>
                  <a:pt x="43" y="38"/>
                  <a:pt x="44" y="37"/>
                </a:cubicBezTo>
                <a:cubicBezTo>
                  <a:pt x="49" y="41"/>
                  <a:pt x="49" y="41"/>
                  <a:pt x="49" y="41"/>
                </a:cubicBezTo>
                <a:cubicBezTo>
                  <a:pt x="49" y="42"/>
                  <a:pt x="48" y="43"/>
                  <a:pt x="48" y="44"/>
                </a:cubicBezTo>
                <a:cubicBezTo>
                  <a:pt x="48" y="48"/>
                  <a:pt x="52" y="52"/>
                  <a:pt x="56" y="52"/>
                </a:cubicBezTo>
                <a:cubicBezTo>
                  <a:pt x="61" y="52"/>
                  <a:pt x="64" y="48"/>
                  <a:pt x="64" y="44"/>
                </a:cubicBezTo>
                <a:cubicBezTo>
                  <a:pt x="64" y="40"/>
                  <a:pt x="61" y="36"/>
                  <a:pt x="56" y="36"/>
                </a:cubicBezTo>
                <a:close/>
                <a:moveTo>
                  <a:pt x="36" y="36"/>
                </a:moveTo>
                <a:cubicBezTo>
                  <a:pt x="32" y="36"/>
                  <a:pt x="28" y="32"/>
                  <a:pt x="28" y="28"/>
                </a:cubicBezTo>
                <a:cubicBezTo>
                  <a:pt x="28" y="24"/>
                  <a:pt x="32" y="20"/>
                  <a:pt x="36" y="20"/>
                </a:cubicBezTo>
                <a:cubicBezTo>
                  <a:pt x="41" y="20"/>
                  <a:pt x="44" y="24"/>
                  <a:pt x="44" y="28"/>
                </a:cubicBezTo>
                <a:cubicBezTo>
                  <a:pt x="44" y="32"/>
                  <a:pt x="41" y="36"/>
                  <a:pt x="36" y="36"/>
                </a:cubicBezTo>
                <a:close/>
              </a:path>
            </a:pathLst>
          </a:custGeom>
          <a:solidFill>
            <a:schemeClr val="accent3">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8" name="ZoneTexte 95">
            <a:extLst>
              <a:ext uri="{FF2B5EF4-FFF2-40B4-BE49-F238E27FC236}">
                <a16:creationId xmlns:a16="http://schemas.microsoft.com/office/drawing/2014/main" id="{C423BD9F-9E4A-46B8-89D7-67C1FE84B168}"/>
              </a:ext>
            </a:extLst>
          </p:cNvPr>
          <p:cNvSpPr txBox="1"/>
          <p:nvPr/>
        </p:nvSpPr>
        <p:spPr>
          <a:xfrm>
            <a:off x="9367210" y="4894477"/>
            <a:ext cx="128384" cy="161583"/>
          </a:xfrm>
          <a:prstGeom prst="rect">
            <a:avLst/>
          </a:prstGeom>
          <a:noFill/>
        </p:spPr>
        <p:txBody>
          <a:bodyPr wrap="square" lIns="0" tIns="0" rIns="0" bIns="0" rtlCol="0">
            <a:spAutoFit/>
          </a:bodyPr>
          <a:lstStyle/>
          <a:p>
            <a:pPr algn="l"/>
            <a:r>
              <a:rPr lang="en-US" sz="1050" dirty="0"/>
              <a:t>…</a:t>
            </a:r>
          </a:p>
        </p:txBody>
      </p:sp>
      <p:pic>
        <p:nvPicPr>
          <p:cNvPr id="133" name="Picture 2" descr="3ID Désamiantage (Groupe RESILIANS) | Prévention amiante">
            <a:extLst>
              <a:ext uri="{FF2B5EF4-FFF2-40B4-BE49-F238E27FC236}">
                <a16:creationId xmlns:a16="http://schemas.microsoft.com/office/drawing/2014/main" id="{9DBD10D6-7989-47EC-8DB8-B4C886013E54}"/>
              </a:ext>
            </a:extLst>
          </p:cNvPr>
          <p:cNvPicPr>
            <a:picLocks noChangeAspect="1" noChangeArrowheads="1"/>
          </p:cNvPicPr>
          <p:nvPr/>
        </p:nvPicPr>
        <p:blipFill>
          <a:blip r:embed="rId16" cstate="print">
            <a:clrChange>
              <a:clrFrom>
                <a:srgbClr val="FAFAFA"/>
              </a:clrFrom>
              <a:clrTo>
                <a:srgbClr val="FAFAFA">
                  <a:alpha val="0"/>
                </a:srgbClr>
              </a:clrTo>
            </a:clrChange>
            <a:extLst>
              <a:ext uri="{28A0092B-C50C-407E-A947-70E740481C1C}">
                <a14:useLocalDpi xmlns:a14="http://schemas.microsoft.com/office/drawing/2010/main" val="0"/>
              </a:ext>
            </a:extLst>
          </a:blip>
          <a:srcRect/>
          <a:stretch>
            <a:fillRect/>
          </a:stretch>
        </p:blipFill>
        <p:spPr bwMode="auto">
          <a:xfrm>
            <a:off x="2998986" y="4039243"/>
            <a:ext cx="416148" cy="110668"/>
          </a:xfrm>
          <a:prstGeom prst="rect">
            <a:avLst/>
          </a:prstGeom>
          <a:noFill/>
          <a:extLst>
            <a:ext uri="{909E8E84-426E-40DD-AFC4-6F175D3DCCD1}">
              <a14:hiddenFill xmlns:a14="http://schemas.microsoft.com/office/drawing/2010/main">
                <a:solidFill>
                  <a:srgbClr val="FFFFFF"/>
                </a:solidFill>
              </a14:hiddenFill>
            </a:ext>
          </a:extLst>
        </p:spPr>
      </p:pic>
      <p:pic>
        <p:nvPicPr>
          <p:cNvPr id="134" name="Image 243">
            <a:extLst>
              <a:ext uri="{FF2B5EF4-FFF2-40B4-BE49-F238E27FC236}">
                <a16:creationId xmlns:a16="http://schemas.microsoft.com/office/drawing/2014/main" id="{43C2A917-F14D-4A83-AE1A-C3EB6F526404}"/>
              </a:ext>
            </a:extLst>
          </p:cNvPr>
          <p:cNvPicPr>
            <a:picLocks noChangeAspect="1"/>
          </p:cNvPicPr>
          <p:nvPr/>
        </p:nvPicPr>
        <p:blipFill>
          <a:blip r:embed="rId17">
            <a:clrChange>
              <a:clrFrom>
                <a:srgbClr val="F5F5F5"/>
              </a:clrFrom>
              <a:clrTo>
                <a:srgbClr val="F5F5F5">
                  <a:alpha val="0"/>
                </a:srgbClr>
              </a:clrTo>
            </a:clrChange>
          </a:blip>
          <a:stretch>
            <a:fillRect/>
          </a:stretch>
        </p:blipFill>
        <p:spPr>
          <a:xfrm>
            <a:off x="4077204" y="4177278"/>
            <a:ext cx="325956" cy="159782"/>
          </a:xfrm>
          <a:prstGeom prst="rect">
            <a:avLst/>
          </a:prstGeom>
        </p:spPr>
      </p:pic>
      <p:pic>
        <p:nvPicPr>
          <p:cNvPr id="135" name="Picture 2" descr="Hemea pour les pros (Mise à jour 2021)">
            <a:extLst>
              <a:ext uri="{FF2B5EF4-FFF2-40B4-BE49-F238E27FC236}">
                <a16:creationId xmlns:a16="http://schemas.microsoft.com/office/drawing/2014/main" id="{4FB8AE49-D4A4-4528-9797-53737CEB761F}"/>
              </a:ext>
            </a:extLst>
          </p:cNvPr>
          <p:cNvPicPr>
            <a:picLocks noChangeAspect="1" noChangeArrowheads="1"/>
          </p:cNvPicPr>
          <p:nvPr/>
        </p:nvPicPr>
        <p:blipFill rotWithShape="1">
          <a:blip r:embed="rId18" cstate="print">
            <a:clrChange>
              <a:clrFrom>
                <a:srgbClr val="FFFFFF"/>
              </a:clrFrom>
              <a:clrTo>
                <a:srgbClr val="FFFFFF">
                  <a:alpha val="0"/>
                </a:srgbClr>
              </a:clrTo>
            </a:clrChange>
            <a:extLst>
              <a:ext uri="{28A0092B-C50C-407E-A947-70E740481C1C}">
                <a14:useLocalDpi xmlns:a14="http://schemas.microsoft.com/office/drawing/2010/main" val="0"/>
              </a:ext>
            </a:extLst>
          </a:blip>
          <a:srcRect l="20446" t="15527" r="20056" b="33513"/>
          <a:stretch/>
        </p:blipFill>
        <p:spPr bwMode="auto">
          <a:xfrm>
            <a:off x="5409413" y="4140771"/>
            <a:ext cx="493962" cy="149566"/>
          </a:xfrm>
          <a:prstGeom prst="rect">
            <a:avLst/>
          </a:prstGeom>
          <a:noFill/>
          <a:extLst>
            <a:ext uri="{909E8E84-426E-40DD-AFC4-6F175D3DCCD1}">
              <a14:hiddenFill xmlns:a14="http://schemas.microsoft.com/office/drawing/2010/main">
                <a:solidFill>
                  <a:srgbClr val="FFFFFF"/>
                </a:solidFill>
              </a14:hiddenFill>
            </a:ext>
          </a:extLst>
        </p:spPr>
      </p:pic>
      <p:pic>
        <p:nvPicPr>
          <p:cNvPr id="136" name="Image 53" descr="Une image contenant texte&#10;&#10;Description générée automatiquement">
            <a:extLst>
              <a:ext uri="{FF2B5EF4-FFF2-40B4-BE49-F238E27FC236}">
                <a16:creationId xmlns:a16="http://schemas.microsoft.com/office/drawing/2014/main" id="{E3DB0C84-515C-4B3A-9E62-1FAE0D7E48F5}"/>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5477710" y="3898835"/>
            <a:ext cx="854766" cy="121047"/>
          </a:xfrm>
          <a:prstGeom prst="rect">
            <a:avLst/>
          </a:prstGeom>
        </p:spPr>
      </p:pic>
      <p:pic>
        <p:nvPicPr>
          <p:cNvPr id="137" name="Image 54" descr="Une image contenant texte&#10;&#10;Description générée automatiquement">
            <a:extLst>
              <a:ext uri="{FF2B5EF4-FFF2-40B4-BE49-F238E27FC236}">
                <a16:creationId xmlns:a16="http://schemas.microsoft.com/office/drawing/2014/main" id="{B4E947E6-72FC-48D8-99D9-B13DF850247A}"/>
              </a:ext>
            </a:extLst>
          </p:cNvPr>
          <p:cNvPicPr>
            <a:picLocks noChangeAspect="1"/>
          </p:cNvPicPr>
          <p:nvPr/>
        </p:nvPicPr>
        <p:blipFill rotWithShape="1">
          <a:blip r:embed="rId20" cstate="print">
            <a:extLst>
              <a:ext uri="{28A0092B-C50C-407E-A947-70E740481C1C}">
                <a14:useLocalDpi xmlns:a14="http://schemas.microsoft.com/office/drawing/2010/main" val="0"/>
              </a:ext>
            </a:extLst>
          </a:blip>
          <a:srcRect t="17878" b="29585"/>
          <a:stretch/>
        </p:blipFill>
        <p:spPr>
          <a:xfrm>
            <a:off x="5372669" y="4751157"/>
            <a:ext cx="936468" cy="133540"/>
          </a:xfrm>
          <a:prstGeom prst="rect">
            <a:avLst/>
          </a:prstGeom>
        </p:spPr>
      </p:pic>
      <p:pic>
        <p:nvPicPr>
          <p:cNvPr id="138" name="Image 63" descr="Une image contenant texte&#10;&#10;Description générée automatiquement">
            <a:extLst>
              <a:ext uri="{FF2B5EF4-FFF2-40B4-BE49-F238E27FC236}">
                <a16:creationId xmlns:a16="http://schemas.microsoft.com/office/drawing/2014/main" id="{53151D8A-355E-46C5-A0F7-22FF6F81D89A}"/>
              </a:ext>
            </a:extLst>
          </p:cNvPr>
          <p:cNvPicPr>
            <a:picLocks noChangeAspect="1"/>
          </p:cNvPicPr>
          <p:nvPr/>
        </p:nvPicPr>
        <p:blipFill rotWithShape="1">
          <a:blip r:embed="rId21" cstate="print">
            <a:extLst>
              <a:ext uri="{28A0092B-C50C-407E-A947-70E740481C1C}">
                <a14:useLocalDpi xmlns:a14="http://schemas.microsoft.com/office/drawing/2010/main" val="0"/>
              </a:ext>
            </a:extLst>
          </a:blip>
          <a:srcRect t="19036" b="27905"/>
          <a:stretch/>
        </p:blipFill>
        <p:spPr>
          <a:xfrm>
            <a:off x="5454950" y="4577623"/>
            <a:ext cx="896847" cy="142754"/>
          </a:xfrm>
          <a:prstGeom prst="rect">
            <a:avLst/>
          </a:prstGeom>
        </p:spPr>
      </p:pic>
      <p:pic>
        <p:nvPicPr>
          <p:cNvPr id="139" name="Image 13">
            <a:extLst>
              <a:ext uri="{FF2B5EF4-FFF2-40B4-BE49-F238E27FC236}">
                <a16:creationId xmlns:a16="http://schemas.microsoft.com/office/drawing/2014/main" id="{DA626943-F03A-4A0D-A7A8-9A18F663EC2C}"/>
              </a:ext>
            </a:extLst>
          </p:cNvPr>
          <p:cNvPicPr>
            <a:picLocks noChangeAspect="1"/>
          </p:cNvPicPr>
          <p:nvPr/>
        </p:nvPicPr>
        <p:blipFill rotWithShape="1">
          <a:blip r:embed="rId22">
            <a:clrChange>
              <a:clrFrom>
                <a:srgbClr val="FFFFFF"/>
              </a:clrFrom>
              <a:clrTo>
                <a:srgbClr val="FFFFFF">
                  <a:alpha val="0"/>
                </a:srgbClr>
              </a:clrTo>
            </a:clrChange>
          </a:blip>
          <a:srcRect t="34767" b="36897"/>
          <a:stretch/>
        </p:blipFill>
        <p:spPr>
          <a:xfrm>
            <a:off x="2784680" y="4369039"/>
            <a:ext cx="840392" cy="238134"/>
          </a:xfrm>
          <a:prstGeom prst="rect">
            <a:avLst/>
          </a:prstGeom>
        </p:spPr>
      </p:pic>
      <p:pic>
        <p:nvPicPr>
          <p:cNvPr id="140" name="Image 22" descr="Une image contenant texte, signe, rouge, clipart&#10;&#10;Description générée automatiquement">
            <a:extLst>
              <a:ext uri="{FF2B5EF4-FFF2-40B4-BE49-F238E27FC236}">
                <a16:creationId xmlns:a16="http://schemas.microsoft.com/office/drawing/2014/main" id="{C3132084-9922-4856-BE58-3592B24B7200}"/>
              </a:ext>
            </a:extLst>
          </p:cNvPr>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3038822" y="4190277"/>
            <a:ext cx="346032" cy="138128"/>
          </a:xfrm>
          <a:prstGeom prst="rect">
            <a:avLst/>
          </a:prstGeom>
        </p:spPr>
      </p:pic>
      <p:pic>
        <p:nvPicPr>
          <p:cNvPr id="141" name="Image 24">
            <a:extLst>
              <a:ext uri="{FF2B5EF4-FFF2-40B4-BE49-F238E27FC236}">
                <a16:creationId xmlns:a16="http://schemas.microsoft.com/office/drawing/2014/main" id="{7619FA02-65E4-408A-A961-9DE8A057AE61}"/>
              </a:ext>
            </a:extLst>
          </p:cNvPr>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4026929" y="4384395"/>
            <a:ext cx="426506" cy="207422"/>
          </a:xfrm>
          <a:prstGeom prst="rect">
            <a:avLst/>
          </a:prstGeom>
        </p:spPr>
      </p:pic>
      <p:pic>
        <p:nvPicPr>
          <p:cNvPr id="144" name="Picture 2" descr="Archionline | N°1 des Architectes &amp; Entreprises en France‎">
            <a:extLst>
              <a:ext uri="{FF2B5EF4-FFF2-40B4-BE49-F238E27FC236}">
                <a16:creationId xmlns:a16="http://schemas.microsoft.com/office/drawing/2014/main" id="{6C89F8D6-C11F-4E7F-AE3B-AEC8F6F38103}"/>
              </a:ext>
            </a:extLst>
          </p:cNvPr>
          <p:cNvPicPr>
            <a:picLocks noChangeAspect="1" noChangeArrowheads="1"/>
          </p:cNvPicPr>
          <p:nvPr/>
        </p:nvPicPr>
        <p:blipFill>
          <a:blip r:embed="rId25"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970445" y="4179456"/>
            <a:ext cx="492092" cy="138111"/>
          </a:xfrm>
          <a:prstGeom prst="rect">
            <a:avLst/>
          </a:prstGeom>
          <a:noFill/>
          <a:extLst>
            <a:ext uri="{909E8E84-426E-40DD-AFC4-6F175D3DCCD1}">
              <a14:hiddenFill xmlns:a14="http://schemas.microsoft.com/office/drawing/2010/main">
                <a:solidFill>
                  <a:srgbClr val="FFFFFF"/>
                </a:solidFill>
              </a14:hiddenFill>
            </a:ext>
          </a:extLst>
        </p:spPr>
      </p:pic>
      <p:pic>
        <p:nvPicPr>
          <p:cNvPr id="146" name="Image 5">
            <a:extLst>
              <a:ext uri="{FF2B5EF4-FFF2-40B4-BE49-F238E27FC236}">
                <a16:creationId xmlns:a16="http://schemas.microsoft.com/office/drawing/2014/main" id="{3029353A-DC5A-4986-A4EF-D8254F59CDE8}"/>
              </a:ext>
            </a:extLst>
          </p:cNvPr>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5547374" y="4390219"/>
            <a:ext cx="663468" cy="164579"/>
          </a:xfrm>
          <a:prstGeom prst="rect">
            <a:avLst/>
          </a:prstGeom>
        </p:spPr>
      </p:pic>
      <p:pic>
        <p:nvPicPr>
          <p:cNvPr id="153" name="Picture 4" descr="Le Palmarès 2019 - Silver Eco - le Show SilverNight">
            <a:extLst>
              <a:ext uri="{FF2B5EF4-FFF2-40B4-BE49-F238E27FC236}">
                <a16:creationId xmlns:a16="http://schemas.microsoft.com/office/drawing/2014/main" id="{44A2512F-6B22-4ECA-963E-33452A9A8717}"/>
              </a:ext>
            </a:extLst>
          </p:cNvPr>
          <p:cNvPicPr>
            <a:picLocks noChangeAspect="1" noChangeArrowheads="1"/>
          </p:cNvPicPr>
          <p:nvPr/>
        </p:nvPicPr>
        <p:blipFill rotWithShape="1">
          <a:blip r:embed="rId27" cstate="print">
            <a:clrChange>
              <a:clrFrom>
                <a:srgbClr val="FFFFFF"/>
              </a:clrFrom>
              <a:clrTo>
                <a:srgbClr val="FFFFFF">
                  <a:alpha val="0"/>
                </a:srgbClr>
              </a:clrTo>
            </a:clrChange>
            <a:extLst>
              <a:ext uri="{28A0092B-C50C-407E-A947-70E740481C1C}">
                <a14:useLocalDpi xmlns:a14="http://schemas.microsoft.com/office/drawing/2010/main" val="0"/>
              </a:ext>
            </a:extLst>
          </a:blip>
          <a:srcRect t="27130" b="26990"/>
          <a:stretch/>
        </p:blipFill>
        <p:spPr bwMode="auto">
          <a:xfrm>
            <a:off x="6801499" y="3950931"/>
            <a:ext cx="900640" cy="276853"/>
          </a:xfrm>
          <a:prstGeom prst="rect">
            <a:avLst/>
          </a:prstGeom>
          <a:noFill/>
          <a:extLst>
            <a:ext uri="{909E8E84-426E-40DD-AFC4-6F175D3DCCD1}">
              <a14:hiddenFill xmlns:a14="http://schemas.microsoft.com/office/drawing/2010/main">
                <a:solidFill>
                  <a:srgbClr val="FFFFFF"/>
                </a:solidFill>
              </a14:hiddenFill>
            </a:ext>
          </a:extLst>
        </p:spPr>
      </p:pic>
      <p:pic>
        <p:nvPicPr>
          <p:cNvPr id="155" name="Image 15">
            <a:extLst>
              <a:ext uri="{FF2B5EF4-FFF2-40B4-BE49-F238E27FC236}">
                <a16:creationId xmlns:a16="http://schemas.microsoft.com/office/drawing/2014/main" id="{D4F1A5C1-93A5-442B-A10B-C7E00147DEEB}"/>
              </a:ext>
            </a:extLst>
          </p:cNvPr>
          <p:cNvPicPr>
            <a:picLocks noChangeAspect="1"/>
          </p:cNvPicPr>
          <p:nvPr/>
        </p:nvPicPr>
        <p:blipFill>
          <a:blip r:embed="rId28" cstate="print">
            <a:extLst>
              <a:ext uri="{28A0092B-C50C-407E-A947-70E740481C1C}">
                <a14:useLocalDpi xmlns:a14="http://schemas.microsoft.com/office/drawing/2010/main" val="0"/>
              </a:ext>
            </a:extLst>
          </a:blip>
          <a:stretch>
            <a:fillRect/>
          </a:stretch>
        </p:blipFill>
        <p:spPr>
          <a:xfrm>
            <a:off x="7332726" y="4262156"/>
            <a:ext cx="515791" cy="350738"/>
          </a:xfrm>
          <a:prstGeom prst="rect">
            <a:avLst/>
          </a:prstGeom>
        </p:spPr>
      </p:pic>
      <p:pic>
        <p:nvPicPr>
          <p:cNvPr id="156" name="Picture 8" descr="MeilleurArtisan.com | Tableaux comparatifs - SocialCompare">
            <a:extLst>
              <a:ext uri="{FF2B5EF4-FFF2-40B4-BE49-F238E27FC236}">
                <a16:creationId xmlns:a16="http://schemas.microsoft.com/office/drawing/2014/main" id="{0C5C1E2E-6C7A-4927-A65B-FCE8F1B41232}"/>
              </a:ext>
            </a:extLst>
          </p:cNvPr>
          <p:cNvPicPr>
            <a:picLocks noChangeAspect="1" noChangeArrowheads="1"/>
          </p:cNvPicPr>
          <p:nvPr/>
        </p:nvPicPr>
        <p:blipFill>
          <a:blip r:embed="rId2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713418" y="4287611"/>
            <a:ext cx="567635" cy="299828"/>
          </a:xfrm>
          <a:prstGeom prst="rect">
            <a:avLst/>
          </a:prstGeom>
          <a:noFill/>
          <a:extLst>
            <a:ext uri="{909E8E84-426E-40DD-AFC4-6F175D3DCCD1}">
              <a14:hiddenFill xmlns:a14="http://schemas.microsoft.com/office/drawing/2010/main">
                <a:solidFill>
                  <a:srgbClr val="FFFFFF"/>
                </a:solidFill>
              </a14:hiddenFill>
            </a:ext>
          </a:extLst>
        </p:spPr>
      </p:pic>
      <p:pic>
        <p:nvPicPr>
          <p:cNvPr id="157" name="Image 58">
            <a:extLst>
              <a:ext uri="{FF2B5EF4-FFF2-40B4-BE49-F238E27FC236}">
                <a16:creationId xmlns:a16="http://schemas.microsoft.com/office/drawing/2014/main" id="{2A657E30-A0C2-4946-90EB-96296F547C5C}"/>
              </a:ext>
            </a:extLst>
          </p:cNvPr>
          <p:cNvPicPr>
            <a:picLocks noChangeAspect="1"/>
          </p:cNvPicPr>
          <p:nvPr/>
        </p:nvPicPr>
        <p:blipFill>
          <a:blip r:embed="rId30" cstate="print">
            <a:extLst>
              <a:ext uri="{28A0092B-C50C-407E-A947-70E740481C1C}">
                <a14:useLocalDpi xmlns:a14="http://schemas.microsoft.com/office/drawing/2010/main" val="0"/>
              </a:ext>
            </a:extLst>
          </a:blip>
          <a:stretch>
            <a:fillRect/>
          </a:stretch>
        </p:blipFill>
        <p:spPr>
          <a:xfrm>
            <a:off x="6864325" y="4667679"/>
            <a:ext cx="774989" cy="143129"/>
          </a:xfrm>
          <a:prstGeom prst="rect">
            <a:avLst/>
          </a:prstGeom>
        </p:spPr>
      </p:pic>
      <p:sp>
        <p:nvSpPr>
          <p:cNvPr id="107" name="Rectangle 106">
            <a:extLst>
              <a:ext uri="{FF2B5EF4-FFF2-40B4-BE49-F238E27FC236}">
                <a16:creationId xmlns:a16="http://schemas.microsoft.com/office/drawing/2014/main" id="{31D0AEAA-51DD-4312-8DD3-D5664A3B479D}"/>
              </a:ext>
            </a:extLst>
          </p:cNvPr>
          <p:cNvSpPr/>
          <p:nvPr/>
        </p:nvSpPr>
        <p:spPr>
          <a:xfrm>
            <a:off x="73392" y="2825729"/>
            <a:ext cx="1174745" cy="2432072"/>
          </a:xfrm>
          <a:prstGeom prst="rect">
            <a:avLst/>
          </a:prstGeom>
          <a:solidFill>
            <a:schemeClr val="accent4">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900" dirty="0">
                <a:solidFill>
                  <a:schemeClr val="tx1"/>
                </a:solidFill>
              </a:rPr>
              <a:t>Technical solutions providers </a:t>
            </a:r>
          </a:p>
        </p:txBody>
      </p:sp>
      <p:sp>
        <p:nvSpPr>
          <p:cNvPr id="2" name="Titre 1">
            <a:extLst>
              <a:ext uri="{FF2B5EF4-FFF2-40B4-BE49-F238E27FC236}">
                <a16:creationId xmlns:a16="http://schemas.microsoft.com/office/drawing/2014/main" id="{1B8B41D0-3B5A-41F2-BD36-274CA5605C3A}"/>
              </a:ext>
            </a:extLst>
          </p:cNvPr>
          <p:cNvSpPr>
            <a:spLocks noGrp="1"/>
          </p:cNvSpPr>
          <p:nvPr>
            <p:ph type="ctrTitle"/>
          </p:nvPr>
        </p:nvSpPr>
        <p:spPr>
          <a:xfrm>
            <a:off x="584516" y="116632"/>
            <a:ext cx="8148860" cy="576064"/>
          </a:xfrm>
        </p:spPr>
        <p:txBody>
          <a:bodyPr vert="horz"/>
          <a:lstStyle/>
          <a:p>
            <a:r>
              <a:rPr lang="en-US" sz="1300" b="0" dirty="0"/>
              <a:t>The risk of </a:t>
            </a:r>
            <a:r>
              <a:rPr lang="en-US" sz="1300" b="0" dirty="0" err="1">
                <a:solidFill>
                  <a:schemeClr val="accent5">
                    <a:lumMod val="75000"/>
                  </a:schemeClr>
                </a:solidFill>
              </a:rPr>
              <a:t>Sinapps</a:t>
            </a:r>
            <a:r>
              <a:rPr lang="en-US" sz="1300" b="0" dirty="0"/>
              <a:t> becoming a </a:t>
            </a:r>
            <a:r>
              <a:rPr lang="en-US" sz="1300" b="0" dirty="0">
                <a:solidFill>
                  <a:schemeClr val="accent5">
                    <a:lumMod val="75000"/>
                  </a:schemeClr>
                </a:solidFill>
              </a:rPr>
              <a:t>post-loss renovation platform </a:t>
            </a:r>
            <a:r>
              <a:rPr lang="en-US" sz="1300" b="0" dirty="0"/>
              <a:t>appears </a:t>
            </a:r>
            <a:r>
              <a:rPr lang="en-US" sz="1300" b="0" dirty="0">
                <a:solidFill>
                  <a:schemeClr val="accent5">
                    <a:lumMod val="75000"/>
                  </a:schemeClr>
                </a:solidFill>
              </a:rPr>
              <a:t>highly improbable </a:t>
            </a:r>
            <a:r>
              <a:rPr lang="en-US" sz="1300" b="0" dirty="0"/>
              <a:t>as it would require </a:t>
            </a:r>
            <a:r>
              <a:rPr lang="en-US" sz="1300" b="0" dirty="0" err="1"/>
              <a:t>Sinapps</a:t>
            </a:r>
            <a:r>
              <a:rPr lang="en-US" sz="1300" b="0" dirty="0"/>
              <a:t> to change its software editor activities into REN activities: </a:t>
            </a:r>
            <a:r>
              <a:rPr lang="en-US" sz="1300" b="0" dirty="0">
                <a:solidFill>
                  <a:schemeClr val="accent5">
                    <a:lumMod val="75000"/>
                  </a:schemeClr>
                </a:solidFill>
              </a:rPr>
              <a:t>unify a craftsmen network</a:t>
            </a:r>
            <a:r>
              <a:rPr lang="en-US" sz="1300" b="0" dirty="0"/>
              <a:t>,</a:t>
            </a:r>
            <a:r>
              <a:rPr lang="en-US" sz="1300" b="0" dirty="0">
                <a:solidFill>
                  <a:schemeClr val="accent5">
                    <a:lumMod val="75000"/>
                  </a:schemeClr>
                </a:solidFill>
              </a:rPr>
              <a:t> monitor worksite </a:t>
            </a:r>
            <a:r>
              <a:rPr lang="en-US" sz="1300" b="0" dirty="0"/>
              <a:t>and </a:t>
            </a:r>
            <a:r>
              <a:rPr lang="en-US" sz="1300" b="0" dirty="0">
                <a:solidFill>
                  <a:schemeClr val="accent5">
                    <a:lumMod val="75000"/>
                  </a:schemeClr>
                </a:solidFill>
              </a:rPr>
              <a:t>carry the execution risk</a:t>
            </a:r>
          </a:p>
        </p:txBody>
      </p:sp>
      <p:sp>
        <p:nvSpPr>
          <p:cNvPr id="5" name="Rectangle 4">
            <a:extLst>
              <a:ext uri="{FF2B5EF4-FFF2-40B4-BE49-F238E27FC236}">
                <a16:creationId xmlns:a16="http://schemas.microsoft.com/office/drawing/2014/main" id="{32E0BE14-B2E8-4A96-ADE4-0BE247A47D79}"/>
              </a:ext>
            </a:extLst>
          </p:cNvPr>
          <p:cNvSpPr/>
          <p:nvPr/>
        </p:nvSpPr>
        <p:spPr>
          <a:xfrm>
            <a:off x="3796751" y="2284572"/>
            <a:ext cx="2016000" cy="39948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82563" algn="ctr"/>
            <a:r>
              <a:rPr lang="en-US" sz="900" dirty="0">
                <a:solidFill>
                  <a:schemeClr val="accent5"/>
                </a:solidFill>
              </a:rPr>
              <a:t>Companies (e.g. condominium syndicate)</a:t>
            </a:r>
          </a:p>
        </p:txBody>
      </p:sp>
      <p:sp>
        <p:nvSpPr>
          <p:cNvPr id="6" name="Rectangle 5">
            <a:extLst>
              <a:ext uri="{FF2B5EF4-FFF2-40B4-BE49-F238E27FC236}">
                <a16:creationId xmlns:a16="http://schemas.microsoft.com/office/drawing/2014/main" id="{8AEA1672-C0F9-4DB2-A6F4-76831980F749}"/>
              </a:ext>
            </a:extLst>
          </p:cNvPr>
          <p:cNvSpPr/>
          <p:nvPr/>
        </p:nvSpPr>
        <p:spPr>
          <a:xfrm>
            <a:off x="5889461" y="2284572"/>
            <a:ext cx="3761171" cy="39948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accent5"/>
                </a:solidFill>
              </a:rPr>
              <a:t>Individuals</a:t>
            </a:r>
          </a:p>
        </p:txBody>
      </p:sp>
      <p:sp>
        <p:nvSpPr>
          <p:cNvPr id="9" name="Rectangle 8">
            <a:extLst>
              <a:ext uri="{FF2B5EF4-FFF2-40B4-BE49-F238E27FC236}">
                <a16:creationId xmlns:a16="http://schemas.microsoft.com/office/drawing/2014/main" id="{E57AC7D2-FC03-4826-B2B4-B86B10C8A912}"/>
              </a:ext>
            </a:extLst>
          </p:cNvPr>
          <p:cNvSpPr/>
          <p:nvPr/>
        </p:nvSpPr>
        <p:spPr>
          <a:xfrm>
            <a:off x="8157498" y="5582558"/>
            <a:ext cx="1493134" cy="39948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accent5"/>
                </a:solidFill>
              </a:rPr>
              <a:t>Individuals</a:t>
            </a:r>
          </a:p>
        </p:txBody>
      </p:sp>
      <p:sp>
        <p:nvSpPr>
          <p:cNvPr id="49" name="Rectangle 48">
            <a:extLst>
              <a:ext uri="{FF2B5EF4-FFF2-40B4-BE49-F238E27FC236}">
                <a16:creationId xmlns:a16="http://schemas.microsoft.com/office/drawing/2014/main" id="{B10468A4-1BAC-4153-BC9A-99B8715C0AD1}"/>
              </a:ext>
            </a:extLst>
          </p:cNvPr>
          <p:cNvSpPr/>
          <p:nvPr/>
        </p:nvSpPr>
        <p:spPr>
          <a:xfrm>
            <a:off x="3805851" y="1434677"/>
            <a:ext cx="5844781" cy="292737"/>
          </a:xfrm>
          <a:prstGeom prst="rect">
            <a:avLst/>
          </a:prstGeom>
          <a:solidFill>
            <a:schemeClr val="bg1">
              <a:lumMod val="6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solidFill>
              </a:rPr>
              <a:t>Over-the-counter compensation + On-estimate compensation</a:t>
            </a:r>
          </a:p>
        </p:txBody>
      </p:sp>
      <p:cxnSp>
        <p:nvCxnSpPr>
          <p:cNvPr id="99" name="Connecteur droit 98">
            <a:extLst>
              <a:ext uri="{FF2B5EF4-FFF2-40B4-BE49-F238E27FC236}">
                <a16:creationId xmlns:a16="http://schemas.microsoft.com/office/drawing/2014/main" id="{FA4D10C6-B565-4FB9-A5A3-2BBB57BBDE42}"/>
              </a:ext>
            </a:extLst>
          </p:cNvPr>
          <p:cNvCxnSpPr>
            <a:cxnSpLocks/>
          </p:cNvCxnSpPr>
          <p:nvPr/>
        </p:nvCxnSpPr>
        <p:spPr>
          <a:xfrm>
            <a:off x="209006" y="1097459"/>
            <a:ext cx="9441625" cy="0"/>
          </a:xfrm>
          <a:prstGeom prst="line">
            <a:avLst/>
          </a:prstGeom>
          <a:solidFill>
            <a:schemeClr val="accent1"/>
          </a:solidFill>
          <a:ln w="9525" cap="flat" cmpd="sng" algn="ctr">
            <a:solidFill>
              <a:srgbClr val="009DB0"/>
            </a:solidFill>
            <a:prstDash val="solid"/>
            <a:round/>
            <a:headEnd type="none" w="med" len="med"/>
            <a:tailEnd type="none" w="med" len="med"/>
          </a:ln>
          <a:effectLst/>
        </p:spPr>
      </p:cxnSp>
      <p:sp>
        <p:nvSpPr>
          <p:cNvPr id="100" name="ZoneTexte 99">
            <a:extLst>
              <a:ext uri="{FF2B5EF4-FFF2-40B4-BE49-F238E27FC236}">
                <a16:creationId xmlns:a16="http://schemas.microsoft.com/office/drawing/2014/main" id="{EF6C7B41-C54E-4684-BB9A-36701E115EBF}"/>
              </a:ext>
            </a:extLst>
          </p:cNvPr>
          <p:cNvSpPr txBox="1"/>
          <p:nvPr/>
        </p:nvSpPr>
        <p:spPr>
          <a:xfrm>
            <a:off x="2732817" y="989737"/>
            <a:ext cx="4394002" cy="215444"/>
          </a:xfrm>
          <a:prstGeom prst="rect">
            <a:avLst/>
          </a:prstGeom>
          <a:solidFill>
            <a:schemeClr val="bg1"/>
          </a:solidFill>
        </p:spPr>
        <p:txBody>
          <a:bodyPr wrap="square" lIns="144000" rIns="144000" bIns="0" anchor="ctr">
            <a:spAutoFit/>
          </a:bodyPr>
          <a:lstStyle>
            <a:defPPr>
              <a:defRPr lang="fr-FR"/>
            </a:defPPr>
            <a:lvl1pPr algn="ctr">
              <a:defRPr sz="1100" b="1">
                <a:solidFill>
                  <a:srgbClr val="009DB0"/>
                </a:solidFill>
                <a:latin typeface="+mj-lt"/>
              </a:defRPr>
            </a:lvl1pPr>
          </a:lstStyle>
          <a:p>
            <a:r>
              <a:rPr lang="en-US" dirty="0"/>
              <a:t>Competitive landscape on post-loss management  </a:t>
            </a:r>
          </a:p>
        </p:txBody>
      </p:sp>
      <p:grpSp>
        <p:nvGrpSpPr>
          <p:cNvPr id="109" name="Group 13">
            <a:extLst>
              <a:ext uri="{FF2B5EF4-FFF2-40B4-BE49-F238E27FC236}">
                <a16:creationId xmlns:a16="http://schemas.microsoft.com/office/drawing/2014/main" id="{DA05C7C7-7C16-496C-87D6-257145CDEEC2}"/>
              </a:ext>
            </a:extLst>
          </p:cNvPr>
          <p:cNvGrpSpPr>
            <a:grpSpLocks noChangeAspect="1"/>
          </p:cNvGrpSpPr>
          <p:nvPr/>
        </p:nvGrpSpPr>
        <p:grpSpPr bwMode="auto">
          <a:xfrm>
            <a:off x="6922550" y="2387794"/>
            <a:ext cx="203941" cy="172525"/>
            <a:chOff x="788" y="858"/>
            <a:chExt cx="740" cy="626"/>
          </a:xfrm>
          <a:solidFill>
            <a:schemeClr val="accent5"/>
          </a:solidFill>
        </p:grpSpPr>
        <p:sp>
          <p:nvSpPr>
            <p:cNvPr id="112" name="Oval 14">
              <a:extLst>
                <a:ext uri="{FF2B5EF4-FFF2-40B4-BE49-F238E27FC236}">
                  <a16:creationId xmlns:a16="http://schemas.microsoft.com/office/drawing/2014/main" id="{C5751987-1F6D-468E-BCB6-AA3D35B8C712}"/>
                </a:ext>
              </a:extLst>
            </p:cNvPr>
            <p:cNvSpPr>
              <a:spLocks noChangeArrowheads="1"/>
            </p:cNvSpPr>
            <p:nvPr/>
          </p:nvSpPr>
          <p:spPr bwMode="auto">
            <a:xfrm>
              <a:off x="1343" y="858"/>
              <a:ext cx="139" cy="16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3" name="Oval 15">
              <a:extLst>
                <a:ext uri="{FF2B5EF4-FFF2-40B4-BE49-F238E27FC236}">
                  <a16:creationId xmlns:a16="http://schemas.microsoft.com/office/drawing/2014/main" id="{40DAC720-6B4C-4D4A-A0D6-A7C60A444C2C}"/>
                </a:ext>
              </a:extLst>
            </p:cNvPr>
            <p:cNvSpPr>
              <a:spLocks noChangeArrowheads="1"/>
            </p:cNvSpPr>
            <p:nvPr/>
          </p:nvSpPr>
          <p:spPr bwMode="auto">
            <a:xfrm>
              <a:off x="834" y="858"/>
              <a:ext cx="139" cy="16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4" name="Freeform 16">
              <a:extLst>
                <a:ext uri="{FF2B5EF4-FFF2-40B4-BE49-F238E27FC236}">
                  <a16:creationId xmlns:a16="http://schemas.microsoft.com/office/drawing/2014/main" id="{44291D4E-47A6-41AE-9182-38FA1ED23545}"/>
                </a:ext>
              </a:extLst>
            </p:cNvPr>
            <p:cNvSpPr>
              <a:spLocks/>
            </p:cNvSpPr>
            <p:nvPr/>
          </p:nvSpPr>
          <p:spPr bwMode="auto">
            <a:xfrm>
              <a:off x="788" y="1020"/>
              <a:ext cx="208" cy="185"/>
            </a:xfrm>
            <a:custGeom>
              <a:avLst/>
              <a:gdLst>
                <a:gd name="T0" fmla="*/ 16 w 18"/>
                <a:gd name="T1" fmla="*/ 8 h 16"/>
                <a:gd name="T2" fmla="*/ 18 w 18"/>
                <a:gd name="T3" fmla="*/ 0 h 16"/>
                <a:gd name="T4" fmla="*/ 8 w 18"/>
                <a:gd name="T5" fmla="*/ 0 h 16"/>
                <a:gd name="T6" fmla="*/ 0 w 18"/>
                <a:gd name="T7" fmla="*/ 8 h 16"/>
                <a:gd name="T8" fmla="*/ 0 w 18"/>
                <a:gd name="T9" fmla="*/ 16 h 16"/>
                <a:gd name="T10" fmla="*/ 18 w 18"/>
                <a:gd name="T11" fmla="*/ 16 h 16"/>
                <a:gd name="T12" fmla="*/ 16 w 18"/>
                <a:gd name="T13" fmla="*/ 8 h 16"/>
              </a:gdLst>
              <a:ahLst/>
              <a:cxnLst>
                <a:cxn ang="0">
                  <a:pos x="T0" y="T1"/>
                </a:cxn>
                <a:cxn ang="0">
                  <a:pos x="T2" y="T3"/>
                </a:cxn>
                <a:cxn ang="0">
                  <a:pos x="T4" y="T5"/>
                </a:cxn>
                <a:cxn ang="0">
                  <a:pos x="T6" y="T7"/>
                </a:cxn>
                <a:cxn ang="0">
                  <a:pos x="T8" y="T9"/>
                </a:cxn>
                <a:cxn ang="0">
                  <a:pos x="T10" y="T11"/>
                </a:cxn>
                <a:cxn ang="0">
                  <a:pos x="T12" y="T13"/>
                </a:cxn>
              </a:cxnLst>
              <a:rect l="0" t="0" r="r" b="b"/>
              <a:pathLst>
                <a:path w="18" h="16">
                  <a:moveTo>
                    <a:pt x="16" y="8"/>
                  </a:moveTo>
                  <a:cubicBezTo>
                    <a:pt x="16" y="5"/>
                    <a:pt x="17" y="3"/>
                    <a:pt x="18" y="0"/>
                  </a:cubicBezTo>
                  <a:cubicBezTo>
                    <a:pt x="8" y="0"/>
                    <a:pt x="8" y="0"/>
                    <a:pt x="8" y="0"/>
                  </a:cubicBezTo>
                  <a:cubicBezTo>
                    <a:pt x="4" y="0"/>
                    <a:pt x="0" y="4"/>
                    <a:pt x="0" y="8"/>
                  </a:cubicBezTo>
                  <a:cubicBezTo>
                    <a:pt x="0" y="16"/>
                    <a:pt x="0" y="16"/>
                    <a:pt x="0" y="16"/>
                  </a:cubicBezTo>
                  <a:cubicBezTo>
                    <a:pt x="18" y="16"/>
                    <a:pt x="18" y="16"/>
                    <a:pt x="18" y="16"/>
                  </a:cubicBezTo>
                  <a:cubicBezTo>
                    <a:pt x="17" y="14"/>
                    <a:pt x="16" y="11"/>
                    <a:pt x="1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5" name="Freeform 17">
              <a:extLst>
                <a:ext uri="{FF2B5EF4-FFF2-40B4-BE49-F238E27FC236}">
                  <a16:creationId xmlns:a16="http://schemas.microsoft.com/office/drawing/2014/main" id="{4656EAF1-7B5C-4837-BE5A-DB82B5F1717E}"/>
                </a:ext>
              </a:extLst>
            </p:cNvPr>
            <p:cNvSpPr>
              <a:spLocks/>
            </p:cNvSpPr>
            <p:nvPr/>
          </p:nvSpPr>
          <p:spPr bwMode="auto">
            <a:xfrm>
              <a:off x="1320" y="1020"/>
              <a:ext cx="208" cy="185"/>
            </a:xfrm>
            <a:custGeom>
              <a:avLst/>
              <a:gdLst>
                <a:gd name="T0" fmla="*/ 10 w 18"/>
                <a:gd name="T1" fmla="*/ 0 h 16"/>
                <a:gd name="T2" fmla="*/ 0 w 18"/>
                <a:gd name="T3" fmla="*/ 0 h 16"/>
                <a:gd name="T4" fmla="*/ 2 w 18"/>
                <a:gd name="T5" fmla="*/ 8 h 16"/>
                <a:gd name="T6" fmla="*/ 0 w 18"/>
                <a:gd name="T7" fmla="*/ 16 h 16"/>
                <a:gd name="T8" fmla="*/ 18 w 18"/>
                <a:gd name="T9" fmla="*/ 16 h 16"/>
                <a:gd name="T10" fmla="*/ 18 w 18"/>
                <a:gd name="T11" fmla="*/ 8 h 16"/>
                <a:gd name="T12" fmla="*/ 10 w 18"/>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18" h="16">
                  <a:moveTo>
                    <a:pt x="10" y="0"/>
                  </a:moveTo>
                  <a:cubicBezTo>
                    <a:pt x="0" y="0"/>
                    <a:pt x="0" y="0"/>
                    <a:pt x="0" y="0"/>
                  </a:cubicBezTo>
                  <a:cubicBezTo>
                    <a:pt x="1" y="3"/>
                    <a:pt x="2" y="5"/>
                    <a:pt x="2" y="8"/>
                  </a:cubicBezTo>
                  <a:cubicBezTo>
                    <a:pt x="2" y="11"/>
                    <a:pt x="1" y="14"/>
                    <a:pt x="0" y="16"/>
                  </a:cubicBezTo>
                  <a:cubicBezTo>
                    <a:pt x="18" y="16"/>
                    <a:pt x="18" y="16"/>
                    <a:pt x="18" y="16"/>
                  </a:cubicBezTo>
                  <a:cubicBezTo>
                    <a:pt x="18" y="8"/>
                    <a:pt x="18" y="8"/>
                    <a:pt x="18" y="8"/>
                  </a:cubicBezTo>
                  <a:cubicBezTo>
                    <a:pt x="18" y="4"/>
                    <a:pt x="15" y="0"/>
                    <a:pt x="1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6" name="Freeform 18">
              <a:extLst>
                <a:ext uri="{FF2B5EF4-FFF2-40B4-BE49-F238E27FC236}">
                  <a16:creationId xmlns:a16="http://schemas.microsoft.com/office/drawing/2014/main" id="{AA4BB076-B77C-4C73-AEB4-EE2E4A2ACF14}"/>
                </a:ext>
              </a:extLst>
            </p:cNvPr>
            <p:cNvSpPr>
              <a:spLocks/>
            </p:cNvSpPr>
            <p:nvPr/>
          </p:nvSpPr>
          <p:spPr bwMode="auto">
            <a:xfrm>
              <a:off x="927" y="950"/>
              <a:ext cx="462" cy="534"/>
            </a:xfrm>
            <a:custGeom>
              <a:avLst/>
              <a:gdLst>
                <a:gd name="T0" fmla="*/ 31 w 40"/>
                <a:gd name="T1" fmla="*/ 27 h 46"/>
                <a:gd name="T2" fmla="*/ 28 w 40"/>
                <a:gd name="T3" fmla="*/ 26 h 46"/>
                <a:gd name="T4" fmla="*/ 25 w 40"/>
                <a:gd name="T5" fmla="*/ 26 h 46"/>
                <a:gd name="T6" fmla="*/ 32 w 40"/>
                <a:gd name="T7" fmla="*/ 14 h 46"/>
                <a:gd name="T8" fmla="*/ 20 w 40"/>
                <a:gd name="T9" fmla="*/ 0 h 46"/>
                <a:gd name="T10" fmla="*/ 8 w 40"/>
                <a:gd name="T11" fmla="*/ 14 h 46"/>
                <a:gd name="T12" fmla="*/ 15 w 40"/>
                <a:gd name="T13" fmla="*/ 26 h 46"/>
                <a:gd name="T14" fmla="*/ 12 w 40"/>
                <a:gd name="T15" fmla="*/ 26 h 46"/>
                <a:gd name="T16" fmla="*/ 9 w 40"/>
                <a:gd name="T17" fmla="*/ 27 h 46"/>
                <a:gd name="T18" fmla="*/ 0 w 40"/>
                <a:gd name="T19" fmla="*/ 38 h 46"/>
                <a:gd name="T20" fmla="*/ 0 w 40"/>
                <a:gd name="T21" fmla="*/ 46 h 46"/>
                <a:gd name="T22" fmla="*/ 40 w 40"/>
                <a:gd name="T23" fmla="*/ 46 h 46"/>
                <a:gd name="T24" fmla="*/ 40 w 40"/>
                <a:gd name="T25" fmla="*/ 38 h 46"/>
                <a:gd name="T26" fmla="*/ 31 w 40"/>
                <a:gd name="T27" fmla="*/ 27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6">
                  <a:moveTo>
                    <a:pt x="31" y="27"/>
                  </a:moveTo>
                  <a:cubicBezTo>
                    <a:pt x="30" y="26"/>
                    <a:pt x="29" y="26"/>
                    <a:pt x="28" y="26"/>
                  </a:cubicBezTo>
                  <a:cubicBezTo>
                    <a:pt x="25" y="26"/>
                    <a:pt x="25" y="26"/>
                    <a:pt x="25" y="26"/>
                  </a:cubicBezTo>
                  <a:cubicBezTo>
                    <a:pt x="29" y="24"/>
                    <a:pt x="32" y="19"/>
                    <a:pt x="32" y="14"/>
                  </a:cubicBezTo>
                  <a:cubicBezTo>
                    <a:pt x="32" y="6"/>
                    <a:pt x="27" y="0"/>
                    <a:pt x="20" y="0"/>
                  </a:cubicBezTo>
                  <a:cubicBezTo>
                    <a:pt x="14" y="0"/>
                    <a:pt x="8" y="6"/>
                    <a:pt x="8" y="14"/>
                  </a:cubicBezTo>
                  <a:cubicBezTo>
                    <a:pt x="8" y="19"/>
                    <a:pt x="11" y="24"/>
                    <a:pt x="15" y="26"/>
                  </a:cubicBezTo>
                  <a:cubicBezTo>
                    <a:pt x="12" y="26"/>
                    <a:pt x="12" y="26"/>
                    <a:pt x="12" y="26"/>
                  </a:cubicBezTo>
                  <a:cubicBezTo>
                    <a:pt x="11" y="26"/>
                    <a:pt x="10" y="26"/>
                    <a:pt x="9" y="27"/>
                  </a:cubicBezTo>
                  <a:cubicBezTo>
                    <a:pt x="4" y="28"/>
                    <a:pt x="0" y="33"/>
                    <a:pt x="0" y="38"/>
                  </a:cubicBezTo>
                  <a:cubicBezTo>
                    <a:pt x="0" y="46"/>
                    <a:pt x="0" y="46"/>
                    <a:pt x="0" y="46"/>
                  </a:cubicBezTo>
                  <a:cubicBezTo>
                    <a:pt x="40" y="46"/>
                    <a:pt x="40" y="46"/>
                    <a:pt x="40" y="46"/>
                  </a:cubicBezTo>
                  <a:cubicBezTo>
                    <a:pt x="40" y="38"/>
                    <a:pt x="40" y="38"/>
                    <a:pt x="40" y="38"/>
                  </a:cubicBezTo>
                  <a:cubicBezTo>
                    <a:pt x="40" y="33"/>
                    <a:pt x="36" y="28"/>
                    <a:pt x="31"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21" name="Freeform 22">
            <a:extLst>
              <a:ext uri="{FF2B5EF4-FFF2-40B4-BE49-F238E27FC236}">
                <a16:creationId xmlns:a16="http://schemas.microsoft.com/office/drawing/2014/main" id="{F04F0ACD-7349-4D32-9C1C-9C43D9AB91F1}"/>
              </a:ext>
            </a:extLst>
          </p:cNvPr>
          <p:cNvSpPr>
            <a:spLocks noEditPoints="1"/>
          </p:cNvSpPr>
          <p:nvPr/>
        </p:nvSpPr>
        <p:spPr bwMode="auto">
          <a:xfrm>
            <a:off x="3909193" y="2405566"/>
            <a:ext cx="172059" cy="172524"/>
          </a:xfrm>
          <a:custGeom>
            <a:avLst/>
            <a:gdLst>
              <a:gd name="T0" fmla="*/ 370 w 740"/>
              <a:gd name="T1" fmla="*/ 0 h 742"/>
              <a:gd name="T2" fmla="*/ 46 w 740"/>
              <a:gd name="T3" fmla="*/ 695 h 742"/>
              <a:gd name="T4" fmla="*/ 0 w 740"/>
              <a:gd name="T5" fmla="*/ 742 h 742"/>
              <a:gd name="T6" fmla="*/ 740 w 740"/>
              <a:gd name="T7" fmla="*/ 185 h 742"/>
              <a:gd name="T8" fmla="*/ 278 w 740"/>
              <a:gd name="T9" fmla="*/ 695 h 742"/>
              <a:gd name="T10" fmla="*/ 139 w 740"/>
              <a:gd name="T11" fmla="*/ 602 h 742"/>
              <a:gd name="T12" fmla="*/ 278 w 740"/>
              <a:gd name="T13" fmla="*/ 695 h 742"/>
              <a:gd name="T14" fmla="*/ 93 w 740"/>
              <a:gd name="T15" fmla="*/ 510 h 742"/>
              <a:gd name="T16" fmla="*/ 324 w 740"/>
              <a:gd name="T17" fmla="*/ 463 h 742"/>
              <a:gd name="T18" fmla="*/ 324 w 740"/>
              <a:gd name="T19" fmla="*/ 417 h 742"/>
              <a:gd name="T20" fmla="*/ 93 w 740"/>
              <a:gd name="T21" fmla="*/ 371 h 742"/>
              <a:gd name="T22" fmla="*/ 324 w 740"/>
              <a:gd name="T23" fmla="*/ 417 h 742"/>
              <a:gd name="T24" fmla="*/ 93 w 740"/>
              <a:gd name="T25" fmla="*/ 324 h 742"/>
              <a:gd name="T26" fmla="*/ 324 w 740"/>
              <a:gd name="T27" fmla="*/ 278 h 742"/>
              <a:gd name="T28" fmla="*/ 324 w 740"/>
              <a:gd name="T29" fmla="*/ 232 h 742"/>
              <a:gd name="T30" fmla="*/ 93 w 740"/>
              <a:gd name="T31" fmla="*/ 185 h 742"/>
              <a:gd name="T32" fmla="*/ 324 w 740"/>
              <a:gd name="T33" fmla="*/ 232 h 742"/>
              <a:gd name="T34" fmla="*/ 93 w 740"/>
              <a:gd name="T35" fmla="*/ 139 h 742"/>
              <a:gd name="T36" fmla="*/ 324 w 740"/>
              <a:gd name="T37" fmla="*/ 92 h 742"/>
              <a:gd name="T38" fmla="*/ 555 w 740"/>
              <a:gd name="T39" fmla="*/ 649 h 742"/>
              <a:gd name="T40" fmla="*/ 463 w 740"/>
              <a:gd name="T41" fmla="*/ 556 h 742"/>
              <a:gd name="T42" fmla="*/ 555 w 740"/>
              <a:gd name="T43" fmla="*/ 649 h 742"/>
              <a:gd name="T44" fmla="*/ 463 w 740"/>
              <a:gd name="T45" fmla="*/ 510 h 742"/>
              <a:gd name="T46" fmla="*/ 555 w 740"/>
              <a:gd name="T47" fmla="*/ 417 h 742"/>
              <a:gd name="T48" fmla="*/ 555 w 740"/>
              <a:gd name="T49" fmla="*/ 371 h 742"/>
              <a:gd name="T50" fmla="*/ 463 w 740"/>
              <a:gd name="T51" fmla="*/ 278 h 742"/>
              <a:gd name="T52" fmla="*/ 555 w 740"/>
              <a:gd name="T53" fmla="*/ 371 h 742"/>
              <a:gd name="T54" fmla="*/ 601 w 740"/>
              <a:gd name="T55" fmla="*/ 649 h 742"/>
              <a:gd name="T56" fmla="*/ 694 w 740"/>
              <a:gd name="T57" fmla="*/ 556 h 742"/>
              <a:gd name="T58" fmla="*/ 694 w 740"/>
              <a:gd name="T59" fmla="*/ 510 h 742"/>
              <a:gd name="T60" fmla="*/ 601 w 740"/>
              <a:gd name="T61" fmla="*/ 417 h 742"/>
              <a:gd name="T62" fmla="*/ 694 w 740"/>
              <a:gd name="T63" fmla="*/ 510 h 742"/>
              <a:gd name="T64" fmla="*/ 601 w 740"/>
              <a:gd name="T65" fmla="*/ 371 h 742"/>
              <a:gd name="T66" fmla="*/ 694 w 740"/>
              <a:gd name="T67" fmla="*/ 278 h 7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0" h="742">
                <a:moveTo>
                  <a:pt x="370" y="185"/>
                </a:moveTo>
                <a:lnTo>
                  <a:pt x="370" y="0"/>
                </a:lnTo>
                <a:lnTo>
                  <a:pt x="46" y="0"/>
                </a:lnTo>
                <a:lnTo>
                  <a:pt x="46" y="695"/>
                </a:lnTo>
                <a:lnTo>
                  <a:pt x="0" y="695"/>
                </a:lnTo>
                <a:lnTo>
                  <a:pt x="0" y="742"/>
                </a:lnTo>
                <a:lnTo>
                  <a:pt x="740" y="742"/>
                </a:lnTo>
                <a:lnTo>
                  <a:pt x="740" y="185"/>
                </a:lnTo>
                <a:lnTo>
                  <a:pt x="370" y="185"/>
                </a:lnTo>
                <a:close/>
                <a:moveTo>
                  <a:pt x="278" y="695"/>
                </a:moveTo>
                <a:lnTo>
                  <a:pt x="139" y="695"/>
                </a:lnTo>
                <a:lnTo>
                  <a:pt x="139" y="602"/>
                </a:lnTo>
                <a:lnTo>
                  <a:pt x="278" y="602"/>
                </a:lnTo>
                <a:lnTo>
                  <a:pt x="278" y="695"/>
                </a:lnTo>
                <a:close/>
                <a:moveTo>
                  <a:pt x="324" y="510"/>
                </a:moveTo>
                <a:lnTo>
                  <a:pt x="93" y="510"/>
                </a:lnTo>
                <a:lnTo>
                  <a:pt x="93" y="463"/>
                </a:lnTo>
                <a:lnTo>
                  <a:pt x="324" y="463"/>
                </a:lnTo>
                <a:lnTo>
                  <a:pt x="324" y="510"/>
                </a:lnTo>
                <a:close/>
                <a:moveTo>
                  <a:pt x="324" y="417"/>
                </a:moveTo>
                <a:lnTo>
                  <a:pt x="93" y="417"/>
                </a:lnTo>
                <a:lnTo>
                  <a:pt x="93" y="371"/>
                </a:lnTo>
                <a:lnTo>
                  <a:pt x="324" y="371"/>
                </a:lnTo>
                <a:lnTo>
                  <a:pt x="324" y="417"/>
                </a:lnTo>
                <a:close/>
                <a:moveTo>
                  <a:pt x="324" y="324"/>
                </a:moveTo>
                <a:lnTo>
                  <a:pt x="93" y="324"/>
                </a:lnTo>
                <a:lnTo>
                  <a:pt x="93" y="278"/>
                </a:lnTo>
                <a:lnTo>
                  <a:pt x="324" y="278"/>
                </a:lnTo>
                <a:lnTo>
                  <a:pt x="324" y="324"/>
                </a:lnTo>
                <a:close/>
                <a:moveTo>
                  <a:pt x="324" y="232"/>
                </a:moveTo>
                <a:lnTo>
                  <a:pt x="93" y="232"/>
                </a:lnTo>
                <a:lnTo>
                  <a:pt x="93" y="185"/>
                </a:lnTo>
                <a:lnTo>
                  <a:pt x="324" y="185"/>
                </a:lnTo>
                <a:lnTo>
                  <a:pt x="324" y="232"/>
                </a:lnTo>
                <a:close/>
                <a:moveTo>
                  <a:pt x="324" y="139"/>
                </a:moveTo>
                <a:lnTo>
                  <a:pt x="93" y="139"/>
                </a:lnTo>
                <a:lnTo>
                  <a:pt x="93" y="92"/>
                </a:lnTo>
                <a:lnTo>
                  <a:pt x="324" y="92"/>
                </a:lnTo>
                <a:lnTo>
                  <a:pt x="324" y="139"/>
                </a:lnTo>
                <a:close/>
                <a:moveTo>
                  <a:pt x="555" y="649"/>
                </a:moveTo>
                <a:lnTo>
                  <a:pt x="463" y="649"/>
                </a:lnTo>
                <a:lnTo>
                  <a:pt x="463" y="556"/>
                </a:lnTo>
                <a:lnTo>
                  <a:pt x="555" y="556"/>
                </a:lnTo>
                <a:lnTo>
                  <a:pt x="555" y="649"/>
                </a:lnTo>
                <a:close/>
                <a:moveTo>
                  <a:pt x="555" y="510"/>
                </a:moveTo>
                <a:lnTo>
                  <a:pt x="463" y="510"/>
                </a:lnTo>
                <a:lnTo>
                  <a:pt x="463" y="417"/>
                </a:lnTo>
                <a:lnTo>
                  <a:pt x="555" y="417"/>
                </a:lnTo>
                <a:lnTo>
                  <a:pt x="555" y="510"/>
                </a:lnTo>
                <a:close/>
                <a:moveTo>
                  <a:pt x="555" y="371"/>
                </a:moveTo>
                <a:lnTo>
                  <a:pt x="463" y="371"/>
                </a:lnTo>
                <a:lnTo>
                  <a:pt x="463" y="278"/>
                </a:lnTo>
                <a:lnTo>
                  <a:pt x="555" y="278"/>
                </a:lnTo>
                <a:lnTo>
                  <a:pt x="555" y="371"/>
                </a:lnTo>
                <a:close/>
                <a:moveTo>
                  <a:pt x="694" y="649"/>
                </a:moveTo>
                <a:lnTo>
                  <a:pt x="601" y="649"/>
                </a:lnTo>
                <a:lnTo>
                  <a:pt x="601" y="556"/>
                </a:lnTo>
                <a:lnTo>
                  <a:pt x="694" y="556"/>
                </a:lnTo>
                <a:lnTo>
                  <a:pt x="694" y="649"/>
                </a:lnTo>
                <a:close/>
                <a:moveTo>
                  <a:pt x="694" y="510"/>
                </a:moveTo>
                <a:lnTo>
                  <a:pt x="601" y="510"/>
                </a:lnTo>
                <a:lnTo>
                  <a:pt x="601" y="417"/>
                </a:lnTo>
                <a:lnTo>
                  <a:pt x="694" y="417"/>
                </a:lnTo>
                <a:lnTo>
                  <a:pt x="694" y="510"/>
                </a:lnTo>
                <a:close/>
                <a:moveTo>
                  <a:pt x="694" y="371"/>
                </a:moveTo>
                <a:lnTo>
                  <a:pt x="601" y="371"/>
                </a:lnTo>
                <a:lnTo>
                  <a:pt x="601" y="278"/>
                </a:lnTo>
                <a:lnTo>
                  <a:pt x="694" y="278"/>
                </a:lnTo>
                <a:lnTo>
                  <a:pt x="694" y="371"/>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127" name="Group 13">
            <a:extLst>
              <a:ext uri="{FF2B5EF4-FFF2-40B4-BE49-F238E27FC236}">
                <a16:creationId xmlns:a16="http://schemas.microsoft.com/office/drawing/2014/main" id="{F8B61F7D-3CEC-4816-9A96-4F8E6B9C9272}"/>
              </a:ext>
            </a:extLst>
          </p:cNvPr>
          <p:cNvGrpSpPr>
            <a:grpSpLocks noChangeAspect="1"/>
          </p:cNvGrpSpPr>
          <p:nvPr/>
        </p:nvGrpSpPr>
        <p:grpSpPr bwMode="auto">
          <a:xfrm>
            <a:off x="8272879" y="5702113"/>
            <a:ext cx="203941" cy="172525"/>
            <a:chOff x="788" y="858"/>
            <a:chExt cx="740" cy="626"/>
          </a:xfrm>
          <a:solidFill>
            <a:schemeClr val="accent5"/>
          </a:solidFill>
        </p:grpSpPr>
        <p:sp>
          <p:nvSpPr>
            <p:cNvPr id="128" name="Oval 14">
              <a:extLst>
                <a:ext uri="{FF2B5EF4-FFF2-40B4-BE49-F238E27FC236}">
                  <a16:creationId xmlns:a16="http://schemas.microsoft.com/office/drawing/2014/main" id="{B36459A2-8E6F-48FA-84B4-9101A05ED225}"/>
                </a:ext>
              </a:extLst>
            </p:cNvPr>
            <p:cNvSpPr>
              <a:spLocks noChangeArrowheads="1"/>
            </p:cNvSpPr>
            <p:nvPr/>
          </p:nvSpPr>
          <p:spPr bwMode="auto">
            <a:xfrm>
              <a:off x="1343" y="858"/>
              <a:ext cx="139" cy="16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9" name="Oval 15">
              <a:extLst>
                <a:ext uri="{FF2B5EF4-FFF2-40B4-BE49-F238E27FC236}">
                  <a16:creationId xmlns:a16="http://schemas.microsoft.com/office/drawing/2014/main" id="{6DCC6291-134F-48BA-93F5-19E432FDA1D1}"/>
                </a:ext>
              </a:extLst>
            </p:cNvPr>
            <p:cNvSpPr>
              <a:spLocks noChangeArrowheads="1"/>
            </p:cNvSpPr>
            <p:nvPr/>
          </p:nvSpPr>
          <p:spPr bwMode="auto">
            <a:xfrm>
              <a:off x="834" y="858"/>
              <a:ext cx="139" cy="16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0" name="Freeform 16">
              <a:extLst>
                <a:ext uri="{FF2B5EF4-FFF2-40B4-BE49-F238E27FC236}">
                  <a16:creationId xmlns:a16="http://schemas.microsoft.com/office/drawing/2014/main" id="{4550F9A6-1A29-4EE0-A71F-2DBCCFAB5366}"/>
                </a:ext>
              </a:extLst>
            </p:cNvPr>
            <p:cNvSpPr>
              <a:spLocks/>
            </p:cNvSpPr>
            <p:nvPr/>
          </p:nvSpPr>
          <p:spPr bwMode="auto">
            <a:xfrm>
              <a:off x="788" y="1020"/>
              <a:ext cx="208" cy="185"/>
            </a:xfrm>
            <a:custGeom>
              <a:avLst/>
              <a:gdLst>
                <a:gd name="T0" fmla="*/ 16 w 18"/>
                <a:gd name="T1" fmla="*/ 8 h 16"/>
                <a:gd name="T2" fmla="*/ 18 w 18"/>
                <a:gd name="T3" fmla="*/ 0 h 16"/>
                <a:gd name="T4" fmla="*/ 8 w 18"/>
                <a:gd name="T5" fmla="*/ 0 h 16"/>
                <a:gd name="T6" fmla="*/ 0 w 18"/>
                <a:gd name="T7" fmla="*/ 8 h 16"/>
                <a:gd name="T8" fmla="*/ 0 w 18"/>
                <a:gd name="T9" fmla="*/ 16 h 16"/>
                <a:gd name="T10" fmla="*/ 18 w 18"/>
                <a:gd name="T11" fmla="*/ 16 h 16"/>
                <a:gd name="T12" fmla="*/ 16 w 18"/>
                <a:gd name="T13" fmla="*/ 8 h 16"/>
              </a:gdLst>
              <a:ahLst/>
              <a:cxnLst>
                <a:cxn ang="0">
                  <a:pos x="T0" y="T1"/>
                </a:cxn>
                <a:cxn ang="0">
                  <a:pos x="T2" y="T3"/>
                </a:cxn>
                <a:cxn ang="0">
                  <a:pos x="T4" y="T5"/>
                </a:cxn>
                <a:cxn ang="0">
                  <a:pos x="T6" y="T7"/>
                </a:cxn>
                <a:cxn ang="0">
                  <a:pos x="T8" y="T9"/>
                </a:cxn>
                <a:cxn ang="0">
                  <a:pos x="T10" y="T11"/>
                </a:cxn>
                <a:cxn ang="0">
                  <a:pos x="T12" y="T13"/>
                </a:cxn>
              </a:cxnLst>
              <a:rect l="0" t="0" r="r" b="b"/>
              <a:pathLst>
                <a:path w="18" h="16">
                  <a:moveTo>
                    <a:pt x="16" y="8"/>
                  </a:moveTo>
                  <a:cubicBezTo>
                    <a:pt x="16" y="5"/>
                    <a:pt x="17" y="3"/>
                    <a:pt x="18" y="0"/>
                  </a:cubicBezTo>
                  <a:cubicBezTo>
                    <a:pt x="8" y="0"/>
                    <a:pt x="8" y="0"/>
                    <a:pt x="8" y="0"/>
                  </a:cubicBezTo>
                  <a:cubicBezTo>
                    <a:pt x="4" y="0"/>
                    <a:pt x="0" y="4"/>
                    <a:pt x="0" y="8"/>
                  </a:cubicBezTo>
                  <a:cubicBezTo>
                    <a:pt x="0" y="16"/>
                    <a:pt x="0" y="16"/>
                    <a:pt x="0" y="16"/>
                  </a:cubicBezTo>
                  <a:cubicBezTo>
                    <a:pt x="18" y="16"/>
                    <a:pt x="18" y="16"/>
                    <a:pt x="18" y="16"/>
                  </a:cubicBezTo>
                  <a:cubicBezTo>
                    <a:pt x="17" y="14"/>
                    <a:pt x="16" y="11"/>
                    <a:pt x="1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1" name="Freeform 17">
              <a:extLst>
                <a:ext uri="{FF2B5EF4-FFF2-40B4-BE49-F238E27FC236}">
                  <a16:creationId xmlns:a16="http://schemas.microsoft.com/office/drawing/2014/main" id="{5CEEE347-7351-4DD5-B767-FD0427A3D1D8}"/>
                </a:ext>
              </a:extLst>
            </p:cNvPr>
            <p:cNvSpPr>
              <a:spLocks/>
            </p:cNvSpPr>
            <p:nvPr/>
          </p:nvSpPr>
          <p:spPr bwMode="auto">
            <a:xfrm>
              <a:off x="1320" y="1020"/>
              <a:ext cx="208" cy="185"/>
            </a:xfrm>
            <a:custGeom>
              <a:avLst/>
              <a:gdLst>
                <a:gd name="T0" fmla="*/ 10 w 18"/>
                <a:gd name="T1" fmla="*/ 0 h 16"/>
                <a:gd name="T2" fmla="*/ 0 w 18"/>
                <a:gd name="T3" fmla="*/ 0 h 16"/>
                <a:gd name="T4" fmla="*/ 2 w 18"/>
                <a:gd name="T5" fmla="*/ 8 h 16"/>
                <a:gd name="T6" fmla="*/ 0 w 18"/>
                <a:gd name="T7" fmla="*/ 16 h 16"/>
                <a:gd name="T8" fmla="*/ 18 w 18"/>
                <a:gd name="T9" fmla="*/ 16 h 16"/>
                <a:gd name="T10" fmla="*/ 18 w 18"/>
                <a:gd name="T11" fmla="*/ 8 h 16"/>
                <a:gd name="T12" fmla="*/ 10 w 18"/>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18" h="16">
                  <a:moveTo>
                    <a:pt x="10" y="0"/>
                  </a:moveTo>
                  <a:cubicBezTo>
                    <a:pt x="0" y="0"/>
                    <a:pt x="0" y="0"/>
                    <a:pt x="0" y="0"/>
                  </a:cubicBezTo>
                  <a:cubicBezTo>
                    <a:pt x="1" y="3"/>
                    <a:pt x="2" y="5"/>
                    <a:pt x="2" y="8"/>
                  </a:cubicBezTo>
                  <a:cubicBezTo>
                    <a:pt x="2" y="11"/>
                    <a:pt x="1" y="14"/>
                    <a:pt x="0" y="16"/>
                  </a:cubicBezTo>
                  <a:cubicBezTo>
                    <a:pt x="18" y="16"/>
                    <a:pt x="18" y="16"/>
                    <a:pt x="18" y="16"/>
                  </a:cubicBezTo>
                  <a:cubicBezTo>
                    <a:pt x="18" y="8"/>
                    <a:pt x="18" y="8"/>
                    <a:pt x="18" y="8"/>
                  </a:cubicBezTo>
                  <a:cubicBezTo>
                    <a:pt x="18" y="4"/>
                    <a:pt x="15" y="0"/>
                    <a:pt x="1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2" name="Freeform 18">
              <a:extLst>
                <a:ext uri="{FF2B5EF4-FFF2-40B4-BE49-F238E27FC236}">
                  <a16:creationId xmlns:a16="http://schemas.microsoft.com/office/drawing/2014/main" id="{1766436D-48B8-47A5-8862-347B33971F3F}"/>
                </a:ext>
              </a:extLst>
            </p:cNvPr>
            <p:cNvSpPr>
              <a:spLocks/>
            </p:cNvSpPr>
            <p:nvPr/>
          </p:nvSpPr>
          <p:spPr bwMode="auto">
            <a:xfrm>
              <a:off x="927" y="950"/>
              <a:ext cx="462" cy="534"/>
            </a:xfrm>
            <a:custGeom>
              <a:avLst/>
              <a:gdLst>
                <a:gd name="T0" fmla="*/ 31 w 40"/>
                <a:gd name="T1" fmla="*/ 27 h 46"/>
                <a:gd name="T2" fmla="*/ 28 w 40"/>
                <a:gd name="T3" fmla="*/ 26 h 46"/>
                <a:gd name="T4" fmla="*/ 25 w 40"/>
                <a:gd name="T5" fmla="*/ 26 h 46"/>
                <a:gd name="T6" fmla="*/ 32 w 40"/>
                <a:gd name="T7" fmla="*/ 14 h 46"/>
                <a:gd name="T8" fmla="*/ 20 w 40"/>
                <a:gd name="T9" fmla="*/ 0 h 46"/>
                <a:gd name="T10" fmla="*/ 8 w 40"/>
                <a:gd name="T11" fmla="*/ 14 h 46"/>
                <a:gd name="T12" fmla="*/ 15 w 40"/>
                <a:gd name="T13" fmla="*/ 26 h 46"/>
                <a:gd name="T14" fmla="*/ 12 w 40"/>
                <a:gd name="T15" fmla="*/ 26 h 46"/>
                <a:gd name="T16" fmla="*/ 9 w 40"/>
                <a:gd name="T17" fmla="*/ 27 h 46"/>
                <a:gd name="T18" fmla="*/ 0 w 40"/>
                <a:gd name="T19" fmla="*/ 38 h 46"/>
                <a:gd name="T20" fmla="*/ 0 w 40"/>
                <a:gd name="T21" fmla="*/ 46 h 46"/>
                <a:gd name="T22" fmla="*/ 40 w 40"/>
                <a:gd name="T23" fmla="*/ 46 h 46"/>
                <a:gd name="T24" fmla="*/ 40 w 40"/>
                <a:gd name="T25" fmla="*/ 38 h 46"/>
                <a:gd name="T26" fmla="*/ 31 w 40"/>
                <a:gd name="T27" fmla="*/ 27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6">
                  <a:moveTo>
                    <a:pt x="31" y="27"/>
                  </a:moveTo>
                  <a:cubicBezTo>
                    <a:pt x="30" y="26"/>
                    <a:pt x="29" y="26"/>
                    <a:pt x="28" y="26"/>
                  </a:cubicBezTo>
                  <a:cubicBezTo>
                    <a:pt x="25" y="26"/>
                    <a:pt x="25" y="26"/>
                    <a:pt x="25" y="26"/>
                  </a:cubicBezTo>
                  <a:cubicBezTo>
                    <a:pt x="29" y="24"/>
                    <a:pt x="32" y="19"/>
                    <a:pt x="32" y="14"/>
                  </a:cubicBezTo>
                  <a:cubicBezTo>
                    <a:pt x="32" y="6"/>
                    <a:pt x="27" y="0"/>
                    <a:pt x="20" y="0"/>
                  </a:cubicBezTo>
                  <a:cubicBezTo>
                    <a:pt x="14" y="0"/>
                    <a:pt x="8" y="6"/>
                    <a:pt x="8" y="14"/>
                  </a:cubicBezTo>
                  <a:cubicBezTo>
                    <a:pt x="8" y="19"/>
                    <a:pt x="11" y="24"/>
                    <a:pt x="15" y="26"/>
                  </a:cubicBezTo>
                  <a:cubicBezTo>
                    <a:pt x="12" y="26"/>
                    <a:pt x="12" y="26"/>
                    <a:pt x="12" y="26"/>
                  </a:cubicBezTo>
                  <a:cubicBezTo>
                    <a:pt x="11" y="26"/>
                    <a:pt x="10" y="26"/>
                    <a:pt x="9" y="27"/>
                  </a:cubicBezTo>
                  <a:cubicBezTo>
                    <a:pt x="4" y="28"/>
                    <a:pt x="0" y="33"/>
                    <a:pt x="0" y="38"/>
                  </a:cubicBezTo>
                  <a:cubicBezTo>
                    <a:pt x="0" y="46"/>
                    <a:pt x="0" y="46"/>
                    <a:pt x="0" y="46"/>
                  </a:cubicBezTo>
                  <a:cubicBezTo>
                    <a:pt x="40" y="46"/>
                    <a:pt x="40" y="46"/>
                    <a:pt x="40" y="46"/>
                  </a:cubicBezTo>
                  <a:cubicBezTo>
                    <a:pt x="40" y="38"/>
                    <a:pt x="40" y="38"/>
                    <a:pt x="40" y="38"/>
                  </a:cubicBezTo>
                  <a:cubicBezTo>
                    <a:pt x="40" y="33"/>
                    <a:pt x="36" y="28"/>
                    <a:pt x="31"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031" name="ZoneTexte 1030">
            <a:extLst>
              <a:ext uri="{FF2B5EF4-FFF2-40B4-BE49-F238E27FC236}">
                <a16:creationId xmlns:a16="http://schemas.microsoft.com/office/drawing/2014/main" id="{A3845A5C-C65F-4C44-AE3B-D3285DF51268}"/>
              </a:ext>
            </a:extLst>
          </p:cNvPr>
          <p:cNvSpPr txBox="1"/>
          <p:nvPr/>
        </p:nvSpPr>
        <p:spPr>
          <a:xfrm>
            <a:off x="5184396" y="6402970"/>
            <a:ext cx="4534370" cy="215444"/>
          </a:xfrm>
          <a:prstGeom prst="rect">
            <a:avLst/>
          </a:prstGeom>
          <a:noFill/>
        </p:spPr>
        <p:txBody>
          <a:bodyPr wrap="square" rtlCol="0">
            <a:spAutoFit/>
          </a:bodyPr>
          <a:lstStyle/>
          <a:p>
            <a:pPr algn="l"/>
            <a:r>
              <a:rPr lang="en-US" sz="800" i="1" dirty="0">
                <a:solidFill>
                  <a:schemeClr val="bg1"/>
                </a:solidFill>
              </a:rPr>
              <a:t>Sources: eleven research and analysis</a:t>
            </a:r>
          </a:p>
        </p:txBody>
      </p:sp>
      <p:sp>
        <p:nvSpPr>
          <p:cNvPr id="18" name="Rectangle 17" hidden="1">
            <a:extLst>
              <a:ext uri="{FF2B5EF4-FFF2-40B4-BE49-F238E27FC236}">
                <a16:creationId xmlns:a16="http://schemas.microsoft.com/office/drawing/2014/main" id="{E5E5B17C-AF5B-4FCB-935E-796FE66056AC}"/>
              </a:ext>
            </a:extLst>
          </p:cNvPr>
          <p:cNvSpPr/>
          <p:nvPr/>
        </p:nvSpPr>
        <p:spPr>
          <a:xfrm>
            <a:off x="0" y="0"/>
            <a:ext cx="158750" cy="158750"/>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endParaRPr lang="en-US" sz="1400" b="1" dirty="0">
              <a:solidFill>
                <a:schemeClr val="tx1"/>
              </a:solidFill>
              <a:latin typeface="Verdana" panose="020B0604030504040204" pitchFamily="34" charset="0"/>
              <a:ea typeface="Verdana" panose="020B0604030504040204" pitchFamily="34" charset="0"/>
            </a:endParaRPr>
          </a:p>
        </p:txBody>
      </p:sp>
      <p:sp>
        <p:nvSpPr>
          <p:cNvPr id="165" name="Rectangle 164">
            <a:extLst>
              <a:ext uri="{FF2B5EF4-FFF2-40B4-BE49-F238E27FC236}">
                <a16:creationId xmlns:a16="http://schemas.microsoft.com/office/drawing/2014/main" id="{C389F3EC-7313-454E-9942-F14FD0BD4C77}"/>
              </a:ext>
            </a:extLst>
          </p:cNvPr>
          <p:cNvSpPr/>
          <p:nvPr/>
        </p:nvSpPr>
        <p:spPr>
          <a:xfrm>
            <a:off x="147263" y="3348160"/>
            <a:ext cx="1040020" cy="854041"/>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900" dirty="0">
                <a:solidFill>
                  <a:schemeClr val="tx1"/>
                </a:solidFill>
              </a:rPr>
              <a:t>Software editors</a:t>
            </a:r>
          </a:p>
        </p:txBody>
      </p:sp>
      <p:pic>
        <p:nvPicPr>
          <p:cNvPr id="167" name="Image 42">
            <a:extLst>
              <a:ext uri="{FF2B5EF4-FFF2-40B4-BE49-F238E27FC236}">
                <a16:creationId xmlns:a16="http://schemas.microsoft.com/office/drawing/2014/main" id="{BC814D15-0E72-41F9-9944-FFAFD64289C8}"/>
              </a:ext>
            </a:extLst>
          </p:cNvPr>
          <p:cNvPicPr>
            <a:picLocks noChangeAspect="1"/>
          </p:cNvPicPr>
          <p:nvPr/>
        </p:nvPicPr>
        <p:blipFill>
          <a:blip r:embed="rId31" cstate="print">
            <a:extLst>
              <a:ext uri="{28A0092B-C50C-407E-A947-70E740481C1C}">
                <a14:useLocalDpi xmlns:a14="http://schemas.microsoft.com/office/drawing/2010/main" val="0"/>
              </a:ext>
            </a:extLst>
          </a:blip>
          <a:stretch>
            <a:fillRect/>
          </a:stretch>
        </p:blipFill>
        <p:spPr>
          <a:xfrm>
            <a:off x="314978" y="3698526"/>
            <a:ext cx="704590" cy="190781"/>
          </a:xfrm>
          <a:prstGeom prst="rect">
            <a:avLst/>
          </a:prstGeom>
        </p:spPr>
      </p:pic>
      <p:sp>
        <p:nvSpPr>
          <p:cNvPr id="171" name="ZoneTexte 95">
            <a:extLst>
              <a:ext uri="{FF2B5EF4-FFF2-40B4-BE49-F238E27FC236}">
                <a16:creationId xmlns:a16="http://schemas.microsoft.com/office/drawing/2014/main" id="{BCC6DEFD-6FEB-4777-9432-E3B2F5C51000}"/>
              </a:ext>
            </a:extLst>
          </p:cNvPr>
          <p:cNvSpPr txBox="1"/>
          <p:nvPr/>
        </p:nvSpPr>
        <p:spPr>
          <a:xfrm>
            <a:off x="1057081" y="4040618"/>
            <a:ext cx="128384" cy="161583"/>
          </a:xfrm>
          <a:prstGeom prst="rect">
            <a:avLst/>
          </a:prstGeom>
          <a:noFill/>
        </p:spPr>
        <p:txBody>
          <a:bodyPr wrap="square" lIns="0" tIns="0" rIns="0" bIns="0" rtlCol="0">
            <a:spAutoFit/>
          </a:bodyPr>
          <a:lstStyle/>
          <a:p>
            <a:pPr algn="l"/>
            <a:r>
              <a:rPr lang="en-US" sz="1050" dirty="0"/>
              <a:t>…</a:t>
            </a:r>
          </a:p>
        </p:txBody>
      </p:sp>
      <p:pic>
        <p:nvPicPr>
          <p:cNvPr id="4096" name="Picture 4" descr="Antenia | Éditeur de progiciel assurance IARD, Santé/Prévoyance">
            <a:extLst>
              <a:ext uri="{FF2B5EF4-FFF2-40B4-BE49-F238E27FC236}">
                <a16:creationId xmlns:a16="http://schemas.microsoft.com/office/drawing/2014/main" id="{89737987-2421-4267-8CCA-DCD14179A700}"/>
              </a:ext>
            </a:extLst>
          </p:cNvPr>
          <p:cNvPicPr>
            <a:picLocks noChangeAspect="1" noChangeArrowheads="1"/>
          </p:cNvPicPr>
          <p:nvPr/>
        </p:nvPicPr>
        <p:blipFill>
          <a:blip r:embed="rId32" cstate="print">
            <a:extLst>
              <a:ext uri="{28A0092B-C50C-407E-A947-70E740481C1C}">
                <a14:useLocalDpi xmlns:a14="http://schemas.microsoft.com/office/drawing/2010/main" val="0"/>
              </a:ext>
            </a:extLst>
          </a:blip>
          <a:srcRect/>
          <a:stretch>
            <a:fillRect/>
          </a:stretch>
        </p:blipFill>
        <p:spPr bwMode="auto">
          <a:xfrm>
            <a:off x="395829" y="3922251"/>
            <a:ext cx="542889" cy="214276"/>
          </a:xfrm>
          <a:prstGeom prst="rect">
            <a:avLst/>
          </a:prstGeom>
          <a:noFill/>
          <a:extLst>
            <a:ext uri="{909E8E84-426E-40DD-AFC4-6F175D3DCCD1}">
              <a14:hiddenFill xmlns:a14="http://schemas.microsoft.com/office/drawing/2010/main">
                <a:solidFill>
                  <a:srgbClr val="FFFFFF"/>
                </a:solidFill>
              </a14:hiddenFill>
            </a:ext>
          </a:extLst>
        </p:spPr>
      </p:pic>
      <p:sp>
        <p:nvSpPr>
          <p:cNvPr id="125" name="Rectangle 124">
            <a:extLst>
              <a:ext uri="{FF2B5EF4-FFF2-40B4-BE49-F238E27FC236}">
                <a16:creationId xmlns:a16="http://schemas.microsoft.com/office/drawing/2014/main" id="{D74D7498-92CD-485E-B64F-458B030E1CC2}"/>
              </a:ext>
            </a:extLst>
          </p:cNvPr>
          <p:cNvSpPr/>
          <p:nvPr/>
        </p:nvSpPr>
        <p:spPr>
          <a:xfrm>
            <a:off x="40303" y="1390079"/>
            <a:ext cx="9678462" cy="4718363"/>
          </a:xfrm>
          <a:prstGeom prst="rect">
            <a:avLst/>
          </a:prstGeom>
          <a:solidFill>
            <a:schemeClr val="bg1">
              <a:alpha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Arial" panose="020B0604020202020204" pitchFamily="34" charset="0"/>
              <a:buChar char="•"/>
            </a:pPr>
            <a:endParaRPr lang="en-US" sz="1000" dirty="0">
              <a:solidFill>
                <a:schemeClr val="tx1"/>
              </a:solidFill>
            </a:endParaRPr>
          </a:p>
        </p:txBody>
      </p:sp>
      <p:sp>
        <p:nvSpPr>
          <p:cNvPr id="4107" name="Rectangle 4106">
            <a:extLst>
              <a:ext uri="{FF2B5EF4-FFF2-40B4-BE49-F238E27FC236}">
                <a16:creationId xmlns:a16="http://schemas.microsoft.com/office/drawing/2014/main" id="{EBC573C8-C4E3-432A-81F7-B99236DF594A}"/>
              </a:ext>
            </a:extLst>
          </p:cNvPr>
          <p:cNvSpPr/>
          <p:nvPr/>
        </p:nvSpPr>
        <p:spPr>
          <a:xfrm>
            <a:off x="3304439" y="5453707"/>
            <a:ext cx="417955" cy="219092"/>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Arial" panose="020B0604020202020204" pitchFamily="34" charset="0"/>
              <a:buChar char="•"/>
            </a:pPr>
            <a:endParaRPr lang="en-US" sz="1000" dirty="0">
              <a:solidFill>
                <a:schemeClr val="tx1"/>
              </a:solidFill>
            </a:endParaRPr>
          </a:p>
        </p:txBody>
      </p:sp>
      <p:sp>
        <p:nvSpPr>
          <p:cNvPr id="7" name="Rectangle 6">
            <a:extLst>
              <a:ext uri="{FF2B5EF4-FFF2-40B4-BE49-F238E27FC236}">
                <a16:creationId xmlns:a16="http://schemas.microsoft.com/office/drawing/2014/main" id="{064EAC16-1947-4EB5-B699-F79BA984701D}"/>
              </a:ext>
            </a:extLst>
          </p:cNvPr>
          <p:cNvSpPr/>
          <p:nvPr/>
        </p:nvSpPr>
        <p:spPr>
          <a:xfrm>
            <a:off x="896855" y="5582558"/>
            <a:ext cx="2831579" cy="39948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accent5"/>
                </a:solidFill>
              </a:rPr>
              <a:t>Employed professionals</a:t>
            </a:r>
          </a:p>
        </p:txBody>
      </p:sp>
      <p:sp>
        <p:nvSpPr>
          <p:cNvPr id="8" name="Rectangle 7">
            <a:extLst>
              <a:ext uri="{FF2B5EF4-FFF2-40B4-BE49-F238E27FC236}">
                <a16:creationId xmlns:a16="http://schemas.microsoft.com/office/drawing/2014/main" id="{17235FB0-B480-4F11-BAB2-ECCE97A0AE35}"/>
              </a:ext>
            </a:extLst>
          </p:cNvPr>
          <p:cNvSpPr/>
          <p:nvPr/>
        </p:nvSpPr>
        <p:spPr>
          <a:xfrm>
            <a:off x="3796752" y="5582558"/>
            <a:ext cx="4224313" cy="39948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accent5"/>
                </a:solidFill>
              </a:rPr>
              <a:t>External professionals</a:t>
            </a:r>
          </a:p>
        </p:txBody>
      </p:sp>
      <p:sp>
        <p:nvSpPr>
          <p:cNvPr id="19" name="Rectangle 18">
            <a:extLst>
              <a:ext uri="{FF2B5EF4-FFF2-40B4-BE49-F238E27FC236}">
                <a16:creationId xmlns:a16="http://schemas.microsoft.com/office/drawing/2014/main" id="{D183DC4A-A310-4818-8DE5-DD81DA31ACA2}"/>
              </a:ext>
            </a:extLst>
          </p:cNvPr>
          <p:cNvSpPr/>
          <p:nvPr/>
        </p:nvSpPr>
        <p:spPr>
          <a:xfrm>
            <a:off x="816335" y="5446094"/>
            <a:ext cx="7268665" cy="662350"/>
          </a:xfrm>
          <a:prstGeom prst="rect">
            <a:avLst/>
          </a:prstGeom>
          <a:noFill/>
          <a:ln w="127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p>
        </p:txBody>
      </p:sp>
      <p:sp>
        <p:nvSpPr>
          <p:cNvPr id="22" name="ZoneTexte 21">
            <a:extLst>
              <a:ext uri="{FF2B5EF4-FFF2-40B4-BE49-F238E27FC236}">
                <a16:creationId xmlns:a16="http://schemas.microsoft.com/office/drawing/2014/main" id="{43B8FABF-5816-42AC-8939-29224794884E}"/>
              </a:ext>
            </a:extLst>
          </p:cNvPr>
          <p:cNvSpPr txBox="1"/>
          <p:nvPr/>
        </p:nvSpPr>
        <p:spPr>
          <a:xfrm>
            <a:off x="0" y="5558460"/>
            <a:ext cx="830687" cy="369332"/>
          </a:xfrm>
          <a:prstGeom prst="rect">
            <a:avLst/>
          </a:prstGeom>
          <a:noFill/>
        </p:spPr>
        <p:txBody>
          <a:bodyPr wrap="square" rtlCol="0">
            <a:spAutoFit/>
          </a:bodyPr>
          <a:lstStyle/>
          <a:p>
            <a:pPr algn="ctr"/>
            <a:r>
              <a:rPr lang="en-US" sz="900" i="1" dirty="0"/>
              <a:t>Supply side</a:t>
            </a:r>
          </a:p>
        </p:txBody>
      </p:sp>
      <p:pic>
        <p:nvPicPr>
          <p:cNvPr id="103" name="Graphique 102">
            <a:extLst>
              <a:ext uri="{FF2B5EF4-FFF2-40B4-BE49-F238E27FC236}">
                <a16:creationId xmlns:a16="http://schemas.microsoft.com/office/drawing/2014/main" id="{520C1FAC-FCFE-4A89-9DA8-09CB29181CA9}"/>
              </a:ext>
            </a:extLst>
          </p:cNvPr>
          <p:cNvPicPr>
            <a:picLocks noChangeAspect="1"/>
          </p:cNvPicPr>
          <p:nvPr/>
        </p:nvPicPr>
        <p:blipFill rotWithShape="1">
          <a:blip r:embed="rId33" cstate="print">
            <a:extLst>
              <a:ext uri="{28A0092B-C50C-407E-A947-70E740481C1C}">
                <a14:useLocalDpi xmlns:a14="http://schemas.microsoft.com/office/drawing/2010/main" val="0"/>
              </a:ext>
              <a:ext uri="{96DAC541-7B7A-43D3-8B79-37D633B846F1}">
                <asvg:svgBlip xmlns:asvg="http://schemas.microsoft.com/office/drawing/2016/SVG/main" r:embed="rId34"/>
              </a:ext>
            </a:extLst>
          </a:blip>
          <a:srcRect b="13787"/>
          <a:stretch/>
        </p:blipFill>
        <p:spPr>
          <a:xfrm>
            <a:off x="1180019" y="5680684"/>
            <a:ext cx="214316" cy="230961"/>
          </a:xfrm>
          <a:prstGeom prst="rect">
            <a:avLst/>
          </a:prstGeom>
        </p:spPr>
      </p:pic>
      <p:pic>
        <p:nvPicPr>
          <p:cNvPr id="110" name="Graphique 109">
            <a:extLst>
              <a:ext uri="{FF2B5EF4-FFF2-40B4-BE49-F238E27FC236}">
                <a16:creationId xmlns:a16="http://schemas.microsoft.com/office/drawing/2014/main" id="{0CA5CCEF-DC39-4724-9838-CB259D062516}"/>
              </a:ext>
            </a:extLst>
          </p:cNvPr>
          <p:cNvPicPr>
            <a:picLocks noChangeAspect="1"/>
          </p:cNvPicPr>
          <p:nvPr/>
        </p:nvPicPr>
        <p:blipFill rotWithShape="1">
          <a:blip r:embed="rId33" cstate="print">
            <a:extLst>
              <a:ext uri="{28A0092B-C50C-407E-A947-70E740481C1C}">
                <a14:useLocalDpi xmlns:a14="http://schemas.microsoft.com/office/drawing/2010/main" val="0"/>
              </a:ext>
              <a:ext uri="{96DAC541-7B7A-43D3-8B79-37D633B846F1}">
                <asvg:svgBlip xmlns:asvg="http://schemas.microsoft.com/office/drawing/2016/SVG/main" r:embed="rId34"/>
              </a:ext>
            </a:extLst>
          </a:blip>
          <a:srcRect b="13787"/>
          <a:stretch/>
        </p:blipFill>
        <p:spPr>
          <a:xfrm>
            <a:off x="4574009" y="5680684"/>
            <a:ext cx="214316" cy="230961"/>
          </a:xfrm>
          <a:prstGeom prst="rect">
            <a:avLst/>
          </a:prstGeom>
        </p:spPr>
      </p:pic>
      <p:sp>
        <p:nvSpPr>
          <p:cNvPr id="1035" name="ZoneTexte 1034">
            <a:extLst>
              <a:ext uri="{FF2B5EF4-FFF2-40B4-BE49-F238E27FC236}">
                <a16:creationId xmlns:a16="http://schemas.microsoft.com/office/drawing/2014/main" id="{9164A53F-4711-41A4-BE3D-8D2F4243A495}"/>
              </a:ext>
            </a:extLst>
          </p:cNvPr>
          <p:cNvSpPr txBox="1"/>
          <p:nvPr/>
        </p:nvSpPr>
        <p:spPr>
          <a:xfrm>
            <a:off x="3932045" y="5322406"/>
            <a:ext cx="1037244" cy="230832"/>
          </a:xfrm>
          <a:prstGeom prst="rect">
            <a:avLst/>
          </a:prstGeom>
          <a:solidFill>
            <a:schemeClr val="bg1"/>
          </a:solidFill>
        </p:spPr>
        <p:txBody>
          <a:bodyPr wrap="square" rtlCol="0">
            <a:spAutoFit/>
          </a:bodyPr>
          <a:lstStyle/>
          <a:p>
            <a:pPr algn="ctr"/>
            <a:r>
              <a:rPr lang="en-US" sz="900" dirty="0">
                <a:solidFill>
                  <a:schemeClr val="accent5"/>
                </a:solidFill>
              </a:rPr>
              <a:t>Professionals</a:t>
            </a:r>
          </a:p>
        </p:txBody>
      </p:sp>
      <p:cxnSp>
        <p:nvCxnSpPr>
          <p:cNvPr id="176" name="Connector: Elbow 175">
            <a:extLst>
              <a:ext uri="{FF2B5EF4-FFF2-40B4-BE49-F238E27FC236}">
                <a16:creationId xmlns:a16="http://schemas.microsoft.com/office/drawing/2014/main" id="{FA713B8B-5302-426B-AA78-F5CF2D25B675}"/>
              </a:ext>
            </a:extLst>
          </p:cNvPr>
          <p:cNvCxnSpPr>
            <a:cxnSpLocks/>
            <a:stCxn id="4107" idx="0"/>
            <a:endCxn id="166" idx="2"/>
          </p:cNvCxnSpPr>
          <p:nvPr/>
        </p:nvCxnSpPr>
        <p:spPr>
          <a:xfrm rot="16200000" flipV="1">
            <a:off x="1947796" y="3888086"/>
            <a:ext cx="285099" cy="2846144"/>
          </a:xfrm>
          <a:prstGeom prst="bentConnector3">
            <a:avLst>
              <a:gd name="adj1" fmla="val 52165"/>
            </a:avLst>
          </a:prstGeom>
          <a:ln>
            <a:solidFill>
              <a:schemeClr val="bg1">
                <a:lumMod val="50000"/>
              </a:schemeClr>
            </a:solidFill>
            <a:headEnd type="triangle"/>
            <a:tailEnd type="none"/>
          </a:ln>
        </p:spPr>
        <p:style>
          <a:lnRef idx="1">
            <a:schemeClr val="accent3"/>
          </a:lnRef>
          <a:fillRef idx="0">
            <a:schemeClr val="accent3"/>
          </a:fillRef>
          <a:effectRef idx="0">
            <a:schemeClr val="accent3"/>
          </a:effectRef>
          <a:fontRef idx="minor">
            <a:schemeClr val="tx1"/>
          </a:fontRef>
        </p:style>
      </p:cxnSp>
      <p:sp>
        <p:nvSpPr>
          <p:cNvPr id="166" name="Rectangle 165">
            <a:extLst>
              <a:ext uri="{FF2B5EF4-FFF2-40B4-BE49-F238E27FC236}">
                <a16:creationId xmlns:a16="http://schemas.microsoft.com/office/drawing/2014/main" id="{A3938D6F-1923-42FF-B2ED-6C2BEA79BA03}"/>
              </a:ext>
            </a:extLst>
          </p:cNvPr>
          <p:cNvSpPr/>
          <p:nvPr/>
        </p:nvSpPr>
        <p:spPr>
          <a:xfrm>
            <a:off x="147263" y="4314567"/>
            <a:ext cx="1040020" cy="854041"/>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72000" rIns="72000" rtlCol="0" anchor="t"/>
          <a:lstStyle/>
          <a:p>
            <a:pPr algn="ctr"/>
            <a:r>
              <a:rPr lang="en-US" sz="900" dirty="0">
                <a:solidFill>
                  <a:schemeClr val="tx1"/>
                </a:solidFill>
              </a:rPr>
              <a:t>Interoperable solution </a:t>
            </a:r>
          </a:p>
        </p:txBody>
      </p:sp>
      <p:sp>
        <p:nvSpPr>
          <p:cNvPr id="172" name="ZoneTexte 95">
            <a:extLst>
              <a:ext uri="{FF2B5EF4-FFF2-40B4-BE49-F238E27FC236}">
                <a16:creationId xmlns:a16="http://schemas.microsoft.com/office/drawing/2014/main" id="{04568322-5012-422B-991D-C9A4712E25C9}"/>
              </a:ext>
            </a:extLst>
          </p:cNvPr>
          <p:cNvSpPr txBox="1"/>
          <p:nvPr/>
        </p:nvSpPr>
        <p:spPr>
          <a:xfrm>
            <a:off x="1057081" y="5002521"/>
            <a:ext cx="128384" cy="161583"/>
          </a:xfrm>
          <a:prstGeom prst="rect">
            <a:avLst/>
          </a:prstGeom>
          <a:noFill/>
        </p:spPr>
        <p:txBody>
          <a:bodyPr wrap="square" lIns="0" tIns="0" rIns="0" bIns="0" rtlCol="0">
            <a:spAutoFit/>
          </a:bodyPr>
          <a:lstStyle/>
          <a:p>
            <a:pPr algn="l"/>
            <a:r>
              <a:rPr lang="en-US" sz="1050" dirty="0"/>
              <a:t>…</a:t>
            </a:r>
          </a:p>
        </p:txBody>
      </p:sp>
      <p:pic>
        <p:nvPicPr>
          <p:cNvPr id="105" name="Picture 2" descr="Développement d'applications sur réseaux à valeur ajoutée — Wikipédia">
            <a:extLst>
              <a:ext uri="{FF2B5EF4-FFF2-40B4-BE49-F238E27FC236}">
                <a16:creationId xmlns:a16="http://schemas.microsoft.com/office/drawing/2014/main" id="{3DA39742-9DCB-4AB2-9681-35F7ACA3416B}"/>
              </a:ext>
            </a:extLst>
          </p:cNvPr>
          <p:cNvPicPr>
            <a:picLocks noChangeAspect="1" noChangeArrowheads="1"/>
          </p:cNvPicPr>
          <p:nvPr/>
        </p:nvPicPr>
        <p:blipFill>
          <a:blip r:embed="rId35" cstate="print">
            <a:extLst>
              <a:ext uri="{28A0092B-C50C-407E-A947-70E740481C1C}">
                <a14:useLocalDpi xmlns:a14="http://schemas.microsoft.com/office/drawing/2010/main" val="0"/>
              </a:ext>
            </a:extLst>
          </a:blip>
          <a:srcRect/>
          <a:stretch>
            <a:fillRect/>
          </a:stretch>
        </p:blipFill>
        <p:spPr bwMode="auto">
          <a:xfrm>
            <a:off x="343187" y="4674491"/>
            <a:ext cx="648173" cy="303831"/>
          </a:xfrm>
          <a:prstGeom prst="rect">
            <a:avLst/>
          </a:prstGeom>
          <a:noFill/>
          <a:extLst>
            <a:ext uri="{909E8E84-426E-40DD-AFC4-6F175D3DCCD1}">
              <a14:hiddenFill xmlns:a14="http://schemas.microsoft.com/office/drawing/2010/main">
                <a:solidFill>
                  <a:srgbClr val="FFFFFF"/>
                </a:solidFill>
              </a14:hiddenFill>
            </a:ext>
          </a:extLst>
        </p:spPr>
      </p:pic>
      <p:cxnSp>
        <p:nvCxnSpPr>
          <p:cNvPr id="4116" name="Connector: Elbow 4115">
            <a:extLst>
              <a:ext uri="{FF2B5EF4-FFF2-40B4-BE49-F238E27FC236}">
                <a16:creationId xmlns:a16="http://schemas.microsoft.com/office/drawing/2014/main" id="{42B6CE9C-6923-4A06-B3FD-418AA9659E67}"/>
              </a:ext>
            </a:extLst>
          </p:cNvPr>
          <p:cNvCxnSpPr>
            <a:cxnSpLocks/>
            <a:stCxn id="166" idx="0"/>
            <a:endCxn id="197" idx="2"/>
          </p:cNvCxnSpPr>
          <p:nvPr/>
        </p:nvCxnSpPr>
        <p:spPr>
          <a:xfrm rot="5400000" flipH="1" flipV="1">
            <a:off x="168054" y="2583278"/>
            <a:ext cx="2230508" cy="1232070"/>
          </a:xfrm>
          <a:prstGeom prst="bentConnector3">
            <a:avLst>
              <a:gd name="adj1" fmla="val 70700"/>
            </a:avLst>
          </a:prstGeom>
          <a:ln>
            <a:solidFill>
              <a:schemeClr val="bg1">
                <a:lumMod val="50000"/>
              </a:schemeClr>
            </a:solidFill>
            <a:tailEnd type="triangle"/>
          </a:ln>
        </p:spPr>
        <p:style>
          <a:lnRef idx="1">
            <a:schemeClr val="accent3"/>
          </a:lnRef>
          <a:fillRef idx="0">
            <a:schemeClr val="accent3"/>
          </a:fillRef>
          <a:effectRef idx="0">
            <a:schemeClr val="accent3"/>
          </a:effectRef>
          <a:fontRef idx="minor">
            <a:schemeClr val="tx1"/>
          </a:fontRef>
        </p:style>
      </p:cxnSp>
      <p:sp>
        <p:nvSpPr>
          <p:cNvPr id="20" name="Rectangle 19">
            <a:extLst>
              <a:ext uri="{FF2B5EF4-FFF2-40B4-BE49-F238E27FC236}">
                <a16:creationId xmlns:a16="http://schemas.microsoft.com/office/drawing/2014/main" id="{54E8F179-87EF-4A92-9C29-92D7E20EB946}"/>
              </a:ext>
            </a:extLst>
          </p:cNvPr>
          <p:cNvSpPr/>
          <p:nvPr/>
        </p:nvSpPr>
        <p:spPr>
          <a:xfrm>
            <a:off x="896855" y="1783273"/>
            <a:ext cx="2825539" cy="292737"/>
          </a:xfrm>
          <a:prstGeom prst="rect">
            <a:avLst/>
          </a:prstGeom>
          <a:noFill/>
          <a:ln w="127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accent5"/>
                </a:solidFill>
              </a:rPr>
              <a:t>Beneficiaries</a:t>
            </a:r>
          </a:p>
        </p:txBody>
      </p:sp>
      <p:sp>
        <p:nvSpPr>
          <p:cNvPr id="47" name="Rectangle 46">
            <a:extLst>
              <a:ext uri="{FF2B5EF4-FFF2-40B4-BE49-F238E27FC236}">
                <a16:creationId xmlns:a16="http://schemas.microsoft.com/office/drawing/2014/main" id="{9E10C541-E455-4AF2-AA1A-715E3DF2DDC1}"/>
              </a:ext>
            </a:extLst>
          </p:cNvPr>
          <p:cNvSpPr/>
          <p:nvPr/>
        </p:nvSpPr>
        <p:spPr>
          <a:xfrm>
            <a:off x="896983" y="1434677"/>
            <a:ext cx="2831451" cy="292737"/>
          </a:xfrm>
          <a:prstGeom prst="rect">
            <a:avLst/>
          </a:prstGeom>
          <a:solidFill>
            <a:schemeClr val="bg1">
              <a:lumMod val="6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solidFill>
              </a:rPr>
              <a:t>In-kind compensation</a:t>
            </a:r>
          </a:p>
        </p:txBody>
      </p:sp>
      <p:grpSp>
        <p:nvGrpSpPr>
          <p:cNvPr id="147" name="Group 13">
            <a:extLst>
              <a:ext uri="{FF2B5EF4-FFF2-40B4-BE49-F238E27FC236}">
                <a16:creationId xmlns:a16="http://schemas.microsoft.com/office/drawing/2014/main" id="{0EAFAB15-20CA-4736-9CC6-0CC44E23C5DB}"/>
              </a:ext>
            </a:extLst>
          </p:cNvPr>
          <p:cNvGrpSpPr>
            <a:grpSpLocks noChangeAspect="1"/>
          </p:cNvGrpSpPr>
          <p:nvPr/>
        </p:nvGrpSpPr>
        <p:grpSpPr bwMode="auto">
          <a:xfrm>
            <a:off x="1103098" y="1849953"/>
            <a:ext cx="203941" cy="172525"/>
            <a:chOff x="788" y="858"/>
            <a:chExt cx="740" cy="626"/>
          </a:xfrm>
          <a:solidFill>
            <a:schemeClr val="accent5"/>
          </a:solidFill>
        </p:grpSpPr>
        <p:sp>
          <p:nvSpPr>
            <p:cNvPr id="148" name="Oval 14">
              <a:extLst>
                <a:ext uri="{FF2B5EF4-FFF2-40B4-BE49-F238E27FC236}">
                  <a16:creationId xmlns:a16="http://schemas.microsoft.com/office/drawing/2014/main" id="{045D3513-3311-40DD-A5E0-5360A5414D23}"/>
                </a:ext>
              </a:extLst>
            </p:cNvPr>
            <p:cNvSpPr>
              <a:spLocks noChangeArrowheads="1"/>
            </p:cNvSpPr>
            <p:nvPr/>
          </p:nvSpPr>
          <p:spPr bwMode="auto">
            <a:xfrm>
              <a:off x="1343" y="858"/>
              <a:ext cx="139" cy="16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9" name="Oval 15">
              <a:extLst>
                <a:ext uri="{FF2B5EF4-FFF2-40B4-BE49-F238E27FC236}">
                  <a16:creationId xmlns:a16="http://schemas.microsoft.com/office/drawing/2014/main" id="{61AD4D43-6E34-4697-9FA1-6F853F324FDA}"/>
                </a:ext>
              </a:extLst>
            </p:cNvPr>
            <p:cNvSpPr>
              <a:spLocks noChangeArrowheads="1"/>
            </p:cNvSpPr>
            <p:nvPr/>
          </p:nvSpPr>
          <p:spPr bwMode="auto">
            <a:xfrm>
              <a:off x="834" y="858"/>
              <a:ext cx="139" cy="16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0" name="Freeform 16">
              <a:extLst>
                <a:ext uri="{FF2B5EF4-FFF2-40B4-BE49-F238E27FC236}">
                  <a16:creationId xmlns:a16="http://schemas.microsoft.com/office/drawing/2014/main" id="{502D44FB-8326-4B43-A757-CA688C9D89BB}"/>
                </a:ext>
              </a:extLst>
            </p:cNvPr>
            <p:cNvSpPr>
              <a:spLocks/>
            </p:cNvSpPr>
            <p:nvPr/>
          </p:nvSpPr>
          <p:spPr bwMode="auto">
            <a:xfrm>
              <a:off x="788" y="1020"/>
              <a:ext cx="208" cy="185"/>
            </a:xfrm>
            <a:custGeom>
              <a:avLst/>
              <a:gdLst>
                <a:gd name="T0" fmla="*/ 16 w 18"/>
                <a:gd name="T1" fmla="*/ 8 h 16"/>
                <a:gd name="T2" fmla="*/ 18 w 18"/>
                <a:gd name="T3" fmla="*/ 0 h 16"/>
                <a:gd name="T4" fmla="*/ 8 w 18"/>
                <a:gd name="T5" fmla="*/ 0 h 16"/>
                <a:gd name="T6" fmla="*/ 0 w 18"/>
                <a:gd name="T7" fmla="*/ 8 h 16"/>
                <a:gd name="T8" fmla="*/ 0 w 18"/>
                <a:gd name="T9" fmla="*/ 16 h 16"/>
                <a:gd name="T10" fmla="*/ 18 w 18"/>
                <a:gd name="T11" fmla="*/ 16 h 16"/>
                <a:gd name="T12" fmla="*/ 16 w 18"/>
                <a:gd name="T13" fmla="*/ 8 h 16"/>
              </a:gdLst>
              <a:ahLst/>
              <a:cxnLst>
                <a:cxn ang="0">
                  <a:pos x="T0" y="T1"/>
                </a:cxn>
                <a:cxn ang="0">
                  <a:pos x="T2" y="T3"/>
                </a:cxn>
                <a:cxn ang="0">
                  <a:pos x="T4" y="T5"/>
                </a:cxn>
                <a:cxn ang="0">
                  <a:pos x="T6" y="T7"/>
                </a:cxn>
                <a:cxn ang="0">
                  <a:pos x="T8" y="T9"/>
                </a:cxn>
                <a:cxn ang="0">
                  <a:pos x="T10" y="T11"/>
                </a:cxn>
                <a:cxn ang="0">
                  <a:pos x="T12" y="T13"/>
                </a:cxn>
              </a:cxnLst>
              <a:rect l="0" t="0" r="r" b="b"/>
              <a:pathLst>
                <a:path w="18" h="16">
                  <a:moveTo>
                    <a:pt x="16" y="8"/>
                  </a:moveTo>
                  <a:cubicBezTo>
                    <a:pt x="16" y="5"/>
                    <a:pt x="17" y="3"/>
                    <a:pt x="18" y="0"/>
                  </a:cubicBezTo>
                  <a:cubicBezTo>
                    <a:pt x="8" y="0"/>
                    <a:pt x="8" y="0"/>
                    <a:pt x="8" y="0"/>
                  </a:cubicBezTo>
                  <a:cubicBezTo>
                    <a:pt x="4" y="0"/>
                    <a:pt x="0" y="4"/>
                    <a:pt x="0" y="8"/>
                  </a:cubicBezTo>
                  <a:cubicBezTo>
                    <a:pt x="0" y="16"/>
                    <a:pt x="0" y="16"/>
                    <a:pt x="0" y="16"/>
                  </a:cubicBezTo>
                  <a:cubicBezTo>
                    <a:pt x="18" y="16"/>
                    <a:pt x="18" y="16"/>
                    <a:pt x="18" y="16"/>
                  </a:cubicBezTo>
                  <a:cubicBezTo>
                    <a:pt x="17" y="14"/>
                    <a:pt x="16" y="11"/>
                    <a:pt x="1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1" name="Freeform 17">
              <a:extLst>
                <a:ext uri="{FF2B5EF4-FFF2-40B4-BE49-F238E27FC236}">
                  <a16:creationId xmlns:a16="http://schemas.microsoft.com/office/drawing/2014/main" id="{4B1BB967-8F79-4615-9779-1E3BE8D25AF4}"/>
                </a:ext>
              </a:extLst>
            </p:cNvPr>
            <p:cNvSpPr>
              <a:spLocks/>
            </p:cNvSpPr>
            <p:nvPr/>
          </p:nvSpPr>
          <p:spPr bwMode="auto">
            <a:xfrm>
              <a:off x="1320" y="1020"/>
              <a:ext cx="208" cy="185"/>
            </a:xfrm>
            <a:custGeom>
              <a:avLst/>
              <a:gdLst>
                <a:gd name="T0" fmla="*/ 10 w 18"/>
                <a:gd name="T1" fmla="*/ 0 h 16"/>
                <a:gd name="T2" fmla="*/ 0 w 18"/>
                <a:gd name="T3" fmla="*/ 0 h 16"/>
                <a:gd name="T4" fmla="*/ 2 w 18"/>
                <a:gd name="T5" fmla="*/ 8 h 16"/>
                <a:gd name="T6" fmla="*/ 0 w 18"/>
                <a:gd name="T7" fmla="*/ 16 h 16"/>
                <a:gd name="T8" fmla="*/ 18 w 18"/>
                <a:gd name="T9" fmla="*/ 16 h 16"/>
                <a:gd name="T10" fmla="*/ 18 w 18"/>
                <a:gd name="T11" fmla="*/ 8 h 16"/>
                <a:gd name="T12" fmla="*/ 10 w 18"/>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18" h="16">
                  <a:moveTo>
                    <a:pt x="10" y="0"/>
                  </a:moveTo>
                  <a:cubicBezTo>
                    <a:pt x="0" y="0"/>
                    <a:pt x="0" y="0"/>
                    <a:pt x="0" y="0"/>
                  </a:cubicBezTo>
                  <a:cubicBezTo>
                    <a:pt x="1" y="3"/>
                    <a:pt x="2" y="5"/>
                    <a:pt x="2" y="8"/>
                  </a:cubicBezTo>
                  <a:cubicBezTo>
                    <a:pt x="2" y="11"/>
                    <a:pt x="1" y="14"/>
                    <a:pt x="0" y="16"/>
                  </a:cubicBezTo>
                  <a:cubicBezTo>
                    <a:pt x="18" y="16"/>
                    <a:pt x="18" y="16"/>
                    <a:pt x="18" y="16"/>
                  </a:cubicBezTo>
                  <a:cubicBezTo>
                    <a:pt x="18" y="8"/>
                    <a:pt x="18" y="8"/>
                    <a:pt x="18" y="8"/>
                  </a:cubicBezTo>
                  <a:cubicBezTo>
                    <a:pt x="18" y="4"/>
                    <a:pt x="15" y="0"/>
                    <a:pt x="1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2" name="Freeform 18">
              <a:extLst>
                <a:ext uri="{FF2B5EF4-FFF2-40B4-BE49-F238E27FC236}">
                  <a16:creationId xmlns:a16="http://schemas.microsoft.com/office/drawing/2014/main" id="{2F08DC0C-8087-4200-8A68-AEB71A977F83}"/>
                </a:ext>
              </a:extLst>
            </p:cNvPr>
            <p:cNvSpPr>
              <a:spLocks/>
            </p:cNvSpPr>
            <p:nvPr/>
          </p:nvSpPr>
          <p:spPr bwMode="auto">
            <a:xfrm>
              <a:off x="927" y="950"/>
              <a:ext cx="462" cy="534"/>
            </a:xfrm>
            <a:custGeom>
              <a:avLst/>
              <a:gdLst>
                <a:gd name="T0" fmla="*/ 31 w 40"/>
                <a:gd name="T1" fmla="*/ 27 h 46"/>
                <a:gd name="T2" fmla="*/ 28 w 40"/>
                <a:gd name="T3" fmla="*/ 26 h 46"/>
                <a:gd name="T4" fmla="*/ 25 w 40"/>
                <a:gd name="T5" fmla="*/ 26 h 46"/>
                <a:gd name="T6" fmla="*/ 32 w 40"/>
                <a:gd name="T7" fmla="*/ 14 h 46"/>
                <a:gd name="T8" fmla="*/ 20 w 40"/>
                <a:gd name="T9" fmla="*/ 0 h 46"/>
                <a:gd name="T10" fmla="*/ 8 w 40"/>
                <a:gd name="T11" fmla="*/ 14 h 46"/>
                <a:gd name="T12" fmla="*/ 15 w 40"/>
                <a:gd name="T13" fmla="*/ 26 h 46"/>
                <a:gd name="T14" fmla="*/ 12 w 40"/>
                <a:gd name="T15" fmla="*/ 26 h 46"/>
                <a:gd name="T16" fmla="*/ 9 w 40"/>
                <a:gd name="T17" fmla="*/ 27 h 46"/>
                <a:gd name="T18" fmla="*/ 0 w 40"/>
                <a:gd name="T19" fmla="*/ 38 h 46"/>
                <a:gd name="T20" fmla="*/ 0 w 40"/>
                <a:gd name="T21" fmla="*/ 46 h 46"/>
                <a:gd name="T22" fmla="*/ 40 w 40"/>
                <a:gd name="T23" fmla="*/ 46 h 46"/>
                <a:gd name="T24" fmla="*/ 40 w 40"/>
                <a:gd name="T25" fmla="*/ 38 h 46"/>
                <a:gd name="T26" fmla="*/ 31 w 40"/>
                <a:gd name="T27" fmla="*/ 27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6">
                  <a:moveTo>
                    <a:pt x="31" y="27"/>
                  </a:moveTo>
                  <a:cubicBezTo>
                    <a:pt x="30" y="26"/>
                    <a:pt x="29" y="26"/>
                    <a:pt x="28" y="26"/>
                  </a:cubicBezTo>
                  <a:cubicBezTo>
                    <a:pt x="25" y="26"/>
                    <a:pt x="25" y="26"/>
                    <a:pt x="25" y="26"/>
                  </a:cubicBezTo>
                  <a:cubicBezTo>
                    <a:pt x="29" y="24"/>
                    <a:pt x="32" y="19"/>
                    <a:pt x="32" y="14"/>
                  </a:cubicBezTo>
                  <a:cubicBezTo>
                    <a:pt x="32" y="6"/>
                    <a:pt x="27" y="0"/>
                    <a:pt x="20" y="0"/>
                  </a:cubicBezTo>
                  <a:cubicBezTo>
                    <a:pt x="14" y="0"/>
                    <a:pt x="8" y="6"/>
                    <a:pt x="8" y="14"/>
                  </a:cubicBezTo>
                  <a:cubicBezTo>
                    <a:pt x="8" y="19"/>
                    <a:pt x="11" y="24"/>
                    <a:pt x="15" y="26"/>
                  </a:cubicBezTo>
                  <a:cubicBezTo>
                    <a:pt x="12" y="26"/>
                    <a:pt x="12" y="26"/>
                    <a:pt x="12" y="26"/>
                  </a:cubicBezTo>
                  <a:cubicBezTo>
                    <a:pt x="11" y="26"/>
                    <a:pt x="10" y="26"/>
                    <a:pt x="9" y="27"/>
                  </a:cubicBezTo>
                  <a:cubicBezTo>
                    <a:pt x="4" y="28"/>
                    <a:pt x="0" y="33"/>
                    <a:pt x="0" y="38"/>
                  </a:cubicBezTo>
                  <a:cubicBezTo>
                    <a:pt x="0" y="46"/>
                    <a:pt x="0" y="46"/>
                    <a:pt x="0" y="46"/>
                  </a:cubicBezTo>
                  <a:cubicBezTo>
                    <a:pt x="40" y="46"/>
                    <a:pt x="40" y="46"/>
                    <a:pt x="40" y="46"/>
                  </a:cubicBezTo>
                  <a:cubicBezTo>
                    <a:pt x="40" y="38"/>
                    <a:pt x="40" y="38"/>
                    <a:pt x="40" y="38"/>
                  </a:cubicBezTo>
                  <a:cubicBezTo>
                    <a:pt x="40" y="33"/>
                    <a:pt x="36" y="28"/>
                    <a:pt x="31"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7" name="Rectangle 196">
            <a:extLst>
              <a:ext uri="{FF2B5EF4-FFF2-40B4-BE49-F238E27FC236}">
                <a16:creationId xmlns:a16="http://schemas.microsoft.com/office/drawing/2014/main" id="{EB1ED8EE-1371-4F31-B475-A7FD22F01C88}"/>
              </a:ext>
            </a:extLst>
          </p:cNvPr>
          <p:cNvSpPr/>
          <p:nvPr/>
        </p:nvSpPr>
        <p:spPr>
          <a:xfrm>
            <a:off x="1690365" y="1864967"/>
            <a:ext cx="417955" cy="21909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Arial" panose="020B0604020202020204" pitchFamily="34" charset="0"/>
              <a:buChar char="•"/>
            </a:pPr>
            <a:endParaRPr lang="en-US" sz="1000" dirty="0">
              <a:solidFill>
                <a:schemeClr val="tx1"/>
              </a:solidFill>
            </a:endParaRPr>
          </a:p>
        </p:txBody>
      </p:sp>
      <p:sp>
        <p:nvSpPr>
          <p:cNvPr id="212" name="Rectangle 211">
            <a:extLst>
              <a:ext uri="{FF2B5EF4-FFF2-40B4-BE49-F238E27FC236}">
                <a16:creationId xmlns:a16="http://schemas.microsoft.com/office/drawing/2014/main" id="{F492C173-DFD6-47CF-9BB4-C8925127E1EE}"/>
              </a:ext>
            </a:extLst>
          </p:cNvPr>
          <p:cNvSpPr/>
          <p:nvPr/>
        </p:nvSpPr>
        <p:spPr>
          <a:xfrm>
            <a:off x="1911645" y="1856712"/>
            <a:ext cx="417955" cy="21909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Arial" panose="020B0604020202020204" pitchFamily="34" charset="0"/>
              <a:buChar char="•"/>
            </a:pPr>
            <a:endParaRPr lang="en-US" sz="1000" dirty="0">
              <a:solidFill>
                <a:schemeClr val="tx1"/>
              </a:solidFill>
            </a:endParaRPr>
          </a:p>
        </p:txBody>
      </p:sp>
      <p:sp>
        <p:nvSpPr>
          <p:cNvPr id="4" name="Rectangle 3">
            <a:extLst>
              <a:ext uri="{FF2B5EF4-FFF2-40B4-BE49-F238E27FC236}">
                <a16:creationId xmlns:a16="http://schemas.microsoft.com/office/drawing/2014/main" id="{43E0D5C7-0986-42B1-8E8C-7B58D0CBD773}"/>
              </a:ext>
            </a:extLst>
          </p:cNvPr>
          <p:cNvSpPr/>
          <p:nvPr/>
        </p:nvSpPr>
        <p:spPr>
          <a:xfrm>
            <a:off x="896983" y="2284572"/>
            <a:ext cx="2831451" cy="39948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0" rtlCol="0" anchor="ctr"/>
          <a:lstStyle/>
          <a:p>
            <a:r>
              <a:rPr lang="en-US" sz="900" dirty="0">
                <a:solidFill>
                  <a:schemeClr val="accent5"/>
                </a:solidFill>
              </a:rPr>
              <a:t>Insurers</a:t>
            </a:r>
          </a:p>
        </p:txBody>
      </p:sp>
      <p:sp>
        <p:nvSpPr>
          <p:cNvPr id="21" name="ZoneTexte 20">
            <a:extLst>
              <a:ext uri="{FF2B5EF4-FFF2-40B4-BE49-F238E27FC236}">
                <a16:creationId xmlns:a16="http://schemas.microsoft.com/office/drawing/2014/main" id="{44BA4EC0-19D7-41DC-B319-396D8267BC37}"/>
              </a:ext>
            </a:extLst>
          </p:cNvPr>
          <p:cNvSpPr txBox="1"/>
          <p:nvPr/>
        </p:nvSpPr>
        <p:spPr>
          <a:xfrm>
            <a:off x="0" y="2276566"/>
            <a:ext cx="830687" cy="369332"/>
          </a:xfrm>
          <a:prstGeom prst="rect">
            <a:avLst/>
          </a:prstGeom>
          <a:noFill/>
        </p:spPr>
        <p:txBody>
          <a:bodyPr wrap="square" rtlCol="0">
            <a:spAutoFit/>
          </a:bodyPr>
          <a:lstStyle/>
          <a:p>
            <a:pPr algn="ctr"/>
            <a:r>
              <a:rPr lang="en-US" sz="900" i="1" dirty="0"/>
              <a:t>Demand side</a:t>
            </a:r>
          </a:p>
        </p:txBody>
      </p:sp>
      <p:pic>
        <p:nvPicPr>
          <p:cNvPr id="106" name="Graphique 105">
            <a:extLst>
              <a:ext uri="{FF2B5EF4-FFF2-40B4-BE49-F238E27FC236}">
                <a16:creationId xmlns:a16="http://schemas.microsoft.com/office/drawing/2014/main" id="{45AA7DA4-1D8B-49F9-8B16-D31A557ECCB2}"/>
              </a:ext>
            </a:extLst>
          </p:cNvPr>
          <p:cNvPicPr>
            <a:picLocks noChangeAspect="1"/>
          </p:cNvPicPr>
          <p:nvPr/>
        </p:nvPicPr>
        <p:blipFill>
          <a:blip r:embed="rId36" cstate="print">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99623" y="2374266"/>
            <a:ext cx="175585" cy="255450"/>
          </a:xfrm>
          <a:prstGeom prst="rect">
            <a:avLst/>
          </a:prstGeom>
        </p:spPr>
      </p:pic>
      <p:sp>
        <p:nvSpPr>
          <p:cNvPr id="154" name="ZoneTexte 95">
            <a:extLst>
              <a:ext uri="{FF2B5EF4-FFF2-40B4-BE49-F238E27FC236}">
                <a16:creationId xmlns:a16="http://schemas.microsoft.com/office/drawing/2014/main" id="{A7269958-7FC5-479F-B17B-49D115F118B6}"/>
              </a:ext>
            </a:extLst>
          </p:cNvPr>
          <p:cNvSpPr txBox="1"/>
          <p:nvPr/>
        </p:nvSpPr>
        <p:spPr>
          <a:xfrm>
            <a:off x="3600050" y="2522474"/>
            <a:ext cx="128384" cy="161583"/>
          </a:xfrm>
          <a:prstGeom prst="rect">
            <a:avLst/>
          </a:prstGeom>
          <a:noFill/>
        </p:spPr>
        <p:txBody>
          <a:bodyPr wrap="square" lIns="0" tIns="0" rIns="0" bIns="0" rtlCol="0">
            <a:spAutoFit/>
          </a:bodyPr>
          <a:lstStyle/>
          <a:p>
            <a:pPr algn="l"/>
            <a:r>
              <a:rPr lang="en-US" sz="1050" dirty="0"/>
              <a:t>…</a:t>
            </a:r>
          </a:p>
        </p:txBody>
      </p:sp>
      <p:pic>
        <p:nvPicPr>
          <p:cNvPr id="158" name="Picture 8" descr="Image result for allianz logo">
            <a:extLst>
              <a:ext uri="{FF2B5EF4-FFF2-40B4-BE49-F238E27FC236}">
                <a16:creationId xmlns:a16="http://schemas.microsoft.com/office/drawing/2014/main" id="{CBF9DABA-0452-45E6-97B6-B4F0B4D0B16E}"/>
              </a:ext>
            </a:extLst>
          </p:cNvPr>
          <p:cNvPicPr>
            <a:picLocks noChangeAspect="1" noChangeArrowheads="1"/>
          </p:cNvPicPr>
          <p:nvPr/>
        </p:nvPicPr>
        <p:blipFill>
          <a:blip r:embed="rId38" cstate="print">
            <a:extLst>
              <a:ext uri="{28A0092B-C50C-407E-A947-70E740481C1C}">
                <a14:useLocalDpi xmlns:a14="http://schemas.microsoft.com/office/drawing/2010/main" val="0"/>
              </a:ext>
            </a:extLst>
          </a:blip>
          <a:srcRect/>
          <a:stretch>
            <a:fillRect/>
          </a:stretch>
        </p:blipFill>
        <p:spPr bwMode="auto">
          <a:xfrm>
            <a:off x="2442400" y="2376584"/>
            <a:ext cx="760505" cy="216744"/>
          </a:xfrm>
          <a:prstGeom prst="rect">
            <a:avLst/>
          </a:prstGeom>
          <a:noFill/>
          <a:extLst>
            <a:ext uri="{909E8E84-426E-40DD-AFC4-6F175D3DCCD1}">
              <a14:hiddenFill xmlns:a14="http://schemas.microsoft.com/office/drawing/2010/main">
                <a:solidFill>
                  <a:srgbClr val="FFFFFF"/>
                </a:solidFill>
              </a14:hiddenFill>
            </a:ext>
          </a:extLst>
        </p:spPr>
      </p:pic>
      <p:pic>
        <p:nvPicPr>
          <p:cNvPr id="159" name="Picture 4" descr="Image result for covea">
            <a:extLst>
              <a:ext uri="{FF2B5EF4-FFF2-40B4-BE49-F238E27FC236}">
                <a16:creationId xmlns:a16="http://schemas.microsoft.com/office/drawing/2014/main" id="{1CB76AC4-4B22-4D69-967B-FAF7F08355A3}"/>
              </a:ext>
            </a:extLst>
          </p:cNvPr>
          <p:cNvPicPr>
            <a:picLocks noChangeAspect="1" noChangeArrowheads="1"/>
          </p:cNvPicPr>
          <p:nvPr/>
        </p:nvPicPr>
        <p:blipFill>
          <a:blip r:embed="rId39" cstate="print">
            <a:extLst>
              <a:ext uri="{28A0092B-C50C-407E-A947-70E740481C1C}">
                <a14:useLocalDpi xmlns:a14="http://schemas.microsoft.com/office/drawing/2010/main" val="0"/>
              </a:ext>
            </a:extLst>
          </a:blip>
          <a:srcRect/>
          <a:stretch>
            <a:fillRect/>
          </a:stretch>
        </p:blipFill>
        <p:spPr bwMode="auto">
          <a:xfrm>
            <a:off x="3220432" y="2364897"/>
            <a:ext cx="253862" cy="253862"/>
          </a:xfrm>
          <a:prstGeom prst="rect">
            <a:avLst/>
          </a:prstGeom>
          <a:noFill/>
          <a:extLst>
            <a:ext uri="{909E8E84-426E-40DD-AFC4-6F175D3DCCD1}">
              <a14:hiddenFill xmlns:a14="http://schemas.microsoft.com/office/drawing/2010/main">
                <a:solidFill>
                  <a:srgbClr val="FFFFFF"/>
                </a:solidFill>
              </a14:hiddenFill>
            </a:ext>
          </a:extLst>
        </p:spPr>
      </p:pic>
      <p:pic>
        <p:nvPicPr>
          <p:cNvPr id="160" name="Picture 6" descr="Image result for axa">
            <a:extLst>
              <a:ext uri="{FF2B5EF4-FFF2-40B4-BE49-F238E27FC236}">
                <a16:creationId xmlns:a16="http://schemas.microsoft.com/office/drawing/2014/main" id="{CC48AE50-DD70-44D0-9C70-ECA5394A9356}"/>
              </a:ext>
            </a:extLst>
          </p:cNvPr>
          <p:cNvPicPr>
            <a:picLocks noChangeAspect="1" noChangeArrowheads="1"/>
          </p:cNvPicPr>
          <p:nvPr/>
        </p:nvPicPr>
        <p:blipFill>
          <a:blip r:embed="rId40" cstate="print">
            <a:extLst>
              <a:ext uri="{28A0092B-C50C-407E-A947-70E740481C1C}">
                <a14:useLocalDpi xmlns:a14="http://schemas.microsoft.com/office/drawing/2010/main" val="0"/>
              </a:ext>
            </a:extLst>
          </a:blip>
          <a:srcRect/>
          <a:stretch>
            <a:fillRect/>
          </a:stretch>
        </p:blipFill>
        <p:spPr bwMode="auto">
          <a:xfrm>
            <a:off x="2107983" y="2352060"/>
            <a:ext cx="268121" cy="268121"/>
          </a:xfrm>
          <a:prstGeom prst="rect">
            <a:avLst/>
          </a:prstGeom>
          <a:noFill/>
          <a:extLst>
            <a:ext uri="{909E8E84-426E-40DD-AFC4-6F175D3DCCD1}">
              <a14:hiddenFill xmlns:a14="http://schemas.microsoft.com/office/drawing/2010/main">
                <a:solidFill>
                  <a:srgbClr val="FFFFFF"/>
                </a:solidFill>
              </a14:hiddenFill>
            </a:ext>
          </a:extLst>
        </p:spPr>
      </p:pic>
      <p:sp>
        <p:nvSpPr>
          <p:cNvPr id="161" name="Bulle narrative : rectangle 116">
            <a:extLst>
              <a:ext uri="{FF2B5EF4-FFF2-40B4-BE49-F238E27FC236}">
                <a16:creationId xmlns:a16="http://schemas.microsoft.com/office/drawing/2014/main" id="{2225136D-99B3-484E-802C-7FC6DAD3D7E7}"/>
              </a:ext>
            </a:extLst>
          </p:cNvPr>
          <p:cNvSpPr/>
          <p:nvPr/>
        </p:nvSpPr>
        <p:spPr>
          <a:xfrm>
            <a:off x="1979423" y="3014690"/>
            <a:ext cx="4754491" cy="2049166"/>
          </a:xfrm>
          <a:prstGeom prst="wedgeRectCallout">
            <a:avLst>
              <a:gd name="adj1" fmla="val -62755"/>
              <a:gd name="adj2" fmla="val 20942"/>
            </a:avLst>
          </a:prstGeom>
          <a:solidFill>
            <a:schemeClr val="bg1"/>
          </a:solidFill>
          <a:ln w="12700">
            <a:solidFill>
              <a:schemeClr val="accent1">
                <a:lumMod val="20000"/>
                <a:lumOff val="80000"/>
              </a:schemeClr>
            </a:solidFill>
          </a:ln>
          <a:effectLst>
            <a:outerShdw blurRad="50800" dist="38100" dir="2700000" algn="tl"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tIns="46800" rtlCol="0" anchor="t"/>
          <a:lstStyle/>
          <a:p>
            <a:pPr algn="ctr">
              <a:spcAft>
                <a:spcPts val="1200"/>
              </a:spcAft>
            </a:pPr>
            <a:r>
              <a:rPr lang="en-US" sz="1000" b="1" dirty="0">
                <a:solidFill>
                  <a:schemeClr val="tx1"/>
                </a:solidFill>
              </a:rPr>
              <a:t>Risk #2 </a:t>
            </a:r>
          </a:p>
          <a:p>
            <a:pPr marL="171450" indent="-171450" algn="l">
              <a:spcAft>
                <a:spcPts val="600"/>
              </a:spcAft>
              <a:buFont typeface="Arial" panose="020B0604020202020204" pitchFamily="34" charset="0"/>
              <a:buChar char="•"/>
            </a:pPr>
            <a:r>
              <a:rPr lang="en-US" sz="1000" b="1" dirty="0">
                <a:solidFill>
                  <a:schemeClr val="tx1"/>
                </a:solidFill>
              </a:rPr>
              <a:t>Risk:</a:t>
            </a:r>
            <a:r>
              <a:rPr lang="en-US" sz="1000" dirty="0">
                <a:solidFill>
                  <a:schemeClr val="tx1"/>
                </a:solidFill>
              </a:rPr>
              <a:t> </a:t>
            </a:r>
            <a:r>
              <a:rPr lang="en-US" sz="1000" dirty="0" err="1">
                <a:solidFill>
                  <a:schemeClr val="tx1"/>
                </a:solidFill>
              </a:rPr>
              <a:t>Sinapps</a:t>
            </a:r>
            <a:r>
              <a:rPr lang="en-US" sz="1000" dirty="0">
                <a:solidFill>
                  <a:schemeClr val="tx1"/>
                </a:solidFill>
              </a:rPr>
              <a:t> could leverage its technical solution to build a </a:t>
            </a:r>
            <a:r>
              <a:rPr lang="en-US" sz="1000" dirty="0">
                <a:solidFill>
                  <a:schemeClr val="accent5">
                    <a:lumMod val="75000"/>
                  </a:schemeClr>
                </a:solidFill>
              </a:rPr>
              <a:t>platform aggregating craftsmen</a:t>
            </a:r>
            <a:r>
              <a:rPr lang="en-US" sz="1000" dirty="0">
                <a:solidFill>
                  <a:schemeClr val="tx1"/>
                </a:solidFill>
              </a:rPr>
              <a:t> and </a:t>
            </a:r>
            <a:r>
              <a:rPr lang="en-US" sz="1000" dirty="0">
                <a:solidFill>
                  <a:schemeClr val="accent5">
                    <a:lumMod val="75000"/>
                  </a:schemeClr>
                </a:solidFill>
              </a:rPr>
              <a:t>becomes a REN provider</a:t>
            </a:r>
          </a:p>
          <a:p>
            <a:pPr marL="171450" indent="-171450" algn="l">
              <a:spcAft>
                <a:spcPts val="300"/>
              </a:spcAft>
              <a:buFont typeface="Arial" panose="020B0604020202020204" pitchFamily="34" charset="0"/>
              <a:buChar char="•"/>
            </a:pPr>
            <a:r>
              <a:rPr lang="en-US" sz="1000" b="1" dirty="0">
                <a:solidFill>
                  <a:schemeClr val="tx1"/>
                </a:solidFill>
              </a:rPr>
              <a:t>Assessment: </a:t>
            </a:r>
            <a:r>
              <a:rPr lang="en-US" sz="1000" dirty="0">
                <a:solidFill>
                  <a:schemeClr val="tx1"/>
                </a:solidFill>
              </a:rPr>
              <a:t>This risk appears </a:t>
            </a:r>
            <a:r>
              <a:rPr lang="en-US" sz="1000" dirty="0">
                <a:solidFill>
                  <a:schemeClr val="accent5">
                    <a:lumMod val="75000"/>
                  </a:schemeClr>
                </a:solidFill>
              </a:rPr>
              <a:t>highly</a:t>
            </a:r>
            <a:r>
              <a:rPr lang="en-US" sz="1000" dirty="0">
                <a:solidFill>
                  <a:schemeClr val="accent5"/>
                </a:solidFill>
              </a:rPr>
              <a:t> </a:t>
            </a:r>
            <a:r>
              <a:rPr lang="en-US" sz="1000" dirty="0">
                <a:solidFill>
                  <a:schemeClr val="accent5">
                    <a:lumMod val="75000"/>
                  </a:schemeClr>
                </a:solidFill>
              </a:rPr>
              <a:t>improbable</a:t>
            </a:r>
            <a:r>
              <a:rPr lang="en-US" sz="1000" dirty="0">
                <a:solidFill>
                  <a:schemeClr val="accent5"/>
                </a:solidFill>
              </a:rPr>
              <a:t> </a:t>
            </a:r>
            <a:r>
              <a:rPr lang="en-US" sz="1000" dirty="0">
                <a:solidFill>
                  <a:schemeClr val="tx1"/>
                </a:solidFill>
              </a:rPr>
              <a:t>as </a:t>
            </a:r>
            <a:r>
              <a:rPr lang="en-US" sz="1000" dirty="0" err="1">
                <a:solidFill>
                  <a:schemeClr val="tx1"/>
                </a:solidFill>
              </a:rPr>
              <a:t>Darva</a:t>
            </a:r>
            <a:r>
              <a:rPr lang="en-US" sz="1000" dirty="0">
                <a:solidFill>
                  <a:schemeClr val="tx1"/>
                </a:solidFill>
              </a:rPr>
              <a:t> is an IT company with activities far from </a:t>
            </a:r>
            <a:r>
              <a:rPr lang="en-US" sz="1000" dirty="0">
                <a:solidFill>
                  <a:schemeClr val="accent5">
                    <a:lumMod val="75000"/>
                  </a:schemeClr>
                </a:solidFill>
              </a:rPr>
              <a:t>« in-kind » reparation</a:t>
            </a:r>
            <a:r>
              <a:rPr lang="en-US" sz="1000" dirty="0">
                <a:solidFill>
                  <a:schemeClr val="tx1"/>
                </a:solidFill>
              </a:rPr>
              <a:t>. Indeed, being a REN provider requires:</a:t>
            </a:r>
          </a:p>
          <a:p>
            <a:pPr marL="628650" lvl="1" indent="-171450">
              <a:spcAft>
                <a:spcPts val="300"/>
              </a:spcAft>
              <a:buFont typeface="Courier New" panose="02070309020205020404" pitchFamily="49" charset="0"/>
              <a:buChar char="o"/>
            </a:pPr>
            <a:r>
              <a:rPr lang="en-US" sz="1000" dirty="0">
                <a:solidFill>
                  <a:schemeClr val="tx1"/>
                </a:solidFill>
              </a:rPr>
              <a:t>To </a:t>
            </a:r>
            <a:r>
              <a:rPr lang="en-US" sz="1000" dirty="0">
                <a:solidFill>
                  <a:schemeClr val="accent5">
                    <a:lumMod val="75000"/>
                  </a:schemeClr>
                </a:solidFill>
              </a:rPr>
              <a:t>unify and lead </a:t>
            </a:r>
            <a:r>
              <a:rPr lang="en-US" sz="1000" dirty="0">
                <a:solidFill>
                  <a:schemeClr val="tx1"/>
                </a:solidFill>
              </a:rPr>
              <a:t>a </a:t>
            </a:r>
            <a:r>
              <a:rPr lang="en-US" sz="1000" dirty="0">
                <a:solidFill>
                  <a:schemeClr val="accent5">
                    <a:lumMod val="75000"/>
                  </a:schemeClr>
                </a:solidFill>
              </a:rPr>
              <a:t>craftsmen network</a:t>
            </a:r>
          </a:p>
          <a:p>
            <a:pPr marL="628650" lvl="1" indent="-171450">
              <a:spcAft>
                <a:spcPts val="300"/>
              </a:spcAft>
              <a:buFont typeface="Courier New" panose="02070309020205020404" pitchFamily="49" charset="0"/>
              <a:buChar char="o"/>
            </a:pPr>
            <a:r>
              <a:rPr lang="en-US" sz="1000" dirty="0">
                <a:solidFill>
                  <a:schemeClr val="tx1"/>
                </a:solidFill>
              </a:rPr>
              <a:t>To </a:t>
            </a:r>
            <a:r>
              <a:rPr lang="en-US" sz="1000" dirty="0">
                <a:solidFill>
                  <a:schemeClr val="accent5">
                    <a:lumMod val="75000"/>
                  </a:schemeClr>
                </a:solidFill>
              </a:rPr>
              <a:t>employ work managers </a:t>
            </a:r>
            <a:r>
              <a:rPr lang="en-US" sz="1000" dirty="0">
                <a:solidFill>
                  <a:schemeClr val="tx1"/>
                </a:solidFill>
              </a:rPr>
              <a:t>that ensure the monitoring on worksite</a:t>
            </a:r>
          </a:p>
          <a:p>
            <a:pPr marL="628650" lvl="1" indent="-171450">
              <a:spcAft>
                <a:spcPts val="300"/>
              </a:spcAft>
              <a:buFont typeface="Courier New" panose="02070309020205020404" pitchFamily="49" charset="0"/>
              <a:buChar char="o"/>
            </a:pPr>
            <a:r>
              <a:rPr lang="en-US" sz="1000" dirty="0">
                <a:solidFill>
                  <a:schemeClr val="tx1"/>
                </a:solidFill>
              </a:rPr>
              <a:t>To </a:t>
            </a:r>
            <a:r>
              <a:rPr lang="en-US" sz="1000" dirty="0">
                <a:solidFill>
                  <a:schemeClr val="accent5">
                    <a:lumMod val="75000"/>
                  </a:schemeClr>
                </a:solidFill>
              </a:rPr>
              <a:t>carry the execution risk</a:t>
            </a:r>
          </a:p>
        </p:txBody>
      </p:sp>
      <p:grpSp>
        <p:nvGrpSpPr>
          <p:cNvPr id="162" name="Group 4">
            <a:extLst>
              <a:ext uri="{FF2B5EF4-FFF2-40B4-BE49-F238E27FC236}">
                <a16:creationId xmlns:a16="http://schemas.microsoft.com/office/drawing/2014/main" id="{026F6EB6-61A8-467A-B0D6-633F5C91C404}"/>
              </a:ext>
            </a:extLst>
          </p:cNvPr>
          <p:cNvGrpSpPr>
            <a:grpSpLocks noChangeAspect="1"/>
          </p:cNvGrpSpPr>
          <p:nvPr/>
        </p:nvGrpSpPr>
        <p:grpSpPr bwMode="auto">
          <a:xfrm>
            <a:off x="4878912" y="3011336"/>
            <a:ext cx="217267" cy="257654"/>
            <a:chOff x="811" y="719"/>
            <a:chExt cx="694" cy="823"/>
          </a:xfrm>
          <a:solidFill>
            <a:schemeClr val="accent3"/>
          </a:solidFill>
        </p:grpSpPr>
        <p:sp>
          <p:nvSpPr>
            <p:cNvPr id="163" name="Freeform 5">
              <a:extLst>
                <a:ext uri="{FF2B5EF4-FFF2-40B4-BE49-F238E27FC236}">
                  <a16:creationId xmlns:a16="http://schemas.microsoft.com/office/drawing/2014/main" id="{74ED7926-A285-4A87-AF21-559AEFE6E21E}"/>
                </a:ext>
              </a:extLst>
            </p:cNvPr>
            <p:cNvSpPr>
              <a:spLocks/>
            </p:cNvSpPr>
            <p:nvPr/>
          </p:nvSpPr>
          <p:spPr bwMode="auto">
            <a:xfrm>
              <a:off x="811" y="800"/>
              <a:ext cx="93" cy="742"/>
            </a:xfrm>
            <a:custGeom>
              <a:avLst/>
              <a:gdLst>
                <a:gd name="T0" fmla="*/ 4 w 8"/>
                <a:gd name="T1" fmla="*/ 0 h 64"/>
                <a:gd name="T2" fmla="*/ 0 w 8"/>
                <a:gd name="T3" fmla="*/ 4 h 64"/>
                <a:gd name="T4" fmla="*/ 0 w 8"/>
                <a:gd name="T5" fmla="*/ 64 h 64"/>
                <a:gd name="T6" fmla="*/ 8 w 8"/>
                <a:gd name="T7" fmla="*/ 64 h 64"/>
                <a:gd name="T8" fmla="*/ 8 w 8"/>
                <a:gd name="T9" fmla="*/ 4 h 64"/>
                <a:gd name="T10" fmla="*/ 4 w 8"/>
                <a:gd name="T11" fmla="*/ 0 h 64"/>
              </a:gdLst>
              <a:ahLst/>
              <a:cxnLst>
                <a:cxn ang="0">
                  <a:pos x="T0" y="T1"/>
                </a:cxn>
                <a:cxn ang="0">
                  <a:pos x="T2" y="T3"/>
                </a:cxn>
                <a:cxn ang="0">
                  <a:pos x="T4" y="T5"/>
                </a:cxn>
                <a:cxn ang="0">
                  <a:pos x="T6" y="T7"/>
                </a:cxn>
                <a:cxn ang="0">
                  <a:pos x="T8" y="T9"/>
                </a:cxn>
                <a:cxn ang="0">
                  <a:pos x="T10" y="T11"/>
                </a:cxn>
              </a:cxnLst>
              <a:rect l="0" t="0" r="r" b="b"/>
              <a:pathLst>
                <a:path w="8" h="64">
                  <a:moveTo>
                    <a:pt x="4" y="0"/>
                  </a:moveTo>
                  <a:cubicBezTo>
                    <a:pt x="2" y="0"/>
                    <a:pt x="0" y="2"/>
                    <a:pt x="0" y="4"/>
                  </a:cubicBezTo>
                  <a:cubicBezTo>
                    <a:pt x="0" y="64"/>
                    <a:pt x="0" y="64"/>
                    <a:pt x="0" y="64"/>
                  </a:cubicBezTo>
                  <a:cubicBezTo>
                    <a:pt x="8" y="64"/>
                    <a:pt x="8" y="64"/>
                    <a:pt x="8" y="64"/>
                  </a:cubicBezTo>
                  <a:cubicBezTo>
                    <a:pt x="8" y="4"/>
                    <a:pt x="8" y="4"/>
                    <a:pt x="8" y="4"/>
                  </a:cubicBezTo>
                  <a:cubicBezTo>
                    <a:pt x="8" y="2"/>
                    <a:pt x="7"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4" name="Freeform 6">
              <a:extLst>
                <a:ext uri="{FF2B5EF4-FFF2-40B4-BE49-F238E27FC236}">
                  <a16:creationId xmlns:a16="http://schemas.microsoft.com/office/drawing/2014/main" id="{B65D7AB3-FFAD-4B48-9204-19862DFCBD32}"/>
                </a:ext>
              </a:extLst>
            </p:cNvPr>
            <p:cNvSpPr>
              <a:spLocks/>
            </p:cNvSpPr>
            <p:nvPr/>
          </p:nvSpPr>
          <p:spPr bwMode="auto">
            <a:xfrm>
              <a:off x="950" y="719"/>
              <a:ext cx="555" cy="741"/>
            </a:xfrm>
            <a:custGeom>
              <a:avLst/>
              <a:gdLst>
                <a:gd name="T0" fmla="*/ 0 w 48"/>
                <a:gd name="T1" fmla="*/ 16 h 64"/>
                <a:gd name="T2" fmla="*/ 0 w 48"/>
                <a:gd name="T3" fmla="*/ 48 h 64"/>
                <a:gd name="T4" fmla="*/ 48 w 48"/>
                <a:gd name="T5" fmla="*/ 44 h 64"/>
                <a:gd name="T6" fmla="*/ 48 w 48"/>
                <a:gd name="T7" fmla="*/ 12 h 64"/>
                <a:gd name="T8" fmla="*/ 0 w 48"/>
                <a:gd name="T9" fmla="*/ 16 h 64"/>
              </a:gdLst>
              <a:ahLst/>
              <a:cxnLst>
                <a:cxn ang="0">
                  <a:pos x="T0" y="T1"/>
                </a:cxn>
                <a:cxn ang="0">
                  <a:pos x="T2" y="T3"/>
                </a:cxn>
                <a:cxn ang="0">
                  <a:pos x="T4" y="T5"/>
                </a:cxn>
                <a:cxn ang="0">
                  <a:pos x="T6" y="T7"/>
                </a:cxn>
                <a:cxn ang="0">
                  <a:pos x="T8" y="T9"/>
                </a:cxn>
              </a:cxnLst>
              <a:rect l="0" t="0" r="r" b="b"/>
              <a:pathLst>
                <a:path w="48" h="64">
                  <a:moveTo>
                    <a:pt x="0" y="16"/>
                  </a:moveTo>
                  <a:cubicBezTo>
                    <a:pt x="0" y="48"/>
                    <a:pt x="0" y="48"/>
                    <a:pt x="0" y="48"/>
                  </a:cubicBezTo>
                  <a:cubicBezTo>
                    <a:pt x="24" y="32"/>
                    <a:pt x="24" y="64"/>
                    <a:pt x="48" y="44"/>
                  </a:cubicBezTo>
                  <a:cubicBezTo>
                    <a:pt x="48" y="12"/>
                    <a:pt x="48" y="12"/>
                    <a:pt x="48" y="12"/>
                  </a:cubicBezTo>
                  <a:cubicBezTo>
                    <a:pt x="24" y="32"/>
                    <a:pt x="24" y="0"/>
                    <a:pt x="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17" name="ZoneTexte 99">
            <a:extLst>
              <a:ext uri="{FF2B5EF4-FFF2-40B4-BE49-F238E27FC236}">
                <a16:creationId xmlns:a16="http://schemas.microsoft.com/office/drawing/2014/main" id="{7323A752-E561-4CB5-87BC-FA95948E9BEC}"/>
              </a:ext>
            </a:extLst>
          </p:cNvPr>
          <p:cNvSpPr txBox="1"/>
          <p:nvPr/>
        </p:nvSpPr>
        <p:spPr>
          <a:xfrm>
            <a:off x="8889682" y="586053"/>
            <a:ext cx="1016318" cy="169277"/>
          </a:xfrm>
          <a:prstGeom prst="rect">
            <a:avLst/>
          </a:prstGeom>
          <a:solidFill>
            <a:schemeClr val="bg1"/>
          </a:solidFill>
        </p:spPr>
        <p:txBody>
          <a:bodyPr wrap="square" lIns="144000" rIns="144000" bIns="0" anchor="ctr">
            <a:spAutoFit/>
          </a:bodyPr>
          <a:lstStyle>
            <a:defPPr>
              <a:defRPr lang="fr-FR"/>
            </a:defPPr>
            <a:lvl1pPr algn="ctr">
              <a:defRPr sz="1100" b="1">
                <a:solidFill>
                  <a:srgbClr val="009DB0"/>
                </a:solidFill>
                <a:latin typeface="+mj-lt"/>
              </a:defRPr>
            </a:lvl1pPr>
          </a:lstStyle>
          <a:p>
            <a:pPr marL="0" marR="0" indent="0" algn="ctr" defTabSz="914400" rtl="0" eaLnBrk="1" fontAlgn="base" latinLnBrk="0" hangingPunct="1">
              <a:lnSpc>
                <a:spcPct val="100000"/>
              </a:lnSpc>
              <a:spcBef>
                <a:spcPct val="0"/>
              </a:spcBef>
              <a:spcAft>
                <a:spcPct val="0"/>
              </a:spcAft>
              <a:buClrTx/>
              <a:buSzTx/>
              <a:buFontTx/>
              <a:buNone/>
              <a:tabLst/>
            </a:pPr>
            <a:r>
              <a:rPr lang="en-US" sz="800" i="1" dirty="0"/>
              <a:t>2</a:t>
            </a:r>
            <a:r>
              <a:rPr kumimoji="0" lang="en-US" sz="800" i="1" u="none" strike="noStrike" cap="none" normalizeH="0" baseline="0" dirty="0">
                <a:ln>
                  <a:noFill/>
                </a:ln>
                <a:effectLst/>
                <a:latin typeface="+mj-lt"/>
              </a:rPr>
              <a:t>. </a:t>
            </a:r>
            <a:r>
              <a:rPr lang="en-US" sz="800" i="1" dirty="0"/>
              <a:t>Risk #2</a:t>
            </a:r>
            <a:endParaRPr kumimoji="0" lang="en-US" sz="800" i="1" u="none" strike="noStrike" cap="none" normalizeH="0" baseline="0" dirty="0">
              <a:ln>
                <a:noFill/>
              </a:ln>
              <a:effectLst/>
              <a:latin typeface="+mj-lt"/>
            </a:endParaRPr>
          </a:p>
        </p:txBody>
      </p:sp>
      <p:sp>
        <p:nvSpPr>
          <p:cNvPr id="124" name="Rectangle 123">
            <a:extLst>
              <a:ext uri="{FF2B5EF4-FFF2-40B4-BE49-F238E27FC236}">
                <a16:creationId xmlns:a16="http://schemas.microsoft.com/office/drawing/2014/main" id="{E0D47348-BFE8-418A-B016-501C8F70191D}"/>
              </a:ext>
            </a:extLst>
          </p:cNvPr>
          <p:cNvSpPr/>
          <p:nvPr/>
        </p:nvSpPr>
        <p:spPr>
          <a:xfrm>
            <a:off x="9034671" y="72798"/>
            <a:ext cx="684094" cy="450621"/>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Arial" panose="020B0604020202020204" pitchFamily="34" charset="0"/>
              <a:buChar char="•"/>
            </a:pPr>
            <a:endParaRPr lang="en-US" sz="1000" dirty="0">
              <a:solidFill>
                <a:schemeClr val="tx1"/>
              </a:solidFill>
            </a:endParaRPr>
          </a:p>
        </p:txBody>
      </p:sp>
      <p:sp>
        <p:nvSpPr>
          <p:cNvPr id="142" name="Rectangle 141">
            <a:extLst>
              <a:ext uri="{FF2B5EF4-FFF2-40B4-BE49-F238E27FC236}">
                <a16:creationId xmlns:a16="http://schemas.microsoft.com/office/drawing/2014/main" id="{B7EB0D52-8CBD-44A8-B259-5F115C19A491}"/>
              </a:ext>
            </a:extLst>
          </p:cNvPr>
          <p:cNvSpPr/>
          <p:nvPr/>
        </p:nvSpPr>
        <p:spPr>
          <a:xfrm>
            <a:off x="9112759" y="424396"/>
            <a:ext cx="568370" cy="63914"/>
          </a:xfrm>
          <a:prstGeom prst="rect">
            <a:avLst/>
          </a:prstGeom>
          <a:solidFill>
            <a:schemeClr val="accent5">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Arial" panose="020B0604020202020204" pitchFamily="34" charset="0"/>
              <a:buChar char="•"/>
            </a:pPr>
            <a:endParaRPr lang="en-US" sz="1000" dirty="0">
              <a:solidFill>
                <a:schemeClr val="accent5">
                  <a:lumMod val="20000"/>
                  <a:lumOff val="80000"/>
                </a:schemeClr>
              </a:solidFill>
            </a:endParaRPr>
          </a:p>
        </p:txBody>
      </p:sp>
      <p:sp>
        <p:nvSpPr>
          <p:cNvPr id="143" name="Rectangle 142">
            <a:extLst>
              <a:ext uri="{FF2B5EF4-FFF2-40B4-BE49-F238E27FC236}">
                <a16:creationId xmlns:a16="http://schemas.microsoft.com/office/drawing/2014/main" id="{6B5CE2D5-BDAF-4C2C-BA94-C9C82647B971}"/>
              </a:ext>
            </a:extLst>
          </p:cNvPr>
          <p:cNvSpPr/>
          <p:nvPr/>
        </p:nvSpPr>
        <p:spPr>
          <a:xfrm>
            <a:off x="9072308" y="182296"/>
            <a:ext cx="92661" cy="224680"/>
          </a:xfrm>
          <a:prstGeom prst="rect">
            <a:avLst/>
          </a:prstGeom>
          <a:solidFill>
            <a:schemeClr val="accent5"/>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Arial" panose="020B0604020202020204" pitchFamily="34" charset="0"/>
              <a:buChar char="•"/>
            </a:pPr>
            <a:endParaRPr lang="en-US" sz="1000" dirty="0">
              <a:solidFill>
                <a:schemeClr val="tx1"/>
              </a:solidFill>
            </a:endParaRPr>
          </a:p>
        </p:txBody>
      </p:sp>
      <p:sp>
        <p:nvSpPr>
          <p:cNvPr id="173" name="Rectangle 172">
            <a:extLst>
              <a:ext uri="{FF2B5EF4-FFF2-40B4-BE49-F238E27FC236}">
                <a16:creationId xmlns:a16="http://schemas.microsoft.com/office/drawing/2014/main" id="{12CF5400-8130-4C36-8441-6F18A54EAB6C}"/>
              </a:ext>
            </a:extLst>
          </p:cNvPr>
          <p:cNvSpPr/>
          <p:nvPr/>
        </p:nvSpPr>
        <p:spPr>
          <a:xfrm>
            <a:off x="9112759" y="107907"/>
            <a:ext cx="568370" cy="63914"/>
          </a:xfrm>
          <a:prstGeom prst="rect">
            <a:avLst/>
          </a:prstGeom>
          <a:solidFill>
            <a:schemeClr val="accent5">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Arial" panose="020B0604020202020204" pitchFamily="34" charset="0"/>
              <a:buChar char="•"/>
            </a:pPr>
            <a:endParaRPr lang="en-US" sz="1000" dirty="0">
              <a:solidFill>
                <a:schemeClr val="accent5">
                  <a:lumMod val="20000"/>
                  <a:lumOff val="80000"/>
                </a:schemeClr>
              </a:solidFill>
            </a:endParaRPr>
          </a:p>
        </p:txBody>
      </p:sp>
      <p:sp>
        <p:nvSpPr>
          <p:cNvPr id="174" name="Rectangle 173">
            <a:extLst>
              <a:ext uri="{FF2B5EF4-FFF2-40B4-BE49-F238E27FC236}">
                <a16:creationId xmlns:a16="http://schemas.microsoft.com/office/drawing/2014/main" id="{E456CD77-671C-432C-92EF-A57CEC085AB9}"/>
              </a:ext>
            </a:extLst>
          </p:cNvPr>
          <p:cNvSpPr/>
          <p:nvPr/>
        </p:nvSpPr>
        <p:spPr>
          <a:xfrm>
            <a:off x="9198317" y="212701"/>
            <a:ext cx="150670" cy="163871"/>
          </a:xfrm>
          <a:prstGeom prst="rect">
            <a:avLst/>
          </a:prstGeom>
          <a:solidFill>
            <a:schemeClr val="accent5">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endParaRPr lang="en-US" sz="1000" dirty="0">
              <a:solidFill>
                <a:schemeClr val="tx1"/>
              </a:solidFill>
            </a:endParaRPr>
          </a:p>
        </p:txBody>
      </p:sp>
      <p:sp>
        <p:nvSpPr>
          <p:cNvPr id="179" name="Rectangle 178">
            <a:extLst>
              <a:ext uri="{FF2B5EF4-FFF2-40B4-BE49-F238E27FC236}">
                <a16:creationId xmlns:a16="http://schemas.microsoft.com/office/drawing/2014/main" id="{4CCDD4FF-C268-44FF-854A-367865EF23F4}"/>
              </a:ext>
            </a:extLst>
          </p:cNvPr>
          <p:cNvSpPr/>
          <p:nvPr/>
        </p:nvSpPr>
        <p:spPr>
          <a:xfrm>
            <a:off x="9382335" y="212700"/>
            <a:ext cx="298794" cy="163872"/>
          </a:xfrm>
          <a:prstGeom prst="rect">
            <a:avLst/>
          </a:prstGeom>
          <a:solidFill>
            <a:schemeClr val="accent5">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endParaRPr lang="en-US" sz="1000" dirty="0">
              <a:solidFill>
                <a:schemeClr val="tx1"/>
              </a:solidFill>
            </a:endParaRPr>
          </a:p>
        </p:txBody>
      </p:sp>
      <p:sp>
        <p:nvSpPr>
          <p:cNvPr id="180" name="Rectangle 179">
            <a:extLst>
              <a:ext uri="{FF2B5EF4-FFF2-40B4-BE49-F238E27FC236}">
                <a16:creationId xmlns:a16="http://schemas.microsoft.com/office/drawing/2014/main" id="{6216DA4C-BFB7-439F-9097-8EDF1DDFEAAE}"/>
              </a:ext>
            </a:extLst>
          </p:cNvPr>
          <p:cNvSpPr/>
          <p:nvPr/>
        </p:nvSpPr>
        <p:spPr>
          <a:xfrm>
            <a:off x="9405524" y="246921"/>
            <a:ext cx="120750" cy="95431"/>
          </a:xfrm>
          <a:prstGeom prst="rect">
            <a:avLst/>
          </a:prstGeom>
          <a:solidFill>
            <a:schemeClr val="bg1">
              <a:lumMod val="95000"/>
            </a:schemeClr>
          </a:solidFill>
          <a:ln w="317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endParaRPr lang="en-US" sz="1000" dirty="0">
              <a:solidFill>
                <a:schemeClr val="tx1"/>
              </a:solidFill>
            </a:endParaRPr>
          </a:p>
        </p:txBody>
      </p:sp>
      <p:sp>
        <p:nvSpPr>
          <p:cNvPr id="181" name="Rectangle 180">
            <a:extLst>
              <a:ext uri="{FF2B5EF4-FFF2-40B4-BE49-F238E27FC236}">
                <a16:creationId xmlns:a16="http://schemas.microsoft.com/office/drawing/2014/main" id="{C3DA98EC-EFF8-4F41-AB2A-0CC5B5635747}"/>
              </a:ext>
            </a:extLst>
          </p:cNvPr>
          <p:cNvSpPr/>
          <p:nvPr/>
        </p:nvSpPr>
        <p:spPr>
          <a:xfrm>
            <a:off x="9537190" y="246921"/>
            <a:ext cx="120750" cy="95431"/>
          </a:xfrm>
          <a:prstGeom prst="rect">
            <a:avLst/>
          </a:prstGeom>
          <a:solidFill>
            <a:schemeClr val="bg1">
              <a:lumMod val="95000"/>
            </a:schemeClr>
          </a:solidFill>
          <a:ln w="317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Arial" panose="020B0604020202020204" pitchFamily="34" charset="0"/>
              <a:buChar char="•"/>
            </a:pPr>
            <a:endParaRPr lang="en-US" sz="1000" dirty="0">
              <a:solidFill>
                <a:schemeClr val="tx1"/>
              </a:solidFill>
            </a:endParaRPr>
          </a:p>
        </p:txBody>
      </p:sp>
      <p:pic>
        <p:nvPicPr>
          <p:cNvPr id="126" name="Picture 232">
            <a:extLst>
              <a:ext uri="{FF2B5EF4-FFF2-40B4-BE49-F238E27FC236}">
                <a16:creationId xmlns:a16="http://schemas.microsoft.com/office/drawing/2014/main" id="{1D9474D7-EC4F-47FB-A702-F2D0539F5BFD}"/>
              </a:ext>
            </a:extLst>
          </p:cNvPr>
          <p:cNvPicPr>
            <a:picLocks noChangeAspect="1"/>
          </p:cNvPicPr>
          <p:nvPr/>
        </p:nvPicPr>
        <p:blipFill>
          <a:blip r:embed="rId41"/>
          <a:stretch>
            <a:fillRect/>
          </a:stretch>
        </p:blipFill>
        <p:spPr>
          <a:xfrm>
            <a:off x="357639" y="4913138"/>
            <a:ext cx="594935" cy="215513"/>
          </a:xfrm>
          <a:prstGeom prst="rect">
            <a:avLst/>
          </a:prstGeom>
        </p:spPr>
      </p:pic>
      <p:pic>
        <p:nvPicPr>
          <p:cNvPr id="194" name="Graphique 51" descr="Loupe avec un remplissage uni">
            <a:extLst>
              <a:ext uri="{FF2B5EF4-FFF2-40B4-BE49-F238E27FC236}">
                <a16:creationId xmlns:a16="http://schemas.microsoft.com/office/drawing/2014/main" id="{2C85D01F-3077-42C9-BE1D-22A20A1A74AF}"/>
              </a:ext>
            </a:extLst>
          </p:cNvPr>
          <p:cNvPicPr>
            <a:picLocks noChangeAspect="1"/>
          </p:cNvPicPr>
          <p:nvPr/>
        </p:nvPicPr>
        <p:blipFill>
          <a:blip r:embed="rId42" cstate="print">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940350" y="4895150"/>
            <a:ext cx="229161" cy="229161"/>
          </a:xfrm>
          <a:prstGeom prst="rect">
            <a:avLst/>
          </a:prstGeom>
        </p:spPr>
      </p:pic>
      <p:grpSp>
        <p:nvGrpSpPr>
          <p:cNvPr id="195" name="Group 4">
            <a:extLst>
              <a:ext uri="{FF2B5EF4-FFF2-40B4-BE49-F238E27FC236}">
                <a16:creationId xmlns:a16="http://schemas.microsoft.com/office/drawing/2014/main" id="{6BE2595E-D45F-48B5-9A15-AB542E2F800C}"/>
              </a:ext>
            </a:extLst>
          </p:cNvPr>
          <p:cNvGrpSpPr>
            <a:grpSpLocks noChangeAspect="1"/>
          </p:cNvGrpSpPr>
          <p:nvPr/>
        </p:nvGrpSpPr>
        <p:grpSpPr bwMode="auto">
          <a:xfrm>
            <a:off x="397578" y="6443654"/>
            <a:ext cx="217267" cy="257654"/>
            <a:chOff x="811" y="719"/>
            <a:chExt cx="694" cy="823"/>
          </a:xfrm>
          <a:solidFill>
            <a:schemeClr val="accent3"/>
          </a:solidFill>
        </p:grpSpPr>
        <p:sp>
          <p:nvSpPr>
            <p:cNvPr id="196" name="Freeform 5">
              <a:extLst>
                <a:ext uri="{FF2B5EF4-FFF2-40B4-BE49-F238E27FC236}">
                  <a16:creationId xmlns:a16="http://schemas.microsoft.com/office/drawing/2014/main" id="{6DD8D695-74B5-4DAC-ABDF-D9C66C48E5C3}"/>
                </a:ext>
              </a:extLst>
            </p:cNvPr>
            <p:cNvSpPr>
              <a:spLocks/>
            </p:cNvSpPr>
            <p:nvPr/>
          </p:nvSpPr>
          <p:spPr bwMode="auto">
            <a:xfrm>
              <a:off x="811" y="800"/>
              <a:ext cx="93" cy="742"/>
            </a:xfrm>
            <a:custGeom>
              <a:avLst/>
              <a:gdLst>
                <a:gd name="T0" fmla="*/ 4 w 8"/>
                <a:gd name="T1" fmla="*/ 0 h 64"/>
                <a:gd name="T2" fmla="*/ 0 w 8"/>
                <a:gd name="T3" fmla="*/ 4 h 64"/>
                <a:gd name="T4" fmla="*/ 0 w 8"/>
                <a:gd name="T5" fmla="*/ 64 h 64"/>
                <a:gd name="T6" fmla="*/ 8 w 8"/>
                <a:gd name="T7" fmla="*/ 64 h 64"/>
                <a:gd name="T8" fmla="*/ 8 w 8"/>
                <a:gd name="T9" fmla="*/ 4 h 64"/>
                <a:gd name="T10" fmla="*/ 4 w 8"/>
                <a:gd name="T11" fmla="*/ 0 h 64"/>
              </a:gdLst>
              <a:ahLst/>
              <a:cxnLst>
                <a:cxn ang="0">
                  <a:pos x="T0" y="T1"/>
                </a:cxn>
                <a:cxn ang="0">
                  <a:pos x="T2" y="T3"/>
                </a:cxn>
                <a:cxn ang="0">
                  <a:pos x="T4" y="T5"/>
                </a:cxn>
                <a:cxn ang="0">
                  <a:pos x="T6" y="T7"/>
                </a:cxn>
                <a:cxn ang="0">
                  <a:pos x="T8" y="T9"/>
                </a:cxn>
                <a:cxn ang="0">
                  <a:pos x="T10" y="T11"/>
                </a:cxn>
              </a:cxnLst>
              <a:rect l="0" t="0" r="r" b="b"/>
              <a:pathLst>
                <a:path w="8" h="64">
                  <a:moveTo>
                    <a:pt x="4" y="0"/>
                  </a:moveTo>
                  <a:cubicBezTo>
                    <a:pt x="2" y="0"/>
                    <a:pt x="0" y="2"/>
                    <a:pt x="0" y="4"/>
                  </a:cubicBezTo>
                  <a:cubicBezTo>
                    <a:pt x="0" y="64"/>
                    <a:pt x="0" y="64"/>
                    <a:pt x="0" y="64"/>
                  </a:cubicBezTo>
                  <a:cubicBezTo>
                    <a:pt x="8" y="64"/>
                    <a:pt x="8" y="64"/>
                    <a:pt x="8" y="64"/>
                  </a:cubicBezTo>
                  <a:cubicBezTo>
                    <a:pt x="8" y="4"/>
                    <a:pt x="8" y="4"/>
                    <a:pt x="8" y="4"/>
                  </a:cubicBezTo>
                  <a:cubicBezTo>
                    <a:pt x="8" y="2"/>
                    <a:pt x="7"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00" dirty="0"/>
            </a:p>
          </p:txBody>
        </p:sp>
        <p:sp>
          <p:nvSpPr>
            <p:cNvPr id="198" name="Freeform 6">
              <a:extLst>
                <a:ext uri="{FF2B5EF4-FFF2-40B4-BE49-F238E27FC236}">
                  <a16:creationId xmlns:a16="http://schemas.microsoft.com/office/drawing/2014/main" id="{770C464F-72D7-4007-9FE7-4EEA85B2494B}"/>
                </a:ext>
              </a:extLst>
            </p:cNvPr>
            <p:cNvSpPr>
              <a:spLocks/>
            </p:cNvSpPr>
            <p:nvPr/>
          </p:nvSpPr>
          <p:spPr bwMode="auto">
            <a:xfrm>
              <a:off x="950" y="719"/>
              <a:ext cx="555" cy="741"/>
            </a:xfrm>
            <a:custGeom>
              <a:avLst/>
              <a:gdLst>
                <a:gd name="T0" fmla="*/ 0 w 48"/>
                <a:gd name="T1" fmla="*/ 16 h 64"/>
                <a:gd name="T2" fmla="*/ 0 w 48"/>
                <a:gd name="T3" fmla="*/ 48 h 64"/>
                <a:gd name="T4" fmla="*/ 48 w 48"/>
                <a:gd name="T5" fmla="*/ 44 h 64"/>
                <a:gd name="T6" fmla="*/ 48 w 48"/>
                <a:gd name="T7" fmla="*/ 12 h 64"/>
                <a:gd name="T8" fmla="*/ 0 w 48"/>
                <a:gd name="T9" fmla="*/ 16 h 64"/>
              </a:gdLst>
              <a:ahLst/>
              <a:cxnLst>
                <a:cxn ang="0">
                  <a:pos x="T0" y="T1"/>
                </a:cxn>
                <a:cxn ang="0">
                  <a:pos x="T2" y="T3"/>
                </a:cxn>
                <a:cxn ang="0">
                  <a:pos x="T4" y="T5"/>
                </a:cxn>
                <a:cxn ang="0">
                  <a:pos x="T6" y="T7"/>
                </a:cxn>
                <a:cxn ang="0">
                  <a:pos x="T8" y="T9"/>
                </a:cxn>
              </a:cxnLst>
              <a:rect l="0" t="0" r="r" b="b"/>
              <a:pathLst>
                <a:path w="48" h="64">
                  <a:moveTo>
                    <a:pt x="0" y="16"/>
                  </a:moveTo>
                  <a:cubicBezTo>
                    <a:pt x="0" y="48"/>
                    <a:pt x="0" y="48"/>
                    <a:pt x="0" y="48"/>
                  </a:cubicBezTo>
                  <a:cubicBezTo>
                    <a:pt x="24" y="32"/>
                    <a:pt x="24" y="64"/>
                    <a:pt x="48" y="44"/>
                  </a:cubicBezTo>
                  <a:cubicBezTo>
                    <a:pt x="48" y="12"/>
                    <a:pt x="48" y="12"/>
                    <a:pt x="48" y="12"/>
                  </a:cubicBezTo>
                  <a:cubicBezTo>
                    <a:pt x="24" y="32"/>
                    <a:pt x="24" y="0"/>
                    <a:pt x="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00" dirty="0"/>
            </a:p>
          </p:txBody>
        </p:sp>
      </p:grpSp>
      <p:grpSp>
        <p:nvGrpSpPr>
          <p:cNvPr id="199" name="Group 4">
            <a:extLst>
              <a:ext uri="{FF2B5EF4-FFF2-40B4-BE49-F238E27FC236}">
                <a16:creationId xmlns:a16="http://schemas.microsoft.com/office/drawing/2014/main" id="{C6F0D3D8-7354-4581-A6C8-1525CBFCB201}"/>
              </a:ext>
            </a:extLst>
          </p:cNvPr>
          <p:cNvGrpSpPr>
            <a:grpSpLocks noChangeAspect="1"/>
          </p:cNvGrpSpPr>
          <p:nvPr/>
        </p:nvGrpSpPr>
        <p:grpSpPr bwMode="auto">
          <a:xfrm>
            <a:off x="1378785" y="6443654"/>
            <a:ext cx="217267" cy="257654"/>
            <a:chOff x="811" y="719"/>
            <a:chExt cx="694" cy="823"/>
          </a:xfrm>
          <a:solidFill>
            <a:schemeClr val="accent6"/>
          </a:solidFill>
        </p:grpSpPr>
        <p:sp>
          <p:nvSpPr>
            <p:cNvPr id="200" name="Freeform 5">
              <a:extLst>
                <a:ext uri="{FF2B5EF4-FFF2-40B4-BE49-F238E27FC236}">
                  <a16:creationId xmlns:a16="http://schemas.microsoft.com/office/drawing/2014/main" id="{4EEC8F18-C04D-4454-AF07-ADDDC0144841}"/>
                </a:ext>
              </a:extLst>
            </p:cNvPr>
            <p:cNvSpPr>
              <a:spLocks/>
            </p:cNvSpPr>
            <p:nvPr/>
          </p:nvSpPr>
          <p:spPr bwMode="auto">
            <a:xfrm>
              <a:off x="811" y="800"/>
              <a:ext cx="93" cy="742"/>
            </a:xfrm>
            <a:custGeom>
              <a:avLst/>
              <a:gdLst>
                <a:gd name="T0" fmla="*/ 4 w 8"/>
                <a:gd name="T1" fmla="*/ 0 h 64"/>
                <a:gd name="T2" fmla="*/ 0 w 8"/>
                <a:gd name="T3" fmla="*/ 4 h 64"/>
                <a:gd name="T4" fmla="*/ 0 w 8"/>
                <a:gd name="T5" fmla="*/ 64 h 64"/>
                <a:gd name="T6" fmla="*/ 8 w 8"/>
                <a:gd name="T7" fmla="*/ 64 h 64"/>
                <a:gd name="T8" fmla="*/ 8 w 8"/>
                <a:gd name="T9" fmla="*/ 4 h 64"/>
                <a:gd name="T10" fmla="*/ 4 w 8"/>
                <a:gd name="T11" fmla="*/ 0 h 64"/>
              </a:gdLst>
              <a:ahLst/>
              <a:cxnLst>
                <a:cxn ang="0">
                  <a:pos x="T0" y="T1"/>
                </a:cxn>
                <a:cxn ang="0">
                  <a:pos x="T2" y="T3"/>
                </a:cxn>
                <a:cxn ang="0">
                  <a:pos x="T4" y="T5"/>
                </a:cxn>
                <a:cxn ang="0">
                  <a:pos x="T6" y="T7"/>
                </a:cxn>
                <a:cxn ang="0">
                  <a:pos x="T8" y="T9"/>
                </a:cxn>
                <a:cxn ang="0">
                  <a:pos x="T10" y="T11"/>
                </a:cxn>
              </a:cxnLst>
              <a:rect l="0" t="0" r="r" b="b"/>
              <a:pathLst>
                <a:path w="8" h="64">
                  <a:moveTo>
                    <a:pt x="4" y="0"/>
                  </a:moveTo>
                  <a:cubicBezTo>
                    <a:pt x="2" y="0"/>
                    <a:pt x="0" y="2"/>
                    <a:pt x="0" y="4"/>
                  </a:cubicBezTo>
                  <a:cubicBezTo>
                    <a:pt x="0" y="64"/>
                    <a:pt x="0" y="64"/>
                    <a:pt x="0" y="64"/>
                  </a:cubicBezTo>
                  <a:cubicBezTo>
                    <a:pt x="8" y="64"/>
                    <a:pt x="8" y="64"/>
                    <a:pt x="8" y="64"/>
                  </a:cubicBezTo>
                  <a:cubicBezTo>
                    <a:pt x="8" y="4"/>
                    <a:pt x="8" y="4"/>
                    <a:pt x="8" y="4"/>
                  </a:cubicBezTo>
                  <a:cubicBezTo>
                    <a:pt x="8" y="2"/>
                    <a:pt x="7"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1" name="Freeform 6">
              <a:extLst>
                <a:ext uri="{FF2B5EF4-FFF2-40B4-BE49-F238E27FC236}">
                  <a16:creationId xmlns:a16="http://schemas.microsoft.com/office/drawing/2014/main" id="{ED296708-3CF9-4504-A5E2-F39C50898952}"/>
                </a:ext>
              </a:extLst>
            </p:cNvPr>
            <p:cNvSpPr>
              <a:spLocks/>
            </p:cNvSpPr>
            <p:nvPr/>
          </p:nvSpPr>
          <p:spPr bwMode="auto">
            <a:xfrm>
              <a:off x="950" y="719"/>
              <a:ext cx="555" cy="741"/>
            </a:xfrm>
            <a:custGeom>
              <a:avLst/>
              <a:gdLst>
                <a:gd name="T0" fmla="*/ 0 w 48"/>
                <a:gd name="T1" fmla="*/ 16 h 64"/>
                <a:gd name="T2" fmla="*/ 0 w 48"/>
                <a:gd name="T3" fmla="*/ 48 h 64"/>
                <a:gd name="T4" fmla="*/ 48 w 48"/>
                <a:gd name="T5" fmla="*/ 44 h 64"/>
                <a:gd name="T6" fmla="*/ 48 w 48"/>
                <a:gd name="T7" fmla="*/ 12 h 64"/>
                <a:gd name="T8" fmla="*/ 0 w 48"/>
                <a:gd name="T9" fmla="*/ 16 h 64"/>
              </a:gdLst>
              <a:ahLst/>
              <a:cxnLst>
                <a:cxn ang="0">
                  <a:pos x="T0" y="T1"/>
                </a:cxn>
                <a:cxn ang="0">
                  <a:pos x="T2" y="T3"/>
                </a:cxn>
                <a:cxn ang="0">
                  <a:pos x="T4" y="T5"/>
                </a:cxn>
                <a:cxn ang="0">
                  <a:pos x="T6" y="T7"/>
                </a:cxn>
                <a:cxn ang="0">
                  <a:pos x="T8" y="T9"/>
                </a:cxn>
              </a:cxnLst>
              <a:rect l="0" t="0" r="r" b="b"/>
              <a:pathLst>
                <a:path w="48" h="64">
                  <a:moveTo>
                    <a:pt x="0" y="16"/>
                  </a:moveTo>
                  <a:cubicBezTo>
                    <a:pt x="0" y="48"/>
                    <a:pt x="0" y="48"/>
                    <a:pt x="0" y="48"/>
                  </a:cubicBezTo>
                  <a:cubicBezTo>
                    <a:pt x="24" y="32"/>
                    <a:pt x="24" y="64"/>
                    <a:pt x="48" y="44"/>
                  </a:cubicBezTo>
                  <a:cubicBezTo>
                    <a:pt x="48" y="12"/>
                    <a:pt x="48" y="12"/>
                    <a:pt x="48" y="12"/>
                  </a:cubicBezTo>
                  <a:cubicBezTo>
                    <a:pt x="24" y="32"/>
                    <a:pt x="24" y="0"/>
                    <a:pt x="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02" name="TextBox 201">
            <a:extLst>
              <a:ext uri="{FF2B5EF4-FFF2-40B4-BE49-F238E27FC236}">
                <a16:creationId xmlns:a16="http://schemas.microsoft.com/office/drawing/2014/main" id="{F355F73C-0E5E-4BC7-9772-9DD860FFE1B6}"/>
              </a:ext>
            </a:extLst>
          </p:cNvPr>
          <p:cNvSpPr txBox="1"/>
          <p:nvPr/>
        </p:nvSpPr>
        <p:spPr>
          <a:xfrm>
            <a:off x="707650" y="6464759"/>
            <a:ext cx="611065" cy="215444"/>
          </a:xfrm>
          <a:prstGeom prst="rect">
            <a:avLst/>
          </a:prstGeom>
          <a:noFill/>
        </p:spPr>
        <p:txBody>
          <a:bodyPr wrap="none" rtlCol="0">
            <a:spAutoFit/>
          </a:bodyPr>
          <a:lstStyle/>
          <a:p>
            <a:pPr algn="l"/>
            <a:r>
              <a:rPr lang="en-US" sz="800" dirty="0"/>
              <a:t>Low risk</a:t>
            </a:r>
          </a:p>
        </p:txBody>
      </p:sp>
      <p:sp>
        <p:nvSpPr>
          <p:cNvPr id="203" name="TextBox 202">
            <a:extLst>
              <a:ext uri="{FF2B5EF4-FFF2-40B4-BE49-F238E27FC236}">
                <a16:creationId xmlns:a16="http://schemas.microsoft.com/office/drawing/2014/main" id="{C5FB3B98-C887-42AC-8D12-DACBCE12E33D}"/>
              </a:ext>
            </a:extLst>
          </p:cNvPr>
          <p:cNvSpPr txBox="1"/>
          <p:nvPr/>
        </p:nvSpPr>
        <p:spPr>
          <a:xfrm>
            <a:off x="1796186" y="6464759"/>
            <a:ext cx="813043" cy="215444"/>
          </a:xfrm>
          <a:prstGeom prst="rect">
            <a:avLst/>
          </a:prstGeom>
          <a:noFill/>
        </p:spPr>
        <p:txBody>
          <a:bodyPr wrap="none" rtlCol="0">
            <a:spAutoFit/>
          </a:bodyPr>
          <a:lstStyle/>
          <a:p>
            <a:pPr algn="l"/>
            <a:r>
              <a:rPr lang="en-US" sz="800" dirty="0"/>
              <a:t>Medium risk</a:t>
            </a:r>
          </a:p>
        </p:txBody>
      </p:sp>
      <p:pic>
        <p:nvPicPr>
          <p:cNvPr id="204" name="Graphique 51" descr="Loupe avec un remplissage uni">
            <a:extLst>
              <a:ext uri="{FF2B5EF4-FFF2-40B4-BE49-F238E27FC236}">
                <a16:creationId xmlns:a16="http://schemas.microsoft.com/office/drawing/2014/main" id="{F2BE4B75-EB6D-4D2C-B819-BB7402F2B8B6}"/>
              </a:ext>
            </a:extLst>
          </p:cNvPr>
          <p:cNvPicPr>
            <a:picLocks noChangeAspect="1"/>
          </p:cNvPicPr>
          <p:nvPr/>
        </p:nvPicPr>
        <p:blipFill>
          <a:blip r:embed="rId42" cstate="print">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2706843" y="6457901"/>
            <a:ext cx="229161" cy="229161"/>
          </a:xfrm>
          <a:prstGeom prst="rect">
            <a:avLst/>
          </a:prstGeom>
        </p:spPr>
      </p:pic>
      <p:sp>
        <p:nvSpPr>
          <p:cNvPr id="205" name="ZoneTexte 2">
            <a:extLst>
              <a:ext uri="{FF2B5EF4-FFF2-40B4-BE49-F238E27FC236}">
                <a16:creationId xmlns:a16="http://schemas.microsoft.com/office/drawing/2014/main" id="{FDE17A58-F422-4589-BB5B-0888BD9236AE}"/>
              </a:ext>
            </a:extLst>
          </p:cNvPr>
          <p:cNvSpPr txBox="1"/>
          <p:nvPr/>
        </p:nvSpPr>
        <p:spPr>
          <a:xfrm>
            <a:off x="2951540" y="6403204"/>
            <a:ext cx="1610258" cy="338554"/>
          </a:xfrm>
          <a:prstGeom prst="rect">
            <a:avLst/>
          </a:prstGeom>
          <a:noFill/>
        </p:spPr>
        <p:txBody>
          <a:bodyPr wrap="square" rtlCol="0">
            <a:spAutoFit/>
          </a:bodyPr>
          <a:lstStyle/>
          <a:p>
            <a:pPr algn="l"/>
            <a:r>
              <a:rPr lang="en-US" sz="800" i="1" dirty="0">
                <a:solidFill>
                  <a:schemeClr val="tx2"/>
                </a:solidFill>
              </a:rPr>
              <a:t>Focus on the following pages</a:t>
            </a:r>
          </a:p>
        </p:txBody>
      </p:sp>
    </p:spTree>
    <p:extLst>
      <p:ext uri="{BB962C8B-B14F-4D97-AF65-F5344CB8AC3E}">
        <p14:creationId xmlns:p14="http://schemas.microsoft.com/office/powerpoint/2010/main" val="413273032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t 3" hidden="1">
            <a:extLst>
              <a:ext uri="{FF2B5EF4-FFF2-40B4-BE49-F238E27FC236}">
                <a16:creationId xmlns:a16="http://schemas.microsoft.com/office/drawing/2014/main" id="{80854F3B-FDD3-4978-B26B-DA1EB49EC351}"/>
              </a:ext>
            </a:extLst>
          </p:cNvPr>
          <p:cNvGraphicFramePr>
            <a:graphicFrameLocks noChangeAspect="1"/>
          </p:cNvGraphicFramePr>
          <p:nvPr>
            <p:custDataLst>
              <p:tags r:id="rId1"/>
            </p:custDataLst>
            <p:extLst>
              <p:ext uri="{D42A27DB-BD31-4B8C-83A1-F6EECF244321}">
                <p14:modId xmlns:p14="http://schemas.microsoft.com/office/powerpoint/2010/main" val="190573976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15" imgH="416" progId="TCLayout.ActiveDocument.1">
                  <p:embed/>
                </p:oleObj>
              </mc:Choice>
              <mc:Fallback>
                <p:oleObj name="think-cell Slide" r:id="rId3" imgW="415" imgH="416" progId="TCLayout.ActiveDocument.1">
                  <p:embed/>
                  <p:pic>
                    <p:nvPicPr>
                      <p:cNvPr id="4" name="Objet 3" hidden="1">
                        <a:extLst>
                          <a:ext uri="{FF2B5EF4-FFF2-40B4-BE49-F238E27FC236}">
                            <a16:creationId xmlns:a16="http://schemas.microsoft.com/office/drawing/2014/main" id="{80854F3B-FDD3-4978-B26B-DA1EB49EC35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77" name="Rectangle 76">
            <a:extLst>
              <a:ext uri="{FF2B5EF4-FFF2-40B4-BE49-F238E27FC236}">
                <a16:creationId xmlns:a16="http://schemas.microsoft.com/office/drawing/2014/main" id="{30B397E9-55E0-4C0A-8473-FA28414106F1}"/>
              </a:ext>
            </a:extLst>
          </p:cNvPr>
          <p:cNvSpPr/>
          <p:nvPr/>
        </p:nvSpPr>
        <p:spPr>
          <a:xfrm>
            <a:off x="429127" y="1905372"/>
            <a:ext cx="4501816" cy="2734561"/>
          </a:xfrm>
          <a:prstGeom prst="rect">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Arial" panose="020B0604020202020204" pitchFamily="34" charset="0"/>
              <a:buChar char="•"/>
            </a:pPr>
            <a:endParaRPr lang="en-US" sz="1000" dirty="0">
              <a:solidFill>
                <a:schemeClr val="tx1"/>
              </a:solidFill>
            </a:endParaRPr>
          </a:p>
        </p:txBody>
      </p:sp>
      <p:sp>
        <p:nvSpPr>
          <p:cNvPr id="2" name="Titre 1">
            <a:extLst>
              <a:ext uri="{FF2B5EF4-FFF2-40B4-BE49-F238E27FC236}">
                <a16:creationId xmlns:a16="http://schemas.microsoft.com/office/drawing/2014/main" id="{E1481475-1FC6-4DD8-A95B-DCEE48FE195A}"/>
              </a:ext>
            </a:extLst>
          </p:cNvPr>
          <p:cNvSpPr>
            <a:spLocks noGrp="1"/>
          </p:cNvSpPr>
          <p:nvPr>
            <p:ph type="ctrTitle"/>
          </p:nvPr>
        </p:nvSpPr>
        <p:spPr>
          <a:xfrm>
            <a:off x="584515" y="116632"/>
            <a:ext cx="8148859" cy="576064"/>
          </a:xfrm>
        </p:spPr>
        <p:txBody>
          <a:bodyPr vert="horz"/>
          <a:lstStyle/>
          <a:p>
            <a:r>
              <a:rPr lang="en-US" sz="1300" b="0" dirty="0"/>
              <a:t>To offer a </a:t>
            </a:r>
            <a:r>
              <a:rPr lang="en-US" sz="1300" b="0" dirty="0">
                <a:solidFill>
                  <a:schemeClr val="accent5">
                    <a:lumMod val="75000"/>
                  </a:schemeClr>
                </a:solidFill>
              </a:rPr>
              <a:t>REN platform </a:t>
            </a:r>
            <a:r>
              <a:rPr lang="en-US" sz="1300" b="0" dirty="0"/>
              <a:t>where insurances could directly contract with craftsmen, </a:t>
            </a:r>
            <a:r>
              <a:rPr lang="en-US" sz="1300" b="0" dirty="0" err="1"/>
              <a:t>Sinapps</a:t>
            </a:r>
            <a:r>
              <a:rPr lang="en-US" sz="1300" b="0" dirty="0"/>
              <a:t> would have to develop </a:t>
            </a:r>
            <a:r>
              <a:rPr lang="en-US" sz="1300" b="0" dirty="0">
                <a:solidFill>
                  <a:schemeClr val="accent5">
                    <a:lumMod val="75000"/>
                  </a:schemeClr>
                </a:solidFill>
              </a:rPr>
              <a:t>skills</a:t>
            </a:r>
            <a:r>
              <a:rPr lang="en-US" sz="1300" b="0" dirty="0"/>
              <a:t> that are </a:t>
            </a:r>
            <a:r>
              <a:rPr lang="en-US" sz="1300" b="0" dirty="0">
                <a:solidFill>
                  <a:schemeClr val="accent5">
                    <a:lumMod val="75000"/>
                  </a:schemeClr>
                </a:solidFill>
              </a:rPr>
              <a:t>far away </a:t>
            </a:r>
            <a:r>
              <a:rPr lang="en-US" sz="1300" b="0" dirty="0"/>
              <a:t>from its </a:t>
            </a:r>
            <a:r>
              <a:rPr lang="en-US" sz="1300" b="0" dirty="0">
                <a:solidFill>
                  <a:schemeClr val="accent5">
                    <a:lumMod val="75000"/>
                  </a:schemeClr>
                </a:solidFill>
              </a:rPr>
              <a:t>current core activities </a:t>
            </a:r>
          </a:p>
        </p:txBody>
      </p:sp>
      <p:sp>
        <p:nvSpPr>
          <p:cNvPr id="7" name="ZoneTexte 6">
            <a:extLst>
              <a:ext uri="{FF2B5EF4-FFF2-40B4-BE49-F238E27FC236}">
                <a16:creationId xmlns:a16="http://schemas.microsoft.com/office/drawing/2014/main" id="{42AC80FE-61C2-4CCD-8197-49DB0376671F}"/>
              </a:ext>
            </a:extLst>
          </p:cNvPr>
          <p:cNvSpPr txBox="1"/>
          <p:nvPr/>
        </p:nvSpPr>
        <p:spPr>
          <a:xfrm>
            <a:off x="5243690" y="1396203"/>
            <a:ext cx="4504778" cy="415498"/>
          </a:xfrm>
          <a:prstGeom prst="rect">
            <a:avLst/>
          </a:prstGeom>
          <a:noFill/>
        </p:spPr>
        <p:txBody>
          <a:bodyPr wrap="square" rtlCol="0">
            <a:spAutoFit/>
          </a:bodyPr>
          <a:lstStyle/>
          <a:p>
            <a:pPr algn="ctr"/>
            <a:r>
              <a:rPr lang="en-US" sz="1050" b="1" i="1" dirty="0">
                <a:solidFill>
                  <a:schemeClr val="accent5">
                    <a:lumMod val="75000"/>
                  </a:schemeClr>
                </a:solidFill>
              </a:rPr>
              <a:t>Tomorrow</a:t>
            </a:r>
            <a:r>
              <a:rPr lang="en-US" sz="1050" b="1" dirty="0">
                <a:solidFill>
                  <a:schemeClr val="accent5">
                    <a:lumMod val="75000"/>
                  </a:schemeClr>
                </a:solidFill>
              </a:rPr>
              <a:t>: </a:t>
            </a:r>
            <a:r>
              <a:rPr lang="en-US" sz="1050" dirty="0"/>
              <a:t>greater share of direct contraction of intervention companies thanks to collaborative platform such as </a:t>
            </a:r>
            <a:r>
              <a:rPr lang="en-US" sz="1050" dirty="0" err="1"/>
              <a:t>Sinapps</a:t>
            </a:r>
            <a:r>
              <a:rPr lang="en-US" sz="1050" dirty="0"/>
              <a:t>?</a:t>
            </a:r>
          </a:p>
        </p:txBody>
      </p:sp>
      <p:cxnSp>
        <p:nvCxnSpPr>
          <p:cNvPr id="10" name="Connecteur droit avec flèche 9">
            <a:extLst>
              <a:ext uri="{FF2B5EF4-FFF2-40B4-BE49-F238E27FC236}">
                <a16:creationId xmlns:a16="http://schemas.microsoft.com/office/drawing/2014/main" id="{2185815F-E05D-49A9-B3FC-7AA0C4E1D4EA}"/>
              </a:ext>
            </a:extLst>
          </p:cNvPr>
          <p:cNvCxnSpPr>
            <a:cxnSpLocks/>
            <a:stCxn id="12" idx="2"/>
            <a:endCxn id="73" idx="0"/>
          </p:cNvCxnSpPr>
          <p:nvPr/>
        </p:nvCxnSpPr>
        <p:spPr>
          <a:xfrm flipH="1">
            <a:off x="6001867" y="3931742"/>
            <a:ext cx="1330632" cy="1984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Rectangle : coins arrondis 11">
            <a:extLst>
              <a:ext uri="{FF2B5EF4-FFF2-40B4-BE49-F238E27FC236}">
                <a16:creationId xmlns:a16="http://schemas.microsoft.com/office/drawing/2014/main" id="{B86E6A94-8641-434F-8002-7184D99557B6}"/>
              </a:ext>
            </a:extLst>
          </p:cNvPr>
          <p:cNvSpPr/>
          <p:nvPr/>
        </p:nvSpPr>
        <p:spPr>
          <a:xfrm>
            <a:off x="6109005" y="3025457"/>
            <a:ext cx="2446987" cy="906285"/>
          </a:xfrm>
          <a:prstGeom prst="round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tx1"/>
              </a:solidFill>
            </a:endParaRPr>
          </a:p>
        </p:txBody>
      </p:sp>
      <p:sp>
        <p:nvSpPr>
          <p:cNvPr id="14" name="Rectangle : coins arrondis 13">
            <a:extLst>
              <a:ext uri="{FF2B5EF4-FFF2-40B4-BE49-F238E27FC236}">
                <a16:creationId xmlns:a16="http://schemas.microsoft.com/office/drawing/2014/main" id="{45C4B741-EE07-4E09-933D-96C6F8C328DA}"/>
              </a:ext>
            </a:extLst>
          </p:cNvPr>
          <p:cNvSpPr/>
          <p:nvPr/>
        </p:nvSpPr>
        <p:spPr>
          <a:xfrm>
            <a:off x="631488" y="2897982"/>
            <a:ext cx="4047219" cy="539999"/>
          </a:xfrm>
          <a:prstGeom prst="round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300"/>
              </a:spcBef>
            </a:pPr>
            <a:r>
              <a:rPr lang="en-US" sz="1000" dirty="0" err="1">
                <a:solidFill>
                  <a:schemeClr val="tx1"/>
                </a:solidFill>
              </a:rPr>
              <a:t>Sinapps</a:t>
            </a:r>
            <a:r>
              <a:rPr lang="en-US" sz="1000" dirty="0">
                <a:solidFill>
                  <a:schemeClr val="tx1"/>
                </a:solidFill>
              </a:rPr>
              <a:t> IRD</a:t>
            </a:r>
          </a:p>
          <a:p>
            <a:pPr algn="ctr">
              <a:spcBef>
                <a:spcPts val="300"/>
              </a:spcBef>
            </a:pPr>
            <a:r>
              <a:rPr lang="en-US" sz="1000" dirty="0">
                <a:solidFill>
                  <a:schemeClr val="tx1"/>
                </a:solidFill>
              </a:rPr>
              <a:t>Software platform connecting stakeholders to ease administrative management of renovation project</a:t>
            </a:r>
          </a:p>
        </p:txBody>
      </p:sp>
      <p:sp>
        <p:nvSpPr>
          <p:cNvPr id="17" name="Ellipse 16">
            <a:extLst>
              <a:ext uri="{FF2B5EF4-FFF2-40B4-BE49-F238E27FC236}">
                <a16:creationId xmlns:a16="http://schemas.microsoft.com/office/drawing/2014/main" id="{EE30131A-2764-4409-9471-08D20C6B41B7}"/>
              </a:ext>
            </a:extLst>
          </p:cNvPr>
          <p:cNvSpPr/>
          <p:nvPr/>
        </p:nvSpPr>
        <p:spPr>
          <a:xfrm>
            <a:off x="3378431" y="3994024"/>
            <a:ext cx="1228569" cy="979571"/>
          </a:xfrm>
          <a:prstGeom prst="ellipse">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000" dirty="0">
              <a:solidFill>
                <a:schemeClr val="tx1"/>
              </a:solidFill>
            </a:endParaRPr>
          </a:p>
        </p:txBody>
      </p:sp>
      <p:cxnSp>
        <p:nvCxnSpPr>
          <p:cNvPr id="20" name="Connecteur droit 19">
            <a:extLst>
              <a:ext uri="{FF2B5EF4-FFF2-40B4-BE49-F238E27FC236}">
                <a16:creationId xmlns:a16="http://schemas.microsoft.com/office/drawing/2014/main" id="{94F99643-F54A-4E9C-876A-850882365FEA}"/>
              </a:ext>
            </a:extLst>
          </p:cNvPr>
          <p:cNvCxnSpPr>
            <a:cxnSpLocks/>
            <a:endCxn id="14" idx="0"/>
          </p:cNvCxnSpPr>
          <p:nvPr/>
        </p:nvCxnSpPr>
        <p:spPr>
          <a:xfrm>
            <a:off x="1572082" y="2581708"/>
            <a:ext cx="1083016" cy="316274"/>
          </a:xfrm>
          <a:prstGeom prst="line">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1" name="Connecteur droit 20">
            <a:extLst>
              <a:ext uri="{FF2B5EF4-FFF2-40B4-BE49-F238E27FC236}">
                <a16:creationId xmlns:a16="http://schemas.microsoft.com/office/drawing/2014/main" id="{CD05A678-1E86-4241-A1DB-7B6112D27F0F}"/>
              </a:ext>
            </a:extLst>
          </p:cNvPr>
          <p:cNvCxnSpPr>
            <a:cxnSpLocks/>
            <a:endCxn id="14" idx="0"/>
          </p:cNvCxnSpPr>
          <p:nvPr/>
        </p:nvCxnSpPr>
        <p:spPr>
          <a:xfrm flipH="1">
            <a:off x="2655098" y="2581708"/>
            <a:ext cx="1119348" cy="316274"/>
          </a:xfrm>
          <a:prstGeom prst="line">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Connecteur droit 21">
            <a:extLst>
              <a:ext uri="{FF2B5EF4-FFF2-40B4-BE49-F238E27FC236}">
                <a16:creationId xmlns:a16="http://schemas.microsoft.com/office/drawing/2014/main" id="{38919D86-B452-4869-A30A-A7B01D55BBA5}"/>
              </a:ext>
            </a:extLst>
          </p:cNvPr>
          <p:cNvCxnSpPr>
            <a:cxnSpLocks/>
            <a:stCxn id="65" idx="0"/>
            <a:endCxn id="14" idx="2"/>
          </p:cNvCxnSpPr>
          <p:nvPr/>
        </p:nvCxnSpPr>
        <p:spPr>
          <a:xfrm flipV="1">
            <a:off x="1241542" y="3437981"/>
            <a:ext cx="1413556" cy="692207"/>
          </a:xfrm>
          <a:prstGeom prst="line">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 name="Connecteur droit 22">
            <a:extLst>
              <a:ext uri="{FF2B5EF4-FFF2-40B4-BE49-F238E27FC236}">
                <a16:creationId xmlns:a16="http://schemas.microsoft.com/office/drawing/2014/main" id="{A857BA54-79C8-4C9F-9462-1FECC986D5EF}"/>
              </a:ext>
            </a:extLst>
          </p:cNvPr>
          <p:cNvCxnSpPr>
            <a:cxnSpLocks/>
            <a:stCxn id="66" idx="0"/>
            <a:endCxn id="14" idx="2"/>
          </p:cNvCxnSpPr>
          <p:nvPr/>
        </p:nvCxnSpPr>
        <p:spPr>
          <a:xfrm flipV="1">
            <a:off x="2655096" y="3437981"/>
            <a:ext cx="2" cy="692207"/>
          </a:xfrm>
          <a:prstGeom prst="line">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4" name="Connecteur droit 23">
            <a:extLst>
              <a:ext uri="{FF2B5EF4-FFF2-40B4-BE49-F238E27FC236}">
                <a16:creationId xmlns:a16="http://schemas.microsoft.com/office/drawing/2014/main" id="{5B1BC38C-D2E1-4114-ADA8-F3C2E4B232A5}"/>
              </a:ext>
            </a:extLst>
          </p:cNvPr>
          <p:cNvCxnSpPr>
            <a:cxnSpLocks/>
            <a:stCxn id="67" idx="0"/>
            <a:endCxn id="14" idx="2"/>
          </p:cNvCxnSpPr>
          <p:nvPr/>
        </p:nvCxnSpPr>
        <p:spPr>
          <a:xfrm flipH="1" flipV="1">
            <a:off x="2655098" y="3437981"/>
            <a:ext cx="1586475" cy="769152"/>
          </a:xfrm>
          <a:prstGeom prst="line">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5" name="ZoneTexte 24">
            <a:extLst>
              <a:ext uri="{FF2B5EF4-FFF2-40B4-BE49-F238E27FC236}">
                <a16:creationId xmlns:a16="http://schemas.microsoft.com/office/drawing/2014/main" id="{9EDBF09F-F1CB-459E-96BE-64B7990905B5}"/>
              </a:ext>
            </a:extLst>
          </p:cNvPr>
          <p:cNvSpPr txBox="1"/>
          <p:nvPr/>
        </p:nvSpPr>
        <p:spPr>
          <a:xfrm>
            <a:off x="293148" y="1395293"/>
            <a:ext cx="4643837" cy="415498"/>
          </a:xfrm>
          <a:prstGeom prst="rect">
            <a:avLst/>
          </a:prstGeom>
          <a:noFill/>
        </p:spPr>
        <p:txBody>
          <a:bodyPr wrap="square" rtlCol="0">
            <a:spAutoFit/>
          </a:bodyPr>
          <a:lstStyle/>
          <a:p>
            <a:pPr algn="ctr"/>
            <a:r>
              <a:rPr lang="en-US" sz="1050" b="1" i="1" dirty="0">
                <a:solidFill>
                  <a:schemeClr val="accent5">
                    <a:lumMod val="75000"/>
                  </a:schemeClr>
                </a:solidFill>
              </a:rPr>
              <a:t>Today</a:t>
            </a:r>
            <a:r>
              <a:rPr lang="en-US" sz="1050" b="1" dirty="0">
                <a:solidFill>
                  <a:schemeClr val="accent5">
                    <a:lumMod val="75000"/>
                  </a:schemeClr>
                </a:solidFill>
              </a:rPr>
              <a:t>: </a:t>
            </a:r>
            <a:r>
              <a:rPr lang="en-US" sz="1050" dirty="0" err="1"/>
              <a:t>Sinapps</a:t>
            </a:r>
            <a:r>
              <a:rPr lang="en-US" sz="1050" dirty="0"/>
              <a:t> facilitates the flow of information between all parties involved in post-damage compensation</a:t>
            </a:r>
          </a:p>
        </p:txBody>
      </p:sp>
      <p:cxnSp>
        <p:nvCxnSpPr>
          <p:cNvPr id="29" name="Connecteur droit 28">
            <a:extLst>
              <a:ext uri="{FF2B5EF4-FFF2-40B4-BE49-F238E27FC236}">
                <a16:creationId xmlns:a16="http://schemas.microsoft.com/office/drawing/2014/main" id="{29A7F9FE-9B2C-4562-B7CB-E75D17B049A9}"/>
              </a:ext>
            </a:extLst>
          </p:cNvPr>
          <p:cNvCxnSpPr>
            <a:cxnSpLocks/>
          </p:cNvCxnSpPr>
          <p:nvPr/>
        </p:nvCxnSpPr>
        <p:spPr bwMode="auto">
          <a:xfrm>
            <a:off x="171973" y="1000523"/>
            <a:ext cx="9477068" cy="0"/>
          </a:xfrm>
          <a:prstGeom prst="line">
            <a:avLst/>
          </a:prstGeom>
          <a:solidFill>
            <a:schemeClr val="accent1"/>
          </a:solidFill>
          <a:ln w="9525" cap="flat" cmpd="sng" algn="ctr">
            <a:solidFill>
              <a:srgbClr val="009DB0"/>
            </a:solidFill>
            <a:prstDash val="solid"/>
            <a:round/>
            <a:headEnd type="none" w="med" len="med"/>
            <a:tailEnd type="none" w="med" len="med"/>
          </a:ln>
          <a:effectLst/>
        </p:spPr>
      </p:cxnSp>
      <p:sp>
        <p:nvSpPr>
          <p:cNvPr id="30" name="Rectangle 29">
            <a:extLst>
              <a:ext uri="{FF2B5EF4-FFF2-40B4-BE49-F238E27FC236}">
                <a16:creationId xmlns:a16="http://schemas.microsoft.com/office/drawing/2014/main" id="{44C62624-0F5A-42BD-A47E-BCAFCEBBE195}"/>
              </a:ext>
            </a:extLst>
          </p:cNvPr>
          <p:cNvSpPr/>
          <p:nvPr/>
        </p:nvSpPr>
        <p:spPr>
          <a:xfrm>
            <a:off x="2751959" y="892802"/>
            <a:ext cx="3983112" cy="215444"/>
          </a:xfrm>
          <a:prstGeom prst="rect">
            <a:avLst/>
          </a:prstGeom>
          <a:solidFill>
            <a:schemeClr val="bg1"/>
          </a:solidFill>
        </p:spPr>
        <p:txBody>
          <a:bodyPr wrap="square" lIns="108000" rIns="0" bIns="0" anchor="ctr">
            <a:spAutoFit/>
          </a:bodyPr>
          <a:lstStyle/>
          <a:p>
            <a:pPr algn="ctr"/>
            <a:r>
              <a:rPr lang="en-US" sz="1100" b="1" dirty="0">
                <a:solidFill>
                  <a:srgbClr val="009DB0"/>
                </a:solidFill>
                <a:latin typeface="+mj-lt"/>
              </a:rPr>
              <a:t>Analysis of the implications behind </a:t>
            </a:r>
            <a:r>
              <a:rPr lang="en-US" sz="1100" b="1" dirty="0" err="1">
                <a:solidFill>
                  <a:srgbClr val="009DB0"/>
                </a:solidFill>
                <a:latin typeface="+mj-lt"/>
              </a:rPr>
              <a:t>Sinapps</a:t>
            </a:r>
            <a:endParaRPr lang="en-US" sz="1100" b="1" dirty="0">
              <a:solidFill>
                <a:srgbClr val="009DB0"/>
              </a:solidFill>
              <a:latin typeface="+mj-lt"/>
            </a:endParaRPr>
          </a:p>
        </p:txBody>
      </p:sp>
      <p:sp>
        <p:nvSpPr>
          <p:cNvPr id="47" name="Triangle isocèle 46">
            <a:extLst>
              <a:ext uri="{FF2B5EF4-FFF2-40B4-BE49-F238E27FC236}">
                <a16:creationId xmlns:a16="http://schemas.microsoft.com/office/drawing/2014/main" id="{3632F3D2-16C2-4F36-8671-4E5BD35DD3FC}"/>
              </a:ext>
            </a:extLst>
          </p:cNvPr>
          <p:cNvSpPr/>
          <p:nvPr/>
        </p:nvSpPr>
        <p:spPr>
          <a:xfrm rot="5400000">
            <a:off x="4935514" y="1520925"/>
            <a:ext cx="312705" cy="190127"/>
          </a:xfrm>
          <a:prstGeom prst="triangle">
            <a:avLst/>
          </a:prstGeom>
          <a:solidFill>
            <a:schemeClr val="tx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Arial" panose="020B0604020202020204" pitchFamily="34" charset="0"/>
              <a:buChar char="•"/>
            </a:pPr>
            <a:endParaRPr lang="en-US" sz="1000" dirty="0">
              <a:solidFill>
                <a:schemeClr val="tx1"/>
              </a:solidFill>
            </a:endParaRPr>
          </a:p>
        </p:txBody>
      </p:sp>
      <p:pic>
        <p:nvPicPr>
          <p:cNvPr id="49" name="Graphique 48">
            <a:extLst>
              <a:ext uri="{FF2B5EF4-FFF2-40B4-BE49-F238E27FC236}">
                <a16:creationId xmlns:a16="http://schemas.microsoft.com/office/drawing/2014/main" id="{35A32A26-D23C-4F3B-BC46-5E0E8E8A0CFB}"/>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30499" y="2226348"/>
            <a:ext cx="175585" cy="255450"/>
          </a:xfrm>
          <a:prstGeom prst="rect">
            <a:avLst/>
          </a:prstGeom>
        </p:spPr>
      </p:pic>
      <p:grpSp>
        <p:nvGrpSpPr>
          <p:cNvPr id="50" name="Group 13">
            <a:extLst>
              <a:ext uri="{FF2B5EF4-FFF2-40B4-BE49-F238E27FC236}">
                <a16:creationId xmlns:a16="http://schemas.microsoft.com/office/drawing/2014/main" id="{F4489EBF-0766-48B0-A29E-E6EF95CC8EFB}"/>
              </a:ext>
            </a:extLst>
          </p:cNvPr>
          <p:cNvGrpSpPr>
            <a:grpSpLocks noChangeAspect="1"/>
          </p:cNvGrpSpPr>
          <p:nvPr/>
        </p:nvGrpSpPr>
        <p:grpSpPr bwMode="auto">
          <a:xfrm>
            <a:off x="3112801" y="2252834"/>
            <a:ext cx="203941" cy="172525"/>
            <a:chOff x="788" y="858"/>
            <a:chExt cx="740" cy="626"/>
          </a:xfrm>
          <a:solidFill>
            <a:schemeClr val="accent5"/>
          </a:solidFill>
        </p:grpSpPr>
        <p:sp>
          <p:nvSpPr>
            <p:cNvPr id="51" name="Oval 14">
              <a:extLst>
                <a:ext uri="{FF2B5EF4-FFF2-40B4-BE49-F238E27FC236}">
                  <a16:creationId xmlns:a16="http://schemas.microsoft.com/office/drawing/2014/main" id="{44203E79-6C76-470A-B204-98995C4B8763}"/>
                </a:ext>
              </a:extLst>
            </p:cNvPr>
            <p:cNvSpPr>
              <a:spLocks noChangeArrowheads="1"/>
            </p:cNvSpPr>
            <p:nvPr/>
          </p:nvSpPr>
          <p:spPr bwMode="auto">
            <a:xfrm>
              <a:off x="1343" y="858"/>
              <a:ext cx="139" cy="16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2" name="Oval 15">
              <a:extLst>
                <a:ext uri="{FF2B5EF4-FFF2-40B4-BE49-F238E27FC236}">
                  <a16:creationId xmlns:a16="http://schemas.microsoft.com/office/drawing/2014/main" id="{521C9668-DF58-44C8-AD24-3C6126CCF321}"/>
                </a:ext>
              </a:extLst>
            </p:cNvPr>
            <p:cNvSpPr>
              <a:spLocks noChangeArrowheads="1"/>
            </p:cNvSpPr>
            <p:nvPr/>
          </p:nvSpPr>
          <p:spPr bwMode="auto">
            <a:xfrm>
              <a:off x="834" y="858"/>
              <a:ext cx="139" cy="16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3" name="Freeform 16">
              <a:extLst>
                <a:ext uri="{FF2B5EF4-FFF2-40B4-BE49-F238E27FC236}">
                  <a16:creationId xmlns:a16="http://schemas.microsoft.com/office/drawing/2014/main" id="{ACFF42CC-5F1A-42A4-B9CE-7E90E1161F8F}"/>
                </a:ext>
              </a:extLst>
            </p:cNvPr>
            <p:cNvSpPr>
              <a:spLocks/>
            </p:cNvSpPr>
            <p:nvPr/>
          </p:nvSpPr>
          <p:spPr bwMode="auto">
            <a:xfrm>
              <a:off x="788" y="1020"/>
              <a:ext cx="208" cy="185"/>
            </a:xfrm>
            <a:custGeom>
              <a:avLst/>
              <a:gdLst>
                <a:gd name="T0" fmla="*/ 16 w 18"/>
                <a:gd name="T1" fmla="*/ 8 h 16"/>
                <a:gd name="T2" fmla="*/ 18 w 18"/>
                <a:gd name="T3" fmla="*/ 0 h 16"/>
                <a:gd name="T4" fmla="*/ 8 w 18"/>
                <a:gd name="T5" fmla="*/ 0 h 16"/>
                <a:gd name="T6" fmla="*/ 0 w 18"/>
                <a:gd name="T7" fmla="*/ 8 h 16"/>
                <a:gd name="T8" fmla="*/ 0 w 18"/>
                <a:gd name="T9" fmla="*/ 16 h 16"/>
                <a:gd name="T10" fmla="*/ 18 w 18"/>
                <a:gd name="T11" fmla="*/ 16 h 16"/>
                <a:gd name="T12" fmla="*/ 16 w 18"/>
                <a:gd name="T13" fmla="*/ 8 h 16"/>
              </a:gdLst>
              <a:ahLst/>
              <a:cxnLst>
                <a:cxn ang="0">
                  <a:pos x="T0" y="T1"/>
                </a:cxn>
                <a:cxn ang="0">
                  <a:pos x="T2" y="T3"/>
                </a:cxn>
                <a:cxn ang="0">
                  <a:pos x="T4" y="T5"/>
                </a:cxn>
                <a:cxn ang="0">
                  <a:pos x="T6" y="T7"/>
                </a:cxn>
                <a:cxn ang="0">
                  <a:pos x="T8" y="T9"/>
                </a:cxn>
                <a:cxn ang="0">
                  <a:pos x="T10" y="T11"/>
                </a:cxn>
                <a:cxn ang="0">
                  <a:pos x="T12" y="T13"/>
                </a:cxn>
              </a:cxnLst>
              <a:rect l="0" t="0" r="r" b="b"/>
              <a:pathLst>
                <a:path w="18" h="16">
                  <a:moveTo>
                    <a:pt x="16" y="8"/>
                  </a:moveTo>
                  <a:cubicBezTo>
                    <a:pt x="16" y="5"/>
                    <a:pt x="17" y="3"/>
                    <a:pt x="18" y="0"/>
                  </a:cubicBezTo>
                  <a:cubicBezTo>
                    <a:pt x="8" y="0"/>
                    <a:pt x="8" y="0"/>
                    <a:pt x="8" y="0"/>
                  </a:cubicBezTo>
                  <a:cubicBezTo>
                    <a:pt x="4" y="0"/>
                    <a:pt x="0" y="4"/>
                    <a:pt x="0" y="8"/>
                  </a:cubicBezTo>
                  <a:cubicBezTo>
                    <a:pt x="0" y="16"/>
                    <a:pt x="0" y="16"/>
                    <a:pt x="0" y="16"/>
                  </a:cubicBezTo>
                  <a:cubicBezTo>
                    <a:pt x="18" y="16"/>
                    <a:pt x="18" y="16"/>
                    <a:pt x="18" y="16"/>
                  </a:cubicBezTo>
                  <a:cubicBezTo>
                    <a:pt x="17" y="14"/>
                    <a:pt x="16" y="11"/>
                    <a:pt x="1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4" name="Freeform 17">
              <a:extLst>
                <a:ext uri="{FF2B5EF4-FFF2-40B4-BE49-F238E27FC236}">
                  <a16:creationId xmlns:a16="http://schemas.microsoft.com/office/drawing/2014/main" id="{3BA0FE87-CECB-4ED1-B0B7-E52993C6D1F7}"/>
                </a:ext>
              </a:extLst>
            </p:cNvPr>
            <p:cNvSpPr>
              <a:spLocks/>
            </p:cNvSpPr>
            <p:nvPr/>
          </p:nvSpPr>
          <p:spPr bwMode="auto">
            <a:xfrm>
              <a:off x="1320" y="1020"/>
              <a:ext cx="208" cy="185"/>
            </a:xfrm>
            <a:custGeom>
              <a:avLst/>
              <a:gdLst>
                <a:gd name="T0" fmla="*/ 10 w 18"/>
                <a:gd name="T1" fmla="*/ 0 h 16"/>
                <a:gd name="T2" fmla="*/ 0 w 18"/>
                <a:gd name="T3" fmla="*/ 0 h 16"/>
                <a:gd name="T4" fmla="*/ 2 w 18"/>
                <a:gd name="T5" fmla="*/ 8 h 16"/>
                <a:gd name="T6" fmla="*/ 0 w 18"/>
                <a:gd name="T7" fmla="*/ 16 h 16"/>
                <a:gd name="T8" fmla="*/ 18 w 18"/>
                <a:gd name="T9" fmla="*/ 16 h 16"/>
                <a:gd name="T10" fmla="*/ 18 w 18"/>
                <a:gd name="T11" fmla="*/ 8 h 16"/>
                <a:gd name="T12" fmla="*/ 10 w 18"/>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18" h="16">
                  <a:moveTo>
                    <a:pt x="10" y="0"/>
                  </a:moveTo>
                  <a:cubicBezTo>
                    <a:pt x="0" y="0"/>
                    <a:pt x="0" y="0"/>
                    <a:pt x="0" y="0"/>
                  </a:cubicBezTo>
                  <a:cubicBezTo>
                    <a:pt x="1" y="3"/>
                    <a:pt x="2" y="5"/>
                    <a:pt x="2" y="8"/>
                  </a:cubicBezTo>
                  <a:cubicBezTo>
                    <a:pt x="2" y="11"/>
                    <a:pt x="1" y="14"/>
                    <a:pt x="0" y="16"/>
                  </a:cubicBezTo>
                  <a:cubicBezTo>
                    <a:pt x="18" y="16"/>
                    <a:pt x="18" y="16"/>
                    <a:pt x="18" y="16"/>
                  </a:cubicBezTo>
                  <a:cubicBezTo>
                    <a:pt x="18" y="8"/>
                    <a:pt x="18" y="8"/>
                    <a:pt x="18" y="8"/>
                  </a:cubicBezTo>
                  <a:cubicBezTo>
                    <a:pt x="18" y="4"/>
                    <a:pt x="15" y="0"/>
                    <a:pt x="1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5" name="Freeform 18">
              <a:extLst>
                <a:ext uri="{FF2B5EF4-FFF2-40B4-BE49-F238E27FC236}">
                  <a16:creationId xmlns:a16="http://schemas.microsoft.com/office/drawing/2014/main" id="{0CD47443-4FB9-414C-837D-DB0761C71D41}"/>
                </a:ext>
              </a:extLst>
            </p:cNvPr>
            <p:cNvSpPr>
              <a:spLocks/>
            </p:cNvSpPr>
            <p:nvPr/>
          </p:nvSpPr>
          <p:spPr bwMode="auto">
            <a:xfrm>
              <a:off x="927" y="950"/>
              <a:ext cx="462" cy="534"/>
            </a:xfrm>
            <a:custGeom>
              <a:avLst/>
              <a:gdLst>
                <a:gd name="T0" fmla="*/ 31 w 40"/>
                <a:gd name="T1" fmla="*/ 27 h 46"/>
                <a:gd name="T2" fmla="*/ 28 w 40"/>
                <a:gd name="T3" fmla="*/ 26 h 46"/>
                <a:gd name="T4" fmla="*/ 25 w 40"/>
                <a:gd name="T5" fmla="*/ 26 h 46"/>
                <a:gd name="T6" fmla="*/ 32 w 40"/>
                <a:gd name="T7" fmla="*/ 14 h 46"/>
                <a:gd name="T8" fmla="*/ 20 w 40"/>
                <a:gd name="T9" fmla="*/ 0 h 46"/>
                <a:gd name="T10" fmla="*/ 8 w 40"/>
                <a:gd name="T11" fmla="*/ 14 h 46"/>
                <a:gd name="T12" fmla="*/ 15 w 40"/>
                <a:gd name="T13" fmla="*/ 26 h 46"/>
                <a:gd name="T14" fmla="*/ 12 w 40"/>
                <a:gd name="T15" fmla="*/ 26 h 46"/>
                <a:gd name="T16" fmla="*/ 9 w 40"/>
                <a:gd name="T17" fmla="*/ 27 h 46"/>
                <a:gd name="T18" fmla="*/ 0 w 40"/>
                <a:gd name="T19" fmla="*/ 38 h 46"/>
                <a:gd name="T20" fmla="*/ 0 w 40"/>
                <a:gd name="T21" fmla="*/ 46 h 46"/>
                <a:gd name="T22" fmla="*/ 40 w 40"/>
                <a:gd name="T23" fmla="*/ 46 h 46"/>
                <a:gd name="T24" fmla="*/ 40 w 40"/>
                <a:gd name="T25" fmla="*/ 38 h 46"/>
                <a:gd name="T26" fmla="*/ 31 w 40"/>
                <a:gd name="T27" fmla="*/ 27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6">
                  <a:moveTo>
                    <a:pt x="31" y="27"/>
                  </a:moveTo>
                  <a:cubicBezTo>
                    <a:pt x="30" y="26"/>
                    <a:pt x="29" y="26"/>
                    <a:pt x="28" y="26"/>
                  </a:cubicBezTo>
                  <a:cubicBezTo>
                    <a:pt x="25" y="26"/>
                    <a:pt x="25" y="26"/>
                    <a:pt x="25" y="26"/>
                  </a:cubicBezTo>
                  <a:cubicBezTo>
                    <a:pt x="29" y="24"/>
                    <a:pt x="32" y="19"/>
                    <a:pt x="32" y="14"/>
                  </a:cubicBezTo>
                  <a:cubicBezTo>
                    <a:pt x="32" y="6"/>
                    <a:pt x="27" y="0"/>
                    <a:pt x="20" y="0"/>
                  </a:cubicBezTo>
                  <a:cubicBezTo>
                    <a:pt x="14" y="0"/>
                    <a:pt x="8" y="6"/>
                    <a:pt x="8" y="14"/>
                  </a:cubicBezTo>
                  <a:cubicBezTo>
                    <a:pt x="8" y="19"/>
                    <a:pt x="11" y="24"/>
                    <a:pt x="15" y="26"/>
                  </a:cubicBezTo>
                  <a:cubicBezTo>
                    <a:pt x="12" y="26"/>
                    <a:pt x="12" y="26"/>
                    <a:pt x="12" y="26"/>
                  </a:cubicBezTo>
                  <a:cubicBezTo>
                    <a:pt x="11" y="26"/>
                    <a:pt x="10" y="26"/>
                    <a:pt x="9" y="27"/>
                  </a:cubicBezTo>
                  <a:cubicBezTo>
                    <a:pt x="4" y="28"/>
                    <a:pt x="0" y="33"/>
                    <a:pt x="0" y="38"/>
                  </a:cubicBezTo>
                  <a:cubicBezTo>
                    <a:pt x="0" y="46"/>
                    <a:pt x="0" y="46"/>
                    <a:pt x="0" y="46"/>
                  </a:cubicBezTo>
                  <a:cubicBezTo>
                    <a:pt x="40" y="46"/>
                    <a:pt x="40" y="46"/>
                    <a:pt x="40" y="46"/>
                  </a:cubicBezTo>
                  <a:cubicBezTo>
                    <a:pt x="40" y="38"/>
                    <a:pt x="40" y="38"/>
                    <a:pt x="40" y="38"/>
                  </a:cubicBezTo>
                  <a:cubicBezTo>
                    <a:pt x="40" y="33"/>
                    <a:pt x="36" y="28"/>
                    <a:pt x="31"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pic>
        <p:nvPicPr>
          <p:cNvPr id="56" name="Graphique 55">
            <a:extLst>
              <a:ext uri="{FF2B5EF4-FFF2-40B4-BE49-F238E27FC236}">
                <a16:creationId xmlns:a16="http://schemas.microsoft.com/office/drawing/2014/main" id="{E77A7D4E-B858-4F0B-940B-D439029724E7}"/>
              </a:ext>
            </a:extLst>
          </p:cNvPr>
          <p:cNvPicPr>
            <a:picLocks noChangeAspect="1"/>
          </p:cNvPicPr>
          <p:nvPr/>
        </p:nvPicPr>
        <p:blipFill rotWithShape="1">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b="16597"/>
          <a:stretch/>
        </p:blipFill>
        <p:spPr>
          <a:xfrm>
            <a:off x="627535" y="4204992"/>
            <a:ext cx="240283" cy="250503"/>
          </a:xfrm>
          <a:prstGeom prst="rect">
            <a:avLst/>
          </a:prstGeom>
        </p:spPr>
      </p:pic>
      <p:sp>
        <p:nvSpPr>
          <p:cNvPr id="62" name="ZoneTexte 61">
            <a:extLst>
              <a:ext uri="{FF2B5EF4-FFF2-40B4-BE49-F238E27FC236}">
                <a16:creationId xmlns:a16="http://schemas.microsoft.com/office/drawing/2014/main" id="{3399CC65-0E8C-4FA1-9CFF-5A3D13519D60}"/>
              </a:ext>
            </a:extLst>
          </p:cNvPr>
          <p:cNvSpPr txBox="1"/>
          <p:nvPr/>
        </p:nvSpPr>
        <p:spPr>
          <a:xfrm>
            <a:off x="6663157" y="2132800"/>
            <a:ext cx="1642674" cy="246221"/>
          </a:xfrm>
          <a:prstGeom prst="rect">
            <a:avLst/>
          </a:prstGeom>
          <a:noFill/>
        </p:spPr>
        <p:txBody>
          <a:bodyPr wrap="square" rtlCol="0">
            <a:spAutoFit/>
          </a:bodyPr>
          <a:lstStyle/>
          <a:p>
            <a:r>
              <a:rPr lang="en-US" sz="1000" dirty="0">
                <a:solidFill>
                  <a:schemeClr val="tx1"/>
                </a:solidFill>
              </a:rPr>
              <a:t>Insurance companies</a:t>
            </a:r>
          </a:p>
        </p:txBody>
      </p:sp>
      <p:sp>
        <p:nvSpPr>
          <p:cNvPr id="63" name="ZoneTexte 62">
            <a:extLst>
              <a:ext uri="{FF2B5EF4-FFF2-40B4-BE49-F238E27FC236}">
                <a16:creationId xmlns:a16="http://schemas.microsoft.com/office/drawing/2014/main" id="{0E8161A6-7BE8-477D-BB6A-07B78137186B}"/>
              </a:ext>
            </a:extLst>
          </p:cNvPr>
          <p:cNvSpPr txBox="1"/>
          <p:nvPr/>
        </p:nvSpPr>
        <p:spPr>
          <a:xfrm>
            <a:off x="1156474" y="2116104"/>
            <a:ext cx="1055347" cy="553998"/>
          </a:xfrm>
          <a:prstGeom prst="rect">
            <a:avLst/>
          </a:prstGeom>
          <a:noFill/>
        </p:spPr>
        <p:txBody>
          <a:bodyPr wrap="square" rtlCol="0">
            <a:spAutoFit/>
          </a:bodyPr>
          <a:lstStyle/>
          <a:p>
            <a:r>
              <a:rPr lang="en-US" sz="1000" dirty="0">
                <a:solidFill>
                  <a:schemeClr val="tx1"/>
                </a:solidFill>
              </a:rPr>
              <a:t>Insurance companies</a:t>
            </a:r>
          </a:p>
          <a:p>
            <a:pPr algn="l"/>
            <a:endParaRPr lang="en-US" sz="1000" dirty="0"/>
          </a:p>
        </p:txBody>
      </p:sp>
      <p:sp>
        <p:nvSpPr>
          <p:cNvPr id="64" name="ZoneTexte 63">
            <a:extLst>
              <a:ext uri="{FF2B5EF4-FFF2-40B4-BE49-F238E27FC236}">
                <a16:creationId xmlns:a16="http://schemas.microsoft.com/office/drawing/2014/main" id="{6CF11445-FB8D-4EBB-8DC6-4790ABD159BC}"/>
              </a:ext>
            </a:extLst>
          </p:cNvPr>
          <p:cNvSpPr txBox="1"/>
          <p:nvPr/>
        </p:nvSpPr>
        <p:spPr>
          <a:xfrm>
            <a:off x="3219978" y="2116104"/>
            <a:ext cx="1055347" cy="400110"/>
          </a:xfrm>
          <a:prstGeom prst="rect">
            <a:avLst/>
          </a:prstGeom>
          <a:noFill/>
        </p:spPr>
        <p:txBody>
          <a:bodyPr wrap="square" rtlCol="0">
            <a:spAutoFit/>
          </a:bodyPr>
          <a:lstStyle/>
          <a:p>
            <a:pPr algn="ctr"/>
            <a:r>
              <a:rPr lang="en-US" sz="1000" dirty="0">
                <a:solidFill>
                  <a:schemeClr val="tx1"/>
                </a:solidFill>
              </a:rPr>
              <a:t>Insured person</a:t>
            </a:r>
          </a:p>
        </p:txBody>
      </p:sp>
      <p:sp>
        <p:nvSpPr>
          <p:cNvPr id="65" name="ZoneTexte 64">
            <a:extLst>
              <a:ext uri="{FF2B5EF4-FFF2-40B4-BE49-F238E27FC236}">
                <a16:creationId xmlns:a16="http://schemas.microsoft.com/office/drawing/2014/main" id="{FAA9234A-9E8F-44F8-87C6-4B20B87F2A07}"/>
              </a:ext>
            </a:extLst>
          </p:cNvPr>
          <p:cNvSpPr txBox="1"/>
          <p:nvPr/>
        </p:nvSpPr>
        <p:spPr>
          <a:xfrm>
            <a:off x="713868" y="4130188"/>
            <a:ext cx="1055347" cy="400110"/>
          </a:xfrm>
          <a:prstGeom prst="rect">
            <a:avLst/>
          </a:prstGeom>
          <a:noFill/>
        </p:spPr>
        <p:txBody>
          <a:bodyPr wrap="square" rtlCol="0">
            <a:spAutoFit/>
          </a:bodyPr>
          <a:lstStyle/>
          <a:p>
            <a:pPr algn="ctr"/>
            <a:r>
              <a:rPr lang="en-US" sz="1000" dirty="0">
                <a:solidFill>
                  <a:schemeClr val="tx1"/>
                </a:solidFill>
              </a:rPr>
              <a:t>Expertise companies</a:t>
            </a:r>
          </a:p>
        </p:txBody>
      </p:sp>
      <p:sp>
        <p:nvSpPr>
          <p:cNvPr id="66" name="ZoneTexte 65">
            <a:extLst>
              <a:ext uri="{FF2B5EF4-FFF2-40B4-BE49-F238E27FC236}">
                <a16:creationId xmlns:a16="http://schemas.microsoft.com/office/drawing/2014/main" id="{3C171EAA-E96D-440D-AFAE-D876244B274E}"/>
              </a:ext>
            </a:extLst>
          </p:cNvPr>
          <p:cNvSpPr txBox="1"/>
          <p:nvPr/>
        </p:nvSpPr>
        <p:spPr>
          <a:xfrm>
            <a:off x="1882529" y="4130188"/>
            <a:ext cx="1545134" cy="400110"/>
          </a:xfrm>
          <a:prstGeom prst="rect">
            <a:avLst/>
          </a:prstGeom>
          <a:noFill/>
        </p:spPr>
        <p:txBody>
          <a:bodyPr wrap="square" rtlCol="0">
            <a:spAutoFit/>
          </a:bodyPr>
          <a:lstStyle/>
          <a:p>
            <a:pPr algn="ctr"/>
            <a:r>
              <a:rPr lang="en-US" sz="1000" dirty="0">
                <a:solidFill>
                  <a:schemeClr val="tx1"/>
                </a:solidFill>
              </a:rPr>
              <a:t>Loss management software</a:t>
            </a:r>
          </a:p>
        </p:txBody>
      </p:sp>
      <p:sp>
        <p:nvSpPr>
          <p:cNvPr id="67" name="ZoneTexte 66">
            <a:extLst>
              <a:ext uri="{FF2B5EF4-FFF2-40B4-BE49-F238E27FC236}">
                <a16:creationId xmlns:a16="http://schemas.microsoft.com/office/drawing/2014/main" id="{1C5EC1EF-B53F-4FC1-88A8-B8FC149A30DD}"/>
              </a:ext>
            </a:extLst>
          </p:cNvPr>
          <p:cNvSpPr txBox="1"/>
          <p:nvPr/>
        </p:nvSpPr>
        <p:spPr>
          <a:xfrm>
            <a:off x="3713899" y="4207133"/>
            <a:ext cx="1055347" cy="246221"/>
          </a:xfrm>
          <a:prstGeom prst="rect">
            <a:avLst/>
          </a:prstGeom>
          <a:noFill/>
        </p:spPr>
        <p:txBody>
          <a:bodyPr wrap="square" rtlCol="0">
            <a:spAutoFit/>
          </a:bodyPr>
          <a:lstStyle/>
          <a:p>
            <a:pPr algn="ctr"/>
            <a:r>
              <a:rPr lang="en-US" sz="1000" dirty="0"/>
              <a:t>REN players </a:t>
            </a:r>
            <a:endParaRPr lang="en-US" sz="1000" dirty="0">
              <a:solidFill>
                <a:schemeClr val="tx1"/>
              </a:solidFill>
            </a:endParaRPr>
          </a:p>
        </p:txBody>
      </p:sp>
      <p:pic>
        <p:nvPicPr>
          <p:cNvPr id="69" name="Graphique 68">
            <a:extLst>
              <a:ext uri="{FF2B5EF4-FFF2-40B4-BE49-F238E27FC236}">
                <a16:creationId xmlns:a16="http://schemas.microsoft.com/office/drawing/2014/main" id="{CD491DDA-2B5E-4A50-B6B2-3C45BFF83BA5}"/>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414309" y="2135285"/>
            <a:ext cx="175585" cy="255450"/>
          </a:xfrm>
          <a:prstGeom prst="rect">
            <a:avLst/>
          </a:prstGeom>
        </p:spPr>
      </p:pic>
      <p:pic>
        <p:nvPicPr>
          <p:cNvPr id="70" name="Graphique 69">
            <a:extLst>
              <a:ext uri="{FF2B5EF4-FFF2-40B4-BE49-F238E27FC236}">
                <a16:creationId xmlns:a16="http://schemas.microsoft.com/office/drawing/2014/main" id="{A7D87F50-582A-4B8D-9C21-0E3AD7134F08}"/>
              </a:ext>
            </a:extLst>
          </p:cNvPr>
          <p:cNvPicPr>
            <a:picLocks noChangeAspect="1"/>
          </p:cNvPicPr>
          <p:nvPr/>
        </p:nvPicPr>
        <p:blipFill rotWithShape="1">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b="16597"/>
          <a:stretch/>
        </p:blipFill>
        <p:spPr>
          <a:xfrm>
            <a:off x="5346707" y="4204992"/>
            <a:ext cx="240283" cy="250503"/>
          </a:xfrm>
          <a:prstGeom prst="rect">
            <a:avLst/>
          </a:prstGeom>
        </p:spPr>
      </p:pic>
      <p:pic>
        <p:nvPicPr>
          <p:cNvPr id="71" name="Graphique 70">
            <a:extLst>
              <a:ext uri="{FF2B5EF4-FFF2-40B4-BE49-F238E27FC236}">
                <a16:creationId xmlns:a16="http://schemas.microsoft.com/office/drawing/2014/main" id="{08952A3A-C2DB-43B3-957F-D435DE2DA941}"/>
              </a:ext>
            </a:extLst>
          </p:cNvPr>
          <p:cNvPicPr>
            <a:picLocks noChangeAspect="1"/>
          </p:cNvPicPr>
          <p:nvPr/>
        </p:nvPicPr>
        <p:blipFill rotWithShape="1">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rcRect b="13787"/>
          <a:stretch/>
        </p:blipFill>
        <p:spPr>
          <a:xfrm>
            <a:off x="8111876" y="4214763"/>
            <a:ext cx="214316" cy="230961"/>
          </a:xfrm>
          <a:prstGeom prst="rect">
            <a:avLst/>
          </a:prstGeom>
        </p:spPr>
      </p:pic>
      <p:sp>
        <p:nvSpPr>
          <p:cNvPr id="73" name="ZoneTexte 72">
            <a:extLst>
              <a:ext uri="{FF2B5EF4-FFF2-40B4-BE49-F238E27FC236}">
                <a16:creationId xmlns:a16="http://schemas.microsoft.com/office/drawing/2014/main" id="{368450D3-F23A-4029-B1E6-A46C77A6A2BC}"/>
              </a:ext>
            </a:extLst>
          </p:cNvPr>
          <p:cNvSpPr txBox="1"/>
          <p:nvPr/>
        </p:nvSpPr>
        <p:spPr>
          <a:xfrm>
            <a:off x="5474193" y="4130188"/>
            <a:ext cx="1055347" cy="400110"/>
          </a:xfrm>
          <a:prstGeom prst="rect">
            <a:avLst/>
          </a:prstGeom>
          <a:noFill/>
        </p:spPr>
        <p:txBody>
          <a:bodyPr wrap="square" rtlCol="0">
            <a:spAutoFit/>
          </a:bodyPr>
          <a:lstStyle/>
          <a:p>
            <a:pPr algn="ctr"/>
            <a:r>
              <a:rPr lang="en-US" sz="1000" dirty="0">
                <a:solidFill>
                  <a:schemeClr val="tx1"/>
                </a:solidFill>
              </a:rPr>
              <a:t>Expertise companies</a:t>
            </a:r>
          </a:p>
        </p:txBody>
      </p:sp>
      <p:sp>
        <p:nvSpPr>
          <p:cNvPr id="74" name="ZoneTexte 73">
            <a:extLst>
              <a:ext uri="{FF2B5EF4-FFF2-40B4-BE49-F238E27FC236}">
                <a16:creationId xmlns:a16="http://schemas.microsoft.com/office/drawing/2014/main" id="{CC5D3C8F-2199-4F59-9D5B-AD1B8496B82A}"/>
              </a:ext>
            </a:extLst>
          </p:cNvPr>
          <p:cNvSpPr txBox="1"/>
          <p:nvPr/>
        </p:nvSpPr>
        <p:spPr>
          <a:xfrm>
            <a:off x="8205700" y="4207133"/>
            <a:ext cx="1055347" cy="246221"/>
          </a:xfrm>
          <a:prstGeom prst="rect">
            <a:avLst/>
          </a:prstGeom>
          <a:noFill/>
        </p:spPr>
        <p:txBody>
          <a:bodyPr wrap="square" rtlCol="0">
            <a:spAutoFit/>
          </a:bodyPr>
          <a:lstStyle/>
          <a:p>
            <a:pPr algn="ctr"/>
            <a:r>
              <a:rPr lang="en-US" sz="1000" dirty="0">
                <a:solidFill>
                  <a:schemeClr val="tx1"/>
                </a:solidFill>
              </a:rPr>
              <a:t>Craftsmen</a:t>
            </a:r>
          </a:p>
        </p:txBody>
      </p:sp>
      <p:sp>
        <p:nvSpPr>
          <p:cNvPr id="78" name="Rectangle 77">
            <a:extLst>
              <a:ext uri="{FF2B5EF4-FFF2-40B4-BE49-F238E27FC236}">
                <a16:creationId xmlns:a16="http://schemas.microsoft.com/office/drawing/2014/main" id="{D387169E-C144-473E-BECE-421F0F5D82C5}"/>
              </a:ext>
            </a:extLst>
          </p:cNvPr>
          <p:cNvSpPr/>
          <p:nvPr/>
        </p:nvSpPr>
        <p:spPr>
          <a:xfrm>
            <a:off x="5184123" y="1905372"/>
            <a:ext cx="4501816" cy="2734561"/>
          </a:xfrm>
          <a:prstGeom prst="rect">
            <a:avLst/>
          </a:prstGeom>
          <a:noFill/>
          <a:ln w="6350">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Arial" panose="020B0604020202020204" pitchFamily="34" charset="0"/>
              <a:buChar char="•"/>
            </a:pPr>
            <a:endParaRPr lang="en-US" sz="1000" dirty="0">
              <a:solidFill>
                <a:schemeClr val="tx1"/>
              </a:solidFill>
            </a:endParaRPr>
          </a:p>
        </p:txBody>
      </p:sp>
      <p:sp>
        <p:nvSpPr>
          <p:cNvPr id="93" name="Rectangle : coins arrondis 92">
            <a:extLst>
              <a:ext uri="{FF2B5EF4-FFF2-40B4-BE49-F238E27FC236}">
                <a16:creationId xmlns:a16="http://schemas.microsoft.com/office/drawing/2014/main" id="{2D10063C-A37E-4938-ADE5-D06A69E4F58F}"/>
              </a:ext>
            </a:extLst>
          </p:cNvPr>
          <p:cNvSpPr/>
          <p:nvPr/>
        </p:nvSpPr>
        <p:spPr>
          <a:xfrm rot="1338532">
            <a:off x="8506122" y="2190766"/>
            <a:ext cx="1158936" cy="283448"/>
          </a:xfrm>
          <a:prstGeom prst="roundRect">
            <a:avLst/>
          </a:prstGeom>
          <a:solidFill>
            <a:schemeClr val="bg1"/>
          </a:solidFill>
          <a:ln w="6350">
            <a:solidFill>
              <a:schemeClr val="accent6"/>
            </a:solidFill>
          </a:ln>
          <a:effectLst>
            <a:outerShdw blurRad="50800" dist="38100" dir="2700000" algn="tl"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accent6"/>
                </a:solidFill>
              </a:rPr>
              <a:t>Assumptions not backed by experts</a:t>
            </a:r>
          </a:p>
        </p:txBody>
      </p:sp>
      <p:sp>
        <p:nvSpPr>
          <p:cNvPr id="5" name="Rectangle 4">
            <a:extLst>
              <a:ext uri="{FF2B5EF4-FFF2-40B4-BE49-F238E27FC236}">
                <a16:creationId xmlns:a16="http://schemas.microsoft.com/office/drawing/2014/main" id="{F46E7AF5-AD69-4AFF-8E99-CD21B448E633}"/>
              </a:ext>
            </a:extLst>
          </p:cNvPr>
          <p:cNvSpPr/>
          <p:nvPr/>
        </p:nvSpPr>
        <p:spPr>
          <a:xfrm>
            <a:off x="148136" y="5716823"/>
            <a:ext cx="927569" cy="504658"/>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72000" rIns="72000" rtlCol="0" anchor="ctr"/>
          <a:lstStyle/>
          <a:p>
            <a:pPr algn="ctr"/>
            <a:r>
              <a:rPr lang="en-US" sz="1000" dirty="0">
                <a:solidFill>
                  <a:schemeClr val="accent5">
                    <a:lumMod val="75000"/>
                  </a:schemeClr>
                </a:solidFill>
              </a:rPr>
              <a:t>Implications for Hestia</a:t>
            </a:r>
          </a:p>
        </p:txBody>
      </p:sp>
      <p:pic>
        <p:nvPicPr>
          <p:cNvPr id="72" name="Graphique 71" descr="Internet avec un remplissage uni">
            <a:extLst>
              <a:ext uri="{FF2B5EF4-FFF2-40B4-BE49-F238E27FC236}">
                <a16:creationId xmlns:a16="http://schemas.microsoft.com/office/drawing/2014/main" id="{2B8B5DC2-6C44-4ECB-B828-AD28BF7E7A27}"/>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737893" y="4172331"/>
            <a:ext cx="315824" cy="315824"/>
          </a:xfrm>
          <a:prstGeom prst="rect">
            <a:avLst/>
          </a:prstGeom>
        </p:spPr>
      </p:pic>
      <p:pic>
        <p:nvPicPr>
          <p:cNvPr id="5122" name="Picture 2" descr="Nos sponsors - Agile Niort">
            <a:extLst>
              <a:ext uri="{FF2B5EF4-FFF2-40B4-BE49-F238E27FC236}">
                <a16:creationId xmlns:a16="http://schemas.microsoft.com/office/drawing/2014/main" id="{47D59058-1F62-47E3-864D-9713BFBDF116}"/>
              </a:ext>
            </a:extLst>
          </p:cNvPr>
          <p:cNvPicPr>
            <a:picLocks noChangeAspect="1" noChangeArrowheads="1"/>
          </p:cNvPicPr>
          <p:nvPr/>
        </p:nvPicPr>
        <p:blipFill>
          <a:blip r:embed="rId1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967453" y="2962549"/>
            <a:ext cx="615744" cy="162556"/>
          </a:xfrm>
          <a:prstGeom prst="rect">
            <a:avLst/>
          </a:prstGeom>
          <a:noFill/>
          <a:extLst>
            <a:ext uri="{909E8E84-426E-40DD-AFC4-6F175D3DCCD1}">
              <a14:hiddenFill xmlns:a14="http://schemas.microsoft.com/office/drawing/2010/main">
                <a:solidFill>
                  <a:srgbClr val="FFFFFF"/>
                </a:solidFill>
              </a14:hiddenFill>
            </a:ext>
          </a:extLst>
        </p:spPr>
      </p:pic>
      <p:cxnSp>
        <p:nvCxnSpPr>
          <p:cNvPr id="87" name="Connecteur droit 86">
            <a:extLst>
              <a:ext uri="{FF2B5EF4-FFF2-40B4-BE49-F238E27FC236}">
                <a16:creationId xmlns:a16="http://schemas.microsoft.com/office/drawing/2014/main" id="{0B091EB2-8966-4490-A1E7-3CB942D19E23}"/>
              </a:ext>
            </a:extLst>
          </p:cNvPr>
          <p:cNvCxnSpPr>
            <a:cxnSpLocks/>
            <a:endCxn id="12" idx="0"/>
          </p:cNvCxnSpPr>
          <p:nvPr/>
        </p:nvCxnSpPr>
        <p:spPr>
          <a:xfrm>
            <a:off x="7332498" y="2344285"/>
            <a:ext cx="1" cy="681172"/>
          </a:xfrm>
          <a:prstGeom prst="line">
            <a:avLst/>
          </a:prstGeom>
          <a:ln>
            <a:headEnd type="none"/>
            <a:tailEnd type="triangle"/>
          </a:ln>
        </p:spPr>
        <p:style>
          <a:lnRef idx="1">
            <a:schemeClr val="accent1"/>
          </a:lnRef>
          <a:fillRef idx="0">
            <a:schemeClr val="accent1"/>
          </a:fillRef>
          <a:effectRef idx="0">
            <a:schemeClr val="accent1"/>
          </a:effectRef>
          <a:fontRef idx="minor">
            <a:schemeClr val="tx1"/>
          </a:fontRef>
        </p:style>
      </p:cxnSp>
      <p:sp>
        <p:nvSpPr>
          <p:cNvPr id="86" name="Rectangle : coins arrondis 85">
            <a:extLst>
              <a:ext uri="{FF2B5EF4-FFF2-40B4-BE49-F238E27FC236}">
                <a16:creationId xmlns:a16="http://schemas.microsoft.com/office/drawing/2014/main" id="{C98AB48F-B81A-4068-863B-54101303C664}"/>
              </a:ext>
            </a:extLst>
          </p:cNvPr>
          <p:cNvSpPr/>
          <p:nvPr/>
        </p:nvSpPr>
        <p:spPr>
          <a:xfrm>
            <a:off x="6109005" y="2479105"/>
            <a:ext cx="2446987" cy="446280"/>
          </a:xfrm>
          <a:prstGeom prst="roundRect">
            <a:avLst/>
          </a:prstGeom>
          <a:solidFill>
            <a:schemeClr val="accent5">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B2C platforms leveraging </a:t>
            </a:r>
            <a:r>
              <a:rPr lang="en-US" sz="1000" dirty="0" err="1">
                <a:solidFill>
                  <a:schemeClr val="tx1"/>
                </a:solidFill>
              </a:rPr>
              <a:t>Sinapps</a:t>
            </a:r>
            <a:r>
              <a:rPr lang="en-US" sz="1000" dirty="0">
                <a:solidFill>
                  <a:schemeClr val="tx1"/>
                </a:solidFill>
              </a:rPr>
              <a:t>’ API </a:t>
            </a:r>
          </a:p>
        </p:txBody>
      </p:sp>
      <p:sp>
        <p:nvSpPr>
          <p:cNvPr id="101" name="Rectangle 100">
            <a:extLst>
              <a:ext uri="{FF2B5EF4-FFF2-40B4-BE49-F238E27FC236}">
                <a16:creationId xmlns:a16="http://schemas.microsoft.com/office/drawing/2014/main" id="{6159CB1C-01D8-47B1-BB59-74EC9867438A}"/>
              </a:ext>
            </a:extLst>
          </p:cNvPr>
          <p:cNvSpPr/>
          <p:nvPr/>
        </p:nvSpPr>
        <p:spPr>
          <a:xfrm>
            <a:off x="1156474" y="5714521"/>
            <a:ext cx="8548927" cy="506422"/>
          </a:xfrm>
          <a:prstGeom prst="rect">
            <a:avLst/>
          </a:prstGeom>
          <a:solidFill>
            <a:schemeClr val="bg1"/>
          </a:soli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Ins="252000" rtlCol="0" anchor="ctr"/>
          <a:lstStyle/>
          <a:p>
            <a:pPr marL="171450" indent="-171450">
              <a:spcAft>
                <a:spcPts val="300"/>
              </a:spcAft>
              <a:buClr>
                <a:schemeClr val="tx1"/>
              </a:buClr>
              <a:buFont typeface="Arial" panose="020B0604020202020204" pitchFamily="34" charset="0"/>
              <a:buChar char="•"/>
            </a:pPr>
            <a:r>
              <a:rPr lang="en-US" sz="1000" dirty="0">
                <a:solidFill>
                  <a:schemeClr val="tx1"/>
                </a:solidFill>
              </a:rPr>
              <a:t>Although </a:t>
            </a:r>
            <a:r>
              <a:rPr lang="en-US" sz="1000" dirty="0" err="1">
                <a:solidFill>
                  <a:schemeClr val="tx1"/>
                </a:solidFill>
              </a:rPr>
              <a:t>Sinapps</a:t>
            </a:r>
            <a:r>
              <a:rPr lang="en-US" sz="1000" dirty="0">
                <a:solidFill>
                  <a:schemeClr val="tx1"/>
                </a:solidFill>
              </a:rPr>
              <a:t> </a:t>
            </a:r>
            <a:r>
              <a:rPr lang="en-US" sz="1000" dirty="0">
                <a:solidFill>
                  <a:schemeClr val="accent5">
                    <a:lumMod val="75000"/>
                  </a:schemeClr>
                </a:solidFill>
              </a:rPr>
              <a:t>simplifies the direct collaboration </a:t>
            </a:r>
            <a:r>
              <a:rPr lang="en-US" sz="1000" dirty="0">
                <a:solidFill>
                  <a:schemeClr val="tx1"/>
                </a:solidFill>
              </a:rPr>
              <a:t>between insurers and renovation companies, it remains an IT tool with an ambition to </a:t>
            </a:r>
            <a:r>
              <a:rPr lang="en-US" sz="1000" dirty="0">
                <a:solidFill>
                  <a:schemeClr val="accent5">
                    <a:lumMod val="75000"/>
                  </a:schemeClr>
                </a:solidFill>
              </a:rPr>
              <a:t>simplify information flux </a:t>
            </a:r>
            <a:r>
              <a:rPr lang="en-US" sz="1000" dirty="0">
                <a:solidFill>
                  <a:schemeClr val="tx1"/>
                </a:solidFill>
              </a:rPr>
              <a:t>and </a:t>
            </a:r>
            <a:r>
              <a:rPr lang="en-US" sz="1000" dirty="0">
                <a:solidFill>
                  <a:schemeClr val="accent5">
                    <a:lumMod val="75000"/>
                  </a:schemeClr>
                </a:solidFill>
              </a:rPr>
              <a:t>not disintermediate </a:t>
            </a:r>
            <a:r>
              <a:rPr lang="en-US" sz="1000" dirty="0">
                <a:solidFill>
                  <a:schemeClr val="tx1"/>
                </a:solidFill>
              </a:rPr>
              <a:t>experts and REN providers</a:t>
            </a:r>
          </a:p>
          <a:p>
            <a:pPr marL="171450" indent="-171450" algn="l">
              <a:spcAft>
                <a:spcPts val="300"/>
              </a:spcAft>
              <a:buClr>
                <a:schemeClr val="tx1"/>
              </a:buClr>
              <a:buFont typeface="Arial" panose="020B0604020202020204" pitchFamily="34" charset="0"/>
              <a:buChar char="•"/>
            </a:pPr>
            <a:r>
              <a:rPr lang="en-US" sz="1000" dirty="0">
                <a:solidFill>
                  <a:schemeClr val="accent5">
                    <a:lumMod val="75000"/>
                  </a:schemeClr>
                </a:solidFill>
              </a:rPr>
              <a:t>Limited chance </a:t>
            </a:r>
            <a:r>
              <a:rPr lang="en-US" sz="1000" dirty="0">
                <a:solidFill>
                  <a:schemeClr val="tx1"/>
                </a:solidFill>
              </a:rPr>
              <a:t>of </a:t>
            </a:r>
            <a:r>
              <a:rPr lang="en-US" sz="1000" dirty="0" err="1">
                <a:solidFill>
                  <a:schemeClr val="tx1"/>
                </a:solidFill>
              </a:rPr>
              <a:t>Sinapps</a:t>
            </a:r>
            <a:r>
              <a:rPr lang="en-US" sz="1000" dirty="0">
                <a:solidFill>
                  <a:schemeClr val="tx1"/>
                </a:solidFill>
              </a:rPr>
              <a:t> IRD </a:t>
            </a:r>
            <a:r>
              <a:rPr lang="en-US" sz="1000" dirty="0">
                <a:solidFill>
                  <a:schemeClr val="accent5">
                    <a:lumMod val="75000"/>
                  </a:schemeClr>
                </a:solidFill>
              </a:rPr>
              <a:t>becoming a platform</a:t>
            </a:r>
            <a:r>
              <a:rPr lang="en-US" sz="1000" dirty="0">
                <a:solidFill>
                  <a:schemeClr val="tx1"/>
                </a:solidFill>
              </a:rPr>
              <a:t> that federates local renovation companies</a:t>
            </a:r>
          </a:p>
        </p:txBody>
      </p:sp>
      <p:grpSp>
        <p:nvGrpSpPr>
          <p:cNvPr id="60" name="Group 4">
            <a:extLst>
              <a:ext uri="{FF2B5EF4-FFF2-40B4-BE49-F238E27FC236}">
                <a16:creationId xmlns:a16="http://schemas.microsoft.com/office/drawing/2014/main" id="{E76EF8A4-B47C-459B-BFC8-69666050D485}"/>
              </a:ext>
            </a:extLst>
          </p:cNvPr>
          <p:cNvGrpSpPr>
            <a:grpSpLocks noChangeAspect="1"/>
          </p:cNvGrpSpPr>
          <p:nvPr/>
        </p:nvGrpSpPr>
        <p:grpSpPr bwMode="auto">
          <a:xfrm>
            <a:off x="9408781" y="5839926"/>
            <a:ext cx="196014" cy="232450"/>
            <a:chOff x="811" y="719"/>
            <a:chExt cx="694" cy="823"/>
          </a:xfrm>
          <a:solidFill>
            <a:schemeClr val="accent3"/>
          </a:solidFill>
        </p:grpSpPr>
        <p:sp>
          <p:nvSpPr>
            <p:cNvPr id="61" name="Freeform 5">
              <a:extLst>
                <a:ext uri="{FF2B5EF4-FFF2-40B4-BE49-F238E27FC236}">
                  <a16:creationId xmlns:a16="http://schemas.microsoft.com/office/drawing/2014/main" id="{F8179604-9E31-42CA-85F8-A1BD91C0D248}"/>
                </a:ext>
              </a:extLst>
            </p:cNvPr>
            <p:cNvSpPr>
              <a:spLocks/>
            </p:cNvSpPr>
            <p:nvPr/>
          </p:nvSpPr>
          <p:spPr bwMode="auto">
            <a:xfrm>
              <a:off x="811" y="800"/>
              <a:ext cx="93" cy="742"/>
            </a:xfrm>
            <a:custGeom>
              <a:avLst/>
              <a:gdLst>
                <a:gd name="T0" fmla="*/ 4 w 8"/>
                <a:gd name="T1" fmla="*/ 0 h 64"/>
                <a:gd name="T2" fmla="*/ 0 w 8"/>
                <a:gd name="T3" fmla="*/ 4 h 64"/>
                <a:gd name="T4" fmla="*/ 0 w 8"/>
                <a:gd name="T5" fmla="*/ 64 h 64"/>
                <a:gd name="T6" fmla="*/ 8 w 8"/>
                <a:gd name="T7" fmla="*/ 64 h 64"/>
                <a:gd name="T8" fmla="*/ 8 w 8"/>
                <a:gd name="T9" fmla="*/ 4 h 64"/>
                <a:gd name="T10" fmla="*/ 4 w 8"/>
                <a:gd name="T11" fmla="*/ 0 h 64"/>
              </a:gdLst>
              <a:ahLst/>
              <a:cxnLst>
                <a:cxn ang="0">
                  <a:pos x="T0" y="T1"/>
                </a:cxn>
                <a:cxn ang="0">
                  <a:pos x="T2" y="T3"/>
                </a:cxn>
                <a:cxn ang="0">
                  <a:pos x="T4" y="T5"/>
                </a:cxn>
                <a:cxn ang="0">
                  <a:pos x="T6" y="T7"/>
                </a:cxn>
                <a:cxn ang="0">
                  <a:pos x="T8" y="T9"/>
                </a:cxn>
                <a:cxn ang="0">
                  <a:pos x="T10" y="T11"/>
                </a:cxn>
              </a:cxnLst>
              <a:rect l="0" t="0" r="r" b="b"/>
              <a:pathLst>
                <a:path w="8" h="64">
                  <a:moveTo>
                    <a:pt x="4" y="0"/>
                  </a:moveTo>
                  <a:cubicBezTo>
                    <a:pt x="2" y="0"/>
                    <a:pt x="0" y="2"/>
                    <a:pt x="0" y="4"/>
                  </a:cubicBezTo>
                  <a:cubicBezTo>
                    <a:pt x="0" y="64"/>
                    <a:pt x="0" y="64"/>
                    <a:pt x="0" y="64"/>
                  </a:cubicBezTo>
                  <a:cubicBezTo>
                    <a:pt x="8" y="64"/>
                    <a:pt x="8" y="64"/>
                    <a:pt x="8" y="64"/>
                  </a:cubicBezTo>
                  <a:cubicBezTo>
                    <a:pt x="8" y="4"/>
                    <a:pt x="8" y="4"/>
                    <a:pt x="8" y="4"/>
                  </a:cubicBezTo>
                  <a:cubicBezTo>
                    <a:pt x="8" y="2"/>
                    <a:pt x="7"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8" name="Freeform 6">
              <a:extLst>
                <a:ext uri="{FF2B5EF4-FFF2-40B4-BE49-F238E27FC236}">
                  <a16:creationId xmlns:a16="http://schemas.microsoft.com/office/drawing/2014/main" id="{FB46A2D8-7DA4-40EB-8CF2-F59BFE779351}"/>
                </a:ext>
              </a:extLst>
            </p:cNvPr>
            <p:cNvSpPr>
              <a:spLocks/>
            </p:cNvSpPr>
            <p:nvPr/>
          </p:nvSpPr>
          <p:spPr bwMode="auto">
            <a:xfrm>
              <a:off x="950" y="719"/>
              <a:ext cx="555" cy="741"/>
            </a:xfrm>
            <a:custGeom>
              <a:avLst/>
              <a:gdLst>
                <a:gd name="T0" fmla="*/ 0 w 48"/>
                <a:gd name="T1" fmla="*/ 16 h 64"/>
                <a:gd name="T2" fmla="*/ 0 w 48"/>
                <a:gd name="T3" fmla="*/ 48 h 64"/>
                <a:gd name="T4" fmla="*/ 48 w 48"/>
                <a:gd name="T5" fmla="*/ 44 h 64"/>
                <a:gd name="T6" fmla="*/ 48 w 48"/>
                <a:gd name="T7" fmla="*/ 12 h 64"/>
                <a:gd name="T8" fmla="*/ 0 w 48"/>
                <a:gd name="T9" fmla="*/ 16 h 64"/>
              </a:gdLst>
              <a:ahLst/>
              <a:cxnLst>
                <a:cxn ang="0">
                  <a:pos x="T0" y="T1"/>
                </a:cxn>
                <a:cxn ang="0">
                  <a:pos x="T2" y="T3"/>
                </a:cxn>
                <a:cxn ang="0">
                  <a:pos x="T4" y="T5"/>
                </a:cxn>
                <a:cxn ang="0">
                  <a:pos x="T6" y="T7"/>
                </a:cxn>
                <a:cxn ang="0">
                  <a:pos x="T8" y="T9"/>
                </a:cxn>
              </a:cxnLst>
              <a:rect l="0" t="0" r="r" b="b"/>
              <a:pathLst>
                <a:path w="48" h="64">
                  <a:moveTo>
                    <a:pt x="0" y="16"/>
                  </a:moveTo>
                  <a:cubicBezTo>
                    <a:pt x="0" y="48"/>
                    <a:pt x="0" y="48"/>
                    <a:pt x="0" y="48"/>
                  </a:cubicBezTo>
                  <a:cubicBezTo>
                    <a:pt x="24" y="32"/>
                    <a:pt x="24" y="64"/>
                    <a:pt x="48" y="44"/>
                  </a:cubicBezTo>
                  <a:cubicBezTo>
                    <a:pt x="48" y="12"/>
                    <a:pt x="48" y="12"/>
                    <a:pt x="48" y="12"/>
                  </a:cubicBezTo>
                  <a:cubicBezTo>
                    <a:pt x="24" y="32"/>
                    <a:pt x="24" y="0"/>
                    <a:pt x="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pic>
        <p:nvPicPr>
          <p:cNvPr id="76" name="Picture 232">
            <a:extLst>
              <a:ext uri="{FF2B5EF4-FFF2-40B4-BE49-F238E27FC236}">
                <a16:creationId xmlns:a16="http://schemas.microsoft.com/office/drawing/2014/main" id="{17FEF22F-0BF6-482F-A928-65E01F391800}"/>
              </a:ext>
            </a:extLst>
          </p:cNvPr>
          <p:cNvPicPr>
            <a:picLocks noChangeAspect="1"/>
          </p:cNvPicPr>
          <p:nvPr/>
        </p:nvPicPr>
        <p:blipFill>
          <a:blip r:embed="rId14"/>
          <a:stretch>
            <a:fillRect/>
          </a:stretch>
        </p:blipFill>
        <p:spPr>
          <a:xfrm>
            <a:off x="9039558" y="1027711"/>
            <a:ext cx="719872" cy="260770"/>
          </a:xfrm>
          <a:prstGeom prst="rect">
            <a:avLst/>
          </a:prstGeom>
        </p:spPr>
      </p:pic>
      <p:sp>
        <p:nvSpPr>
          <p:cNvPr id="8" name="ZoneTexte 7">
            <a:extLst>
              <a:ext uri="{FF2B5EF4-FFF2-40B4-BE49-F238E27FC236}">
                <a16:creationId xmlns:a16="http://schemas.microsoft.com/office/drawing/2014/main" id="{E10ED5A0-5661-49D4-8837-C5C101229F3B}"/>
              </a:ext>
            </a:extLst>
          </p:cNvPr>
          <p:cNvSpPr txBox="1"/>
          <p:nvPr/>
        </p:nvSpPr>
        <p:spPr>
          <a:xfrm>
            <a:off x="5184123" y="6411056"/>
            <a:ext cx="4564345" cy="215444"/>
          </a:xfrm>
          <a:prstGeom prst="rect">
            <a:avLst/>
          </a:prstGeom>
          <a:noFill/>
        </p:spPr>
        <p:txBody>
          <a:bodyPr wrap="square" rtlCol="0">
            <a:spAutoFit/>
          </a:bodyPr>
          <a:lstStyle/>
          <a:p>
            <a:pPr algn="l"/>
            <a:r>
              <a:rPr lang="en-US" sz="800" i="1" dirty="0">
                <a:solidFill>
                  <a:schemeClr val="bg1"/>
                </a:solidFill>
              </a:rPr>
              <a:t>Sources: eleven research and analysis, expert calls</a:t>
            </a:r>
          </a:p>
        </p:txBody>
      </p:sp>
      <p:sp>
        <p:nvSpPr>
          <p:cNvPr id="79" name="ZoneTexte 78">
            <a:extLst>
              <a:ext uri="{FF2B5EF4-FFF2-40B4-BE49-F238E27FC236}">
                <a16:creationId xmlns:a16="http://schemas.microsoft.com/office/drawing/2014/main" id="{C6BCD8BA-FD50-414E-8E10-969A70DBF09F}"/>
              </a:ext>
            </a:extLst>
          </p:cNvPr>
          <p:cNvSpPr txBox="1"/>
          <p:nvPr/>
        </p:nvSpPr>
        <p:spPr>
          <a:xfrm>
            <a:off x="5309057" y="4772964"/>
            <a:ext cx="4238933" cy="598532"/>
          </a:xfrm>
          <a:prstGeom prst="rect">
            <a:avLst/>
          </a:prstGeom>
          <a:noFill/>
        </p:spPr>
        <p:txBody>
          <a:bodyPr wrap="square" lIns="36000" rIns="36000">
            <a:noAutofit/>
          </a:bodyPr>
          <a:lstStyle/>
          <a:p>
            <a:pPr marL="95250">
              <a:spcAft>
                <a:spcPts val="300"/>
              </a:spcAft>
              <a:buClr>
                <a:schemeClr val="tx1"/>
              </a:buClr>
              <a:defRPr/>
            </a:pPr>
            <a:r>
              <a:rPr lang="en-US" sz="1000" dirty="0">
                <a:latin typeface="+mj-lt"/>
              </a:rPr>
              <a:t>“</a:t>
            </a:r>
            <a:r>
              <a:rPr lang="en-US" sz="1000" i="1" dirty="0">
                <a:latin typeface="+mj-lt"/>
              </a:rPr>
              <a:t>I doubt that </a:t>
            </a:r>
            <a:r>
              <a:rPr lang="en-US" sz="1000" i="1" dirty="0" err="1">
                <a:latin typeface="+mj-lt"/>
              </a:rPr>
              <a:t>Darva</a:t>
            </a:r>
            <a:r>
              <a:rPr lang="en-US" sz="1000" i="1" dirty="0">
                <a:latin typeface="+mj-lt"/>
              </a:rPr>
              <a:t> would position as a REN consolidating platform. It is a completely different business, you need to have full control over the workforce to ensure the maximum level of service to insurers.</a:t>
            </a:r>
            <a:r>
              <a:rPr lang="en-US" sz="1000" dirty="0">
                <a:latin typeface="+mj-lt"/>
              </a:rPr>
              <a:t>” </a:t>
            </a:r>
          </a:p>
          <a:p>
            <a:pPr marL="95250" algn="r">
              <a:spcAft>
                <a:spcPts val="300"/>
              </a:spcAft>
              <a:buClr>
                <a:schemeClr val="tx1"/>
              </a:buClr>
              <a:defRPr/>
            </a:pPr>
            <a:r>
              <a:rPr lang="en-US" sz="1000" dirty="0">
                <a:latin typeface="+mj-lt"/>
              </a:rPr>
              <a:t>– </a:t>
            </a:r>
            <a:r>
              <a:rPr lang="en-US" sz="1000" dirty="0">
                <a:solidFill>
                  <a:schemeClr val="tx2"/>
                </a:solidFill>
                <a:latin typeface="+mj-lt"/>
              </a:rPr>
              <a:t>CEO at Sedgwick France</a:t>
            </a:r>
          </a:p>
        </p:txBody>
      </p:sp>
      <p:sp>
        <p:nvSpPr>
          <p:cNvPr id="80" name="ZoneTexte 79">
            <a:extLst>
              <a:ext uri="{FF2B5EF4-FFF2-40B4-BE49-F238E27FC236}">
                <a16:creationId xmlns:a16="http://schemas.microsoft.com/office/drawing/2014/main" id="{A5190C3C-DD49-44EE-9EA0-A0C3CEA9D193}"/>
              </a:ext>
            </a:extLst>
          </p:cNvPr>
          <p:cNvSpPr txBox="1"/>
          <p:nvPr/>
        </p:nvSpPr>
        <p:spPr>
          <a:xfrm>
            <a:off x="584515" y="4772964"/>
            <a:ext cx="4238933" cy="598532"/>
          </a:xfrm>
          <a:prstGeom prst="rect">
            <a:avLst/>
          </a:prstGeom>
          <a:noFill/>
        </p:spPr>
        <p:txBody>
          <a:bodyPr wrap="square" lIns="36000" rIns="36000">
            <a:noAutofit/>
          </a:bodyPr>
          <a:lstStyle/>
          <a:p>
            <a:pPr marL="95250">
              <a:spcAft>
                <a:spcPts val="300"/>
              </a:spcAft>
              <a:buClr>
                <a:schemeClr val="tx1"/>
              </a:buClr>
              <a:defRPr/>
            </a:pPr>
            <a:r>
              <a:rPr lang="en-US" sz="1000" dirty="0">
                <a:latin typeface="+mj-lt"/>
              </a:rPr>
              <a:t>“</a:t>
            </a:r>
            <a:r>
              <a:rPr lang="en-US" sz="1000" i="1" dirty="0">
                <a:latin typeface="+mj-lt"/>
              </a:rPr>
              <a:t>Today </a:t>
            </a:r>
            <a:r>
              <a:rPr lang="en-US" sz="1000" i="1" dirty="0" err="1">
                <a:latin typeface="+mj-lt"/>
              </a:rPr>
              <a:t>Sinapps</a:t>
            </a:r>
            <a:r>
              <a:rPr lang="en-US" sz="1000" i="1" dirty="0">
                <a:latin typeface="+mj-lt"/>
              </a:rPr>
              <a:t> is basically a pipe that dictates the in-kind reparation process for all stakeholders.</a:t>
            </a:r>
            <a:r>
              <a:rPr lang="en-US" sz="1000" dirty="0">
                <a:latin typeface="+mj-lt"/>
              </a:rPr>
              <a:t>” </a:t>
            </a:r>
          </a:p>
          <a:p>
            <a:pPr marL="95250" algn="r">
              <a:spcAft>
                <a:spcPts val="300"/>
              </a:spcAft>
              <a:buClr>
                <a:schemeClr val="tx1"/>
              </a:buClr>
              <a:defRPr/>
            </a:pPr>
            <a:r>
              <a:rPr lang="en-US" sz="1000" dirty="0">
                <a:latin typeface="+mj-lt"/>
              </a:rPr>
              <a:t>– </a:t>
            </a:r>
            <a:r>
              <a:rPr lang="en-US" sz="1000" dirty="0">
                <a:solidFill>
                  <a:schemeClr val="tx2"/>
                </a:solidFill>
                <a:latin typeface="+mj-lt"/>
              </a:rPr>
              <a:t>CEO at Sedgwick France</a:t>
            </a:r>
          </a:p>
        </p:txBody>
      </p:sp>
      <p:sp>
        <p:nvSpPr>
          <p:cNvPr id="85" name="ZoneTexte 99">
            <a:extLst>
              <a:ext uri="{FF2B5EF4-FFF2-40B4-BE49-F238E27FC236}">
                <a16:creationId xmlns:a16="http://schemas.microsoft.com/office/drawing/2014/main" id="{37643E56-07E1-4531-9D93-5DF3240E9D70}"/>
              </a:ext>
            </a:extLst>
          </p:cNvPr>
          <p:cNvSpPr txBox="1"/>
          <p:nvPr/>
        </p:nvSpPr>
        <p:spPr>
          <a:xfrm>
            <a:off x="8889682" y="586053"/>
            <a:ext cx="1016318" cy="169277"/>
          </a:xfrm>
          <a:prstGeom prst="rect">
            <a:avLst/>
          </a:prstGeom>
          <a:solidFill>
            <a:schemeClr val="bg1"/>
          </a:solidFill>
        </p:spPr>
        <p:txBody>
          <a:bodyPr wrap="square" lIns="144000" rIns="144000" bIns="0" anchor="ctr">
            <a:spAutoFit/>
          </a:bodyPr>
          <a:lstStyle>
            <a:defPPr>
              <a:defRPr lang="fr-FR"/>
            </a:defPPr>
            <a:lvl1pPr algn="ctr">
              <a:defRPr sz="1100" b="1">
                <a:solidFill>
                  <a:srgbClr val="009DB0"/>
                </a:solidFill>
                <a:latin typeface="+mj-lt"/>
              </a:defRPr>
            </a:lvl1pPr>
          </a:lstStyle>
          <a:p>
            <a:pPr marL="0" marR="0" indent="0" algn="ctr" defTabSz="914400" rtl="0" eaLnBrk="1" fontAlgn="base" latinLnBrk="0" hangingPunct="1">
              <a:lnSpc>
                <a:spcPct val="100000"/>
              </a:lnSpc>
              <a:spcBef>
                <a:spcPct val="0"/>
              </a:spcBef>
              <a:spcAft>
                <a:spcPct val="0"/>
              </a:spcAft>
              <a:buClrTx/>
              <a:buSzTx/>
              <a:buFontTx/>
              <a:buNone/>
              <a:tabLst/>
            </a:pPr>
            <a:r>
              <a:rPr lang="en-US" sz="800" i="1" dirty="0"/>
              <a:t>2</a:t>
            </a:r>
            <a:r>
              <a:rPr kumimoji="0" lang="en-US" sz="800" i="1" u="none" strike="noStrike" cap="none" normalizeH="0" baseline="0" dirty="0">
                <a:ln>
                  <a:noFill/>
                </a:ln>
                <a:effectLst/>
                <a:latin typeface="+mj-lt"/>
              </a:rPr>
              <a:t>. </a:t>
            </a:r>
            <a:r>
              <a:rPr lang="en-US" sz="800" i="1" dirty="0"/>
              <a:t>Risk #2</a:t>
            </a:r>
            <a:endParaRPr kumimoji="0" lang="en-US" sz="800" i="1" u="none" strike="noStrike" cap="none" normalizeH="0" baseline="0" dirty="0">
              <a:ln>
                <a:noFill/>
              </a:ln>
              <a:effectLst/>
              <a:latin typeface="+mj-lt"/>
            </a:endParaRPr>
          </a:p>
        </p:txBody>
      </p:sp>
      <p:sp>
        <p:nvSpPr>
          <p:cNvPr id="99" name="Rectangle 98">
            <a:extLst>
              <a:ext uri="{FF2B5EF4-FFF2-40B4-BE49-F238E27FC236}">
                <a16:creationId xmlns:a16="http://schemas.microsoft.com/office/drawing/2014/main" id="{B70259D1-496B-4FA4-8AB0-5678A7DCACAC}"/>
              </a:ext>
            </a:extLst>
          </p:cNvPr>
          <p:cNvSpPr/>
          <p:nvPr/>
        </p:nvSpPr>
        <p:spPr>
          <a:xfrm>
            <a:off x="9034671" y="72798"/>
            <a:ext cx="684094" cy="450621"/>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Arial" panose="020B0604020202020204" pitchFamily="34" charset="0"/>
              <a:buChar char="•"/>
            </a:pPr>
            <a:endParaRPr lang="en-US" sz="1000" dirty="0">
              <a:solidFill>
                <a:schemeClr val="tx1"/>
              </a:solidFill>
            </a:endParaRPr>
          </a:p>
        </p:txBody>
      </p:sp>
      <p:sp>
        <p:nvSpPr>
          <p:cNvPr id="100" name="Rectangle 99">
            <a:extLst>
              <a:ext uri="{FF2B5EF4-FFF2-40B4-BE49-F238E27FC236}">
                <a16:creationId xmlns:a16="http://schemas.microsoft.com/office/drawing/2014/main" id="{9DFBA0E2-22B3-4913-A48C-A850DEE5DD17}"/>
              </a:ext>
            </a:extLst>
          </p:cNvPr>
          <p:cNvSpPr/>
          <p:nvPr/>
        </p:nvSpPr>
        <p:spPr>
          <a:xfrm>
            <a:off x="9112759" y="424396"/>
            <a:ext cx="568370" cy="63914"/>
          </a:xfrm>
          <a:prstGeom prst="rect">
            <a:avLst/>
          </a:prstGeom>
          <a:solidFill>
            <a:schemeClr val="accent5">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Arial" panose="020B0604020202020204" pitchFamily="34" charset="0"/>
              <a:buChar char="•"/>
            </a:pPr>
            <a:endParaRPr lang="en-US" sz="1000" dirty="0">
              <a:solidFill>
                <a:schemeClr val="accent5">
                  <a:lumMod val="20000"/>
                  <a:lumOff val="80000"/>
                </a:schemeClr>
              </a:solidFill>
            </a:endParaRPr>
          </a:p>
        </p:txBody>
      </p:sp>
      <p:sp>
        <p:nvSpPr>
          <p:cNvPr id="102" name="Rectangle 101">
            <a:extLst>
              <a:ext uri="{FF2B5EF4-FFF2-40B4-BE49-F238E27FC236}">
                <a16:creationId xmlns:a16="http://schemas.microsoft.com/office/drawing/2014/main" id="{DC422F14-3E35-413D-8067-79B4CD17DE63}"/>
              </a:ext>
            </a:extLst>
          </p:cNvPr>
          <p:cNvSpPr/>
          <p:nvPr/>
        </p:nvSpPr>
        <p:spPr>
          <a:xfrm>
            <a:off x="9072308" y="182296"/>
            <a:ext cx="92661" cy="224680"/>
          </a:xfrm>
          <a:prstGeom prst="rect">
            <a:avLst/>
          </a:prstGeom>
          <a:solidFill>
            <a:schemeClr val="accent5"/>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Arial" panose="020B0604020202020204" pitchFamily="34" charset="0"/>
              <a:buChar char="•"/>
            </a:pPr>
            <a:endParaRPr lang="en-US" sz="1000" dirty="0">
              <a:solidFill>
                <a:schemeClr val="tx1"/>
              </a:solidFill>
            </a:endParaRPr>
          </a:p>
        </p:txBody>
      </p:sp>
      <p:sp>
        <p:nvSpPr>
          <p:cNvPr id="103" name="Rectangle 102">
            <a:extLst>
              <a:ext uri="{FF2B5EF4-FFF2-40B4-BE49-F238E27FC236}">
                <a16:creationId xmlns:a16="http://schemas.microsoft.com/office/drawing/2014/main" id="{DA13FF81-D473-4B45-8DAA-5B85C8F8E648}"/>
              </a:ext>
            </a:extLst>
          </p:cNvPr>
          <p:cNvSpPr/>
          <p:nvPr/>
        </p:nvSpPr>
        <p:spPr>
          <a:xfrm>
            <a:off x="9112759" y="107907"/>
            <a:ext cx="568370" cy="63914"/>
          </a:xfrm>
          <a:prstGeom prst="rect">
            <a:avLst/>
          </a:prstGeom>
          <a:solidFill>
            <a:schemeClr val="accent5">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Arial" panose="020B0604020202020204" pitchFamily="34" charset="0"/>
              <a:buChar char="•"/>
            </a:pPr>
            <a:endParaRPr lang="en-US" sz="1000" dirty="0">
              <a:solidFill>
                <a:schemeClr val="accent5">
                  <a:lumMod val="20000"/>
                  <a:lumOff val="80000"/>
                </a:schemeClr>
              </a:solidFill>
            </a:endParaRPr>
          </a:p>
        </p:txBody>
      </p:sp>
      <p:sp>
        <p:nvSpPr>
          <p:cNvPr id="104" name="Rectangle 103">
            <a:extLst>
              <a:ext uri="{FF2B5EF4-FFF2-40B4-BE49-F238E27FC236}">
                <a16:creationId xmlns:a16="http://schemas.microsoft.com/office/drawing/2014/main" id="{DE645363-F7B3-47B8-8FE9-9A72A42C1C29}"/>
              </a:ext>
            </a:extLst>
          </p:cNvPr>
          <p:cNvSpPr/>
          <p:nvPr/>
        </p:nvSpPr>
        <p:spPr>
          <a:xfrm>
            <a:off x="9198317" y="212701"/>
            <a:ext cx="150670" cy="163871"/>
          </a:xfrm>
          <a:prstGeom prst="rect">
            <a:avLst/>
          </a:prstGeom>
          <a:solidFill>
            <a:schemeClr val="accent5">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endParaRPr lang="en-US" sz="1000" dirty="0">
              <a:solidFill>
                <a:schemeClr val="tx1"/>
              </a:solidFill>
            </a:endParaRPr>
          </a:p>
        </p:txBody>
      </p:sp>
      <p:sp>
        <p:nvSpPr>
          <p:cNvPr id="105" name="Rectangle 104">
            <a:extLst>
              <a:ext uri="{FF2B5EF4-FFF2-40B4-BE49-F238E27FC236}">
                <a16:creationId xmlns:a16="http://schemas.microsoft.com/office/drawing/2014/main" id="{9785242D-4F7A-4F39-8848-BAB6029A9727}"/>
              </a:ext>
            </a:extLst>
          </p:cNvPr>
          <p:cNvSpPr/>
          <p:nvPr/>
        </p:nvSpPr>
        <p:spPr>
          <a:xfrm>
            <a:off x="9382335" y="212700"/>
            <a:ext cx="298794" cy="163872"/>
          </a:xfrm>
          <a:prstGeom prst="rect">
            <a:avLst/>
          </a:prstGeom>
          <a:solidFill>
            <a:schemeClr val="accent5">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endParaRPr lang="en-US" sz="1000" dirty="0">
              <a:solidFill>
                <a:schemeClr val="tx1"/>
              </a:solidFill>
            </a:endParaRPr>
          </a:p>
        </p:txBody>
      </p:sp>
      <p:sp>
        <p:nvSpPr>
          <p:cNvPr id="106" name="Rectangle 105">
            <a:extLst>
              <a:ext uri="{FF2B5EF4-FFF2-40B4-BE49-F238E27FC236}">
                <a16:creationId xmlns:a16="http://schemas.microsoft.com/office/drawing/2014/main" id="{9265E5C7-3D35-4462-A5AB-3040EDE183F5}"/>
              </a:ext>
            </a:extLst>
          </p:cNvPr>
          <p:cNvSpPr/>
          <p:nvPr/>
        </p:nvSpPr>
        <p:spPr>
          <a:xfrm>
            <a:off x="9405524" y="246921"/>
            <a:ext cx="120750" cy="95431"/>
          </a:xfrm>
          <a:prstGeom prst="rect">
            <a:avLst/>
          </a:prstGeom>
          <a:solidFill>
            <a:schemeClr val="bg1">
              <a:lumMod val="95000"/>
            </a:schemeClr>
          </a:solidFill>
          <a:ln w="317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endParaRPr lang="en-US" sz="1000" dirty="0">
              <a:solidFill>
                <a:schemeClr val="tx1"/>
              </a:solidFill>
            </a:endParaRPr>
          </a:p>
        </p:txBody>
      </p:sp>
      <p:sp>
        <p:nvSpPr>
          <p:cNvPr id="107" name="Rectangle 106">
            <a:extLst>
              <a:ext uri="{FF2B5EF4-FFF2-40B4-BE49-F238E27FC236}">
                <a16:creationId xmlns:a16="http://schemas.microsoft.com/office/drawing/2014/main" id="{94C30613-C74A-4FA2-8120-367B4D2425DC}"/>
              </a:ext>
            </a:extLst>
          </p:cNvPr>
          <p:cNvSpPr/>
          <p:nvPr/>
        </p:nvSpPr>
        <p:spPr>
          <a:xfrm>
            <a:off x="9537190" y="246921"/>
            <a:ext cx="120750" cy="95431"/>
          </a:xfrm>
          <a:prstGeom prst="rect">
            <a:avLst/>
          </a:prstGeom>
          <a:solidFill>
            <a:schemeClr val="bg1">
              <a:lumMod val="95000"/>
            </a:schemeClr>
          </a:solidFill>
          <a:ln w="317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Arial" panose="020B0604020202020204" pitchFamily="34" charset="0"/>
              <a:buChar char="•"/>
            </a:pPr>
            <a:endParaRPr lang="en-US" sz="1000" dirty="0">
              <a:solidFill>
                <a:schemeClr val="tx1"/>
              </a:solidFill>
            </a:endParaRPr>
          </a:p>
        </p:txBody>
      </p:sp>
      <p:cxnSp>
        <p:nvCxnSpPr>
          <p:cNvPr id="75" name="Connecteur droit avec flèche 9">
            <a:extLst>
              <a:ext uri="{FF2B5EF4-FFF2-40B4-BE49-F238E27FC236}">
                <a16:creationId xmlns:a16="http://schemas.microsoft.com/office/drawing/2014/main" id="{BB1CC832-0A2A-400B-9863-89397800653C}"/>
              </a:ext>
            </a:extLst>
          </p:cNvPr>
          <p:cNvCxnSpPr>
            <a:cxnSpLocks/>
            <a:stCxn id="12" idx="2"/>
            <a:endCxn id="74" idx="0"/>
          </p:cNvCxnSpPr>
          <p:nvPr/>
        </p:nvCxnSpPr>
        <p:spPr>
          <a:xfrm>
            <a:off x="7332499" y="3931742"/>
            <a:ext cx="1400875" cy="2753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81" name="Graphique 51" descr="Loupe avec un remplissage uni">
            <a:extLst>
              <a:ext uri="{FF2B5EF4-FFF2-40B4-BE49-F238E27FC236}">
                <a16:creationId xmlns:a16="http://schemas.microsoft.com/office/drawing/2014/main" id="{906F636B-DF38-4FCF-9EEE-783D62287B3A}"/>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42544" y="189023"/>
            <a:ext cx="441324" cy="441324"/>
          </a:xfrm>
          <a:prstGeom prst="rect">
            <a:avLst/>
          </a:prstGeom>
        </p:spPr>
      </p:pic>
      <p:sp>
        <p:nvSpPr>
          <p:cNvPr id="16" name="Graphic 12">
            <a:extLst>
              <a:ext uri="{FF2B5EF4-FFF2-40B4-BE49-F238E27FC236}">
                <a16:creationId xmlns:a16="http://schemas.microsoft.com/office/drawing/2014/main" id="{A38628FE-E542-4A8A-8DFB-329A08A57309}"/>
              </a:ext>
            </a:extLst>
          </p:cNvPr>
          <p:cNvSpPr/>
          <p:nvPr/>
        </p:nvSpPr>
        <p:spPr>
          <a:xfrm>
            <a:off x="4848863" y="3473909"/>
            <a:ext cx="19050" cy="43481"/>
          </a:xfrm>
          <a:custGeom>
            <a:avLst/>
            <a:gdLst>
              <a:gd name="connsiteX0" fmla="*/ 9525 w 19050"/>
              <a:gd name="connsiteY0" fmla="*/ 0 h 43481"/>
              <a:gd name="connsiteX1" fmla="*/ 0 w 19050"/>
              <a:gd name="connsiteY1" fmla="*/ 9525 h 43481"/>
              <a:gd name="connsiteX2" fmla="*/ 0 w 19050"/>
              <a:gd name="connsiteY2" fmla="*/ 33957 h 43481"/>
              <a:gd name="connsiteX3" fmla="*/ 9525 w 19050"/>
              <a:gd name="connsiteY3" fmla="*/ 43482 h 43481"/>
              <a:gd name="connsiteX4" fmla="*/ 19050 w 19050"/>
              <a:gd name="connsiteY4" fmla="*/ 33957 h 43481"/>
              <a:gd name="connsiteX5" fmla="*/ 19050 w 19050"/>
              <a:gd name="connsiteY5" fmla="*/ 9525 h 43481"/>
              <a:gd name="connsiteX6" fmla="*/ 9525 w 19050"/>
              <a:gd name="connsiteY6" fmla="*/ 0 h 43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050" h="43481">
                <a:moveTo>
                  <a:pt x="9525" y="0"/>
                </a:moveTo>
                <a:cubicBezTo>
                  <a:pt x="4267" y="0"/>
                  <a:pt x="0" y="4258"/>
                  <a:pt x="0" y="9525"/>
                </a:cubicBezTo>
                <a:lnTo>
                  <a:pt x="0" y="33957"/>
                </a:lnTo>
                <a:cubicBezTo>
                  <a:pt x="0" y="39224"/>
                  <a:pt x="4267" y="43482"/>
                  <a:pt x="9525" y="43482"/>
                </a:cubicBezTo>
                <a:cubicBezTo>
                  <a:pt x="14783" y="43482"/>
                  <a:pt x="19050" y="39224"/>
                  <a:pt x="19050" y="33957"/>
                </a:cubicBezTo>
                <a:lnTo>
                  <a:pt x="19050" y="9525"/>
                </a:lnTo>
                <a:cubicBezTo>
                  <a:pt x="19050" y="4258"/>
                  <a:pt x="14783" y="0"/>
                  <a:pt x="9525" y="0"/>
                </a:cubicBezTo>
                <a:close/>
              </a:path>
            </a:pathLst>
          </a:custGeom>
          <a:solidFill>
            <a:srgbClr val="000000"/>
          </a:solidFill>
          <a:ln w="9525" cap="flat">
            <a:noFill/>
            <a:prstDash val="solid"/>
            <a:miter/>
          </a:ln>
        </p:spPr>
        <p:txBody>
          <a:bodyPr rtlCol="0" anchor="ctr"/>
          <a:lstStyle/>
          <a:p>
            <a:endParaRPr lang="en-US" dirty="0"/>
          </a:p>
        </p:txBody>
      </p:sp>
      <p:grpSp>
        <p:nvGrpSpPr>
          <p:cNvPr id="27" name="Group 26">
            <a:extLst>
              <a:ext uri="{FF2B5EF4-FFF2-40B4-BE49-F238E27FC236}">
                <a16:creationId xmlns:a16="http://schemas.microsoft.com/office/drawing/2014/main" id="{E8869B8D-C3D1-4C17-BBEE-030792E79735}"/>
              </a:ext>
            </a:extLst>
          </p:cNvPr>
          <p:cNvGrpSpPr>
            <a:grpSpLocks noChangeAspect="1"/>
          </p:cNvGrpSpPr>
          <p:nvPr/>
        </p:nvGrpSpPr>
        <p:grpSpPr>
          <a:xfrm>
            <a:off x="3616685" y="4223082"/>
            <a:ext cx="214316" cy="214322"/>
            <a:chOff x="4574280" y="2927794"/>
            <a:chExt cx="761996" cy="762019"/>
          </a:xfrm>
          <a:solidFill>
            <a:schemeClr val="accent5"/>
          </a:solidFill>
        </p:grpSpPr>
        <p:sp>
          <p:nvSpPr>
            <p:cNvPr id="15" name="Graphic 12">
              <a:extLst>
                <a:ext uri="{FF2B5EF4-FFF2-40B4-BE49-F238E27FC236}">
                  <a16:creationId xmlns:a16="http://schemas.microsoft.com/office/drawing/2014/main" id="{A38628FE-E542-4A8A-8DFB-329A08A57309}"/>
                </a:ext>
              </a:extLst>
            </p:cNvPr>
            <p:cNvSpPr/>
            <p:nvPr/>
          </p:nvSpPr>
          <p:spPr>
            <a:xfrm>
              <a:off x="4574280" y="2927794"/>
              <a:ext cx="761996" cy="762019"/>
            </a:xfrm>
            <a:custGeom>
              <a:avLst/>
              <a:gdLst>
                <a:gd name="connsiteX0" fmla="*/ 387254 w 761996"/>
                <a:gd name="connsiteY0" fmla="*/ 2343 h 762019"/>
                <a:gd name="connsiteX1" fmla="*/ 374738 w 761996"/>
                <a:gd name="connsiteY1" fmla="*/ 2343 h 762019"/>
                <a:gd name="connsiteX2" fmla="*/ 3263 w 761996"/>
                <a:gd name="connsiteY2" fmla="*/ 326193 h 762019"/>
                <a:gd name="connsiteX3" fmla="*/ 2339 w 761996"/>
                <a:gd name="connsiteY3" fmla="*/ 339633 h 762019"/>
                <a:gd name="connsiteX4" fmla="*/ 15779 w 761996"/>
                <a:gd name="connsiteY4" fmla="*/ 340557 h 762019"/>
                <a:gd name="connsiteX5" fmla="*/ 42964 w 761996"/>
                <a:gd name="connsiteY5" fmla="*/ 316859 h 762019"/>
                <a:gd name="connsiteX6" fmla="*/ 42964 w 761996"/>
                <a:gd name="connsiteY6" fmla="*/ 752494 h 762019"/>
                <a:gd name="connsiteX7" fmla="*/ 52489 w 761996"/>
                <a:gd name="connsiteY7" fmla="*/ 762019 h 762019"/>
                <a:gd name="connsiteX8" fmla="*/ 709504 w 761996"/>
                <a:gd name="connsiteY8" fmla="*/ 762019 h 762019"/>
                <a:gd name="connsiteX9" fmla="*/ 719029 w 761996"/>
                <a:gd name="connsiteY9" fmla="*/ 752494 h 762019"/>
                <a:gd name="connsiteX10" fmla="*/ 719029 w 761996"/>
                <a:gd name="connsiteY10" fmla="*/ 316859 h 762019"/>
                <a:gd name="connsiteX11" fmla="*/ 746213 w 761996"/>
                <a:gd name="connsiteY11" fmla="*/ 340557 h 762019"/>
                <a:gd name="connsiteX12" fmla="*/ 752471 w 761996"/>
                <a:gd name="connsiteY12" fmla="*/ 342900 h 762019"/>
                <a:gd name="connsiteX13" fmla="*/ 759653 w 761996"/>
                <a:gd name="connsiteY13" fmla="*/ 339633 h 762019"/>
                <a:gd name="connsiteX14" fmla="*/ 758729 w 761996"/>
                <a:gd name="connsiteY14" fmla="*/ 326193 h 762019"/>
                <a:gd name="connsiteX15" fmla="*/ 387254 w 761996"/>
                <a:gd name="connsiteY15" fmla="*/ 2343 h 762019"/>
                <a:gd name="connsiteX16" fmla="*/ 699979 w 761996"/>
                <a:gd name="connsiteY16" fmla="*/ 742969 h 762019"/>
                <a:gd name="connsiteX17" fmla="*/ 62014 w 761996"/>
                <a:gd name="connsiteY17" fmla="*/ 742969 h 762019"/>
                <a:gd name="connsiteX18" fmla="*/ 62014 w 761996"/>
                <a:gd name="connsiteY18" fmla="*/ 300247 h 762019"/>
                <a:gd name="connsiteX19" fmla="*/ 380996 w 761996"/>
                <a:gd name="connsiteY19" fmla="*/ 22165 h 762019"/>
                <a:gd name="connsiteX20" fmla="*/ 699979 w 761996"/>
                <a:gd name="connsiteY20" fmla="*/ 300247 h 762019"/>
                <a:gd name="connsiteX21" fmla="*/ 699979 w 761996"/>
                <a:gd name="connsiteY21" fmla="*/ 742969 h 762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61996" h="762019">
                  <a:moveTo>
                    <a:pt x="387254" y="2343"/>
                  </a:moveTo>
                  <a:cubicBezTo>
                    <a:pt x="383663" y="-781"/>
                    <a:pt x="378320" y="-781"/>
                    <a:pt x="374738" y="2343"/>
                  </a:cubicBezTo>
                  <a:lnTo>
                    <a:pt x="3263" y="326193"/>
                  </a:lnTo>
                  <a:cubicBezTo>
                    <a:pt x="-699" y="329651"/>
                    <a:pt x="-1109" y="335671"/>
                    <a:pt x="2339" y="339633"/>
                  </a:cubicBezTo>
                  <a:cubicBezTo>
                    <a:pt x="5797" y="343595"/>
                    <a:pt x="11817" y="344005"/>
                    <a:pt x="15779" y="340557"/>
                  </a:cubicBezTo>
                  <a:lnTo>
                    <a:pt x="42964" y="316859"/>
                  </a:lnTo>
                  <a:lnTo>
                    <a:pt x="42964" y="752494"/>
                  </a:lnTo>
                  <a:cubicBezTo>
                    <a:pt x="42964" y="757761"/>
                    <a:pt x="47231" y="762019"/>
                    <a:pt x="52489" y="762019"/>
                  </a:cubicBezTo>
                  <a:lnTo>
                    <a:pt x="709504" y="762019"/>
                  </a:lnTo>
                  <a:cubicBezTo>
                    <a:pt x="714762" y="762019"/>
                    <a:pt x="719029" y="757761"/>
                    <a:pt x="719029" y="752494"/>
                  </a:cubicBezTo>
                  <a:lnTo>
                    <a:pt x="719029" y="316859"/>
                  </a:lnTo>
                  <a:lnTo>
                    <a:pt x="746213" y="340557"/>
                  </a:lnTo>
                  <a:cubicBezTo>
                    <a:pt x="748014" y="342128"/>
                    <a:pt x="750252" y="342900"/>
                    <a:pt x="752471" y="342900"/>
                  </a:cubicBezTo>
                  <a:cubicBezTo>
                    <a:pt x="755129" y="342900"/>
                    <a:pt x="757777" y="341795"/>
                    <a:pt x="759653" y="339633"/>
                  </a:cubicBezTo>
                  <a:cubicBezTo>
                    <a:pt x="763111" y="335671"/>
                    <a:pt x="762692" y="329651"/>
                    <a:pt x="758729" y="326193"/>
                  </a:cubicBezTo>
                  <a:lnTo>
                    <a:pt x="387254" y="2343"/>
                  </a:lnTo>
                  <a:close/>
                  <a:moveTo>
                    <a:pt x="699979" y="742969"/>
                  </a:moveTo>
                  <a:lnTo>
                    <a:pt x="62014" y="742969"/>
                  </a:lnTo>
                  <a:lnTo>
                    <a:pt x="62014" y="300247"/>
                  </a:lnTo>
                  <a:lnTo>
                    <a:pt x="380996" y="22165"/>
                  </a:lnTo>
                  <a:lnTo>
                    <a:pt x="699979" y="300247"/>
                  </a:lnTo>
                  <a:lnTo>
                    <a:pt x="699979" y="742969"/>
                  </a:lnTo>
                  <a:close/>
                </a:path>
              </a:pathLst>
            </a:custGeom>
            <a:grpFill/>
            <a:ln w="9525" cap="flat">
              <a:solidFill>
                <a:schemeClr val="accent5"/>
              </a:solidFill>
              <a:prstDash val="solid"/>
              <a:miter/>
            </a:ln>
          </p:spPr>
          <p:txBody>
            <a:bodyPr rtlCol="0" anchor="ctr"/>
            <a:lstStyle/>
            <a:p>
              <a:endParaRPr lang="en-US" dirty="0"/>
            </a:p>
          </p:txBody>
        </p:sp>
        <p:sp>
          <p:nvSpPr>
            <p:cNvPr id="18" name="Graphic 12">
              <a:extLst>
                <a:ext uri="{FF2B5EF4-FFF2-40B4-BE49-F238E27FC236}">
                  <a16:creationId xmlns:a16="http://schemas.microsoft.com/office/drawing/2014/main" id="{A38628FE-E542-4A8A-8DFB-329A08A57309}"/>
                </a:ext>
              </a:extLst>
            </p:cNvPr>
            <p:cNvSpPr/>
            <p:nvPr/>
          </p:nvSpPr>
          <p:spPr>
            <a:xfrm>
              <a:off x="4796418" y="3050952"/>
              <a:ext cx="318220" cy="555497"/>
            </a:xfrm>
            <a:custGeom>
              <a:avLst/>
              <a:gdLst>
                <a:gd name="connsiteX0" fmla="*/ 108899 w 318220"/>
                <a:gd name="connsiteY0" fmla="*/ 50216 h 555497"/>
                <a:gd name="connsiteX1" fmla="*/ 108899 w 318220"/>
                <a:gd name="connsiteY1" fmla="*/ 201416 h 555497"/>
                <a:gd name="connsiteX2" fmla="*/ 73047 w 318220"/>
                <a:gd name="connsiteY2" fmla="*/ 237268 h 555497"/>
                <a:gd name="connsiteX3" fmla="*/ 34700 w 318220"/>
                <a:gd name="connsiteY3" fmla="*/ 237268 h 555497"/>
                <a:gd name="connsiteX4" fmla="*/ 0 w 318220"/>
                <a:gd name="connsiteY4" fmla="*/ 271977 h 555497"/>
                <a:gd name="connsiteX5" fmla="*/ 0 w 318220"/>
                <a:gd name="connsiteY5" fmla="*/ 545973 h 555497"/>
                <a:gd name="connsiteX6" fmla="*/ 9525 w 318220"/>
                <a:gd name="connsiteY6" fmla="*/ 555498 h 555497"/>
                <a:gd name="connsiteX7" fmla="*/ 308696 w 318220"/>
                <a:gd name="connsiteY7" fmla="*/ 555498 h 555497"/>
                <a:gd name="connsiteX8" fmla="*/ 318221 w 318220"/>
                <a:gd name="connsiteY8" fmla="*/ 545973 h 555497"/>
                <a:gd name="connsiteX9" fmla="*/ 318221 w 318220"/>
                <a:gd name="connsiteY9" fmla="*/ 271967 h 555497"/>
                <a:gd name="connsiteX10" fmla="*/ 283521 w 318220"/>
                <a:gd name="connsiteY10" fmla="*/ 237258 h 555497"/>
                <a:gd name="connsiteX11" fmla="*/ 245173 w 318220"/>
                <a:gd name="connsiteY11" fmla="*/ 237258 h 555497"/>
                <a:gd name="connsiteX12" fmla="*/ 209321 w 318220"/>
                <a:gd name="connsiteY12" fmla="*/ 201406 h 555497"/>
                <a:gd name="connsiteX13" fmla="*/ 209321 w 318220"/>
                <a:gd name="connsiteY13" fmla="*/ 50216 h 555497"/>
                <a:gd name="connsiteX14" fmla="*/ 159106 w 318220"/>
                <a:gd name="connsiteY14" fmla="*/ 0 h 555497"/>
                <a:gd name="connsiteX15" fmla="*/ 108899 w 318220"/>
                <a:gd name="connsiteY15" fmla="*/ 50216 h 555497"/>
                <a:gd name="connsiteX16" fmla="*/ 266348 w 318220"/>
                <a:gd name="connsiteY16" fmla="*/ 536438 h 555497"/>
                <a:gd name="connsiteX17" fmla="*/ 266348 w 318220"/>
                <a:gd name="connsiteY17" fmla="*/ 456552 h 555497"/>
                <a:gd name="connsiteX18" fmla="*/ 256823 w 318220"/>
                <a:gd name="connsiteY18" fmla="*/ 447027 h 555497"/>
                <a:gd name="connsiteX19" fmla="*/ 247298 w 318220"/>
                <a:gd name="connsiteY19" fmla="*/ 456552 h 555497"/>
                <a:gd name="connsiteX20" fmla="*/ 247298 w 318220"/>
                <a:gd name="connsiteY20" fmla="*/ 536438 h 555497"/>
                <a:gd name="connsiteX21" fmla="*/ 217637 w 318220"/>
                <a:gd name="connsiteY21" fmla="*/ 536438 h 555497"/>
                <a:gd name="connsiteX22" fmla="*/ 217637 w 318220"/>
                <a:gd name="connsiteY22" fmla="*/ 397240 h 555497"/>
                <a:gd name="connsiteX23" fmla="*/ 208112 w 318220"/>
                <a:gd name="connsiteY23" fmla="*/ 387715 h 555497"/>
                <a:gd name="connsiteX24" fmla="*/ 198587 w 318220"/>
                <a:gd name="connsiteY24" fmla="*/ 397240 h 555497"/>
                <a:gd name="connsiteX25" fmla="*/ 198587 w 318220"/>
                <a:gd name="connsiteY25" fmla="*/ 536438 h 555497"/>
                <a:gd name="connsiteX26" fmla="*/ 168926 w 318220"/>
                <a:gd name="connsiteY26" fmla="*/ 536438 h 555497"/>
                <a:gd name="connsiteX27" fmla="*/ 168926 w 318220"/>
                <a:gd name="connsiteY27" fmla="*/ 480708 h 555497"/>
                <a:gd name="connsiteX28" fmla="*/ 159401 w 318220"/>
                <a:gd name="connsiteY28" fmla="*/ 471183 h 555497"/>
                <a:gd name="connsiteX29" fmla="*/ 149876 w 318220"/>
                <a:gd name="connsiteY29" fmla="*/ 480708 h 555497"/>
                <a:gd name="connsiteX30" fmla="*/ 149876 w 318220"/>
                <a:gd name="connsiteY30" fmla="*/ 536438 h 555497"/>
                <a:gd name="connsiteX31" fmla="*/ 120205 w 318220"/>
                <a:gd name="connsiteY31" fmla="*/ 536438 h 555497"/>
                <a:gd name="connsiteX32" fmla="*/ 120205 w 318220"/>
                <a:gd name="connsiteY32" fmla="*/ 456552 h 555497"/>
                <a:gd name="connsiteX33" fmla="*/ 110680 w 318220"/>
                <a:gd name="connsiteY33" fmla="*/ 447027 h 555497"/>
                <a:gd name="connsiteX34" fmla="*/ 101155 w 318220"/>
                <a:gd name="connsiteY34" fmla="*/ 456552 h 555497"/>
                <a:gd name="connsiteX35" fmla="*/ 101155 w 318220"/>
                <a:gd name="connsiteY35" fmla="*/ 536438 h 555497"/>
                <a:gd name="connsiteX36" fmla="*/ 71495 w 318220"/>
                <a:gd name="connsiteY36" fmla="*/ 536438 h 555497"/>
                <a:gd name="connsiteX37" fmla="*/ 71495 w 318220"/>
                <a:gd name="connsiteY37" fmla="*/ 491366 h 555497"/>
                <a:gd name="connsiteX38" fmla="*/ 61970 w 318220"/>
                <a:gd name="connsiteY38" fmla="*/ 481841 h 555497"/>
                <a:gd name="connsiteX39" fmla="*/ 52445 w 318220"/>
                <a:gd name="connsiteY39" fmla="*/ 491366 h 555497"/>
                <a:gd name="connsiteX40" fmla="*/ 52445 w 318220"/>
                <a:gd name="connsiteY40" fmla="*/ 536438 h 555497"/>
                <a:gd name="connsiteX41" fmla="*/ 19060 w 318220"/>
                <a:gd name="connsiteY41" fmla="*/ 536438 h 555497"/>
                <a:gd name="connsiteX42" fmla="*/ 19060 w 318220"/>
                <a:gd name="connsiteY42" fmla="*/ 343433 h 555497"/>
                <a:gd name="connsiteX43" fmla="*/ 299171 w 318220"/>
                <a:gd name="connsiteY43" fmla="*/ 343433 h 555497"/>
                <a:gd name="connsiteX44" fmla="*/ 299171 w 318220"/>
                <a:gd name="connsiteY44" fmla="*/ 536438 h 555497"/>
                <a:gd name="connsiteX45" fmla="*/ 266348 w 318220"/>
                <a:gd name="connsiteY45" fmla="*/ 536438 h 555497"/>
                <a:gd name="connsiteX46" fmla="*/ 127949 w 318220"/>
                <a:gd name="connsiteY46" fmla="*/ 50216 h 555497"/>
                <a:gd name="connsiteX47" fmla="*/ 159115 w 318220"/>
                <a:gd name="connsiteY47" fmla="*/ 19050 h 555497"/>
                <a:gd name="connsiteX48" fmla="*/ 190281 w 318220"/>
                <a:gd name="connsiteY48" fmla="*/ 50216 h 555497"/>
                <a:gd name="connsiteX49" fmla="*/ 190281 w 318220"/>
                <a:gd name="connsiteY49" fmla="*/ 201416 h 555497"/>
                <a:gd name="connsiteX50" fmla="*/ 245183 w 318220"/>
                <a:gd name="connsiteY50" fmla="*/ 256318 h 555497"/>
                <a:gd name="connsiteX51" fmla="*/ 283531 w 318220"/>
                <a:gd name="connsiteY51" fmla="*/ 256318 h 555497"/>
                <a:gd name="connsiteX52" fmla="*/ 299180 w 318220"/>
                <a:gd name="connsiteY52" fmla="*/ 271977 h 555497"/>
                <a:gd name="connsiteX53" fmla="*/ 299180 w 318220"/>
                <a:gd name="connsiteY53" fmla="*/ 324393 h 555497"/>
                <a:gd name="connsiteX54" fmla="*/ 19060 w 318220"/>
                <a:gd name="connsiteY54" fmla="*/ 324393 h 555497"/>
                <a:gd name="connsiteX55" fmla="*/ 19060 w 318220"/>
                <a:gd name="connsiteY55" fmla="*/ 271977 h 555497"/>
                <a:gd name="connsiteX56" fmla="*/ 34709 w 318220"/>
                <a:gd name="connsiteY56" fmla="*/ 256318 h 555497"/>
                <a:gd name="connsiteX57" fmla="*/ 73057 w 318220"/>
                <a:gd name="connsiteY57" fmla="*/ 256318 h 555497"/>
                <a:gd name="connsiteX58" fmla="*/ 127959 w 318220"/>
                <a:gd name="connsiteY58" fmla="*/ 201416 h 555497"/>
                <a:gd name="connsiteX59" fmla="*/ 127959 w 318220"/>
                <a:gd name="connsiteY59" fmla="*/ 50216 h 555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318220" h="555497">
                  <a:moveTo>
                    <a:pt x="108899" y="50216"/>
                  </a:moveTo>
                  <a:lnTo>
                    <a:pt x="108899" y="201416"/>
                  </a:lnTo>
                  <a:cubicBezTo>
                    <a:pt x="108899" y="221180"/>
                    <a:pt x="92821" y="237268"/>
                    <a:pt x="73047" y="237268"/>
                  </a:cubicBezTo>
                  <a:lnTo>
                    <a:pt x="34700" y="237268"/>
                  </a:lnTo>
                  <a:cubicBezTo>
                    <a:pt x="15573" y="237268"/>
                    <a:pt x="0" y="252841"/>
                    <a:pt x="0" y="271977"/>
                  </a:cubicBezTo>
                  <a:lnTo>
                    <a:pt x="0" y="545973"/>
                  </a:lnTo>
                  <a:cubicBezTo>
                    <a:pt x="0" y="551240"/>
                    <a:pt x="4267" y="555498"/>
                    <a:pt x="9525" y="555498"/>
                  </a:cubicBezTo>
                  <a:lnTo>
                    <a:pt x="308696" y="555498"/>
                  </a:lnTo>
                  <a:cubicBezTo>
                    <a:pt x="313954" y="555498"/>
                    <a:pt x="318221" y="551240"/>
                    <a:pt x="318221" y="545973"/>
                  </a:cubicBezTo>
                  <a:lnTo>
                    <a:pt x="318221" y="271967"/>
                  </a:lnTo>
                  <a:cubicBezTo>
                    <a:pt x="318221" y="252832"/>
                    <a:pt x="302657" y="237258"/>
                    <a:pt x="283521" y="237258"/>
                  </a:cubicBezTo>
                  <a:lnTo>
                    <a:pt x="245173" y="237258"/>
                  </a:lnTo>
                  <a:cubicBezTo>
                    <a:pt x="225409" y="237258"/>
                    <a:pt x="209321" y="221180"/>
                    <a:pt x="209321" y="201406"/>
                  </a:cubicBezTo>
                  <a:lnTo>
                    <a:pt x="209321" y="50216"/>
                  </a:lnTo>
                  <a:cubicBezTo>
                    <a:pt x="209321" y="22527"/>
                    <a:pt x="186795" y="0"/>
                    <a:pt x="159106" y="0"/>
                  </a:cubicBezTo>
                  <a:cubicBezTo>
                    <a:pt x="131416" y="0"/>
                    <a:pt x="108899" y="22527"/>
                    <a:pt x="108899" y="50216"/>
                  </a:cubicBezTo>
                  <a:close/>
                  <a:moveTo>
                    <a:pt x="266348" y="536438"/>
                  </a:moveTo>
                  <a:lnTo>
                    <a:pt x="266348" y="456552"/>
                  </a:lnTo>
                  <a:cubicBezTo>
                    <a:pt x="266348" y="451285"/>
                    <a:pt x="262080" y="447027"/>
                    <a:pt x="256823" y="447027"/>
                  </a:cubicBezTo>
                  <a:cubicBezTo>
                    <a:pt x="251565" y="447027"/>
                    <a:pt x="247298" y="451285"/>
                    <a:pt x="247298" y="456552"/>
                  </a:cubicBezTo>
                  <a:lnTo>
                    <a:pt x="247298" y="536438"/>
                  </a:lnTo>
                  <a:lnTo>
                    <a:pt x="217637" y="536438"/>
                  </a:lnTo>
                  <a:lnTo>
                    <a:pt x="217637" y="397240"/>
                  </a:lnTo>
                  <a:cubicBezTo>
                    <a:pt x="217637" y="391973"/>
                    <a:pt x="213370" y="387715"/>
                    <a:pt x="208112" y="387715"/>
                  </a:cubicBezTo>
                  <a:cubicBezTo>
                    <a:pt x="202854" y="387715"/>
                    <a:pt x="198587" y="391973"/>
                    <a:pt x="198587" y="397240"/>
                  </a:cubicBezTo>
                  <a:lnTo>
                    <a:pt x="198587" y="536438"/>
                  </a:lnTo>
                  <a:lnTo>
                    <a:pt x="168926" y="536438"/>
                  </a:lnTo>
                  <a:lnTo>
                    <a:pt x="168926" y="480708"/>
                  </a:lnTo>
                  <a:cubicBezTo>
                    <a:pt x="168926" y="475440"/>
                    <a:pt x="164659" y="471183"/>
                    <a:pt x="159401" y="471183"/>
                  </a:cubicBezTo>
                  <a:cubicBezTo>
                    <a:pt x="154143" y="471183"/>
                    <a:pt x="149876" y="475440"/>
                    <a:pt x="149876" y="480708"/>
                  </a:cubicBezTo>
                  <a:lnTo>
                    <a:pt x="149876" y="536438"/>
                  </a:lnTo>
                  <a:lnTo>
                    <a:pt x="120205" y="536438"/>
                  </a:lnTo>
                  <a:lnTo>
                    <a:pt x="120205" y="456552"/>
                  </a:lnTo>
                  <a:cubicBezTo>
                    <a:pt x="120205" y="451285"/>
                    <a:pt x="115938" y="447027"/>
                    <a:pt x="110680" y="447027"/>
                  </a:cubicBezTo>
                  <a:cubicBezTo>
                    <a:pt x="105423" y="447027"/>
                    <a:pt x="101155" y="451285"/>
                    <a:pt x="101155" y="456552"/>
                  </a:cubicBezTo>
                  <a:lnTo>
                    <a:pt x="101155" y="536438"/>
                  </a:lnTo>
                  <a:lnTo>
                    <a:pt x="71495" y="536438"/>
                  </a:lnTo>
                  <a:lnTo>
                    <a:pt x="71495" y="491366"/>
                  </a:lnTo>
                  <a:cubicBezTo>
                    <a:pt x="71495" y="486099"/>
                    <a:pt x="67227" y="481841"/>
                    <a:pt x="61970" y="481841"/>
                  </a:cubicBezTo>
                  <a:cubicBezTo>
                    <a:pt x="56712" y="481841"/>
                    <a:pt x="52445" y="486099"/>
                    <a:pt x="52445" y="491366"/>
                  </a:cubicBezTo>
                  <a:lnTo>
                    <a:pt x="52445" y="536438"/>
                  </a:lnTo>
                  <a:lnTo>
                    <a:pt x="19060" y="536438"/>
                  </a:lnTo>
                  <a:lnTo>
                    <a:pt x="19060" y="343433"/>
                  </a:lnTo>
                  <a:lnTo>
                    <a:pt x="299171" y="343433"/>
                  </a:lnTo>
                  <a:lnTo>
                    <a:pt x="299171" y="536438"/>
                  </a:lnTo>
                  <a:lnTo>
                    <a:pt x="266348" y="536438"/>
                  </a:lnTo>
                  <a:close/>
                  <a:moveTo>
                    <a:pt x="127949" y="50216"/>
                  </a:moveTo>
                  <a:cubicBezTo>
                    <a:pt x="127949" y="33023"/>
                    <a:pt x="141932" y="19050"/>
                    <a:pt x="159115" y="19050"/>
                  </a:cubicBezTo>
                  <a:cubicBezTo>
                    <a:pt x="176298" y="19050"/>
                    <a:pt x="190281" y="33033"/>
                    <a:pt x="190281" y="50216"/>
                  </a:cubicBezTo>
                  <a:lnTo>
                    <a:pt x="190281" y="201416"/>
                  </a:lnTo>
                  <a:cubicBezTo>
                    <a:pt x="190281" y="231686"/>
                    <a:pt x="214903" y="256318"/>
                    <a:pt x="245183" y="256318"/>
                  </a:cubicBezTo>
                  <a:lnTo>
                    <a:pt x="283531" y="256318"/>
                  </a:lnTo>
                  <a:cubicBezTo>
                    <a:pt x="292160" y="256318"/>
                    <a:pt x="299180" y="263338"/>
                    <a:pt x="299180" y="271977"/>
                  </a:cubicBezTo>
                  <a:lnTo>
                    <a:pt x="299180" y="324393"/>
                  </a:lnTo>
                  <a:lnTo>
                    <a:pt x="19060" y="324393"/>
                  </a:lnTo>
                  <a:lnTo>
                    <a:pt x="19060" y="271977"/>
                  </a:lnTo>
                  <a:cubicBezTo>
                    <a:pt x="19060" y="263347"/>
                    <a:pt x="26079" y="256318"/>
                    <a:pt x="34709" y="256318"/>
                  </a:cubicBezTo>
                  <a:lnTo>
                    <a:pt x="73057" y="256318"/>
                  </a:lnTo>
                  <a:cubicBezTo>
                    <a:pt x="103327" y="256318"/>
                    <a:pt x="127959" y="231686"/>
                    <a:pt x="127959" y="201416"/>
                  </a:cubicBezTo>
                  <a:lnTo>
                    <a:pt x="127959" y="50216"/>
                  </a:lnTo>
                  <a:close/>
                </a:path>
              </a:pathLst>
            </a:custGeom>
            <a:grpFill/>
            <a:ln w="9525" cap="flat">
              <a:solidFill>
                <a:schemeClr val="accent5"/>
              </a:solidFill>
              <a:prstDash val="solid"/>
              <a:miter/>
            </a:ln>
          </p:spPr>
          <p:txBody>
            <a:bodyPr rtlCol="0" anchor="ctr"/>
            <a:lstStyle/>
            <a:p>
              <a:endParaRPr lang="en-US" dirty="0"/>
            </a:p>
          </p:txBody>
        </p:sp>
      </p:grpSp>
      <p:pic>
        <p:nvPicPr>
          <p:cNvPr id="88" name="Picture 232">
            <a:extLst>
              <a:ext uri="{FF2B5EF4-FFF2-40B4-BE49-F238E27FC236}">
                <a16:creationId xmlns:a16="http://schemas.microsoft.com/office/drawing/2014/main" id="{E4F0AC51-C97E-4D1E-ACE3-AE83DA9030BB}"/>
              </a:ext>
            </a:extLst>
          </p:cNvPr>
          <p:cNvPicPr>
            <a:picLocks noChangeAspect="1"/>
          </p:cNvPicPr>
          <p:nvPr/>
        </p:nvPicPr>
        <p:blipFill>
          <a:blip r:embed="rId14">
            <a:clrChange>
              <a:clrFrom>
                <a:srgbClr val="FFFFFF"/>
              </a:clrFrom>
              <a:clrTo>
                <a:srgbClr val="FFFFFF">
                  <a:alpha val="0"/>
                </a:srgbClr>
              </a:clrTo>
            </a:clrChange>
          </a:blip>
          <a:stretch>
            <a:fillRect/>
          </a:stretch>
        </p:blipFill>
        <p:spPr>
          <a:xfrm>
            <a:off x="6193964" y="3374373"/>
            <a:ext cx="637795" cy="231038"/>
          </a:xfrm>
          <a:prstGeom prst="rect">
            <a:avLst/>
          </a:prstGeom>
        </p:spPr>
      </p:pic>
      <p:sp>
        <p:nvSpPr>
          <p:cNvPr id="40" name="TextBox 39">
            <a:extLst>
              <a:ext uri="{FF2B5EF4-FFF2-40B4-BE49-F238E27FC236}">
                <a16:creationId xmlns:a16="http://schemas.microsoft.com/office/drawing/2014/main" id="{20027D2C-7529-4696-8D3D-1AA537EBC4C5}"/>
              </a:ext>
            </a:extLst>
          </p:cNvPr>
          <p:cNvSpPr txBox="1"/>
          <p:nvPr/>
        </p:nvSpPr>
        <p:spPr>
          <a:xfrm>
            <a:off x="6831759" y="3016935"/>
            <a:ext cx="1729679" cy="923330"/>
          </a:xfrm>
          <a:prstGeom prst="rect">
            <a:avLst/>
          </a:prstGeom>
          <a:noFill/>
        </p:spPr>
        <p:txBody>
          <a:bodyPr wrap="square" rtlCol="0">
            <a:spAutoFit/>
          </a:bodyPr>
          <a:lstStyle/>
          <a:p>
            <a:pPr marL="171450" indent="-171450">
              <a:buFont typeface="Arial" panose="020B0604020202020204" pitchFamily="34" charset="0"/>
              <a:buChar char="•"/>
            </a:pPr>
            <a:r>
              <a:rPr lang="en-US" sz="900" dirty="0"/>
              <a:t>Craftsmen network creation</a:t>
            </a:r>
          </a:p>
          <a:p>
            <a:pPr marL="171450" indent="-171450">
              <a:buFont typeface="Arial" panose="020B0604020202020204" pitchFamily="34" charset="0"/>
              <a:buChar char="•"/>
            </a:pPr>
            <a:r>
              <a:rPr lang="en-US" sz="900" dirty="0"/>
              <a:t>Craftsmen staffing and monitoring</a:t>
            </a:r>
          </a:p>
          <a:p>
            <a:pPr marL="171450" indent="-171450">
              <a:buFont typeface="Arial" panose="020B0604020202020204" pitchFamily="34" charset="0"/>
              <a:buChar char="•"/>
            </a:pPr>
            <a:r>
              <a:rPr lang="en-US" sz="900" dirty="0"/>
              <a:t>Client support and damage assessment</a:t>
            </a:r>
          </a:p>
        </p:txBody>
      </p:sp>
    </p:spTree>
    <p:extLst>
      <p:ext uri="{BB962C8B-B14F-4D97-AF65-F5344CB8AC3E}">
        <p14:creationId xmlns:p14="http://schemas.microsoft.com/office/powerpoint/2010/main" val="399078752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744C9668-D38F-4DBF-9AE2-129AFE4443E6}"/>
              </a:ext>
            </a:extLst>
          </p:cNvPr>
          <p:cNvSpPr txBox="1"/>
          <p:nvPr/>
        </p:nvSpPr>
        <p:spPr>
          <a:xfrm rot="16200000">
            <a:off x="-1731601" y="3124800"/>
            <a:ext cx="4867275" cy="1088573"/>
          </a:xfrm>
          <a:prstGeom prst="rect">
            <a:avLst/>
          </a:prstGeom>
          <a:noFill/>
        </p:spPr>
        <p:txBody>
          <a:bodyPr vert="horz" wrap="square" rtlCol="0">
            <a:noAutofit/>
          </a:bodyPr>
          <a:lstStyle/>
          <a:p>
            <a:pPr algn="ctr"/>
            <a:r>
              <a:rPr lang="en-US" sz="6000" b="1" dirty="0">
                <a:solidFill>
                  <a:srgbClr val="009DB0"/>
                </a:solidFill>
                <a:latin typeface="+mj-lt"/>
              </a:rPr>
              <a:t>AGENDA</a:t>
            </a:r>
          </a:p>
        </p:txBody>
      </p:sp>
      <p:sp>
        <p:nvSpPr>
          <p:cNvPr id="4" name="ZoneTexte 3">
            <a:extLst>
              <a:ext uri="{FF2B5EF4-FFF2-40B4-BE49-F238E27FC236}">
                <a16:creationId xmlns:a16="http://schemas.microsoft.com/office/drawing/2014/main" id="{B1DD5068-1806-4730-9DB9-278C1A572145}"/>
              </a:ext>
            </a:extLst>
          </p:cNvPr>
          <p:cNvSpPr txBox="1"/>
          <p:nvPr/>
        </p:nvSpPr>
        <p:spPr>
          <a:xfrm>
            <a:off x="5839200" y="1885949"/>
            <a:ext cx="3790800" cy="3524251"/>
          </a:xfrm>
          <a:prstGeom prst="rect">
            <a:avLst/>
          </a:prstGeom>
          <a:solidFill>
            <a:srgbClr val="F2F2F2"/>
          </a:solidFill>
        </p:spPr>
        <p:txBody>
          <a:bodyPr vert="horz" wrap="square" lIns="216000" tIns="144000" rIns="108000" rtlCol="0" anchor="t">
            <a:noAutofit/>
          </a:bodyPr>
          <a:lstStyle/>
          <a:p>
            <a:pPr marL="355600" indent="-228600">
              <a:spcBef>
                <a:spcPts val="1200"/>
              </a:spcBef>
              <a:buFont typeface="+mj-lt"/>
              <a:buAutoNum type="arabicPeriod"/>
            </a:pPr>
            <a:r>
              <a:rPr lang="en-US" sz="1050" dirty="0">
                <a:latin typeface="+mj-lt"/>
              </a:rPr>
              <a:t>On Hestia’s historical market, new IT tools have appeared to facilitate the collaboration between all stakeholders</a:t>
            </a:r>
          </a:p>
          <a:p>
            <a:pPr marL="355600" indent="-228600">
              <a:spcBef>
                <a:spcPts val="1200"/>
              </a:spcBef>
              <a:buFont typeface="+mj-lt"/>
              <a:buAutoNum type="arabicPeriod"/>
            </a:pPr>
            <a:r>
              <a:rPr lang="en-US" sz="1100" b="1" dirty="0">
                <a:solidFill>
                  <a:schemeClr val="accent5">
                    <a:lumMod val="75000"/>
                  </a:schemeClr>
                </a:solidFill>
                <a:latin typeface="+mj-lt"/>
              </a:rPr>
              <a:t>Beyond these tools, platform business models have appeared, representing both risks and new business opportunities for Hestia</a:t>
            </a:r>
          </a:p>
          <a:p>
            <a:pPr marL="812800" lvl="1" indent="-228600">
              <a:spcBef>
                <a:spcPts val="1200"/>
              </a:spcBef>
              <a:buFont typeface="+mj-lt"/>
              <a:buAutoNum type="alphaLcPeriod"/>
            </a:pPr>
            <a:r>
              <a:rPr lang="en-US" sz="1050" b="1" dirty="0">
                <a:solidFill>
                  <a:schemeClr val="accent5">
                    <a:lumMod val="75000"/>
                  </a:schemeClr>
                </a:solidFill>
                <a:latin typeface="+mj-lt"/>
              </a:rPr>
              <a:t>Assessment of platform risks for Hestia</a:t>
            </a:r>
          </a:p>
          <a:p>
            <a:pPr marL="812800" lvl="1" indent="-228600">
              <a:spcBef>
                <a:spcPts val="1200"/>
              </a:spcBef>
              <a:buFont typeface="+mj-lt"/>
              <a:buAutoNum type="alphaLcPeriod"/>
            </a:pPr>
            <a:r>
              <a:rPr lang="en-US" sz="1050" dirty="0">
                <a:latin typeface="+mj-lt"/>
              </a:rPr>
              <a:t>On this market, different growth opportunities could be addressed by Hestia leveraging </a:t>
            </a:r>
            <a:r>
              <a:rPr lang="en-US" sz="1050" dirty="0" err="1">
                <a:latin typeface="+mj-lt"/>
              </a:rPr>
              <a:t>Frizbiz</a:t>
            </a:r>
            <a:endParaRPr lang="en-US" sz="1050" dirty="0">
              <a:latin typeface="+mj-lt"/>
            </a:endParaRPr>
          </a:p>
        </p:txBody>
      </p:sp>
      <p:sp>
        <p:nvSpPr>
          <p:cNvPr id="5" name="Chevron">
            <a:extLst>
              <a:ext uri="{FF2B5EF4-FFF2-40B4-BE49-F238E27FC236}">
                <a16:creationId xmlns:a16="http://schemas.microsoft.com/office/drawing/2014/main" id="{3043F534-C5C5-4371-A080-3E7D382D4691}"/>
              </a:ext>
            </a:extLst>
          </p:cNvPr>
          <p:cNvSpPr/>
          <p:nvPr/>
        </p:nvSpPr>
        <p:spPr bwMode="auto">
          <a:xfrm>
            <a:off x="1418399" y="3103116"/>
            <a:ext cx="79200" cy="514803"/>
          </a:xfrm>
          <a:prstGeom prst="chevron">
            <a:avLst>
              <a:gd name="adj" fmla="val 100000"/>
            </a:avLst>
          </a:prstGeom>
          <a:solidFill>
            <a:srgbClr val="009DB0"/>
          </a:solidFill>
          <a:ln w="9525" cap="flat" cmpd="sng" algn="ctr">
            <a:solidFill>
              <a:srgbClr val="009DB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dirty="0">
              <a:ln>
                <a:noFill/>
              </a:ln>
              <a:solidFill>
                <a:schemeClr val="tx1"/>
              </a:solidFill>
              <a:effectLst/>
              <a:latin typeface="+mj-lt"/>
            </a:endParaRPr>
          </a:p>
        </p:txBody>
      </p:sp>
      <p:sp>
        <p:nvSpPr>
          <p:cNvPr id="6" name="Isosceles Triangle">
            <a:extLst>
              <a:ext uri="{FF2B5EF4-FFF2-40B4-BE49-F238E27FC236}">
                <a16:creationId xmlns:a16="http://schemas.microsoft.com/office/drawing/2014/main" id="{26ECAE7C-898E-4AAA-804A-1AC65C1FE983}"/>
              </a:ext>
            </a:extLst>
          </p:cNvPr>
          <p:cNvSpPr/>
          <p:nvPr/>
        </p:nvSpPr>
        <p:spPr bwMode="auto">
          <a:xfrm rot="5400000">
            <a:off x="5689799" y="3233241"/>
            <a:ext cx="514803" cy="219600"/>
          </a:xfrm>
          <a:prstGeom prst="triangl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dirty="0">
              <a:ln>
                <a:noFill/>
              </a:ln>
              <a:solidFill>
                <a:schemeClr val="tx1"/>
              </a:solidFill>
              <a:effectLst/>
              <a:latin typeface="+mj-lt"/>
            </a:endParaRPr>
          </a:p>
        </p:txBody>
      </p:sp>
      <p:sp>
        <p:nvSpPr>
          <p:cNvPr id="18" name="Arrow: Pentagon">
            <a:extLst>
              <a:ext uri="{FF2B5EF4-FFF2-40B4-BE49-F238E27FC236}">
                <a16:creationId xmlns:a16="http://schemas.microsoft.com/office/drawing/2014/main" id="{76F36889-FDFC-4A3B-99A2-030305287A37}"/>
              </a:ext>
            </a:extLst>
          </p:cNvPr>
          <p:cNvSpPr/>
          <p:nvPr/>
        </p:nvSpPr>
        <p:spPr bwMode="auto">
          <a:xfrm>
            <a:off x="1641599" y="1892385"/>
            <a:ext cx="3960000" cy="514803"/>
          </a:xfrm>
          <a:prstGeom prst="homePlate">
            <a:avLst/>
          </a:prstGeom>
          <a:solidFill>
            <a:schemeClr val="accent5">
              <a:lumMod val="40000"/>
              <a:lumOff val="60000"/>
            </a:schemeClr>
          </a:solidFill>
          <a:ln w="9525" cap="flat" cmpd="sng" algn="ctr">
            <a:noFill/>
            <a:prstDash val="solid"/>
            <a:round/>
            <a:headEnd type="none" w="med" len="med"/>
            <a:tailEnd type="none" w="med" len="med"/>
          </a:ln>
          <a:effectLst/>
        </p:spPr>
        <p:txBody>
          <a:bodyPr vert="horz" wrap="square" lIns="396000" tIns="45720" rIns="91440" bIns="45720" numCol="1" rtlCol="0" anchor="ctr" anchorCtr="0" compatLnSpc="1">
            <a:prstTxWarp prst="textNoShape">
              <a:avLst/>
            </a:prstTxWarp>
          </a:bodyPr>
          <a:lstStyle/>
          <a:p>
            <a:pPr marL="118800" marR="0" indent="0" defTabSz="914400" rtl="0" eaLnBrk="1" fontAlgn="base" latinLnBrk="0" hangingPunct="1">
              <a:lnSpc>
                <a:spcPct val="100000"/>
              </a:lnSpc>
              <a:spcBef>
                <a:spcPct val="0"/>
              </a:spcBef>
              <a:spcAft>
                <a:spcPct val="0"/>
              </a:spcAft>
              <a:buClrTx/>
              <a:buSzTx/>
              <a:buFontTx/>
              <a:buNone/>
              <a:tabLst/>
            </a:pPr>
            <a:r>
              <a:rPr kumimoji="0" lang="en-US" sz="1050" b="1" i="0" u="none" strike="noStrike" cap="none" normalizeH="0" baseline="0" dirty="0">
                <a:ln>
                  <a:noFill/>
                </a:ln>
                <a:solidFill>
                  <a:schemeClr val="accent5">
                    <a:lumMod val="75000"/>
                  </a:schemeClr>
                </a:solidFill>
                <a:effectLst/>
                <a:latin typeface="+mj-lt"/>
              </a:rPr>
              <a:t>Executive summary</a:t>
            </a:r>
          </a:p>
        </p:txBody>
      </p:sp>
      <p:sp>
        <p:nvSpPr>
          <p:cNvPr id="19" name="Oval">
            <a:extLst>
              <a:ext uri="{FF2B5EF4-FFF2-40B4-BE49-F238E27FC236}">
                <a16:creationId xmlns:a16="http://schemas.microsoft.com/office/drawing/2014/main" id="{9E66CD1F-7100-44BC-98EA-C630C43EB2E8}"/>
              </a:ext>
            </a:extLst>
          </p:cNvPr>
          <p:cNvSpPr/>
          <p:nvPr/>
        </p:nvSpPr>
        <p:spPr bwMode="auto">
          <a:xfrm>
            <a:off x="1717200" y="2015311"/>
            <a:ext cx="288000" cy="288000"/>
          </a:xfrm>
          <a:prstGeom prst="ellips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a:ln>
                  <a:noFill/>
                </a:ln>
                <a:solidFill>
                  <a:srgbClr val="009DB0"/>
                </a:solidFill>
                <a:effectLst/>
                <a:latin typeface="+mj-lt"/>
              </a:rPr>
              <a:t>1</a:t>
            </a:r>
          </a:p>
        </p:txBody>
      </p:sp>
      <p:sp>
        <p:nvSpPr>
          <p:cNvPr id="20" name="Arrow: Pentagon">
            <a:extLst>
              <a:ext uri="{FF2B5EF4-FFF2-40B4-BE49-F238E27FC236}">
                <a16:creationId xmlns:a16="http://schemas.microsoft.com/office/drawing/2014/main" id="{9DECDA42-DA1B-4765-9DB2-026DA5BE2D89}"/>
              </a:ext>
            </a:extLst>
          </p:cNvPr>
          <p:cNvSpPr/>
          <p:nvPr/>
        </p:nvSpPr>
        <p:spPr bwMode="auto">
          <a:xfrm>
            <a:off x="1641599" y="2492988"/>
            <a:ext cx="3960000" cy="514803"/>
          </a:xfrm>
          <a:prstGeom prst="homePlate">
            <a:avLst/>
          </a:prstGeom>
          <a:solidFill>
            <a:schemeClr val="accent5">
              <a:lumMod val="40000"/>
              <a:lumOff val="60000"/>
            </a:schemeClr>
          </a:solidFill>
          <a:ln w="9525" cap="flat" cmpd="sng" algn="ctr">
            <a:noFill/>
            <a:prstDash val="solid"/>
            <a:round/>
            <a:headEnd type="none" w="med" len="med"/>
            <a:tailEnd type="none" w="med" len="med"/>
          </a:ln>
          <a:effectLst/>
        </p:spPr>
        <p:txBody>
          <a:bodyPr vert="horz" wrap="square" lIns="396000" tIns="45720" rIns="91440" bIns="45720" numCol="1" rtlCol="0" anchor="ctr" anchorCtr="0" compatLnSpc="1">
            <a:prstTxWarp prst="textNoShape">
              <a:avLst/>
            </a:prstTxWarp>
          </a:bodyPr>
          <a:lstStyle/>
          <a:p>
            <a:pPr marL="118800" fontAlgn="base">
              <a:spcBef>
                <a:spcPct val="0"/>
              </a:spcBef>
              <a:spcAft>
                <a:spcPct val="0"/>
              </a:spcAft>
            </a:pPr>
            <a:r>
              <a:rPr lang="en-US" sz="1050" b="1" dirty="0">
                <a:solidFill>
                  <a:schemeClr val="accent5">
                    <a:lumMod val="75000"/>
                  </a:schemeClr>
                </a:solidFill>
                <a:latin typeface="+mj-lt"/>
              </a:rPr>
              <a:t>Outside-in assessment of internal digital projects</a:t>
            </a:r>
          </a:p>
        </p:txBody>
      </p:sp>
      <p:sp>
        <p:nvSpPr>
          <p:cNvPr id="21" name="Oval">
            <a:extLst>
              <a:ext uri="{FF2B5EF4-FFF2-40B4-BE49-F238E27FC236}">
                <a16:creationId xmlns:a16="http://schemas.microsoft.com/office/drawing/2014/main" id="{43D2426F-B496-4A75-AAD1-497EA9082A33}"/>
              </a:ext>
            </a:extLst>
          </p:cNvPr>
          <p:cNvSpPr/>
          <p:nvPr/>
        </p:nvSpPr>
        <p:spPr bwMode="auto">
          <a:xfrm>
            <a:off x="1717200" y="2615915"/>
            <a:ext cx="288000" cy="288000"/>
          </a:xfrm>
          <a:prstGeom prst="ellips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a:ln>
                  <a:noFill/>
                </a:ln>
                <a:solidFill>
                  <a:srgbClr val="009DB0"/>
                </a:solidFill>
                <a:effectLst/>
                <a:latin typeface="+mj-lt"/>
              </a:rPr>
              <a:t>2</a:t>
            </a:r>
          </a:p>
        </p:txBody>
      </p:sp>
      <p:sp>
        <p:nvSpPr>
          <p:cNvPr id="24" name="Arrow: Pentagon">
            <a:extLst>
              <a:ext uri="{FF2B5EF4-FFF2-40B4-BE49-F238E27FC236}">
                <a16:creationId xmlns:a16="http://schemas.microsoft.com/office/drawing/2014/main" id="{9523976D-7994-4445-A7A3-F04F6C533708}"/>
              </a:ext>
            </a:extLst>
          </p:cNvPr>
          <p:cNvSpPr/>
          <p:nvPr/>
        </p:nvSpPr>
        <p:spPr bwMode="auto">
          <a:xfrm>
            <a:off x="1641598" y="3093591"/>
            <a:ext cx="4319993" cy="514803"/>
          </a:xfrm>
          <a:prstGeom prst="homePlate">
            <a:avLst/>
          </a:prstGeom>
          <a:solidFill>
            <a:schemeClr val="accent5"/>
          </a:solidFill>
          <a:ln w="9525" cap="flat" cmpd="sng" algn="ctr">
            <a:noFill/>
            <a:prstDash val="solid"/>
            <a:round/>
            <a:headEnd type="none" w="med" len="med"/>
            <a:tailEnd type="none" w="med" len="med"/>
          </a:ln>
          <a:effectLst/>
        </p:spPr>
        <p:txBody>
          <a:bodyPr vert="horz" wrap="square" lIns="396000" tIns="45720" rIns="91440" bIns="45720" numCol="1" rtlCol="0" anchor="ctr" anchorCtr="0" compatLnSpc="1">
            <a:prstTxWarp prst="textNoShape">
              <a:avLst/>
            </a:prstTxWarp>
          </a:bodyPr>
          <a:lstStyle/>
          <a:p>
            <a:pPr marL="118800" fontAlgn="base">
              <a:spcBef>
                <a:spcPct val="0"/>
              </a:spcBef>
              <a:spcAft>
                <a:spcPct val="0"/>
              </a:spcAft>
            </a:pPr>
            <a:r>
              <a:rPr lang="en-US" sz="1050" b="1" dirty="0">
                <a:solidFill>
                  <a:schemeClr val="bg1"/>
                </a:solidFill>
                <a:latin typeface="+mj-lt"/>
              </a:rPr>
              <a:t>Risk/opportunity analysis of platform business models</a:t>
            </a:r>
          </a:p>
        </p:txBody>
      </p:sp>
      <p:sp>
        <p:nvSpPr>
          <p:cNvPr id="25" name="Oval">
            <a:extLst>
              <a:ext uri="{FF2B5EF4-FFF2-40B4-BE49-F238E27FC236}">
                <a16:creationId xmlns:a16="http://schemas.microsoft.com/office/drawing/2014/main" id="{4B9C31AC-D2D8-4B3A-AA73-F189E6F59426}"/>
              </a:ext>
            </a:extLst>
          </p:cNvPr>
          <p:cNvSpPr/>
          <p:nvPr/>
        </p:nvSpPr>
        <p:spPr bwMode="auto">
          <a:xfrm>
            <a:off x="1717200" y="3216518"/>
            <a:ext cx="288000" cy="288000"/>
          </a:xfrm>
          <a:prstGeom prst="ellips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a:ln>
                  <a:noFill/>
                </a:ln>
                <a:solidFill>
                  <a:srgbClr val="009DB0"/>
                </a:solidFill>
                <a:effectLst/>
                <a:latin typeface="+mj-lt"/>
              </a:rPr>
              <a:t>3</a:t>
            </a:r>
          </a:p>
        </p:txBody>
      </p:sp>
      <p:sp>
        <p:nvSpPr>
          <p:cNvPr id="26" name="Arrow: Pentagon">
            <a:extLst>
              <a:ext uri="{FF2B5EF4-FFF2-40B4-BE49-F238E27FC236}">
                <a16:creationId xmlns:a16="http://schemas.microsoft.com/office/drawing/2014/main" id="{D70D99D8-5440-4867-B8A0-57942A3EA3D2}"/>
              </a:ext>
            </a:extLst>
          </p:cNvPr>
          <p:cNvSpPr/>
          <p:nvPr/>
        </p:nvSpPr>
        <p:spPr bwMode="auto">
          <a:xfrm>
            <a:off x="1641599" y="3694193"/>
            <a:ext cx="3960000" cy="514803"/>
          </a:xfrm>
          <a:prstGeom prst="homePlate">
            <a:avLst/>
          </a:prstGeom>
          <a:solidFill>
            <a:srgbClr val="CDE8EF"/>
          </a:solidFill>
          <a:ln w="9525" cap="flat" cmpd="sng" algn="ctr">
            <a:noFill/>
            <a:prstDash val="solid"/>
            <a:round/>
            <a:headEnd type="none" w="med" len="med"/>
            <a:tailEnd type="none" w="med" len="med"/>
          </a:ln>
          <a:effectLst/>
        </p:spPr>
        <p:txBody>
          <a:bodyPr vert="horz" wrap="square" lIns="396000" tIns="45720" rIns="91440" bIns="45720" numCol="1" rtlCol="0" anchor="ctr" anchorCtr="0" compatLnSpc="1">
            <a:prstTxWarp prst="textNoShape">
              <a:avLst/>
            </a:prstTxWarp>
          </a:bodyPr>
          <a:lstStyle/>
          <a:p>
            <a:pPr marL="118800" marR="0" indent="0" defTabSz="914400" rtl="0" eaLnBrk="1" fontAlgn="base" latinLnBrk="0" hangingPunct="1">
              <a:lnSpc>
                <a:spcPts val="1300"/>
              </a:lnSpc>
              <a:spcBef>
                <a:spcPct val="0"/>
              </a:spcBef>
              <a:spcAft>
                <a:spcPct val="0"/>
              </a:spcAft>
              <a:buClrTx/>
              <a:buSzTx/>
              <a:buFontTx/>
              <a:buNone/>
              <a:tabLst/>
            </a:pPr>
            <a:r>
              <a:rPr kumimoji="0" lang="en-US" sz="1050" b="1" i="0" u="none" strike="noStrike" cap="none" normalizeH="0" baseline="0" dirty="0">
                <a:ln>
                  <a:noFill/>
                </a:ln>
                <a:solidFill>
                  <a:srgbClr val="009DB0"/>
                </a:solidFill>
                <a:effectLst/>
                <a:latin typeface="+mj-lt"/>
              </a:rPr>
              <a:t>Appendix</a:t>
            </a:r>
          </a:p>
        </p:txBody>
      </p:sp>
      <p:sp>
        <p:nvSpPr>
          <p:cNvPr id="27" name="Oval">
            <a:extLst>
              <a:ext uri="{FF2B5EF4-FFF2-40B4-BE49-F238E27FC236}">
                <a16:creationId xmlns:a16="http://schemas.microsoft.com/office/drawing/2014/main" id="{45DD40AC-0A92-44AC-9881-D619D5204364}"/>
              </a:ext>
            </a:extLst>
          </p:cNvPr>
          <p:cNvSpPr/>
          <p:nvPr/>
        </p:nvSpPr>
        <p:spPr bwMode="auto">
          <a:xfrm>
            <a:off x="1717200" y="3817120"/>
            <a:ext cx="288000" cy="288000"/>
          </a:xfrm>
          <a:prstGeom prst="ellips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a:ln>
                  <a:noFill/>
                </a:ln>
                <a:solidFill>
                  <a:srgbClr val="009DB0"/>
                </a:solidFill>
                <a:effectLst/>
                <a:latin typeface="+mj-lt"/>
              </a:rPr>
              <a:t>4</a:t>
            </a:r>
          </a:p>
        </p:txBody>
      </p:sp>
    </p:spTree>
    <p:extLst>
      <p:ext uri="{BB962C8B-B14F-4D97-AF65-F5344CB8AC3E}">
        <p14:creationId xmlns:p14="http://schemas.microsoft.com/office/powerpoint/2010/main" val="120577145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Objet 16" hidden="1">
            <a:extLst>
              <a:ext uri="{FF2B5EF4-FFF2-40B4-BE49-F238E27FC236}">
                <a16:creationId xmlns:a16="http://schemas.microsoft.com/office/drawing/2014/main" id="{FF44A7FF-DA1D-48E9-88AF-BFA57A1D74D1}"/>
              </a:ext>
            </a:extLst>
          </p:cNvPr>
          <p:cNvGraphicFramePr>
            <a:graphicFrameLocks noChangeAspect="1"/>
          </p:cNvGraphicFramePr>
          <p:nvPr>
            <p:custDataLst>
              <p:tags r:id="rId1"/>
            </p:custDataLst>
            <p:extLst>
              <p:ext uri="{D42A27DB-BD31-4B8C-83A1-F6EECF244321}">
                <p14:modId xmlns:p14="http://schemas.microsoft.com/office/powerpoint/2010/main" val="381645380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15" imgH="416" progId="TCLayout.ActiveDocument.1">
                  <p:embed/>
                </p:oleObj>
              </mc:Choice>
              <mc:Fallback>
                <p:oleObj name="think-cell Slide" r:id="rId4" imgW="415" imgH="416" progId="TCLayout.ActiveDocument.1">
                  <p:embed/>
                  <p:pic>
                    <p:nvPicPr>
                      <p:cNvPr id="17" name="Objet 16" hidden="1">
                        <a:extLst>
                          <a:ext uri="{FF2B5EF4-FFF2-40B4-BE49-F238E27FC236}">
                            <a16:creationId xmlns:a16="http://schemas.microsoft.com/office/drawing/2014/main" id="{FF44A7FF-DA1D-48E9-88AF-BFA57A1D74D1}"/>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Rectangle 3">
            <a:extLst>
              <a:ext uri="{FF2B5EF4-FFF2-40B4-BE49-F238E27FC236}">
                <a16:creationId xmlns:a16="http://schemas.microsoft.com/office/drawing/2014/main" id="{43E0D5C7-0986-42B1-8E8C-7B58D0CBD773}"/>
              </a:ext>
            </a:extLst>
          </p:cNvPr>
          <p:cNvSpPr/>
          <p:nvPr/>
        </p:nvSpPr>
        <p:spPr>
          <a:xfrm>
            <a:off x="896983" y="2284572"/>
            <a:ext cx="2831451" cy="39948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0" rtlCol="0" anchor="ctr"/>
          <a:lstStyle/>
          <a:p>
            <a:r>
              <a:rPr lang="en-US" sz="900" dirty="0">
                <a:solidFill>
                  <a:schemeClr val="accent5"/>
                </a:solidFill>
              </a:rPr>
              <a:t>Insurers</a:t>
            </a:r>
          </a:p>
        </p:txBody>
      </p:sp>
      <p:pic>
        <p:nvPicPr>
          <p:cNvPr id="179" name="Picture 8" descr="Image result for allianz logo">
            <a:extLst>
              <a:ext uri="{FF2B5EF4-FFF2-40B4-BE49-F238E27FC236}">
                <a16:creationId xmlns:a16="http://schemas.microsoft.com/office/drawing/2014/main" id="{11EA9F74-D86E-4992-B140-D4E256839693}"/>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442400" y="2376584"/>
            <a:ext cx="760505" cy="216744"/>
          </a:xfrm>
          <a:prstGeom prst="rect">
            <a:avLst/>
          </a:prstGeom>
          <a:noFill/>
          <a:extLst>
            <a:ext uri="{909E8E84-426E-40DD-AFC4-6F175D3DCCD1}">
              <a14:hiddenFill xmlns:a14="http://schemas.microsoft.com/office/drawing/2010/main">
                <a:solidFill>
                  <a:srgbClr val="FFFFFF"/>
                </a:solidFill>
              </a14:hiddenFill>
            </a:ext>
          </a:extLst>
        </p:spPr>
      </p:pic>
      <p:pic>
        <p:nvPicPr>
          <p:cNvPr id="180" name="Picture 4" descr="Image result for covea">
            <a:extLst>
              <a:ext uri="{FF2B5EF4-FFF2-40B4-BE49-F238E27FC236}">
                <a16:creationId xmlns:a16="http://schemas.microsoft.com/office/drawing/2014/main" id="{D867CC98-FA68-40D9-ABC1-641119948115}"/>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220432" y="2364897"/>
            <a:ext cx="253862" cy="253862"/>
          </a:xfrm>
          <a:prstGeom prst="rect">
            <a:avLst/>
          </a:prstGeom>
          <a:noFill/>
          <a:extLst>
            <a:ext uri="{909E8E84-426E-40DD-AFC4-6F175D3DCCD1}">
              <a14:hiddenFill xmlns:a14="http://schemas.microsoft.com/office/drawing/2010/main">
                <a:solidFill>
                  <a:srgbClr val="FFFFFF"/>
                </a:solidFill>
              </a14:hiddenFill>
            </a:ext>
          </a:extLst>
        </p:spPr>
      </p:pic>
      <p:pic>
        <p:nvPicPr>
          <p:cNvPr id="181" name="Picture 6" descr="Image result for axa">
            <a:extLst>
              <a:ext uri="{FF2B5EF4-FFF2-40B4-BE49-F238E27FC236}">
                <a16:creationId xmlns:a16="http://schemas.microsoft.com/office/drawing/2014/main" id="{BBE93313-69D4-4326-90AC-DFF163AAA56E}"/>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107983" y="2352060"/>
            <a:ext cx="268121" cy="268121"/>
          </a:xfrm>
          <a:prstGeom prst="rect">
            <a:avLst/>
          </a:prstGeom>
          <a:noFill/>
          <a:extLst>
            <a:ext uri="{909E8E84-426E-40DD-AFC4-6F175D3DCCD1}">
              <a14:hiddenFill xmlns:a14="http://schemas.microsoft.com/office/drawing/2010/main">
                <a:solidFill>
                  <a:srgbClr val="FFFFFF"/>
                </a:solidFill>
              </a14:hiddenFill>
            </a:ext>
          </a:extLst>
        </p:spPr>
      </p:pic>
      <p:sp>
        <p:nvSpPr>
          <p:cNvPr id="107" name="Rectangle 106">
            <a:extLst>
              <a:ext uri="{FF2B5EF4-FFF2-40B4-BE49-F238E27FC236}">
                <a16:creationId xmlns:a16="http://schemas.microsoft.com/office/drawing/2014/main" id="{31D0AEAA-51DD-4312-8DD3-D5664A3B479D}"/>
              </a:ext>
            </a:extLst>
          </p:cNvPr>
          <p:cNvSpPr/>
          <p:nvPr/>
        </p:nvSpPr>
        <p:spPr>
          <a:xfrm>
            <a:off x="73392" y="2825729"/>
            <a:ext cx="1174745" cy="2432072"/>
          </a:xfrm>
          <a:prstGeom prst="rect">
            <a:avLst/>
          </a:prstGeom>
          <a:solidFill>
            <a:schemeClr val="accent4">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900" dirty="0">
                <a:solidFill>
                  <a:schemeClr val="tx1"/>
                </a:solidFill>
              </a:rPr>
              <a:t>Technical solutions providers </a:t>
            </a:r>
          </a:p>
        </p:txBody>
      </p:sp>
      <p:sp>
        <p:nvSpPr>
          <p:cNvPr id="4107" name="Rectangle 4106">
            <a:extLst>
              <a:ext uri="{FF2B5EF4-FFF2-40B4-BE49-F238E27FC236}">
                <a16:creationId xmlns:a16="http://schemas.microsoft.com/office/drawing/2014/main" id="{EBC573C8-C4E3-432A-81F7-B99236DF594A}"/>
              </a:ext>
            </a:extLst>
          </p:cNvPr>
          <p:cNvSpPr/>
          <p:nvPr/>
        </p:nvSpPr>
        <p:spPr>
          <a:xfrm>
            <a:off x="3304439" y="5453707"/>
            <a:ext cx="417955" cy="219092"/>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Arial" panose="020B0604020202020204" pitchFamily="34" charset="0"/>
              <a:buChar char="•"/>
            </a:pPr>
            <a:endParaRPr lang="en-US" sz="1000" dirty="0">
              <a:solidFill>
                <a:schemeClr val="tx1"/>
              </a:solidFill>
            </a:endParaRPr>
          </a:p>
        </p:txBody>
      </p:sp>
      <p:sp>
        <p:nvSpPr>
          <p:cNvPr id="7" name="Rectangle 6">
            <a:extLst>
              <a:ext uri="{FF2B5EF4-FFF2-40B4-BE49-F238E27FC236}">
                <a16:creationId xmlns:a16="http://schemas.microsoft.com/office/drawing/2014/main" id="{064EAC16-1947-4EB5-B699-F79BA984701D}"/>
              </a:ext>
            </a:extLst>
          </p:cNvPr>
          <p:cNvSpPr/>
          <p:nvPr/>
        </p:nvSpPr>
        <p:spPr>
          <a:xfrm>
            <a:off x="896855" y="5582558"/>
            <a:ext cx="2831579" cy="39948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accent5"/>
                </a:solidFill>
              </a:rPr>
              <a:t>Employed professionals</a:t>
            </a:r>
          </a:p>
        </p:txBody>
      </p:sp>
      <p:sp>
        <p:nvSpPr>
          <p:cNvPr id="8" name="Rectangle 7">
            <a:extLst>
              <a:ext uri="{FF2B5EF4-FFF2-40B4-BE49-F238E27FC236}">
                <a16:creationId xmlns:a16="http://schemas.microsoft.com/office/drawing/2014/main" id="{17235FB0-B480-4F11-BAB2-ECCE97A0AE35}"/>
              </a:ext>
            </a:extLst>
          </p:cNvPr>
          <p:cNvSpPr/>
          <p:nvPr/>
        </p:nvSpPr>
        <p:spPr>
          <a:xfrm>
            <a:off x="3796752" y="5582558"/>
            <a:ext cx="4224313" cy="39948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accent5"/>
                </a:solidFill>
              </a:rPr>
              <a:t>External professionals</a:t>
            </a:r>
          </a:p>
        </p:txBody>
      </p:sp>
      <p:sp>
        <p:nvSpPr>
          <p:cNvPr id="2" name="Titre 1">
            <a:extLst>
              <a:ext uri="{FF2B5EF4-FFF2-40B4-BE49-F238E27FC236}">
                <a16:creationId xmlns:a16="http://schemas.microsoft.com/office/drawing/2014/main" id="{1B8B41D0-3B5A-41F2-BD36-274CA5605C3A}"/>
              </a:ext>
            </a:extLst>
          </p:cNvPr>
          <p:cNvSpPr>
            <a:spLocks noGrp="1"/>
          </p:cNvSpPr>
          <p:nvPr>
            <p:ph type="ctrTitle"/>
          </p:nvPr>
        </p:nvSpPr>
        <p:spPr>
          <a:xfrm>
            <a:off x="595108" y="174766"/>
            <a:ext cx="8186496" cy="576064"/>
          </a:xfrm>
        </p:spPr>
        <p:txBody>
          <a:bodyPr vert="horz"/>
          <a:lstStyle/>
          <a:p>
            <a:r>
              <a:rPr lang="en-US" sz="1300" b="0" dirty="0"/>
              <a:t>The </a:t>
            </a:r>
            <a:r>
              <a:rPr lang="en-US" sz="1300" b="0" dirty="0">
                <a:solidFill>
                  <a:schemeClr val="accent5">
                    <a:lumMod val="75000"/>
                  </a:schemeClr>
                </a:solidFill>
              </a:rPr>
              <a:t>emergence of on-demand renovation platforms </a:t>
            </a:r>
            <a:r>
              <a:rPr lang="en-US" sz="1300" b="0" dirty="0"/>
              <a:t>might increase </a:t>
            </a:r>
            <a:r>
              <a:rPr lang="en-US" sz="1300" b="0" dirty="0">
                <a:solidFill>
                  <a:schemeClr val="accent5">
                    <a:lumMod val="75000"/>
                  </a:schemeClr>
                </a:solidFill>
              </a:rPr>
              <a:t>« over-the-counter »</a:t>
            </a:r>
            <a:r>
              <a:rPr lang="en-US" sz="1300" b="0" dirty="0">
                <a:solidFill>
                  <a:schemeClr val="accent5"/>
                </a:solidFill>
              </a:rPr>
              <a:t> </a:t>
            </a:r>
            <a:r>
              <a:rPr lang="en-US" sz="1300" b="0" dirty="0">
                <a:solidFill>
                  <a:schemeClr val="tx1"/>
                </a:solidFill>
              </a:rPr>
              <a:t>and </a:t>
            </a:r>
            <a:r>
              <a:rPr lang="en-US" sz="1300" b="0" dirty="0">
                <a:solidFill>
                  <a:schemeClr val="accent5">
                    <a:lumMod val="75000"/>
                  </a:schemeClr>
                </a:solidFill>
              </a:rPr>
              <a:t>« on-estimate » </a:t>
            </a:r>
            <a:r>
              <a:rPr lang="en-US" sz="1300" b="0" dirty="0">
                <a:solidFill>
                  <a:schemeClr val="tx1"/>
                </a:solidFill>
              </a:rPr>
              <a:t>compensation which would be </a:t>
            </a:r>
            <a:r>
              <a:rPr lang="en-US" sz="1300" b="0" dirty="0">
                <a:solidFill>
                  <a:schemeClr val="accent5">
                    <a:lumMod val="75000"/>
                  </a:schemeClr>
                </a:solidFill>
              </a:rPr>
              <a:t>cheaper for insurances</a:t>
            </a:r>
            <a:r>
              <a:rPr lang="en-US" sz="1300" b="0" dirty="0">
                <a:solidFill>
                  <a:schemeClr val="tx1"/>
                </a:solidFill>
              </a:rPr>
              <a:t> but ultimately seems </a:t>
            </a:r>
            <a:r>
              <a:rPr lang="en-US" sz="1300" b="0" dirty="0">
                <a:solidFill>
                  <a:schemeClr val="accent5">
                    <a:lumMod val="75000"/>
                  </a:schemeClr>
                </a:solidFill>
              </a:rPr>
              <a:t>limited</a:t>
            </a:r>
            <a:r>
              <a:rPr lang="en-US" sz="1300" b="0" dirty="0">
                <a:solidFill>
                  <a:schemeClr val="tx1"/>
                </a:solidFill>
              </a:rPr>
              <a:t> as </a:t>
            </a:r>
            <a:r>
              <a:rPr lang="en-US" sz="1300" b="0" dirty="0"/>
              <a:t>most platforms are </a:t>
            </a:r>
            <a:r>
              <a:rPr lang="en-US" sz="1300" b="0" dirty="0">
                <a:solidFill>
                  <a:schemeClr val="accent5">
                    <a:lumMod val="75000"/>
                  </a:schemeClr>
                </a:solidFill>
              </a:rPr>
              <a:t>not yet profitable </a:t>
            </a:r>
            <a:r>
              <a:rPr lang="en-US" sz="1300" b="0" dirty="0"/>
              <a:t>and suffer from </a:t>
            </a:r>
            <a:r>
              <a:rPr lang="en-US" sz="1300" b="0" dirty="0">
                <a:solidFill>
                  <a:schemeClr val="accent5">
                    <a:lumMod val="75000"/>
                  </a:schemeClr>
                </a:solidFill>
              </a:rPr>
              <a:t>craftsmen shortage</a:t>
            </a:r>
            <a:br>
              <a:rPr lang="en-US" sz="1300" b="0" dirty="0">
                <a:solidFill>
                  <a:schemeClr val="tx1"/>
                </a:solidFill>
              </a:rPr>
            </a:br>
            <a:endParaRPr lang="en-US" sz="1300" b="0" dirty="0">
              <a:highlight>
                <a:srgbClr val="FFFF00"/>
              </a:highlight>
            </a:endParaRPr>
          </a:p>
        </p:txBody>
      </p:sp>
      <p:sp>
        <p:nvSpPr>
          <p:cNvPr id="5" name="Rectangle 4">
            <a:extLst>
              <a:ext uri="{FF2B5EF4-FFF2-40B4-BE49-F238E27FC236}">
                <a16:creationId xmlns:a16="http://schemas.microsoft.com/office/drawing/2014/main" id="{32E0BE14-B2E8-4A96-ADE4-0BE247A47D79}"/>
              </a:ext>
            </a:extLst>
          </p:cNvPr>
          <p:cNvSpPr/>
          <p:nvPr/>
        </p:nvSpPr>
        <p:spPr>
          <a:xfrm>
            <a:off x="3796751" y="2284572"/>
            <a:ext cx="2016000" cy="39948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82563" algn="ctr"/>
            <a:r>
              <a:rPr lang="en-US" sz="900" dirty="0">
                <a:solidFill>
                  <a:schemeClr val="accent5"/>
                </a:solidFill>
              </a:rPr>
              <a:t>Companies (e.g. condominium syndicate)</a:t>
            </a:r>
          </a:p>
        </p:txBody>
      </p:sp>
      <p:sp>
        <p:nvSpPr>
          <p:cNvPr id="19" name="Rectangle 18">
            <a:extLst>
              <a:ext uri="{FF2B5EF4-FFF2-40B4-BE49-F238E27FC236}">
                <a16:creationId xmlns:a16="http://schemas.microsoft.com/office/drawing/2014/main" id="{D183DC4A-A310-4818-8DE5-DD81DA31ACA2}"/>
              </a:ext>
            </a:extLst>
          </p:cNvPr>
          <p:cNvSpPr/>
          <p:nvPr/>
        </p:nvSpPr>
        <p:spPr>
          <a:xfrm>
            <a:off x="816335" y="5446094"/>
            <a:ext cx="7268665" cy="662350"/>
          </a:xfrm>
          <a:prstGeom prst="rect">
            <a:avLst/>
          </a:prstGeom>
          <a:noFill/>
          <a:ln w="127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p>
        </p:txBody>
      </p:sp>
      <p:sp>
        <p:nvSpPr>
          <p:cNvPr id="20" name="Rectangle 19">
            <a:extLst>
              <a:ext uri="{FF2B5EF4-FFF2-40B4-BE49-F238E27FC236}">
                <a16:creationId xmlns:a16="http://schemas.microsoft.com/office/drawing/2014/main" id="{54E8F179-87EF-4A92-9C29-92D7E20EB946}"/>
              </a:ext>
            </a:extLst>
          </p:cNvPr>
          <p:cNvSpPr/>
          <p:nvPr/>
        </p:nvSpPr>
        <p:spPr>
          <a:xfrm>
            <a:off x="896855" y="1783273"/>
            <a:ext cx="2825539" cy="292737"/>
          </a:xfrm>
          <a:prstGeom prst="rect">
            <a:avLst/>
          </a:prstGeom>
          <a:noFill/>
          <a:ln w="127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accent5"/>
                </a:solidFill>
              </a:rPr>
              <a:t>Beneficiaries</a:t>
            </a:r>
          </a:p>
        </p:txBody>
      </p:sp>
      <p:sp>
        <p:nvSpPr>
          <p:cNvPr id="47" name="Rectangle 46">
            <a:extLst>
              <a:ext uri="{FF2B5EF4-FFF2-40B4-BE49-F238E27FC236}">
                <a16:creationId xmlns:a16="http://schemas.microsoft.com/office/drawing/2014/main" id="{9E10C541-E455-4AF2-AA1A-715E3DF2DDC1}"/>
              </a:ext>
            </a:extLst>
          </p:cNvPr>
          <p:cNvSpPr/>
          <p:nvPr/>
        </p:nvSpPr>
        <p:spPr>
          <a:xfrm>
            <a:off x="896983" y="1434677"/>
            <a:ext cx="2831451" cy="292737"/>
          </a:xfrm>
          <a:prstGeom prst="rect">
            <a:avLst/>
          </a:prstGeom>
          <a:solidFill>
            <a:schemeClr val="bg1">
              <a:lumMod val="6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solidFill>
              </a:rPr>
              <a:t>In-kind compensation</a:t>
            </a:r>
          </a:p>
        </p:txBody>
      </p:sp>
      <p:pic>
        <p:nvPicPr>
          <p:cNvPr id="53" name="Image 52">
            <a:extLst>
              <a:ext uri="{FF2B5EF4-FFF2-40B4-BE49-F238E27FC236}">
                <a16:creationId xmlns:a16="http://schemas.microsoft.com/office/drawing/2014/main" id="{ABB9ADC9-7DB7-4D07-8869-424D33D79928}"/>
              </a:ext>
            </a:extLst>
          </p:cNvPr>
          <p:cNvPicPr>
            <a:picLocks noChangeAspect="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3907192" y="2218665"/>
            <a:ext cx="184309" cy="45719"/>
          </a:xfrm>
          <a:prstGeom prst="rect">
            <a:avLst/>
          </a:prstGeom>
        </p:spPr>
      </p:pic>
      <p:cxnSp>
        <p:nvCxnSpPr>
          <p:cNvPr id="99" name="Connecteur droit 98">
            <a:extLst>
              <a:ext uri="{FF2B5EF4-FFF2-40B4-BE49-F238E27FC236}">
                <a16:creationId xmlns:a16="http://schemas.microsoft.com/office/drawing/2014/main" id="{FA4D10C6-B565-4FB9-A5A3-2BBB57BBDE42}"/>
              </a:ext>
            </a:extLst>
          </p:cNvPr>
          <p:cNvCxnSpPr>
            <a:cxnSpLocks/>
          </p:cNvCxnSpPr>
          <p:nvPr/>
        </p:nvCxnSpPr>
        <p:spPr>
          <a:xfrm>
            <a:off x="209006" y="1097459"/>
            <a:ext cx="9441625" cy="0"/>
          </a:xfrm>
          <a:prstGeom prst="line">
            <a:avLst/>
          </a:prstGeom>
          <a:solidFill>
            <a:schemeClr val="accent1"/>
          </a:solidFill>
          <a:ln w="9525" cap="flat" cmpd="sng" algn="ctr">
            <a:solidFill>
              <a:srgbClr val="009DB0"/>
            </a:solidFill>
            <a:prstDash val="solid"/>
            <a:round/>
            <a:headEnd type="none" w="med" len="med"/>
            <a:tailEnd type="none" w="med" len="med"/>
          </a:ln>
          <a:effectLst/>
        </p:spPr>
      </p:cxnSp>
      <p:sp>
        <p:nvSpPr>
          <p:cNvPr id="100" name="ZoneTexte 99">
            <a:extLst>
              <a:ext uri="{FF2B5EF4-FFF2-40B4-BE49-F238E27FC236}">
                <a16:creationId xmlns:a16="http://schemas.microsoft.com/office/drawing/2014/main" id="{EF6C7B41-C54E-4684-BB9A-36701E115EBF}"/>
              </a:ext>
            </a:extLst>
          </p:cNvPr>
          <p:cNvSpPr txBox="1"/>
          <p:nvPr/>
        </p:nvSpPr>
        <p:spPr>
          <a:xfrm>
            <a:off x="2732817" y="989737"/>
            <a:ext cx="4394002" cy="215444"/>
          </a:xfrm>
          <a:prstGeom prst="rect">
            <a:avLst/>
          </a:prstGeom>
          <a:solidFill>
            <a:schemeClr val="bg1"/>
          </a:solidFill>
        </p:spPr>
        <p:txBody>
          <a:bodyPr wrap="square" lIns="144000" rIns="144000" bIns="0" anchor="ctr">
            <a:spAutoFit/>
          </a:bodyPr>
          <a:lstStyle>
            <a:defPPr>
              <a:defRPr lang="fr-FR"/>
            </a:defPPr>
            <a:lvl1pPr algn="ctr">
              <a:defRPr sz="1100" b="1">
                <a:solidFill>
                  <a:srgbClr val="009DB0"/>
                </a:solidFill>
                <a:latin typeface="+mj-lt"/>
              </a:defRPr>
            </a:lvl1pPr>
          </a:lstStyle>
          <a:p>
            <a:r>
              <a:rPr lang="en-US" dirty="0"/>
              <a:t>Competitive landscape on post-loss management  </a:t>
            </a:r>
          </a:p>
        </p:txBody>
      </p:sp>
      <p:pic>
        <p:nvPicPr>
          <p:cNvPr id="103" name="Graphique 102">
            <a:extLst>
              <a:ext uri="{FF2B5EF4-FFF2-40B4-BE49-F238E27FC236}">
                <a16:creationId xmlns:a16="http://schemas.microsoft.com/office/drawing/2014/main" id="{520C1FAC-FCFE-4A89-9DA8-09CB29181CA9}"/>
              </a:ext>
            </a:extLst>
          </p:cNvPr>
          <p:cNvPicPr>
            <a:picLocks noChangeAspect="1"/>
          </p:cNvPicPr>
          <p:nvPr/>
        </p:nvPicPr>
        <p:blipFill rotWithShape="1">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b="13787"/>
          <a:stretch/>
        </p:blipFill>
        <p:spPr>
          <a:xfrm>
            <a:off x="1180019" y="5680684"/>
            <a:ext cx="214316" cy="230961"/>
          </a:xfrm>
          <a:prstGeom prst="rect">
            <a:avLst/>
          </a:prstGeom>
        </p:spPr>
      </p:pic>
      <p:pic>
        <p:nvPicPr>
          <p:cNvPr id="110" name="Graphique 109">
            <a:extLst>
              <a:ext uri="{FF2B5EF4-FFF2-40B4-BE49-F238E27FC236}">
                <a16:creationId xmlns:a16="http://schemas.microsoft.com/office/drawing/2014/main" id="{0CA5CCEF-DC39-4724-9838-CB259D062516}"/>
              </a:ext>
            </a:extLst>
          </p:cNvPr>
          <p:cNvPicPr>
            <a:picLocks noChangeAspect="1"/>
          </p:cNvPicPr>
          <p:nvPr/>
        </p:nvPicPr>
        <p:blipFill rotWithShape="1">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b="13787"/>
          <a:stretch/>
        </p:blipFill>
        <p:spPr>
          <a:xfrm>
            <a:off x="4574009" y="5680684"/>
            <a:ext cx="214316" cy="230961"/>
          </a:xfrm>
          <a:prstGeom prst="rect">
            <a:avLst/>
          </a:prstGeom>
        </p:spPr>
      </p:pic>
      <p:sp>
        <p:nvSpPr>
          <p:cNvPr id="121" name="Freeform 22">
            <a:extLst>
              <a:ext uri="{FF2B5EF4-FFF2-40B4-BE49-F238E27FC236}">
                <a16:creationId xmlns:a16="http://schemas.microsoft.com/office/drawing/2014/main" id="{F04F0ACD-7349-4D32-9C1C-9C43D9AB91F1}"/>
              </a:ext>
            </a:extLst>
          </p:cNvPr>
          <p:cNvSpPr>
            <a:spLocks noEditPoints="1"/>
          </p:cNvSpPr>
          <p:nvPr/>
        </p:nvSpPr>
        <p:spPr bwMode="auto">
          <a:xfrm>
            <a:off x="3909193" y="2405566"/>
            <a:ext cx="172059" cy="172524"/>
          </a:xfrm>
          <a:custGeom>
            <a:avLst/>
            <a:gdLst>
              <a:gd name="T0" fmla="*/ 370 w 740"/>
              <a:gd name="T1" fmla="*/ 0 h 742"/>
              <a:gd name="T2" fmla="*/ 46 w 740"/>
              <a:gd name="T3" fmla="*/ 695 h 742"/>
              <a:gd name="T4" fmla="*/ 0 w 740"/>
              <a:gd name="T5" fmla="*/ 742 h 742"/>
              <a:gd name="T6" fmla="*/ 740 w 740"/>
              <a:gd name="T7" fmla="*/ 185 h 742"/>
              <a:gd name="T8" fmla="*/ 278 w 740"/>
              <a:gd name="T9" fmla="*/ 695 h 742"/>
              <a:gd name="T10" fmla="*/ 139 w 740"/>
              <a:gd name="T11" fmla="*/ 602 h 742"/>
              <a:gd name="T12" fmla="*/ 278 w 740"/>
              <a:gd name="T13" fmla="*/ 695 h 742"/>
              <a:gd name="T14" fmla="*/ 93 w 740"/>
              <a:gd name="T15" fmla="*/ 510 h 742"/>
              <a:gd name="T16" fmla="*/ 324 w 740"/>
              <a:gd name="T17" fmla="*/ 463 h 742"/>
              <a:gd name="T18" fmla="*/ 324 w 740"/>
              <a:gd name="T19" fmla="*/ 417 h 742"/>
              <a:gd name="T20" fmla="*/ 93 w 740"/>
              <a:gd name="T21" fmla="*/ 371 h 742"/>
              <a:gd name="T22" fmla="*/ 324 w 740"/>
              <a:gd name="T23" fmla="*/ 417 h 742"/>
              <a:gd name="T24" fmla="*/ 93 w 740"/>
              <a:gd name="T25" fmla="*/ 324 h 742"/>
              <a:gd name="T26" fmla="*/ 324 w 740"/>
              <a:gd name="T27" fmla="*/ 278 h 742"/>
              <a:gd name="T28" fmla="*/ 324 w 740"/>
              <a:gd name="T29" fmla="*/ 232 h 742"/>
              <a:gd name="T30" fmla="*/ 93 w 740"/>
              <a:gd name="T31" fmla="*/ 185 h 742"/>
              <a:gd name="T32" fmla="*/ 324 w 740"/>
              <a:gd name="T33" fmla="*/ 232 h 742"/>
              <a:gd name="T34" fmla="*/ 93 w 740"/>
              <a:gd name="T35" fmla="*/ 139 h 742"/>
              <a:gd name="T36" fmla="*/ 324 w 740"/>
              <a:gd name="T37" fmla="*/ 92 h 742"/>
              <a:gd name="T38" fmla="*/ 555 w 740"/>
              <a:gd name="T39" fmla="*/ 649 h 742"/>
              <a:gd name="T40" fmla="*/ 463 w 740"/>
              <a:gd name="T41" fmla="*/ 556 h 742"/>
              <a:gd name="T42" fmla="*/ 555 w 740"/>
              <a:gd name="T43" fmla="*/ 649 h 742"/>
              <a:gd name="T44" fmla="*/ 463 w 740"/>
              <a:gd name="T45" fmla="*/ 510 h 742"/>
              <a:gd name="T46" fmla="*/ 555 w 740"/>
              <a:gd name="T47" fmla="*/ 417 h 742"/>
              <a:gd name="T48" fmla="*/ 555 w 740"/>
              <a:gd name="T49" fmla="*/ 371 h 742"/>
              <a:gd name="T50" fmla="*/ 463 w 740"/>
              <a:gd name="T51" fmla="*/ 278 h 742"/>
              <a:gd name="T52" fmla="*/ 555 w 740"/>
              <a:gd name="T53" fmla="*/ 371 h 742"/>
              <a:gd name="T54" fmla="*/ 601 w 740"/>
              <a:gd name="T55" fmla="*/ 649 h 742"/>
              <a:gd name="T56" fmla="*/ 694 w 740"/>
              <a:gd name="T57" fmla="*/ 556 h 742"/>
              <a:gd name="T58" fmla="*/ 694 w 740"/>
              <a:gd name="T59" fmla="*/ 510 h 742"/>
              <a:gd name="T60" fmla="*/ 601 w 740"/>
              <a:gd name="T61" fmla="*/ 417 h 742"/>
              <a:gd name="T62" fmla="*/ 694 w 740"/>
              <a:gd name="T63" fmla="*/ 510 h 742"/>
              <a:gd name="T64" fmla="*/ 601 w 740"/>
              <a:gd name="T65" fmla="*/ 371 h 742"/>
              <a:gd name="T66" fmla="*/ 694 w 740"/>
              <a:gd name="T67" fmla="*/ 278 h 7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0" h="742">
                <a:moveTo>
                  <a:pt x="370" y="185"/>
                </a:moveTo>
                <a:lnTo>
                  <a:pt x="370" y="0"/>
                </a:lnTo>
                <a:lnTo>
                  <a:pt x="46" y="0"/>
                </a:lnTo>
                <a:lnTo>
                  <a:pt x="46" y="695"/>
                </a:lnTo>
                <a:lnTo>
                  <a:pt x="0" y="695"/>
                </a:lnTo>
                <a:lnTo>
                  <a:pt x="0" y="742"/>
                </a:lnTo>
                <a:lnTo>
                  <a:pt x="740" y="742"/>
                </a:lnTo>
                <a:lnTo>
                  <a:pt x="740" y="185"/>
                </a:lnTo>
                <a:lnTo>
                  <a:pt x="370" y="185"/>
                </a:lnTo>
                <a:close/>
                <a:moveTo>
                  <a:pt x="278" y="695"/>
                </a:moveTo>
                <a:lnTo>
                  <a:pt x="139" y="695"/>
                </a:lnTo>
                <a:lnTo>
                  <a:pt x="139" y="602"/>
                </a:lnTo>
                <a:lnTo>
                  <a:pt x="278" y="602"/>
                </a:lnTo>
                <a:lnTo>
                  <a:pt x="278" y="695"/>
                </a:lnTo>
                <a:close/>
                <a:moveTo>
                  <a:pt x="324" y="510"/>
                </a:moveTo>
                <a:lnTo>
                  <a:pt x="93" y="510"/>
                </a:lnTo>
                <a:lnTo>
                  <a:pt x="93" y="463"/>
                </a:lnTo>
                <a:lnTo>
                  <a:pt x="324" y="463"/>
                </a:lnTo>
                <a:lnTo>
                  <a:pt x="324" y="510"/>
                </a:lnTo>
                <a:close/>
                <a:moveTo>
                  <a:pt x="324" y="417"/>
                </a:moveTo>
                <a:lnTo>
                  <a:pt x="93" y="417"/>
                </a:lnTo>
                <a:lnTo>
                  <a:pt x="93" y="371"/>
                </a:lnTo>
                <a:lnTo>
                  <a:pt x="324" y="371"/>
                </a:lnTo>
                <a:lnTo>
                  <a:pt x="324" y="417"/>
                </a:lnTo>
                <a:close/>
                <a:moveTo>
                  <a:pt x="324" y="324"/>
                </a:moveTo>
                <a:lnTo>
                  <a:pt x="93" y="324"/>
                </a:lnTo>
                <a:lnTo>
                  <a:pt x="93" y="278"/>
                </a:lnTo>
                <a:lnTo>
                  <a:pt x="324" y="278"/>
                </a:lnTo>
                <a:lnTo>
                  <a:pt x="324" y="324"/>
                </a:lnTo>
                <a:close/>
                <a:moveTo>
                  <a:pt x="324" y="232"/>
                </a:moveTo>
                <a:lnTo>
                  <a:pt x="93" y="232"/>
                </a:lnTo>
                <a:lnTo>
                  <a:pt x="93" y="185"/>
                </a:lnTo>
                <a:lnTo>
                  <a:pt x="324" y="185"/>
                </a:lnTo>
                <a:lnTo>
                  <a:pt x="324" y="232"/>
                </a:lnTo>
                <a:close/>
                <a:moveTo>
                  <a:pt x="324" y="139"/>
                </a:moveTo>
                <a:lnTo>
                  <a:pt x="93" y="139"/>
                </a:lnTo>
                <a:lnTo>
                  <a:pt x="93" y="92"/>
                </a:lnTo>
                <a:lnTo>
                  <a:pt x="324" y="92"/>
                </a:lnTo>
                <a:lnTo>
                  <a:pt x="324" y="139"/>
                </a:lnTo>
                <a:close/>
                <a:moveTo>
                  <a:pt x="555" y="649"/>
                </a:moveTo>
                <a:lnTo>
                  <a:pt x="463" y="649"/>
                </a:lnTo>
                <a:lnTo>
                  <a:pt x="463" y="556"/>
                </a:lnTo>
                <a:lnTo>
                  <a:pt x="555" y="556"/>
                </a:lnTo>
                <a:lnTo>
                  <a:pt x="555" y="649"/>
                </a:lnTo>
                <a:close/>
                <a:moveTo>
                  <a:pt x="555" y="510"/>
                </a:moveTo>
                <a:lnTo>
                  <a:pt x="463" y="510"/>
                </a:lnTo>
                <a:lnTo>
                  <a:pt x="463" y="417"/>
                </a:lnTo>
                <a:lnTo>
                  <a:pt x="555" y="417"/>
                </a:lnTo>
                <a:lnTo>
                  <a:pt x="555" y="510"/>
                </a:lnTo>
                <a:close/>
                <a:moveTo>
                  <a:pt x="555" y="371"/>
                </a:moveTo>
                <a:lnTo>
                  <a:pt x="463" y="371"/>
                </a:lnTo>
                <a:lnTo>
                  <a:pt x="463" y="278"/>
                </a:lnTo>
                <a:lnTo>
                  <a:pt x="555" y="278"/>
                </a:lnTo>
                <a:lnTo>
                  <a:pt x="555" y="371"/>
                </a:lnTo>
                <a:close/>
                <a:moveTo>
                  <a:pt x="694" y="649"/>
                </a:moveTo>
                <a:lnTo>
                  <a:pt x="601" y="649"/>
                </a:lnTo>
                <a:lnTo>
                  <a:pt x="601" y="556"/>
                </a:lnTo>
                <a:lnTo>
                  <a:pt x="694" y="556"/>
                </a:lnTo>
                <a:lnTo>
                  <a:pt x="694" y="649"/>
                </a:lnTo>
                <a:close/>
                <a:moveTo>
                  <a:pt x="694" y="510"/>
                </a:moveTo>
                <a:lnTo>
                  <a:pt x="601" y="510"/>
                </a:lnTo>
                <a:lnTo>
                  <a:pt x="601" y="417"/>
                </a:lnTo>
                <a:lnTo>
                  <a:pt x="694" y="417"/>
                </a:lnTo>
                <a:lnTo>
                  <a:pt x="694" y="510"/>
                </a:lnTo>
                <a:close/>
                <a:moveTo>
                  <a:pt x="694" y="371"/>
                </a:moveTo>
                <a:lnTo>
                  <a:pt x="601" y="371"/>
                </a:lnTo>
                <a:lnTo>
                  <a:pt x="601" y="278"/>
                </a:lnTo>
                <a:lnTo>
                  <a:pt x="694" y="278"/>
                </a:lnTo>
                <a:lnTo>
                  <a:pt x="694" y="371"/>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147" name="Group 13">
            <a:extLst>
              <a:ext uri="{FF2B5EF4-FFF2-40B4-BE49-F238E27FC236}">
                <a16:creationId xmlns:a16="http://schemas.microsoft.com/office/drawing/2014/main" id="{0EAFAB15-20CA-4736-9CC6-0CC44E23C5DB}"/>
              </a:ext>
            </a:extLst>
          </p:cNvPr>
          <p:cNvGrpSpPr>
            <a:grpSpLocks noChangeAspect="1"/>
          </p:cNvGrpSpPr>
          <p:nvPr/>
        </p:nvGrpSpPr>
        <p:grpSpPr bwMode="auto">
          <a:xfrm>
            <a:off x="1103098" y="1849953"/>
            <a:ext cx="203941" cy="172525"/>
            <a:chOff x="788" y="858"/>
            <a:chExt cx="740" cy="626"/>
          </a:xfrm>
          <a:solidFill>
            <a:schemeClr val="accent5"/>
          </a:solidFill>
        </p:grpSpPr>
        <p:sp>
          <p:nvSpPr>
            <p:cNvPr id="148" name="Oval 14">
              <a:extLst>
                <a:ext uri="{FF2B5EF4-FFF2-40B4-BE49-F238E27FC236}">
                  <a16:creationId xmlns:a16="http://schemas.microsoft.com/office/drawing/2014/main" id="{045D3513-3311-40DD-A5E0-5360A5414D23}"/>
                </a:ext>
              </a:extLst>
            </p:cNvPr>
            <p:cNvSpPr>
              <a:spLocks noChangeArrowheads="1"/>
            </p:cNvSpPr>
            <p:nvPr/>
          </p:nvSpPr>
          <p:spPr bwMode="auto">
            <a:xfrm>
              <a:off x="1343" y="858"/>
              <a:ext cx="139" cy="16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9" name="Oval 15">
              <a:extLst>
                <a:ext uri="{FF2B5EF4-FFF2-40B4-BE49-F238E27FC236}">
                  <a16:creationId xmlns:a16="http://schemas.microsoft.com/office/drawing/2014/main" id="{61AD4D43-6E34-4697-9FA1-6F853F324FDA}"/>
                </a:ext>
              </a:extLst>
            </p:cNvPr>
            <p:cNvSpPr>
              <a:spLocks noChangeArrowheads="1"/>
            </p:cNvSpPr>
            <p:nvPr/>
          </p:nvSpPr>
          <p:spPr bwMode="auto">
            <a:xfrm>
              <a:off x="834" y="858"/>
              <a:ext cx="139" cy="16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0" name="Freeform 16">
              <a:extLst>
                <a:ext uri="{FF2B5EF4-FFF2-40B4-BE49-F238E27FC236}">
                  <a16:creationId xmlns:a16="http://schemas.microsoft.com/office/drawing/2014/main" id="{502D44FB-8326-4B43-A757-CA688C9D89BB}"/>
                </a:ext>
              </a:extLst>
            </p:cNvPr>
            <p:cNvSpPr>
              <a:spLocks/>
            </p:cNvSpPr>
            <p:nvPr/>
          </p:nvSpPr>
          <p:spPr bwMode="auto">
            <a:xfrm>
              <a:off x="788" y="1020"/>
              <a:ext cx="208" cy="185"/>
            </a:xfrm>
            <a:custGeom>
              <a:avLst/>
              <a:gdLst>
                <a:gd name="T0" fmla="*/ 16 w 18"/>
                <a:gd name="T1" fmla="*/ 8 h 16"/>
                <a:gd name="T2" fmla="*/ 18 w 18"/>
                <a:gd name="T3" fmla="*/ 0 h 16"/>
                <a:gd name="T4" fmla="*/ 8 w 18"/>
                <a:gd name="T5" fmla="*/ 0 h 16"/>
                <a:gd name="T6" fmla="*/ 0 w 18"/>
                <a:gd name="T7" fmla="*/ 8 h 16"/>
                <a:gd name="T8" fmla="*/ 0 w 18"/>
                <a:gd name="T9" fmla="*/ 16 h 16"/>
                <a:gd name="T10" fmla="*/ 18 w 18"/>
                <a:gd name="T11" fmla="*/ 16 h 16"/>
                <a:gd name="T12" fmla="*/ 16 w 18"/>
                <a:gd name="T13" fmla="*/ 8 h 16"/>
              </a:gdLst>
              <a:ahLst/>
              <a:cxnLst>
                <a:cxn ang="0">
                  <a:pos x="T0" y="T1"/>
                </a:cxn>
                <a:cxn ang="0">
                  <a:pos x="T2" y="T3"/>
                </a:cxn>
                <a:cxn ang="0">
                  <a:pos x="T4" y="T5"/>
                </a:cxn>
                <a:cxn ang="0">
                  <a:pos x="T6" y="T7"/>
                </a:cxn>
                <a:cxn ang="0">
                  <a:pos x="T8" y="T9"/>
                </a:cxn>
                <a:cxn ang="0">
                  <a:pos x="T10" y="T11"/>
                </a:cxn>
                <a:cxn ang="0">
                  <a:pos x="T12" y="T13"/>
                </a:cxn>
              </a:cxnLst>
              <a:rect l="0" t="0" r="r" b="b"/>
              <a:pathLst>
                <a:path w="18" h="16">
                  <a:moveTo>
                    <a:pt x="16" y="8"/>
                  </a:moveTo>
                  <a:cubicBezTo>
                    <a:pt x="16" y="5"/>
                    <a:pt x="17" y="3"/>
                    <a:pt x="18" y="0"/>
                  </a:cubicBezTo>
                  <a:cubicBezTo>
                    <a:pt x="8" y="0"/>
                    <a:pt x="8" y="0"/>
                    <a:pt x="8" y="0"/>
                  </a:cubicBezTo>
                  <a:cubicBezTo>
                    <a:pt x="4" y="0"/>
                    <a:pt x="0" y="4"/>
                    <a:pt x="0" y="8"/>
                  </a:cubicBezTo>
                  <a:cubicBezTo>
                    <a:pt x="0" y="16"/>
                    <a:pt x="0" y="16"/>
                    <a:pt x="0" y="16"/>
                  </a:cubicBezTo>
                  <a:cubicBezTo>
                    <a:pt x="18" y="16"/>
                    <a:pt x="18" y="16"/>
                    <a:pt x="18" y="16"/>
                  </a:cubicBezTo>
                  <a:cubicBezTo>
                    <a:pt x="17" y="14"/>
                    <a:pt x="16" y="11"/>
                    <a:pt x="1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1" name="Freeform 17">
              <a:extLst>
                <a:ext uri="{FF2B5EF4-FFF2-40B4-BE49-F238E27FC236}">
                  <a16:creationId xmlns:a16="http://schemas.microsoft.com/office/drawing/2014/main" id="{4B1BB967-8F79-4615-9779-1E3BE8D25AF4}"/>
                </a:ext>
              </a:extLst>
            </p:cNvPr>
            <p:cNvSpPr>
              <a:spLocks/>
            </p:cNvSpPr>
            <p:nvPr/>
          </p:nvSpPr>
          <p:spPr bwMode="auto">
            <a:xfrm>
              <a:off x="1320" y="1020"/>
              <a:ext cx="208" cy="185"/>
            </a:xfrm>
            <a:custGeom>
              <a:avLst/>
              <a:gdLst>
                <a:gd name="T0" fmla="*/ 10 w 18"/>
                <a:gd name="T1" fmla="*/ 0 h 16"/>
                <a:gd name="T2" fmla="*/ 0 w 18"/>
                <a:gd name="T3" fmla="*/ 0 h 16"/>
                <a:gd name="T4" fmla="*/ 2 w 18"/>
                <a:gd name="T5" fmla="*/ 8 h 16"/>
                <a:gd name="T6" fmla="*/ 0 w 18"/>
                <a:gd name="T7" fmla="*/ 16 h 16"/>
                <a:gd name="T8" fmla="*/ 18 w 18"/>
                <a:gd name="T9" fmla="*/ 16 h 16"/>
                <a:gd name="T10" fmla="*/ 18 w 18"/>
                <a:gd name="T11" fmla="*/ 8 h 16"/>
                <a:gd name="T12" fmla="*/ 10 w 18"/>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18" h="16">
                  <a:moveTo>
                    <a:pt x="10" y="0"/>
                  </a:moveTo>
                  <a:cubicBezTo>
                    <a:pt x="0" y="0"/>
                    <a:pt x="0" y="0"/>
                    <a:pt x="0" y="0"/>
                  </a:cubicBezTo>
                  <a:cubicBezTo>
                    <a:pt x="1" y="3"/>
                    <a:pt x="2" y="5"/>
                    <a:pt x="2" y="8"/>
                  </a:cubicBezTo>
                  <a:cubicBezTo>
                    <a:pt x="2" y="11"/>
                    <a:pt x="1" y="14"/>
                    <a:pt x="0" y="16"/>
                  </a:cubicBezTo>
                  <a:cubicBezTo>
                    <a:pt x="18" y="16"/>
                    <a:pt x="18" y="16"/>
                    <a:pt x="18" y="16"/>
                  </a:cubicBezTo>
                  <a:cubicBezTo>
                    <a:pt x="18" y="8"/>
                    <a:pt x="18" y="8"/>
                    <a:pt x="18" y="8"/>
                  </a:cubicBezTo>
                  <a:cubicBezTo>
                    <a:pt x="18" y="4"/>
                    <a:pt x="15" y="0"/>
                    <a:pt x="1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2" name="Freeform 18">
              <a:extLst>
                <a:ext uri="{FF2B5EF4-FFF2-40B4-BE49-F238E27FC236}">
                  <a16:creationId xmlns:a16="http://schemas.microsoft.com/office/drawing/2014/main" id="{2F08DC0C-8087-4200-8A68-AEB71A977F83}"/>
                </a:ext>
              </a:extLst>
            </p:cNvPr>
            <p:cNvSpPr>
              <a:spLocks/>
            </p:cNvSpPr>
            <p:nvPr/>
          </p:nvSpPr>
          <p:spPr bwMode="auto">
            <a:xfrm>
              <a:off x="927" y="950"/>
              <a:ext cx="462" cy="534"/>
            </a:xfrm>
            <a:custGeom>
              <a:avLst/>
              <a:gdLst>
                <a:gd name="T0" fmla="*/ 31 w 40"/>
                <a:gd name="T1" fmla="*/ 27 h 46"/>
                <a:gd name="T2" fmla="*/ 28 w 40"/>
                <a:gd name="T3" fmla="*/ 26 h 46"/>
                <a:gd name="T4" fmla="*/ 25 w 40"/>
                <a:gd name="T5" fmla="*/ 26 h 46"/>
                <a:gd name="T6" fmla="*/ 32 w 40"/>
                <a:gd name="T7" fmla="*/ 14 h 46"/>
                <a:gd name="T8" fmla="*/ 20 w 40"/>
                <a:gd name="T9" fmla="*/ 0 h 46"/>
                <a:gd name="T10" fmla="*/ 8 w 40"/>
                <a:gd name="T11" fmla="*/ 14 h 46"/>
                <a:gd name="T12" fmla="*/ 15 w 40"/>
                <a:gd name="T13" fmla="*/ 26 h 46"/>
                <a:gd name="T14" fmla="*/ 12 w 40"/>
                <a:gd name="T15" fmla="*/ 26 h 46"/>
                <a:gd name="T16" fmla="*/ 9 w 40"/>
                <a:gd name="T17" fmla="*/ 27 h 46"/>
                <a:gd name="T18" fmla="*/ 0 w 40"/>
                <a:gd name="T19" fmla="*/ 38 h 46"/>
                <a:gd name="T20" fmla="*/ 0 w 40"/>
                <a:gd name="T21" fmla="*/ 46 h 46"/>
                <a:gd name="T22" fmla="*/ 40 w 40"/>
                <a:gd name="T23" fmla="*/ 46 h 46"/>
                <a:gd name="T24" fmla="*/ 40 w 40"/>
                <a:gd name="T25" fmla="*/ 38 h 46"/>
                <a:gd name="T26" fmla="*/ 31 w 40"/>
                <a:gd name="T27" fmla="*/ 27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6">
                  <a:moveTo>
                    <a:pt x="31" y="27"/>
                  </a:moveTo>
                  <a:cubicBezTo>
                    <a:pt x="30" y="26"/>
                    <a:pt x="29" y="26"/>
                    <a:pt x="28" y="26"/>
                  </a:cubicBezTo>
                  <a:cubicBezTo>
                    <a:pt x="25" y="26"/>
                    <a:pt x="25" y="26"/>
                    <a:pt x="25" y="26"/>
                  </a:cubicBezTo>
                  <a:cubicBezTo>
                    <a:pt x="29" y="24"/>
                    <a:pt x="32" y="19"/>
                    <a:pt x="32" y="14"/>
                  </a:cubicBezTo>
                  <a:cubicBezTo>
                    <a:pt x="32" y="6"/>
                    <a:pt x="27" y="0"/>
                    <a:pt x="20" y="0"/>
                  </a:cubicBezTo>
                  <a:cubicBezTo>
                    <a:pt x="14" y="0"/>
                    <a:pt x="8" y="6"/>
                    <a:pt x="8" y="14"/>
                  </a:cubicBezTo>
                  <a:cubicBezTo>
                    <a:pt x="8" y="19"/>
                    <a:pt x="11" y="24"/>
                    <a:pt x="15" y="26"/>
                  </a:cubicBezTo>
                  <a:cubicBezTo>
                    <a:pt x="12" y="26"/>
                    <a:pt x="12" y="26"/>
                    <a:pt x="12" y="26"/>
                  </a:cubicBezTo>
                  <a:cubicBezTo>
                    <a:pt x="11" y="26"/>
                    <a:pt x="10" y="26"/>
                    <a:pt x="9" y="27"/>
                  </a:cubicBezTo>
                  <a:cubicBezTo>
                    <a:pt x="4" y="28"/>
                    <a:pt x="0" y="33"/>
                    <a:pt x="0" y="38"/>
                  </a:cubicBezTo>
                  <a:cubicBezTo>
                    <a:pt x="0" y="46"/>
                    <a:pt x="0" y="46"/>
                    <a:pt x="0" y="46"/>
                  </a:cubicBezTo>
                  <a:cubicBezTo>
                    <a:pt x="40" y="46"/>
                    <a:pt x="40" y="46"/>
                    <a:pt x="40" y="46"/>
                  </a:cubicBezTo>
                  <a:cubicBezTo>
                    <a:pt x="40" y="38"/>
                    <a:pt x="40" y="38"/>
                    <a:pt x="40" y="38"/>
                  </a:cubicBezTo>
                  <a:cubicBezTo>
                    <a:pt x="40" y="33"/>
                    <a:pt x="36" y="28"/>
                    <a:pt x="31"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031" name="ZoneTexte 1030">
            <a:extLst>
              <a:ext uri="{FF2B5EF4-FFF2-40B4-BE49-F238E27FC236}">
                <a16:creationId xmlns:a16="http://schemas.microsoft.com/office/drawing/2014/main" id="{A3845A5C-C65F-4C44-AE3B-D3285DF51268}"/>
              </a:ext>
            </a:extLst>
          </p:cNvPr>
          <p:cNvSpPr txBox="1"/>
          <p:nvPr/>
        </p:nvSpPr>
        <p:spPr>
          <a:xfrm>
            <a:off x="5184396" y="6402970"/>
            <a:ext cx="4534370" cy="215444"/>
          </a:xfrm>
          <a:prstGeom prst="rect">
            <a:avLst/>
          </a:prstGeom>
          <a:noFill/>
        </p:spPr>
        <p:txBody>
          <a:bodyPr wrap="square" rtlCol="0">
            <a:spAutoFit/>
          </a:bodyPr>
          <a:lstStyle/>
          <a:p>
            <a:pPr algn="l"/>
            <a:r>
              <a:rPr lang="en-US" sz="800" i="1" dirty="0">
                <a:solidFill>
                  <a:schemeClr val="bg1"/>
                </a:solidFill>
              </a:rPr>
              <a:t>Sources: eleven research and analysis</a:t>
            </a:r>
          </a:p>
        </p:txBody>
      </p:sp>
      <p:sp>
        <p:nvSpPr>
          <p:cNvPr id="1035" name="ZoneTexte 1034">
            <a:extLst>
              <a:ext uri="{FF2B5EF4-FFF2-40B4-BE49-F238E27FC236}">
                <a16:creationId xmlns:a16="http://schemas.microsoft.com/office/drawing/2014/main" id="{9164A53F-4711-41A4-BE3D-8D2F4243A495}"/>
              </a:ext>
            </a:extLst>
          </p:cNvPr>
          <p:cNvSpPr txBox="1"/>
          <p:nvPr/>
        </p:nvSpPr>
        <p:spPr>
          <a:xfrm>
            <a:off x="4367013" y="5322406"/>
            <a:ext cx="1037244" cy="230832"/>
          </a:xfrm>
          <a:prstGeom prst="rect">
            <a:avLst/>
          </a:prstGeom>
          <a:solidFill>
            <a:schemeClr val="bg1"/>
          </a:solidFill>
        </p:spPr>
        <p:txBody>
          <a:bodyPr wrap="square" rtlCol="0">
            <a:spAutoFit/>
          </a:bodyPr>
          <a:lstStyle/>
          <a:p>
            <a:pPr algn="ctr"/>
            <a:r>
              <a:rPr lang="en-US" sz="900" dirty="0">
                <a:solidFill>
                  <a:schemeClr val="accent5"/>
                </a:solidFill>
              </a:rPr>
              <a:t>Professionals</a:t>
            </a:r>
          </a:p>
        </p:txBody>
      </p:sp>
      <p:sp>
        <p:nvSpPr>
          <p:cNvPr id="18" name="Rectangle 17" hidden="1">
            <a:extLst>
              <a:ext uri="{FF2B5EF4-FFF2-40B4-BE49-F238E27FC236}">
                <a16:creationId xmlns:a16="http://schemas.microsoft.com/office/drawing/2014/main" id="{E5E5B17C-AF5B-4FCB-935E-796FE66056AC}"/>
              </a:ext>
            </a:extLst>
          </p:cNvPr>
          <p:cNvSpPr/>
          <p:nvPr/>
        </p:nvSpPr>
        <p:spPr>
          <a:xfrm>
            <a:off x="0" y="0"/>
            <a:ext cx="158750" cy="158750"/>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endParaRPr lang="en-US" sz="1400" b="1" dirty="0">
              <a:solidFill>
                <a:schemeClr val="tx1"/>
              </a:solidFill>
              <a:latin typeface="Verdana" panose="020B0604030504040204" pitchFamily="34" charset="0"/>
              <a:ea typeface="Verdana" panose="020B0604030504040204" pitchFamily="34" charset="0"/>
            </a:endParaRPr>
          </a:p>
        </p:txBody>
      </p:sp>
      <p:sp>
        <p:nvSpPr>
          <p:cNvPr id="33" name="Rectangle 32">
            <a:extLst>
              <a:ext uri="{FF2B5EF4-FFF2-40B4-BE49-F238E27FC236}">
                <a16:creationId xmlns:a16="http://schemas.microsoft.com/office/drawing/2014/main" id="{243F8FAD-0118-4F1B-B40B-A7D84FD36396}"/>
              </a:ext>
            </a:extLst>
          </p:cNvPr>
          <p:cNvSpPr/>
          <p:nvPr/>
        </p:nvSpPr>
        <p:spPr>
          <a:xfrm>
            <a:off x="1342320" y="3201375"/>
            <a:ext cx="3539580" cy="1580616"/>
          </a:xfrm>
          <a:prstGeom prst="rect">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900" dirty="0">
                <a:solidFill>
                  <a:schemeClr val="tx1"/>
                </a:solidFill>
              </a:rPr>
              <a:t>Post loss stakeholders</a:t>
            </a:r>
          </a:p>
        </p:txBody>
      </p:sp>
      <p:sp>
        <p:nvSpPr>
          <p:cNvPr id="88" name="Rectangle 87">
            <a:extLst>
              <a:ext uri="{FF2B5EF4-FFF2-40B4-BE49-F238E27FC236}">
                <a16:creationId xmlns:a16="http://schemas.microsoft.com/office/drawing/2014/main" id="{336D463B-B815-4500-8F61-78A091129044}"/>
              </a:ext>
            </a:extLst>
          </p:cNvPr>
          <p:cNvSpPr/>
          <p:nvPr/>
        </p:nvSpPr>
        <p:spPr>
          <a:xfrm>
            <a:off x="2655798" y="3458406"/>
            <a:ext cx="2154003" cy="1253758"/>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900" dirty="0">
                <a:solidFill>
                  <a:schemeClr val="tx1"/>
                </a:solidFill>
              </a:rPr>
              <a:t>REN providers</a:t>
            </a:r>
          </a:p>
        </p:txBody>
      </p:sp>
      <p:pic>
        <p:nvPicPr>
          <p:cNvPr id="1029" name="Graphique 1028">
            <a:extLst>
              <a:ext uri="{FF2B5EF4-FFF2-40B4-BE49-F238E27FC236}">
                <a16:creationId xmlns:a16="http://schemas.microsoft.com/office/drawing/2014/main" id="{A54F61C6-B2D6-44DA-8C71-B936C281E248}"/>
              </a:ext>
            </a:extLst>
          </p:cNvPr>
          <p:cNvPicPr>
            <a:picLocks noChangeAspect="1"/>
          </p:cNvPicPr>
          <p:nvPr/>
        </p:nvPicPr>
        <p:blipFill rotWithShape="1">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rcRect b="16230"/>
          <a:stretch/>
        </p:blipFill>
        <p:spPr>
          <a:xfrm>
            <a:off x="3040357" y="3491076"/>
            <a:ext cx="183343" cy="191981"/>
          </a:xfrm>
          <a:prstGeom prst="rect">
            <a:avLst/>
          </a:prstGeom>
        </p:spPr>
      </p:pic>
      <p:sp>
        <p:nvSpPr>
          <p:cNvPr id="108" name="Rectangle 107">
            <a:extLst>
              <a:ext uri="{FF2B5EF4-FFF2-40B4-BE49-F238E27FC236}">
                <a16:creationId xmlns:a16="http://schemas.microsoft.com/office/drawing/2014/main" id="{B4E79E7D-0395-4CE2-8F8E-F7FFDE4BA106}"/>
              </a:ext>
            </a:extLst>
          </p:cNvPr>
          <p:cNvSpPr/>
          <p:nvPr/>
        </p:nvSpPr>
        <p:spPr>
          <a:xfrm>
            <a:off x="1412308" y="3453863"/>
            <a:ext cx="1113569" cy="125375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900" dirty="0">
                <a:solidFill>
                  <a:schemeClr val="tx1"/>
                </a:solidFill>
              </a:rPr>
              <a:t>Expertise companies</a:t>
            </a:r>
          </a:p>
        </p:txBody>
      </p:sp>
      <p:pic>
        <p:nvPicPr>
          <p:cNvPr id="40" name="Picture 2" descr="Gestion de sinistres : Sedgwick nomme un PDG en France">
            <a:extLst>
              <a:ext uri="{FF2B5EF4-FFF2-40B4-BE49-F238E27FC236}">
                <a16:creationId xmlns:a16="http://schemas.microsoft.com/office/drawing/2014/main" id="{6973F59E-1207-42B8-8B66-3703D3A33B05}"/>
              </a:ext>
            </a:extLst>
          </p:cNvPr>
          <p:cNvPicPr>
            <a:picLocks noChangeAspect="1" noChangeArrowheads="1"/>
          </p:cNvPicPr>
          <p:nvPr/>
        </p:nvPicPr>
        <p:blipFill>
          <a:blip r:embed="rId1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570632" y="4110124"/>
            <a:ext cx="791888" cy="441925"/>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4" descr="Expertise : Texa renforce son partenariat avec Crawford">
            <a:extLst>
              <a:ext uri="{FF2B5EF4-FFF2-40B4-BE49-F238E27FC236}">
                <a16:creationId xmlns:a16="http://schemas.microsoft.com/office/drawing/2014/main" id="{8ADC216A-F93F-421D-872E-AFDDDE309ED2}"/>
              </a:ext>
            </a:extLst>
          </p:cNvPr>
          <p:cNvPicPr>
            <a:picLocks noChangeAspect="1" noChangeArrowheads="1"/>
          </p:cNvPicPr>
          <p:nvPr/>
        </p:nvPicPr>
        <p:blipFill>
          <a:blip r:embed="rId15"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705553" y="3898835"/>
            <a:ext cx="522046" cy="281938"/>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EC4BC8E5-CDE6-4BDA-8B1B-E89284306AC8}"/>
              </a:ext>
            </a:extLst>
          </p:cNvPr>
          <p:cNvSpPr/>
          <p:nvPr/>
        </p:nvSpPr>
        <p:spPr>
          <a:xfrm>
            <a:off x="2760261" y="3704867"/>
            <a:ext cx="900000" cy="944822"/>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900" dirty="0">
                <a:solidFill>
                  <a:schemeClr val="tx1"/>
                </a:solidFill>
              </a:rPr>
              <a:t>Integrated model</a:t>
            </a:r>
          </a:p>
        </p:txBody>
      </p:sp>
      <p:pic>
        <p:nvPicPr>
          <p:cNvPr id="67" name="Picture 2" descr="3ID Désamiantage (Groupe RESILIANS) | Prévention amiante">
            <a:extLst>
              <a:ext uri="{FF2B5EF4-FFF2-40B4-BE49-F238E27FC236}">
                <a16:creationId xmlns:a16="http://schemas.microsoft.com/office/drawing/2014/main" id="{B0909538-F737-4485-8082-4DB38A0FF8CC}"/>
              </a:ext>
            </a:extLst>
          </p:cNvPr>
          <p:cNvPicPr>
            <a:picLocks noChangeAspect="1" noChangeArrowheads="1"/>
          </p:cNvPicPr>
          <p:nvPr/>
        </p:nvPicPr>
        <p:blipFill>
          <a:blip r:embed="rId16" cstate="print">
            <a:clrChange>
              <a:clrFrom>
                <a:srgbClr val="FAFAFA"/>
              </a:clrFrom>
              <a:clrTo>
                <a:srgbClr val="FAFAFA">
                  <a:alpha val="0"/>
                </a:srgbClr>
              </a:clrTo>
            </a:clrChange>
            <a:extLst>
              <a:ext uri="{28A0092B-C50C-407E-A947-70E740481C1C}">
                <a14:useLocalDpi xmlns:a14="http://schemas.microsoft.com/office/drawing/2010/main" val="0"/>
              </a:ext>
            </a:extLst>
          </a:blip>
          <a:srcRect/>
          <a:stretch>
            <a:fillRect/>
          </a:stretch>
        </p:blipFill>
        <p:spPr bwMode="auto">
          <a:xfrm>
            <a:off x="2853658" y="4105128"/>
            <a:ext cx="457763" cy="121735"/>
          </a:xfrm>
          <a:prstGeom prst="rect">
            <a:avLst/>
          </a:prstGeom>
          <a:noFill/>
          <a:extLst>
            <a:ext uri="{909E8E84-426E-40DD-AFC4-6F175D3DCCD1}">
              <a14:hiddenFill xmlns:a14="http://schemas.microsoft.com/office/drawing/2010/main">
                <a:solidFill>
                  <a:srgbClr val="FFFFFF"/>
                </a:solidFill>
              </a14:hiddenFill>
            </a:ext>
          </a:extLst>
        </p:spPr>
      </p:pic>
      <p:sp>
        <p:nvSpPr>
          <p:cNvPr id="119" name="Rectangle 118">
            <a:extLst>
              <a:ext uri="{FF2B5EF4-FFF2-40B4-BE49-F238E27FC236}">
                <a16:creationId xmlns:a16="http://schemas.microsoft.com/office/drawing/2014/main" id="{EEF55E94-FD53-41D7-A423-6B56C40D88A1}"/>
              </a:ext>
            </a:extLst>
          </p:cNvPr>
          <p:cNvSpPr/>
          <p:nvPr/>
        </p:nvSpPr>
        <p:spPr>
          <a:xfrm>
            <a:off x="3790182" y="3704867"/>
            <a:ext cx="900000" cy="944822"/>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900" dirty="0">
                <a:solidFill>
                  <a:schemeClr val="tx1"/>
                </a:solidFill>
              </a:rPr>
              <a:t>Non-integrated model</a:t>
            </a:r>
          </a:p>
        </p:txBody>
      </p:sp>
      <p:sp>
        <p:nvSpPr>
          <p:cNvPr id="90" name="ZoneTexte 89">
            <a:extLst>
              <a:ext uri="{FF2B5EF4-FFF2-40B4-BE49-F238E27FC236}">
                <a16:creationId xmlns:a16="http://schemas.microsoft.com/office/drawing/2014/main" id="{C1682200-357E-4434-8AD7-5A0786BF6D1B}"/>
              </a:ext>
            </a:extLst>
          </p:cNvPr>
          <p:cNvSpPr txBox="1"/>
          <p:nvPr/>
        </p:nvSpPr>
        <p:spPr>
          <a:xfrm>
            <a:off x="4401814" y="4445121"/>
            <a:ext cx="406721" cy="253916"/>
          </a:xfrm>
          <a:prstGeom prst="rect">
            <a:avLst/>
          </a:prstGeom>
          <a:noFill/>
        </p:spPr>
        <p:txBody>
          <a:bodyPr wrap="square" rtlCol="0">
            <a:spAutoFit/>
          </a:bodyPr>
          <a:lstStyle/>
          <a:p>
            <a:pPr algn="l"/>
            <a:r>
              <a:rPr lang="en-US" sz="1050" dirty="0"/>
              <a:t>…</a:t>
            </a:r>
          </a:p>
        </p:txBody>
      </p:sp>
      <p:pic>
        <p:nvPicPr>
          <p:cNvPr id="65" name="Image 243">
            <a:extLst>
              <a:ext uri="{FF2B5EF4-FFF2-40B4-BE49-F238E27FC236}">
                <a16:creationId xmlns:a16="http://schemas.microsoft.com/office/drawing/2014/main" id="{245D2F08-96C5-499A-9CAA-7A69709E63DB}"/>
              </a:ext>
            </a:extLst>
          </p:cNvPr>
          <p:cNvPicPr>
            <a:picLocks noChangeAspect="1"/>
          </p:cNvPicPr>
          <p:nvPr/>
        </p:nvPicPr>
        <p:blipFill>
          <a:blip r:embed="rId17">
            <a:clrChange>
              <a:clrFrom>
                <a:srgbClr val="F5F5F5"/>
              </a:clrFrom>
              <a:clrTo>
                <a:srgbClr val="F5F5F5">
                  <a:alpha val="0"/>
                </a:srgbClr>
              </a:clrTo>
            </a:clrChange>
          </a:blip>
          <a:stretch>
            <a:fillRect/>
          </a:stretch>
        </p:blipFill>
        <p:spPr>
          <a:xfrm>
            <a:off x="2833339" y="4448701"/>
            <a:ext cx="325956" cy="159782"/>
          </a:xfrm>
          <a:prstGeom prst="rect">
            <a:avLst/>
          </a:prstGeom>
        </p:spPr>
      </p:pic>
      <p:pic>
        <p:nvPicPr>
          <p:cNvPr id="66" name="Image 200">
            <a:extLst>
              <a:ext uri="{FF2B5EF4-FFF2-40B4-BE49-F238E27FC236}">
                <a16:creationId xmlns:a16="http://schemas.microsoft.com/office/drawing/2014/main" id="{0072C42A-9AB1-407A-B2BB-CD04E1A405FA}"/>
              </a:ext>
            </a:extLst>
          </p:cNvPr>
          <p:cNvPicPr>
            <a:picLocks noChangeAspect="1"/>
          </p:cNvPicPr>
          <p:nvPr/>
        </p:nvPicPr>
        <p:blipFill>
          <a:blip r:embed="rId18">
            <a:clrChange>
              <a:clrFrom>
                <a:srgbClr val="FFFFFF"/>
              </a:clrFrom>
              <a:clrTo>
                <a:srgbClr val="FFFFFF">
                  <a:alpha val="0"/>
                </a:srgbClr>
              </a:clrTo>
            </a:clrChange>
          </a:blip>
          <a:stretch>
            <a:fillRect/>
          </a:stretch>
        </p:blipFill>
        <p:spPr>
          <a:xfrm>
            <a:off x="3013205" y="4244566"/>
            <a:ext cx="609282" cy="203095"/>
          </a:xfrm>
          <a:prstGeom prst="rect">
            <a:avLst/>
          </a:prstGeom>
        </p:spPr>
      </p:pic>
      <p:sp>
        <p:nvSpPr>
          <p:cNvPr id="165" name="Rectangle 164">
            <a:extLst>
              <a:ext uri="{FF2B5EF4-FFF2-40B4-BE49-F238E27FC236}">
                <a16:creationId xmlns:a16="http://schemas.microsoft.com/office/drawing/2014/main" id="{C389F3EC-7313-454E-9942-F14FD0BD4C77}"/>
              </a:ext>
            </a:extLst>
          </p:cNvPr>
          <p:cNvSpPr/>
          <p:nvPr/>
        </p:nvSpPr>
        <p:spPr>
          <a:xfrm>
            <a:off x="147263" y="3348160"/>
            <a:ext cx="1040020" cy="854041"/>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900" dirty="0">
                <a:solidFill>
                  <a:schemeClr val="tx1"/>
                </a:solidFill>
              </a:rPr>
              <a:t>Software editors</a:t>
            </a:r>
          </a:p>
        </p:txBody>
      </p:sp>
      <p:sp>
        <p:nvSpPr>
          <p:cNvPr id="166" name="Rectangle 165">
            <a:extLst>
              <a:ext uri="{FF2B5EF4-FFF2-40B4-BE49-F238E27FC236}">
                <a16:creationId xmlns:a16="http://schemas.microsoft.com/office/drawing/2014/main" id="{A3938D6F-1923-42FF-B2ED-6C2BEA79BA03}"/>
              </a:ext>
            </a:extLst>
          </p:cNvPr>
          <p:cNvSpPr/>
          <p:nvPr/>
        </p:nvSpPr>
        <p:spPr>
          <a:xfrm>
            <a:off x="147263" y="4314567"/>
            <a:ext cx="1040020" cy="854041"/>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72000" rIns="72000" rtlCol="0" anchor="t"/>
          <a:lstStyle/>
          <a:p>
            <a:pPr algn="ctr"/>
            <a:r>
              <a:rPr lang="en-US" sz="900" dirty="0">
                <a:solidFill>
                  <a:schemeClr val="tx1"/>
                </a:solidFill>
              </a:rPr>
              <a:t>Interoperable solution </a:t>
            </a:r>
          </a:p>
        </p:txBody>
      </p:sp>
      <p:pic>
        <p:nvPicPr>
          <p:cNvPr id="167" name="Image 42">
            <a:extLst>
              <a:ext uri="{FF2B5EF4-FFF2-40B4-BE49-F238E27FC236}">
                <a16:creationId xmlns:a16="http://schemas.microsoft.com/office/drawing/2014/main" id="{BC814D15-0E72-41F9-9944-FFAFD64289C8}"/>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314978" y="3698526"/>
            <a:ext cx="704590" cy="190781"/>
          </a:xfrm>
          <a:prstGeom prst="rect">
            <a:avLst/>
          </a:prstGeom>
        </p:spPr>
      </p:pic>
      <p:sp>
        <p:nvSpPr>
          <p:cNvPr id="169" name="ZoneTexte 95">
            <a:extLst>
              <a:ext uri="{FF2B5EF4-FFF2-40B4-BE49-F238E27FC236}">
                <a16:creationId xmlns:a16="http://schemas.microsoft.com/office/drawing/2014/main" id="{7881ABC3-A97B-4E90-939F-E48D9595FFFF}"/>
              </a:ext>
            </a:extLst>
          </p:cNvPr>
          <p:cNvSpPr txBox="1"/>
          <p:nvPr/>
        </p:nvSpPr>
        <p:spPr>
          <a:xfrm>
            <a:off x="2397493" y="4546038"/>
            <a:ext cx="128384" cy="161583"/>
          </a:xfrm>
          <a:prstGeom prst="rect">
            <a:avLst/>
          </a:prstGeom>
          <a:noFill/>
        </p:spPr>
        <p:txBody>
          <a:bodyPr wrap="square" lIns="0" tIns="0" rIns="0" bIns="0" rtlCol="0">
            <a:spAutoFit/>
          </a:bodyPr>
          <a:lstStyle/>
          <a:p>
            <a:pPr algn="l"/>
            <a:r>
              <a:rPr lang="en-US" sz="1050" dirty="0"/>
              <a:t>…</a:t>
            </a:r>
          </a:p>
        </p:txBody>
      </p:sp>
      <p:sp>
        <p:nvSpPr>
          <p:cNvPr id="170" name="ZoneTexte 95">
            <a:extLst>
              <a:ext uri="{FF2B5EF4-FFF2-40B4-BE49-F238E27FC236}">
                <a16:creationId xmlns:a16="http://schemas.microsoft.com/office/drawing/2014/main" id="{A886CA56-9620-415B-9489-A004AB6EB706}"/>
              </a:ext>
            </a:extLst>
          </p:cNvPr>
          <p:cNvSpPr txBox="1"/>
          <p:nvPr/>
        </p:nvSpPr>
        <p:spPr>
          <a:xfrm>
            <a:off x="3531877" y="4488106"/>
            <a:ext cx="128384" cy="161583"/>
          </a:xfrm>
          <a:prstGeom prst="rect">
            <a:avLst/>
          </a:prstGeom>
          <a:noFill/>
        </p:spPr>
        <p:txBody>
          <a:bodyPr wrap="square" lIns="0" tIns="0" rIns="0" bIns="0" rtlCol="0">
            <a:spAutoFit/>
          </a:bodyPr>
          <a:lstStyle/>
          <a:p>
            <a:pPr algn="l"/>
            <a:r>
              <a:rPr lang="en-US" sz="1050" dirty="0"/>
              <a:t>…</a:t>
            </a:r>
          </a:p>
        </p:txBody>
      </p:sp>
      <p:sp>
        <p:nvSpPr>
          <p:cNvPr id="171" name="ZoneTexte 95">
            <a:extLst>
              <a:ext uri="{FF2B5EF4-FFF2-40B4-BE49-F238E27FC236}">
                <a16:creationId xmlns:a16="http://schemas.microsoft.com/office/drawing/2014/main" id="{BCC6DEFD-6FEB-4777-9432-E3B2F5C51000}"/>
              </a:ext>
            </a:extLst>
          </p:cNvPr>
          <p:cNvSpPr txBox="1"/>
          <p:nvPr/>
        </p:nvSpPr>
        <p:spPr>
          <a:xfrm>
            <a:off x="1057081" y="4040618"/>
            <a:ext cx="128384" cy="161583"/>
          </a:xfrm>
          <a:prstGeom prst="rect">
            <a:avLst/>
          </a:prstGeom>
          <a:noFill/>
        </p:spPr>
        <p:txBody>
          <a:bodyPr wrap="square" lIns="0" tIns="0" rIns="0" bIns="0" rtlCol="0">
            <a:spAutoFit/>
          </a:bodyPr>
          <a:lstStyle/>
          <a:p>
            <a:pPr algn="l"/>
            <a:r>
              <a:rPr lang="en-US" sz="1050" dirty="0"/>
              <a:t>…</a:t>
            </a:r>
          </a:p>
        </p:txBody>
      </p:sp>
      <p:sp>
        <p:nvSpPr>
          <p:cNvPr id="172" name="ZoneTexte 95">
            <a:extLst>
              <a:ext uri="{FF2B5EF4-FFF2-40B4-BE49-F238E27FC236}">
                <a16:creationId xmlns:a16="http://schemas.microsoft.com/office/drawing/2014/main" id="{04568322-5012-422B-991D-C9A4712E25C9}"/>
              </a:ext>
            </a:extLst>
          </p:cNvPr>
          <p:cNvSpPr txBox="1"/>
          <p:nvPr/>
        </p:nvSpPr>
        <p:spPr>
          <a:xfrm>
            <a:off x="1057081" y="5002521"/>
            <a:ext cx="128384" cy="161583"/>
          </a:xfrm>
          <a:prstGeom prst="rect">
            <a:avLst/>
          </a:prstGeom>
          <a:noFill/>
        </p:spPr>
        <p:txBody>
          <a:bodyPr wrap="square" lIns="0" tIns="0" rIns="0" bIns="0" rtlCol="0">
            <a:spAutoFit/>
          </a:bodyPr>
          <a:lstStyle/>
          <a:p>
            <a:pPr algn="l"/>
            <a:r>
              <a:rPr lang="en-US" sz="1050" dirty="0"/>
              <a:t>…</a:t>
            </a:r>
          </a:p>
        </p:txBody>
      </p:sp>
      <p:pic>
        <p:nvPicPr>
          <p:cNvPr id="105" name="Picture 2" descr="Développement d'applications sur réseaux à valeur ajoutée — Wikipédia">
            <a:extLst>
              <a:ext uri="{FF2B5EF4-FFF2-40B4-BE49-F238E27FC236}">
                <a16:creationId xmlns:a16="http://schemas.microsoft.com/office/drawing/2014/main" id="{3DA39742-9DCB-4AB2-9681-35F7ACA3416B}"/>
              </a:ext>
            </a:extLst>
          </p:cNvPr>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343187" y="4674491"/>
            <a:ext cx="648173" cy="303831"/>
          </a:xfrm>
          <a:prstGeom prst="rect">
            <a:avLst/>
          </a:prstGeom>
          <a:noFill/>
          <a:extLst>
            <a:ext uri="{909E8E84-426E-40DD-AFC4-6F175D3DCCD1}">
              <a14:hiddenFill xmlns:a14="http://schemas.microsoft.com/office/drawing/2010/main">
                <a:solidFill>
                  <a:srgbClr val="FFFFFF"/>
                </a:solidFill>
              </a14:hiddenFill>
            </a:ext>
          </a:extLst>
        </p:spPr>
      </p:pic>
      <p:pic>
        <p:nvPicPr>
          <p:cNvPr id="4096" name="Picture 4" descr="Antenia | Éditeur de progiciel assurance IARD, Santé/Prévoyance">
            <a:extLst>
              <a:ext uri="{FF2B5EF4-FFF2-40B4-BE49-F238E27FC236}">
                <a16:creationId xmlns:a16="http://schemas.microsoft.com/office/drawing/2014/main" id="{89737987-2421-4267-8CCA-DCD14179A700}"/>
              </a:ext>
            </a:extLst>
          </p:cNvPr>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395829" y="3922251"/>
            <a:ext cx="542889" cy="214276"/>
          </a:xfrm>
          <a:prstGeom prst="rect">
            <a:avLst/>
          </a:prstGeom>
          <a:noFill/>
          <a:extLst>
            <a:ext uri="{909E8E84-426E-40DD-AFC4-6F175D3DCCD1}">
              <a14:hiddenFill xmlns:a14="http://schemas.microsoft.com/office/drawing/2010/main">
                <a:solidFill>
                  <a:srgbClr val="FFFFFF"/>
                </a:solidFill>
              </a14:hiddenFill>
            </a:ext>
          </a:extLst>
        </p:spPr>
      </p:pic>
      <p:pic>
        <p:nvPicPr>
          <p:cNvPr id="106" name="Graphique 105">
            <a:extLst>
              <a:ext uri="{FF2B5EF4-FFF2-40B4-BE49-F238E27FC236}">
                <a16:creationId xmlns:a16="http://schemas.microsoft.com/office/drawing/2014/main" id="{45AA7DA4-1D8B-49F9-8B16-D31A557ECCB2}"/>
              </a:ext>
            </a:extLst>
          </p:cNvPr>
          <p:cNvPicPr>
            <a:picLocks noChangeAspect="1"/>
          </p:cNvPicPr>
          <p:nvPr/>
        </p:nvPicPr>
        <p:blipFill>
          <a:blip r:embed="rId22" cstate="print">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1099623" y="2374266"/>
            <a:ext cx="175585" cy="255450"/>
          </a:xfrm>
          <a:prstGeom prst="rect">
            <a:avLst/>
          </a:prstGeom>
        </p:spPr>
      </p:pic>
      <p:sp>
        <p:nvSpPr>
          <p:cNvPr id="154" name="ZoneTexte 95">
            <a:extLst>
              <a:ext uri="{FF2B5EF4-FFF2-40B4-BE49-F238E27FC236}">
                <a16:creationId xmlns:a16="http://schemas.microsoft.com/office/drawing/2014/main" id="{A7269958-7FC5-479F-B17B-49D115F118B6}"/>
              </a:ext>
            </a:extLst>
          </p:cNvPr>
          <p:cNvSpPr txBox="1"/>
          <p:nvPr/>
        </p:nvSpPr>
        <p:spPr>
          <a:xfrm>
            <a:off x="3600050" y="2522474"/>
            <a:ext cx="128384" cy="161583"/>
          </a:xfrm>
          <a:prstGeom prst="rect">
            <a:avLst/>
          </a:prstGeom>
          <a:noFill/>
        </p:spPr>
        <p:txBody>
          <a:bodyPr wrap="square" lIns="0" tIns="0" rIns="0" bIns="0" rtlCol="0">
            <a:spAutoFit/>
          </a:bodyPr>
          <a:lstStyle/>
          <a:p>
            <a:pPr algn="l"/>
            <a:r>
              <a:rPr lang="en-US" sz="1050" dirty="0"/>
              <a:t>…</a:t>
            </a:r>
          </a:p>
        </p:txBody>
      </p:sp>
      <p:sp>
        <p:nvSpPr>
          <p:cNvPr id="197" name="Rectangle 196">
            <a:extLst>
              <a:ext uri="{FF2B5EF4-FFF2-40B4-BE49-F238E27FC236}">
                <a16:creationId xmlns:a16="http://schemas.microsoft.com/office/drawing/2014/main" id="{EB1ED8EE-1371-4F31-B475-A7FD22F01C88}"/>
              </a:ext>
            </a:extLst>
          </p:cNvPr>
          <p:cNvSpPr/>
          <p:nvPr/>
        </p:nvSpPr>
        <p:spPr>
          <a:xfrm>
            <a:off x="1690365" y="2463137"/>
            <a:ext cx="417955" cy="21909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Arial" panose="020B0604020202020204" pitchFamily="34" charset="0"/>
              <a:buChar char="•"/>
            </a:pPr>
            <a:endParaRPr lang="en-US" sz="1000" dirty="0">
              <a:solidFill>
                <a:schemeClr val="tx1"/>
              </a:solidFill>
            </a:endParaRPr>
          </a:p>
        </p:txBody>
      </p:sp>
      <p:sp>
        <p:nvSpPr>
          <p:cNvPr id="212" name="Rectangle 211">
            <a:extLst>
              <a:ext uri="{FF2B5EF4-FFF2-40B4-BE49-F238E27FC236}">
                <a16:creationId xmlns:a16="http://schemas.microsoft.com/office/drawing/2014/main" id="{F492C173-DFD6-47CF-9BB4-C8925127E1EE}"/>
              </a:ext>
            </a:extLst>
          </p:cNvPr>
          <p:cNvSpPr/>
          <p:nvPr/>
        </p:nvSpPr>
        <p:spPr>
          <a:xfrm>
            <a:off x="1911645" y="2463137"/>
            <a:ext cx="417955" cy="21909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Arial" panose="020B0604020202020204" pitchFamily="34" charset="0"/>
              <a:buChar char="•"/>
            </a:pPr>
            <a:endParaRPr lang="en-US" sz="1000" dirty="0">
              <a:solidFill>
                <a:schemeClr val="tx1"/>
              </a:solidFill>
            </a:endParaRPr>
          </a:p>
        </p:txBody>
      </p:sp>
      <p:sp>
        <p:nvSpPr>
          <p:cNvPr id="125" name="Rectangle 124">
            <a:extLst>
              <a:ext uri="{FF2B5EF4-FFF2-40B4-BE49-F238E27FC236}">
                <a16:creationId xmlns:a16="http://schemas.microsoft.com/office/drawing/2014/main" id="{7652A19C-0208-4FCF-97AA-2B30A8201430}"/>
              </a:ext>
            </a:extLst>
          </p:cNvPr>
          <p:cNvSpPr/>
          <p:nvPr/>
        </p:nvSpPr>
        <p:spPr>
          <a:xfrm>
            <a:off x="73392" y="1434677"/>
            <a:ext cx="9653949" cy="4797455"/>
          </a:xfrm>
          <a:prstGeom prst="rect">
            <a:avLst/>
          </a:prstGeom>
          <a:solidFill>
            <a:schemeClr val="bg1">
              <a:alpha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Arial" panose="020B0604020202020204" pitchFamily="34" charset="0"/>
              <a:buChar char="•"/>
            </a:pPr>
            <a:endParaRPr lang="en-US" sz="1000" dirty="0">
              <a:solidFill>
                <a:schemeClr val="tx1"/>
              </a:solidFill>
            </a:endParaRPr>
          </a:p>
        </p:txBody>
      </p:sp>
      <p:sp>
        <p:nvSpPr>
          <p:cNvPr id="9" name="Rectangle 8">
            <a:extLst>
              <a:ext uri="{FF2B5EF4-FFF2-40B4-BE49-F238E27FC236}">
                <a16:creationId xmlns:a16="http://schemas.microsoft.com/office/drawing/2014/main" id="{E57AC7D2-FC03-4826-B2B4-B86B10C8A912}"/>
              </a:ext>
            </a:extLst>
          </p:cNvPr>
          <p:cNvSpPr/>
          <p:nvPr/>
        </p:nvSpPr>
        <p:spPr>
          <a:xfrm>
            <a:off x="8157498" y="5582558"/>
            <a:ext cx="1493134" cy="39948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accent5"/>
                </a:solidFill>
              </a:rPr>
              <a:t>Individuals</a:t>
            </a:r>
          </a:p>
        </p:txBody>
      </p:sp>
      <p:grpSp>
        <p:nvGrpSpPr>
          <p:cNvPr id="127" name="Group 13">
            <a:extLst>
              <a:ext uri="{FF2B5EF4-FFF2-40B4-BE49-F238E27FC236}">
                <a16:creationId xmlns:a16="http://schemas.microsoft.com/office/drawing/2014/main" id="{F8B61F7D-3CEC-4816-9A96-4F8E6B9C9272}"/>
              </a:ext>
            </a:extLst>
          </p:cNvPr>
          <p:cNvGrpSpPr>
            <a:grpSpLocks noChangeAspect="1"/>
          </p:cNvGrpSpPr>
          <p:nvPr/>
        </p:nvGrpSpPr>
        <p:grpSpPr bwMode="auto">
          <a:xfrm>
            <a:off x="8272879" y="5702113"/>
            <a:ext cx="203941" cy="172525"/>
            <a:chOff x="788" y="858"/>
            <a:chExt cx="740" cy="626"/>
          </a:xfrm>
          <a:solidFill>
            <a:schemeClr val="accent5"/>
          </a:solidFill>
        </p:grpSpPr>
        <p:sp>
          <p:nvSpPr>
            <p:cNvPr id="128" name="Oval 14">
              <a:extLst>
                <a:ext uri="{FF2B5EF4-FFF2-40B4-BE49-F238E27FC236}">
                  <a16:creationId xmlns:a16="http://schemas.microsoft.com/office/drawing/2014/main" id="{B36459A2-8E6F-48FA-84B4-9101A05ED225}"/>
                </a:ext>
              </a:extLst>
            </p:cNvPr>
            <p:cNvSpPr>
              <a:spLocks noChangeArrowheads="1"/>
            </p:cNvSpPr>
            <p:nvPr/>
          </p:nvSpPr>
          <p:spPr bwMode="auto">
            <a:xfrm>
              <a:off x="1343" y="858"/>
              <a:ext cx="139" cy="16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9" name="Oval 15">
              <a:extLst>
                <a:ext uri="{FF2B5EF4-FFF2-40B4-BE49-F238E27FC236}">
                  <a16:creationId xmlns:a16="http://schemas.microsoft.com/office/drawing/2014/main" id="{6DCC6291-134F-48BA-93F5-19E432FDA1D1}"/>
                </a:ext>
              </a:extLst>
            </p:cNvPr>
            <p:cNvSpPr>
              <a:spLocks noChangeArrowheads="1"/>
            </p:cNvSpPr>
            <p:nvPr/>
          </p:nvSpPr>
          <p:spPr bwMode="auto">
            <a:xfrm>
              <a:off x="834" y="858"/>
              <a:ext cx="139" cy="16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0" name="Freeform 16">
              <a:extLst>
                <a:ext uri="{FF2B5EF4-FFF2-40B4-BE49-F238E27FC236}">
                  <a16:creationId xmlns:a16="http://schemas.microsoft.com/office/drawing/2014/main" id="{4550F9A6-1A29-4EE0-A71F-2DBCCFAB5366}"/>
                </a:ext>
              </a:extLst>
            </p:cNvPr>
            <p:cNvSpPr>
              <a:spLocks/>
            </p:cNvSpPr>
            <p:nvPr/>
          </p:nvSpPr>
          <p:spPr bwMode="auto">
            <a:xfrm>
              <a:off x="788" y="1020"/>
              <a:ext cx="208" cy="185"/>
            </a:xfrm>
            <a:custGeom>
              <a:avLst/>
              <a:gdLst>
                <a:gd name="T0" fmla="*/ 16 w 18"/>
                <a:gd name="T1" fmla="*/ 8 h 16"/>
                <a:gd name="T2" fmla="*/ 18 w 18"/>
                <a:gd name="T3" fmla="*/ 0 h 16"/>
                <a:gd name="T4" fmla="*/ 8 w 18"/>
                <a:gd name="T5" fmla="*/ 0 h 16"/>
                <a:gd name="T6" fmla="*/ 0 w 18"/>
                <a:gd name="T7" fmla="*/ 8 h 16"/>
                <a:gd name="T8" fmla="*/ 0 w 18"/>
                <a:gd name="T9" fmla="*/ 16 h 16"/>
                <a:gd name="T10" fmla="*/ 18 w 18"/>
                <a:gd name="T11" fmla="*/ 16 h 16"/>
                <a:gd name="T12" fmla="*/ 16 w 18"/>
                <a:gd name="T13" fmla="*/ 8 h 16"/>
              </a:gdLst>
              <a:ahLst/>
              <a:cxnLst>
                <a:cxn ang="0">
                  <a:pos x="T0" y="T1"/>
                </a:cxn>
                <a:cxn ang="0">
                  <a:pos x="T2" y="T3"/>
                </a:cxn>
                <a:cxn ang="0">
                  <a:pos x="T4" y="T5"/>
                </a:cxn>
                <a:cxn ang="0">
                  <a:pos x="T6" y="T7"/>
                </a:cxn>
                <a:cxn ang="0">
                  <a:pos x="T8" y="T9"/>
                </a:cxn>
                <a:cxn ang="0">
                  <a:pos x="T10" y="T11"/>
                </a:cxn>
                <a:cxn ang="0">
                  <a:pos x="T12" y="T13"/>
                </a:cxn>
              </a:cxnLst>
              <a:rect l="0" t="0" r="r" b="b"/>
              <a:pathLst>
                <a:path w="18" h="16">
                  <a:moveTo>
                    <a:pt x="16" y="8"/>
                  </a:moveTo>
                  <a:cubicBezTo>
                    <a:pt x="16" y="5"/>
                    <a:pt x="17" y="3"/>
                    <a:pt x="18" y="0"/>
                  </a:cubicBezTo>
                  <a:cubicBezTo>
                    <a:pt x="8" y="0"/>
                    <a:pt x="8" y="0"/>
                    <a:pt x="8" y="0"/>
                  </a:cubicBezTo>
                  <a:cubicBezTo>
                    <a:pt x="4" y="0"/>
                    <a:pt x="0" y="4"/>
                    <a:pt x="0" y="8"/>
                  </a:cubicBezTo>
                  <a:cubicBezTo>
                    <a:pt x="0" y="16"/>
                    <a:pt x="0" y="16"/>
                    <a:pt x="0" y="16"/>
                  </a:cubicBezTo>
                  <a:cubicBezTo>
                    <a:pt x="18" y="16"/>
                    <a:pt x="18" y="16"/>
                    <a:pt x="18" y="16"/>
                  </a:cubicBezTo>
                  <a:cubicBezTo>
                    <a:pt x="17" y="14"/>
                    <a:pt x="16" y="11"/>
                    <a:pt x="1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1" name="Freeform 17">
              <a:extLst>
                <a:ext uri="{FF2B5EF4-FFF2-40B4-BE49-F238E27FC236}">
                  <a16:creationId xmlns:a16="http://schemas.microsoft.com/office/drawing/2014/main" id="{5CEEE347-7351-4DD5-B767-FD0427A3D1D8}"/>
                </a:ext>
              </a:extLst>
            </p:cNvPr>
            <p:cNvSpPr>
              <a:spLocks/>
            </p:cNvSpPr>
            <p:nvPr/>
          </p:nvSpPr>
          <p:spPr bwMode="auto">
            <a:xfrm>
              <a:off x="1320" y="1020"/>
              <a:ext cx="208" cy="185"/>
            </a:xfrm>
            <a:custGeom>
              <a:avLst/>
              <a:gdLst>
                <a:gd name="T0" fmla="*/ 10 w 18"/>
                <a:gd name="T1" fmla="*/ 0 h 16"/>
                <a:gd name="T2" fmla="*/ 0 w 18"/>
                <a:gd name="T3" fmla="*/ 0 h 16"/>
                <a:gd name="T4" fmla="*/ 2 w 18"/>
                <a:gd name="T5" fmla="*/ 8 h 16"/>
                <a:gd name="T6" fmla="*/ 0 w 18"/>
                <a:gd name="T7" fmla="*/ 16 h 16"/>
                <a:gd name="T8" fmla="*/ 18 w 18"/>
                <a:gd name="T9" fmla="*/ 16 h 16"/>
                <a:gd name="T10" fmla="*/ 18 w 18"/>
                <a:gd name="T11" fmla="*/ 8 h 16"/>
                <a:gd name="T12" fmla="*/ 10 w 18"/>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18" h="16">
                  <a:moveTo>
                    <a:pt x="10" y="0"/>
                  </a:moveTo>
                  <a:cubicBezTo>
                    <a:pt x="0" y="0"/>
                    <a:pt x="0" y="0"/>
                    <a:pt x="0" y="0"/>
                  </a:cubicBezTo>
                  <a:cubicBezTo>
                    <a:pt x="1" y="3"/>
                    <a:pt x="2" y="5"/>
                    <a:pt x="2" y="8"/>
                  </a:cubicBezTo>
                  <a:cubicBezTo>
                    <a:pt x="2" y="11"/>
                    <a:pt x="1" y="14"/>
                    <a:pt x="0" y="16"/>
                  </a:cubicBezTo>
                  <a:cubicBezTo>
                    <a:pt x="18" y="16"/>
                    <a:pt x="18" y="16"/>
                    <a:pt x="18" y="16"/>
                  </a:cubicBezTo>
                  <a:cubicBezTo>
                    <a:pt x="18" y="8"/>
                    <a:pt x="18" y="8"/>
                    <a:pt x="18" y="8"/>
                  </a:cubicBezTo>
                  <a:cubicBezTo>
                    <a:pt x="18" y="4"/>
                    <a:pt x="15" y="0"/>
                    <a:pt x="1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2" name="Freeform 18">
              <a:extLst>
                <a:ext uri="{FF2B5EF4-FFF2-40B4-BE49-F238E27FC236}">
                  <a16:creationId xmlns:a16="http://schemas.microsoft.com/office/drawing/2014/main" id="{1766436D-48B8-47A5-8862-347B33971F3F}"/>
                </a:ext>
              </a:extLst>
            </p:cNvPr>
            <p:cNvSpPr>
              <a:spLocks/>
            </p:cNvSpPr>
            <p:nvPr/>
          </p:nvSpPr>
          <p:spPr bwMode="auto">
            <a:xfrm>
              <a:off x="927" y="950"/>
              <a:ext cx="462" cy="534"/>
            </a:xfrm>
            <a:custGeom>
              <a:avLst/>
              <a:gdLst>
                <a:gd name="T0" fmla="*/ 31 w 40"/>
                <a:gd name="T1" fmla="*/ 27 h 46"/>
                <a:gd name="T2" fmla="*/ 28 w 40"/>
                <a:gd name="T3" fmla="*/ 26 h 46"/>
                <a:gd name="T4" fmla="*/ 25 w 40"/>
                <a:gd name="T5" fmla="*/ 26 h 46"/>
                <a:gd name="T6" fmla="*/ 32 w 40"/>
                <a:gd name="T7" fmla="*/ 14 h 46"/>
                <a:gd name="T8" fmla="*/ 20 w 40"/>
                <a:gd name="T9" fmla="*/ 0 h 46"/>
                <a:gd name="T10" fmla="*/ 8 w 40"/>
                <a:gd name="T11" fmla="*/ 14 h 46"/>
                <a:gd name="T12" fmla="*/ 15 w 40"/>
                <a:gd name="T13" fmla="*/ 26 h 46"/>
                <a:gd name="T14" fmla="*/ 12 w 40"/>
                <a:gd name="T15" fmla="*/ 26 h 46"/>
                <a:gd name="T16" fmla="*/ 9 w 40"/>
                <a:gd name="T17" fmla="*/ 27 h 46"/>
                <a:gd name="T18" fmla="*/ 0 w 40"/>
                <a:gd name="T19" fmla="*/ 38 h 46"/>
                <a:gd name="T20" fmla="*/ 0 w 40"/>
                <a:gd name="T21" fmla="*/ 46 h 46"/>
                <a:gd name="T22" fmla="*/ 40 w 40"/>
                <a:gd name="T23" fmla="*/ 46 h 46"/>
                <a:gd name="T24" fmla="*/ 40 w 40"/>
                <a:gd name="T25" fmla="*/ 38 h 46"/>
                <a:gd name="T26" fmla="*/ 31 w 40"/>
                <a:gd name="T27" fmla="*/ 27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6">
                  <a:moveTo>
                    <a:pt x="31" y="27"/>
                  </a:moveTo>
                  <a:cubicBezTo>
                    <a:pt x="30" y="26"/>
                    <a:pt x="29" y="26"/>
                    <a:pt x="28" y="26"/>
                  </a:cubicBezTo>
                  <a:cubicBezTo>
                    <a:pt x="25" y="26"/>
                    <a:pt x="25" y="26"/>
                    <a:pt x="25" y="26"/>
                  </a:cubicBezTo>
                  <a:cubicBezTo>
                    <a:pt x="29" y="24"/>
                    <a:pt x="32" y="19"/>
                    <a:pt x="32" y="14"/>
                  </a:cubicBezTo>
                  <a:cubicBezTo>
                    <a:pt x="32" y="6"/>
                    <a:pt x="27" y="0"/>
                    <a:pt x="20" y="0"/>
                  </a:cubicBezTo>
                  <a:cubicBezTo>
                    <a:pt x="14" y="0"/>
                    <a:pt x="8" y="6"/>
                    <a:pt x="8" y="14"/>
                  </a:cubicBezTo>
                  <a:cubicBezTo>
                    <a:pt x="8" y="19"/>
                    <a:pt x="11" y="24"/>
                    <a:pt x="15" y="26"/>
                  </a:cubicBezTo>
                  <a:cubicBezTo>
                    <a:pt x="12" y="26"/>
                    <a:pt x="12" y="26"/>
                    <a:pt x="12" y="26"/>
                  </a:cubicBezTo>
                  <a:cubicBezTo>
                    <a:pt x="11" y="26"/>
                    <a:pt x="10" y="26"/>
                    <a:pt x="9" y="27"/>
                  </a:cubicBezTo>
                  <a:cubicBezTo>
                    <a:pt x="4" y="28"/>
                    <a:pt x="0" y="33"/>
                    <a:pt x="0" y="38"/>
                  </a:cubicBezTo>
                  <a:cubicBezTo>
                    <a:pt x="0" y="46"/>
                    <a:pt x="0" y="46"/>
                    <a:pt x="0" y="46"/>
                  </a:cubicBezTo>
                  <a:cubicBezTo>
                    <a:pt x="40" y="46"/>
                    <a:pt x="40" y="46"/>
                    <a:pt x="40" y="46"/>
                  </a:cubicBezTo>
                  <a:cubicBezTo>
                    <a:pt x="40" y="38"/>
                    <a:pt x="40" y="38"/>
                    <a:pt x="40" y="38"/>
                  </a:cubicBezTo>
                  <a:cubicBezTo>
                    <a:pt x="40" y="33"/>
                    <a:pt x="36" y="28"/>
                    <a:pt x="31"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cxnSp>
        <p:nvCxnSpPr>
          <p:cNvPr id="124" name="Connector: Elbow 123">
            <a:extLst>
              <a:ext uri="{FF2B5EF4-FFF2-40B4-BE49-F238E27FC236}">
                <a16:creationId xmlns:a16="http://schemas.microsoft.com/office/drawing/2014/main" id="{2336EF58-15F3-4807-B41C-BA7EEEB79835}"/>
              </a:ext>
            </a:extLst>
          </p:cNvPr>
          <p:cNvCxnSpPr/>
          <p:nvPr/>
        </p:nvCxnSpPr>
        <p:spPr>
          <a:xfrm rot="16200000" flipV="1">
            <a:off x="7925631" y="4604123"/>
            <a:ext cx="386718" cy="1570151"/>
          </a:xfrm>
          <a:prstGeom prst="bentConnector3">
            <a:avLst/>
          </a:prstGeom>
          <a:ln>
            <a:solidFill>
              <a:schemeClr val="bg1">
                <a:lumMod val="50000"/>
              </a:schemeClr>
            </a:solidFill>
            <a:headEnd type="triangle"/>
            <a:tailEnd type="none"/>
          </a:ln>
        </p:spPr>
        <p:style>
          <a:lnRef idx="1">
            <a:schemeClr val="accent4"/>
          </a:lnRef>
          <a:fillRef idx="0">
            <a:schemeClr val="accent4"/>
          </a:fillRef>
          <a:effectRef idx="0">
            <a:schemeClr val="accent4"/>
          </a:effectRef>
          <a:fontRef idx="minor">
            <a:schemeClr val="tx1"/>
          </a:fontRef>
        </p:style>
      </p:cxnSp>
      <p:cxnSp>
        <p:nvCxnSpPr>
          <p:cNvPr id="118" name="Connector: Elbow 117">
            <a:extLst>
              <a:ext uri="{FF2B5EF4-FFF2-40B4-BE49-F238E27FC236}">
                <a16:creationId xmlns:a16="http://schemas.microsoft.com/office/drawing/2014/main" id="{FB19F0A7-B54A-4656-8DA7-104BC059830F}"/>
              </a:ext>
            </a:extLst>
          </p:cNvPr>
          <p:cNvCxnSpPr>
            <a:cxnSpLocks/>
            <a:endCxn id="6" idx="2"/>
          </p:cNvCxnSpPr>
          <p:nvPr/>
        </p:nvCxnSpPr>
        <p:spPr>
          <a:xfrm rot="5400000" flipH="1" flipV="1">
            <a:off x="7406643" y="2611328"/>
            <a:ext cx="290674" cy="436133"/>
          </a:xfrm>
          <a:prstGeom prst="bentConnector3">
            <a:avLst>
              <a:gd name="adj1" fmla="val 50000"/>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8AEA1672-C0F9-4DB2-A6F4-76831980F749}"/>
              </a:ext>
            </a:extLst>
          </p:cNvPr>
          <p:cNvSpPr/>
          <p:nvPr/>
        </p:nvSpPr>
        <p:spPr>
          <a:xfrm>
            <a:off x="5889461" y="2284572"/>
            <a:ext cx="3761171" cy="39948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accent5"/>
                </a:solidFill>
              </a:rPr>
              <a:t>Individuals</a:t>
            </a:r>
          </a:p>
        </p:txBody>
      </p:sp>
      <p:grpSp>
        <p:nvGrpSpPr>
          <p:cNvPr id="109" name="Group 13">
            <a:extLst>
              <a:ext uri="{FF2B5EF4-FFF2-40B4-BE49-F238E27FC236}">
                <a16:creationId xmlns:a16="http://schemas.microsoft.com/office/drawing/2014/main" id="{DA05C7C7-7C16-496C-87D6-257145CDEEC2}"/>
              </a:ext>
            </a:extLst>
          </p:cNvPr>
          <p:cNvGrpSpPr>
            <a:grpSpLocks noChangeAspect="1"/>
          </p:cNvGrpSpPr>
          <p:nvPr/>
        </p:nvGrpSpPr>
        <p:grpSpPr bwMode="auto">
          <a:xfrm>
            <a:off x="6922550" y="2387794"/>
            <a:ext cx="203941" cy="172525"/>
            <a:chOff x="788" y="858"/>
            <a:chExt cx="740" cy="626"/>
          </a:xfrm>
          <a:solidFill>
            <a:schemeClr val="accent5"/>
          </a:solidFill>
        </p:grpSpPr>
        <p:sp>
          <p:nvSpPr>
            <p:cNvPr id="112" name="Oval 14">
              <a:extLst>
                <a:ext uri="{FF2B5EF4-FFF2-40B4-BE49-F238E27FC236}">
                  <a16:creationId xmlns:a16="http://schemas.microsoft.com/office/drawing/2014/main" id="{C5751987-1F6D-468E-BCB6-AA3D35B8C712}"/>
                </a:ext>
              </a:extLst>
            </p:cNvPr>
            <p:cNvSpPr>
              <a:spLocks noChangeArrowheads="1"/>
            </p:cNvSpPr>
            <p:nvPr/>
          </p:nvSpPr>
          <p:spPr bwMode="auto">
            <a:xfrm>
              <a:off x="1343" y="858"/>
              <a:ext cx="139" cy="16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3" name="Oval 15">
              <a:extLst>
                <a:ext uri="{FF2B5EF4-FFF2-40B4-BE49-F238E27FC236}">
                  <a16:creationId xmlns:a16="http://schemas.microsoft.com/office/drawing/2014/main" id="{40DAC720-6B4C-4D4A-A0D6-A7C60A444C2C}"/>
                </a:ext>
              </a:extLst>
            </p:cNvPr>
            <p:cNvSpPr>
              <a:spLocks noChangeArrowheads="1"/>
            </p:cNvSpPr>
            <p:nvPr/>
          </p:nvSpPr>
          <p:spPr bwMode="auto">
            <a:xfrm>
              <a:off x="834" y="858"/>
              <a:ext cx="139" cy="16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4" name="Freeform 16">
              <a:extLst>
                <a:ext uri="{FF2B5EF4-FFF2-40B4-BE49-F238E27FC236}">
                  <a16:creationId xmlns:a16="http://schemas.microsoft.com/office/drawing/2014/main" id="{44291D4E-47A6-41AE-9182-38FA1ED23545}"/>
                </a:ext>
              </a:extLst>
            </p:cNvPr>
            <p:cNvSpPr>
              <a:spLocks/>
            </p:cNvSpPr>
            <p:nvPr/>
          </p:nvSpPr>
          <p:spPr bwMode="auto">
            <a:xfrm>
              <a:off x="788" y="1020"/>
              <a:ext cx="208" cy="185"/>
            </a:xfrm>
            <a:custGeom>
              <a:avLst/>
              <a:gdLst>
                <a:gd name="T0" fmla="*/ 16 w 18"/>
                <a:gd name="T1" fmla="*/ 8 h 16"/>
                <a:gd name="T2" fmla="*/ 18 w 18"/>
                <a:gd name="T3" fmla="*/ 0 h 16"/>
                <a:gd name="T4" fmla="*/ 8 w 18"/>
                <a:gd name="T5" fmla="*/ 0 h 16"/>
                <a:gd name="T6" fmla="*/ 0 w 18"/>
                <a:gd name="T7" fmla="*/ 8 h 16"/>
                <a:gd name="T8" fmla="*/ 0 w 18"/>
                <a:gd name="T9" fmla="*/ 16 h 16"/>
                <a:gd name="T10" fmla="*/ 18 w 18"/>
                <a:gd name="T11" fmla="*/ 16 h 16"/>
                <a:gd name="T12" fmla="*/ 16 w 18"/>
                <a:gd name="T13" fmla="*/ 8 h 16"/>
              </a:gdLst>
              <a:ahLst/>
              <a:cxnLst>
                <a:cxn ang="0">
                  <a:pos x="T0" y="T1"/>
                </a:cxn>
                <a:cxn ang="0">
                  <a:pos x="T2" y="T3"/>
                </a:cxn>
                <a:cxn ang="0">
                  <a:pos x="T4" y="T5"/>
                </a:cxn>
                <a:cxn ang="0">
                  <a:pos x="T6" y="T7"/>
                </a:cxn>
                <a:cxn ang="0">
                  <a:pos x="T8" y="T9"/>
                </a:cxn>
                <a:cxn ang="0">
                  <a:pos x="T10" y="T11"/>
                </a:cxn>
                <a:cxn ang="0">
                  <a:pos x="T12" y="T13"/>
                </a:cxn>
              </a:cxnLst>
              <a:rect l="0" t="0" r="r" b="b"/>
              <a:pathLst>
                <a:path w="18" h="16">
                  <a:moveTo>
                    <a:pt x="16" y="8"/>
                  </a:moveTo>
                  <a:cubicBezTo>
                    <a:pt x="16" y="5"/>
                    <a:pt x="17" y="3"/>
                    <a:pt x="18" y="0"/>
                  </a:cubicBezTo>
                  <a:cubicBezTo>
                    <a:pt x="8" y="0"/>
                    <a:pt x="8" y="0"/>
                    <a:pt x="8" y="0"/>
                  </a:cubicBezTo>
                  <a:cubicBezTo>
                    <a:pt x="4" y="0"/>
                    <a:pt x="0" y="4"/>
                    <a:pt x="0" y="8"/>
                  </a:cubicBezTo>
                  <a:cubicBezTo>
                    <a:pt x="0" y="16"/>
                    <a:pt x="0" y="16"/>
                    <a:pt x="0" y="16"/>
                  </a:cubicBezTo>
                  <a:cubicBezTo>
                    <a:pt x="18" y="16"/>
                    <a:pt x="18" y="16"/>
                    <a:pt x="18" y="16"/>
                  </a:cubicBezTo>
                  <a:cubicBezTo>
                    <a:pt x="17" y="14"/>
                    <a:pt x="16" y="11"/>
                    <a:pt x="1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5" name="Freeform 17">
              <a:extLst>
                <a:ext uri="{FF2B5EF4-FFF2-40B4-BE49-F238E27FC236}">
                  <a16:creationId xmlns:a16="http://schemas.microsoft.com/office/drawing/2014/main" id="{4656EAF1-7B5C-4837-BE5A-DB82B5F1717E}"/>
                </a:ext>
              </a:extLst>
            </p:cNvPr>
            <p:cNvSpPr>
              <a:spLocks/>
            </p:cNvSpPr>
            <p:nvPr/>
          </p:nvSpPr>
          <p:spPr bwMode="auto">
            <a:xfrm>
              <a:off x="1320" y="1020"/>
              <a:ext cx="208" cy="185"/>
            </a:xfrm>
            <a:custGeom>
              <a:avLst/>
              <a:gdLst>
                <a:gd name="T0" fmla="*/ 10 w 18"/>
                <a:gd name="T1" fmla="*/ 0 h 16"/>
                <a:gd name="T2" fmla="*/ 0 w 18"/>
                <a:gd name="T3" fmla="*/ 0 h 16"/>
                <a:gd name="T4" fmla="*/ 2 w 18"/>
                <a:gd name="T5" fmla="*/ 8 h 16"/>
                <a:gd name="T6" fmla="*/ 0 w 18"/>
                <a:gd name="T7" fmla="*/ 16 h 16"/>
                <a:gd name="T8" fmla="*/ 18 w 18"/>
                <a:gd name="T9" fmla="*/ 16 h 16"/>
                <a:gd name="T10" fmla="*/ 18 w 18"/>
                <a:gd name="T11" fmla="*/ 8 h 16"/>
                <a:gd name="T12" fmla="*/ 10 w 18"/>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18" h="16">
                  <a:moveTo>
                    <a:pt x="10" y="0"/>
                  </a:moveTo>
                  <a:cubicBezTo>
                    <a:pt x="0" y="0"/>
                    <a:pt x="0" y="0"/>
                    <a:pt x="0" y="0"/>
                  </a:cubicBezTo>
                  <a:cubicBezTo>
                    <a:pt x="1" y="3"/>
                    <a:pt x="2" y="5"/>
                    <a:pt x="2" y="8"/>
                  </a:cubicBezTo>
                  <a:cubicBezTo>
                    <a:pt x="2" y="11"/>
                    <a:pt x="1" y="14"/>
                    <a:pt x="0" y="16"/>
                  </a:cubicBezTo>
                  <a:cubicBezTo>
                    <a:pt x="18" y="16"/>
                    <a:pt x="18" y="16"/>
                    <a:pt x="18" y="16"/>
                  </a:cubicBezTo>
                  <a:cubicBezTo>
                    <a:pt x="18" y="8"/>
                    <a:pt x="18" y="8"/>
                    <a:pt x="18" y="8"/>
                  </a:cubicBezTo>
                  <a:cubicBezTo>
                    <a:pt x="18" y="4"/>
                    <a:pt x="15" y="0"/>
                    <a:pt x="1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6" name="Freeform 18">
              <a:extLst>
                <a:ext uri="{FF2B5EF4-FFF2-40B4-BE49-F238E27FC236}">
                  <a16:creationId xmlns:a16="http://schemas.microsoft.com/office/drawing/2014/main" id="{AA4BB076-B77C-4C73-AEB4-EE2E4A2ACF14}"/>
                </a:ext>
              </a:extLst>
            </p:cNvPr>
            <p:cNvSpPr>
              <a:spLocks/>
            </p:cNvSpPr>
            <p:nvPr/>
          </p:nvSpPr>
          <p:spPr bwMode="auto">
            <a:xfrm>
              <a:off x="927" y="950"/>
              <a:ext cx="462" cy="534"/>
            </a:xfrm>
            <a:custGeom>
              <a:avLst/>
              <a:gdLst>
                <a:gd name="T0" fmla="*/ 31 w 40"/>
                <a:gd name="T1" fmla="*/ 27 h 46"/>
                <a:gd name="T2" fmla="*/ 28 w 40"/>
                <a:gd name="T3" fmla="*/ 26 h 46"/>
                <a:gd name="T4" fmla="*/ 25 w 40"/>
                <a:gd name="T5" fmla="*/ 26 h 46"/>
                <a:gd name="T6" fmla="*/ 32 w 40"/>
                <a:gd name="T7" fmla="*/ 14 h 46"/>
                <a:gd name="T8" fmla="*/ 20 w 40"/>
                <a:gd name="T9" fmla="*/ 0 h 46"/>
                <a:gd name="T10" fmla="*/ 8 w 40"/>
                <a:gd name="T11" fmla="*/ 14 h 46"/>
                <a:gd name="T12" fmla="*/ 15 w 40"/>
                <a:gd name="T13" fmla="*/ 26 h 46"/>
                <a:gd name="T14" fmla="*/ 12 w 40"/>
                <a:gd name="T15" fmla="*/ 26 h 46"/>
                <a:gd name="T16" fmla="*/ 9 w 40"/>
                <a:gd name="T17" fmla="*/ 27 h 46"/>
                <a:gd name="T18" fmla="*/ 0 w 40"/>
                <a:gd name="T19" fmla="*/ 38 h 46"/>
                <a:gd name="T20" fmla="*/ 0 w 40"/>
                <a:gd name="T21" fmla="*/ 46 h 46"/>
                <a:gd name="T22" fmla="*/ 40 w 40"/>
                <a:gd name="T23" fmla="*/ 46 h 46"/>
                <a:gd name="T24" fmla="*/ 40 w 40"/>
                <a:gd name="T25" fmla="*/ 38 h 46"/>
                <a:gd name="T26" fmla="*/ 31 w 40"/>
                <a:gd name="T27" fmla="*/ 27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6">
                  <a:moveTo>
                    <a:pt x="31" y="27"/>
                  </a:moveTo>
                  <a:cubicBezTo>
                    <a:pt x="30" y="26"/>
                    <a:pt x="29" y="26"/>
                    <a:pt x="28" y="26"/>
                  </a:cubicBezTo>
                  <a:cubicBezTo>
                    <a:pt x="25" y="26"/>
                    <a:pt x="25" y="26"/>
                    <a:pt x="25" y="26"/>
                  </a:cubicBezTo>
                  <a:cubicBezTo>
                    <a:pt x="29" y="24"/>
                    <a:pt x="32" y="19"/>
                    <a:pt x="32" y="14"/>
                  </a:cubicBezTo>
                  <a:cubicBezTo>
                    <a:pt x="32" y="6"/>
                    <a:pt x="27" y="0"/>
                    <a:pt x="20" y="0"/>
                  </a:cubicBezTo>
                  <a:cubicBezTo>
                    <a:pt x="14" y="0"/>
                    <a:pt x="8" y="6"/>
                    <a:pt x="8" y="14"/>
                  </a:cubicBezTo>
                  <a:cubicBezTo>
                    <a:pt x="8" y="19"/>
                    <a:pt x="11" y="24"/>
                    <a:pt x="15" y="26"/>
                  </a:cubicBezTo>
                  <a:cubicBezTo>
                    <a:pt x="12" y="26"/>
                    <a:pt x="12" y="26"/>
                    <a:pt x="12" y="26"/>
                  </a:cubicBezTo>
                  <a:cubicBezTo>
                    <a:pt x="11" y="26"/>
                    <a:pt x="10" y="26"/>
                    <a:pt x="9" y="27"/>
                  </a:cubicBezTo>
                  <a:cubicBezTo>
                    <a:pt x="4" y="28"/>
                    <a:pt x="0" y="33"/>
                    <a:pt x="0" y="38"/>
                  </a:cubicBezTo>
                  <a:cubicBezTo>
                    <a:pt x="0" y="46"/>
                    <a:pt x="0" y="46"/>
                    <a:pt x="0" y="46"/>
                  </a:cubicBezTo>
                  <a:cubicBezTo>
                    <a:pt x="40" y="46"/>
                    <a:pt x="40" y="46"/>
                    <a:pt x="40" y="46"/>
                  </a:cubicBezTo>
                  <a:cubicBezTo>
                    <a:pt x="40" y="38"/>
                    <a:pt x="40" y="38"/>
                    <a:pt x="40" y="38"/>
                  </a:cubicBezTo>
                  <a:cubicBezTo>
                    <a:pt x="40" y="33"/>
                    <a:pt x="36" y="28"/>
                    <a:pt x="31"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9" name="Rectangle 48">
            <a:extLst>
              <a:ext uri="{FF2B5EF4-FFF2-40B4-BE49-F238E27FC236}">
                <a16:creationId xmlns:a16="http://schemas.microsoft.com/office/drawing/2014/main" id="{B10468A4-1BAC-4153-BC9A-99B8715C0AD1}"/>
              </a:ext>
            </a:extLst>
          </p:cNvPr>
          <p:cNvSpPr/>
          <p:nvPr/>
        </p:nvSpPr>
        <p:spPr>
          <a:xfrm>
            <a:off x="3805851" y="1434677"/>
            <a:ext cx="5844781" cy="292737"/>
          </a:xfrm>
          <a:prstGeom prst="rect">
            <a:avLst/>
          </a:prstGeom>
          <a:solidFill>
            <a:schemeClr val="bg1">
              <a:lumMod val="6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solidFill>
              </a:rPr>
              <a:t>Over-the-counter compensation + On-estimate compensation</a:t>
            </a:r>
          </a:p>
        </p:txBody>
      </p:sp>
      <p:sp>
        <p:nvSpPr>
          <p:cNvPr id="21" name="ZoneTexte 20">
            <a:extLst>
              <a:ext uri="{FF2B5EF4-FFF2-40B4-BE49-F238E27FC236}">
                <a16:creationId xmlns:a16="http://schemas.microsoft.com/office/drawing/2014/main" id="{44BA4EC0-19D7-41DC-B319-396D8267BC37}"/>
              </a:ext>
            </a:extLst>
          </p:cNvPr>
          <p:cNvSpPr txBox="1"/>
          <p:nvPr/>
        </p:nvSpPr>
        <p:spPr>
          <a:xfrm>
            <a:off x="0" y="2276566"/>
            <a:ext cx="830687" cy="369332"/>
          </a:xfrm>
          <a:prstGeom prst="rect">
            <a:avLst/>
          </a:prstGeom>
          <a:noFill/>
        </p:spPr>
        <p:txBody>
          <a:bodyPr wrap="square" rtlCol="0">
            <a:spAutoFit/>
          </a:bodyPr>
          <a:lstStyle/>
          <a:p>
            <a:pPr algn="ctr"/>
            <a:r>
              <a:rPr lang="en-US" sz="900" i="1" dirty="0"/>
              <a:t>Demand side</a:t>
            </a:r>
          </a:p>
        </p:txBody>
      </p:sp>
      <p:sp>
        <p:nvSpPr>
          <p:cNvPr id="22" name="ZoneTexte 21">
            <a:extLst>
              <a:ext uri="{FF2B5EF4-FFF2-40B4-BE49-F238E27FC236}">
                <a16:creationId xmlns:a16="http://schemas.microsoft.com/office/drawing/2014/main" id="{43B8FABF-5816-42AC-8939-29224794884E}"/>
              </a:ext>
            </a:extLst>
          </p:cNvPr>
          <p:cNvSpPr txBox="1"/>
          <p:nvPr/>
        </p:nvSpPr>
        <p:spPr>
          <a:xfrm>
            <a:off x="0" y="5558460"/>
            <a:ext cx="830687" cy="369332"/>
          </a:xfrm>
          <a:prstGeom prst="rect">
            <a:avLst/>
          </a:prstGeom>
          <a:noFill/>
        </p:spPr>
        <p:txBody>
          <a:bodyPr wrap="square" rtlCol="0">
            <a:spAutoFit/>
          </a:bodyPr>
          <a:lstStyle/>
          <a:p>
            <a:pPr algn="ctr"/>
            <a:r>
              <a:rPr lang="en-US" sz="900" i="1" dirty="0"/>
              <a:t>Supply side</a:t>
            </a:r>
          </a:p>
        </p:txBody>
      </p:sp>
      <p:sp>
        <p:nvSpPr>
          <p:cNvPr id="111" name="Rectangle 110">
            <a:extLst>
              <a:ext uri="{FF2B5EF4-FFF2-40B4-BE49-F238E27FC236}">
                <a16:creationId xmlns:a16="http://schemas.microsoft.com/office/drawing/2014/main" id="{A662E706-32F2-41FE-9B2F-D2BD0E0EC661}"/>
              </a:ext>
            </a:extLst>
          </p:cNvPr>
          <p:cNvSpPr/>
          <p:nvPr/>
        </p:nvSpPr>
        <p:spPr>
          <a:xfrm>
            <a:off x="5017196" y="2974731"/>
            <a:ext cx="4633435" cy="2221109"/>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900" dirty="0">
                <a:solidFill>
                  <a:schemeClr val="accent3">
                    <a:lumMod val="50000"/>
                  </a:schemeClr>
                </a:solidFill>
              </a:rPr>
              <a:t>On-demand renovation platforms</a:t>
            </a:r>
          </a:p>
        </p:txBody>
      </p:sp>
      <p:sp>
        <p:nvSpPr>
          <p:cNvPr id="126" name="Rectangle 125">
            <a:extLst>
              <a:ext uri="{FF2B5EF4-FFF2-40B4-BE49-F238E27FC236}">
                <a16:creationId xmlns:a16="http://schemas.microsoft.com/office/drawing/2014/main" id="{63942540-A317-4743-AF4A-188E27B880D4}"/>
              </a:ext>
            </a:extLst>
          </p:cNvPr>
          <p:cNvSpPr/>
          <p:nvPr/>
        </p:nvSpPr>
        <p:spPr>
          <a:xfrm>
            <a:off x="5154454" y="3274445"/>
            <a:ext cx="2866611" cy="1781615"/>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900" dirty="0">
                <a:solidFill>
                  <a:schemeClr val="tx1"/>
                </a:solidFill>
              </a:rPr>
              <a:t>B2C</a:t>
            </a:r>
          </a:p>
        </p:txBody>
      </p:sp>
      <p:sp>
        <p:nvSpPr>
          <p:cNvPr id="133" name="Rectangle 132">
            <a:extLst>
              <a:ext uri="{FF2B5EF4-FFF2-40B4-BE49-F238E27FC236}">
                <a16:creationId xmlns:a16="http://schemas.microsoft.com/office/drawing/2014/main" id="{2F686D82-55D3-442D-9909-5BB89A5A42F7}"/>
              </a:ext>
            </a:extLst>
          </p:cNvPr>
          <p:cNvSpPr/>
          <p:nvPr/>
        </p:nvSpPr>
        <p:spPr>
          <a:xfrm>
            <a:off x="8157498" y="3274445"/>
            <a:ext cx="1338096" cy="1781615"/>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900" dirty="0">
                <a:solidFill>
                  <a:schemeClr val="tx1"/>
                </a:solidFill>
              </a:rPr>
              <a:t>C2C</a:t>
            </a:r>
          </a:p>
        </p:txBody>
      </p:sp>
      <p:pic>
        <p:nvPicPr>
          <p:cNvPr id="134" name="Image 59">
            <a:extLst>
              <a:ext uri="{FF2B5EF4-FFF2-40B4-BE49-F238E27FC236}">
                <a16:creationId xmlns:a16="http://schemas.microsoft.com/office/drawing/2014/main" id="{FFE4A160-08BD-4ACF-BAC3-13149A3AF112}"/>
              </a:ext>
            </a:extLst>
          </p:cNvPr>
          <p:cNvPicPr>
            <a:picLocks noChangeAspect="1"/>
          </p:cNvPicPr>
          <p:nvPr/>
        </p:nvPicPr>
        <p:blipFill>
          <a:blip r:embed="rId2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264964" y="4738474"/>
            <a:ext cx="1139286" cy="135440"/>
          </a:xfrm>
          <a:prstGeom prst="rect">
            <a:avLst/>
          </a:prstGeom>
        </p:spPr>
      </p:pic>
      <p:pic>
        <p:nvPicPr>
          <p:cNvPr id="135" name="Image 60">
            <a:extLst>
              <a:ext uri="{FF2B5EF4-FFF2-40B4-BE49-F238E27FC236}">
                <a16:creationId xmlns:a16="http://schemas.microsoft.com/office/drawing/2014/main" id="{2C7E4EF2-C93E-4C05-B184-D5E6B1DA2284}"/>
              </a:ext>
            </a:extLst>
          </p:cNvPr>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8665509" y="4030485"/>
            <a:ext cx="773146" cy="224081"/>
          </a:xfrm>
          <a:prstGeom prst="rect">
            <a:avLst/>
          </a:prstGeom>
        </p:spPr>
      </p:pic>
      <p:pic>
        <p:nvPicPr>
          <p:cNvPr id="136" name="Picture 10" descr="BRICOCO Paris - Fournisseurs d'accès internet (adresse)">
            <a:extLst>
              <a:ext uri="{FF2B5EF4-FFF2-40B4-BE49-F238E27FC236}">
                <a16:creationId xmlns:a16="http://schemas.microsoft.com/office/drawing/2014/main" id="{C83B0096-EEB1-45E0-95CE-D1F6D7AABCB2}"/>
              </a:ext>
            </a:extLst>
          </p:cNvPr>
          <p:cNvPicPr>
            <a:picLocks noChangeAspect="1" noChangeArrowheads="1"/>
          </p:cNvPicPr>
          <p:nvPr/>
        </p:nvPicPr>
        <p:blipFill>
          <a:blip r:embed="rId26"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546457" y="4441337"/>
            <a:ext cx="642136" cy="110366"/>
          </a:xfrm>
          <a:prstGeom prst="rect">
            <a:avLst/>
          </a:prstGeom>
          <a:noFill/>
          <a:extLst>
            <a:ext uri="{909E8E84-426E-40DD-AFC4-6F175D3DCCD1}">
              <a14:hiddenFill xmlns:a14="http://schemas.microsoft.com/office/drawing/2010/main">
                <a:solidFill>
                  <a:srgbClr val="FFFFFF"/>
                </a:solidFill>
              </a14:hiddenFill>
            </a:ext>
          </a:extLst>
        </p:spPr>
      </p:pic>
      <p:pic>
        <p:nvPicPr>
          <p:cNvPr id="137" name="Image 56">
            <a:extLst>
              <a:ext uri="{FF2B5EF4-FFF2-40B4-BE49-F238E27FC236}">
                <a16:creationId xmlns:a16="http://schemas.microsoft.com/office/drawing/2014/main" id="{4316F1F4-5F75-4652-B4C4-1E6D2C3EF6D3}"/>
              </a:ext>
            </a:extLst>
          </p:cNvPr>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8787954" y="3653567"/>
            <a:ext cx="447096" cy="190147"/>
          </a:xfrm>
          <a:prstGeom prst="rect">
            <a:avLst/>
          </a:prstGeom>
        </p:spPr>
      </p:pic>
      <p:sp>
        <p:nvSpPr>
          <p:cNvPr id="138" name="Rectangle 137">
            <a:extLst>
              <a:ext uri="{FF2B5EF4-FFF2-40B4-BE49-F238E27FC236}">
                <a16:creationId xmlns:a16="http://schemas.microsoft.com/office/drawing/2014/main" id="{BDFF2A30-FC85-494F-A8BE-68AC12D0664F}"/>
              </a:ext>
            </a:extLst>
          </p:cNvPr>
          <p:cNvSpPr/>
          <p:nvPr/>
        </p:nvSpPr>
        <p:spPr>
          <a:xfrm>
            <a:off x="6673725" y="3556679"/>
            <a:ext cx="1156188" cy="1404500"/>
          </a:xfrm>
          <a:prstGeom prst="rect">
            <a:avLst/>
          </a:prstGeom>
          <a:solidFill>
            <a:schemeClr val="accent3">
              <a:lumMod val="20000"/>
              <a:lumOff val="80000"/>
              <a:alpha val="69000"/>
            </a:schemeClr>
          </a:solid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900" dirty="0">
                <a:solidFill>
                  <a:schemeClr val="tx1"/>
                </a:solidFill>
              </a:rPr>
              <a:t>Spot requests and small works</a:t>
            </a:r>
          </a:p>
        </p:txBody>
      </p:sp>
      <p:sp>
        <p:nvSpPr>
          <p:cNvPr id="139" name="Rectangle 138">
            <a:extLst>
              <a:ext uri="{FF2B5EF4-FFF2-40B4-BE49-F238E27FC236}">
                <a16:creationId xmlns:a16="http://schemas.microsoft.com/office/drawing/2014/main" id="{DFFB6080-1942-420C-9ED6-1272BD476178}"/>
              </a:ext>
            </a:extLst>
          </p:cNvPr>
          <p:cNvSpPr/>
          <p:nvPr/>
        </p:nvSpPr>
        <p:spPr>
          <a:xfrm>
            <a:off x="5327001" y="3556679"/>
            <a:ext cx="1156188" cy="1404500"/>
          </a:xfrm>
          <a:prstGeom prst="rect">
            <a:avLst/>
          </a:prstGeom>
          <a:solidFill>
            <a:schemeClr val="accent3">
              <a:lumMod val="20000"/>
              <a:lumOff val="80000"/>
              <a:alpha val="69000"/>
            </a:schemeClr>
          </a:solid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900" dirty="0">
                <a:solidFill>
                  <a:schemeClr val="tx1"/>
                </a:solidFill>
              </a:rPr>
              <a:t>Large and multi-specialty work</a:t>
            </a:r>
          </a:p>
        </p:txBody>
      </p:sp>
      <p:pic>
        <p:nvPicPr>
          <p:cNvPr id="140" name="Picture 2" descr="Hemea pour les pros (Mise à jour 2021)">
            <a:extLst>
              <a:ext uri="{FF2B5EF4-FFF2-40B4-BE49-F238E27FC236}">
                <a16:creationId xmlns:a16="http://schemas.microsoft.com/office/drawing/2014/main" id="{423124BD-84C8-4566-8AA6-D4FCD243C62A}"/>
              </a:ext>
            </a:extLst>
          </p:cNvPr>
          <p:cNvPicPr>
            <a:picLocks noChangeAspect="1" noChangeArrowheads="1"/>
          </p:cNvPicPr>
          <p:nvPr/>
        </p:nvPicPr>
        <p:blipFill rotWithShape="1">
          <a:blip r:embed="rId28" cstate="print">
            <a:clrChange>
              <a:clrFrom>
                <a:srgbClr val="FFFFFF"/>
              </a:clrFrom>
              <a:clrTo>
                <a:srgbClr val="FFFFFF">
                  <a:alpha val="0"/>
                </a:srgbClr>
              </a:clrTo>
            </a:clrChange>
            <a:extLst>
              <a:ext uri="{28A0092B-C50C-407E-A947-70E740481C1C}">
                <a14:useLocalDpi xmlns:a14="http://schemas.microsoft.com/office/drawing/2010/main" val="0"/>
              </a:ext>
            </a:extLst>
          </a:blip>
          <a:srcRect l="20446" t="15527" r="20056" b="33513"/>
          <a:stretch/>
        </p:blipFill>
        <p:spPr bwMode="auto">
          <a:xfrm>
            <a:off x="5409413" y="4140771"/>
            <a:ext cx="493962" cy="149566"/>
          </a:xfrm>
          <a:prstGeom prst="rect">
            <a:avLst/>
          </a:prstGeom>
          <a:noFill/>
          <a:extLst>
            <a:ext uri="{909E8E84-426E-40DD-AFC4-6F175D3DCCD1}">
              <a14:hiddenFill xmlns:a14="http://schemas.microsoft.com/office/drawing/2010/main">
                <a:solidFill>
                  <a:srgbClr val="FFFFFF"/>
                </a:solidFill>
              </a14:hiddenFill>
            </a:ext>
          </a:extLst>
        </p:spPr>
      </p:pic>
      <p:pic>
        <p:nvPicPr>
          <p:cNvPr id="141" name="Image 53" descr="Une image contenant texte&#10;&#10;Description générée automatiquement">
            <a:extLst>
              <a:ext uri="{FF2B5EF4-FFF2-40B4-BE49-F238E27FC236}">
                <a16:creationId xmlns:a16="http://schemas.microsoft.com/office/drawing/2014/main" id="{0D9300B9-1968-438F-9743-1AB349596768}"/>
              </a:ext>
            </a:extLst>
          </p:cNvPr>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5477710" y="3898835"/>
            <a:ext cx="854766" cy="121047"/>
          </a:xfrm>
          <a:prstGeom prst="rect">
            <a:avLst/>
          </a:prstGeom>
        </p:spPr>
      </p:pic>
      <p:pic>
        <p:nvPicPr>
          <p:cNvPr id="144" name="Image 54" descr="Une image contenant texte&#10;&#10;Description générée automatiquement">
            <a:extLst>
              <a:ext uri="{FF2B5EF4-FFF2-40B4-BE49-F238E27FC236}">
                <a16:creationId xmlns:a16="http://schemas.microsoft.com/office/drawing/2014/main" id="{F256E8FE-331D-4E6D-836C-45BC533DDF33}"/>
              </a:ext>
            </a:extLst>
          </p:cNvPr>
          <p:cNvPicPr>
            <a:picLocks noChangeAspect="1"/>
          </p:cNvPicPr>
          <p:nvPr/>
        </p:nvPicPr>
        <p:blipFill rotWithShape="1">
          <a:blip r:embed="rId30" cstate="print">
            <a:extLst>
              <a:ext uri="{28A0092B-C50C-407E-A947-70E740481C1C}">
                <a14:useLocalDpi xmlns:a14="http://schemas.microsoft.com/office/drawing/2010/main" val="0"/>
              </a:ext>
            </a:extLst>
          </a:blip>
          <a:srcRect t="17878" b="29585"/>
          <a:stretch/>
        </p:blipFill>
        <p:spPr>
          <a:xfrm>
            <a:off x="5372669" y="4751157"/>
            <a:ext cx="936468" cy="133540"/>
          </a:xfrm>
          <a:prstGeom prst="rect">
            <a:avLst/>
          </a:prstGeom>
        </p:spPr>
      </p:pic>
      <p:pic>
        <p:nvPicPr>
          <p:cNvPr id="146" name="Image 63" descr="Une image contenant texte&#10;&#10;Description générée automatiquement">
            <a:extLst>
              <a:ext uri="{FF2B5EF4-FFF2-40B4-BE49-F238E27FC236}">
                <a16:creationId xmlns:a16="http://schemas.microsoft.com/office/drawing/2014/main" id="{0100A19C-1276-42DF-9B1D-3341CE22824D}"/>
              </a:ext>
            </a:extLst>
          </p:cNvPr>
          <p:cNvPicPr>
            <a:picLocks noChangeAspect="1"/>
          </p:cNvPicPr>
          <p:nvPr/>
        </p:nvPicPr>
        <p:blipFill rotWithShape="1">
          <a:blip r:embed="rId31" cstate="print">
            <a:extLst>
              <a:ext uri="{28A0092B-C50C-407E-A947-70E740481C1C}">
                <a14:useLocalDpi xmlns:a14="http://schemas.microsoft.com/office/drawing/2010/main" val="0"/>
              </a:ext>
            </a:extLst>
          </a:blip>
          <a:srcRect t="19036" b="27905"/>
          <a:stretch/>
        </p:blipFill>
        <p:spPr>
          <a:xfrm>
            <a:off x="5454950" y="4577623"/>
            <a:ext cx="896847" cy="142754"/>
          </a:xfrm>
          <a:prstGeom prst="rect">
            <a:avLst/>
          </a:prstGeom>
        </p:spPr>
      </p:pic>
      <p:sp>
        <p:nvSpPr>
          <p:cNvPr id="153" name="ZoneTexte 95">
            <a:extLst>
              <a:ext uri="{FF2B5EF4-FFF2-40B4-BE49-F238E27FC236}">
                <a16:creationId xmlns:a16="http://schemas.microsoft.com/office/drawing/2014/main" id="{56FADE7A-92EF-4552-9F92-BBA0DF83B829}"/>
              </a:ext>
            </a:extLst>
          </p:cNvPr>
          <p:cNvSpPr txBox="1"/>
          <p:nvPr/>
        </p:nvSpPr>
        <p:spPr>
          <a:xfrm>
            <a:off x="6354805" y="4799595"/>
            <a:ext cx="128384" cy="153888"/>
          </a:xfrm>
          <a:prstGeom prst="rect">
            <a:avLst/>
          </a:prstGeom>
          <a:noFill/>
        </p:spPr>
        <p:txBody>
          <a:bodyPr wrap="square" lIns="0" tIns="0" rIns="0" bIns="0" rtlCol="0">
            <a:spAutoFit/>
          </a:bodyPr>
          <a:lstStyle/>
          <a:p>
            <a:pPr algn="l"/>
            <a:r>
              <a:rPr lang="en-US" sz="1000" dirty="0"/>
              <a:t>…</a:t>
            </a:r>
          </a:p>
        </p:txBody>
      </p:sp>
      <p:sp>
        <p:nvSpPr>
          <p:cNvPr id="155" name="ZoneTexte 95">
            <a:extLst>
              <a:ext uri="{FF2B5EF4-FFF2-40B4-BE49-F238E27FC236}">
                <a16:creationId xmlns:a16="http://schemas.microsoft.com/office/drawing/2014/main" id="{66D6DDD8-3ED4-4381-AC07-6CD1ABBD4DA9}"/>
              </a:ext>
            </a:extLst>
          </p:cNvPr>
          <p:cNvSpPr txBox="1"/>
          <p:nvPr/>
        </p:nvSpPr>
        <p:spPr>
          <a:xfrm>
            <a:off x="7694036" y="4799595"/>
            <a:ext cx="128384" cy="153888"/>
          </a:xfrm>
          <a:prstGeom prst="rect">
            <a:avLst/>
          </a:prstGeom>
          <a:noFill/>
        </p:spPr>
        <p:txBody>
          <a:bodyPr wrap="square" lIns="0" tIns="0" rIns="0" bIns="0" rtlCol="0">
            <a:spAutoFit/>
          </a:bodyPr>
          <a:lstStyle/>
          <a:p>
            <a:pPr algn="l"/>
            <a:r>
              <a:rPr lang="en-US" sz="1000" dirty="0"/>
              <a:t>…</a:t>
            </a:r>
          </a:p>
        </p:txBody>
      </p:sp>
      <p:sp>
        <p:nvSpPr>
          <p:cNvPr id="156" name="Rectangle 155">
            <a:extLst>
              <a:ext uri="{FF2B5EF4-FFF2-40B4-BE49-F238E27FC236}">
                <a16:creationId xmlns:a16="http://schemas.microsoft.com/office/drawing/2014/main" id="{8E7AC4C0-9393-4F3D-AD60-8422C9B33945}"/>
              </a:ext>
            </a:extLst>
          </p:cNvPr>
          <p:cNvSpPr/>
          <p:nvPr/>
        </p:nvSpPr>
        <p:spPr>
          <a:xfrm>
            <a:off x="7720464" y="3694463"/>
            <a:ext cx="737635" cy="589042"/>
          </a:xfrm>
          <a:prstGeom prst="rect">
            <a:avLst/>
          </a:prstGeom>
          <a:solidFill>
            <a:schemeClr val="bg1">
              <a:alpha val="69000"/>
            </a:schemeClr>
          </a:solid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Arial" panose="020B0604020202020204" pitchFamily="34" charset="0"/>
              <a:buChar char="•"/>
            </a:pPr>
            <a:endParaRPr lang="en-US" sz="900" dirty="0">
              <a:solidFill>
                <a:schemeClr val="tx1"/>
              </a:solidFill>
            </a:endParaRPr>
          </a:p>
        </p:txBody>
      </p:sp>
      <p:pic>
        <p:nvPicPr>
          <p:cNvPr id="157" name="Picture 4" descr="Fonctionnement de Frizbiz">
            <a:extLst>
              <a:ext uri="{FF2B5EF4-FFF2-40B4-BE49-F238E27FC236}">
                <a16:creationId xmlns:a16="http://schemas.microsoft.com/office/drawing/2014/main" id="{584EFABF-6F18-437A-ACFB-83660F6F5BAE}"/>
              </a:ext>
            </a:extLst>
          </p:cNvPr>
          <p:cNvPicPr>
            <a:picLocks noChangeAspect="1" noChangeArrowheads="1"/>
          </p:cNvPicPr>
          <p:nvPr/>
        </p:nvPicPr>
        <p:blipFill rotWithShape="1">
          <a:blip r:embed="rId32" cstate="print">
            <a:clrChange>
              <a:clrFrom>
                <a:srgbClr val="FFFFFF"/>
              </a:clrFrom>
              <a:clrTo>
                <a:srgbClr val="FFFFFF">
                  <a:alpha val="0"/>
                </a:srgbClr>
              </a:clrTo>
            </a:clrChange>
            <a:extLst>
              <a:ext uri="{28A0092B-C50C-407E-A947-70E740481C1C}">
                <a14:useLocalDpi xmlns:a14="http://schemas.microsoft.com/office/drawing/2010/main" val="0"/>
              </a:ext>
            </a:extLst>
          </a:blip>
          <a:srcRect l="14970" t="32122" r="14858" b="34924"/>
          <a:stretch/>
        </p:blipFill>
        <p:spPr bwMode="auto">
          <a:xfrm>
            <a:off x="7763979" y="4070723"/>
            <a:ext cx="650605" cy="184276"/>
          </a:xfrm>
          <a:prstGeom prst="rect">
            <a:avLst/>
          </a:prstGeom>
          <a:noFill/>
          <a:extLst>
            <a:ext uri="{909E8E84-426E-40DD-AFC4-6F175D3DCCD1}">
              <a14:hiddenFill xmlns:a14="http://schemas.microsoft.com/office/drawing/2010/main">
                <a:solidFill>
                  <a:srgbClr val="FFFFFF"/>
                </a:solidFill>
              </a14:hiddenFill>
            </a:ext>
          </a:extLst>
        </p:spPr>
      </p:pic>
      <p:pic>
        <p:nvPicPr>
          <p:cNvPr id="158" name="Picture 6" descr="Stootie — Wikipédia">
            <a:extLst>
              <a:ext uri="{FF2B5EF4-FFF2-40B4-BE49-F238E27FC236}">
                <a16:creationId xmlns:a16="http://schemas.microsoft.com/office/drawing/2014/main" id="{01E3DDCA-CA0F-4202-A52C-0FB184439C85}"/>
              </a:ext>
            </a:extLst>
          </p:cNvPr>
          <p:cNvPicPr>
            <a:picLocks noChangeAspect="1" noChangeArrowheads="1"/>
          </p:cNvPicPr>
          <p:nvPr/>
        </p:nvPicPr>
        <p:blipFill rotWithShape="1">
          <a:blip r:embed="rId33" cstate="print">
            <a:extLst>
              <a:ext uri="{28A0092B-C50C-407E-A947-70E740481C1C}">
                <a14:useLocalDpi xmlns:a14="http://schemas.microsoft.com/office/drawing/2010/main" val="0"/>
              </a:ext>
            </a:extLst>
          </a:blip>
          <a:srcRect l="20735" t="33804" r="21001" b="38182"/>
          <a:stretch/>
        </p:blipFill>
        <p:spPr bwMode="auto">
          <a:xfrm>
            <a:off x="7793552" y="3781905"/>
            <a:ext cx="591459" cy="140346"/>
          </a:xfrm>
          <a:prstGeom prst="rect">
            <a:avLst/>
          </a:prstGeom>
          <a:noFill/>
          <a:extLst>
            <a:ext uri="{909E8E84-426E-40DD-AFC4-6F175D3DCCD1}">
              <a14:hiddenFill xmlns:a14="http://schemas.microsoft.com/office/drawing/2010/main">
                <a:solidFill>
                  <a:srgbClr val="FFFFFF"/>
                </a:solidFill>
              </a14:hiddenFill>
            </a:ext>
          </a:extLst>
        </p:spPr>
      </p:pic>
      <p:sp>
        <p:nvSpPr>
          <p:cNvPr id="160" name="ZoneTexte 95">
            <a:extLst>
              <a:ext uri="{FF2B5EF4-FFF2-40B4-BE49-F238E27FC236}">
                <a16:creationId xmlns:a16="http://schemas.microsoft.com/office/drawing/2014/main" id="{65DDC353-B250-4B5B-B85A-6A6AB046332A}"/>
              </a:ext>
            </a:extLst>
          </p:cNvPr>
          <p:cNvSpPr txBox="1"/>
          <p:nvPr/>
        </p:nvSpPr>
        <p:spPr>
          <a:xfrm>
            <a:off x="9367210" y="4894477"/>
            <a:ext cx="128384" cy="153888"/>
          </a:xfrm>
          <a:prstGeom prst="rect">
            <a:avLst/>
          </a:prstGeom>
          <a:noFill/>
        </p:spPr>
        <p:txBody>
          <a:bodyPr wrap="square" lIns="0" tIns="0" rIns="0" bIns="0" rtlCol="0">
            <a:spAutoFit/>
          </a:bodyPr>
          <a:lstStyle/>
          <a:p>
            <a:pPr algn="l"/>
            <a:r>
              <a:rPr lang="en-US" sz="1000" dirty="0"/>
              <a:t>…</a:t>
            </a:r>
          </a:p>
        </p:txBody>
      </p:sp>
      <p:pic>
        <p:nvPicPr>
          <p:cNvPr id="161" name="Picture 2" descr="Archionline | N°1 des Architectes &amp; Entreprises en France‎">
            <a:extLst>
              <a:ext uri="{FF2B5EF4-FFF2-40B4-BE49-F238E27FC236}">
                <a16:creationId xmlns:a16="http://schemas.microsoft.com/office/drawing/2014/main" id="{6C23D34C-E963-4E45-8E82-8F23FBD37A84}"/>
              </a:ext>
            </a:extLst>
          </p:cNvPr>
          <p:cNvPicPr>
            <a:picLocks noChangeAspect="1" noChangeArrowheads="1"/>
          </p:cNvPicPr>
          <p:nvPr/>
        </p:nvPicPr>
        <p:blipFill>
          <a:blip r:embed="rId3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970445" y="4179456"/>
            <a:ext cx="492092" cy="138111"/>
          </a:xfrm>
          <a:prstGeom prst="rect">
            <a:avLst/>
          </a:prstGeom>
          <a:noFill/>
          <a:extLst>
            <a:ext uri="{909E8E84-426E-40DD-AFC4-6F175D3DCCD1}">
              <a14:hiddenFill xmlns:a14="http://schemas.microsoft.com/office/drawing/2010/main">
                <a:solidFill>
                  <a:srgbClr val="FFFFFF"/>
                </a:solidFill>
              </a14:hiddenFill>
            </a:ext>
          </a:extLst>
        </p:spPr>
      </p:pic>
      <p:pic>
        <p:nvPicPr>
          <p:cNvPr id="162" name="Image 5">
            <a:extLst>
              <a:ext uri="{FF2B5EF4-FFF2-40B4-BE49-F238E27FC236}">
                <a16:creationId xmlns:a16="http://schemas.microsoft.com/office/drawing/2014/main" id="{B9D95D99-6054-43C9-891E-3DFAB0FEC15F}"/>
              </a:ext>
            </a:extLst>
          </p:cNvPr>
          <p:cNvPicPr>
            <a:picLocks noChangeAspect="1"/>
          </p:cNvPicPr>
          <p:nvPr/>
        </p:nvPicPr>
        <p:blipFill>
          <a:blip r:embed="rId35" cstate="print">
            <a:extLst>
              <a:ext uri="{28A0092B-C50C-407E-A947-70E740481C1C}">
                <a14:useLocalDpi xmlns:a14="http://schemas.microsoft.com/office/drawing/2010/main" val="0"/>
              </a:ext>
            </a:extLst>
          </a:blip>
          <a:stretch>
            <a:fillRect/>
          </a:stretch>
        </p:blipFill>
        <p:spPr>
          <a:xfrm>
            <a:off x="5547374" y="4390219"/>
            <a:ext cx="663468" cy="164579"/>
          </a:xfrm>
          <a:prstGeom prst="rect">
            <a:avLst/>
          </a:prstGeom>
        </p:spPr>
      </p:pic>
      <p:pic>
        <p:nvPicPr>
          <p:cNvPr id="163" name="Picture 4" descr="Le Palmarès 2019 - Silver Eco - le Show SilverNight">
            <a:extLst>
              <a:ext uri="{FF2B5EF4-FFF2-40B4-BE49-F238E27FC236}">
                <a16:creationId xmlns:a16="http://schemas.microsoft.com/office/drawing/2014/main" id="{55F1D659-D145-4F3E-9D88-D6BF38950579}"/>
              </a:ext>
            </a:extLst>
          </p:cNvPr>
          <p:cNvPicPr>
            <a:picLocks noChangeAspect="1" noChangeArrowheads="1"/>
          </p:cNvPicPr>
          <p:nvPr/>
        </p:nvPicPr>
        <p:blipFill rotWithShape="1">
          <a:blip r:embed="rId36" cstate="print">
            <a:clrChange>
              <a:clrFrom>
                <a:srgbClr val="FFFFFF"/>
              </a:clrFrom>
              <a:clrTo>
                <a:srgbClr val="FFFFFF">
                  <a:alpha val="0"/>
                </a:srgbClr>
              </a:clrTo>
            </a:clrChange>
            <a:extLst>
              <a:ext uri="{28A0092B-C50C-407E-A947-70E740481C1C}">
                <a14:useLocalDpi xmlns:a14="http://schemas.microsoft.com/office/drawing/2010/main" val="0"/>
              </a:ext>
            </a:extLst>
          </a:blip>
          <a:srcRect t="27130" b="26990"/>
          <a:stretch/>
        </p:blipFill>
        <p:spPr bwMode="auto">
          <a:xfrm>
            <a:off x="6801499" y="3950931"/>
            <a:ext cx="900640" cy="276853"/>
          </a:xfrm>
          <a:prstGeom prst="rect">
            <a:avLst/>
          </a:prstGeom>
          <a:noFill/>
          <a:extLst>
            <a:ext uri="{909E8E84-426E-40DD-AFC4-6F175D3DCCD1}">
              <a14:hiddenFill xmlns:a14="http://schemas.microsoft.com/office/drawing/2010/main">
                <a:solidFill>
                  <a:srgbClr val="FFFFFF"/>
                </a:solidFill>
              </a14:hiddenFill>
            </a:ext>
          </a:extLst>
        </p:spPr>
      </p:pic>
      <p:pic>
        <p:nvPicPr>
          <p:cNvPr id="164" name="Image 15">
            <a:extLst>
              <a:ext uri="{FF2B5EF4-FFF2-40B4-BE49-F238E27FC236}">
                <a16:creationId xmlns:a16="http://schemas.microsoft.com/office/drawing/2014/main" id="{790EB1ED-8F75-48B1-A5C4-AB886E5A1730}"/>
              </a:ext>
            </a:extLst>
          </p:cNvPr>
          <p:cNvPicPr>
            <a:picLocks noChangeAspect="1"/>
          </p:cNvPicPr>
          <p:nvPr/>
        </p:nvPicPr>
        <p:blipFill>
          <a:blip r:embed="rId37" cstate="print">
            <a:extLst>
              <a:ext uri="{28A0092B-C50C-407E-A947-70E740481C1C}">
                <a14:useLocalDpi xmlns:a14="http://schemas.microsoft.com/office/drawing/2010/main" val="0"/>
              </a:ext>
            </a:extLst>
          </a:blip>
          <a:stretch>
            <a:fillRect/>
          </a:stretch>
        </p:blipFill>
        <p:spPr>
          <a:xfrm>
            <a:off x="7332726" y="4262156"/>
            <a:ext cx="515791" cy="350738"/>
          </a:xfrm>
          <a:prstGeom prst="rect">
            <a:avLst/>
          </a:prstGeom>
        </p:spPr>
      </p:pic>
      <p:pic>
        <p:nvPicPr>
          <p:cNvPr id="173" name="Picture 8" descr="MeilleurArtisan.com | Tableaux comparatifs - SocialCompare">
            <a:extLst>
              <a:ext uri="{FF2B5EF4-FFF2-40B4-BE49-F238E27FC236}">
                <a16:creationId xmlns:a16="http://schemas.microsoft.com/office/drawing/2014/main" id="{CB2E03A4-EFC7-4914-B77D-47C9A6BBBE5B}"/>
              </a:ext>
            </a:extLst>
          </p:cNvPr>
          <p:cNvPicPr>
            <a:picLocks noChangeAspect="1" noChangeArrowheads="1"/>
          </p:cNvPicPr>
          <p:nvPr/>
        </p:nvPicPr>
        <p:blipFill>
          <a:blip r:embed="rId3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713418" y="4287611"/>
            <a:ext cx="567635" cy="299828"/>
          </a:xfrm>
          <a:prstGeom prst="rect">
            <a:avLst/>
          </a:prstGeom>
          <a:noFill/>
          <a:extLst>
            <a:ext uri="{909E8E84-426E-40DD-AFC4-6F175D3DCCD1}">
              <a14:hiddenFill xmlns:a14="http://schemas.microsoft.com/office/drawing/2010/main">
                <a:solidFill>
                  <a:srgbClr val="FFFFFF"/>
                </a:solidFill>
              </a14:hiddenFill>
            </a:ext>
          </a:extLst>
        </p:spPr>
      </p:pic>
      <p:pic>
        <p:nvPicPr>
          <p:cNvPr id="174" name="Image 58">
            <a:extLst>
              <a:ext uri="{FF2B5EF4-FFF2-40B4-BE49-F238E27FC236}">
                <a16:creationId xmlns:a16="http://schemas.microsoft.com/office/drawing/2014/main" id="{C6BC9F99-1FB9-4EA1-A819-298ED900A37B}"/>
              </a:ext>
            </a:extLst>
          </p:cNvPr>
          <p:cNvPicPr>
            <a:picLocks noChangeAspect="1"/>
          </p:cNvPicPr>
          <p:nvPr/>
        </p:nvPicPr>
        <p:blipFill>
          <a:blip r:embed="rId39" cstate="print">
            <a:extLst>
              <a:ext uri="{28A0092B-C50C-407E-A947-70E740481C1C}">
                <a14:useLocalDpi xmlns:a14="http://schemas.microsoft.com/office/drawing/2010/main" val="0"/>
              </a:ext>
            </a:extLst>
          </a:blip>
          <a:stretch>
            <a:fillRect/>
          </a:stretch>
        </p:blipFill>
        <p:spPr>
          <a:xfrm>
            <a:off x="6864325" y="4667679"/>
            <a:ext cx="774989" cy="143129"/>
          </a:xfrm>
          <a:prstGeom prst="rect">
            <a:avLst/>
          </a:prstGeom>
        </p:spPr>
      </p:pic>
      <p:sp>
        <p:nvSpPr>
          <p:cNvPr id="182" name="Bulle narrative : rectangle 116">
            <a:extLst>
              <a:ext uri="{FF2B5EF4-FFF2-40B4-BE49-F238E27FC236}">
                <a16:creationId xmlns:a16="http://schemas.microsoft.com/office/drawing/2014/main" id="{A076D8FE-B37B-4946-B8B8-0EDB06F5AC05}"/>
              </a:ext>
            </a:extLst>
          </p:cNvPr>
          <p:cNvSpPr/>
          <p:nvPr/>
        </p:nvSpPr>
        <p:spPr>
          <a:xfrm>
            <a:off x="79387" y="3188531"/>
            <a:ext cx="4937809" cy="2364707"/>
          </a:xfrm>
          <a:prstGeom prst="wedgeRectCallout">
            <a:avLst>
              <a:gd name="adj1" fmla="val 53939"/>
              <a:gd name="adj2" fmla="val 12599"/>
            </a:avLst>
          </a:prstGeom>
          <a:solidFill>
            <a:schemeClr val="bg1"/>
          </a:solidFill>
          <a:ln w="12700">
            <a:solidFill>
              <a:schemeClr val="accent1">
                <a:lumMod val="20000"/>
                <a:lumOff val="80000"/>
              </a:schemeClr>
            </a:solidFill>
          </a:ln>
          <a:effectLst>
            <a:outerShdw blurRad="50800" dist="38100" dir="2700000" algn="tl"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tIns="46800" rtlCol="0" anchor="t"/>
          <a:lstStyle/>
          <a:p>
            <a:pPr algn="ctr">
              <a:spcAft>
                <a:spcPts val="1200"/>
              </a:spcAft>
            </a:pPr>
            <a:r>
              <a:rPr lang="en-US" sz="1000" b="1" dirty="0">
                <a:solidFill>
                  <a:schemeClr val="tx1"/>
                </a:solidFill>
              </a:rPr>
              <a:t>Risk #3 </a:t>
            </a:r>
          </a:p>
          <a:p>
            <a:pPr marL="171450" indent="-171450">
              <a:spcAft>
                <a:spcPts val="600"/>
              </a:spcAft>
              <a:buFont typeface="Arial" panose="020B0604020202020204" pitchFamily="34" charset="0"/>
              <a:buChar char="•"/>
            </a:pPr>
            <a:r>
              <a:rPr lang="en-US" sz="1000" b="1" dirty="0">
                <a:solidFill>
                  <a:schemeClr val="tx1"/>
                </a:solidFill>
              </a:rPr>
              <a:t>Risk:</a:t>
            </a:r>
            <a:r>
              <a:rPr lang="en-US" sz="1000" dirty="0">
                <a:solidFill>
                  <a:schemeClr val="tx1"/>
                </a:solidFill>
              </a:rPr>
              <a:t> With the </a:t>
            </a:r>
            <a:r>
              <a:rPr lang="en-US" sz="1000" dirty="0">
                <a:solidFill>
                  <a:schemeClr val="accent5">
                    <a:lumMod val="75000"/>
                  </a:schemeClr>
                </a:solidFill>
              </a:rPr>
              <a:t>emergence of both B2C and C2C platform</a:t>
            </a:r>
            <a:r>
              <a:rPr lang="en-US" sz="1000" dirty="0">
                <a:solidFill>
                  <a:schemeClr val="tx1"/>
                </a:solidFill>
              </a:rPr>
              <a:t>, insured persons </a:t>
            </a:r>
            <a:r>
              <a:rPr lang="en-US" sz="1000" dirty="0">
                <a:solidFill>
                  <a:schemeClr val="accent5">
                    <a:lumMod val="75000"/>
                  </a:schemeClr>
                </a:solidFill>
              </a:rPr>
              <a:t>could increase</a:t>
            </a:r>
            <a:r>
              <a:rPr lang="en-US" sz="1000" dirty="0">
                <a:solidFill>
                  <a:schemeClr val="accent5"/>
                </a:solidFill>
              </a:rPr>
              <a:t> </a:t>
            </a:r>
            <a:r>
              <a:rPr lang="en-US" sz="1000" dirty="0">
                <a:solidFill>
                  <a:schemeClr val="tx1"/>
                </a:solidFill>
              </a:rPr>
              <a:t>their</a:t>
            </a:r>
            <a:r>
              <a:rPr lang="en-US" sz="1000" dirty="0">
                <a:solidFill>
                  <a:schemeClr val="accent5"/>
                </a:solidFill>
              </a:rPr>
              <a:t> </a:t>
            </a:r>
            <a:r>
              <a:rPr lang="en-US" sz="1000" dirty="0">
                <a:solidFill>
                  <a:schemeClr val="accent5">
                    <a:lumMod val="75000"/>
                  </a:schemeClr>
                </a:solidFill>
              </a:rPr>
              <a:t>use</a:t>
            </a:r>
            <a:r>
              <a:rPr lang="en-US" sz="1000" dirty="0">
                <a:solidFill>
                  <a:schemeClr val="accent5"/>
                </a:solidFill>
              </a:rPr>
              <a:t> </a:t>
            </a:r>
            <a:r>
              <a:rPr lang="en-US" sz="1000" dirty="0">
                <a:solidFill>
                  <a:schemeClr val="tx1"/>
                </a:solidFill>
              </a:rPr>
              <a:t>of</a:t>
            </a:r>
            <a:r>
              <a:rPr lang="en-US" sz="1000" dirty="0">
                <a:solidFill>
                  <a:schemeClr val="accent5"/>
                </a:solidFill>
              </a:rPr>
              <a:t> </a:t>
            </a:r>
            <a:r>
              <a:rPr lang="en-US" sz="1000" dirty="0">
                <a:solidFill>
                  <a:schemeClr val="accent5">
                    <a:lumMod val="75000"/>
                  </a:schemeClr>
                </a:solidFill>
              </a:rPr>
              <a:t>« over-the-counter »</a:t>
            </a:r>
            <a:r>
              <a:rPr lang="en-US" sz="1000" dirty="0">
                <a:solidFill>
                  <a:schemeClr val="accent5"/>
                </a:solidFill>
              </a:rPr>
              <a:t> </a:t>
            </a:r>
            <a:r>
              <a:rPr lang="en-US" sz="1000" dirty="0">
                <a:solidFill>
                  <a:schemeClr val="tx1"/>
                </a:solidFill>
              </a:rPr>
              <a:t>and </a:t>
            </a:r>
            <a:r>
              <a:rPr lang="en-US" sz="1000" dirty="0">
                <a:solidFill>
                  <a:schemeClr val="accent5">
                    <a:lumMod val="75000"/>
                  </a:schemeClr>
                </a:solidFill>
              </a:rPr>
              <a:t>« on-estimate » </a:t>
            </a:r>
            <a:r>
              <a:rPr lang="en-US" sz="1000" dirty="0">
                <a:solidFill>
                  <a:schemeClr val="tx1"/>
                </a:solidFill>
              </a:rPr>
              <a:t>compensations</a:t>
            </a:r>
          </a:p>
          <a:p>
            <a:pPr marL="171450" indent="-171450" algn="l">
              <a:spcAft>
                <a:spcPts val="300"/>
              </a:spcAft>
              <a:buFont typeface="Arial" panose="020B0604020202020204" pitchFamily="34" charset="0"/>
              <a:buChar char="•"/>
            </a:pPr>
            <a:r>
              <a:rPr lang="en-US" sz="1000" b="1" dirty="0">
                <a:solidFill>
                  <a:schemeClr val="tx1"/>
                </a:solidFill>
              </a:rPr>
              <a:t>Assessment: </a:t>
            </a:r>
            <a:r>
              <a:rPr lang="en-US" sz="1000" dirty="0">
                <a:solidFill>
                  <a:schemeClr val="tx1"/>
                </a:solidFill>
              </a:rPr>
              <a:t>This risk still needs </a:t>
            </a:r>
            <a:r>
              <a:rPr lang="en-US" sz="1000" dirty="0">
                <a:solidFill>
                  <a:schemeClr val="accent5">
                    <a:lumMod val="75000"/>
                  </a:schemeClr>
                </a:solidFill>
              </a:rPr>
              <a:t>to be further assessed</a:t>
            </a:r>
            <a:r>
              <a:rPr lang="en-US" sz="1000" dirty="0">
                <a:solidFill>
                  <a:schemeClr val="tx1"/>
                </a:solidFill>
              </a:rPr>
              <a:t>: </a:t>
            </a:r>
          </a:p>
          <a:p>
            <a:pPr marL="628650" lvl="1" indent="-171450">
              <a:spcAft>
                <a:spcPts val="300"/>
              </a:spcAft>
              <a:buFont typeface="Courier New" panose="02070309020205020404" pitchFamily="49" charset="0"/>
              <a:buChar char="o"/>
            </a:pPr>
            <a:r>
              <a:rPr lang="en-US" sz="1000" dirty="0">
                <a:solidFill>
                  <a:schemeClr val="tx1"/>
                </a:solidFill>
              </a:rPr>
              <a:t>The </a:t>
            </a:r>
            <a:r>
              <a:rPr lang="en-US" sz="1000" dirty="0">
                <a:solidFill>
                  <a:schemeClr val="accent5">
                    <a:lumMod val="75000"/>
                  </a:schemeClr>
                </a:solidFill>
              </a:rPr>
              <a:t>overall compensation cost for insurance </a:t>
            </a:r>
            <a:r>
              <a:rPr lang="en-US" sz="1000" dirty="0">
                <a:solidFill>
                  <a:schemeClr val="tx1"/>
                </a:solidFill>
              </a:rPr>
              <a:t>is </a:t>
            </a:r>
            <a:r>
              <a:rPr lang="en-US" sz="1000" dirty="0">
                <a:solidFill>
                  <a:schemeClr val="accent5">
                    <a:lumMod val="75000"/>
                  </a:schemeClr>
                </a:solidFill>
              </a:rPr>
              <a:t>lower</a:t>
            </a:r>
            <a:r>
              <a:rPr lang="en-US" sz="1000" dirty="0">
                <a:solidFill>
                  <a:schemeClr val="tx1"/>
                </a:solidFill>
              </a:rPr>
              <a:t> in REN versus over-the-counter and on-estimate </a:t>
            </a:r>
          </a:p>
          <a:p>
            <a:pPr marL="628650" lvl="1" indent="-171450">
              <a:spcAft>
                <a:spcPts val="300"/>
              </a:spcAft>
              <a:buFont typeface="Courier New" panose="02070309020205020404" pitchFamily="49" charset="0"/>
              <a:buChar char="o"/>
            </a:pPr>
            <a:r>
              <a:rPr lang="en-US" sz="1000" dirty="0">
                <a:solidFill>
                  <a:schemeClr val="tx1"/>
                </a:solidFill>
              </a:rPr>
              <a:t>Yet these </a:t>
            </a:r>
            <a:r>
              <a:rPr lang="en-US" sz="1000" dirty="0">
                <a:solidFill>
                  <a:schemeClr val="accent5">
                    <a:lumMod val="75000"/>
                  </a:schemeClr>
                </a:solidFill>
              </a:rPr>
              <a:t>platforms</a:t>
            </a:r>
            <a:r>
              <a:rPr lang="en-US" sz="1000" dirty="0">
                <a:solidFill>
                  <a:schemeClr val="tx1"/>
                </a:solidFill>
              </a:rPr>
              <a:t> don’t have the capacity to handle more renovation works due to the </a:t>
            </a:r>
            <a:r>
              <a:rPr lang="en-US" sz="1000" dirty="0">
                <a:solidFill>
                  <a:schemeClr val="accent5">
                    <a:lumMod val="75000"/>
                  </a:schemeClr>
                </a:solidFill>
              </a:rPr>
              <a:t>shortage of qualified professionals</a:t>
            </a:r>
            <a:endParaRPr lang="en-US" sz="1000" dirty="0">
              <a:solidFill>
                <a:schemeClr val="tx1"/>
              </a:solidFill>
            </a:endParaRPr>
          </a:p>
          <a:p>
            <a:pPr marL="628650" lvl="1" indent="-171450">
              <a:spcAft>
                <a:spcPts val="300"/>
              </a:spcAft>
              <a:buFont typeface="Courier New" panose="02070309020205020404" pitchFamily="49" charset="0"/>
              <a:buChar char="o"/>
            </a:pPr>
            <a:r>
              <a:rPr lang="en-US" sz="1000" dirty="0">
                <a:solidFill>
                  <a:schemeClr val="tx1"/>
                </a:solidFill>
              </a:rPr>
              <a:t>Moreover these platforms </a:t>
            </a:r>
            <a:r>
              <a:rPr lang="en-US" sz="1000" dirty="0">
                <a:solidFill>
                  <a:schemeClr val="accent5">
                    <a:lumMod val="75000"/>
                  </a:schemeClr>
                </a:solidFill>
              </a:rPr>
              <a:t>struggle to reach financial balance</a:t>
            </a:r>
            <a:r>
              <a:rPr lang="en-US" sz="1000" dirty="0">
                <a:solidFill>
                  <a:schemeClr val="accent5"/>
                </a:solidFill>
              </a:rPr>
              <a:t> </a:t>
            </a:r>
            <a:r>
              <a:rPr lang="en-US" sz="1000" dirty="0">
                <a:solidFill>
                  <a:schemeClr val="tx1"/>
                </a:solidFill>
              </a:rPr>
              <a:t>due to the high acquisition cost on both supply and demand sides </a:t>
            </a:r>
          </a:p>
        </p:txBody>
      </p:sp>
      <p:grpSp>
        <p:nvGrpSpPr>
          <p:cNvPr id="183" name="Group 4">
            <a:extLst>
              <a:ext uri="{FF2B5EF4-FFF2-40B4-BE49-F238E27FC236}">
                <a16:creationId xmlns:a16="http://schemas.microsoft.com/office/drawing/2014/main" id="{8F0BAAC3-FAD1-4FA3-9014-A23B3C88DC83}"/>
              </a:ext>
            </a:extLst>
          </p:cNvPr>
          <p:cNvGrpSpPr>
            <a:grpSpLocks noChangeAspect="1"/>
          </p:cNvGrpSpPr>
          <p:nvPr/>
        </p:nvGrpSpPr>
        <p:grpSpPr bwMode="auto">
          <a:xfrm>
            <a:off x="2978876" y="3185177"/>
            <a:ext cx="217267" cy="257654"/>
            <a:chOff x="811" y="719"/>
            <a:chExt cx="694" cy="823"/>
          </a:xfrm>
          <a:solidFill>
            <a:schemeClr val="accent3"/>
          </a:solidFill>
        </p:grpSpPr>
        <p:sp>
          <p:nvSpPr>
            <p:cNvPr id="184" name="Freeform 5">
              <a:extLst>
                <a:ext uri="{FF2B5EF4-FFF2-40B4-BE49-F238E27FC236}">
                  <a16:creationId xmlns:a16="http://schemas.microsoft.com/office/drawing/2014/main" id="{633F067C-EE7A-46D9-A7FC-442E390741D3}"/>
                </a:ext>
              </a:extLst>
            </p:cNvPr>
            <p:cNvSpPr>
              <a:spLocks/>
            </p:cNvSpPr>
            <p:nvPr/>
          </p:nvSpPr>
          <p:spPr bwMode="auto">
            <a:xfrm>
              <a:off x="811" y="800"/>
              <a:ext cx="93" cy="742"/>
            </a:xfrm>
            <a:custGeom>
              <a:avLst/>
              <a:gdLst>
                <a:gd name="T0" fmla="*/ 4 w 8"/>
                <a:gd name="T1" fmla="*/ 0 h 64"/>
                <a:gd name="T2" fmla="*/ 0 w 8"/>
                <a:gd name="T3" fmla="*/ 4 h 64"/>
                <a:gd name="T4" fmla="*/ 0 w 8"/>
                <a:gd name="T5" fmla="*/ 64 h 64"/>
                <a:gd name="T6" fmla="*/ 8 w 8"/>
                <a:gd name="T7" fmla="*/ 64 h 64"/>
                <a:gd name="T8" fmla="*/ 8 w 8"/>
                <a:gd name="T9" fmla="*/ 4 h 64"/>
                <a:gd name="T10" fmla="*/ 4 w 8"/>
                <a:gd name="T11" fmla="*/ 0 h 64"/>
              </a:gdLst>
              <a:ahLst/>
              <a:cxnLst>
                <a:cxn ang="0">
                  <a:pos x="T0" y="T1"/>
                </a:cxn>
                <a:cxn ang="0">
                  <a:pos x="T2" y="T3"/>
                </a:cxn>
                <a:cxn ang="0">
                  <a:pos x="T4" y="T5"/>
                </a:cxn>
                <a:cxn ang="0">
                  <a:pos x="T6" y="T7"/>
                </a:cxn>
                <a:cxn ang="0">
                  <a:pos x="T8" y="T9"/>
                </a:cxn>
                <a:cxn ang="0">
                  <a:pos x="T10" y="T11"/>
                </a:cxn>
              </a:cxnLst>
              <a:rect l="0" t="0" r="r" b="b"/>
              <a:pathLst>
                <a:path w="8" h="64">
                  <a:moveTo>
                    <a:pt x="4" y="0"/>
                  </a:moveTo>
                  <a:cubicBezTo>
                    <a:pt x="2" y="0"/>
                    <a:pt x="0" y="2"/>
                    <a:pt x="0" y="4"/>
                  </a:cubicBezTo>
                  <a:cubicBezTo>
                    <a:pt x="0" y="64"/>
                    <a:pt x="0" y="64"/>
                    <a:pt x="0" y="64"/>
                  </a:cubicBezTo>
                  <a:cubicBezTo>
                    <a:pt x="8" y="64"/>
                    <a:pt x="8" y="64"/>
                    <a:pt x="8" y="64"/>
                  </a:cubicBezTo>
                  <a:cubicBezTo>
                    <a:pt x="8" y="4"/>
                    <a:pt x="8" y="4"/>
                    <a:pt x="8" y="4"/>
                  </a:cubicBezTo>
                  <a:cubicBezTo>
                    <a:pt x="8" y="2"/>
                    <a:pt x="7"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5" name="Freeform 6">
              <a:extLst>
                <a:ext uri="{FF2B5EF4-FFF2-40B4-BE49-F238E27FC236}">
                  <a16:creationId xmlns:a16="http://schemas.microsoft.com/office/drawing/2014/main" id="{9CFD71CC-1D8A-419F-9772-93D745D7994C}"/>
                </a:ext>
              </a:extLst>
            </p:cNvPr>
            <p:cNvSpPr>
              <a:spLocks/>
            </p:cNvSpPr>
            <p:nvPr/>
          </p:nvSpPr>
          <p:spPr bwMode="auto">
            <a:xfrm>
              <a:off x="950" y="719"/>
              <a:ext cx="555" cy="741"/>
            </a:xfrm>
            <a:custGeom>
              <a:avLst/>
              <a:gdLst>
                <a:gd name="T0" fmla="*/ 0 w 48"/>
                <a:gd name="T1" fmla="*/ 16 h 64"/>
                <a:gd name="T2" fmla="*/ 0 w 48"/>
                <a:gd name="T3" fmla="*/ 48 h 64"/>
                <a:gd name="T4" fmla="*/ 48 w 48"/>
                <a:gd name="T5" fmla="*/ 44 h 64"/>
                <a:gd name="T6" fmla="*/ 48 w 48"/>
                <a:gd name="T7" fmla="*/ 12 h 64"/>
                <a:gd name="T8" fmla="*/ 0 w 48"/>
                <a:gd name="T9" fmla="*/ 16 h 64"/>
              </a:gdLst>
              <a:ahLst/>
              <a:cxnLst>
                <a:cxn ang="0">
                  <a:pos x="T0" y="T1"/>
                </a:cxn>
                <a:cxn ang="0">
                  <a:pos x="T2" y="T3"/>
                </a:cxn>
                <a:cxn ang="0">
                  <a:pos x="T4" y="T5"/>
                </a:cxn>
                <a:cxn ang="0">
                  <a:pos x="T6" y="T7"/>
                </a:cxn>
                <a:cxn ang="0">
                  <a:pos x="T8" y="T9"/>
                </a:cxn>
              </a:cxnLst>
              <a:rect l="0" t="0" r="r" b="b"/>
              <a:pathLst>
                <a:path w="48" h="64">
                  <a:moveTo>
                    <a:pt x="0" y="16"/>
                  </a:moveTo>
                  <a:cubicBezTo>
                    <a:pt x="0" y="48"/>
                    <a:pt x="0" y="48"/>
                    <a:pt x="0" y="48"/>
                  </a:cubicBezTo>
                  <a:cubicBezTo>
                    <a:pt x="24" y="32"/>
                    <a:pt x="24" y="64"/>
                    <a:pt x="48" y="44"/>
                  </a:cubicBezTo>
                  <a:cubicBezTo>
                    <a:pt x="48" y="12"/>
                    <a:pt x="48" y="12"/>
                    <a:pt x="48" y="12"/>
                  </a:cubicBezTo>
                  <a:cubicBezTo>
                    <a:pt x="24" y="32"/>
                    <a:pt x="24" y="0"/>
                    <a:pt x="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86" name="Group 4">
            <a:extLst>
              <a:ext uri="{FF2B5EF4-FFF2-40B4-BE49-F238E27FC236}">
                <a16:creationId xmlns:a16="http://schemas.microsoft.com/office/drawing/2014/main" id="{B1941CD3-B798-4BC0-BE34-C3EA0FDC8C20}"/>
              </a:ext>
            </a:extLst>
          </p:cNvPr>
          <p:cNvGrpSpPr>
            <a:grpSpLocks noChangeAspect="1"/>
          </p:cNvGrpSpPr>
          <p:nvPr/>
        </p:nvGrpSpPr>
        <p:grpSpPr bwMode="auto">
          <a:xfrm>
            <a:off x="3267763" y="3185177"/>
            <a:ext cx="217267" cy="257654"/>
            <a:chOff x="811" y="719"/>
            <a:chExt cx="694" cy="823"/>
          </a:xfrm>
          <a:solidFill>
            <a:schemeClr val="accent6"/>
          </a:solidFill>
        </p:grpSpPr>
        <p:sp>
          <p:nvSpPr>
            <p:cNvPr id="187" name="Freeform 5">
              <a:extLst>
                <a:ext uri="{FF2B5EF4-FFF2-40B4-BE49-F238E27FC236}">
                  <a16:creationId xmlns:a16="http://schemas.microsoft.com/office/drawing/2014/main" id="{D3424856-BFEE-4956-9A9B-53F60AFCDA12}"/>
                </a:ext>
              </a:extLst>
            </p:cNvPr>
            <p:cNvSpPr>
              <a:spLocks/>
            </p:cNvSpPr>
            <p:nvPr/>
          </p:nvSpPr>
          <p:spPr bwMode="auto">
            <a:xfrm>
              <a:off x="811" y="800"/>
              <a:ext cx="93" cy="742"/>
            </a:xfrm>
            <a:custGeom>
              <a:avLst/>
              <a:gdLst>
                <a:gd name="T0" fmla="*/ 4 w 8"/>
                <a:gd name="T1" fmla="*/ 0 h 64"/>
                <a:gd name="T2" fmla="*/ 0 w 8"/>
                <a:gd name="T3" fmla="*/ 4 h 64"/>
                <a:gd name="T4" fmla="*/ 0 w 8"/>
                <a:gd name="T5" fmla="*/ 64 h 64"/>
                <a:gd name="T6" fmla="*/ 8 w 8"/>
                <a:gd name="T7" fmla="*/ 64 h 64"/>
                <a:gd name="T8" fmla="*/ 8 w 8"/>
                <a:gd name="T9" fmla="*/ 4 h 64"/>
                <a:gd name="T10" fmla="*/ 4 w 8"/>
                <a:gd name="T11" fmla="*/ 0 h 64"/>
              </a:gdLst>
              <a:ahLst/>
              <a:cxnLst>
                <a:cxn ang="0">
                  <a:pos x="T0" y="T1"/>
                </a:cxn>
                <a:cxn ang="0">
                  <a:pos x="T2" y="T3"/>
                </a:cxn>
                <a:cxn ang="0">
                  <a:pos x="T4" y="T5"/>
                </a:cxn>
                <a:cxn ang="0">
                  <a:pos x="T6" y="T7"/>
                </a:cxn>
                <a:cxn ang="0">
                  <a:pos x="T8" y="T9"/>
                </a:cxn>
                <a:cxn ang="0">
                  <a:pos x="T10" y="T11"/>
                </a:cxn>
              </a:cxnLst>
              <a:rect l="0" t="0" r="r" b="b"/>
              <a:pathLst>
                <a:path w="8" h="64">
                  <a:moveTo>
                    <a:pt x="4" y="0"/>
                  </a:moveTo>
                  <a:cubicBezTo>
                    <a:pt x="2" y="0"/>
                    <a:pt x="0" y="2"/>
                    <a:pt x="0" y="4"/>
                  </a:cubicBezTo>
                  <a:cubicBezTo>
                    <a:pt x="0" y="64"/>
                    <a:pt x="0" y="64"/>
                    <a:pt x="0" y="64"/>
                  </a:cubicBezTo>
                  <a:cubicBezTo>
                    <a:pt x="8" y="64"/>
                    <a:pt x="8" y="64"/>
                    <a:pt x="8" y="64"/>
                  </a:cubicBezTo>
                  <a:cubicBezTo>
                    <a:pt x="8" y="4"/>
                    <a:pt x="8" y="4"/>
                    <a:pt x="8" y="4"/>
                  </a:cubicBezTo>
                  <a:cubicBezTo>
                    <a:pt x="8" y="2"/>
                    <a:pt x="7"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8" name="Freeform 6">
              <a:extLst>
                <a:ext uri="{FF2B5EF4-FFF2-40B4-BE49-F238E27FC236}">
                  <a16:creationId xmlns:a16="http://schemas.microsoft.com/office/drawing/2014/main" id="{562972FF-15EF-415A-899D-D1664F7D31E1}"/>
                </a:ext>
              </a:extLst>
            </p:cNvPr>
            <p:cNvSpPr>
              <a:spLocks/>
            </p:cNvSpPr>
            <p:nvPr/>
          </p:nvSpPr>
          <p:spPr bwMode="auto">
            <a:xfrm>
              <a:off x="950" y="719"/>
              <a:ext cx="555" cy="741"/>
            </a:xfrm>
            <a:custGeom>
              <a:avLst/>
              <a:gdLst>
                <a:gd name="T0" fmla="*/ 0 w 48"/>
                <a:gd name="T1" fmla="*/ 16 h 64"/>
                <a:gd name="T2" fmla="*/ 0 w 48"/>
                <a:gd name="T3" fmla="*/ 48 h 64"/>
                <a:gd name="T4" fmla="*/ 48 w 48"/>
                <a:gd name="T5" fmla="*/ 44 h 64"/>
                <a:gd name="T6" fmla="*/ 48 w 48"/>
                <a:gd name="T7" fmla="*/ 12 h 64"/>
                <a:gd name="T8" fmla="*/ 0 w 48"/>
                <a:gd name="T9" fmla="*/ 16 h 64"/>
              </a:gdLst>
              <a:ahLst/>
              <a:cxnLst>
                <a:cxn ang="0">
                  <a:pos x="T0" y="T1"/>
                </a:cxn>
                <a:cxn ang="0">
                  <a:pos x="T2" y="T3"/>
                </a:cxn>
                <a:cxn ang="0">
                  <a:pos x="T4" y="T5"/>
                </a:cxn>
                <a:cxn ang="0">
                  <a:pos x="T6" y="T7"/>
                </a:cxn>
                <a:cxn ang="0">
                  <a:pos x="T8" y="T9"/>
                </a:cxn>
              </a:cxnLst>
              <a:rect l="0" t="0" r="r" b="b"/>
              <a:pathLst>
                <a:path w="48" h="64">
                  <a:moveTo>
                    <a:pt x="0" y="16"/>
                  </a:moveTo>
                  <a:cubicBezTo>
                    <a:pt x="0" y="48"/>
                    <a:pt x="0" y="48"/>
                    <a:pt x="0" y="48"/>
                  </a:cubicBezTo>
                  <a:cubicBezTo>
                    <a:pt x="24" y="32"/>
                    <a:pt x="24" y="64"/>
                    <a:pt x="48" y="44"/>
                  </a:cubicBezTo>
                  <a:cubicBezTo>
                    <a:pt x="48" y="12"/>
                    <a:pt x="48" y="12"/>
                    <a:pt x="48" y="12"/>
                  </a:cubicBezTo>
                  <a:cubicBezTo>
                    <a:pt x="24" y="32"/>
                    <a:pt x="24" y="0"/>
                    <a:pt x="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20" name="ZoneTexte 99">
            <a:extLst>
              <a:ext uri="{FF2B5EF4-FFF2-40B4-BE49-F238E27FC236}">
                <a16:creationId xmlns:a16="http://schemas.microsoft.com/office/drawing/2014/main" id="{4343EB7A-018D-484E-A28E-992B43E9083C}"/>
              </a:ext>
            </a:extLst>
          </p:cNvPr>
          <p:cNvSpPr txBox="1"/>
          <p:nvPr/>
        </p:nvSpPr>
        <p:spPr>
          <a:xfrm>
            <a:off x="8889682" y="586053"/>
            <a:ext cx="1016318" cy="169277"/>
          </a:xfrm>
          <a:prstGeom prst="rect">
            <a:avLst/>
          </a:prstGeom>
          <a:solidFill>
            <a:schemeClr val="bg1"/>
          </a:solidFill>
        </p:spPr>
        <p:txBody>
          <a:bodyPr wrap="square" lIns="144000" rIns="144000" bIns="0" anchor="ctr">
            <a:spAutoFit/>
          </a:bodyPr>
          <a:lstStyle>
            <a:defPPr>
              <a:defRPr lang="fr-FR"/>
            </a:defPPr>
            <a:lvl1pPr algn="ctr">
              <a:defRPr sz="1100" b="1">
                <a:solidFill>
                  <a:srgbClr val="009DB0"/>
                </a:solidFill>
                <a:latin typeface="+mj-lt"/>
              </a:defRPr>
            </a:lvl1pPr>
          </a:lstStyle>
          <a:p>
            <a:pPr marL="0" marR="0" indent="0" algn="ctr" defTabSz="914400" rtl="0" eaLnBrk="1" fontAlgn="base" latinLnBrk="0" hangingPunct="1">
              <a:lnSpc>
                <a:spcPct val="100000"/>
              </a:lnSpc>
              <a:spcBef>
                <a:spcPct val="0"/>
              </a:spcBef>
              <a:spcAft>
                <a:spcPct val="0"/>
              </a:spcAft>
              <a:buClrTx/>
              <a:buSzTx/>
              <a:buFontTx/>
              <a:buNone/>
              <a:tabLst/>
            </a:pPr>
            <a:r>
              <a:rPr lang="en-US" sz="800" i="1" dirty="0"/>
              <a:t>3</a:t>
            </a:r>
            <a:r>
              <a:rPr kumimoji="0" lang="en-US" sz="800" i="1" u="none" strike="noStrike" cap="none" normalizeH="0" baseline="0" dirty="0">
                <a:ln>
                  <a:noFill/>
                </a:ln>
                <a:effectLst/>
                <a:latin typeface="+mj-lt"/>
              </a:rPr>
              <a:t>. </a:t>
            </a:r>
            <a:r>
              <a:rPr lang="en-US" sz="800" i="1" dirty="0"/>
              <a:t>Risk #3</a:t>
            </a:r>
            <a:endParaRPr kumimoji="0" lang="en-US" sz="800" i="1" u="none" strike="noStrike" cap="none" normalizeH="0" baseline="0" dirty="0">
              <a:ln>
                <a:noFill/>
              </a:ln>
              <a:effectLst/>
              <a:latin typeface="+mj-lt"/>
            </a:endParaRPr>
          </a:p>
        </p:txBody>
      </p:sp>
      <p:sp>
        <p:nvSpPr>
          <p:cNvPr id="189" name="Rectangle 188">
            <a:extLst>
              <a:ext uri="{FF2B5EF4-FFF2-40B4-BE49-F238E27FC236}">
                <a16:creationId xmlns:a16="http://schemas.microsoft.com/office/drawing/2014/main" id="{7A2C2269-A033-4F79-A009-25900D3441B1}"/>
              </a:ext>
            </a:extLst>
          </p:cNvPr>
          <p:cNvSpPr/>
          <p:nvPr/>
        </p:nvSpPr>
        <p:spPr>
          <a:xfrm>
            <a:off x="9034671" y="72798"/>
            <a:ext cx="684094" cy="450621"/>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Arial" panose="020B0604020202020204" pitchFamily="34" charset="0"/>
              <a:buChar char="•"/>
            </a:pPr>
            <a:endParaRPr lang="en-US" sz="1000" dirty="0">
              <a:solidFill>
                <a:schemeClr val="tx1"/>
              </a:solidFill>
            </a:endParaRPr>
          </a:p>
        </p:txBody>
      </p:sp>
      <p:sp>
        <p:nvSpPr>
          <p:cNvPr id="190" name="Rectangle 189">
            <a:extLst>
              <a:ext uri="{FF2B5EF4-FFF2-40B4-BE49-F238E27FC236}">
                <a16:creationId xmlns:a16="http://schemas.microsoft.com/office/drawing/2014/main" id="{FA3A6E33-C7E6-414E-9791-7BE8447D706F}"/>
              </a:ext>
            </a:extLst>
          </p:cNvPr>
          <p:cNvSpPr/>
          <p:nvPr/>
        </p:nvSpPr>
        <p:spPr>
          <a:xfrm>
            <a:off x="9112759" y="424396"/>
            <a:ext cx="568370" cy="63914"/>
          </a:xfrm>
          <a:prstGeom prst="rect">
            <a:avLst/>
          </a:prstGeom>
          <a:solidFill>
            <a:schemeClr val="accent5">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Arial" panose="020B0604020202020204" pitchFamily="34" charset="0"/>
              <a:buChar char="•"/>
            </a:pPr>
            <a:endParaRPr lang="en-US" sz="1000" dirty="0">
              <a:solidFill>
                <a:schemeClr val="accent5">
                  <a:lumMod val="20000"/>
                  <a:lumOff val="80000"/>
                </a:schemeClr>
              </a:solidFill>
            </a:endParaRPr>
          </a:p>
        </p:txBody>
      </p:sp>
      <p:sp>
        <p:nvSpPr>
          <p:cNvPr id="191" name="Rectangle 190">
            <a:extLst>
              <a:ext uri="{FF2B5EF4-FFF2-40B4-BE49-F238E27FC236}">
                <a16:creationId xmlns:a16="http://schemas.microsoft.com/office/drawing/2014/main" id="{DBBC3D5B-EC57-49B3-B205-C41618E3396A}"/>
              </a:ext>
            </a:extLst>
          </p:cNvPr>
          <p:cNvSpPr/>
          <p:nvPr/>
        </p:nvSpPr>
        <p:spPr>
          <a:xfrm>
            <a:off x="9072308" y="182296"/>
            <a:ext cx="92661" cy="224680"/>
          </a:xfrm>
          <a:prstGeom prst="rect">
            <a:avLst/>
          </a:prstGeom>
          <a:solidFill>
            <a:schemeClr val="accent5">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endParaRPr lang="en-US" sz="1000" dirty="0">
              <a:solidFill>
                <a:schemeClr val="tx1"/>
              </a:solidFill>
            </a:endParaRPr>
          </a:p>
        </p:txBody>
      </p:sp>
      <p:sp>
        <p:nvSpPr>
          <p:cNvPr id="192" name="Rectangle 191">
            <a:extLst>
              <a:ext uri="{FF2B5EF4-FFF2-40B4-BE49-F238E27FC236}">
                <a16:creationId xmlns:a16="http://schemas.microsoft.com/office/drawing/2014/main" id="{BF3302B9-47A5-4467-AA31-76ED8B771FC9}"/>
              </a:ext>
            </a:extLst>
          </p:cNvPr>
          <p:cNvSpPr/>
          <p:nvPr/>
        </p:nvSpPr>
        <p:spPr>
          <a:xfrm>
            <a:off x="9112759" y="107907"/>
            <a:ext cx="568370" cy="63914"/>
          </a:xfrm>
          <a:prstGeom prst="rect">
            <a:avLst/>
          </a:prstGeom>
          <a:solidFill>
            <a:schemeClr val="accent5">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Arial" panose="020B0604020202020204" pitchFamily="34" charset="0"/>
              <a:buChar char="•"/>
            </a:pPr>
            <a:endParaRPr lang="en-US" sz="1000" dirty="0">
              <a:solidFill>
                <a:schemeClr val="accent5">
                  <a:lumMod val="20000"/>
                  <a:lumOff val="80000"/>
                </a:schemeClr>
              </a:solidFill>
            </a:endParaRPr>
          </a:p>
        </p:txBody>
      </p:sp>
      <p:sp>
        <p:nvSpPr>
          <p:cNvPr id="193" name="Rectangle 192">
            <a:extLst>
              <a:ext uri="{FF2B5EF4-FFF2-40B4-BE49-F238E27FC236}">
                <a16:creationId xmlns:a16="http://schemas.microsoft.com/office/drawing/2014/main" id="{B1694CCA-F107-47BD-AAA1-047996B236B4}"/>
              </a:ext>
            </a:extLst>
          </p:cNvPr>
          <p:cNvSpPr/>
          <p:nvPr/>
        </p:nvSpPr>
        <p:spPr>
          <a:xfrm>
            <a:off x="9198317" y="212701"/>
            <a:ext cx="150670" cy="163871"/>
          </a:xfrm>
          <a:prstGeom prst="rect">
            <a:avLst/>
          </a:prstGeom>
          <a:solidFill>
            <a:schemeClr val="accent5">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endParaRPr lang="en-US" sz="1000" dirty="0">
              <a:solidFill>
                <a:schemeClr val="tx1"/>
              </a:solidFill>
            </a:endParaRPr>
          </a:p>
        </p:txBody>
      </p:sp>
      <p:sp>
        <p:nvSpPr>
          <p:cNvPr id="194" name="Rectangle 193">
            <a:extLst>
              <a:ext uri="{FF2B5EF4-FFF2-40B4-BE49-F238E27FC236}">
                <a16:creationId xmlns:a16="http://schemas.microsoft.com/office/drawing/2014/main" id="{4431F41C-8189-4C12-A87E-2AFCFB166EE8}"/>
              </a:ext>
            </a:extLst>
          </p:cNvPr>
          <p:cNvSpPr/>
          <p:nvPr/>
        </p:nvSpPr>
        <p:spPr>
          <a:xfrm>
            <a:off x="9382335" y="212700"/>
            <a:ext cx="298794" cy="163872"/>
          </a:xfrm>
          <a:prstGeom prst="rect">
            <a:avLst/>
          </a:prstGeom>
          <a:solidFill>
            <a:srgbClr val="4BACC6"/>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endParaRPr lang="en-US" sz="1000" dirty="0">
              <a:solidFill>
                <a:schemeClr val="tx1"/>
              </a:solidFill>
            </a:endParaRPr>
          </a:p>
        </p:txBody>
      </p:sp>
      <p:sp>
        <p:nvSpPr>
          <p:cNvPr id="195" name="Rectangle 194">
            <a:extLst>
              <a:ext uri="{FF2B5EF4-FFF2-40B4-BE49-F238E27FC236}">
                <a16:creationId xmlns:a16="http://schemas.microsoft.com/office/drawing/2014/main" id="{15043260-4F88-47EB-9EC9-BE6BDA2C35AD}"/>
              </a:ext>
            </a:extLst>
          </p:cNvPr>
          <p:cNvSpPr/>
          <p:nvPr/>
        </p:nvSpPr>
        <p:spPr>
          <a:xfrm>
            <a:off x="9405524" y="246921"/>
            <a:ext cx="120750" cy="95431"/>
          </a:xfrm>
          <a:prstGeom prst="rect">
            <a:avLst/>
          </a:prstGeom>
          <a:solidFill>
            <a:srgbClr val="4BACC6"/>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endParaRPr lang="en-US" sz="1000" dirty="0">
              <a:solidFill>
                <a:schemeClr val="tx1"/>
              </a:solidFill>
            </a:endParaRPr>
          </a:p>
        </p:txBody>
      </p:sp>
      <p:sp>
        <p:nvSpPr>
          <p:cNvPr id="196" name="Rectangle 195">
            <a:extLst>
              <a:ext uri="{FF2B5EF4-FFF2-40B4-BE49-F238E27FC236}">
                <a16:creationId xmlns:a16="http://schemas.microsoft.com/office/drawing/2014/main" id="{EC3A5484-F35D-4036-8453-B5110A822440}"/>
              </a:ext>
            </a:extLst>
          </p:cNvPr>
          <p:cNvSpPr/>
          <p:nvPr/>
        </p:nvSpPr>
        <p:spPr>
          <a:xfrm>
            <a:off x="9537190" y="246921"/>
            <a:ext cx="120750" cy="95431"/>
          </a:xfrm>
          <a:prstGeom prst="rect">
            <a:avLst/>
          </a:prstGeom>
          <a:solidFill>
            <a:srgbClr val="4BACC6"/>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Arial" panose="020B0604020202020204" pitchFamily="34" charset="0"/>
              <a:buChar char="•"/>
            </a:pPr>
            <a:endParaRPr lang="en-US" sz="1000" dirty="0">
              <a:solidFill>
                <a:schemeClr val="tx1"/>
              </a:solidFill>
            </a:endParaRPr>
          </a:p>
        </p:txBody>
      </p:sp>
      <p:sp>
        <p:nvSpPr>
          <p:cNvPr id="142" name="Freeform 26">
            <a:extLst>
              <a:ext uri="{FF2B5EF4-FFF2-40B4-BE49-F238E27FC236}">
                <a16:creationId xmlns:a16="http://schemas.microsoft.com/office/drawing/2014/main" id="{8477144C-E050-4BCE-90E4-461EFA09336B}"/>
              </a:ext>
            </a:extLst>
          </p:cNvPr>
          <p:cNvSpPr>
            <a:spLocks noEditPoints="1"/>
          </p:cNvSpPr>
          <p:nvPr/>
        </p:nvSpPr>
        <p:spPr bwMode="auto">
          <a:xfrm>
            <a:off x="6164019" y="3013597"/>
            <a:ext cx="187778" cy="187778"/>
          </a:xfrm>
          <a:custGeom>
            <a:avLst/>
            <a:gdLst>
              <a:gd name="T0" fmla="*/ 56 w 64"/>
              <a:gd name="T1" fmla="*/ 36 h 64"/>
              <a:gd name="T2" fmla="*/ 52 w 64"/>
              <a:gd name="T3" fmla="*/ 38 h 64"/>
              <a:gd name="T4" fmla="*/ 47 w 64"/>
              <a:gd name="T5" fmla="*/ 34 h 64"/>
              <a:gd name="T6" fmla="*/ 48 w 64"/>
              <a:gd name="T7" fmla="*/ 28 h 64"/>
              <a:gd name="T8" fmla="*/ 46 w 64"/>
              <a:gd name="T9" fmla="*/ 21 h 64"/>
              <a:gd name="T10" fmla="*/ 52 w 64"/>
              <a:gd name="T11" fmla="*/ 15 h 64"/>
              <a:gd name="T12" fmla="*/ 56 w 64"/>
              <a:gd name="T13" fmla="*/ 16 h 64"/>
              <a:gd name="T14" fmla="*/ 64 w 64"/>
              <a:gd name="T15" fmla="*/ 8 h 64"/>
              <a:gd name="T16" fmla="*/ 56 w 64"/>
              <a:gd name="T17" fmla="*/ 0 h 64"/>
              <a:gd name="T18" fmla="*/ 48 w 64"/>
              <a:gd name="T19" fmla="*/ 8 h 64"/>
              <a:gd name="T20" fmla="*/ 50 w 64"/>
              <a:gd name="T21" fmla="*/ 12 h 64"/>
              <a:gd name="T22" fmla="*/ 43 w 64"/>
              <a:gd name="T23" fmla="*/ 18 h 64"/>
              <a:gd name="T24" fmla="*/ 36 w 64"/>
              <a:gd name="T25" fmla="*/ 16 h 64"/>
              <a:gd name="T26" fmla="*/ 26 w 64"/>
              <a:gd name="T27" fmla="*/ 22 h 64"/>
              <a:gd name="T28" fmla="*/ 16 w 64"/>
              <a:gd name="T29" fmla="*/ 17 h 64"/>
              <a:gd name="T30" fmla="*/ 16 w 64"/>
              <a:gd name="T31" fmla="*/ 16 h 64"/>
              <a:gd name="T32" fmla="*/ 8 w 64"/>
              <a:gd name="T33" fmla="*/ 8 h 64"/>
              <a:gd name="T34" fmla="*/ 0 w 64"/>
              <a:gd name="T35" fmla="*/ 16 h 64"/>
              <a:gd name="T36" fmla="*/ 8 w 64"/>
              <a:gd name="T37" fmla="*/ 24 h 64"/>
              <a:gd name="T38" fmla="*/ 15 w 64"/>
              <a:gd name="T39" fmla="*/ 21 h 64"/>
              <a:gd name="T40" fmla="*/ 25 w 64"/>
              <a:gd name="T41" fmla="*/ 25 h 64"/>
              <a:gd name="T42" fmla="*/ 24 w 64"/>
              <a:gd name="T43" fmla="*/ 28 h 64"/>
              <a:gd name="T44" fmla="*/ 27 w 64"/>
              <a:gd name="T45" fmla="*/ 35 h 64"/>
              <a:gd name="T46" fmla="*/ 12 w 64"/>
              <a:gd name="T47" fmla="*/ 49 h 64"/>
              <a:gd name="T48" fmla="*/ 8 w 64"/>
              <a:gd name="T49" fmla="*/ 48 h 64"/>
              <a:gd name="T50" fmla="*/ 0 w 64"/>
              <a:gd name="T51" fmla="*/ 56 h 64"/>
              <a:gd name="T52" fmla="*/ 8 w 64"/>
              <a:gd name="T53" fmla="*/ 64 h 64"/>
              <a:gd name="T54" fmla="*/ 16 w 64"/>
              <a:gd name="T55" fmla="*/ 56 h 64"/>
              <a:gd name="T56" fmla="*/ 15 w 64"/>
              <a:gd name="T57" fmla="*/ 52 h 64"/>
              <a:gd name="T58" fmla="*/ 29 w 64"/>
              <a:gd name="T59" fmla="*/ 38 h 64"/>
              <a:gd name="T60" fmla="*/ 34 w 64"/>
              <a:gd name="T61" fmla="*/ 40 h 64"/>
              <a:gd name="T62" fmla="*/ 34 w 64"/>
              <a:gd name="T63" fmla="*/ 48 h 64"/>
              <a:gd name="T64" fmla="*/ 28 w 64"/>
              <a:gd name="T65" fmla="*/ 56 h 64"/>
              <a:gd name="T66" fmla="*/ 36 w 64"/>
              <a:gd name="T67" fmla="*/ 64 h 64"/>
              <a:gd name="T68" fmla="*/ 44 w 64"/>
              <a:gd name="T69" fmla="*/ 56 h 64"/>
              <a:gd name="T70" fmla="*/ 38 w 64"/>
              <a:gd name="T71" fmla="*/ 48 h 64"/>
              <a:gd name="T72" fmla="*/ 38 w 64"/>
              <a:gd name="T73" fmla="*/ 40 h 64"/>
              <a:gd name="T74" fmla="*/ 44 w 64"/>
              <a:gd name="T75" fmla="*/ 37 h 64"/>
              <a:gd name="T76" fmla="*/ 49 w 64"/>
              <a:gd name="T77" fmla="*/ 41 h 64"/>
              <a:gd name="T78" fmla="*/ 48 w 64"/>
              <a:gd name="T79" fmla="*/ 44 h 64"/>
              <a:gd name="T80" fmla="*/ 56 w 64"/>
              <a:gd name="T81" fmla="*/ 52 h 64"/>
              <a:gd name="T82" fmla="*/ 64 w 64"/>
              <a:gd name="T83" fmla="*/ 44 h 64"/>
              <a:gd name="T84" fmla="*/ 56 w 64"/>
              <a:gd name="T85" fmla="*/ 36 h 64"/>
              <a:gd name="T86" fmla="*/ 36 w 64"/>
              <a:gd name="T87" fmla="*/ 36 h 64"/>
              <a:gd name="T88" fmla="*/ 28 w 64"/>
              <a:gd name="T89" fmla="*/ 28 h 64"/>
              <a:gd name="T90" fmla="*/ 36 w 64"/>
              <a:gd name="T91" fmla="*/ 20 h 64"/>
              <a:gd name="T92" fmla="*/ 44 w 64"/>
              <a:gd name="T93" fmla="*/ 28 h 64"/>
              <a:gd name="T94" fmla="*/ 36 w 64"/>
              <a:gd name="T95" fmla="*/ 36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4" h="64">
                <a:moveTo>
                  <a:pt x="56" y="36"/>
                </a:moveTo>
                <a:cubicBezTo>
                  <a:pt x="55" y="36"/>
                  <a:pt x="53" y="37"/>
                  <a:pt x="52" y="38"/>
                </a:cubicBezTo>
                <a:cubicBezTo>
                  <a:pt x="47" y="34"/>
                  <a:pt x="47" y="34"/>
                  <a:pt x="47" y="34"/>
                </a:cubicBezTo>
                <a:cubicBezTo>
                  <a:pt x="48" y="32"/>
                  <a:pt x="48" y="30"/>
                  <a:pt x="48" y="28"/>
                </a:cubicBezTo>
                <a:cubicBezTo>
                  <a:pt x="48" y="25"/>
                  <a:pt x="48" y="23"/>
                  <a:pt x="46" y="21"/>
                </a:cubicBezTo>
                <a:cubicBezTo>
                  <a:pt x="52" y="15"/>
                  <a:pt x="52" y="15"/>
                  <a:pt x="52" y="15"/>
                </a:cubicBezTo>
                <a:cubicBezTo>
                  <a:pt x="54" y="16"/>
                  <a:pt x="55" y="16"/>
                  <a:pt x="56" y="16"/>
                </a:cubicBezTo>
                <a:cubicBezTo>
                  <a:pt x="61" y="16"/>
                  <a:pt x="64" y="12"/>
                  <a:pt x="64" y="8"/>
                </a:cubicBezTo>
                <a:cubicBezTo>
                  <a:pt x="64" y="4"/>
                  <a:pt x="61" y="0"/>
                  <a:pt x="56" y="0"/>
                </a:cubicBezTo>
                <a:cubicBezTo>
                  <a:pt x="52" y="0"/>
                  <a:pt x="48" y="4"/>
                  <a:pt x="48" y="8"/>
                </a:cubicBezTo>
                <a:cubicBezTo>
                  <a:pt x="48" y="10"/>
                  <a:pt x="49" y="11"/>
                  <a:pt x="50" y="12"/>
                </a:cubicBezTo>
                <a:cubicBezTo>
                  <a:pt x="43" y="18"/>
                  <a:pt x="43" y="18"/>
                  <a:pt x="43" y="18"/>
                </a:cubicBezTo>
                <a:cubicBezTo>
                  <a:pt x="41" y="17"/>
                  <a:pt x="39" y="16"/>
                  <a:pt x="36" y="16"/>
                </a:cubicBezTo>
                <a:cubicBezTo>
                  <a:pt x="32" y="16"/>
                  <a:pt x="29" y="18"/>
                  <a:pt x="26" y="22"/>
                </a:cubicBezTo>
                <a:cubicBezTo>
                  <a:pt x="16" y="17"/>
                  <a:pt x="16" y="17"/>
                  <a:pt x="16" y="17"/>
                </a:cubicBezTo>
                <a:cubicBezTo>
                  <a:pt x="16" y="17"/>
                  <a:pt x="16" y="16"/>
                  <a:pt x="16" y="16"/>
                </a:cubicBezTo>
                <a:cubicBezTo>
                  <a:pt x="16" y="12"/>
                  <a:pt x="13" y="8"/>
                  <a:pt x="8" y="8"/>
                </a:cubicBezTo>
                <a:cubicBezTo>
                  <a:pt x="4" y="8"/>
                  <a:pt x="0" y="12"/>
                  <a:pt x="0" y="16"/>
                </a:cubicBezTo>
                <a:cubicBezTo>
                  <a:pt x="0" y="20"/>
                  <a:pt x="4" y="24"/>
                  <a:pt x="8" y="24"/>
                </a:cubicBezTo>
                <a:cubicBezTo>
                  <a:pt x="11" y="24"/>
                  <a:pt x="13" y="23"/>
                  <a:pt x="15" y="21"/>
                </a:cubicBezTo>
                <a:cubicBezTo>
                  <a:pt x="25" y="25"/>
                  <a:pt x="25" y="25"/>
                  <a:pt x="25" y="25"/>
                </a:cubicBezTo>
                <a:cubicBezTo>
                  <a:pt x="25" y="26"/>
                  <a:pt x="24" y="27"/>
                  <a:pt x="24" y="28"/>
                </a:cubicBezTo>
                <a:cubicBezTo>
                  <a:pt x="24" y="31"/>
                  <a:pt x="25" y="33"/>
                  <a:pt x="27" y="35"/>
                </a:cubicBezTo>
                <a:cubicBezTo>
                  <a:pt x="12" y="49"/>
                  <a:pt x="12" y="49"/>
                  <a:pt x="12" y="49"/>
                </a:cubicBezTo>
                <a:cubicBezTo>
                  <a:pt x="11" y="48"/>
                  <a:pt x="10" y="48"/>
                  <a:pt x="8" y="48"/>
                </a:cubicBezTo>
                <a:cubicBezTo>
                  <a:pt x="4" y="48"/>
                  <a:pt x="0" y="52"/>
                  <a:pt x="0" y="56"/>
                </a:cubicBezTo>
                <a:cubicBezTo>
                  <a:pt x="0" y="60"/>
                  <a:pt x="4" y="64"/>
                  <a:pt x="8" y="64"/>
                </a:cubicBezTo>
                <a:cubicBezTo>
                  <a:pt x="13" y="64"/>
                  <a:pt x="16" y="60"/>
                  <a:pt x="16" y="56"/>
                </a:cubicBezTo>
                <a:cubicBezTo>
                  <a:pt x="16" y="55"/>
                  <a:pt x="16" y="53"/>
                  <a:pt x="15" y="52"/>
                </a:cubicBezTo>
                <a:cubicBezTo>
                  <a:pt x="29" y="38"/>
                  <a:pt x="29" y="38"/>
                  <a:pt x="29" y="38"/>
                </a:cubicBezTo>
                <a:cubicBezTo>
                  <a:pt x="31" y="39"/>
                  <a:pt x="33" y="40"/>
                  <a:pt x="34" y="40"/>
                </a:cubicBezTo>
                <a:cubicBezTo>
                  <a:pt x="34" y="48"/>
                  <a:pt x="34" y="48"/>
                  <a:pt x="34" y="48"/>
                </a:cubicBezTo>
                <a:cubicBezTo>
                  <a:pt x="31" y="49"/>
                  <a:pt x="28" y="52"/>
                  <a:pt x="28" y="56"/>
                </a:cubicBezTo>
                <a:cubicBezTo>
                  <a:pt x="28" y="60"/>
                  <a:pt x="32" y="64"/>
                  <a:pt x="36" y="64"/>
                </a:cubicBezTo>
                <a:cubicBezTo>
                  <a:pt x="41" y="64"/>
                  <a:pt x="44" y="60"/>
                  <a:pt x="44" y="56"/>
                </a:cubicBezTo>
                <a:cubicBezTo>
                  <a:pt x="44" y="52"/>
                  <a:pt x="42" y="49"/>
                  <a:pt x="38" y="48"/>
                </a:cubicBezTo>
                <a:cubicBezTo>
                  <a:pt x="38" y="40"/>
                  <a:pt x="38" y="40"/>
                  <a:pt x="38" y="40"/>
                </a:cubicBezTo>
                <a:cubicBezTo>
                  <a:pt x="41" y="39"/>
                  <a:pt x="43" y="38"/>
                  <a:pt x="44" y="37"/>
                </a:cubicBezTo>
                <a:cubicBezTo>
                  <a:pt x="49" y="41"/>
                  <a:pt x="49" y="41"/>
                  <a:pt x="49" y="41"/>
                </a:cubicBezTo>
                <a:cubicBezTo>
                  <a:pt x="49" y="42"/>
                  <a:pt x="48" y="43"/>
                  <a:pt x="48" y="44"/>
                </a:cubicBezTo>
                <a:cubicBezTo>
                  <a:pt x="48" y="48"/>
                  <a:pt x="52" y="52"/>
                  <a:pt x="56" y="52"/>
                </a:cubicBezTo>
                <a:cubicBezTo>
                  <a:pt x="61" y="52"/>
                  <a:pt x="64" y="48"/>
                  <a:pt x="64" y="44"/>
                </a:cubicBezTo>
                <a:cubicBezTo>
                  <a:pt x="64" y="40"/>
                  <a:pt x="61" y="36"/>
                  <a:pt x="56" y="36"/>
                </a:cubicBezTo>
                <a:close/>
                <a:moveTo>
                  <a:pt x="36" y="36"/>
                </a:moveTo>
                <a:cubicBezTo>
                  <a:pt x="32" y="36"/>
                  <a:pt x="28" y="32"/>
                  <a:pt x="28" y="28"/>
                </a:cubicBezTo>
                <a:cubicBezTo>
                  <a:pt x="28" y="24"/>
                  <a:pt x="32" y="20"/>
                  <a:pt x="36" y="20"/>
                </a:cubicBezTo>
                <a:cubicBezTo>
                  <a:pt x="41" y="20"/>
                  <a:pt x="44" y="24"/>
                  <a:pt x="44" y="28"/>
                </a:cubicBezTo>
                <a:cubicBezTo>
                  <a:pt x="44" y="32"/>
                  <a:pt x="41" y="36"/>
                  <a:pt x="36" y="36"/>
                </a:cubicBezTo>
                <a:close/>
              </a:path>
            </a:pathLst>
          </a:custGeom>
          <a:solidFill>
            <a:schemeClr val="accent3">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grpSp>
        <p:nvGrpSpPr>
          <p:cNvPr id="175" name="Group 4">
            <a:extLst>
              <a:ext uri="{FF2B5EF4-FFF2-40B4-BE49-F238E27FC236}">
                <a16:creationId xmlns:a16="http://schemas.microsoft.com/office/drawing/2014/main" id="{1BAC7C6E-BF4C-4A56-9558-6C47BB05A483}"/>
              </a:ext>
            </a:extLst>
          </p:cNvPr>
          <p:cNvGrpSpPr>
            <a:grpSpLocks noChangeAspect="1"/>
          </p:cNvGrpSpPr>
          <p:nvPr/>
        </p:nvGrpSpPr>
        <p:grpSpPr bwMode="auto">
          <a:xfrm>
            <a:off x="397578" y="6443654"/>
            <a:ext cx="217267" cy="257654"/>
            <a:chOff x="811" y="719"/>
            <a:chExt cx="694" cy="823"/>
          </a:xfrm>
          <a:solidFill>
            <a:schemeClr val="accent3"/>
          </a:solidFill>
        </p:grpSpPr>
        <p:sp>
          <p:nvSpPr>
            <p:cNvPr id="176" name="Freeform 5">
              <a:extLst>
                <a:ext uri="{FF2B5EF4-FFF2-40B4-BE49-F238E27FC236}">
                  <a16:creationId xmlns:a16="http://schemas.microsoft.com/office/drawing/2014/main" id="{1CF94507-0D6D-4187-9956-AACA9DAF0DC3}"/>
                </a:ext>
              </a:extLst>
            </p:cNvPr>
            <p:cNvSpPr>
              <a:spLocks/>
            </p:cNvSpPr>
            <p:nvPr/>
          </p:nvSpPr>
          <p:spPr bwMode="auto">
            <a:xfrm>
              <a:off x="811" y="800"/>
              <a:ext cx="93" cy="742"/>
            </a:xfrm>
            <a:custGeom>
              <a:avLst/>
              <a:gdLst>
                <a:gd name="T0" fmla="*/ 4 w 8"/>
                <a:gd name="T1" fmla="*/ 0 h 64"/>
                <a:gd name="T2" fmla="*/ 0 w 8"/>
                <a:gd name="T3" fmla="*/ 4 h 64"/>
                <a:gd name="T4" fmla="*/ 0 w 8"/>
                <a:gd name="T5" fmla="*/ 64 h 64"/>
                <a:gd name="T6" fmla="*/ 8 w 8"/>
                <a:gd name="T7" fmla="*/ 64 h 64"/>
                <a:gd name="T8" fmla="*/ 8 w 8"/>
                <a:gd name="T9" fmla="*/ 4 h 64"/>
                <a:gd name="T10" fmla="*/ 4 w 8"/>
                <a:gd name="T11" fmla="*/ 0 h 64"/>
              </a:gdLst>
              <a:ahLst/>
              <a:cxnLst>
                <a:cxn ang="0">
                  <a:pos x="T0" y="T1"/>
                </a:cxn>
                <a:cxn ang="0">
                  <a:pos x="T2" y="T3"/>
                </a:cxn>
                <a:cxn ang="0">
                  <a:pos x="T4" y="T5"/>
                </a:cxn>
                <a:cxn ang="0">
                  <a:pos x="T6" y="T7"/>
                </a:cxn>
                <a:cxn ang="0">
                  <a:pos x="T8" y="T9"/>
                </a:cxn>
                <a:cxn ang="0">
                  <a:pos x="T10" y="T11"/>
                </a:cxn>
              </a:cxnLst>
              <a:rect l="0" t="0" r="r" b="b"/>
              <a:pathLst>
                <a:path w="8" h="64">
                  <a:moveTo>
                    <a:pt x="4" y="0"/>
                  </a:moveTo>
                  <a:cubicBezTo>
                    <a:pt x="2" y="0"/>
                    <a:pt x="0" y="2"/>
                    <a:pt x="0" y="4"/>
                  </a:cubicBezTo>
                  <a:cubicBezTo>
                    <a:pt x="0" y="64"/>
                    <a:pt x="0" y="64"/>
                    <a:pt x="0" y="64"/>
                  </a:cubicBezTo>
                  <a:cubicBezTo>
                    <a:pt x="8" y="64"/>
                    <a:pt x="8" y="64"/>
                    <a:pt x="8" y="64"/>
                  </a:cubicBezTo>
                  <a:cubicBezTo>
                    <a:pt x="8" y="4"/>
                    <a:pt x="8" y="4"/>
                    <a:pt x="8" y="4"/>
                  </a:cubicBezTo>
                  <a:cubicBezTo>
                    <a:pt x="8" y="2"/>
                    <a:pt x="7"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00" dirty="0"/>
            </a:p>
          </p:txBody>
        </p:sp>
        <p:sp>
          <p:nvSpPr>
            <p:cNvPr id="177" name="Freeform 6">
              <a:extLst>
                <a:ext uri="{FF2B5EF4-FFF2-40B4-BE49-F238E27FC236}">
                  <a16:creationId xmlns:a16="http://schemas.microsoft.com/office/drawing/2014/main" id="{0B8B498D-0ED0-4B0D-BB5D-F904AB9D6F5A}"/>
                </a:ext>
              </a:extLst>
            </p:cNvPr>
            <p:cNvSpPr>
              <a:spLocks/>
            </p:cNvSpPr>
            <p:nvPr/>
          </p:nvSpPr>
          <p:spPr bwMode="auto">
            <a:xfrm>
              <a:off x="950" y="719"/>
              <a:ext cx="555" cy="741"/>
            </a:xfrm>
            <a:custGeom>
              <a:avLst/>
              <a:gdLst>
                <a:gd name="T0" fmla="*/ 0 w 48"/>
                <a:gd name="T1" fmla="*/ 16 h 64"/>
                <a:gd name="T2" fmla="*/ 0 w 48"/>
                <a:gd name="T3" fmla="*/ 48 h 64"/>
                <a:gd name="T4" fmla="*/ 48 w 48"/>
                <a:gd name="T5" fmla="*/ 44 h 64"/>
                <a:gd name="T6" fmla="*/ 48 w 48"/>
                <a:gd name="T7" fmla="*/ 12 h 64"/>
                <a:gd name="T8" fmla="*/ 0 w 48"/>
                <a:gd name="T9" fmla="*/ 16 h 64"/>
              </a:gdLst>
              <a:ahLst/>
              <a:cxnLst>
                <a:cxn ang="0">
                  <a:pos x="T0" y="T1"/>
                </a:cxn>
                <a:cxn ang="0">
                  <a:pos x="T2" y="T3"/>
                </a:cxn>
                <a:cxn ang="0">
                  <a:pos x="T4" y="T5"/>
                </a:cxn>
                <a:cxn ang="0">
                  <a:pos x="T6" y="T7"/>
                </a:cxn>
                <a:cxn ang="0">
                  <a:pos x="T8" y="T9"/>
                </a:cxn>
              </a:cxnLst>
              <a:rect l="0" t="0" r="r" b="b"/>
              <a:pathLst>
                <a:path w="48" h="64">
                  <a:moveTo>
                    <a:pt x="0" y="16"/>
                  </a:moveTo>
                  <a:cubicBezTo>
                    <a:pt x="0" y="48"/>
                    <a:pt x="0" y="48"/>
                    <a:pt x="0" y="48"/>
                  </a:cubicBezTo>
                  <a:cubicBezTo>
                    <a:pt x="24" y="32"/>
                    <a:pt x="24" y="64"/>
                    <a:pt x="48" y="44"/>
                  </a:cubicBezTo>
                  <a:cubicBezTo>
                    <a:pt x="48" y="12"/>
                    <a:pt x="48" y="12"/>
                    <a:pt x="48" y="12"/>
                  </a:cubicBezTo>
                  <a:cubicBezTo>
                    <a:pt x="24" y="32"/>
                    <a:pt x="24" y="0"/>
                    <a:pt x="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00" dirty="0"/>
            </a:p>
          </p:txBody>
        </p:sp>
      </p:grpSp>
      <p:grpSp>
        <p:nvGrpSpPr>
          <p:cNvPr id="178" name="Group 4">
            <a:extLst>
              <a:ext uri="{FF2B5EF4-FFF2-40B4-BE49-F238E27FC236}">
                <a16:creationId xmlns:a16="http://schemas.microsoft.com/office/drawing/2014/main" id="{875DF1F6-88B2-43C8-8ADA-13D3A6C0029E}"/>
              </a:ext>
            </a:extLst>
          </p:cNvPr>
          <p:cNvGrpSpPr>
            <a:grpSpLocks noChangeAspect="1"/>
          </p:cNvGrpSpPr>
          <p:nvPr/>
        </p:nvGrpSpPr>
        <p:grpSpPr bwMode="auto">
          <a:xfrm>
            <a:off x="1378785" y="6443654"/>
            <a:ext cx="217267" cy="257654"/>
            <a:chOff x="811" y="719"/>
            <a:chExt cx="694" cy="823"/>
          </a:xfrm>
          <a:solidFill>
            <a:schemeClr val="accent6"/>
          </a:solidFill>
        </p:grpSpPr>
        <p:sp>
          <p:nvSpPr>
            <p:cNvPr id="198" name="Freeform 5">
              <a:extLst>
                <a:ext uri="{FF2B5EF4-FFF2-40B4-BE49-F238E27FC236}">
                  <a16:creationId xmlns:a16="http://schemas.microsoft.com/office/drawing/2014/main" id="{E458AE8B-5ECA-4594-8BBC-FD5C95B1AA03}"/>
                </a:ext>
              </a:extLst>
            </p:cNvPr>
            <p:cNvSpPr>
              <a:spLocks/>
            </p:cNvSpPr>
            <p:nvPr/>
          </p:nvSpPr>
          <p:spPr bwMode="auto">
            <a:xfrm>
              <a:off x="811" y="800"/>
              <a:ext cx="93" cy="742"/>
            </a:xfrm>
            <a:custGeom>
              <a:avLst/>
              <a:gdLst>
                <a:gd name="T0" fmla="*/ 4 w 8"/>
                <a:gd name="T1" fmla="*/ 0 h 64"/>
                <a:gd name="T2" fmla="*/ 0 w 8"/>
                <a:gd name="T3" fmla="*/ 4 h 64"/>
                <a:gd name="T4" fmla="*/ 0 w 8"/>
                <a:gd name="T5" fmla="*/ 64 h 64"/>
                <a:gd name="T6" fmla="*/ 8 w 8"/>
                <a:gd name="T7" fmla="*/ 64 h 64"/>
                <a:gd name="T8" fmla="*/ 8 w 8"/>
                <a:gd name="T9" fmla="*/ 4 h 64"/>
                <a:gd name="T10" fmla="*/ 4 w 8"/>
                <a:gd name="T11" fmla="*/ 0 h 64"/>
              </a:gdLst>
              <a:ahLst/>
              <a:cxnLst>
                <a:cxn ang="0">
                  <a:pos x="T0" y="T1"/>
                </a:cxn>
                <a:cxn ang="0">
                  <a:pos x="T2" y="T3"/>
                </a:cxn>
                <a:cxn ang="0">
                  <a:pos x="T4" y="T5"/>
                </a:cxn>
                <a:cxn ang="0">
                  <a:pos x="T6" y="T7"/>
                </a:cxn>
                <a:cxn ang="0">
                  <a:pos x="T8" y="T9"/>
                </a:cxn>
                <a:cxn ang="0">
                  <a:pos x="T10" y="T11"/>
                </a:cxn>
              </a:cxnLst>
              <a:rect l="0" t="0" r="r" b="b"/>
              <a:pathLst>
                <a:path w="8" h="64">
                  <a:moveTo>
                    <a:pt x="4" y="0"/>
                  </a:moveTo>
                  <a:cubicBezTo>
                    <a:pt x="2" y="0"/>
                    <a:pt x="0" y="2"/>
                    <a:pt x="0" y="4"/>
                  </a:cubicBezTo>
                  <a:cubicBezTo>
                    <a:pt x="0" y="64"/>
                    <a:pt x="0" y="64"/>
                    <a:pt x="0" y="64"/>
                  </a:cubicBezTo>
                  <a:cubicBezTo>
                    <a:pt x="8" y="64"/>
                    <a:pt x="8" y="64"/>
                    <a:pt x="8" y="64"/>
                  </a:cubicBezTo>
                  <a:cubicBezTo>
                    <a:pt x="8" y="4"/>
                    <a:pt x="8" y="4"/>
                    <a:pt x="8" y="4"/>
                  </a:cubicBezTo>
                  <a:cubicBezTo>
                    <a:pt x="8" y="2"/>
                    <a:pt x="7"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7" name="Freeform 6">
              <a:extLst>
                <a:ext uri="{FF2B5EF4-FFF2-40B4-BE49-F238E27FC236}">
                  <a16:creationId xmlns:a16="http://schemas.microsoft.com/office/drawing/2014/main" id="{694B2E02-A920-42E1-AEAA-9DAC060765ED}"/>
                </a:ext>
              </a:extLst>
            </p:cNvPr>
            <p:cNvSpPr>
              <a:spLocks/>
            </p:cNvSpPr>
            <p:nvPr/>
          </p:nvSpPr>
          <p:spPr bwMode="auto">
            <a:xfrm>
              <a:off x="950" y="719"/>
              <a:ext cx="555" cy="741"/>
            </a:xfrm>
            <a:custGeom>
              <a:avLst/>
              <a:gdLst>
                <a:gd name="T0" fmla="*/ 0 w 48"/>
                <a:gd name="T1" fmla="*/ 16 h 64"/>
                <a:gd name="T2" fmla="*/ 0 w 48"/>
                <a:gd name="T3" fmla="*/ 48 h 64"/>
                <a:gd name="T4" fmla="*/ 48 w 48"/>
                <a:gd name="T5" fmla="*/ 44 h 64"/>
                <a:gd name="T6" fmla="*/ 48 w 48"/>
                <a:gd name="T7" fmla="*/ 12 h 64"/>
                <a:gd name="T8" fmla="*/ 0 w 48"/>
                <a:gd name="T9" fmla="*/ 16 h 64"/>
              </a:gdLst>
              <a:ahLst/>
              <a:cxnLst>
                <a:cxn ang="0">
                  <a:pos x="T0" y="T1"/>
                </a:cxn>
                <a:cxn ang="0">
                  <a:pos x="T2" y="T3"/>
                </a:cxn>
                <a:cxn ang="0">
                  <a:pos x="T4" y="T5"/>
                </a:cxn>
                <a:cxn ang="0">
                  <a:pos x="T6" y="T7"/>
                </a:cxn>
                <a:cxn ang="0">
                  <a:pos x="T8" y="T9"/>
                </a:cxn>
              </a:cxnLst>
              <a:rect l="0" t="0" r="r" b="b"/>
              <a:pathLst>
                <a:path w="48" h="64">
                  <a:moveTo>
                    <a:pt x="0" y="16"/>
                  </a:moveTo>
                  <a:cubicBezTo>
                    <a:pt x="0" y="48"/>
                    <a:pt x="0" y="48"/>
                    <a:pt x="0" y="48"/>
                  </a:cubicBezTo>
                  <a:cubicBezTo>
                    <a:pt x="24" y="32"/>
                    <a:pt x="24" y="64"/>
                    <a:pt x="48" y="44"/>
                  </a:cubicBezTo>
                  <a:cubicBezTo>
                    <a:pt x="48" y="12"/>
                    <a:pt x="48" y="12"/>
                    <a:pt x="48" y="12"/>
                  </a:cubicBezTo>
                  <a:cubicBezTo>
                    <a:pt x="24" y="32"/>
                    <a:pt x="24" y="0"/>
                    <a:pt x="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08" name="TextBox 207">
            <a:extLst>
              <a:ext uri="{FF2B5EF4-FFF2-40B4-BE49-F238E27FC236}">
                <a16:creationId xmlns:a16="http://schemas.microsoft.com/office/drawing/2014/main" id="{BC1E7591-3A9E-4F6B-83E9-241617E72BDC}"/>
              </a:ext>
            </a:extLst>
          </p:cNvPr>
          <p:cNvSpPr txBox="1"/>
          <p:nvPr/>
        </p:nvSpPr>
        <p:spPr>
          <a:xfrm>
            <a:off x="707650" y="6464759"/>
            <a:ext cx="611065" cy="215444"/>
          </a:xfrm>
          <a:prstGeom prst="rect">
            <a:avLst/>
          </a:prstGeom>
          <a:noFill/>
        </p:spPr>
        <p:txBody>
          <a:bodyPr wrap="none" rtlCol="0">
            <a:spAutoFit/>
          </a:bodyPr>
          <a:lstStyle/>
          <a:p>
            <a:pPr algn="l"/>
            <a:r>
              <a:rPr lang="en-US" sz="800" dirty="0"/>
              <a:t>Low risk</a:t>
            </a:r>
          </a:p>
        </p:txBody>
      </p:sp>
      <p:sp>
        <p:nvSpPr>
          <p:cNvPr id="209" name="TextBox 208">
            <a:extLst>
              <a:ext uri="{FF2B5EF4-FFF2-40B4-BE49-F238E27FC236}">
                <a16:creationId xmlns:a16="http://schemas.microsoft.com/office/drawing/2014/main" id="{017D4C1D-89F2-498D-90CB-23614051EA9C}"/>
              </a:ext>
            </a:extLst>
          </p:cNvPr>
          <p:cNvSpPr txBox="1"/>
          <p:nvPr/>
        </p:nvSpPr>
        <p:spPr>
          <a:xfrm>
            <a:off x="1796186" y="6464759"/>
            <a:ext cx="813043" cy="215444"/>
          </a:xfrm>
          <a:prstGeom prst="rect">
            <a:avLst/>
          </a:prstGeom>
          <a:noFill/>
        </p:spPr>
        <p:txBody>
          <a:bodyPr wrap="none" rtlCol="0">
            <a:spAutoFit/>
          </a:bodyPr>
          <a:lstStyle/>
          <a:p>
            <a:pPr algn="l"/>
            <a:r>
              <a:rPr lang="en-US" sz="800" dirty="0"/>
              <a:t>Medium risk</a:t>
            </a:r>
          </a:p>
        </p:txBody>
      </p:sp>
      <p:pic>
        <p:nvPicPr>
          <p:cNvPr id="210" name="Graphique 51" descr="Loupe avec un remplissage uni">
            <a:extLst>
              <a:ext uri="{FF2B5EF4-FFF2-40B4-BE49-F238E27FC236}">
                <a16:creationId xmlns:a16="http://schemas.microsoft.com/office/drawing/2014/main" id="{A7E27470-610F-43ED-BE00-8230836A8EAB}"/>
              </a:ext>
            </a:extLst>
          </p:cNvPr>
          <p:cNvPicPr>
            <a:picLocks noChangeAspect="1"/>
          </p:cNvPicPr>
          <p:nvPr/>
        </p:nvPicPr>
        <p:blipFill>
          <a:blip r:embed="rId40" cstate="print">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2706843" y="6457901"/>
            <a:ext cx="229161" cy="229161"/>
          </a:xfrm>
          <a:prstGeom prst="rect">
            <a:avLst/>
          </a:prstGeom>
        </p:spPr>
      </p:pic>
      <p:sp>
        <p:nvSpPr>
          <p:cNvPr id="211" name="ZoneTexte 2">
            <a:extLst>
              <a:ext uri="{FF2B5EF4-FFF2-40B4-BE49-F238E27FC236}">
                <a16:creationId xmlns:a16="http://schemas.microsoft.com/office/drawing/2014/main" id="{A57F2AA1-EB87-4174-890F-173CA94E0976}"/>
              </a:ext>
            </a:extLst>
          </p:cNvPr>
          <p:cNvSpPr txBox="1"/>
          <p:nvPr/>
        </p:nvSpPr>
        <p:spPr>
          <a:xfrm>
            <a:off x="2951540" y="6403204"/>
            <a:ext cx="1610258" cy="338554"/>
          </a:xfrm>
          <a:prstGeom prst="rect">
            <a:avLst/>
          </a:prstGeom>
          <a:noFill/>
        </p:spPr>
        <p:txBody>
          <a:bodyPr wrap="square" rtlCol="0">
            <a:spAutoFit/>
          </a:bodyPr>
          <a:lstStyle/>
          <a:p>
            <a:pPr algn="l"/>
            <a:r>
              <a:rPr lang="en-US" sz="800" i="1" dirty="0">
                <a:solidFill>
                  <a:schemeClr val="tx2"/>
                </a:solidFill>
              </a:rPr>
              <a:t>Focus on the following pages</a:t>
            </a:r>
          </a:p>
        </p:txBody>
      </p:sp>
      <p:grpSp>
        <p:nvGrpSpPr>
          <p:cNvPr id="69" name="Group 68">
            <a:extLst>
              <a:ext uri="{FF2B5EF4-FFF2-40B4-BE49-F238E27FC236}">
                <a16:creationId xmlns:a16="http://schemas.microsoft.com/office/drawing/2014/main" id="{848E2AAD-AE2A-4289-9C86-8A2E23856C37}"/>
              </a:ext>
            </a:extLst>
          </p:cNvPr>
          <p:cNvGrpSpPr/>
          <p:nvPr/>
        </p:nvGrpSpPr>
        <p:grpSpPr>
          <a:xfrm>
            <a:off x="8296067" y="2948564"/>
            <a:ext cx="259238" cy="251645"/>
            <a:chOff x="8296067" y="2948564"/>
            <a:chExt cx="259238" cy="251645"/>
          </a:xfrm>
        </p:grpSpPr>
        <p:pic>
          <p:nvPicPr>
            <p:cNvPr id="213" name="Graphique 51" descr="Loupe avec un remplissage uni">
              <a:extLst>
                <a:ext uri="{FF2B5EF4-FFF2-40B4-BE49-F238E27FC236}">
                  <a16:creationId xmlns:a16="http://schemas.microsoft.com/office/drawing/2014/main" id="{F461E74F-D28E-4B72-B7FA-69B5F0551655}"/>
                </a:ext>
              </a:extLst>
            </p:cNvPr>
            <p:cNvPicPr>
              <a:picLocks noChangeAspect="1"/>
            </p:cNvPicPr>
            <p:nvPr/>
          </p:nvPicPr>
          <p:blipFill>
            <a:blip r:embed="rId40" cstate="print">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8326144" y="2971048"/>
              <a:ext cx="229161" cy="229161"/>
            </a:xfrm>
            <a:prstGeom prst="rect">
              <a:avLst/>
            </a:prstGeom>
          </p:spPr>
        </p:pic>
        <p:sp>
          <p:nvSpPr>
            <p:cNvPr id="68" name="TextBox 67">
              <a:extLst>
                <a:ext uri="{FF2B5EF4-FFF2-40B4-BE49-F238E27FC236}">
                  <a16:creationId xmlns:a16="http://schemas.microsoft.com/office/drawing/2014/main" id="{440562BC-2139-452C-90CA-04DACA4FEE77}"/>
                </a:ext>
              </a:extLst>
            </p:cNvPr>
            <p:cNvSpPr txBox="1"/>
            <p:nvPr/>
          </p:nvSpPr>
          <p:spPr>
            <a:xfrm>
              <a:off x="8296067" y="2948564"/>
              <a:ext cx="250390" cy="215444"/>
            </a:xfrm>
            <a:prstGeom prst="rect">
              <a:avLst/>
            </a:prstGeom>
            <a:noFill/>
          </p:spPr>
          <p:txBody>
            <a:bodyPr wrap="none" rtlCol="0">
              <a:spAutoFit/>
            </a:bodyPr>
            <a:lstStyle/>
            <a:p>
              <a:pPr algn="l"/>
              <a:r>
                <a:rPr lang="en-US" sz="800">
                  <a:solidFill>
                    <a:srgbClr val="1F497D"/>
                  </a:solidFill>
                </a:rPr>
                <a:t>1</a:t>
              </a:r>
              <a:endParaRPr lang="en-US" sz="800" dirty="0">
                <a:solidFill>
                  <a:srgbClr val="1F497D"/>
                </a:solidFill>
              </a:endParaRPr>
            </a:p>
          </p:txBody>
        </p:sp>
      </p:grpSp>
      <p:grpSp>
        <p:nvGrpSpPr>
          <p:cNvPr id="214" name="Group 213">
            <a:extLst>
              <a:ext uri="{FF2B5EF4-FFF2-40B4-BE49-F238E27FC236}">
                <a16:creationId xmlns:a16="http://schemas.microsoft.com/office/drawing/2014/main" id="{60D1F3E1-B197-40A7-B3B3-DE8EC54D49AD}"/>
              </a:ext>
            </a:extLst>
          </p:cNvPr>
          <p:cNvGrpSpPr/>
          <p:nvPr/>
        </p:nvGrpSpPr>
        <p:grpSpPr>
          <a:xfrm>
            <a:off x="8939079" y="3285255"/>
            <a:ext cx="259238" cy="251645"/>
            <a:chOff x="8296067" y="2948564"/>
            <a:chExt cx="259238" cy="251645"/>
          </a:xfrm>
        </p:grpSpPr>
        <p:pic>
          <p:nvPicPr>
            <p:cNvPr id="215" name="Graphique 51" descr="Loupe avec un remplissage uni">
              <a:extLst>
                <a:ext uri="{FF2B5EF4-FFF2-40B4-BE49-F238E27FC236}">
                  <a16:creationId xmlns:a16="http://schemas.microsoft.com/office/drawing/2014/main" id="{5DE85754-19CC-43F2-8DF2-D92835B4FB97}"/>
                </a:ext>
              </a:extLst>
            </p:cNvPr>
            <p:cNvPicPr>
              <a:picLocks noChangeAspect="1"/>
            </p:cNvPicPr>
            <p:nvPr/>
          </p:nvPicPr>
          <p:blipFill>
            <a:blip r:embed="rId40" cstate="print">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8326144" y="2971048"/>
              <a:ext cx="229161" cy="229161"/>
            </a:xfrm>
            <a:prstGeom prst="rect">
              <a:avLst/>
            </a:prstGeom>
          </p:spPr>
        </p:pic>
        <p:sp>
          <p:nvSpPr>
            <p:cNvPr id="216" name="TextBox 215">
              <a:extLst>
                <a:ext uri="{FF2B5EF4-FFF2-40B4-BE49-F238E27FC236}">
                  <a16:creationId xmlns:a16="http://schemas.microsoft.com/office/drawing/2014/main" id="{518A10AA-BD9B-475A-A417-EAD72C134DB6}"/>
                </a:ext>
              </a:extLst>
            </p:cNvPr>
            <p:cNvSpPr txBox="1"/>
            <p:nvPr/>
          </p:nvSpPr>
          <p:spPr>
            <a:xfrm>
              <a:off x="8296067" y="2948564"/>
              <a:ext cx="250390" cy="215444"/>
            </a:xfrm>
            <a:prstGeom prst="rect">
              <a:avLst/>
            </a:prstGeom>
            <a:noFill/>
          </p:spPr>
          <p:txBody>
            <a:bodyPr wrap="none" rtlCol="0">
              <a:spAutoFit/>
            </a:bodyPr>
            <a:lstStyle/>
            <a:p>
              <a:pPr algn="l"/>
              <a:r>
                <a:rPr lang="en-US" sz="800">
                  <a:solidFill>
                    <a:srgbClr val="1F497D"/>
                  </a:solidFill>
                </a:rPr>
                <a:t>3</a:t>
              </a:r>
              <a:endParaRPr lang="en-US" sz="800" dirty="0">
                <a:solidFill>
                  <a:srgbClr val="1F497D"/>
                </a:solidFill>
              </a:endParaRPr>
            </a:p>
          </p:txBody>
        </p:sp>
      </p:grpSp>
      <p:grpSp>
        <p:nvGrpSpPr>
          <p:cNvPr id="217" name="Group 216">
            <a:extLst>
              <a:ext uri="{FF2B5EF4-FFF2-40B4-BE49-F238E27FC236}">
                <a16:creationId xmlns:a16="http://schemas.microsoft.com/office/drawing/2014/main" id="{6CDB5475-255A-4E2E-B961-E4282E92F5A4}"/>
              </a:ext>
            </a:extLst>
          </p:cNvPr>
          <p:cNvGrpSpPr/>
          <p:nvPr/>
        </p:nvGrpSpPr>
        <p:grpSpPr>
          <a:xfrm>
            <a:off x="6711294" y="3285255"/>
            <a:ext cx="259238" cy="251645"/>
            <a:chOff x="8296067" y="2948564"/>
            <a:chExt cx="259238" cy="251645"/>
          </a:xfrm>
        </p:grpSpPr>
        <p:pic>
          <p:nvPicPr>
            <p:cNvPr id="218" name="Graphique 51" descr="Loupe avec un remplissage uni">
              <a:extLst>
                <a:ext uri="{FF2B5EF4-FFF2-40B4-BE49-F238E27FC236}">
                  <a16:creationId xmlns:a16="http://schemas.microsoft.com/office/drawing/2014/main" id="{D101AA13-2123-4C45-B97B-4968F1BC4D86}"/>
                </a:ext>
              </a:extLst>
            </p:cNvPr>
            <p:cNvPicPr>
              <a:picLocks noChangeAspect="1"/>
            </p:cNvPicPr>
            <p:nvPr/>
          </p:nvPicPr>
          <p:blipFill>
            <a:blip r:embed="rId40" cstate="print">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8326144" y="2971048"/>
              <a:ext cx="229161" cy="229161"/>
            </a:xfrm>
            <a:prstGeom prst="rect">
              <a:avLst/>
            </a:prstGeom>
          </p:spPr>
        </p:pic>
        <p:sp>
          <p:nvSpPr>
            <p:cNvPr id="219" name="TextBox 218">
              <a:extLst>
                <a:ext uri="{FF2B5EF4-FFF2-40B4-BE49-F238E27FC236}">
                  <a16:creationId xmlns:a16="http://schemas.microsoft.com/office/drawing/2014/main" id="{2AC7C9DA-FA37-4D8B-A973-013500E688FC}"/>
                </a:ext>
              </a:extLst>
            </p:cNvPr>
            <p:cNvSpPr txBox="1"/>
            <p:nvPr/>
          </p:nvSpPr>
          <p:spPr>
            <a:xfrm>
              <a:off x="8296067" y="2948564"/>
              <a:ext cx="250390" cy="215444"/>
            </a:xfrm>
            <a:prstGeom prst="rect">
              <a:avLst/>
            </a:prstGeom>
            <a:noFill/>
          </p:spPr>
          <p:txBody>
            <a:bodyPr wrap="none" rtlCol="0">
              <a:spAutoFit/>
            </a:bodyPr>
            <a:lstStyle/>
            <a:p>
              <a:pPr algn="l"/>
              <a:r>
                <a:rPr lang="en-US" sz="800">
                  <a:solidFill>
                    <a:srgbClr val="1F497D"/>
                  </a:solidFill>
                </a:rPr>
                <a:t>2</a:t>
              </a:r>
              <a:endParaRPr lang="en-US" sz="800" dirty="0">
                <a:solidFill>
                  <a:srgbClr val="1F497D"/>
                </a:solidFill>
              </a:endParaRPr>
            </a:p>
          </p:txBody>
        </p:sp>
      </p:grpSp>
    </p:spTree>
    <p:extLst>
      <p:ext uri="{BB962C8B-B14F-4D97-AF65-F5344CB8AC3E}">
        <p14:creationId xmlns:p14="http://schemas.microsoft.com/office/powerpoint/2010/main" val="342875814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t 4" hidden="1">
            <a:extLst>
              <a:ext uri="{FF2B5EF4-FFF2-40B4-BE49-F238E27FC236}">
                <a16:creationId xmlns:a16="http://schemas.microsoft.com/office/drawing/2014/main" id="{973664F8-DF86-4225-8CB9-42E888DA9E93}"/>
              </a:ext>
            </a:extLst>
          </p:cNvPr>
          <p:cNvGraphicFramePr>
            <a:graphicFrameLocks noChangeAspect="1"/>
          </p:cNvGraphicFramePr>
          <p:nvPr>
            <p:custDataLst>
              <p:tags r:id="rId1"/>
            </p:custDataLst>
            <p:extLst>
              <p:ext uri="{D42A27DB-BD31-4B8C-83A1-F6EECF244321}">
                <p14:modId xmlns:p14="http://schemas.microsoft.com/office/powerpoint/2010/main" val="226397560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15" imgH="416" progId="TCLayout.ActiveDocument.1">
                  <p:embed/>
                </p:oleObj>
              </mc:Choice>
              <mc:Fallback>
                <p:oleObj name="think-cell Slide" r:id="rId3" imgW="415" imgH="416" progId="TCLayout.ActiveDocument.1">
                  <p:embed/>
                  <p:pic>
                    <p:nvPicPr>
                      <p:cNvPr id="5" name="Objet 4" hidden="1">
                        <a:extLst>
                          <a:ext uri="{FF2B5EF4-FFF2-40B4-BE49-F238E27FC236}">
                            <a16:creationId xmlns:a16="http://schemas.microsoft.com/office/drawing/2014/main" id="{973664F8-DF86-4225-8CB9-42E888DA9E93}"/>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re 1">
            <a:extLst>
              <a:ext uri="{FF2B5EF4-FFF2-40B4-BE49-F238E27FC236}">
                <a16:creationId xmlns:a16="http://schemas.microsoft.com/office/drawing/2014/main" id="{F86535CF-1A65-469E-AB4E-24F3D533381F}"/>
              </a:ext>
            </a:extLst>
          </p:cNvPr>
          <p:cNvSpPr>
            <a:spLocks noGrp="1"/>
          </p:cNvSpPr>
          <p:nvPr>
            <p:ph type="ctrTitle"/>
          </p:nvPr>
        </p:nvSpPr>
        <p:spPr>
          <a:xfrm>
            <a:off x="599191" y="116632"/>
            <a:ext cx="8390795" cy="576064"/>
          </a:xfrm>
        </p:spPr>
        <p:txBody>
          <a:bodyPr vert="horz"/>
          <a:lstStyle/>
          <a:p>
            <a:r>
              <a:rPr lang="en-US" sz="1300" b="0" dirty="0"/>
              <a:t>The on-demand renovation platform ecosystem seems to be </a:t>
            </a:r>
            <a:r>
              <a:rPr lang="en-US" sz="1300" b="0" dirty="0">
                <a:solidFill>
                  <a:schemeClr val="accent5">
                    <a:lumMod val="75000"/>
                  </a:schemeClr>
                </a:solidFill>
              </a:rPr>
              <a:t>fragmented</a:t>
            </a:r>
            <a:r>
              <a:rPr lang="en-US" sz="1300" b="0" dirty="0"/>
              <a:t>, with only a </a:t>
            </a:r>
            <a:r>
              <a:rPr lang="en-US" sz="1300" b="0" dirty="0">
                <a:solidFill>
                  <a:schemeClr val="accent5">
                    <a:lumMod val="75000"/>
                  </a:schemeClr>
                </a:solidFill>
              </a:rPr>
              <a:t>handful of players </a:t>
            </a:r>
            <a:r>
              <a:rPr lang="en-US" sz="1300" b="0" dirty="0"/>
              <a:t>having found a </a:t>
            </a:r>
            <a:r>
              <a:rPr lang="en-US" sz="1300" b="0" dirty="0">
                <a:solidFill>
                  <a:schemeClr val="accent5">
                    <a:lumMod val="75000"/>
                  </a:schemeClr>
                </a:solidFill>
              </a:rPr>
              <a:t>sustainable model </a:t>
            </a:r>
            <a:r>
              <a:rPr lang="en-US" sz="1300" b="0" dirty="0"/>
              <a:t>when the rest </a:t>
            </a:r>
            <a:r>
              <a:rPr lang="en-US" sz="1300" b="0" dirty="0">
                <a:solidFill>
                  <a:schemeClr val="accent5">
                    <a:lumMod val="75000"/>
                  </a:schemeClr>
                </a:solidFill>
              </a:rPr>
              <a:t>struggles to be profitable</a:t>
            </a:r>
          </a:p>
        </p:txBody>
      </p:sp>
      <p:pic>
        <p:nvPicPr>
          <p:cNvPr id="22" name="Image 76">
            <a:extLst>
              <a:ext uri="{FF2B5EF4-FFF2-40B4-BE49-F238E27FC236}">
                <a16:creationId xmlns:a16="http://schemas.microsoft.com/office/drawing/2014/main" id="{1177DB2B-EC9C-4799-A629-842202B846C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625907" y="-765430"/>
            <a:ext cx="106379" cy="72338"/>
          </a:xfrm>
          <a:prstGeom prst="rect">
            <a:avLst/>
          </a:prstGeom>
        </p:spPr>
      </p:pic>
      <p:graphicFrame>
        <p:nvGraphicFramePr>
          <p:cNvPr id="15" name="Table 14">
            <a:extLst>
              <a:ext uri="{FF2B5EF4-FFF2-40B4-BE49-F238E27FC236}">
                <a16:creationId xmlns:a16="http://schemas.microsoft.com/office/drawing/2014/main" id="{9F498932-4CCF-4B8A-8787-99F5420B02A5}"/>
              </a:ext>
            </a:extLst>
          </p:cNvPr>
          <p:cNvGraphicFramePr>
            <a:graphicFrameLocks noGrp="1"/>
          </p:cNvGraphicFramePr>
          <p:nvPr>
            <p:extLst>
              <p:ext uri="{D42A27DB-BD31-4B8C-83A1-F6EECF244321}">
                <p14:modId xmlns:p14="http://schemas.microsoft.com/office/powerpoint/2010/main" val="968650410"/>
              </p:ext>
            </p:extLst>
          </p:nvPr>
        </p:nvGraphicFramePr>
        <p:xfrm>
          <a:off x="343259" y="764136"/>
          <a:ext cx="9219483" cy="5060341"/>
        </p:xfrm>
        <a:graphic>
          <a:graphicData uri="http://schemas.openxmlformats.org/drawingml/2006/table">
            <a:tbl>
              <a:tblPr>
                <a:tableStyleId>{5C22544A-7EE6-4342-B048-85BDC9FD1C3A}</a:tableStyleId>
              </a:tblPr>
              <a:tblGrid>
                <a:gridCol w="635325">
                  <a:extLst>
                    <a:ext uri="{9D8B030D-6E8A-4147-A177-3AD203B41FA5}">
                      <a16:colId xmlns:a16="http://schemas.microsoft.com/office/drawing/2014/main" val="1430591049"/>
                    </a:ext>
                  </a:extLst>
                </a:gridCol>
                <a:gridCol w="1028159">
                  <a:extLst>
                    <a:ext uri="{9D8B030D-6E8A-4147-A177-3AD203B41FA5}">
                      <a16:colId xmlns:a16="http://schemas.microsoft.com/office/drawing/2014/main" val="4070650845"/>
                    </a:ext>
                  </a:extLst>
                </a:gridCol>
                <a:gridCol w="431657">
                  <a:extLst>
                    <a:ext uri="{9D8B030D-6E8A-4147-A177-3AD203B41FA5}">
                      <a16:colId xmlns:a16="http://schemas.microsoft.com/office/drawing/2014/main" val="3822559252"/>
                    </a:ext>
                  </a:extLst>
                </a:gridCol>
                <a:gridCol w="800100">
                  <a:extLst>
                    <a:ext uri="{9D8B030D-6E8A-4147-A177-3AD203B41FA5}">
                      <a16:colId xmlns:a16="http://schemas.microsoft.com/office/drawing/2014/main" val="1147164303"/>
                    </a:ext>
                  </a:extLst>
                </a:gridCol>
                <a:gridCol w="400050">
                  <a:extLst>
                    <a:ext uri="{9D8B030D-6E8A-4147-A177-3AD203B41FA5}">
                      <a16:colId xmlns:a16="http://schemas.microsoft.com/office/drawing/2014/main" val="3215775113"/>
                    </a:ext>
                  </a:extLst>
                </a:gridCol>
                <a:gridCol w="579736">
                  <a:extLst>
                    <a:ext uri="{9D8B030D-6E8A-4147-A177-3AD203B41FA5}">
                      <a16:colId xmlns:a16="http://schemas.microsoft.com/office/drawing/2014/main" val="1211841547"/>
                    </a:ext>
                  </a:extLst>
                </a:gridCol>
                <a:gridCol w="579736">
                  <a:extLst>
                    <a:ext uri="{9D8B030D-6E8A-4147-A177-3AD203B41FA5}">
                      <a16:colId xmlns:a16="http://schemas.microsoft.com/office/drawing/2014/main" val="3900187392"/>
                    </a:ext>
                  </a:extLst>
                </a:gridCol>
                <a:gridCol w="579736">
                  <a:extLst>
                    <a:ext uri="{9D8B030D-6E8A-4147-A177-3AD203B41FA5}">
                      <a16:colId xmlns:a16="http://schemas.microsoft.com/office/drawing/2014/main" val="2232366708"/>
                    </a:ext>
                  </a:extLst>
                </a:gridCol>
                <a:gridCol w="916480">
                  <a:extLst>
                    <a:ext uri="{9D8B030D-6E8A-4147-A177-3AD203B41FA5}">
                      <a16:colId xmlns:a16="http://schemas.microsoft.com/office/drawing/2014/main" val="3797999754"/>
                    </a:ext>
                  </a:extLst>
                </a:gridCol>
                <a:gridCol w="916480">
                  <a:extLst>
                    <a:ext uri="{9D8B030D-6E8A-4147-A177-3AD203B41FA5}">
                      <a16:colId xmlns:a16="http://schemas.microsoft.com/office/drawing/2014/main" val="2796542388"/>
                    </a:ext>
                  </a:extLst>
                </a:gridCol>
                <a:gridCol w="916480">
                  <a:extLst>
                    <a:ext uri="{9D8B030D-6E8A-4147-A177-3AD203B41FA5}">
                      <a16:colId xmlns:a16="http://schemas.microsoft.com/office/drawing/2014/main" val="1755235504"/>
                    </a:ext>
                  </a:extLst>
                </a:gridCol>
                <a:gridCol w="628390">
                  <a:extLst>
                    <a:ext uri="{9D8B030D-6E8A-4147-A177-3AD203B41FA5}">
                      <a16:colId xmlns:a16="http://schemas.microsoft.com/office/drawing/2014/main" val="945214512"/>
                    </a:ext>
                  </a:extLst>
                </a:gridCol>
                <a:gridCol w="807154">
                  <a:extLst>
                    <a:ext uri="{9D8B030D-6E8A-4147-A177-3AD203B41FA5}">
                      <a16:colId xmlns:a16="http://schemas.microsoft.com/office/drawing/2014/main" val="1668778533"/>
                    </a:ext>
                  </a:extLst>
                </a:gridCol>
              </a:tblGrid>
              <a:tr h="318053">
                <a:tc>
                  <a:txBody>
                    <a:bodyPr/>
                    <a:lstStyle/>
                    <a:p>
                      <a:pPr algn="ctr" fontAlgn="b"/>
                      <a:r>
                        <a:rPr lang="fr-FR" sz="700" u="none" strike="noStrike">
                          <a:effectLst/>
                        </a:rPr>
                        <a:t>Parent company</a:t>
                      </a:r>
                      <a:endParaRPr lang="fr-FR" sz="700" b="1" i="0" u="none" strike="noStrike">
                        <a:solidFill>
                          <a:srgbClr val="000000"/>
                        </a:solidFill>
                        <a:effectLst/>
                        <a:latin typeface="Calibri" panose="020F0502020204030204" pitchFamily="34" charset="0"/>
                      </a:endParaRPr>
                    </a:p>
                  </a:txBody>
                  <a:tcPr marL="1302" marR="1302" marT="1302" marB="0" anchor="ctr">
                    <a:solidFill>
                      <a:schemeClr val="accent5">
                        <a:lumMod val="60000"/>
                        <a:lumOff val="40000"/>
                      </a:schemeClr>
                    </a:solidFill>
                  </a:tcPr>
                </a:tc>
                <a:tc>
                  <a:txBody>
                    <a:bodyPr/>
                    <a:lstStyle/>
                    <a:p>
                      <a:pPr algn="ctr" fontAlgn="b"/>
                      <a:r>
                        <a:rPr lang="fr-FR" sz="700" u="none" strike="noStrike">
                          <a:effectLst/>
                        </a:rPr>
                        <a:t>Company</a:t>
                      </a:r>
                      <a:endParaRPr lang="fr-FR" sz="700" b="1" i="0" u="none" strike="noStrike">
                        <a:solidFill>
                          <a:srgbClr val="000000"/>
                        </a:solidFill>
                        <a:effectLst/>
                        <a:latin typeface="Calibri" panose="020F0502020204030204" pitchFamily="34" charset="0"/>
                      </a:endParaRPr>
                    </a:p>
                  </a:txBody>
                  <a:tcPr marL="1302" marR="1302" marT="1302" marB="0" anchor="ctr">
                    <a:solidFill>
                      <a:schemeClr val="accent5">
                        <a:lumMod val="60000"/>
                        <a:lumOff val="40000"/>
                      </a:schemeClr>
                    </a:solidFill>
                  </a:tcPr>
                </a:tc>
                <a:tc>
                  <a:txBody>
                    <a:bodyPr/>
                    <a:lstStyle/>
                    <a:p>
                      <a:pPr algn="ctr" fontAlgn="b"/>
                      <a:r>
                        <a:rPr lang="fr-FR" sz="700" u="none" strike="noStrike">
                          <a:effectLst/>
                        </a:rPr>
                        <a:t>Model</a:t>
                      </a:r>
                      <a:endParaRPr lang="fr-FR" sz="700" b="1" i="0" u="none" strike="noStrike">
                        <a:solidFill>
                          <a:srgbClr val="000000"/>
                        </a:solidFill>
                        <a:effectLst/>
                        <a:latin typeface="Calibri" panose="020F0502020204030204" pitchFamily="34" charset="0"/>
                      </a:endParaRPr>
                    </a:p>
                  </a:txBody>
                  <a:tcPr marL="1302" marR="1302" marT="1302" marB="0" anchor="ctr">
                    <a:solidFill>
                      <a:schemeClr val="accent5">
                        <a:lumMod val="60000"/>
                        <a:lumOff val="40000"/>
                      </a:schemeClr>
                    </a:solidFill>
                  </a:tcPr>
                </a:tc>
                <a:tc>
                  <a:txBody>
                    <a:bodyPr/>
                    <a:lstStyle/>
                    <a:p>
                      <a:pPr algn="ctr" fontAlgn="b"/>
                      <a:r>
                        <a:rPr lang="fr-FR" sz="700" u="none" strike="noStrike">
                          <a:effectLst/>
                        </a:rPr>
                        <a:t>Business model</a:t>
                      </a:r>
                      <a:endParaRPr lang="fr-FR" sz="700" b="1" i="0" u="none" strike="noStrike">
                        <a:solidFill>
                          <a:srgbClr val="000000"/>
                        </a:solidFill>
                        <a:effectLst/>
                        <a:latin typeface="Calibri" panose="020F0502020204030204" pitchFamily="34" charset="0"/>
                      </a:endParaRPr>
                    </a:p>
                  </a:txBody>
                  <a:tcPr marL="1302" marR="1302" marT="1302" marB="0" anchor="ctr">
                    <a:solidFill>
                      <a:schemeClr val="accent5">
                        <a:lumMod val="60000"/>
                        <a:lumOff val="40000"/>
                      </a:schemeClr>
                    </a:solidFill>
                  </a:tcPr>
                </a:tc>
                <a:tc>
                  <a:txBody>
                    <a:bodyPr/>
                    <a:lstStyle/>
                    <a:p>
                      <a:pPr algn="ctr" fontAlgn="b"/>
                      <a:r>
                        <a:rPr lang="fr-FR" sz="700" u="none" strike="noStrike" kern="1200">
                          <a:solidFill>
                            <a:schemeClr val="dk1"/>
                          </a:solidFill>
                          <a:effectLst/>
                          <a:latin typeface="+mn-lt"/>
                          <a:ea typeface="+mn-ea"/>
                          <a:cs typeface="+mn-cs"/>
                        </a:rPr>
                        <a:t>Profita-bility</a:t>
                      </a:r>
                    </a:p>
                  </a:txBody>
                  <a:tcPr marL="1302" marR="1302" marT="1302" marB="0" anchor="ctr">
                    <a:solidFill>
                      <a:schemeClr val="accent5">
                        <a:lumMod val="60000"/>
                        <a:lumOff val="40000"/>
                      </a:schemeClr>
                    </a:solidFill>
                  </a:tcPr>
                </a:tc>
                <a:tc>
                  <a:txBody>
                    <a:bodyPr/>
                    <a:lstStyle/>
                    <a:p>
                      <a:pPr algn="ctr" fontAlgn="b"/>
                      <a:r>
                        <a:rPr lang="fr-FR" sz="700" u="none" strike="noStrike">
                          <a:effectLst/>
                        </a:rPr>
                        <a:t>Creation</a:t>
                      </a:r>
                      <a:endParaRPr lang="fr-FR" sz="700" b="1" i="0" u="none" strike="noStrike">
                        <a:solidFill>
                          <a:srgbClr val="000000"/>
                        </a:solidFill>
                        <a:effectLst/>
                        <a:latin typeface="Calibri" panose="020F0502020204030204" pitchFamily="34" charset="0"/>
                      </a:endParaRPr>
                    </a:p>
                  </a:txBody>
                  <a:tcPr marL="1302" marR="1302" marT="1302" marB="0" anchor="ctr">
                    <a:solidFill>
                      <a:schemeClr val="accent5">
                        <a:lumMod val="60000"/>
                        <a:lumOff val="40000"/>
                      </a:schemeClr>
                    </a:solidFill>
                  </a:tcPr>
                </a:tc>
                <a:tc>
                  <a:txBody>
                    <a:bodyPr/>
                    <a:lstStyle/>
                    <a:p>
                      <a:pPr algn="ctr" fontAlgn="b"/>
                      <a:r>
                        <a:rPr lang="fr-FR" sz="700" u="none" strike="noStrike">
                          <a:effectLst/>
                        </a:rPr>
                        <a:t>HQ</a:t>
                      </a:r>
                      <a:endParaRPr lang="fr-FR" sz="700" b="1" i="0" u="none" strike="noStrike">
                        <a:solidFill>
                          <a:srgbClr val="000000"/>
                        </a:solidFill>
                        <a:effectLst/>
                        <a:latin typeface="Calibri" panose="020F0502020204030204" pitchFamily="34" charset="0"/>
                      </a:endParaRPr>
                    </a:p>
                  </a:txBody>
                  <a:tcPr marL="1302" marR="1302" marT="1302" marB="0" anchor="ctr">
                    <a:solidFill>
                      <a:schemeClr val="accent5">
                        <a:lumMod val="60000"/>
                        <a:lumOff val="40000"/>
                      </a:schemeClr>
                    </a:solidFill>
                  </a:tcPr>
                </a:tc>
                <a:tc>
                  <a:txBody>
                    <a:bodyPr/>
                    <a:lstStyle/>
                    <a:p>
                      <a:pPr algn="ctr" fontAlgn="b"/>
                      <a:r>
                        <a:rPr lang="fr-FR" sz="700" u="none" strike="noStrike">
                          <a:effectLst/>
                        </a:rPr>
                        <a:t>FTEs</a:t>
                      </a:r>
                      <a:endParaRPr lang="fr-FR" sz="700" b="1" i="0" u="none" strike="noStrike">
                        <a:solidFill>
                          <a:srgbClr val="000000"/>
                        </a:solidFill>
                        <a:effectLst/>
                        <a:latin typeface="Calibri" panose="020F0502020204030204" pitchFamily="34" charset="0"/>
                      </a:endParaRPr>
                    </a:p>
                  </a:txBody>
                  <a:tcPr marL="1302" marR="1302" marT="1302" marB="0" anchor="ctr">
                    <a:solidFill>
                      <a:schemeClr val="accent5">
                        <a:lumMod val="60000"/>
                        <a:lumOff val="40000"/>
                      </a:schemeClr>
                    </a:solidFill>
                  </a:tcPr>
                </a:tc>
                <a:tc>
                  <a:txBody>
                    <a:bodyPr/>
                    <a:lstStyle/>
                    <a:p>
                      <a:pPr algn="ctr" fontAlgn="b"/>
                      <a:r>
                        <a:rPr lang="fr-FR" sz="700" u="none" strike="noStrike">
                          <a:effectLst/>
                        </a:rPr>
                        <a:t>Website monthly traffic (in k)</a:t>
                      </a:r>
                      <a:endParaRPr lang="fr-FR" sz="700" b="1" i="0" u="none" strike="noStrike">
                        <a:solidFill>
                          <a:srgbClr val="000000"/>
                        </a:solidFill>
                        <a:effectLst/>
                        <a:latin typeface="Calibri" panose="020F0502020204030204" pitchFamily="34" charset="0"/>
                      </a:endParaRPr>
                    </a:p>
                  </a:txBody>
                  <a:tcPr marL="1302" marR="1302" marT="1302" marB="0" anchor="ctr">
                    <a:solidFill>
                      <a:schemeClr val="accent5">
                        <a:lumMod val="60000"/>
                        <a:lumOff val="40000"/>
                      </a:schemeClr>
                    </a:solidFill>
                  </a:tcPr>
                </a:tc>
                <a:tc>
                  <a:txBody>
                    <a:bodyPr/>
                    <a:lstStyle/>
                    <a:p>
                      <a:pPr algn="ctr" fontAlgn="b"/>
                      <a:r>
                        <a:rPr lang="fr-FR" sz="700" u="none" strike="noStrike">
                          <a:effectLst/>
                        </a:rPr>
                        <a:t>Total funding (in €m)</a:t>
                      </a:r>
                      <a:endParaRPr lang="fr-FR" sz="700" b="1" i="0" u="none" strike="noStrike">
                        <a:solidFill>
                          <a:srgbClr val="000000"/>
                        </a:solidFill>
                        <a:effectLst/>
                        <a:latin typeface="Calibri" panose="020F0502020204030204" pitchFamily="34" charset="0"/>
                      </a:endParaRPr>
                    </a:p>
                  </a:txBody>
                  <a:tcPr marL="1302" marR="1302" marT="1302" marB="0" anchor="ctr">
                    <a:solidFill>
                      <a:schemeClr val="accent5">
                        <a:lumMod val="60000"/>
                        <a:lumOff val="40000"/>
                      </a:schemeClr>
                    </a:solidFill>
                  </a:tcPr>
                </a:tc>
                <a:tc>
                  <a:txBody>
                    <a:bodyPr/>
                    <a:lstStyle/>
                    <a:p>
                      <a:pPr algn="ctr" fontAlgn="b"/>
                      <a:r>
                        <a:rPr lang="fr-FR" sz="700" u="none" strike="noStrike">
                          <a:effectLst/>
                        </a:rPr>
                        <a:t>Revenue (in €m)</a:t>
                      </a:r>
                      <a:endParaRPr lang="fr-FR" sz="700" b="1" i="0" u="none" strike="noStrike">
                        <a:solidFill>
                          <a:srgbClr val="000000"/>
                        </a:solidFill>
                        <a:effectLst/>
                        <a:latin typeface="Calibri" panose="020F0502020204030204" pitchFamily="34" charset="0"/>
                      </a:endParaRPr>
                    </a:p>
                  </a:txBody>
                  <a:tcPr marL="1302" marR="1302" marT="1302" marB="0" anchor="ctr">
                    <a:solidFill>
                      <a:schemeClr val="accent5">
                        <a:lumMod val="60000"/>
                        <a:lumOff val="40000"/>
                      </a:schemeClr>
                    </a:solidFill>
                  </a:tcPr>
                </a:tc>
                <a:tc>
                  <a:txBody>
                    <a:bodyPr/>
                    <a:lstStyle/>
                    <a:p>
                      <a:pPr algn="ctr" fontAlgn="b"/>
                      <a:r>
                        <a:rPr lang="fr-FR" sz="700" u="none" strike="noStrike">
                          <a:effectLst/>
                        </a:rPr>
                        <a:t># service providers / jobbers</a:t>
                      </a:r>
                      <a:endParaRPr lang="fr-FR" sz="700" b="1" i="0" u="none" strike="noStrike">
                        <a:solidFill>
                          <a:srgbClr val="000000"/>
                        </a:solidFill>
                        <a:effectLst/>
                        <a:latin typeface="Calibri" panose="020F0502020204030204" pitchFamily="34" charset="0"/>
                      </a:endParaRPr>
                    </a:p>
                  </a:txBody>
                  <a:tcPr marL="1302" marR="1302" marT="1302" marB="0" anchor="ctr">
                    <a:solidFill>
                      <a:schemeClr val="accent5">
                        <a:lumMod val="60000"/>
                        <a:lumOff val="40000"/>
                      </a:schemeClr>
                    </a:solidFill>
                  </a:tcPr>
                </a:tc>
                <a:tc>
                  <a:txBody>
                    <a:bodyPr/>
                    <a:lstStyle/>
                    <a:p>
                      <a:pPr algn="ctr" fontAlgn="b"/>
                      <a:r>
                        <a:rPr lang="fr-FR" sz="700" u="none" strike="noStrike">
                          <a:effectLst/>
                        </a:rPr>
                        <a:t># interventions</a:t>
                      </a:r>
                      <a:endParaRPr lang="fr-FR" sz="700" b="1" i="0" u="none" strike="noStrike">
                        <a:solidFill>
                          <a:srgbClr val="000000"/>
                        </a:solidFill>
                        <a:effectLst/>
                        <a:latin typeface="Calibri" panose="020F0502020204030204" pitchFamily="34" charset="0"/>
                      </a:endParaRPr>
                    </a:p>
                  </a:txBody>
                  <a:tcPr marL="1302" marR="1302" marT="1302" marB="0" anchor="ctr">
                    <a:solidFill>
                      <a:schemeClr val="accent5">
                        <a:lumMod val="60000"/>
                        <a:lumOff val="40000"/>
                      </a:schemeClr>
                    </a:solidFill>
                  </a:tcPr>
                </a:tc>
                <a:extLst>
                  <a:ext uri="{0D108BD9-81ED-4DB2-BD59-A6C34878D82A}">
                    <a16:rowId xmlns:a16="http://schemas.microsoft.com/office/drawing/2014/main" val="2545110999"/>
                  </a:ext>
                </a:extLst>
              </a:tr>
              <a:tr h="249421">
                <a:tc>
                  <a:txBody>
                    <a:bodyPr/>
                    <a:lstStyle/>
                    <a:p>
                      <a:pPr algn="ctr" fontAlgn="b"/>
                      <a:r>
                        <a:rPr lang="fr-FR" sz="700" u="none" strike="noStrike">
                          <a:effectLst/>
                        </a:rPr>
                        <a:t> </a:t>
                      </a:r>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tc>
                  <a:txBody>
                    <a:bodyPr/>
                    <a:lstStyle/>
                    <a:p>
                      <a:pPr algn="ctr" fontAlgn="b"/>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tc>
                  <a:txBody>
                    <a:bodyPr/>
                    <a:lstStyle/>
                    <a:p>
                      <a:pPr algn="ctr" fontAlgn="b"/>
                      <a:r>
                        <a:rPr lang="fr-FR" sz="700" u="none" strike="noStrike">
                          <a:effectLst/>
                        </a:rPr>
                        <a:t>B2C</a:t>
                      </a:r>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tc>
                  <a:txBody>
                    <a:bodyPr/>
                    <a:lstStyle/>
                    <a:p>
                      <a:pPr algn="ctr" fontAlgn="b"/>
                      <a:r>
                        <a:rPr lang="fr-FR" sz="700" u="none" strike="noStrike">
                          <a:effectLst/>
                        </a:rPr>
                        <a:t>Com/sub</a:t>
                      </a:r>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tc>
                  <a:txBody>
                    <a:bodyPr/>
                    <a:lstStyle/>
                    <a:p>
                      <a:pPr algn="ctr" fontAlgn="b"/>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tc>
                  <a:txBody>
                    <a:bodyPr/>
                    <a:lstStyle/>
                    <a:p>
                      <a:pPr algn="ctr" fontAlgn="b"/>
                      <a:r>
                        <a:rPr lang="fr-FR" sz="700" u="none" strike="noStrike">
                          <a:effectLst/>
                        </a:rPr>
                        <a:t>2015</a:t>
                      </a:r>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tc>
                  <a:txBody>
                    <a:bodyPr/>
                    <a:lstStyle/>
                    <a:p>
                      <a:pPr algn="ctr" fontAlgn="b"/>
                      <a:r>
                        <a:rPr lang="fr-FR" sz="700" u="none" strike="noStrike">
                          <a:effectLst/>
                        </a:rPr>
                        <a:t>FR</a:t>
                      </a:r>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tc>
                  <a:txBody>
                    <a:bodyPr/>
                    <a:lstStyle/>
                    <a:p>
                      <a:pPr algn="ctr" fontAlgn="b"/>
                      <a:r>
                        <a:rPr lang="fr-FR" sz="700" u="none" strike="noStrike">
                          <a:effectLst/>
                        </a:rPr>
                        <a:t>60</a:t>
                      </a:r>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tc>
                  <a:txBody>
                    <a:bodyPr/>
                    <a:lstStyle/>
                    <a:p>
                      <a:pPr algn="ctr" fontAlgn="b"/>
                      <a:r>
                        <a:rPr lang="fr-FR" sz="700" u="none" strike="noStrike">
                          <a:effectLst/>
                        </a:rPr>
                        <a:t>20</a:t>
                      </a:r>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tc>
                  <a:txBody>
                    <a:bodyPr/>
                    <a:lstStyle/>
                    <a:p>
                      <a:pPr algn="ctr" fontAlgn="b"/>
                      <a:r>
                        <a:rPr lang="fr-FR" sz="700" u="none" strike="noStrike">
                          <a:effectLst/>
                        </a:rPr>
                        <a:t>6.8</a:t>
                      </a:r>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tc>
                  <a:txBody>
                    <a:bodyPr/>
                    <a:lstStyle/>
                    <a:p>
                      <a:pPr algn="ctr" fontAlgn="b"/>
                      <a:r>
                        <a:rPr lang="fr-FR" sz="700" u="none" strike="noStrike">
                          <a:effectLst/>
                        </a:rPr>
                        <a:t>1-2</a:t>
                      </a:r>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tc>
                  <a:txBody>
                    <a:bodyPr/>
                    <a:lstStyle/>
                    <a:p>
                      <a:pPr algn="ctr" fontAlgn="b"/>
                      <a:r>
                        <a:rPr lang="fr-FR" sz="700" u="none" strike="noStrike">
                          <a:effectLst/>
                        </a:rPr>
                        <a:t>6,000</a:t>
                      </a:r>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tc>
                  <a:txBody>
                    <a:bodyPr/>
                    <a:lstStyle/>
                    <a:p>
                      <a:pPr algn="ctr" fontAlgn="b"/>
                      <a:r>
                        <a:rPr lang="fr-FR" sz="700" u="none" strike="noStrike">
                          <a:effectLst/>
                        </a:rPr>
                        <a:t>1,000 (mid 2020)</a:t>
                      </a:r>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extLst>
                  <a:ext uri="{0D108BD9-81ED-4DB2-BD59-A6C34878D82A}">
                    <a16:rowId xmlns:a16="http://schemas.microsoft.com/office/drawing/2014/main" val="2057320569"/>
                  </a:ext>
                </a:extLst>
              </a:tr>
              <a:tr h="249421">
                <a:tc>
                  <a:txBody>
                    <a:bodyPr/>
                    <a:lstStyle/>
                    <a:p>
                      <a:pPr algn="ctr" fontAlgn="b"/>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tc>
                  <a:txBody>
                    <a:bodyPr/>
                    <a:lstStyle/>
                    <a:p>
                      <a:pPr algn="ctr" fontAlgn="b"/>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tc>
                  <a:txBody>
                    <a:bodyPr/>
                    <a:lstStyle/>
                    <a:p>
                      <a:pPr algn="ctr" fontAlgn="b"/>
                      <a:r>
                        <a:rPr lang="fr-FR" sz="700" u="none" strike="noStrike">
                          <a:effectLst/>
                        </a:rPr>
                        <a:t>B2C</a:t>
                      </a:r>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tc>
                  <a:txBody>
                    <a:bodyPr/>
                    <a:lstStyle/>
                    <a:p>
                      <a:pPr algn="ctr" fontAlgn="b"/>
                      <a:r>
                        <a:rPr lang="fr-FR" sz="700" u="none" strike="noStrike">
                          <a:effectLst/>
                        </a:rPr>
                        <a:t>Subscription</a:t>
                      </a:r>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tc>
                  <a:txBody>
                    <a:bodyPr/>
                    <a:lstStyle/>
                    <a:p>
                      <a:pPr algn="ctr" fontAlgn="b"/>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tc>
                  <a:txBody>
                    <a:bodyPr/>
                    <a:lstStyle/>
                    <a:p>
                      <a:pPr algn="ctr" fontAlgn="b"/>
                      <a:r>
                        <a:rPr lang="fr-FR" sz="700" u="none" strike="noStrike">
                          <a:effectLst/>
                        </a:rPr>
                        <a:t>2014</a:t>
                      </a:r>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tc>
                  <a:txBody>
                    <a:bodyPr/>
                    <a:lstStyle/>
                    <a:p>
                      <a:pPr algn="ctr" fontAlgn="b"/>
                      <a:r>
                        <a:rPr lang="fr-FR" sz="700" u="none" strike="noStrike">
                          <a:effectLst/>
                        </a:rPr>
                        <a:t>FR</a:t>
                      </a:r>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tc>
                  <a:txBody>
                    <a:bodyPr/>
                    <a:lstStyle/>
                    <a:p>
                      <a:pPr algn="ctr" fontAlgn="b"/>
                      <a:r>
                        <a:rPr lang="fr-FR" sz="700" u="none" strike="noStrike">
                          <a:effectLst/>
                        </a:rPr>
                        <a:t>&lt;10</a:t>
                      </a:r>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tc>
                  <a:txBody>
                    <a:bodyPr/>
                    <a:lstStyle/>
                    <a:p>
                      <a:pPr algn="ctr" fontAlgn="b"/>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tc>
                  <a:txBody>
                    <a:bodyPr/>
                    <a:lstStyle/>
                    <a:p>
                      <a:pPr algn="ctr" fontAlgn="b"/>
                      <a:r>
                        <a:rPr lang="fr-FR" sz="700" u="none" strike="noStrike">
                          <a:effectLst/>
                        </a:rPr>
                        <a:t>0.5</a:t>
                      </a:r>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tc>
                  <a:txBody>
                    <a:bodyPr/>
                    <a:lstStyle/>
                    <a:p>
                      <a:pPr algn="ctr" fontAlgn="b"/>
                      <a:r>
                        <a:rPr lang="fr-FR" sz="700" u="none" strike="noStrike">
                          <a:effectLst/>
                        </a:rPr>
                        <a:t>1-2</a:t>
                      </a:r>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tc>
                  <a:txBody>
                    <a:bodyPr/>
                    <a:lstStyle/>
                    <a:p>
                      <a:pPr algn="ctr" fontAlgn="b"/>
                      <a:r>
                        <a:rPr lang="fr-FR" sz="700" u="none" strike="noStrike">
                          <a:effectLst/>
                        </a:rPr>
                        <a:t>4,500 pros</a:t>
                      </a:r>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tc>
                  <a:txBody>
                    <a:bodyPr/>
                    <a:lstStyle/>
                    <a:p>
                      <a:pPr algn="ctr" fontAlgn="b"/>
                      <a:r>
                        <a:rPr lang="fr-FR" sz="700" u="none" strike="noStrike">
                          <a:effectLst/>
                        </a:rPr>
                        <a:t> </a:t>
                      </a:r>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extLst>
                  <a:ext uri="{0D108BD9-81ED-4DB2-BD59-A6C34878D82A}">
                    <a16:rowId xmlns:a16="http://schemas.microsoft.com/office/drawing/2014/main" val="3429884989"/>
                  </a:ext>
                </a:extLst>
              </a:tr>
              <a:tr h="249421">
                <a:tc>
                  <a:txBody>
                    <a:bodyPr/>
                    <a:lstStyle/>
                    <a:p>
                      <a:pPr algn="ctr" fontAlgn="b"/>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tc>
                  <a:txBody>
                    <a:bodyPr/>
                    <a:lstStyle/>
                    <a:p>
                      <a:pPr algn="ctr" fontAlgn="b"/>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tc>
                  <a:txBody>
                    <a:bodyPr/>
                    <a:lstStyle/>
                    <a:p>
                      <a:pPr algn="ctr" fontAlgn="b"/>
                      <a:r>
                        <a:rPr lang="fr-FR" sz="700" u="none" strike="noStrike">
                          <a:effectLst/>
                        </a:rPr>
                        <a:t>B2C</a:t>
                      </a:r>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tc>
                  <a:txBody>
                    <a:bodyPr/>
                    <a:lstStyle/>
                    <a:p>
                      <a:pPr algn="ctr" fontAlgn="b"/>
                      <a:r>
                        <a:rPr lang="fr-FR" sz="700" u="none" strike="noStrike">
                          <a:effectLst/>
                        </a:rPr>
                        <a:t>By quotation/Sub</a:t>
                      </a:r>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tc>
                  <a:txBody>
                    <a:bodyPr/>
                    <a:lstStyle/>
                    <a:p>
                      <a:pPr algn="ctr" fontAlgn="b"/>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tc>
                  <a:txBody>
                    <a:bodyPr/>
                    <a:lstStyle/>
                    <a:p>
                      <a:pPr algn="ctr" fontAlgn="b"/>
                      <a:r>
                        <a:rPr lang="fr-FR" sz="700" u="none" strike="noStrike">
                          <a:effectLst/>
                        </a:rPr>
                        <a:t>1999</a:t>
                      </a:r>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tc>
                  <a:txBody>
                    <a:bodyPr/>
                    <a:lstStyle/>
                    <a:p>
                      <a:pPr algn="ctr" fontAlgn="b"/>
                      <a:r>
                        <a:rPr lang="fr-FR" sz="700" u="none" strike="noStrike">
                          <a:effectLst/>
                        </a:rPr>
                        <a:t>FR</a:t>
                      </a:r>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tc>
                  <a:txBody>
                    <a:bodyPr/>
                    <a:lstStyle/>
                    <a:p>
                      <a:pPr algn="ctr" fontAlgn="b"/>
                      <a:r>
                        <a:rPr lang="fr-FR" sz="700" u="none" strike="noStrike">
                          <a:effectLst/>
                        </a:rPr>
                        <a:t> </a:t>
                      </a:r>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tc>
                  <a:txBody>
                    <a:bodyPr/>
                    <a:lstStyle/>
                    <a:p>
                      <a:pPr algn="ctr" fontAlgn="b"/>
                      <a:r>
                        <a:rPr lang="fr-FR" sz="700" u="none" strike="noStrike">
                          <a:effectLst/>
                        </a:rPr>
                        <a:t> </a:t>
                      </a:r>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tc>
                  <a:txBody>
                    <a:bodyPr/>
                    <a:lstStyle/>
                    <a:p>
                      <a:pPr algn="ctr" fontAlgn="b"/>
                      <a:r>
                        <a:rPr lang="fr-FR" sz="700" u="none" strike="noStrike">
                          <a:effectLst/>
                        </a:rPr>
                        <a:t> </a:t>
                      </a:r>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tc>
                  <a:txBody>
                    <a:bodyPr/>
                    <a:lstStyle/>
                    <a:p>
                      <a:pPr algn="ctr" fontAlgn="b"/>
                      <a:r>
                        <a:rPr lang="fr-FR" sz="700" u="none" strike="noStrike">
                          <a:effectLst/>
                        </a:rPr>
                        <a:t> </a:t>
                      </a:r>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tc>
                  <a:txBody>
                    <a:bodyPr/>
                    <a:lstStyle/>
                    <a:p>
                      <a:pPr algn="ctr" fontAlgn="b"/>
                      <a:r>
                        <a:rPr lang="fr-FR" sz="700" u="none" strike="noStrike">
                          <a:effectLst/>
                        </a:rPr>
                        <a:t>25,000</a:t>
                      </a:r>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tc>
                  <a:txBody>
                    <a:bodyPr/>
                    <a:lstStyle/>
                    <a:p>
                      <a:pPr algn="ctr" fontAlgn="b"/>
                      <a:r>
                        <a:rPr lang="fr-FR" sz="700" u="none" strike="noStrike">
                          <a:effectLst/>
                        </a:rPr>
                        <a:t> </a:t>
                      </a:r>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extLst>
                  <a:ext uri="{0D108BD9-81ED-4DB2-BD59-A6C34878D82A}">
                    <a16:rowId xmlns:a16="http://schemas.microsoft.com/office/drawing/2014/main" val="1178919092"/>
                  </a:ext>
                </a:extLst>
              </a:tr>
              <a:tr h="249421">
                <a:tc>
                  <a:txBody>
                    <a:bodyPr/>
                    <a:lstStyle/>
                    <a:p>
                      <a:pPr algn="ctr" fontAlgn="b"/>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tc>
                  <a:txBody>
                    <a:bodyPr/>
                    <a:lstStyle/>
                    <a:p>
                      <a:pPr algn="ctr" fontAlgn="b"/>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tc>
                  <a:txBody>
                    <a:bodyPr/>
                    <a:lstStyle/>
                    <a:p>
                      <a:pPr algn="ctr" fontAlgn="b"/>
                      <a:r>
                        <a:rPr lang="fr-FR" sz="700" u="none" strike="noStrike">
                          <a:effectLst/>
                        </a:rPr>
                        <a:t>B2C</a:t>
                      </a:r>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tc>
                  <a:txBody>
                    <a:bodyPr/>
                    <a:lstStyle/>
                    <a:p>
                      <a:pPr algn="ctr" fontAlgn="b"/>
                      <a:r>
                        <a:rPr lang="fr-FR" sz="700" u="none" strike="noStrike">
                          <a:effectLst/>
                        </a:rPr>
                        <a:t>By quotation/Sub</a:t>
                      </a:r>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tc>
                  <a:txBody>
                    <a:bodyPr/>
                    <a:lstStyle/>
                    <a:p>
                      <a:pPr algn="ctr" fontAlgn="b"/>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tc>
                  <a:txBody>
                    <a:bodyPr/>
                    <a:lstStyle/>
                    <a:p>
                      <a:pPr algn="ctr" fontAlgn="b"/>
                      <a:r>
                        <a:rPr lang="fr-FR" sz="700" u="none" strike="noStrike">
                          <a:effectLst/>
                        </a:rPr>
                        <a:t>2006</a:t>
                      </a:r>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tc>
                  <a:txBody>
                    <a:bodyPr/>
                    <a:lstStyle/>
                    <a:p>
                      <a:pPr algn="ctr" fontAlgn="b"/>
                      <a:r>
                        <a:rPr lang="fr-FR" sz="700" u="none" strike="noStrike">
                          <a:effectLst/>
                        </a:rPr>
                        <a:t>FR</a:t>
                      </a:r>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tc>
                  <a:txBody>
                    <a:bodyPr/>
                    <a:lstStyle/>
                    <a:p>
                      <a:pPr algn="ctr" fontAlgn="b"/>
                      <a:r>
                        <a:rPr lang="fr-FR" sz="700" u="none" strike="noStrike">
                          <a:effectLst/>
                        </a:rPr>
                        <a:t>220</a:t>
                      </a:r>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tc>
                  <a:txBody>
                    <a:bodyPr/>
                    <a:lstStyle/>
                    <a:p>
                      <a:pPr algn="ctr" fontAlgn="b"/>
                      <a:r>
                        <a:rPr lang="fr-FR" sz="700" u="none" strike="noStrike">
                          <a:effectLst/>
                        </a:rPr>
                        <a:t>250</a:t>
                      </a:r>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tc>
                  <a:txBody>
                    <a:bodyPr/>
                    <a:lstStyle/>
                    <a:p>
                      <a:pPr algn="ctr" fontAlgn="b"/>
                      <a:r>
                        <a:rPr lang="fr-FR" sz="700" u="none" strike="noStrike">
                          <a:effectLst/>
                        </a:rPr>
                        <a:t> </a:t>
                      </a:r>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tc>
                  <a:txBody>
                    <a:bodyPr/>
                    <a:lstStyle/>
                    <a:p>
                      <a:pPr algn="ctr" fontAlgn="b"/>
                      <a:r>
                        <a:rPr lang="fr-FR" sz="700" u="none" strike="noStrike">
                          <a:effectLst/>
                        </a:rPr>
                        <a:t>25</a:t>
                      </a:r>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tc>
                  <a:txBody>
                    <a:bodyPr/>
                    <a:lstStyle/>
                    <a:p>
                      <a:pPr algn="ctr" fontAlgn="b"/>
                      <a:r>
                        <a:rPr lang="fr-FR" sz="700" u="none" strike="noStrike">
                          <a:effectLst/>
                        </a:rPr>
                        <a:t>35,000 pros</a:t>
                      </a:r>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tc>
                  <a:txBody>
                    <a:bodyPr/>
                    <a:lstStyle/>
                    <a:p>
                      <a:pPr algn="ctr" fontAlgn="b"/>
                      <a:r>
                        <a:rPr lang="fr-FR" sz="600" u="none" strike="noStrike">
                          <a:effectLst/>
                        </a:rPr>
                        <a:t>100,000 quotations per month</a:t>
                      </a:r>
                      <a:endParaRPr lang="fr-FR" sz="6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extLst>
                  <a:ext uri="{0D108BD9-81ED-4DB2-BD59-A6C34878D82A}">
                    <a16:rowId xmlns:a16="http://schemas.microsoft.com/office/drawing/2014/main" val="3270226805"/>
                  </a:ext>
                </a:extLst>
              </a:tr>
              <a:tr h="249421">
                <a:tc>
                  <a:txBody>
                    <a:bodyPr/>
                    <a:lstStyle/>
                    <a:p>
                      <a:pPr algn="ctr" fontAlgn="b"/>
                      <a:r>
                        <a:rPr lang="fr-FR" sz="700" u="none" strike="noStrike">
                          <a:effectLst/>
                        </a:rPr>
                        <a:t> </a:t>
                      </a:r>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tc>
                  <a:txBody>
                    <a:bodyPr/>
                    <a:lstStyle/>
                    <a:p>
                      <a:pPr algn="ctr" fontAlgn="b"/>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tc>
                  <a:txBody>
                    <a:bodyPr/>
                    <a:lstStyle/>
                    <a:p>
                      <a:pPr algn="ctr" fontAlgn="b"/>
                      <a:r>
                        <a:rPr lang="fr-FR" sz="700" u="none" strike="noStrike">
                          <a:effectLst/>
                        </a:rPr>
                        <a:t>B2C</a:t>
                      </a:r>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tc>
                  <a:txBody>
                    <a:bodyPr/>
                    <a:lstStyle/>
                    <a:p>
                      <a:pPr algn="ctr" fontAlgn="b"/>
                      <a:r>
                        <a:rPr lang="fr-FR" sz="700" u="none" strike="noStrike">
                          <a:effectLst/>
                        </a:rPr>
                        <a:t>Commission</a:t>
                      </a:r>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tc>
                  <a:txBody>
                    <a:bodyPr/>
                    <a:lstStyle/>
                    <a:p>
                      <a:pPr algn="ctr" fontAlgn="b"/>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tc>
                  <a:txBody>
                    <a:bodyPr/>
                    <a:lstStyle/>
                    <a:p>
                      <a:pPr algn="ctr" fontAlgn="b"/>
                      <a:r>
                        <a:rPr lang="fr-FR" sz="700" u="none" strike="noStrike">
                          <a:effectLst/>
                        </a:rPr>
                        <a:t>2017</a:t>
                      </a:r>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tc>
                  <a:txBody>
                    <a:bodyPr/>
                    <a:lstStyle/>
                    <a:p>
                      <a:pPr algn="ctr" fontAlgn="b"/>
                      <a:r>
                        <a:rPr lang="fr-FR" sz="700" u="none" strike="noStrike">
                          <a:effectLst/>
                        </a:rPr>
                        <a:t>FR</a:t>
                      </a:r>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tc>
                  <a:txBody>
                    <a:bodyPr/>
                    <a:lstStyle/>
                    <a:p>
                      <a:pPr algn="ctr" fontAlgn="b"/>
                      <a:r>
                        <a:rPr lang="fr-FR" sz="700" u="none" strike="noStrike">
                          <a:effectLst/>
                        </a:rPr>
                        <a:t>60</a:t>
                      </a:r>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tc>
                  <a:txBody>
                    <a:bodyPr/>
                    <a:lstStyle/>
                    <a:p>
                      <a:pPr algn="ctr" fontAlgn="b"/>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tc>
                  <a:txBody>
                    <a:bodyPr/>
                    <a:lstStyle/>
                    <a:p>
                      <a:pPr algn="ctr" fontAlgn="b"/>
                      <a:r>
                        <a:rPr lang="fr-FR" sz="700" u="none" strike="noStrike">
                          <a:effectLst/>
                        </a:rPr>
                        <a:t>4</a:t>
                      </a:r>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tc>
                  <a:txBody>
                    <a:bodyPr/>
                    <a:lstStyle/>
                    <a:p>
                      <a:pPr algn="ctr" fontAlgn="b"/>
                      <a:r>
                        <a:rPr lang="fr-FR" sz="700" u="none" strike="noStrike">
                          <a:effectLst/>
                        </a:rPr>
                        <a:t> </a:t>
                      </a:r>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tc>
                  <a:txBody>
                    <a:bodyPr/>
                    <a:lstStyle/>
                    <a:p>
                      <a:pPr algn="ctr" fontAlgn="b"/>
                      <a:r>
                        <a:rPr lang="fr-FR" sz="700" u="none" strike="noStrike">
                          <a:effectLst/>
                        </a:rPr>
                        <a:t> </a:t>
                      </a:r>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tc>
                  <a:txBody>
                    <a:bodyPr/>
                    <a:lstStyle/>
                    <a:p>
                      <a:pPr algn="ctr" fontAlgn="b"/>
                      <a:r>
                        <a:rPr lang="fr-FR" sz="700" u="none" strike="noStrike">
                          <a:effectLst/>
                        </a:rPr>
                        <a:t>4,500 (since 2017)</a:t>
                      </a:r>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extLst>
                  <a:ext uri="{0D108BD9-81ED-4DB2-BD59-A6C34878D82A}">
                    <a16:rowId xmlns:a16="http://schemas.microsoft.com/office/drawing/2014/main" val="2125195262"/>
                  </a:ext>
                </a:extLst>
              </a:tr>
              <a:tr h="249421">
                <a:tc>
                  <a:txBody>
                    <a:bodyPr/>
                    <a:lstStyle/>
                    <a:p>
                      <a:pPr algn="ctr" fontAlgn="b"/>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tc>
                  <a:txBody>
                    <a:bodyPr/>
                    <a:lstStyle/>
                    <a:p>
                      <a:pPr algn="ctr" fontAlgn="b"/>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tc>
                  <a:txBody>
                    <a:bodyPr/>
                    <a:lstStyle/>
                    <a:p>
                      <a:pPr algn="ctr" fontAlgn="b"/>
                      <a:r>
                        <a:rPr lang="fr-FR" sz="700" u="none" strike="noStrike">
                          <a:effectLst/>
                        </a:rPr>
                        <a:t>B2C</a:t>
                      </a:r>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tc>
                  <a:txBody>
                    <a:bodyPr/>
                    <a:lstStyle/>
                    <a:p>
                      <a:pPr algn="ctr" fontAlgn="b"/>
                      <a:r>
                        <a:rPr lang="fr-FR" sz="700" u="none" strike="noStrike">
                          <a:effectLst/>
                        </a:rPr>
                        <a:t>Commission</a:t>
                      </a:r>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tc>
                  <a:txBody>
                    <a:bodyPr/>
                    <a:lstStyle/>
                    <a:p>
                      <a:pPr algn="ctr" fontAlgn="b"/>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tc>
                  <a:txBody>
                    <a:bodyPr/>
                    <a:lstStyle/>
                    <a:p>
                      <a:pPr algn="ctr" fontAlgn="b"/>
                      <a:r>
                        <a:rPr lang="fr-FR" sz="700" u="none" strike="noStrike">
                          <a:effectLst/>
                        </a:rPr>
                        <a:t>2013</a:t>
                      </a:r>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tc>
                  <a:txBody>
                    <a:bodyPr/>
                    <a:lstStyle/>
                    <a:p>
                      <a:pPr algn="ctr" fontAlgn="b"/>
                      <a:r>
                        <a:rPr lang="fr-FR" sz="700" u="none" strike="noStrike">
                          <a:effectLst/>
                        </a:rPr>
                        <a:t>FR</a:t>
                      </a:r>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tc>
                  <a:txBody>
                    <a:bodyPr/>
                    <a:lstStyle/>
                    <a:p>
                      <a:pPr algn="ctr" fontAlgn="b"/>
                      <a:r>
                        <a:rPr lang="fr-FR" sz="700" u="none" strike="noStrike">
                          <a:effectLst/>
                        </a:rPr>
                        <a:t>33</a:t>
                      </a:r>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tc>
                  <a:txBody>
                    <a:bodyPr/>
                    <a:lstStyle/>
                    <a:p>
                      <a:pPr algn="ctr" fontAlgn="b"/>
                      <a:r>
                        <a:rPr lang="fr-FR" sz="700" u="none" strike="noStrike">
                          <a:effectLst/>
                        </a:rPr>
                        <a:t>65</a:t>
                      </a:r>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tc>
                  <a:txBody>
                    <a:bodyPr/>
                    <a:lstStyle/>
                    <a:p>
                      <a:pPr algn="ctr" fontAlgn="b"/>
                      <a:r>
                        <a:rPr lang="fr-FR" sz="700" u="none" strike="noStrike">
                          <a:effectLst/>
                        </a:rPr>
                        <a:t>1.7m series A </a:t>
                      </a:r>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tc>
                  <a:txBody>
                    <a:bodyPr/>
                    <a:lstStyle/>
                    <a:p>
                      <a:pPr algn="ctr" fontAlgn="b"/>
                      <a:r>
                        <a:rPr lang="fr-FR" sz="700" u="none" strike="noStrike">
                          <a:effectLst/>
                        </a:rPr>
                        <a:t>1 (2017) </a:t>
                      </a:r>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tc>
                  <a:txBody>
                    <a:bodyPr/>
                    <a:lstStyle/>
                    <a:p>
                      <a:pPr algn="ctr" fontAlgn="b"/>
                      <a:r>
                        <a:rPr lang="fr-FR" sz="700" u="none" strike="noStrike">
                          <a:effectLst/>
                        </a:rPr>
                        <a:t> </a:t>
                      </a:r>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tc>
                  <a:txBody>
                    <a:bodyPr/>
                    <a:lstStyle/>
                    <a:p>
                      <a:pPr algn="ctr" fontAlgn="b"/>
                      <a:r>
                        <a:rPr lang="fr-FR" sz="700" u="none" strike="noStrike">
                          <a:effectLst/>
                        </a:rPr>
                        <a:t> </a:t>
                      </a:r>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extLst>
                  <a:ext uri="{0D108BD9-81ED-4DB2-BD59-A6C34878D82A}">
                    <a16:rowId xmlns:a16="http://schemas.microsoft.com/office/drawing/2014/main" val="1567282639"/>
                  </a:ext>
                </a:extLst>
              </a:tr>
              <a:tr h="249421">
                <a:tc>
                  <a:txBody>
                    <a:bodyPr/>
                    <a:lstStyle/>
                    <a:p>
                      <a:pPr algn="ctr" fontAlgn="b"/>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tc>
                  <a:txBody>
                    <a:bodyPr/>
                    <a:lstStyle/>
                    <a:p>
                      <a:pPr algn="l" fontAlgn="b"/>
                      <a:r>
                        <a:rPr lang="fr-FR" sz="700" b="0" i="0" u="none" strike="noStrike">
                          <a:solidFill>
                            <a:srgbClr val="000000"/>
                          </a:solidFill>
                          <a:effectLst/>
                          <a:latin typeface="Calibri" panose="020F0502020204030204" pitchFamily="34" charset="0"/>
                        </a:rPr>
                        <a:t>Maison Saint Gobain</a:t>
                      </a:r>
                    </a:p>
                  </a:txBody>
                  <a:tcPr marL="1302" marR="1302" marT="1302" marB="0" anchor="ctr">
                    <a:solidFill>
                      <a:schemeClr val="accent5">
                        <a:lumMod val="20000"/>
                        <a:lumOff val="80000"/>
                      </a:schemeClr>
                    </a:solidFill>
                  </a:tcPr>
                </a:tc>
                <a:tc>
                  <a:txBody>
                    <a:bodyPr/>
                    <a:lstStyle/>
                    <a:p>
                      <a:pPr algn="ctr" fontAlgn="b"/>
                      <a:r>
                        <a:rPr lang="fr-FR" sz="700" u="none" strike="noStrike">
                          <a:effectLst/>
                        </a:rPr>
                        <a:t>B2C</a:t>
                      </a:r>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tc>
                  <a:txBody>
                    <a:bodyPr/>
                    <a:lstStyle/>
                    <a:p>
                      <a:pPr algn="ctr" fontAlgn="b"/>
                      <a:r>
                        <a:rPr lang="fr-FR" sz="700" u="none" strike="noStrike">
                          <a:effectLst/>
                        </a:rPr>
                        <a:t>Commission</a:t>
                      </a:r>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tc>
                  <a:txBody>
                    <a:bodyPr/>
                    <a:lstStyle/>
                    <a:p>
                      <a:pPr algn="ctr" fontAlgn="b"/>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tc>
                  <a:txBody>
                    <a:bodyPr/>
                    <a:lstStyle/>
                    <a:p>
                      <a:pPr algn="ctr" fontAlgn="b"/>
                      <a:r>
                        <a:rPr lang="fr-FR" sz="700" u="none" strike="noStrike">
                          <a:effectLst/>
                        </a:rPr>
                        <a:t>2016</a:t>
                      </a:r>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tc>
                  <a:txBody>
                    <a:bodyPr/>
                    <a:lstStyle/>
                    <a:p>
                      <a:pPr algn="ctr" fontAlgn="b"/>
                      <a:r>
                        <a:rPr lang="fr-FR" sz="700" u="none" strike="noStrike">
                          <a:effectLst/>
                        </a:rPr>
                        <a:t>FR</a:t>
                      </a:r>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tc>
                  <a:txBody>
                    <a:bodyPr/>
                    <a:lstStyle/>
                    <a:p>
                      <a:pPr algn="ctr" fontAlgn="b"/>
                      <a:r>
                        <a:rPr lang="fr-FR" sz="700" u="none" strike="noStrike">
                          <a:effectLst/>
                        </a:rPr>
                        <a:t> </a:t>
                      </a:r>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tc>
                  <a:txBody>
                    <a:bodyPr/>
                    <a:lstStyle/>
                    <a:p>
                      <a:pPr algn="ctr" fontAlgn="b"/>
                      <a:r>
                        <a:rPr lang="fr-FR" sz="700" u="none" strike="noStrike">
                          <a:effectLst/>
                        </a:rPr>
                        <a:t>100</a:t>
                      </a:r>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tc>
                  <a:txBody>
                    <a:bodyPr/>
                    <a:lstStyle/>
                    <a:p>
                      <a:pPr algn="ctr" fontAlgn="b"/>
                      <a:r>
                        <a:rPr lang="fr-FR" sz="700" u="none" strike="noStrike">
                          <a:effectLst/>
                        </a:rPr>
                        <a:t> </a:t>
                      </a:r>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tc>
                  <a:txBody>
                    <a:bodyPr/>
                    <a:lstStyle/>
                    <a:p>
                      <a:pPr algn="ctr" fontAlgn="b"/>
                      <a:r>
                        <a:rPr lang="fr-FR" sz="700" u="none" strike="noStrike">
                          <a:effectLst/>
                        </a:rPr>
                        <a:t> </a:t>
                      </a:r>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tc>
                  <a:txBody>
                    <a:bodyPr/>
                    <a:lstStyle/>
                    <a:p>
                      <a:pPr algn="ctr" fontAlgn="b"/>
                      <a:r>
                        <a:rPr lang="fr-FR" sz="700" u="none" strike="noStrike">
                          <a:effectLst/>
                        </a:rPr>
                        <a:t>1,500 pros</a:t>
                      </a:r>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tc>
                  <a:txBody>
                    <a:bodyPr/>
                    <a:lstStyle/>
                    <a:p>
                      <a:pPr algn="ctr" fontAlgn="b"/>
                      <a:r>
                        <a:rPr lang="fr-FR" sz="700" u="none" strike="noStrike">
                          <a:effectLst/>
                        </a:rPr>
                        <a:t> </a:t>
                      </a:r>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extLst>
                  <a:ext uri="{0D108BD9-81ED-4DB2-BD59-A6C34878D82A}">
                    <a16:rowId xmlns:a16="http://schemas.microsoft.com/office/drawing/2014/main" val="3086140846"/>
                  </a:ext>
                </a:extLst>
              </a:tr>
              <a:tr h="249421">
                <a:tc>
                  <a:txBody>
                    <a:bodyPr/>
                    <a:lstStyle/>
                    <a:p>
                      <a:pPr algn="ctr" fontAlgn="b"/>
                      <a:r>
                        <a:rPr lang="fr-FR" sz="700" u="none" strike="noStrike">
                          <a:effectLst/>
                        </a:rPr>
                        <a:t> </a:t>
                      </a:r>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tc>
                  <a:txBody>
                    <a:bodyPr/>
                    <a:lstStyle/>
                    <a:p>
                      <a:pPr algn="ctr" fontAlgn="b"/>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tc>
                  <a:txBody>
                    <a:bodyPr/>
                    <a:lstStyle/>
                    <a:p>
                      <a:pPr algn="ctr" fontAlgn="b"/>
                      <a:r>
                        <a:rPr lang="fr-FR" sz="700" u="none" strike="noStrike">
                          <a:effectLst/>
                        </a:rPr>
                        <a:t>B2C</a:t>
                      </a:r>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tc>
                  <a:txBody>
                    <a:bodyPr/>
                    <a:lstStyle/>
                    <a:p>
                      <a:pPr algn="ctr" fontAlgn="b"/>
                      <a:r>
                        <a:rPr lang="fr-FR" sz="700" u="none" strike="noStrike">
                          <a:effectLst/>
                        </a:rPr>
                        <a:t>Subscription</a:t>
                      </a:r>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tc>
                  <a:txBody>
                    <a:bodyPr/>
                    <a:lstStyle/>
                    <a:p>
                      <a:pPr algn="ctr" fontAlgn="b"/>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tc>
                  <a:txBody>
                    <a:bodyPr/>
                    <a:lstStyle/>
                    <a:p>
                      <a:pPr algn="ctr" fontAlgn="b"/>
                      <a:r>
                        <a:rPr lang="fr-FR" sz="700" u="none" strike="noStrike">
                          <a:effectLst/>
                        </a:rPr>
                        <a:t>2007</a:t>
                      </a:r>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tc>
                  <a:txBody>
                    <a:bodyPr/>
                    <a:lstStyle/>
                    <a:p>
                      <a:pPr algn="ctr" fontAlgn="b"/>
                      <a:r>
                        <a:rPr lang="fr-FR" sz="700" u="none" strike="noStrike">
                          <a:effectLst/>
                        </a:rPr>
                        <a:t>FR</a:t>
                      </a:r>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tc>
                  <a:txBody>
                    <a:bodyPr/>
                    <a:lstStyle/>
                    <a:p>
                      <a:pPr algn="ctr" fontAlgn="b"/>
                      <a:r>
                        <a:rPr lang="fr-FR" sz="700" u="none" strike="noStrike">
                          <a:effectLst/>
                        </a:rPr>
                        <a:t>10</a:t>
                      </a:r>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tc>
                  <a:txBody>
                    <a:bodyPr/>
                    <a:lstStyle/>
                    <a:p>
                      <a:pPr algn="ctr" fontAlgn="b"/>
                      <a:r>
                        <a:rPr lang="fr-FR" sz="700" u="none" strike="noStrike">
                          <a:effectLst/>
                        </a:rPr>
                        <a:t> </a:t>
                      </a:r>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tc>
                  <a:txBody>
                    <a:bodyPr/>
                    <a:lstStyle/>
                    <a:p>
                      <a:pPr algn="ctr" fontAlgn="b"/>
                      <a:r>
                        <a:rPr lang="fr-FR" sz="700" u="none" strike="noStrike">
                          <a:effectLst/>
                        </a:rPr>
                        <a:t> </a:t>
                      </a:r>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tc>
                  <a:txBody>
                    <a:bodyPr/>
                    <a:lstStyle/>
                    <a:p>
                      <a:pPr algn="ctr" fontAlgn="b"/>
                      <a:r>
                        <a:rPr lang="fr-FR" sz="700" u="none" strike="noStrike">
                          <a:effectLst/>
                        </a:rPr>
                        <a:t> </a:t>
                      </a:r>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tc>
                  <a:txBody>
                    <a:bodyPr/>
                    <a:lstStyle/>
                    <a:p>
                      <a:pPr algn="ctr" fontAlgn="b"/>
                      <a:r>
                        <a:rPr lang="fr-FR" sz="700" u="none" strike="noStrike">
                          <a:effectLst/>
                        </a:rPr>
                        <a:t>1,000</a:t>
                      </a:r>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tc>
                  <a:txBody>
                    <a:bodyPr/>
                    <a:lstStyle/>
                    <a:p>
                      <a:pPr algn="ctr" fontAlgn="b"/>
                      <a:r>
                        <a:rPr lang="fr-FR" sz="700" u="none" strike="noStrike">
                          <a:effectLst/>
                        </a:rPr>
                        <a:t>10,000 (total)</a:t>
                      </a:r>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extLst>
                  <a:ext uri="{0D108BD9-81ED-4DB2-BD59-A6C34878D82A}">
                    <a16:rowId xmlns:a16="http://schemas.microsoft.com/office/drawing/2014/main" val="1322626233"/>
                  </a:ext>
                </a:extLst>
              </a:tr>
              <a:tr h="249421">
                <a:tc>
                  <a:txBody>
                    <a:bodyPr/>
                    <a:lstStyle/>
                    <a:p>
                      <a:pPr algn="ctr" fontAlgn="b"/>
                      <a:r>
                        <a:rPr lang="fr-FR" sz="700" u="none" strike="noStrike">
                          <a:effectLst/>
                        </a:rPr>
                        <a:t> </a:t>
                      </a:r>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tc>
                  <a:txBody>
                    <a:bodyPr/>
                    <a:lstStyle/>
                    <a:p>
                      <a:pPr algn="ctr" fontAlgn="b"/>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tc>
                  <a:txBody>
                    <a:bodyPr/>
                    <a:lstStyle/>
                    <a:p>
                      <a:pPr algn="ctr" fontAlgn="b"/>
                      <a:r>
                        <a:rPr lang="fr-FR" sz="700" u="none" strike="noStrike">
                          <a:effectLst/>
                        </a:rPr>
                        <a:t>B2C</a:t>
                      </a:r>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tc>
                  <a:txBody>
                    <a:bodyPr/>
                    <a:lstStyle/>
                    <a:p>
                      <a:pPr algn="ctr" fontAlgn="b"/>
                      <a:r>
                        <a:rPr lang="fr-FR" sz="700" u="none" strike="noStrike">
                          <a:effectLst/>
                        </a:rPr>
                        <a:t>Commission</a:t>
                      </a:r>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tc>
                  <a:txBody>
                    <a:bodyPr/>
                    <a:lstStyle/>
                    <a:p>
                      <a:pPr algn="ctr" fontAlgn="b"/>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tc>
                  <a:txBody>
                    <a:bodyPr/>
                    <a:lstStyle/>
                    <a:p>
                      <a:pPr algn="ctr" fontAlgn="b"/>
                      <a:r>
                        <a:rPr lang="fr-FR" sz="700" u="none" strike="noStrike">
                          <a:effectLst/>
                        </a:rPr>
                        <a:t>2014</a:t>
                      </a:r>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tc>
                  <a:txBody>
                    <a:bodyPr/>
                    <a:lstStyle/>
                    <a:p>
                      <a:pPr algn="ctr" fontAlgn="b"/>
                      <a:r>
                        <a:rPr lang="fr-FR" sz="700" u="none" strike="noStrike">
                          <a:effectLst/>
                        </a:rPr>
                        <a:t>FR</a:t>
                      </a:r>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tc>
                  <a:txBody>
                    <a:bodyPr/>
                    <a:lstStyle/>
                    <a:p>
                      <a:pPr algn="ctr" fontAlgn="b"/>
                      <a:r>
                        <a:rPr lang="fr-FR" sz="700" u="none" strike="noStrike">
                          <a:effectLst/>
                        </a:rPr>
                        <a:t>10</a:t>
                      </a:r>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tc>
                  <a:txBody>
                    <a:bodyPr/>
                    <a:lstStyle/>
                    <a:p>
                      <a:pPr algn="ctr" fontAlgn="b"/>
                      <a:r>
                        <a:rPr lang="fr-FR" sz="700" u="none" strike="noStrike">
                          <a:effectLst/>
                        </a:rPr>
                        <a:t> </a:t>
                      </a:r>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tc>
                  <a:txBody>
                    <a:bodyPr/>
                    <a:lstStyle/>
                    <a:p>
                      <a:pPr algn="ctr" fontAlgn="b"/>
                      <a:r>
                        <a:rPr lang="fr-FR" sz="700" u="none" strike="noStrike">
                          <a:effectLst/>
                        </a:rPr>
                        <a:t> </a:t>
                      </a:r>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tc>
                  <a:txBody>
                    <a:bodyPr/>
                    <a:lstStyle/>
                    <a:p>
                      <a:pPr algn="ctr" fontAlgn="b"/>
                      <a:r>
                        <a:rPr lang="fr-FR" sz="700" u="none" strike="noStrike">
                          <a:effectLst/>
                        </a:rPr>
                        <a:t> </a:t>
                      </a:r>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tc>
                  <a:txBody>
                    <a:bodyPr/>
                    <a:lstStyle/>
                    <a:p>
                      <a:pPr algn="ctr" fontAlgn="b"/>
                      <a:r>
                        <a:rPr lang="fr-FR" sz="700" u="none" strike="noStrike">
                          <a:effectLst/>
                        </a:rPr>
                        <a:t> </a:t>
                      </a:r>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tc>
                  <a:txBody>
                    <a:bodyPr/>
                    <a:lstStyle/>
                    <a:p>
                      <a:pPr algn="ctr" fontAlgn="b"/>
                      <a:r>
                        <a:rPr lang="fr-FR" sz="700" u="none" strike="noStrike">
                          <a:effectLst/>
                        </a:rPr>
                        <a:t>1,400 (in 2017)</a:t>
                      </a:r>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extLst>
                  <a:ext uri="{0D108BD9-81ED-4DB2-BD59-A6C34878D82A}">
                    <a16:rowId xmlns:a16="http://schemas.microsoft.com/office/drawing/2014/main" val="667176200"/>
                  </a:ext>
                </a:extLst>
              </a:tr>
              <a:tr h="249421">
                <a:tc>
                  <a:txBody>
                    <a:bodyPr/>
                    <a:lstStyle/>
                    <a:p>
                      <a:pPr algn="ctr" fontAlgn="b"/>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tc>
                  <a:txBody>
                    <a:bodyPr/>
                    <a:lstStyle/>
                    <a:p>
                      <a:pPr algn="ctr" fontAlgn="b"/>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tc>
                  <a:txBody>
                    <a:bodyPr/>
                    <a:lstStyle/>
                    <a:p>
                      <a:pPr algn="ctr" fontAlgn="b"/>
                      <a:r>
                        <a:rPr lang="fr-FR" sz="700" u="none" strike="noStrike">
                          <a:effectLst/>
                        </a:rPr>
                        <a:t>B2C</a:t>
                      </a:r>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tc>
                  <a:txBody>
                    <a:bodyPr/>
                    <a:lstStyle/>
                    <a:p>
                      <a:pPr algn="ctr" fontAlgn="b"/>
                      <a:r>
                        <a:rPr lang="fr-FR" sz="700" u="none" strike="noStrike">
                          <a:effectLst/>
                        </a:rPr>
                        <a:t>By quotation</a:t>
                      </a:r>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tc>
                  <a:txBody>
                    <a:bodyPr/>
                    <a:lstStyle/>
                    <a:p>
                      <a:pPr algn="ctr" fontAlgn="b"/>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tc>
                  <a:txBody>
                    <a:bodyPr/>
                    <a:lstStyle/>
                    <a:p>
                      <a:pPr algn="ctr" fontAlgn="b"/>
                      <a:r>
                        <a:rPr lang="fr-FR" sz="700" u="none" strike="noStrike">
                          <a:effectLst/>
                        </a:rPr>
                        <a:t>1999</a:t>
                      </a:r>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tc>
                  <a:txBody>
                    <a:bodyPr/>
                    <a:lstStyle/>
                    <a:p>
                      <a:pPr algn="ctr" fontAlgn="b"/>
                      <a:r>
                        <a:rPr lang="fr-FR" sz="700" u="none" strike="noStrike">
                          <a:effectLst/>
                        </a:rPr>
                        <a:t>UK</a:t>
                      </a:r>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tc>
                  <a:txBody>
                    <a:bodyPr/>
                    <a:lstStyle/>
                    <a:p>
                      <a:pPr algn="ctr" fontAlgn="b"/>
                      <a:r>
                        <a:rPr lang="fr-FR" sz="700" u="none" strike="noStrike">
                          <a:effectLst/>
                        </a:rPr>
                        <a:t>60</a:t>
                      </a:r>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tc>
                  <a:txBody>
                    <a:bodyPr/>
                    <a:lstStyle/>
                    <a:p>
                      <a:pPr algn="ctr" fontAlgn="b"/>
                      <a:r>
                        <a:rPr lang="fr-FR" sz="700" u="none" strike="noStrike">
                          <a:effectLst/>
                        </a:rPr>
                        <a:t> </a:t>
                      </a:r>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tc>
                  <a:txBody>
                    <a:bodyPr/>
                    <a:lstStyle/>
                    <a:p>
                      <a:pPr algn="ctr" fontAlgn="b"/>
                      <a:r>
                        <a:rPr lang="fr-FR" sz="700" u="none" strike="noStrike">
                          <a:effectLst/>
                        </a:rPr>
                        <a:t> </a:t>
                      </a:r>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tc>
                  <a:txBody>
                    <a:bodyPr/>
                    <a:lstStyle/>
                    <a:p>
                      <a:pPr algn="ctr" fontAlgn="b"/>
                      <a:r>
                        <a:rPr lang="fr-FR" sz="700" u="none" strike="noStrike">
                          <a:effectLst/>
                        </a:rPr>
                        <a:t> </a:t>
                      </a:r>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tc>
                  <a:txBody>
                    <a:bodyPr/>
                    <a:lstStyle/>
                    <a:p>
                      <a:pPr algn="ctr" fontAlgn="b"/>
                      <a:r>
                        <a:rPr lang="fr-FR" sz="700" u="none" strike="noStrike">
                          <a:effectLst/>
                        </a:rPr>
                        <a:t>2,500</a:t>
                      </a:r>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tc>
                  <a:txBody>
                    <a:bodyPr/>
                    <a:lstStyle/>
                    <a:p>
                      <a:pPr algn="ctr" fontAlgn="b"/>
                      <a:r>
                        <a:rPr lang="fr-FR" sz="600" u="none" strike="noStrike">
                          <a:effectLst/>
                        </a:rPr>
                        <a:t>50,000 quotations per month</a:t>
                      </a:r>
                      <a:endParaRPr lang="fr-FR" sz="6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extLst>
                  <a:ext uri="{0D108BD9-81ED-4DB2-BD59-A6C34878D82A}">
                    <a16:rowId xmlns:a16="http://schemas.microsoft.com/office/drawing/2014/main" val="3499421354"/>
                  </a:ext>
                </a:extLst>
              </a:tr>
              <a:tr h="249421">
                <a:tc>
                  <a:txBody>
                    <a:bodyPr/>
                    <a:lstStyle/>
                    <a:p>
                      <a:pPr algn="ctr" fontAlgn="b"/>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tc>
                  <a:txBody>
                    <a:bodyPr/>
                    <a:lstStyle/>
                    <a:p>
                      <a:pPr algn="ctr" fontAlgn="b"/>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tc>
                  <a:txBody>
                    <a:bodyPr/>
                    <a:lstStyle/>
                    <a:p>
                      <a:pPr algn="ctr" fontAlgn="b"/>
                      <a:r>
                        <a:rPr lang="fr-FR" sz="700" u="none" strike="noStrike">
                          <a:effectLst/>
                        </a:rPr>
                        <a:t>B2C</a:t>
                      </a:r>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tc>
                  <a:txBody>
                    <a:bodyPr/>
                    <a:lstStyle/>
                    <a:p>
                      <a:pPr algn="ctr" fontAlgn="b"/>
                      <a:r>
                        <a:rPr lang="fr-FR" sz="700" u="none" strike="noStrike">
                          <a:effectLst/>
                        </a:rPr>
                        <a:t>Commission</a:t>
                      </a:r>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tc>
                  <a:txBody>
                    <a:bodyPr/>
                    <a:lstStyle/>
                    <a:p>
                      <a:pPr algn="ctr" fontAlgn="b"/>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tc>
                  <a:txBody>
                    <a:bodyPr/>
                    <a:lstStyle/>
                    <a:p>
                      <a:pPr algn="ctr" fontAlgn="b"/>
                      <a:r>
                        <a:rPr lang="fr-FR" sz="700" u="none" strike="noStrike">
                          <a:effectLst/>
                        </a:rPr>
                        <a:t>2014</a:t>
                      </a:r>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tc>
                  <a:txBody>
                    <a:bodyPr/>
                    <a:lstStyle/>
                    <a:p>
                      <a:pPr algn="ctr" fontAlgn="b"/>
                      <a:r>
                        <a:rPr lang="fr-FR" sz="700" u="none" strike="noStrike">
                          <a:effectLst/>
                        </a:rPr>
                        <a:t>FR</a:t>
                      </a:r>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tc>
                  <a:txBody>
                    <a:bodyPr/>
                    <a:lstStyle/>
                    <a:p>
                      <a:pPr algn="ctr" fontAlgn="b"/>
                      <a:r>
                        <a:rPr lang="fr-FR" sz="700" u="none" strike="noStrike">
                          <a:effectLst/>
                        </a:rPr>
                        <a:t>98</a:t>
                      </a:r>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tc>
                  <a:txBody>
                    <a:bodyPr/>
                    <a:lstStyle/>
                    <a:p>
                      <a:pPr algn="ctr" fontAlgn="b"/>
                      <a:r>
                        <a:rPr lang="fr-FR" sz="700" u="none" strike="noStrike">
                          <a:effectLst/>
                        </a:rPr>
                        <a:t> </a:t>
                      </a:r>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tc>
                  <a:txBody>
                    <a:bodyPr/>
                    <a:lstStyle/>
                    <a:p>
                      <a:pPr algn="ctr" fontAlgn="b"/>
                      <a:r>
                        <a:rPr lang="fr-FR" sz="700" u="none" strike="noStrike">
                          <a:effectLst/>
                        </a:rPr>
                        <a:t>2</a:t>
                      </a:r>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tc>
                  <a:txBody>
                    <a:bodyPr/>
                    <a:lstStyle/>
                    <a:p>
                      <a:pPr algn="ctr" fontAlgn="b"/>
                      <a:r>
                        <a:rPr lang="fr-FR" sz="700" u="none" strike="noStrike">
                          <a:effectLst/>
                        </a:rPr>
                        <a:t>100 (2022e)</a:t>
                      </a:r>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tc>
                  <a:txBody>
                    <a:bodyPr/>
                    <a:lstStyle/>
                    <a:p>
                      <a:pPr algn="ctr" fontAlgn="b"/>
                      <a:r>
                        <a:rPr lang="fr-FR" sz="700" u="none" strike="noStrike">
                          <a:effectLst/>
                        </a:rPr>
                        <a:t>1,000 pros</a:t>
                      </a:r>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tc>
                  <a:txBody>
                    <a:bodyPr/>
                    <a:lstStyle/>
                    <a:p>
                      <a:pPr marL="0" indent="0" algn="ctr" fontAlgn="b">
                        <a:buNone/>
                      </a:pPr>
                      <a:r>
                        <a:rPr lang="fr-FR" sz="700" u="none" strike="noStrike">
                          <a:effectLst/>
                        </a:rPr>
                        <a:t>30,000 (in 2018)</a:t>
                      </a:r>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extLst>
                  <a:ext uri="{0D108BD9-81ED-4DB2-BD59-A6C34878D82A}">
                    <a16:rowId xmlns:a16="http://schemas.microsoft.com/office/drawing/2014/main" val="3876561549"/>
                  </a:ext>
                </a:extLst>
              </a:tr>
              <a:tr h="249421">
                <a:tc>
                  <a:txBody>
                    <a:bodyPr/>
                    <a:lstStyle/>
                    <a:p>
                      <a:pPr algn="ctr" fontAlgn="b"/>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tc>
                  <a:txBody>
                    <a:bodyPr/>
                    <a:lstStyle/>
                    <a:p>
                      <a:pPr algn="ctr" fontAlgn="b"/>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tc>
                  <a:txBody>
                    <a:bodyPr/>
                    <a:lstStyle/>
                    <a:p>
                      <a:pPr algn="ctr" fontAlgn="b"/>
                      <a:r>
                        <a:rPr lang="fr-FR" sz="700" u="none" strike="noStrike">
                          <a:effectLst/>
                        </a:rPr>
                        <a:t>B2C/C2C</a:t>
                      </a:r>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tc>
                  <a:txBody>
                    <a:bodyPr/>
                    <a:lstStyle/>
                    <a:p>
                      <a:pPr algn="ctr" fontAlgn="b"/>
                      <a:r>
                        <a:rPr lang="fr-FR" sz="700" u="none" strike="noStrike">
                          <a:effectLst/>
                        </a:rPr>
                        <a:t>Commission</a:t>
                      </a:r>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tc>
                  <a:txBody>
                    <a:bodyPr/>
                    <a:lstStyle/>
                    <a:p>
                      <a:pPr algn="ctr" fontAlgn="b"/>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tc>
                  <a:txBody>
                    <a:bodyPr/>
                    <a:lstStyle/>
                    <a:p>
                      <a:pPr algn="ctr" fontAlgn="b"/>
                      <a:r>
                        <a:rPr lang="fr-FR" sz="700" u="none" strike="noStrike">
                          <a:effectLst/>
                        </a:rPr>
                        <a:t>2012</a:t>
                      </a:r>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tc>
                  <a:txBody>
                    <a:bodyPr/>
                    <a:lstStyle/>
                    <a:p>
                      <a:pPr algn="ctr" fontAlgn="b"/>
                      <a:r>
                        <a:rPr lang="fr-FR" sz="700" u="none" strike="noStrike">
                          <a:effectLst/>
                        </a:rPr>
                        <a:t>FR</a:t>
                      </a:r>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tc>
                  <a:txBody>
                    <a:bodyPr/>
                    <a:lstStyle/>
                    <a:p>
                      <a:pPr algn="ctr" fontAlgn="b"/>
                      <a:r>
                        <a:rPr lang="fr-FR" sz="700" u="none" strike="noStrike">
                          <a:effectLst/>
                        </a:rPr>
                        <a:t>15</a:t>
                      </a:r>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tc>
                  <a:txBody>
                    <a:bodyPr/>
                    <a:lstStyle/>
                    <a:p>
                      <a:pPr algn="ctr" fontAlgn="b"/>
                      <a:r>
                        <a:rPr lang="fr-FR" sz="700" u="none" strike="noStrike">
                          <a:effectLst/>
                        </a:rPr>
                        <a:t>50</a:t>
                      </a:r>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tc>
                  <a:txBody>
                    <a:bodyPr/>
                    <a:lstStyle/>
                    <a:p>
                      <a:pPr algn="ctr" fontAlgn="b"/>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tc>
                  <a:txBody>
                    <a:bodyPr/>
                    <a:lstStyle/>
                    <a:p>
                      <a:pPr algn="ctr" fontAlgn="b"/>
                      <a:r>
                        <a:rPr lang="fr-FR" sz="700" u="none" strike="noStrike">
                          <a:effectLst/>
                        </a:rPr>
                        <a:t>1.1 (2020)</a:t>
                      </a:r>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tc>
                  <a:txBody>
                    <a:bodyPr/>
                    <a:lstStyle/>
                    <a:p>
                      <a:pPr algn="ctr" fontAlgn="b"/>
                      <a:r>
                        <a:rPr lang="fr-FR" sz="700" u="none" strike="noStrike">
                          <a:effectLst/>
                        </a:rPr>
                        <a:t>200,000 incl 5,500 pros</a:t>
                      </a:r>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tc>
                  <a:txBody>
                    <a:bodyPr/>
                    <a:lstStyle/>
                    <a:p>
                      <a:pPr algn="ctr" fontAlgn="b"/>
                      <a:endParaRPr lang="fr-FR" sz="700" b="0" i="0" u="none" strike="noStrike">
                        <a:solidFill>
                          <a:srgbClr val="000000"/>
                        </a:solidFill>
                        <a:effectLst/>
                        <a:highlight>
                          <a:srgbClr val="FFFF00"/>
                        </a:highlight>
                        <a:latin typeface="Calibri" panose="020F0502020204030204" pitchFamily="34" charset="0"/>
                      </a:endParaRPr>
                    </a:p>
                  </a:txBody>
                  <a:tcPr marL="1302" marR="1302" marT="1302" marB="0" anchor="ctr">
                    <a:solidFill>
                      <a:schemeClr val="accent5">
                        <a:lumMod val="20000"/>
                        <a:lumOff val="80000"/>
                      </a:schemeClr>
                    </a:solidFill>
                  </a:tcPr>
                </a:tc>
                <a:extLst>
                  <a:ext uri="{0D108BD9-81ED-4DB2-BD59-A6C34878D82A}">
                    <a16:rowId xmlns:a16="http://schemas.microsoft.com/office/drawing/2014/main" val="181461306"/>
                  </a:ext>
                </a:extLst>
              </a:tr>
              <a:tr h="249421">
                <a:tc>
                  <a:txBody>
                    <a:bodyPr/>
                    <a:lstStyle/>
                    <a:p>
                      <a:pPr algn="ctr" fontAlgn="b"/>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tc>
                  <a:txBody>
                    <a:bodyPr/>
                    <a:lstStyle/>
                    <a:p>
                      <a:pPr algn="ctr" fontAlgn="b"/>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tc>
                  <a:txBody>
                    <a:bodyPr/>
                    <a:lstStyle/>
                    <a:p>
                      <a:pPr algn="ctr" fontAlgn="b"/>
                      <a:r>
                        <a:rPr lang="fr-FR" sz="700" u="none" strike="noStrike">
                          <a:effectLst/>
                        </a:rPr>
                        <a:t>B2C/C2C</a:t>
                      </a:r>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tc>
                  <a:txBody>
                    <a:bodyPr/>
                    <a:lstStyle/>
                    <a:p>
                      <a:pPr algn="ctr" fontAlgn="b"/>
                      <a:r>
                        <a:rPr lang="fr-FR" sz="700" u="none" strike="noStrike">
                          <a:effectLst/>
                        </a:rPr>
                        <a:t>Commission</a:t>
                      </a:r>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tc>
                  <a:txBody>
                    <a:bodyPr/>
                    <a:lstStyle/>
                    <a:p>
                      <a:pPr algn="ctr" fontAlgn="b"/>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tc>
                  <a:txBody>
                    <a:bodyPr/>
                    <a:lstStyle/>
                    <a:p>
                      <a:pPr algn="ctr" fontAlgn="b"/>
                      <a:r>
                        <a:rPr lang="fr-FR" sz="700" u="none" strike="noStrike">
                          <a:effectLst/>
                        </a:rPr>
                        <a:t>2011</a:t>
                      </a:r>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tc>
                  <a:txBody>
                    <a:bodyPr/>
                    <a:lstStyle/>
                    <a:p>
                      <a:pPr algn="ctr" fontAlgn="b"/>
                      <a:r>
                        <a:rPr lang="fr-FR" sz="700" u="none" strike="noStrike">
                          <a:effectLst/>
                        </a:rPr>
                        <a:t>FR</a:t>
                      </a:r>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tc>
                  <a:txBody>
                    <a:bodyPr/>
                    <a:lstStyle/>
                    <a:p>
                      <a:pPr algn="ctr" fontAlgn="b"/>
                      <a:r>
                        <a:rPr lang="fr-FR" sz="700" u="none" strike="noStrike">
                          <a:effectLst/>
                        </a:rPr>
                        <a:t>35</a:t>
                      </a:r>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tc>
                  <a:txBody>
                    <a:bodyPr/>
                    <a:lstStyle/>
                    <a:p>
                      <a:pPr algn="ctr" fontAlgn="b"/>
                      <a:r>
                        <a:rPr lang="fr-FR" sz="700" u="none" strike="noStrike">
                          <a:effectLst/>
                        </a:rPr>
                        <a:t>20</a:t>
                      </a:r>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tc>
                  <a:txBody>
                    <a:bodyPr/>
                    <a:lstStyle/>
                    <a:p>
                      <a:pPr algn="ctr" fontAlgn="b"/>
                      <a:r>
                        <a:rPr lang="fr-FR" sz="700" u="none" strike="noStrike">
                          <a:effectLst/>
                        </a:rPr>
                        <a:t>9</a:t>
                      </a:r>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tc>
                  <a:txBody>
                    <a:bodyPr/>
                    <a:lstStyle/>
                    <a:p>
                      <a:pPr algn="ctr" fontAlgn="b"/>
                      <a:r>
                        <a:rPr lang="fr-FR" sz="700" u="none" strike="noStrike">
                          <a:effectLst/>
                        </a:rPr>
                        <a:t> </a:t>
                      </a:r>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tc>
                  <a:txBody>
                    <a:bodyPr/>
                    <a:lstStyle/>
                    <a:p>
                      <a:pPr algn="ctr" fontAlgn="b"/>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tc>
                  <a:txBody>
                    <a:bodyPr/>
                    <a:lstStyle/>
                    <a:p>
                      <a:pPr algn="ctr" fontAlgn="b"/>
                      <a:r>
                        <a:rPr lang="fr-FR" sz="700" u="none" strike="noStrike">
                          <a:effectLst/>
                        </a:rPr>
                        <a:t> </a:t>
                      </a:r>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extLst>
                  <a:ext uri="{0D108BD9-81ED-4DB2-BD59-A6C34878D82A}">
                    <a16:rowId xmlns:a16="http://schemas.microsoft.com/office/drawing/2014/main" val="3107388366"/>
                  </a:ext>
                </a:extLst>
              </a:tr>
              <a:tr h="249421">
                <a:tc>
                  <a:txBody>
                    <a:bodyPr/>
                    <a:lstStyle/>
                    <a:p>
                      <a:pPr algn="ctr" fontAlgn="b"/>
                      <a:r>
                        <a:rPr lang="fr-FR" sz="700" u="none" strike="noStrike">
                          <a:effectLst/>
                        </a:rPr>
                        <a:t> </a:t>
                      </a:r>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tc>
                  <a:txBody>
                    <a:bodyPr/>
                    <a:lstStyle/>
                    <a:p>
                      <a:pPr algn="ctr" fontAlgn="b"/>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tc>
                  <a:txBody>
                    <a:bodyPr/>
                    <a:lstStyle/>
                    <a:p>
                      <a:pPr algn="ctr" fontAlgn="b"/>
                      <a:r>
                        <a:rPr lang="fr-FR" sz="700" u="none" strike="noStrike">
                          <a:effectLst/>
                        </a:rPr>
                        <a:t>B2C/C2C</a:t>
                      </a:r>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tc>
                  <a:txBody>
                    <a:bodyPr/>
                    <a:lstStyle/>
                    <a:p>
                      <a:pPr algn="ctr" fontAlgn="b"/>
                      <a:r>
                        <a:rPr lang="fr-FR" sz="700" u="none" strike="noStrike">
                          <a:effectLst/>
                        </a:rPr>
                        <a:t>Subscription</a:t>
                      </a:r>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tc>
                  <a:txBody>
                    <a:bodyPr/>
                    <a:lstStyle/>
                    <a:p>
                      <a:pPr algn="ctr" fontAlgn="b"/>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tc>
                  <a:txBody>
                    <a:bodyPr/>
                    <a:lstStyle/>
                    <a:p>
                      <a:pPr algn="ctr" fontAlgn="b"/>
                      <a:r>
                        <a:rPr lang="fr-FR" sz="700" u="none" strike="noStrike">
                          <a:effectLst/>
                        </a:rPr>
                        <a:t>2006</a:t>
                      </a:r>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tc>
                  <a:txBody>
                    <a:bodyPr/>
                    <a:lstStyle/>
                    <a:p>
                      <a:pPr algn="ctr" fontAlgn="b"/>
                      <a:r>
                        <a:rPr lang="fr-FR" sz="700" u="none" strike="noStrike">
                          <a:effectLst/>
                        </a:rPr>
                        <a:t>FR</a:t>
                      </a:r>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tc>
                  <a:txBody>
                    <a:bodyPr/>
                    <a:lstStyle/>
                    <a:p>
                      <a:pPr algn="ctr" fontAlgn="b"/>
                      <a:r>
                        <a:rPr lang="fr-FR" sz="700" u="none" strike="noStrike">
                          <a:effectLst/>
                        </a:rPr>
                        <a:t>60</a:t>
                      </a:r>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tc>
                  <a:txBody>
                    <a:bodyPr/>
                    <a:lstStyle/>
                    <a:p>
                      <a:pPr algn="ctr" fontAlgn="b"/>
                      <a:r>
                        <a:rPr lang="fr-FR" sz="700" u="none" strike="noStrike">
                          <a:effectLst/>
                        </a:rPr>
                        <a:t>200</a:t>
                      </a:r>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tc>
                  <a:txBody>
                    <a:bodyPr/>
                    <a:lstStyle/>
                    <a:p>
                      <a:pPr algn="ctr" fontAlgn="b"/>
                      <a:r>
                        <a:rPr lang="fr-FR" sz="700" u="none" strike="noStrike">
                          <a:effectLst/>
                        </a:rPr>
                        <a:t> </a:t>
                      </a:r>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tc>
                  <a:txBody>
                    <a:bodyPr/>
                    <a:lstStyle/>
                    <a:p>
                      <a:pPr algn="ctr" fontAlgn="b"/>
                      <a:r>
                        <a:rPr lang="fr-FR" sz="700" u="none" strike="noStrike">
                          <a:effectLst/>
                        </a:rPr>
                        <a:t>5 (2017)</a:t>
                      </a:r>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tc>
                  <a:txBody>
                    <a:bodyPr/>
                    <a:lstStyle/>
                    <a:p>
                      <a:pPr algn="ctr" fontAlgn="b"/>
                      <a:r>
                        <a:rPr lang="fr-FR" sz="700" u="none" strike="noStrike">
                          <a:effectLst/>
                        </a:rPr>
                        <a:t>20,000 pros</a:t>
                      </a:r>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tc>
                  <a:txBody>
                    <a:bodyPr/>
                    <a:lstStyle/>
                    <a:p>
                      <a:pPr algn="ctr" fontAlgn="b"/>
                      <a:r>
                        <a:rPr lang="fr-FR" sz="700" u="none" strike="noStrike">
                          <a:effectLst/>
                        </a:rPr>
                        <a:t>300,000 (since 2006)</a:t>
                      </a:r>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extLst>
                  <a:ext uri="{0D108BD9-81ED-4DB2-BD59-A6C34878D82A}">
                    <a16:rowId xmlns:a16="http://schemas.microsoft.com/office/drawing/2014/main" val="2842234597"/>
                  </a:ext>
                </a:extLst>
              </a:tr>
              <a:tr h="249421">
                <a:tc>
                  <a:txBody>
                    <a:bodyPr/>
                    <a:lstStyle/>
                    <a:p>
                      <a:pPr algn="ctr" fontAlgn="b"/>
                      <a:r>
                        <a:rPr lang="fr-FR" sz="700" u="none" strike="noStrike">
                          <a:effectLst/>
                        </a:rPr>
                        <a:t> </a:t>
                      </a:r>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tc>
                  <a:txBody>
                    <a:bodyPr/>
                    <a:lstStyle/>
                    <a:p>
                      <a:pPr algn="ctr" fontAlgn="b"/>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tc>
                  <a:txBody>
                    <a:bodyPr/>
                    <a:lstStyle/>
                    <a:p>
                      <a:pPr algn="ctr" fontAlgn="b"/>
                      <a:r>
                        <a:rPr lang="fr-FR" sz="700" u="none" strike="noStrike">
                          <a:effectLst/>
                        </a:rPr>
                        <a:t>B2C/C2C</a:t>
                      </a:r>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tc>
                  <a:txBody>
                    <a:bodyPr/>
                    <a:lstStyle/>
                    <a:p>
                      <a:pPr algn="ctr" fontAlgn="b"/>
                      <a:r>
                        <a:rPr lang="fr-FR" sz="700" u="none" strike="noStrike">
                          <a:effectLst/>
                        </a:rPr>
                        <a:t>Commission</a:t>
                      </a:r>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tc>
                  <a:txBody>
                    <a:bodyPr/>
                    <a:lstStyle/>
                    <a:p>
                      <a:pPr algn="ctr" fontAlgn="b"/>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tc>
                  <a:txBody>
                    <a:bodyPr/>
                    <a:lstStyle/>
                    <a:p>
                      <a:pPr algn="ctr" fontAlgn="b"/>
                      <a:r>
                        <a:rPr lang="fr-FR" sz="700" u="none" strike="noStrike">
                          <a:effectLst/>
                        </a:rPr>
                        <a:t>2012</a:t>
                      </a:r>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tc>
                  <a:txBody>
                    <a:bodyPr/>
                    <a:lstStyle/>
                    <a:p>
                      <a:pPr algn="ctr" fontAlgn="b"/>
                      <a:r>
                        <a:rPr lang="fr-FR" sz="700" u="none" strike="noStrike">
                          <a:effectLst/>
                        </a:rPr>
                        <a:t>FR</a:t>
                      </a:r>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tc>
                  <a:txBody>
                    <a:bodyPr/>
                    <a:lstStyle/>
                    <a:p>
                      <a:pPr algn="ctr" fontAlgn="b"/>
                      <a:r>
                        <a:rPr lang="fr-FR" sz="700" u="none" strike="noStrike">
                          <a:effectLst/>
                        </a:rPr>
                        <a:t>20</a:t>
                      </a:r>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tc>
                  <a:txBody>
                    <a:bodyPr/>
                    <a:lstStyle/>
                    <a:p>
                      <a:pPr algn="ctr" fontAlgn="b"/>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tc>
                  <a:txBody>
                    <a:bodyPr/>
                    <a:lstStyle/>
                    <a:p>
                      <a:pPr algn="ctr" fontAlgn="b"/>
                      <a:r>
                        <a:rPr lang="fr-FR" sz="700" u="none" strike="noStrike">
                          <a:effectLst/>
                        </a:rPr>
                        <a:t>1.1</a:t>
                      </a:r>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tc>
                  <a:txBody>
                    <a:bodyPr/>
                    <a:lstStyle/>
                    <a:p>
                      <a:pPr algn="ctr" fontAlgn="b"/>
                      <a:r>
                        <a:rPr lang="fr-FR" sz="700" u="none" strike="noStrike">
                          <a:effectLst/>
                        </a:rPr>
                        <a:t> </a:t>
                      </a:r>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tc>
                  <a:txBody>
                    <a:bodyPr/>
                    <a:lstStyle/>
                    <a:p>
                      <a:pPr marL="0" algn="ctr" defTabSz="990570" rtl="0" eaLnBrk="1" fontAlgn="b" latinLnBrk="0" hangingPunct="1"/>
                      <a:r>
                        <a:rPr lang="fr-FR" sz="700" u="none" strike="noStrike" kern="1200">
                          <a:solidFill>
                            <a:schemeClr val="dk1"/>
                          </a:solidFill>
                          <a:effectLst/>
                          <a:latin typeface="+mn-lt"/>
                          <a:ea typeface="+mn-ea"/>
                          <a:cs typeface="+mn-cs"/>
                        </a:rPr>
                        <a:t>14,000</a:t>
                      </a:r>
                    </a:p>
                  </a:txBody>
                  <a:tcPr marL="1302" marR="1302" marT="1302" marB="0" anchor="ctr">
                    <a:solidFill>
                      <a:schemeClr val="accent5">
                        <a:lumMod val="20000"/>
                        <a:lumOff val="80000"/>
                      </a:schemeClr>
                    </a:solidFill>
                  </a:tcPr>
                </a:tc>
                <a:tc>
                  <a:txBody>
                    <a:bodyPr/>
                    <a:lstStyle/>
                    <a:p>
                      <a:pPr algn="ctr" fontAlgn="b"/>
                      <a:r>
                        <a:rPr lang="fr-FR" sz="700" u="none" strike="noStrike">
                          <a:effectLst/>
                        </a:rPr>
                        <a:t>500,000 (total)</a:t>
                      </a:r>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extLst>
                  <a:ext uri="{0D108BD9-81ED-4DB2-BD59-A6C34878D82A}">
                    <a16:rowId xmlns:a16="http://schemas.microsoft.com/office/drawing/2014/main" val="1330001478"/>
                  </a:ext>
                </a:extLst>
              </a:tr>
              <a:tr h="249421">
                <a:tc>
                  <a:txBody>
                    <a:bodyPr/>
                    <a:lstStyle/>
                    <a:p>
                      <a:pPr algn="ctr" fontAlgn="b"/>
                      <a:r>
                        <a:rPr lang="fr-FR" sz="700" u="none" strike="noStrike">
                          <a:effectLst/>
                        </a:rPr>
                        <a:t> </a:t>
                      </a:r>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tc>
                  <a:txBody>
                    <a:bodyPr/>
                    <a:lstStyle/>
                    <a:p>
                      <a:pPr algn="ctr" fontAlgn="b"/>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tc>
                  <a:txBody>
                    <a:bodyPr/>
                    <a:lstStyle/>
                    <a:p>
                      <a:pPr algn="ctr" fontAlgn="b"/>
                      <a:r>
                        <a:rPr lang="fr-FR" sz="700" u="none" strike="noStrike">
                          <a:effectLst/>
                        </a:rPr>
                        <a:t>C2C</a:t>
                      </a:r>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tc>
                  <a:txBody>
                    <a:bodyPr/>
                    <a:lstStyle/>
                    <a:p>
                      <a:pPr algn="ctr" fontAlgn="b"/>
                      <a:r>
                        <a:rPr lang="fr-FR" sz="700" u="none" strike="noStrike">
                          <a:effectLst/>
                        </a:rPr>
                        <a:t>Commission</a:t>
                      </a:r>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tc>
                  <a:txBody>
                    <a:bodyPr/>
                    <a:lstStyle/>
                    <a:p>
                      <a:pPr algn="ctr" fontAlgn="b"/>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tc>
                  <a:txBody>
                    <a:bodyPr/>
                    <a:lstStyle/>
                    <a:p>
                      <a:pPr algn="ctr" fontAlgn="b"/>
                      <a:r>
                        <a:rPr lang="fr-FR" sz="700" u="none" strike="noStrike">
                          <a:effectLst/>
                        </a:rPr>
                        <a:t>2015</a:t>
                      </a:r>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tc>
                  <a:txBody>
                    <a:bodyPr/>
                    <a:lstStyle/>
                    <a:p>
                      <a:pPr algn="ctr" fontAlgn="b"/>
                      <a:r>
                        <a:rPr lang="fr-FR" sz="700" u="none" strike="noStrike">
                          <a:effectLst/>
                        </a:rPr>
                        <a:t>FR</a:t>
                      </a:r>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tc>
                  <a:txBody>
                    <a:bodyPr/>
                    <a:lstStyle/>
                    <a:p>
                      <a:pPr algn="ctr" fontAlgn="b"/>
                      <a:r>
                        <a:rPr lang="fr-FR" sz="700" u="none" strike="noStrike">
                          <a:effectLst/>
                        </a:rPr>
                        <a:t>10 à 50</a:t>
                      </a:r>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tc>
                  <a:txBody>
                    <a:bodyPr/>
                    <a:lstStyle/>
                    <a:p>
                      <a:pPr algn="ctr" fontAlgn="b"/>
                      <a:r>
                        <a:rPr lang="fr-FR" sz="700" u="none" strike="noStrike">
                          <a:effectLst/>
                        </a:rPr>
                        <a:t> </a:t>
                      </a:r>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tc>
                  <a:txBody>
                    <a:bodyPr/>
                    <a:lstStyle/>
                    <a:p>
                      <a:pPr algn="ctr" fontAlgn="b"/>
                      <a:r>
                        <a:rPr lang="fr-FR" sz="700" u="none" strike="noStrike">
                          <a:effectLst/>
                        </a:rPr>
                        <a:t> </a:t>
                      </a:r>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tc>
                  <a:txBody>
                    <a:bodyPr/>
                    <a:lstStyle/>
                    <a:p>
                      <a:pPr algn="ctr" fontAlgn="b"/>
                      <a:r>
                        <a:rPr lang="fr-FR" sz="700" u="none" strike="noStrike">
                          <a:effectLst/>
                        </a:rPr>
                        <a:t> </a:t>
                      </a:r>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tc>
                  <a:txBody>
                    <a:bodyPr/>
                    <a:lstStyle/>
                    <a:p>
                      <a:pPr algn="ctr" fontAlgn="b"/>
                      <a:r>
                        <a:rPr lang="fr-FR" sz="700" u="none" strike="noStrike">
                          <a:effectLst/>
                        </a:rPr>
                        <a:t>300</a:t>
                      </a:r>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tc>
                  <a:txBody>
                    <a:bodyPr/>
                    <a:lstStyle/>
                    <a:p>
                      <a:pPr algn="ctr" fontAlgn="b"/>
                      <a:r>
                        <a:rPr lang="fr-FR" sz="700" u="none" strike="noStrike">
                          <a:effectLst/>
                        </a:rPr>
                        <a:t>50,000 (total)</a:t>
                      </a:r>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extLst>
                  <a:ext uri="{0D108BD9-81ED-4DB2-BD59-A6C34878D82A}">
                    <a16:rowId xmlns:a16="http://schemas.microsoft.com/office/drawing/2014/main" val="2951750571"/>
                  </a:ext>
                </a:extLst>
              </a:tr>
              <a:tr h="249421">
                <a:tc>
                  <a:txBody>
                    <a:bodyPr/>
                    <a:lstStyle/>
                    <a:p>
                      <a:pPr algn="ctr" fontAlgn="b"/>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tc>
                  <a:txBody>
                    <a:bodyPr/>
                    <a:lstStyle/>
                    <a:p>
                      <a:pPr algn="ctr" fontAlgn="b"/>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tc>
                  <a:txBody>
                    <a:bodyPr/>
                    <a:lstStyle/>
                    <a:p>
                      <a:pPr algn="ctr" fontAlgn="b"/>
                      <a:r>
                        <a:rPr lang="fr-FR" sz="700" u="none" strike="noStrike">
                          <a:effectLst/>
                        </a:rPr>
                        <a:t>C2C</a:t>
                      </a:r>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tc>
                  <a:txBody>
                    <a:bodyPr/>
                    <a:lstStyle/>
                    <a:p>
                      <a:pPr algn="ctr" fontAlgn="b"/>
                      <a:r>
                        <a:rPr lang="fr-FR" sz="700" u="none" strike="noStrike">
                          <a:effectLst/>
                        </a:rPr>
                        <a:t>Commission</a:t>
                      </a:r>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tc>
                  <a:txBody>
                    <a:bodyPr/>
                    <a:lstStyle/>
                    <a:p>
                      <a:pPr algn="ctr" fontAlgn="b"/>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tc>
                  <a:txBody>
                    <a:bodyPr/>
                    <a:lstStyle/>
                    <a:p>
                      <a:pPr algn="ctr" fontAlgn="b"/>
                      <a:r>
                        <a:rPr lang="fr-FR" sz="700" u="none" strike="noStrike">
                          <a:effectLst/>
                        </a:rPr>
                        <a:t>2008</a:t>
                      </a:r>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tc>
                  <a:txBody>
                    <a:bodyPr/>
                    <a:lstStyle/>
                    <a:p>
                      <a:pPr algn="ctr" fontAlgn="b"/>
                      <a:r>
                        <a:rPr lang="fr-FR" sz="700" u="none" strike="noStrike">
                          <a:effectLst/>
                        </a:rPr>
                        <a:t>US</a:t>
                      </a:r>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tc>
                  <a:txBody>
                    <a:bodyPr/>
                    <a:lstStyle/>
                    <a:p>
                      <a:pPr algn="ctr" fontAlgn="b"/>
                      <a:r>
                        <a:rPr lang="fr-FR" sz="700" u="none" strike="noStrike">
                          <a:effectLst/>
                        </a:rPr>
                        <a:t>50-100</a:t>
                      </a:r>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tc>
                  <a:txBody>
                    <a:bodyPr/>
                    <a:lstStyle/>
                    <a:p>
                      <a:pPr algn="ctr" fontAlgn="b"/>
                      <a:r>
                        <a:rPr lang="fr-FR" sz="700" u="none" strike="noStrike">
                          <a:effectLst/>
                        </a:rPr>
                        <a:t> 15 (.fr)</a:t>
                      </a:r>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tc>
                  <a:txBody>
                    <a:bodyPr/>
                    <a:lstStyle/>
                    <a:p>
                      <a:pPr algn="ctr" fontAlgn="b"/>
                      <a:r>
                        <a:rPr lang="fr-FR" sz="700" u="none" strike="noStrike">
                          <a:effectLst/>
                        </a:rPr>
                        <a:t>37</a:t>
                      </a:r>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tc>
                  <a:txBody>
                    <a:bodyPr/>
                    <a:lstStyle/>
                    <a:p>
                      <a:pPr algn="ctr" fontAlgn="b"/>
                      <a:r>
                        <a:rPr lang="fr-FR" sz="700" u="none" strike="noStrike">
                          <a:effectLst/>
                        </a:rPr>
                        <a:t> </a:t>
                      </a:r>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tc>
                  <a:txBody>
                    <a:bodyPr/>
                    <a:lstStyle/>
                    <a:p>
                      <a:pPr algn="ctr" fontAlgn="b"/>
                      <a:r>
                        <a:rPr lang="fr-FR" sz="700" u="none" strike="noStrike">
                          <a:effectLst/>
                        </a:rPr>
                        <a:t>60,000</a:t>
                      </a:r>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tc>
                  <a:txBody>
                    <a:bodyPr/>
                    <a:lstStyle/>
                    <a:p>
                      <a:pPr algn="ctr" fontAlgn="b"/>
                      <a:r>
                        <a:rPr lang="fr-FR" sz="700" u="none" strike="noStrike">
                          <a:effectLst/>
                        </a:rPr>
                        <a:t> </a:t>
                      </a:r>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extLst>
                  <a:ext uri="{0D108BD9-81ED-4DB2-BD59-A6C34878D82A}">
                    <a16:rowId xmlns:a16="http://schemas.microsoft.com/office/drawing/2014/main" val="1578589000"/>
                  </a:ext>
                </a:extLst>
              </a:tr>
              <a:tr h="249421">
                <a:tc>
                  <a:txBody>
                    <a:bodyPr/>
                    <a:lstStyle/>
                    <a:p>
                      <a:pPr algn="ctr" fontAlgn="b"/>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tc>
                  <a:txBody>
                    <a:bodyPr/>
                    <a:lstStyle/>
                    <a:p>
                      <a:pPr algn="ctr" fontAlgn="b"/>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tc>
                  <a:txBody>
                    <a:bodyPr/>
                    <a:lstStyle/>
                    <a:p>
                      <a:pPr algn="ctr" fontAlgn="b"/>
                      <a:r>
                        <a:rPr lang="fr-FR" sz="700" u="none" strike="noStrike">
                          <a:effectLst/>
                        </a:rPr>
                        <a:t>C2C</a:t>
                      </a:r>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tc>
                  <a:txBody>
                    <a:bodyPr/>
                    <a:lstStyle/>
                    <a:p>
                      <a:pPr algn="ctr" fontAlgn="b"/>
                      <a:r>
                        <a:rPr lang="fr-FR" sz="700" u="none" strike="noStrike">
                          <a:effectLst/>
                        </a:rPr>
                        <a:t>Commission</a:t>
                      </a:r>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tc>
                  <a:txBody>
                    <a:bodyPr/>
                    <a:lstStyle/>
                    <a:p>
                      <a:pPr algn="ctr" fontAlgn="b"/>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tc>
                  <a:txBody>
                    <a:bodyPr/>
                    <a:lstStyle/>
                    <a:p>
                      <a:pPr algn="ctr" fontAlgn="b"/>
                      <a:r>
                        <a:rPr lang="fr-FR" sz="700" u="none" strike="noStrike">
                          <a:effectLst/>
                        </a:rPr>
                        <a:t>2014</a:t>
                      </a:r>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tc>
                  <a:txBody>
                    <a:bodyPr/>
                    <a:lstStyle/>
                    <a:p>
                      <a:pPr algn="ctr" fontAlgn="b"/>
                      <a:r>
                        <a:rPr lang="fr-FR" sz="700" u="none" strike="noStrike">
                          <a:effectLst/>
                        </a:rPr>
                        <a:t>FR</a:t>
                      </a:r>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tc>
                  <a:txBody>
                    <a:bodyPr/>
                    <a:lstStyle/>
                    <a:p>
                      <a:pPr algn="ctr" fontAlgn="b"/>
                      <a:r>
                        <a:rPr lang="fr-FR" sz="700" u="none" strike="noStrike">
                          <a:effectLst/>
                        </a:rPr>
                        <a:t>50</a:t>
                      </a:r>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tc>
                  <a:txBody>
                    <a:bodyPr/>
                    <a:lstStyle/>
                    <a:p>
                      <a:pPr algn="ctr" fontAlgn="b"/>
                      <a:r>
                        <a:rPr lang="fr-FR" sz="700" u="none" strike="noStrike">
                          <a:effectLst/>
                        </a:rPr>
                        <a:t> </a:t>
                      </a:r>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tc>
                  <a:txBody>
                    <a:bodyPr/>
                    <a:lstStyle/>
                    <a:p>
                      <a:pPr algn="ctr" fontAlgn="b"/>
                      <a:r>
                        <a:rPr lang="fr-FR" sz="700" u="none" strike="noStrike">
                          <a:effectLst/>
                        </a:rPr>
                        <a:t>1.5</a:t>
                      </a:r>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tc>
                  <a:txBody>
                    <a:bodyPr/>
                    <a:lstStyle/>
                    <a:p>
                      <a:pPr algn="ctr" fontAlgn="b"/>
                      <a:r>
                        <a:rPr lang="fr-FR" sz="700" u="none" strike="noStrike">
                          <a:effectLst/>
                        </a:rPr>
                        <a:t> </a:t>
                      </a:r>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tc>
                  <a:txBody>
                    <a:bodyPr/>
                    <a:lstStyle/>
                    <a:p>
                      <a:pPr algn="ctr" fontAlgn="b"/>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tc>
                  <a:txBody>
                    <a:bodyPr/>
                    <a:lstStyle/>
                    <a:p>
                      <a:pPr algn="ctr" fontAlgn="b"/>
                      <a:r>
                        <a:rPr lang="fr-FR" sz="700" u="none" strike="noStrike">
                          <a:effectLst/>
                        </a:rPr>
                        <a:t>58,000 (in 2020)</a:t>
                      </a:r>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extLst>
                  <a:ext uri="{0D108BD9-81ED-4DB2-BD59-A6C34878D82A}">
                    <a16:rowId xmlns:a16="http://schemas.microsoft.com/office/drawing/2014/main" val="2793708210"/>
                  </a:ext>
                </a:extLst>
              </a:tr>
              <a:tr h="249421">
                <a:tc>
                  <a:txBody>
                    <a:bodyPr/>
                    <a:lstStyle/>
                    <a:p>
                      <a:pPr algn="ctr" fontAlgn="b"/>
                      <a:r>
                        <a:rPr lang="fr-FR" sz="700" u="none" strike="noStrike">
                          <a:effectLst/>
                        </a:rPr>
                        <a:t> </a:t>
                      </a:r>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tc>
                  <a:txBody>
                    <a:bodyPr/>
                    <a:lstStyle/>
                    <a:p>
                      <a:pPr algn="ctr" fontAlgn="b"/>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tc>
                  <a:txBody>
                    <a:bodyPr/>
                    <a:lstStyle/>
                    <a:p>
                      <a:pPr algn="ctr" fontAlgn="b"/>
                      <a:r>
                        <a:rPr lang="fr-FR" sz="700" u="none" strike="noStrike">
                          <a:effectLst/>
                        </a:rPr>
                        <a:t>C2C</a:t>
                      </a:r>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tc>
                  <a:txBody>
                    <a:bodyPr/>
                    <a:lstStyle/>
                    <a:p>
                      <a:pPr algn="ctr" fontAlgn="b"/>
                      <a:r>
                        <a:rPr lang="fr-FR" sz="700" u="none" strike="noStrike">
                          <a:effectLst/>
                        </a:rPr>
                        <a:t>Subscription</a:t>
                      </a:r>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tc>
                  <a:txBody>
                    <a:bodyPr/>
                    <a:lstStyle/>
                    <a:p>
                      <a:pPr algn="ctr" fontAlgn="b"/>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tc>
                  <a:txBody>
                    <a:bodyPr/>
                    <a:lstStyle/>
                    <a:p>
                      <a:pPr algn="ctr" fontAlgn="b"/>
                      <a:r>
                        <a:rPr lang="fr-FR" sz="700" u="none" strike="noStrike">
                          <a:effectLst/>
                        </a:rPr>
                        <a:t>2018</a:t>
                      </a:r>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tc>
                  <a:txBody>
                    <a:bodyPr/>
                    <a:lstStyle/>
                    <a:p>
                      <a:pPr algn="ctr" fontAlgn="b"/>
                      <a:r>
                        <a:rPr lang="fr-FR" sz="700" u="none" strike="noStrike">
                          <a:effectLst/>
                        </a:rPr>
                        <a:t>FR</a:t>
                      </a:r>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tc>
                  <a:txBody>
                    <a:bodyPr/>
                    <a:lstStyle/>
                    <a:p>
                      <a:pPr algn="ctr" fontAlgn="b"/>
                      <a:r>
                        <a:rPr lang="fr-FR" sz="700" u="none" strike="noStrike">
                          <a:effectLst/>
                        </a:rPr>
                        <a:t>10</a:t>
                      </a:r>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tc>
                  <a:txBody>
                    <a:bodyPr/>
                    <a:lstStyle/>
                    <a:p>
                      <a:pPr algn="ctr" fontAlgn="b"/>
                      <a:r>
                        <a:rPr lang="fr-FR" sz="700" u="none" strike="noStrike">
                          <a:effectLst/>
                        </a:rPr>
                        <a:t> </a:t>
                      </a:r>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tc>
                  <a:txBody>
                    <a:bodyPr/>
                    <a:lstStyle/>
                    <a:p>
                      <a:pPr algn="ctr" fontAlgn="b"/>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tc>
                  <a:txBody>
                    <a:bodyPr/>
                    <a:lstStyle/>
                    <a:p>
                      <a:pPr algn="ctr" fontAlgn="b"/>
                      <a:r>
                        <a:rPr lang="fr-FR" sz="700" u="none" strike="noStrike">
                          <a:effectLst/>
                        </a:rPr>
                        <a:t> </a:t>
                      </a:r>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tc>
                  <a:txBody>
                    <a:bodyPr/>
                    <a:lstStyle/>
                    <a:p>
                      <a:pPr algn="ctr" fontAlgn="b"/>
                      <a:r>
                        <a:rPr lang="fr-FR" sz="700" u="none" strike="noStrike">
                          <a:effectLst/>
                        </a:rPr>
                        <a:t> </a:t>
                      </a:r>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tc>
                  <a:txBody>
                    <a:bodyPr/>
                    <a:lstStyle/>
                    <a:p>
                      <a:pPr algn="ctr" fontAlgn="b"/>
                      <a:r>
                        <a:rPr lang="fr-FR" sz="700" u="none" strike="noStrike">
                          <a:effectLst/>
                        </a:rPr>
                        <a:t> </a:t>
                      </a:r>
                      <a:endParaRPr lang="fr-FR" sz="700" b="0" i="0" u="none" strike="noStrike">
                        <a:solidFill>
                          <a:srgbClr val="000000"/>
                        </a:solidFill>
                        <a:effectLst/>
                        <a:latin typeface="Calibri" panose="020F0502020204030204" pitchFamily="34" charset="0"/>
                      </a:endParaRPr>
                    </a:p>
                  </a:txBody>
                  <a:tcPr marL="1302" marR="1302" marT="1302" marB="0" anchor="ctr">
                    <a:solidFill>
                      <a:schemeClr val="accent5">
                        <a:lumMod val="20000"/>
                        <a:lumOff val="80000"/>
                      </a:schemeClr>
                    </a:solidFill>
                  </a:tcPr>
                </a:tc>
                <a:extLst>
                  <a:ext uri="{0D108BD9-81ED-4DB2-BD59-A6C34878D82A}">
                    <a16:rowId xmlns:a16="http://schemas.microsoft.com/office/drawing/2014/main" val="759562904"/>
                  </a:ext>
                </a:extLst>
              </a:tr>
            </a:tbl>
          </a:graphicData>
        </a:graphic>
      </p:graphicFrame>
      <p:pic>
        <p:nvPicPr>
          <p:cNvPr id="7" name="Picture 4" descr="Fonctionnement de Frizbiz">
            <a:extLst>
              <a:ext uri="{FF2B5EF4-FFF2-40B4-BE49-F238E27FC236}">
                <a16:creationId xmlns:a16="http://schemas.microsoft.com/office/drawing/2014/main" id="{8D4F93A2-126A-4AEC-B407-BC8FE232B5A9}"/>
              </a:ext>
            </a:extLst>
          </p:cNvPr>
          <p:cNvPicPr>
            <a:picLocks noChangeAspect="1" noChangeArrowheads="1"/>
          </p:cNvPicPr>
          <p:nvPr/>
        </p:nvPicPr>
        <p:blipFill rotWithShape="1">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l="14970" t="32122" r="14858" b="34924"/>
          <a:stretch/>
        </p:blipFill>
        <p:spPr bwMode="auto">
          <a:xfrm>
            <a:off x="1153450" y="3856860"/>
            <a:ext cx="679157" cy="19236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Stootie — Wikipédia">
            <a:extLst>
              <a:ext uri="{FF2B5EF4-FFF2-40B4-BE49-F238E27FC236}">
                <a16:creationId xmlns:a16="http://schemas.microsoft.com/office/drawing/2014/main" id="{1A544533-0F22-4157-8C37-5CE88855A081}"/>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0735" t="33804" r="21001" b="38182"/>
          <a:stretch/>
        </p:blipFill>
        <p:spPr bwMode="auto">
          <a:xfrm>
            <a:off x="1186072" y="4128424"/>
            <a:ext cx="606074" cy="143814"/>
          </a:xfrm>
          <a:prstGeom prst="rect">
            <a:avLst/>
          </a:prstGeom>
          <a:noFill/>
          <a:extLst>
            <a:ext uri="{909E8E84-426E-40DD-AFC4-6F175D3DCCD1}">
              <a14:hiddenFill xmlns:a14="http://schemas.microsoft.com/office/drawing/2010/main">
                <a:solidFill>
                  <a:srgbClr val="FFFFFF"/>
                </a:solidFill>
              </a14:hiddenFill>
            </a:ext>
          </a:extLst>
        </p:spPr>
      </p:pic>
      <p:pic>
        <p:nvPicPr>
          <p:cNvPr id="10" name="Image 60" descr="Une image contenant texte&#10;&#10;Description générée automatiquement">
            <a:extLst>
              <a:ext uri="{FF2B5EF4-FFF2-40B4-BE49-F238E27FC236}">
                <a16:creationId xmlns:a16="http://schemas.microsoft.com/office/drawing/2014/main" id="{DDA11F24-1E69-4DFF-9103-66EC49AA33BC}"/>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122144" y="1895506"/>
            <a:ext cx="741768" cy="105045"/>
          </a:xfrm>
          <a:prstGeom prst="rect">
            <a:avLst/>
          </a:prstGeom>
        </p:spPr>
      </p:pic>
      <p:pic>
        <p:nvPicPr>
          <p:cNvPr id="11" name="Image 61" descr="Une image contenant texte&#10;&#10;Description générée automatiquement">
            <a:extLst>
              <a:ext uri="{FF2B5EF4-FFF2-40B4-BE49-F238E27FC236}">
                <a16:creationId xmlns:a16="http://schemas.microsoft.com/office/drawing/2014/main" id="{9AD566D3-0560-46EB-B9CF-2CF9E64648CF}"/>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32034" y="2094808"/>
            <a:ext cx="921989" cy="250254"/>
          </a:xfrm>
          <a:prstGeom prst="rect">
            <a:avLst/>
          </a:prstGeom>
        </p:spPr>
      </p:pic>
      <p:pic>
        <p:nvPicPr>
          <p:cNvPr id="12" name="Image 11" descr="Une image contenant texte&#10;&#10;Description générée automatiquement">
            <a:extLst>
              <a:ext uri="{FF2B5EF4-FFF2-40B4-BE49-F238E27FC236}">
                <a16:creationId xmlns:a16="http://schemas.microsoft.com/office/drawing/2014/main" id="{ECE2B167-B645-4CE8-91F4-A413BFE785D4}"/>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59237" y="4329036"/>
            <a:ext cx="859743" cy="257922"/>
          </a:xfrm>
          <a:prstGeom prst="rect">
            <a:avLst/>
          </a:prstGeom>
        </p:spPr>
      </p:pic>
      <p:pic>
        <p:nvPicPr>
          <p:cNvPr id="13" name="Picture 2" descr="Hemea pour les pros (Mise à jour 2021)">
            <a:extLst>
              <a:ext uri="{FF2B5EF4-FFF2-40B4-BE49-F238E27FC236}">
                <a16:creationId xmlns:a16="http://schemas.microsoft.com/office/drawing/2014/main" id="{27B53E34-4BF1-4BAE-B8BD-F35883261E00}"/>
              </a:ext>
            </a:extLst>
          </p:cNvPr>
          <p:cNvPicPr>
            <a:picLocks noChangeAspect="1" noChangeArrowheads="1"/>
          </p:cNvPicPr>
          <p:nvPr/>
        </p:nvPicPr>
        <p:blipFill rotWithShape="1">
          <a:blip r:embed="rId11" cstate="print">
            <a:clrChange>
              <a:clrFrom>
                <a:srgbClr val="FFFFFF"/>
              </a:clrFrom>
              <a:clrTo>
                <a:srgbClr val="FFFFFF">
                  <a:alpha val="0"/>
                </a:srgbClr>
              </a:clrTo>
            </a:clrChange>
            <a:extLst>
              <a:ext uri="{28A0092B-C50C-407E-A947-70E740481C1C}">
                <a14:useLocalDpi xmlns:a14="http://schemas.microsoft.com/office/drawing/2010/main" val="0"/>
              </a:ext>
            </a:extLst>
          </a:blip>
          <a:srcRect l="20446" t="15527" r="20056" b="33513"/>
          <a:stretch/>
        </p:blipFill>
        <p:spPr bwMode="auto">
          <a:xfrm>
            <a:off x="1243564" y="1120398"/>
            <a:ext cx="498928" cy="151070"/>
          </a:xfrm>
          <a:prstGeom prst="rect">
            <a:avLst/>
          </a:prstGeom>
          <a:noFill/>
          <a:extLst>
            <a:ext uri="{909E8E84-426E-40DD-AFC4-6F175D3DCCD1}">
              <a14:hiddenFill xmlns:a14="http://schemas.microsoft.com/office/drawing/2010/main">
                <a:solidFill>
                  <a:srgbClr val="FFFFFF"/>
                </a:solidFill>
              </a14:hiddenFill>
            </a:ext>
          </a:extLst>
        </p:spPr>
      </p:pic>
      <p:pic>
        <p:nvPicPr>
          <p:cNvPr id="14" name="Image 5">
            <a:extLst>
              <a:ext uri="{FF2B5EF4-FFF2-40B4-BE49-F238E27FC236}">
                <a16:creationId xmlns:a16="http://schemas.microsoft.com/office/drawing/2014/main" id="{D61607F4-C4E5-453E-9A93-311C57CC854C}"/>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154023" y="1373029"/>
            <a:ext cx="678011" cy="168185"/>
          </a:xfrm>
          <a:prstGeom prst="rect">
            <a:avLst/>
          </a:prstGeom>
        </p:spPr>
      </p:pic>
      <p:pic>
        <p:nvPicPr>
          <p:cNvPr id="16" name="Image 70">
            <a:extLst>
              <a:ext uri="{FF2B5EF4-FFF2-40B4-BE49-F238E27FC236}">
                <a16:creationId xmlns:a16="http://schemas.microsoft.com/office/drawing/2014/main" id="{A0367ECD-08DA-4122-A4D2-FF70F798176E}"/>
              </a:ext>
            </a:extLst>
          </p:cNvPr>
          <p:cNvPicPr>
            <a:picLocks noChangeAspect="1"/>
          </p:cNvPicPr>
          <p:nvPr/>
        </p:nvPicPr>
        <p:blipFill>
          <a:blip r:embed="rId1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72258" y="4908029"/>
            <a:ext cx="843480" cy="100274"/>
          </a:xfrm>
          <a:prstGeom prst="rect">
            <a:avLst/>
          </a:prstGeom>
        </p:spPr>
      </p:pic>
      <p:pic>
        <p:nvPicPr>
          <p:cNvPr id="17" name="Image 71">
            <a:extLst>
              <a:ext uri="{FF2B5EF4-FFF2-40B4-BE49-F238E27FC236}">
                <a16:creationId xmlns:a16="http://schemas.microsoft.com/office/drawing/2014/main" id="{54737D26-F635-4198-835F-2A6AEB68577E}"/>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106454" y="5347623"/>
            <a:ext cx="773146" cy="224081"/>
          </a:xfrm>
          <a:prstGeom prst="rect">
            <a:avLst/>
          </a:prstGeom>
        </p:spPr>
      </p:pic>
      <p:pic>
        <p:nvPicPr>
          <p:cNvPr id="18" name="Picture 10" descr="BRICOCO Paris - Fournisseurs d'accès internet (adresse)">
            <a:extLst>
              <a:ext uri="{FF2B5EF4-FFF2-40B4-BE49-F238E27FC236}">
                <a16:creationId xmlns:a16="http://schemas.microsoft.com/office/drawing/2014/main" id="{32214D7F-0987-4C98-8AEF-F304D4C96D18}"/>
              </a:ext>
            </a:extLst>
          </p:cNvPr>
          <p:cNvPicPr>
            <a:picLocks noChangeAspect="1" noChangeArrowheads="1"/>
          </p:cNvPicPr>
          <p:nvPr/>
        </p:nvPicPr>
        <p:blipFill>
          <a:blip r:embed="rId15"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234838" y="5658380"/>
            <a:ext cx="516380" cy="88752"/>
          </a:xfrm>
          <a:prstGeom prst="rect">
            <a:avLst/>
          </a:prstGeom>
          <a:noFill/>
          <a:extLst>
            <a:ext uri="{909E8E84-426E-40DD-AFC4-6F175D3DCCD1}">
              <a14:hiddenFill xmlns:a14="http://schemas.microsoft.com/office/drawing/2010/main">
                <a:solidFill>
                  <a:srgbClr val="FFFFFF"/>
                </a:solidFill>
              </a14:hiddenFill>
            </a:ext>
          </a:extLst>
        </p:spPr>
      </p:pic>
      <p:pic>
        <p:nvPicPr>
          <p:cNvPr id="19" name="Image 73">
            <a:extLst>
              <a:ext uri="{FF2B5EF4-FFF2-40B4-BE49-F238E27FC236}">
                <a16:creationId xmlns:a16="http://schemas.microsoft.com/office/drawing/2014/main" id="{4E1B7D03-DB7E-43AA-B529-9B5BAD737CCF}"/>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1271852" y="4608091"/>
            <a:ext cx="440744" cy="187445"/>
          </a:xfrm>
          <a:prstGeom prst="rect">
            <a:avLst/>
          </a:prstGeom>
        </p:spPr>
      </p:pic>
      <p:pic>
        <p:nvPicPr>
          <p:cNvPr id="21" name="Picture 4" descr="Le Palmarès 2019 - Silver Eco - le Show SilverNight">
            <a:extLst>
              <a:ext uri="{FF2B5EF4-FFF2-40B4-BE49-F238E27FC236}">
                <a16:creationId xmlns:a16="http://schemas.microsoft.com/office/drawing/2014/main" id="{C9849E9F-B942-4E93-8790-CABFAD29CDEF}"/>
              </a:ext>
            </a:extLst>
          </p:cNvPr>
          <p:cNvPicPr>
            <a:picLocks noChangeAspect="1" noChangeArrowheads="1"/>
          </p:cNvPicPr>
          <p:nvPr/>
        </p:nvPicPr>
        <p:blipFill rotWithShape="1">
          <a:blip r:embed="rId17" cstate="print">
            <a:clrChange>
              <a:clrFrom>
                <a:srgbClr val="FFFFFF"/>
              </a:clrFrom>
              <a:clrTo>
                <a:srgbClr val="FFFFFF">
                  <a:alpha val="0"/>
                </a:srgbClr>
              </a:clrTo>
            </a:clrChange>
            <a:extLst>
              <a:ext uri="{28A0092B-C50C-407E-A947-70E740481C1C}">
                <a14:useLocalDpi xmlns:a14="http://schemas.microsoft.com/office/drawing/2010/main" val="0"/>
              </a:ext>
            </a:extLst>
          </a:blip>
          <a:srcRect t="27130" b="26990"/>
          <a:stretch/>
        </p:blipFill>
        <p:spPr bwMode="auto">
          <a:xfrm>
            <a:off x="1120572" y="3077737"/>
            <a:ext cx="744912" cy="228982"/>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8" descr="MeilleurArtisan.com | Tableaux comparatifs - SocialCompare">
            <a:extLst>
              <a:ext uri="{FF2B5EF4-FFF2-40B4-BE49-F238E27FC236}">
                <a16:creationId xmlns:a16="http://schemas.microsoft.com/office/drawing/2014/main" id="{B28B15CD-F5EA-4210-96DD-B3EE76AF4246}"/>
              </a:ext>
            </a:extLst>
          </p:cNvPr>
          <p:cNvPicPr>
            <a:picLocks noChangeAspect="1" noChangeArrowheads="1"/>
          </p:cNvPicPr>
          <p:nvPr/>
        </p:nvPicPr>
        <p:blipFill>
          <a:blip r:embed="rId1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199805" y="2800753"/>
            <a:ext cx="586447" cy="309764"/>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123devis.com pour les pros (Mise à jour 2021)">
            <a:extLst>
              <a:ext uri="{FF2B5EF4-FFF2-40B4-BE49-F238E27FC236}">
                <a16:creationId xmlns:a16="http://schemas.microsoft.com/office/drawing/2014/main" id="{DB84F3C1-8F66-4D1E-B93B-68198A531B50}"/>
              </a:ext>
            </a:extLst>
          </p:cNvPr>
          <p:cNvPicPr>
            <a:picLocks noChangeAspect="1" noChangeArrowheads="1"/>
          </p:cNvPicPr>
          <p:nvPr/>
        </p:nvPicPr>
        <p:blipFill rotWithShape="1">
          <a:blip r:embed="rId19" cstate="print">
            <a:extLst>
              <a:ext uri="{28A0092B-C50C-407E-A947-70E740481C1C}">
                <a14:useLocalDpi xmlns:a14="http://schemas.microsoft.com/office/drawing/2010/main" val="0"/>
              </a:ext>
            </a:extLst>
          </a:blip>
          <a:srcRect b="47280"/>
          <a:stretch/>
        </p:blipFill>
        <p:spPr bwMode="auto">
          <a:xfrm>
            <a:off x="1119931" y="1625410"/>
            <a:ext cx="746195" cy="153852"/>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Le service de montage TaskRabbit - IKEA">
            <a:extLst>
              <a:ext uri="{FF2B5EF4-FFF2-40B4-BE49-F238E27FC236}">
                <a16:creationId xmlns:a16="http://schemas.microsoft.com/office/drawing/2014/main" id="{08D572F3-6500-4213-8532-25E24A183039}"/>
              </a:ext>
            </a:extLst>
          </p:cNvPr>
          <p:cNvPicPr>
            <a:picLocks noChangeAspect="1" noChangeArrowheads="1"/>
          </p:cNvPicPr>
          <p:nvPr/>
        </p:nvPicPr>
        <p:blipFill>
          <a:blip r:embed="rId20"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262550" y="5083779"/>
            <a:ext cx="460956" cy="235856"/>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MesDépanneurs.fr, un service de dépannage domestique adapté aux besoins des  seniors - Portail National de la Silver Economie">
            <a:extLst>
              <a:ext uri="{FF2B5EF4-FFF2-40B4-BE49-F238E27FC236}">
                <a16:creationId xmlns:a16="http://schemas.microsoft.com/office/drawing/2014/main" id="{11F3490D-9D7A-4B3C-AEEE-E4B3BDC8DB58}"/>
              </a:ext>
            </a:extLst>
          </p:cNvPr>
          <p:cNvPicPr>
            <a:picLocks noChangeAspect="1" noChangeArrowheads="1"/>
          </p:cNvPicPr>
          <p:nvPr/>
        </p:nvPicPr>
        <p:blipFill rotWithShape="1">
          <a:blip r:embed="rId21" cstate="print">
            <a:clrChange>
              <a:clrFrom>
                <a:srgbClr val="FFFFFF"/>
              </a:clrFrom>
              <a:clrTo>
                <a:srgbClr val="FFFFFF">
                  <a:alpha val="0"/>
                </a:srgbClr>
              </a:clrTo>
            </a:clrChange>
            <a:extLst>
              <a:ext uri="{28A0092B-C50C-407E-A947-70E740481C1C}">
                <a14:useLocalDpi xmlns:a14="http://schemas.microsoft.com/office/drawing/2010/main" val="0"/>
              </a:ext>
            </a:extLst>
          </a:blip>
          <a:srcRect l="23492" t="61167" r="22678" b="21124"/>
          <a:stretch/>
        </p:blipFill>
        <p:spPr bwMode="auto">
          <a:xfrm>
            <a:off x="1237024" y="2418716"/>
            <a:ext cx="693074" cy="95103"/>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6" descr="La Maison Saint-Gobain - Home | Facebook">
            <a:extLst>
              <a:ext uri="{FF2B5EF4-FFF2-40B4-BE49-F238E27FC236}">
                <a16:creationId xmlns:a16="http://schemas.microsoft.com/office/drawing/2014/main" id="{82159A97-21E7-495D-AC7F-88C69C659672}"/>
              </a:ext>
            </a:extLst>
          </p:cNvPr>
          <p:cNvPicPr>
            <a:picLocks noChangeAspect="1" noChangeArrowheads="1"/>
          </p:cNvPicPr>
          <p:nvPr/>
        </p:nvPicPr>
        <p:blipFill rotWithShape="1">
          <a:blip r:embed="rId22" cstate="print">
            <a:clrChange>
              <a:clrFrom>
                <a:srgbClr val="FFFFFF"/>
              </a:clrFrom>
              <a:clrTo>
                <a:srgbClr val="FFFFFF">
                  <a:alpha val="0"/>
                </a:srgbClr>
              </a:clrTo>
            </a:clrChange>
            <a:extLst>
              <a:ext uri="{28A0092B-C50C-407E-A947-70E740481C1C}">
                <a14:useLocalDpi xmlns:a14="http://schemas.microsoft.com/office/drawing/2010/main" val="0"/>
              </a:ext>
            </a:extLst>
          </a:blip>
          <a:srcRect l="24658" t="14326" r="26724" b="47693"/>
          <a:stretch/>
        </p:blipFill>
        <p:spPr bwMode="auto">
          <a:xfrm>
            <a:off x="1758981" y="2613525"/>
            <a:ext cx="241239" cy="188461"/>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Quotatis | LinkedIn">
            <a:extLst>
              <a:ext uri="{FF2B5EF4-FFF2-40B4-BE49-F238E27FC236}">
                <a16:creationId xmlns:a16="http://schemas.microsoft.com/office/drawing/2014/main" id="{CCD5A1C7-928E-4D6F-B638-BB090F282B2C}"/>
              </a:ext>
            </a:extLst>
          </p:cNvPr>
          <p:cNvPicPr>
            <a:picLocks noChangeAspect="1" noChangeArrowheads="1"/>
          </p:cNvPicPr>
          <p:nvPr/>
        </p:nvPicPr>
        <p:blipFill rotWithShape="1">
          <a:blip r:embed="rId23" cstate="print">
            <a:clrChange>
              <a:clrFrom>
                <a:srgbClr val="FFFFFF"/>
              </a:clrFrom>
              <a:clrTo>
                <a:srgbClr val="FFFFFF">
                  <a:alpha val="0"/>
                </a:srgbClr>
              </a:clrTo>
            </a:clrChange>
            <a:extLst>
              <a:ext uri="{28A0092B-C50C-407E-A947-70E740481C1C}">
                <a14:useLocalDpi xmlns:a14="http://schemas.microsoft.com/office/drawing/2010/main" val="0"/>
              </a:ext>
            </a:extLst>
          </a:blip>
          <a:srcRect b="19162"/>
          <a:stretch/>
        </p:blipFill>
        <p:spPr bwMode="auto">
          <a:xfrm>
            <a:off x="1750514" y="3408962"/>
            <a:ext cx="134683" cy="98683"/>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10" descr="Quotatis | LinkedIn">
            <a:extLst>
              <a:ext uri="{FF2B5EF4-FFF2-40B4-BE49-F238E27FC236}">
                <a16:creationId xmlns:a16="http://schemas.microsoft.com/office/drawing/2014/main" id="{F299AF2E-DCEB-4872-9E42-A51E17827296}"/>
              </a:ext>
            </a:extLst>
          </p:cNvPr>
          <p:cNvPicPr>
            <a:picLocks noChangeAspect="1" noChangeArrowheads="1"/>
          </p:cNvPicPr>
          <p:nvPr/>
        </p:nvPicPr>
        <p:blipFill rotWithShape="1">
          <a:blip r:embed="rId24" cstate="print">
            <a:clrChange>
              <a:clrFrom>
                <a:srgbClr val="FFFFFF"/>
              </a:clrFrom>
              <a:clrTo>
                <a:srgbClr val="FFFFFF">
                  <a:alpha val="0"/>
                </a:srgbClr>
              </a:clrTo>
            </a:clrChange>
            <a:extLst>
              <a:ext uri="{28A0092B-C50C-407E-A947-70E740481C1C}">
                <a14:useLocalDpi xmlns:a14="http://schemas.microsoft.com/office/drawing/2010/main" val="0"/>
              </a:ext>
            </a:extLst>
          </a:blip>
          <a:srcRect t="83622"/>
          <a:stretch/>
        </p:blipFill>
        <p:spPr bwMode="auto">
          <a:xfrm>
            <a:off x="1099290" y="3401324"/>
            <a:ext cx="613306" cy="100443"/>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10">
            <a:extLst>
              <a:ext uri="{FF2B5EF4-FFF2-40B4-BE49-F238E27FC236}">
                <a16:creationId xmlns:a16="http://schemas.microsoft.com/office/drawing/2014/main" id="{66CBFBFB-E776-4DDA-A925-909017F94481}"/>
              </a:ext>
            </a:extLst>
          </p:cNvPr>
          <p:cNvPicPr>
            <a:picLocks noChangeAspect="1" noChangeArrowheads="1"/>
          </p:cNvPicPr>
          <p:nvPr/>
        </p:nvPicPr>
        <p:blipFill rotWithShape="1">
          <a:blip r:embed="rId25" cstate="print">
            <a:clrChange>
              <a:clrFrom>
                <a:srgbClr val="FFFFFF"/>
              </a:clrFrom>
              <a:clrTo>
                <a:srgbClr val="FFFFFF">
                  <a:alpha val="0"/>
                </a:srgbClr>
              </a:clrTo>
            </a:clrChange>
            <a:extLst>
              <a:ext uri="{28A0092B-C50C-407E-A947-70E740481C1C}">
                <a14:useLocalDpi xmlns:a14="http://schemas.microsoft.com/office/drawing/2010/main" val="0"/>
              </a:ext>
            </a:extLst>
          </a:blip>
          <a:srcRect t="32306" b="33330"/>
          <a:stretch/>
        </p:blipFill>
        <p:spPr bwMode="auto">
          <a:xfrm>
            <a:off x="365647" y="1382082"/>
            <a:ext cx="569458" cy="146768"/>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12" descr="Shanghai Shenda et IAC Group achèvent la transaction de coentreprise  formant Auria, un fournisseur automobile mondial de premier rang de  garnitures et de produits acoustiques">
            <a:extLst>
              <a:ext uri="{FF2B5EF4-FFF2-40B4-BE49-F238E27FC236}">
                <a16:creationId xmlns:a16="http://schemas.microsoft.com/office/drawing/2014/main" id="{B863573C-CBB3-4E05-AAD5-9CF1958A35A3}"/>
              </a:ext>
            </a:extLst>
          </p:cNvPr>
          <p:cNvPicPr>
            <a:picLocks noChangeAspect="1" noChangeArrowheads="1"/>
          </p:cNvPicPr>
          <p:nvPr/>
        </p:nvPicPr>
        <p:blipFill>
          <a:blip r:embed="rId26" cstate="print">
            <a:clrChange>
              <a:clrFrom>
                <a:srgbClr val="FEFFFF"/>
              </a:clrFrom>
              <a:clrTo>
                <a:srgbClr val="FEFFFF">
                  <a:alpha val="0"/>
                </a:srgbClr>
              </a:clrTo>
            </a:clrChange>
            <a:extLst>
              <a:ext uri="{28A0092B-C50C-407E-A947-70E740481C1C}">
                <a14:useLocalDpi xmlns:a14="http://schemas.microsoft.com/office/drawing/2010/main" val="0"/>
              </a:ext>
            </a:extLst>
          </a:blip>
          <a:srcRect/>
          <a:stretch>
            <a:fillRect/>
          </a:stretch>
        </p:blipFill>
        <p:spPr bwMode="auto">
          <a:xfrm>
            <a:off x="362901" y="1871482"/>
            <a:ext cx="574947" cy="182251"/>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22" descr="MesDépanneurs.fr, un service de dépannage domestique adapté aux besoins des  seniors - Portail National de la Silver Economie">
            <a:extLst>
              <a:ext uri="{FF2B5EF4-FFF2-40B4-BE49-F238E27FC236}">
                <a16:creationId xmlns:a16="http://schemas.microsoft.com/office/drawing/2014/main" id="{6817E525-2302-4695-94DE-2C307F9C8AE3}"/>
              </a:ext>
            </a:extLst>
          </p:cNvPr>
          <p:cNvPicPr>
            <a:picLocks noChangeAspect="1" noChangeArrowheads="1"/>
          </p:cNvPicPr>
          <p:nvPr/>
        </p:nvPicPr>
        <p:blipFill rotWithShape="1">
          <a:blip r:embed="rId21" cstate="print">
            <a:clrChange>
              <a:clrFrom>
                <a:srgbClr val="FFFFFF"/>
              </a:clrFrom>
              <a:clrTo>
                <a:srgbClr val="FFFFFF">
                  <a:alpha val="0"/>
                </a:srgbClr>
              </a:clrTo>
            </a:clrChange>
            <a:extLst>
              <a:ext uri="{28A0092B-C50C-407E-A947-70E740481C1C}">
                <a14:useLocalDpi xmlns:a14="http://schemas.microsoft.com/office/drawing/2010/main" val="0"/>
              </a:ext>
            </a:extLst>
          </a:blip>
          <a:srcRect l="41845" t="20320" r="40700" b="38056"/>
          <a:stretch/>
        </p:blipFill>
        <p:spPr bwMode="auto">
          <a:xfrm>
            <a:off x="1035811" y="2380603"/>
            <a:ext cx="155151" cy="154322"/>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14" descr="ENGIE | IndustriALL">
            <a:extLst>
              <a:ext uri="{FF2B5EF4-FFF2-40B4-BE49-F238E27FC236}">
                <a16:creationId xmlns:a16="http://schemas.microsoft.com/office/drawing/2014/main" id="{DFEEC6BA-3F28-4344-90E7-B7A27A0D9CAA}"/>
              </a:ext>
            </a:extLst>
          </p:cNvPr>
          <p:cNvPicPr>
            <a:picLocks noChangeAspect="1" noChangeArrowheads="1"/>
          </p:cNvPicPr>
          <p:nvPr/>
        </p:nvPicPr>
        <p:blipFill rotWithShape="1">
          <a:blip r:embed="rId27"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34" t="27811" r="14727" b="33210"/>
          <a:stretch/>
        </p:blipFill>
        <p:spPr bwMode="auto">
          <a:xfrm>
            <a:off x="365647" y="2354637"/>
            <a:ext cx="569458" cy="222468"/>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16" descr="Saint-Gobain — Wikipédia">
            <a:extLst>
              <a:ext uri="{FF2B5EF4-FFF2-40B4-BE49-F238E27FC236}">
                <a16:creationId xmlns:a16="http://schemas.microsoft.com/office/drawing/2014/main" id="{D688F5CE-B18F-453D-9BD8-4C22C0B4A1A7}"/>
              </a:ext>
            </a:extLst>
          </p:cNvPr>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434251" y="2624880"/>
            <a:ext cx="432249" cy="182251"/>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18" descr="Leroy Merlin — Wikipédia">
            <a:extLst>
              <a:ext uri="{FF2B5EF4-FFF2-40B4-BE49-F238E27FC236}">
                <a16:creationId xmlns:a16="http://schemas.microsoft.com/office/drawing/2014/main" id="{2A2AFF58-0AEF-472D-9EE1-191A0C765C43}"/>
              </a:ext>
            </a:extLst>
          </p:cNvPr>
          <p:cNvPicPr>
            <a:picLocks noChangeAspect="1" noChangeArrowheads="1"/>
          </p:cNvPicPr>
          <p:nvPr/>
        </p:nvPicPr>
        <p:blipFill>
          <a:blip r:embed="rId29" cstate="print">
            <a:extLst>
              <a:ext uri="{28A0092B-C50C-407E-A947-70E740481C1C}">
                <a14:useLocalDpi xmlns:a14="http://schemas.microsoft.com/office/drawing/2010/main" val="0"/>
              </a:ext>
            </a:extLst>
          </a:blip>
          <a:srcRect/>
          <a:stretch>
            <a:fillRect/>
          </a:stretch>
        </p:blipFill>
        <p:spPr bwMode="auto">
          <a:xfrm>
            <a:off x="485421" y="3358020"/>
            <a:ext cx="329911" cy="198792"/>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EDF pro : offres d'électricité et de gaz et contact pour les entreprises">
            <a:extLst>
              <a:ext uri="{FF2B5EF4-FFF2-40B4-BE49-F238E27FC236}">
                <a16:creationId xmlns:a16="http://schemas.microsoft.com/office/drawing/2014/main" id="{40FD351B-9F23-4710-B1E4-75D0ECC4A375}"/>
              </a:ext>
            </a:extLst>
          </p:cNvPr>
          <p:cNvPicPr>
            <a:picLocks noChangeAspect="1" noChangeArrowheads="1"/>
          </p:cNvPicPr>
          <p:nvPr/>
        </p:nvPicPr>
        <p:blipFill>
          <a:blip r:embed="rId30" cstate="print">
            <a:extLst>
              <a:ext uri="{28A0092B-C50C-407E-A947-70E740481C1C}">
                <a14:useLocalDpi xmlns:a14="http://schemas.microsoft.com/office/drawing/2010/main" val="0"/>
              </a:ext>
            </a:extLst>
          </a:blip>
          <a:srcRect/>
          <a:stretch>
            <a:fillRect/>
          </a:stretch>
        </p:blipFill>
        <p:spPr bwMode="auto">
          <a:xfrm>
            <a:off x="402090" y="3581196"/>
            <a:ext cx="496572" cy="248286"/>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22" descr="IZI by EDF : Travaux, Rénovation énergétique, Mobilité électrique">
            <a:extLst>
              <a:ext uri="{FF2B5EF4-FFF2-40B4-BE49-F238E27FC236}">
                <a16:creationId xmlns:a16="http://schemas.microsoft.com/office/drawing/2014/main" id="{83F5ABBD-4AF4-472A-B1B3-ACE588E19B7A}"/>
              </a:ext>
            </a:extLst>
          </p:cNvPr>
          <p:cNvPicPr>
            <a:picLocks noChangeAspect="1" noChangeArrowheads="1"/>
          </p:cNvPicPr>
          <p:nvPr/>
        </p:nvPicPr>
        <p:blipFill>
          <a:blip r:embed="rId31" cstate="print">
            <a:extLst>
              <a:ext uri="{28A0092B-C50C-407E-A947-70E740481C1C}">
                <a14:useLocalDpi xmlns:a14="http://schemas.microsoft.com/office/drawing/2010/main" val="0"/>
              </a:ext>
            </a:extLst>
          </a:blip>
          <a:srcRect/>
          <a:stretch>
            <a:fillRect/>
          </a:stretch>
        </p:blipFill>
        <p:spPr bwMode="auto">
          <a:xfrm>
            <a:off x="1273461" y="3596354"/>
            <a:ext cx="439135" cy="230546"/>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descr="3ID Désamiantage (Groupe RESILIANS) | Prévention amiante">
            <a:extLst>
              <a:ext uri="{FF2B5EF4-FFF2-40B4-BE49-F238E27FC236}">
                <a16:creationId xmlns:a16="http://schemas.microsoft.com/office/drawing/2014/main" id="{7C7CF20E-E388-4E82-8905-9E5CA9C7D2EA}"/>
              </a:ext>
            </a:extLst>
          </p:cNvPr>
          <p:cNvPicPr>
            <a:picLocks noChangeAspect="1" noChangeArrowheads="1"/>
          </p:cNvPicPr>
          <p:nvPr/>
        </p:nvPicPr>
        <p:blipFill>
          <a:blip r:embed="rId32" cstate="print">
            <a:clrChange>
              <a:clrFrom>
                <a:srgbClr val="FAFAFA"/>
              </a:clrFrom>
              <a:clrTo>
                <a:srgbClr val="FAFAFA">
                  <a:alpha val="0"/>
                </a:srgbClr>
              </a:clrTo>
            </a:clrChange>
            <a:extLst>
              <a:ext uri="{28A0092B-C50C-407E-A947-70E740481C1C}">
                <a14:useLocalDpi xmlns:a14="http://schemas.microsoft.com/office/drawing/2010/main" val="0"/>
              </a:ext>
            </a:extLst>
          </a:blip>
          <a:srcRect/>
          <a:stretch>
            <a:fillRect/>
          </a:stretch>
        </p:blipFill>
        <p:spPr bwMode="auto">
          <a:xfrm>
            <a:off x="361828" y="3895777"/>
            <a:ext cx="577097" cy="153470"/>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26">
            <a:extLst>
              <a:ext uri="{FF2B5EF4-FFF2-40B4-BE49-F238E27FC236}">
                <a16:creationId xmlns:a16="http://schemas.microsoft.com/office/drawing/2014/main" id="{EF7032B4-E851-47BE-95D3-8112B0F4DA8D}"/>
              </a:ext>
            </a:extLst>
          </p:cNvPr>
          <p:cNvPicPr>
            <a:picLocks noChangeAspect="1" noChangeArrowheads="1"/>
          </p:cNvPicPr>
          <p:nvPr/>
        </p:nvPicPr>
        <p:blipFill>
          <a:blip r:embed="rId33" cstate="print">
            <a:extLst>
              <a:ext uri="{28A0092B-C50C-407E-A947-70E740481C1C}">
                <a14:useLocalDpi xmlns:a14="http://schemas.microsoft.com/office/drawing/2010/main" val="0"/>
              </a:ext>
            </a:extLst>
          </a:blip>
          <a:srcRect/>
          <a:stretch>
            <a:fillRect/>
          </a:stretch>
        </p:blipFill>
        <p:spPr bwMode="auto">
          <a:xfrm>
            <a:off x="336533" y="4139105"/>
            <a:ext cx="627687" cy="158158"/>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3">
            <a:extLst>
              <a:ext uri="{FF2B5EF4-FFF2-40B4-BE49-F238E27FC236}">
                <a16:creationId xmlns:a16="http://schemas.microsoft.com/office/drawing/2014/main" id="{E1A24A80-58BE-4419-AF18-E829851F0854}"/>
              </a:ext>
            </a:extLst>
          </p:cNvPr>
          <p:cNvPicPr>
            <a:picLocks noChangeAspect="1" noChangeArrowheads="1"/>
          </p:cNvPicPr>
          <p:nvPr/>
        </p:nvPicPr>
        <p:blipFill>
          <a:blip r:embed="rId34" cstate="print">
            <a:extLst>
              <a:ext uri="{28A0092B-C50C-407E-A947-70E740481C1C}">
                <a14:useLocalDpi xmlns:a14="http://schemas.microsoft.com/office/drawing/2010/main" val="0"/>
              </a:ext>
            </a:extLst>
          </a:blip>
          <a:srcRect/>
          <a:stretch>
            <a:fillRect/>
          </a:stretch>
        </p:blipFill>
        <p:spPr bwMode="auto">
          <a:xfrm>
            <a:off x="386383" y="5094406"/>
            <a:ext cx="527986" cy="211194"/>
          </a:xfrm>
          <a:prstGeom prst="rect">
            <a:avLst/>
          </a:prstGeom>
          <a:noFill/>
          <a:extLst>
            <a:ext uri="{909E8E84-426E-40DD-AFC4-6F175D3DCCD1}">
              <a14:hiddenFill xmlns:a14="http://schemas.microsoft.com/office/drawing/2010/main">
                <a:solidFill>
                  <a:srgbClr val="FFFFFF"/>
                </a:solidFill>
              </a14:hiddenFill>
            </a:ext>
          </a:extLst>
        </p:spPr>
      </p:pic>
      <p:pic>
        <p:nvPicPr>
          <p:cNvPr id="1052" name="Picture 28" descr="Kingfisher (entreprise) — Wikipédia">
            <a:extLst>
              <a:ext uri="{FF2B5EF4-FFF2-40B4-BE49-F238E27FC236}">
                <a16:creationId xmlns:a16="http://schemas.microsoft.com/office/drawing/2014/main" id="{F60ADEBD-43FC-4655-99AF-2F97FF717153}"/>
              </a:ext>
            </a:extLst>
          </p:cNvPr>
          <p:cNvPicPr>
            <a:picLocks noChangeAspect="1" noChangeArrowheads="1"/>
          </p:cNvPicPr>
          <p:nvPr/>
        </p:nvPicPr>
        <p:blipFill>
          <a:blip r:embed="rId35" cstate="print">
            <a:extLst>
              <a:ext uri="{28A0092B-C50C-407E-A947-70E740481C1C}">
                <a14:useLocalDpi xmlns:a14="http://schemas.microsoft.com/office/drawing/2010/main" val="0"/>
              </a:ext>
            </a:extLst>
          </a:blip>
          <a:srcRect/>
          <a:stretch>
            <a:fillRect/>
          </a:stretch>
        </p:blipFill>
        <p:spPr bwMode="auto">
          <a:xfrm>
            <a:off x="311038" y="5319328"/>
            <a:ext cx="693031" cy="257412"/>
          </a:xfrm>
          <a:prstGeom prst="rect">
            <a:avLst/>
          </a:prstGeom>
          <a:noFill/>
          <a:extLst>
            <a:ext uri="{909E8E84-426E-40DD-AFC4-6F175D3DCCD1}">
              <a14:hiddenFill xmlns:a14="http://schemas.microsoft.com/office/drawing/2010/main">
                <a:solidFill>
                  <a:srgbClr val="FFFFFF"/>
                </a:solidFill>
              </a14:hiddenFill>
            </a:ext>
          </a:extLst>
        </p:spPr>
      </p:pic>
      <p:sp>
        <p:nvSpPr>
          <p:cNvPr id="26" name="Rectangle : coins arrondis 25">
            <a:extLst>
              <a:ext uri="{FF2B5EF4-FFF2-40B4-BE49-F238E27FC236}">
                <a16:creationId xmlns:a16="http://schemas.microsoft.com/office/drawing/2014/main" id="{4D39C270-ACE8-427E-A326-79B07CDDAE45}"/>
              </a:ext>
            </a:extLst>
          </p:cNvPr>
          <p:cNvSpPr/>
          <p:nvPr/>
        </p:nvSpPr>
        <p:spPr>
          <a:xfrm>
            <a:off x="8633428" y="6403352"/>
            <a:ext cx="1168842" cy="215062"/>
          </a:xfrm>
          <a:prstGeom prst="roundRect">
            <a:avLst/>
          </a:prstGeom>
          <a:solidFill>
            <a:schemeClr val="bg1"/>
          </a:solid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accent6"/>
                </a:solidFill>
              </a:rPr>
              <a:t>Based on public data</a:t>
            </a:r>
          </a:p>
        </p:txBody>
      </p:sp>
      <p:pic>
        <p:nvPicPr>
          <p:cNvPr id="39" name="Graphic 38">
            <a:extLst>
              <a:ext uri="{FF2B5EF4-FFF2-40B4-BE49-F238E27FC236}">
                <a16:creationId xmlns:a16="http://schemas.microsoft.com/office/drawing/2014/main" id="{3B198D7F-6286-4E77-8887-0C4F375EE2D1}"/>
              </a:ext>
            </a:extLst>
          </p:cNvPr>
          <p:cNvPicPr>
            <a:picLocks noChangeAspect="1"/>
          </p:cNvPicPr>
          <p:nvPr/>
        </p:nvPicPr>
        <p:blipFill rotWithShape="1">
          <a:blip r:embed="rId36" cstate="print">
            <a:extLst>
              <a:ext uri="{28A0092B-C50C-407E-A947-70E740481C1C}">
                <a14:useLocalDpi xmlns:a14="http://schemas.microsoft.com/office/drawing/2010/main" val="0"/>
              </a:ext>
              <a:ext uri="{96DAC541-7B7A-43D3-8B79-37D633B846F1}">
                <asvg:svgBlip xmlns:asvg="http://schemas.microsoft.com/office/drawing/2016/SVG/main" r:embed="rId37"/>
              </a:ext>
            </a:extLst>
          </a:blip>
          <a:srcRect b="16176"/>
          <a:stretch/>
        </p:blipFill>
        <p:spPr>
          <a:xfrm>
            <a:off x="3307411" y="1849126"/>
            <a:ext cx="238839" cy="250255"/>
          </a:xfrm>
          <a:prstGeom prst="rect">
            <a:avLst/>
          </a:prstGeom>
        </p:spPr>
      </p:pic>
      <p:pic>
        <p:nvPicPr>
          <p:cNvPr id="60" name="Graphic 59">
            <a:extLst>
              <a:ext uri="{FF2B5EF4-FFF2-40B4-BE49-F238E27FC236}">
                <a16:creationId xmlns:a16="http://schemas.microsoft.com/office/drawing/2014/main" id="{414E5A9A-2BDD-4112-BCA0-A9FAB60A6FE5}"/>
              </a:ext>
            </a:extLst>
          </p:cNvPr>
          <p:cNvPicPr>
            <a:picLocks noChangeAspect="1"/>
          </p:cNvPicPr>
          <p:nvPr/>
        </p:nvPicPr>
        <p:blipFill rotWithShape="1">
          <a:blip r:embed="rId36" cstate="print">
            <a:extLst>
              <a:ext uri="{28A0092B-C50C-407E-A947-70E740481C1C}">
                <a14:useLocalDpi xmlns:a14="http://schemas.microsoft.com/office/drawing/2010/main" val="0"/>
              </a:ext>
              <a:ext uri="{96DAC541-7B7A-43D3-8B79-37D633B846F1}">
                <asvg:svgBlip xmlns:asvg="http://schemas.microsoft.com/office/drawing/2016/SVG/main" r:embed="rId37"/>
              </a:ext>
            </a:extLst>
          </a:blip>
          <a:srcRect b="16176"/>
          <a:stretch/>
        </p:blipFill>
        <p:spPr>
          <a:xfrm>
            <a:off x="3307411" y="1594442"/>
            <a:ext cx="238839" cy="250255"/>
          </a:xfrm>
          <a:prstGeom prst="rect">
            <a:avLst/>
          </a:prstGeom>
        </p:spPr>
      </p:pic>
      <p:pic>
        <p:nvPicPr>
          <p:cNvPr id="42" name="Graphic 41">
            <a:extLst>
              <a:ext uri="{FF2B5EF4-FFF2-40B4-BE49-F238E27FC236}">
                <a16:creationId xmlns:a16="http://schemas.microsoft.com/office/drawing/2014/main" id="{9414FE26-F27C-4762-A453-7A3C591EE144}"/>
              </a:ext>
            </a:extLst>
          </p:cNvPr>
          <p:cNvPicPr>
            <a:picLocks noChangeAspect="1"/>
          </p:cNvPicPr>
          <p:nvPr/>
        </p:nvPicPr>
        <p:blipFill rotWithShape="1">
          <a:blip r:embed="rId38" cstate="print">
            <a:extLst>
              <a:ext uri="{28A0092B-C50C-407E-A947-70E740481C1C}">
                <a14:useLocalDpi xmlns:a14="http://schemas.microsoft.com/office/drawing/2010/main" val="0"/>
              </a:ext>
              <a:ext uri="{96DAC541-7B7A-43D3-8B79-37D633B846F1}">
                <asvg:svgBlip xmlns:asvg="http://schemas.microsoft.com/office/drawing/2016/SVG/main" r:embed="rId39"/>
              </a:ext>
            </a:extLst>
          </a:blip>
          <a:srcRect b="13981"/>
          <a:stretch/>
        </p:blipFill>
        <p:spPr>
          <a:xfrm>
            <a:off x="3307411" y="3831157"/>
            <a:ext cx="246020" cy="264527"/>
          </a:xfrm>
          <a:prstGeom prst="rect">
            <a:avLst/>
          </a:prstGeom>
        </p:spPr>
      </p:pic>
      <p:pic>
        <p:nvPicPr>
          <p:cNvPr id="47" name="Graphic 46">
            <a:extLst>
              <a:ext uri="{FF2B5EF4-FFF2-40B4-BE49-F238E27FC236}">
                <a16:creationId xmlns:a16="http://schemas.microsoft.com/office/drawing/2014/main" id="{C347B97F-F6EB-4F05-B89A-E6F01F0D0640}"/>
              </a:ext>
            </a:extLst>
          </p:cNvPr>
          <p:cNvPicPr>
            <a:picLocks noChangeAspect="1"/>
          </p:cNvPicPr>
          <p:nvPr/>
        </p:nvPicPr>
        <p:blipFill rotWithShape="1">
          <a:blip r:embed="rId38" cstate="print">
            <a:extLst>
              <a:ext uri="{28A0092B-C50C-407E-A947-70E740481C1C}">
                <a14:useLocalDpi xmlns:a14="http://schemas.microsoft.com/office/drawing/2010/main" val="0"/>
              </a:ext>
              <a:ext uri="{96DAC541-7B7A-43D3-8B79-37D633B846F1}">
                <asvg:svgBlip xmlns:asvg="http://schemas.microsoft.com/office/drawing/2016/SVG/main" r:embed="rId39"/>
              </a:ext>
            </a:extLst>
          </a:blip>
          <a:srcRect b="13981"/>
          <a:stretch/>
        </p:blipFill>
        <p:spPr>
          <a:xfrm>
            <a:off x="3307411" y="4078785"/>
            <a:ext cx="246020" cy="264527"/>
          </a:xfrm>
          <a:prstGeom prst="rect">
            <a:avLst/>
          </a:prstGeom>
        </p:spPr>
      </p:pic>
      <p:pic>
        <p:nvPicPr>
          <p:cNvPr id="24" name="Graphic 23">
            <a:extLst>
              <a:ext uri="{FF2B5EF4-FFF2-40B4-BE49-F238E27FC236}">
                <a16:creationId xmlns:a16="http://schemas.microsoft.com/office/drawing/2014/main" id="{0FE180EE-9F62-44E8-B008-7AD4A4BB49FF}"/>
              </a:ext>
            </a:extLst>
          </p:cNvPr>
          <p:cNvPicPr>
            <a:picLocks noChangeAspect="1"/>
          </p:cNvPicPr>
          <p:nvPr/>
        </p:nvPicPr>
        <p:blipFill rotWithShape="1">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rcRect t="14861" b="31643"/>
          <a:stretch/>
        </p:blipFill>
        <p:spPr>
          <a:xfrm>
            <a:off x="6885798" y="1856210"/>
            <a:ext cx="315079" cy="213174"/>
          </a:xfrm>
          <a:prstGeom prst="rect">
            <a:avLst/>
          </a:prstGeom>
        </p:spPr>
      </p:pic>
      <p:pic>
        <p:nvPicPr>
          <p:cNvPr id="50" name="Graphic 49">
            <a:extLst>
              <a:ext uri="{FF2B5EF4-FFF2-40B4-BE49-F238E27FC236}">
                <a16:creationId xmlns:a16="http://schemas.microsoft.com/office/drawing/2014/main" id="{D0383DAB-FE4A-49F5-8551-FCE2308E61CA}"/>
              </a:ext>
            </a:extLst>
          </p:cNvPr>
          <p:cNvPicPr>
            <a:picLocks noChangeAspect="1"/>
          </p:cNvPicPr>
          <p:nvPr/>
        </p:nvPicPr>
        <p:blipFill rotWithShape="1">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rcRect t="14861" b="31643"/>
          <a:stretch/>
        </p:blipFill>
        <p:spPr>
          <a:xfrm>
            <a:off x="6885798" y="2102065"/>
            <a:ext cx="315079" cy="213174"/>
          </a:xfrm>
          <a:prstGeom prst="rect">
            <a:avLst/>
          </a:prstGeom>
        </p:spPr>
      </p:pic>
      <p:pic>
        <p:nvPicPr>
          <p:cNvPr id="51" name="Graphic 50">
            <a:extLst>
              <a:ext uri="{FF2B5EF4-FFF2-40B4-BE49-F238E27FC236}">
                <a16:creationId xmlns:a16="http://schemas.microsoft.com/office/drawing/2014/main" id="{E3091DF1-A5EA-4472-9D4D-AF46F1D944C7}"/>
              </a:ext>
            </a:extLst>
          </p:cNvPr>
          <p:cNvPicPr>
            <a:picLocks noChangeAspect="1"/>
          </p:cNvPicPr>
          <p:nvPr/>
        </p:nvPicPr>
        <p:blipFill rotWithShape="1">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rcRect t="14861" b="31643"/>
          <a:stretch/>
        </p:blipFill>
        <p:spPr>
          <a:xfrm>
            <a:off x="6885798" y="3855877"/>
            <a:ext cx="315079" cy="213174"/>
          </a:xfrm>
          <a:prstGeom prst="rect">
            <a:avLst/>
          </a:prstGeom>
        </p:spPr>
      </p:pic>
      <p:pic>
        <p:nvPicPr>
          <p:cNvPr id="52" name="Graphic 51">
            <a:extLst>
              <a:ext uri="{FF2B5EF4-FFF2-40B4-BE49-F238E27FC236}">
                <a16:creationId xmlns:a16="http://schemas.microsoft.com/office/drawing/2014/main" id="{9C5661FE-0B5A-4B3B-B9B1-352415FA3C3F}"/>
              </a:ext>
            </a:extLst>
          </p:cNvPr>
          <p:cNvPicPr>
            <a:picLocks noChangeAspect="1"/>
          </p:cNvPicPr>
          <p:nvPr/>
        </p:nvPicPr>
        <p:blipFill rotWithShape="1">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rcRect t="14861" b="31643"/>
          <a:stretch/>
        </p:blipFill>
        <p:spPr>
          <a:xfrm>
            <a:off x="6885798" y="5098164"/>
            <a:ext cx="315079" cy="213174"/>
          </a:xfrm>
          <a:prstGeom prst="rect">
            <a:avLst/>
          </a:prstGeom>
        </p:spPr>
      </p:pic>
      <p:pic>
        <p:nvPicPr>
          <p:cNvPr id="55" name="Graphic 54">
            <a:extLst>
              <a:ext uri="{FF2B5EF4-FFF2-40B4-BE49-F238E27FC236}">
                <a16:creationId xmlns:a16="http://schemas.microsoft.com/office/drawing/2014/main" id="{1EFD0AF7-5E14-4F43-BC97-4675CD67E22A}"/>
              </a:ext>
            </a:extLst>
          </p:cNvPr>
          <p:cNvPicPr>
            <a:picLocks noChangeAspect="1"/>
          </p:cNvPicPr>
          <p:nvPr/>
        </p:nvPicPr>
        <p:blipFill rotWithShape="1">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rcRect t="14861" b="31643"/>
          <a:stretch/>
        </p:blipFill>
        <p:spPr>
          <a:xfrm>
            <a:off x="6885798" y="5348784"/>
            <a:ext cx="315079" cy="213174"/>
          </a:xfrm>
          <a:prstGeom prst="rect">
            <a:avLst/>
          </a:prstGeom>
        </p:spPr>
      </p:pic>
      <p:pic>
        <p:nvPicPr>
          <p:cNvPr id="56" name="Graphic 55">
            <a:extLst>
              <a:ext uri="{FF2B5EF4-FFF2-40B4-BE49-F238E27FC236}">
                <a16:creationId xmlns:a16="http://schemas.microsoft.com/office/drawing/2014/main" id="{1033EDCC-699D-4D7B-A796-6755D3AEFE70}"/>
              </a:ext>
            </a:extLst>
          </p:cNvPr>
          <p:cNvPicPr>
            <a:picLocks noChangeAspect="1"/>
          </p:cNvPicPr>
          <p:nvPr/>
        </p:nvPicPr>
        <p:blipFill rotWithShape="1">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rcRect t="14861" b="31643"/>
          <a:stretch/>
        </p:blipFill>
        <p:spPr>
          <a:xfrm>
            <a:off x="6885798" y="4103975"/>
            <a:ext cx="315079" cy="213174"/>
          </a:xfrm>
          <a:prstGeom prst="rect">
            <a:avLst/>
          </a:prstGeom>
        </p:spPr>
      </p:pic>
      <p:pic>
        <p:nvPicPr>
          <p:cNvPr id="57" name="Graphic 56">
            <a:extLst>
              <a:ext uri="{FF2B5EF4-FFF2-40B4-BE49-F238E27FC236}">
                <a16:creationId xmlns:a16="http://schemas.microsoft.com/office/drawing/2014/main" id="{899E1F5A-CFA2-4CAB-80BC-AE0988095B71}"/>
              </a:ext>
            </a:extLst>
          </p:cNvPr>
          <p:cNvPicPr>
            <a:picLocks noChangeAspect="1"/>
          </p:cNvPicPr>
          <p:nvPr/>
        </p:nvPicPr>
        <p:blipFill rotWithShape="1">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rcRect t="14861" b="31643"/>
          <a:stretch/>
        </p:blipFill>
        <p:spPr>
          <a:xfrm>
            <a:off x="6885798" y="3601171"/>
            <a:ext cx="315079" cy="213174"/>
          </a:xfrm>
          <a:prstGeom prst="rect">
            <a:avLst/>
          </a:prstGeom>
        </p:spPr>
      </p:pic>
      <p:pic>
        <p:nvPicPr>
          <p:cNvPr id="58" name="Graphic 57">
            <a:extLst>
              <a:ext uri="{FF2B5EF4-FFF2-40B4-BE49-F238E27FC236}">
                <a16:creationId xmlns:a16="http://schemas.microsoft.com/office/drawing/2014/main" id="{1312DDB8-3216-4419-A395-FAB501284D73}"/>
              </a:ext>
            </a:extLst>
          </p:cNvPr>
          <p:cNvPicPr>
            <a:picLocks noChangeAspect="1"/>
          </p:cNvPicPr>
          <p:nvPr/>
        </p:nvPicPr>
        <p:blipFill rotWithShape="1">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rcRect t="14861" b="31643"/>
          <a:stretch/>
        </p:blipFill>
        <p:spPr>
          <a:xfrm>
            <a:off x="361828" y="6386993"/>
            <a:ext cx="315079" cy="213174"/>
          </a:xfrm>
          <a:prstGeom prst="rect">
            <a:avLst/>
          </a:prstGeom>
        </p:spPr>
      </p:pic>
      <p:sp>
        <p:nvSpPr>
          <p:cNvPr id="4" name="TextBox 3">
            <a:extLst>
              <a:ext uri="{FF2B5EF4-FFF2-40B4-BE49-F238E27FC236}">
                <a16:creationId xmlns:a16="http://schemas.microsoft.com/office/drawing/2014/main" id="{8D0673D8-58F3-4C92-BE58-BE86886857C4}"/>
              </a:ext>
            </a:extLst>
          </p:cNvPr>
          <p:cNvSpPr txBox="1"/>
          <p:nvPr/>
        </p:nvSpPr>
        <p:spPr>
          <a:xfrm>
            <a:off x="688151" y="6314835"/>
            <a:ext cx="1385093" cy="338554"/>
          </a:xfrm>
          <a:prstGeom prst="rect">
            <a:avLst/>
          </a:prstGeom>
          <a:noFill/>
        </p:spPr>
        <p:txBody>
          <a:bodyPr wrap="square" rtlCol="0">
            <a:spAutoFit/>
          </a:bodyPr>
          <a:lstStyle/>
          <a:p>
            <a:pPr algn="l"/>
            <a:r>
              <a:rPr lang="en-US" sz="800" dirty="0"/>
              <a:t>Sold to another company</a:t>
            </a:r>
          </a:p>
        </p:txBody>
      </p:sp>
      <p:sp>
        <p:nvSpPr>
          <p:cNvPr id="61" name="TextBox 60">
            <a:extLst>
              <a:ext uri="{FF2B5EF4-FFF2-40B4-BE49-F238E27FC236}">
                <a16:creationId xmlns:a16="http://schemas.microsoft.com/office/drawing/2014/main" id="{3A77C3B4-4234-494E-B3AF-E2D230D559B9}"/>
              </a:ext>
            </a:extLst>
          </p:cNvPr>
          <p:cNvSpPr txBox="1"/>
          <p:nvPr/>
        </p:nvSpPr>
        <p:spPr>
          <a:xfrm>
            <a:off x="2027833" y="6394759"/>
            <a:ext cx="670100" cy="215444"/>
          </a:xfrm>
          <a:prstGeom prst="rect">
            <a:avLst/>
          </a:prstGeom>
          <a:noFill/>
        </p:spPr>
        <p:txBody>
          <a:bodyPr wrap="square" rtlCol="0">
            <a:spAutoFit/>
          </a:bodyPr>
          <a:lstStyle/>
          <a:p>
            <a:pPr algn="l"/>
            <a:r>
              <a:rPr lang="en-US" sz="800" dirty="0"/>
              <a:t>Profitable</a:t>
            </a:r>
          </a:p>
        </p:txBody>
      </p:sp>
      <p:pic>
        <p:nvPicPr>
          <p:cNvPr id="62" name="Graphic 61">
            <a:extLst>
              <a:ext uri="{FF2B5EF4-FFF2-40B4-BE49-F238E27FC236}">
                <a16:creationId xmlns:a16="http://schemas.microsoft.com/office/drawing/2014/main" id="{EA9C60AA-A559-4415-AA56-8F9FFCB00B32}"/>
              </a:ext>
            </a:extLst>
          </p:cNvPr>
          <p:cNvPicPr>
            <a:picLocks noChangeAspect="1"/>
          </p:cNvPicPr>
          <p:nvPr/>
        </p:nvPicPr>
        <p:blipFill rotWithShape="1">
          <a:blip r:embed="rId36" cstate="print">
            <a:extLst>
              <a:ext uri="{28A0092B-C50C-407E-A947-70E740481C1C}">
                <a14:useLocalDpi xmlns:a14="http://schemas.microsoft.com/office/drawing/2010/main" val="0"/>
              </a:ext>
              <a:ext uri="{96DAC541-7B7A-43D3-8B79-37D633B846F1}">
                <asvg:svgBlip xmlns:asvg="http://schemas.microsoft.com/office/drawing/2016/SVG/main" r:embed="rId37"/>
              </a:ext>
            </a:extLst>
          </a:blip>
          <a:srcRect b="16176"/>
          <a:stretch/>
        </p:blipFill>
        <p:spPr>
          <a:xfrm>
            <a:off x="1724781" y="6394759"/>
            <a:ext cx="238839" cy="250255"/>
          </a:xfrm>
          <a:prstGeom prst="rect">
            <a:avLst/>
          </a:prstGeom>
        </p:spPr>
      </p:pic>
      <p:pic>
        <p:nvPicPr>
          <p:cNvPr id="63" name="Graphic 62">
            <a:extLst>
              <a:ext uri="{FF2B5EF4-FFF2-40B4-BE49-F238E27FC236}">
                <a16:creationId xmlns:a16="http://schemas.microsoft.com/office/drawing/2014/main" id="{ABF749D3-6BC3-468A-A7FF-910869A88D1C}"/>
              </a:ext>
            </a:extLst>
          </p:cNvPr>
          <p:cNvPicPr>
            <a:picLocks noChangeAspect="1"/>
          </p:cNvPicPr>
          <p:nvPr/>
        </p:nvPicPr>
        <p:blipFill rotWithShape="1">
          <a:blip r:embed="rId38" cstate="print">
            <a:extLst>
              <a:ext uri="{28A0092B-C50C-407E-A947-70E740481C1C}">
                <a14:useLocalDpi xmlns:a14="http://schemas.microsoft.com/office/drawing/2010/main" val="0"/>
              </a:ext>
              <a:ext uri="{96DAC541-7B7A-43D3-8B79-37D633B846F1}">
                <asvg:svgBlip xmlns:asvg="http://schemas.microsoft.com/office/drawing/2016/SVG/main" r:embed="rId39"/>
              </a:ext>
            </a:extLst>
          </a:blip>
          <a:srcRect b="13981"/>
          <a:stretch/>
        </p:blipFill>
        <p:spPr>
          <a:xfrm>
            <a:off x="2881565" y="6367970"/>
            <a:ext cx="246020" cy="264527"/>
          </a:xfrm>
          <a:prstGeom prst="rect">
            <a:avLst/>
          </a:prstGeom>
        </p:spPr>
      </p:pic>
      <p:sp>
        <p:nvSpPr>
          <p:cNvPr id="65" name="TextBox 64">
            <a:extLst>
              <a:ext uri="{FF2B5EF4-FFF2-40B4-BE49-F238E27FC236}">
                <a16:creationId xmlns:a16="http://schemas.microsoft.com/office/drawing/2014/main" id="{76ED0108-7E7B-4C9D-89F2-A614F653A231}"/>
              </a:ext>
            </a:extLst>
          </p:cNvPr>
          <p:cNvSpPr txBox="1"/>
          <p:nvPr/>
        </p:nvSpPr>
        <p:spPr>
          <a:xfrm>
            <a:off x="3173561" y="6394759"/>
            <a:ext cx="1207939" cy="215444"/>
          </a:xfrm>
          <a:prstGeom prst="rect">
            <a:avLst/>
          </a:prstGeom>
          <a:noFill/>
        </p:spPr>
        <p:txBody>
          <a:bodyPr wrap="square" rtlCol="0">
            <a:spAutoFit/>
          </a:bodyPr>
          <a:lstStyle/>
          <a:p>
            <a:pPr algn="l"/>
            <a:r>
              <a:rPr lang="en-US" sz="800" dirty="0"/>
              <a:t>Went bankrupt</a:t>
            </a:r>
          </a:p>
        </p:txBody>
      </p:sp>
      <p:sp>
        <p:nvSpPr>
          <p:cNvPr id="64" name="Rectangle 63">
            <a:extLst>
              <a:ext uri="{FF2B5EF4-FFF2-40B4-BE49-F238E27FC236}">
                <a16:creationId xmlns:a16="http://schemas.microsoft.com/office/drawing/2014/main" id="{691BA92F-2D07-4894-BC16-248A09E7B8E7}"/>
              </a:ext>
            </a:extLst>
          </p:cNvPr>
          <p:cNvSpPr/>
          <p:nvPr/>
        </p:nvSpPr>
        <p:spPr bwMode="auto">
          <a:xfrm>
            <a:off x="343259" y="5896111"/>
            <a:ext cx="1147551" cy="415082"/>
          </a:xfrm>
          <a:prstGeom prst="rect">
            <a:avLst/>
          </a:prstGeom>
          <a:solidFill>
            <a:srgbClr val="F2F2F2"/>
          </a:solidFill>
          <a:ln w="9525" cap="flat" cmpd="sng" algn="ctr">
            <a:solidFill>
              <a:srgbClr val="F2F2F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179388" marR="0" indent="-1588" algn="ctr" defTabSz="914400" rtl="0" eaLnBrk="1" fontAlgn="base" latinLnBrk="0" hangingPunct="1">
              <a:lnSpc>
                <a:spcPct val="100000"/>
              </a:lnSpc>
              <a:spcBef>
                <a:spcPct val="0"/>
              </a:spcBef>
              <a:spcAft>
                <a:spcPct val="0"/>
              </a:spcAft>
              <a:buClrTx/>
              <a:buSzTx/>
              <a:buFontTx/>
              <a:buNone/>
              <a:tabLst>
                <a:tab pos="179388" algn="l"/>
              </a:tabLst>
            </a:pPr>
            <a:r>
              <a:rPr lang="en-US" sz="900" b="1" dirty="0">
                <a:solidFill>
                  <a:srgbClr val="009DB0"/>
                </a:solidFill>
                <a:latin typeface="+mj-lt"/>
              </a:rPr>
              <a:t>Key Take-aways</a:t>
            </a:r>
            <a:endParaRPr kumimoji="0" lang="en-US" sz="900" b="1" i="0" u="none" strike="noStrike" cap="none" normalizeH="0" baseline="0" dirty="0">
              <a:ln>
                <a:noFill/>
              </a:ln>
              <a:solidFill>
                <a:srgbClr val="009DB0"/>
              </a:solidFill>
              <a:effectLst/>
              <a:latin typeface="+mj-lt"/>
            </a:endParaRPr>
          </a:p>
        </p:txBody>
      </p:sp>
      <p:sp>
        <p:nvSpPr>
          <p:cNvPr id="67" name="Rectangle 66">
            <a:extLst>
              <a:ext uri="{FF2B5EF4-FFF2-40B4-BE49-F238E27FC236}">
                <a16:creationId xmlns:a16="http://schemas.microsoft.com/office/drawing/2014/main" id="{2F88E149-890C-439D-A411-E74C5028D4DB}"/>
              </a:ext>
            </a:extLst>
          </p:cNvPr>
          <p:cNvSpPr/>
          <p:nvPr/>
        </p:nvSpPr>
        <p:spPr bwMode="auto">
          <a:xfrm>
            <a:off x="1543443" y="5896111"/>
            <a:ext cx="8019297" cy="418954"/>
          </a:xfrm>
          <a:prstGeom prst="rect">
            <a:avLst/>
          </a:prstGeom>
          <a:no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171450" indent="-171450">
              <a:lnSpc>
                <a:spcPts val="900"/>
              </a:lnSpc>
              <a:buClr>
                <a:schemeClr val="tx1"/>
              </a:buClr>
              <a:buFont typeface="Arial" panose="020B0604020202020204" pitchFamily="34" charset="0"/>
              <a:buChar char="•"/>
            </a:pPr>
            <a:r>
              <a:rPr lang="en-US" sz="900" dirty="0"/>
              <a:t>The home renovation digital platform business is very fragmented, actors </a:t>
            </a:r>
            <a:r>
              <a:rPr lang="en-US" sz="900" dirty="0">
                <a:solidFill>
                  <a:schemeClr val="accent5">
                    <a:lumMod val="75000"/>
                  </a:schemeClr>
                </a:solidFill>
              </a:rPr>
              <a:t>struggle to reach profitability</a:t>
            </a:r>
            <a:r>
              <a:rPr lang="en-US" sz="900" dirty="0"/>
              <a:t>, and many are acquired by </a:t>
            </a:r>
            <a:r>
              <a:rPr lang="en-US" sz="900" dirty="0">
                <a:solidFill>
                  <a:schemeClr val="accent5">
                    <a:lumMod val="75000"/>
                  </a:schemeClr>
                </a:solidFill>
              </a:rPr>
              <a:t>international groups that anticipate synergies with their core business</a:t>
            </a:r>
          </a:p>
        </p:txBody>
      </p:sp>
      <p:sp>
        <p:nvSpPr>
          <p:cNvPr id="68" name="Triangle isocèle 30">
            <a:extLst>
              <a:ext uri="{FF2B5EF4-FFF2-40B4-BE49-F238E27FC236}">
                <a16:creationId xmlns:a16="http://schemas.microsoft.com/office/drawing/2014/main" id="{2DC6D0C2-73C5-4906-ADC1-16EE93DFC98A}"/>
              </a:ext>
            </a:extLst>
          </p:cNvPr>
          <p:cNvSpPr/>
          <p:nvPr/>
        </p:nvSpPr>
        <p:spPr bwMode="auto">
          <a:xfrm rot="5400000">
            <a:off x="183529" y="6049117"/>
            <a:ext cx="415083" cy="109075"/>
          </a:xfrm>
          <a:prstGeom prst="triangle">
            <a:avLst/>
          </a:prstGeom>
          <a:solidFill>
            <a:srgbClr val="009DB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50" b="0" i="0" u="none" strike="noStrike" cap="none" normalizeH="0" baseline="0" dirty="0">
              <a:ln>
                <a:noFill/>
              </a:ln>
              <a:solidFill>
                <a:schemeClr val="tx1"/>
              </a:solidFill>
              <a:effectLst/>
              <a:latin typeface="+mj-lt"/>
            </a:endParaRPr>
          </a:p>
        </p:txBody>
      </p:sp>
      <p:sp>
        <p:nvSpPr>
          <p:cNvPr id="69" name="ZoneTexte 99">
            <a:extLst>
              <a:ext uri="{FF2B5EF4-FFF2-40B4-BE49-F238E27FC236}">
                <a16:creationId xmlns:a16="http://schemas.microsoft.com/office/drawing/2014/main" id="{5EBB11DB-C104-4333-8834-EAE667C89105}"/>
              </a:ext>
            </a:extLst>
          </p:cNvPr>
          <p:cNvSpPr txBox="1"/>
          <p:nvPr/>
        </p:nvSpPr>
        <p:spPr>
          <a:xfrm>
            <a:off x="8889682" y="586053"/>
            <a:ext cx="1016318" cy="169277"/>
          </a:xfrm>
          <a:prstGeom prst="rect">
            <a:avLst/>
          </a:prstGeom>
          <a:solidFill>
            <a:schemeClr val="bg1"/>
          </a:solidFill>
        </p:spPr>
        <p:txBody>
          <a:bodyPr wrap="square" lIns="144000" rIns="144000" bIns="0" anchor="ctr">
            <a:spAutoFit/>
          </a:bodyPr>
          <a:lstStyle>
            <a:defPPr>
              <a:defRPr lang="fr-FR"/>
            </a:defPPr>
            <a:lvl1pPr algn="ctr">
              <a:defRPr sz="1100" b="1">
                <a:solidFill>
                  <a:srgbClr val="009DB0"/>
                </a:solidFill>
                <a:latin typeface="+mj-lt"/>
              </a:defRPr>
            </a:lvl1pPr>
          </a:lstStyle>
          <a:p>
            <a:pPr marL="0" marR="0" indent="0" algn="ctr" defTabSz="914400" rtl="0" eaLnBrk="1" fontAlgn="base" latinLnBrk="0" hangingPunct="1">
              <a:lnSpc>
                <a:spcPct val="100000"/>
              </a:lnSpc>
              <a:spcBef>
                <a:spcPct val="0"/>
              </a:spcBef>
              <a:spcAft>
                <a:spcPct val="0"/>
              </a:spcAft>
              <a:buClrTx/>
              <a:buSzTx/>
              <a:buFontTx/>
              <a:buNone/>
              <a:tabLst/>
            </a:pPr>
            <a:r>
              <a:rPr lang="en-US" sz="800" i="1" dirty="0"/>
              <a:t>3</a:t>
            </a:r>
            <a:r>
              <a:rPr kumimoji="0" lang="en-US" sz="800" i="1" u="none" strike="noStrike" cap="none" normalizeH="0" baseline="0" dirty="0">
                <a:ln>
                  <a:noFill/>
                </a:ln>
                <a:effectLst/>
                <a:latin typeface="+mj-lt"/>
              </a:rPr>
              <a:t>. </a:t>
            </a:r>
            <a:r>
              <a:rPr lang="en-US" sz="800" i="1" dirty="0"/>
              <a:t>Risk #3</a:t>
            </a:r>
            <a:endParaRPr kumimoji="0" lang="en-US" sz="800" i="1" u="none" strike="noStrike" cap="none" normalizeH="0" baseline="0" dirty="0">
              <a:ln>
                <a:noFill/>
              </a:ln>
              <a:effectLst/>
              <a:latin typeface="+mj-lt"/>
            </a:endParaRPr>
          </a:p>
        </p:txBody>
      </p:sp>
      <p:sp>
        <p:nvSpPr>
          <p:cNvPr id="81" name="Rectangle 80">
            <a:extLst>
              <a:ext uri="{FF2B5EF4-FFF2-40B4-BE49-F238E27FC236}">
                <a16:creationId xmlns:a16="http://schemas.microsoft.com/office/drawing/2014/main" id="{0FBF1E32-B6D0-4348-A648-BF12F780300D}"/>
              </a:ext>
            </a:extLst>
          </p:cNvPr>
          <p:cNvSpPr/>
          <p:nvPr/>
        </p:nvSpPr>
        <p:spPr>
          <a:xfrm>
            <a:off x="9034671" y="72798"/>
            <a:ext cx="684094" cy="450621"/>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Arial" panose="020B0604020202020204" pitchFamily="34" charset="0"/>
              <a:buChar char="•"/>
            </a:pPr>
            <a:endParaRPr lang="en-US" sz="1000" dirty="0">
              <a:solidFill>
                <a:schemeClr val="tx1"/>
              </a:solidFill>
            </a:endParaRPr>
          </a:p>
        </p:txBody>
      </p:sp>
      <p:sp>
        <p:nvSpPr>
          <p:cNvPr id="82" name="Rectangle 81">
            <a:extLst>
              <a:ext uri="{FF2B5EF4-FFF2-40B4-BE49-F238E27FC236}">
                <a16:creationId xmlns:a16="http://schemas.microsoft.com/office/drawing/2014/main" id="{B7B8953C-D149-47D5-960F-235DAF55AECF}"/>
              </a:ext>
            </a:extLst>
          </p:cNvPr>
          <p:cNvSpPr/>
          <p:nvPr/>
        </p:nvSpPr>
        <p:spPr>
          <a:xfrm>
            <a:off x="9112759" y="424396"/>
            <a:ext cx="568370" cy="63914"/>
          </a:xfrm>
          <a:prstGeom prst="rect">
            <a:avLst/>
          </a:prstGeom>
          <a:solidFill>
            <a:schemeClr val="accent5">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Arial" panose="020B0604020202020204" pitchFamily="34" charset="0"/>
              <a:buChar char="•"/>
            </a:pPr>
            <a:endParaRPr lang="en-US" sz="1000" dirty="0">
              <a:solidFill>
                <a:schemeClr val="accent5">
                  <a:lumMod val="20000"/>
                  <a:lumOff val="80000"/>
                </a:schemeClr>
              </a:solidFill>
            </a:endParaRPr>
          </a:p>
        </p:txBody>
      </p:sp>
      <p:sp>
        <p:nvSpPr>
          <p:cNvPr id="83" name="Rectangle 82">
            <a:extLst>
              <a:ext uri="{FF2B5EF4-FFF2-40B4-BE49-F238E27FC236}">
                <a16:creationId xmlns:a16="http://schemas.microsoft.com/office/drawing/2014/main" id="{B26FA1B6-823F-4D05-9001-5B804381DFBA}"/>
              </a:ext>
            </a:extLst>
          </p:cNvPr>
          <p:cNvSpPr/>
          <p:nvPr/>
        </p:nvSpPr>
        <p:spPr>
          <a:xfrm>
            <a:off x="9072308" y="182296"/>
            <a:ext cx="92661" cy="224680"/>
          </a:xfrm>
          <a:prstGeom prst="rect">
            <a:avLst/>
          </a:prstGeom>
          <a:solidFill>
            <a:schemeClr val="accent5">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endParaRPr lang="en-US" sz="1000" dirty="0">
              <a:solidFill>
                <a:schemeClr val="tx1"/>
              </a:solidFill>
            </a:endParaRPr>
          </a:p>
        </p:txBody>
      </p:sp>
      <p:sp>
        <p:nvSpPr>
          <p:cNvPr id="84" name="Rectangle 83">
            <a:extLst>
              <a:ext uri="{FF2B5EF4-FFF2-40B4-BE49-F238E27FC236}">
                <a16:creationId xmlns:a16="http://schemas.microsoft.com/office/drawing/2014/main" id="{D880890D-D484-44B2-A230-177108C3F1BC}"/>
              </a:ext>
            </a:extLst>
          </p:cNvPr>
          <p:cNvSpPr/>
          <p:nvPr/>
        </p:nvSpPr>
        <p:spPr>
          <a:xfrm>
            <a:off x="9112759" y="107907"/>
            <a:ext cx="568370" cy="63914"/>
          </a:xfrm>
          <a:prstGeom prst="rect">
            <a:avLst/>
          </a:prstGeom>
          <a:solidFill>
            <a:schemeClr val="accent5">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Arial" panose="020B0604020202020204" pitchFamily="34" charset="0"/>
              <a:buChar char="•"/>
            </a:pPr>
            <a:endParaRPr lang="en-US" sz="1000" dirty="0">
              <a:solidFill>
                <a:schemeClr val="accent5">
                  <a:lumMod val="20000"/>
                  <a:lumOff val="80000"/>
                </a:schemeClr>
              </a:solidFill>
            </a:endParaRPr>
          </a:p>
        </p:txBody>
      </p:sp>
      <p:sp>
        <p:nvSpPr>
          <p:cNvPr id="85" name="Rectangle 84">
            <a:extLst>
              <a:ext uri="{FF2B5EF4-FFF2-40B4-BE49-F238E27FC236}">
                <a16:creationId xmlns:a16="http://schemas.microsoft.com/office/drawing/2014/main" id="{FB985EB4-EFAF-4CFE-AAC8-3BFEF86CD305}"/>
              </a:ext>
            </a:extLst>
          </p:cNvPr>
          <p:cNvSpPr/>
          <p:nvPr/>
        </p:nvSpPr>
        <p:spPr>
          <a:xfrm>
            <a:off x="9198317" y="212701"/>
            <a:ext cx="150670" cy="163871"/>
          </a:xfrm>
          <a:prstGeom prst="rect">
            <a:avLst/>
          </a:prstGeom>
          <a:solidFill>
            <a:schemeClr val="accent5">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endParaRPr lang="en-US" sz="1000" dirty="0">
              <a:solidFill>
                <a:schemeClr val="tx1"/>
              </a:solidFill>
            </a:endParaRPr>
          </a:p>
        </p:txBody>
      </p:sp>
      <p:sp>
        <p:nvSpPr>
          <p:cNvPr id="86" name="Rectangle 85">
            <a:extLst>
              <a:ext uri="{FF2B5EF4-FFF2-40B4-BE49-F238E27FC236}">
                <a16:creationId xmlns:a16="http://schemas.microsoft.com/office/drawing/2014/main" id="{D33079FA-0FE4-4F50-9CB5-E57CCD4A3E6D}"/>
              </a:ext>
            </a:extLst>
          </p:cNvPr>
          <p:cNvSpPr/>
          <p:nvPr/>
        </p:nvSpPr>
        <p:spPr>
          <a:xfrm>
            <a:off x="9382335" y="212700"/>
            <a:ext cx="298794" cy="163872"/>
          </a:xfrm>
          <a:prstGeom prst="rect">
            <a:avLst/>
          </a:prstGeom>
          <a:solidFill>
            <a:srgbClr val="4BACC6"/>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endParaRPr lang="en-US" sz="1000" dirty="0">
              <a:solidFill>
                <a:schemeClr val="tx1"/>
              </a:solidFill>
            </a:endParaRPr>
          </a:p>
        </p:txBody>
      </p:sp>
      <p:sp>
        <p:nvSpPr>
          <p:cNvPr id="87" name="Rectangle 86">
            <a:extLst>
              <a:ext uri="{FF2B5EF4-FFF2-40B4-BE49-F238E27FC236}">
                <a16:creationId xmlns:a16="http://schemas.microsoft.com/office/drawing/2014/main" id="{D0C7EF25-F41C-4D5A-8D5F-89222470364F}"/>
              </a:ext>
            </a:extLst>
          </p:cNvPr>
          <p:cNvSpPr/>
          <p:nvPr/>
        </p:nvSpPr>
        <p:spPr>
          <a:xfrm>
            <a:off x="9405524" y="246921"/>
            <a:ext cx="120750" cy="95431"/>
          </a:xfrm>
          <a:prstGeom prst="rect">
            <a:avLst/>
          </a:prstGeom>
          <a:solidFill>
            <a:srgbClr val="4BACC6"/>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endParaRPr lang="en-US" sz="1000" dirty="0">
              <a:solidFill>
                <a:schemeClr val="tx1"/>
              </a:solidFill>
            </a:endParaRPr>
          </a:p>
        </p:txBody>
      </p:sp>
      <p:sp>
        <p:nvSpPr>
          <p:cNvPr id="88" name="Rectangle 87">
            <a:extLst>
              <a:ext uri="{FF2B5EF4-FFF2-40B4-BE49-F238E27FC236}">
                <a16:creationId xmlns:a16="http://schemas.microsoft.com/office/drawing/2014/main" id="{33CC15C5-E426-425E-8CA8-58B5F0AF7407}"/>
              </a:ext>
            </a:extLst>
          </p:cNvPr>
          <p:cNvSpPr/>
          <p:nvPr/>
        </p:nvSpPr>
        <p:spPr>
          <a:xfrm>
            <a:off x="9537190" y="246921"/>
            <a:ext cx="120750" cy="95431"/>
          </a:xfrm>
          <a:prstGeom prst="rect">
            <a:avLst/>
          </a:prstGeom>
          <a:solidFill>
            <a:srgbClr val="4BACC6"/>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Arial" panose="020B0604020202020204" pitchFamily="34" charset="0"/>
              <a:buChar char="•"/>
            </a:pPr>
            <a:endParaRPr lang="en-US" sz="1000" dirty="0">
              <a:solidFill>
                <a:schemeClr val="tx1"/>
              </a:solidFill>
            </a:endParaRPr>
          </a:p>
        </p:txBody>
      </p:sp>
      <p:pic>
        <p:nvPicPr>
          <p:cNvPr id="89" name="Picture 12" descr="Shanghai Shenda et IAC Group achèvent la transaction de coentreprise  formant Auria, un fournisseur automobile mondial de premier rang de  garnitures et de produits acoustiques">
            <a:extLst>
              <a:ext uri="{FF2B5EF4-FFF2-40B4-BE49-F238E27FC236}">
                <a16:creationId xmlns:a16="http://schemas.microsoft.com/office/drawing/2014/main" id="{9EBE027D-8EAA-4C2A-A27E-E736F1F4D783}"/>
              </a:ext>
            </a:extLst>
          </p:cNvPr>
          <p:cNvPicPr>
            <a:picLocks noChangeAspect="1" noChangeArrowheads="1"/>
          </p:cNvPicPr>
          <p:nvPr/>
        </p:nvPicPr>
        <p:blipFill>
          <a:blip r:embed="rId26" cstate="print">
            <a:clrChange>
              <a:clrFrom>
                <a:srgbClr val="FEFFFF"/>
              </a:clrFrom>
              <a:clrTo>
                <a:srgbClr val="FEFFFF">
                  <a:alpha val="0"/>
                </a:srgbClr>
              </a:clrTo>
            </a:clrChange>
            <a:extLst>
              <a:ext uri="{28A0092B-C50C-407E-A947-70E740481C1C}">
                <a14:useLocalDpi xmlns:a14="http://schemas.microsoft.com/office/drawing/2010/main" val="0"/>
              </a:ext>
            </a:extLst>
          </a:blip>
          <a:srcRect/>
          <a:stretch>
            <a:fillRect/>
          </a:stretch>
        </p:blipFill>
        <p:spPr bwMode="auto">
          <a:xfrm>
            <a:off x="362901" y="1622043"/>
            <a:ext cx="574947" cy="182251"/>
          </a:xfrm>
          <a:prstGeom prst="rect">
            <a:avLst/>
          </a:prstGeom>
          <a:noFill/>
          <a:extLst>
            <a:ext uri="{909E8E84-426E-40DD-AFC4-6F175D3DCCD1}">
              <a14:hiddenFill xmlns:a14="http://schemas.microsoft.com/office/drawing/2010/main">
                <a:solidFill>
                  <a:srgbClr val="FFFFFF"/>
                </a:solidFill>
              </a14:hiddenFill>
            </a:ext>
          </a:extLst>
        </p:spPr>
      </p:pic>
      <p:sp>
        <p:nvSpPr>
          <p:cNvPr id="70" name="ZoneTexte 69">
            <a:extLst>
              <a:ext uri="{FF2B5EF4-FFF2-40B4-BE49-F238E27FC236}">
                <a16:creationId xmlns:a16="http://schemas.microsoft.com/office/drawing/2014/main" id="{CD93BD11-97EA-48B2-92A2-D7BDA271F048}"/>
              </a:ext>
            </a:extLst>
          </p:cNvPr>
          <p:cNvSpPr txBox="1"/>
          <p:nvPr/>
        </p:nvSpPr>
        <p:spPr>
          <a:xfrm>
            <a:off x="5184396" y="6402970"/>
            <a:ext cx="4534370" cy="215444"/>
          </a:xfrm>
          <a:prstGeom prst="rect">
            <a:avLst/>
          </a:prstGeom>
          <a:noFill/>
        </p:spPr>
        <p:txBody>
          <a:bodyPr wrap="square" rtlCol="0">
            <a:spAutoFit/>
          </a:bodyPr>
          <a:lstStyle/>
          <a:p>
            <a:pPr algn="l"/>
            <a:r>
              <a:rPr lang="en-US" sz="800" i="1" dirty="0">
                <a:solidFill>
                  <a:schemeClr val="bg1"/>
                </a:solidFill>
              </a:rPr>
              <a:t>Sources: eleven research and analysis, expert calls</a:t>
            </a:r>
          </a:p>
        </p:txBody>
      </p:sp>
      <p:pic>
        <p:nvPicPr>
          <p:cNvPr id="71" name="Graphique 51" descr="Loupe avec un remplissage uni">
            <a:extLst>
              <a:ext uri="{FF2B5EF4-FFF2-40B4-BE49-F238E27FC236}">
                <a16:creationId xmlns:a16="http://schemas.microsoft.com/office/drawing/2014/main" id="{D6875A61-0132-4855-BAFA-47C1EDCCC320}"/>
              </a:ext>
            </a:extLst>
          </p:cNvPr>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142544" y="189023"/>
            <a:ext cx="441324" cy="441324"/>
          </a:xfrm>
          <a:prstGeom prst="rect">
            <a:avLst/>
          </a:prstGeom>
        </p:spPr>
      </p:pic>
      <p:sp>
        <p:nvSpPr>
          <p:cNvPr id="79" name="TextBox 78">
            <a:extLst>
              <a:ext uri="{FF2B5EF4-FFF2-40B4-BE49-F238E27FC236}">
                <a16:creationId xmlns:a16="http://schemas.microsoft.com/office/drawing/2014/main" id="{1CBA9F3D-3E13-45BD-820F-C591145294E9}"/>
              </a:ext>
            </a:extLst>
          </p:cNvPr>
          <p:cNvSpPr txBox="1"/>
          <p:nvPr/>
        </p:nvSpPr>
        <p:spPr>
          <a:xfrm>
            <a:off x="186682" y="230674"/>
            <a:ext cx="269626" cy="253916"/>
          </a:xfrm>
          <a:prstGeom prst="rect">
            <a:avLst/>
          </a:prstGeom>
          <a:noFill/>
        </p:spPr>
        <p:txBody>
          <a:bodyPr wrap="none" rtlCol="0">
            <a:spAutoFit/>
          </a:bodyPr>
          <a:lstStyle/>
          <a:p>
            <a:pPr algn="l"/>
            <a:r>
              <a:rPr lang="en-US" sz="1050">
                <a:solidFill>
                  <a:srgbClr val="1F497D"/>
                </a:solidFill>
              </a:rPr>
              <a:t>1</a:t>
            </a:r>
            <a:endParaRPr lang="en-US" sz="1050" dirty="0">
              <a:solidFill>
                <a:srgbClr val="1F497D"/>
              </a:solidFill>
            </a:endParaRPr>
          </a:p>
        </p:txBody>
      </p:sp>
    </p:spTree>
    <p:extLst>
      <p:ext uri="{BB962C8B-B14F-4D97-AF65-F5344CB8AC3E}">
        <p14:creationId xmlns:p14="http://schemas.microsoft.com/office/powerpoint/2010/main" val="9573525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t 1" hidden="1">
            <a:extLst>
              <a:ext uri="{FF2B5EF4-FFF2-40B4-BE49-F238E27FC236}">
                <a16:creationId xmlns:a16="http://schemas.microsoft.com/office/drawing/2014/main" id="{1B30618F-332C-4735-B637-9D05B68B0E28}"/>
              </a:ext>
            </a:extLst>
          </p:cNvPr>
          <p:cNvGraphicFramePr>
            <a:graphicFrameLocks noChangeAspect="1"/>
          </p:cNvGraphicFramePr>
          <p:nvPr>
            <p:custDataLst>
              <p:tags r:id="rId1"/>
            </p:custDataLst>
            <p:extLst>
              <p:ext uri="{D42A27DB-BD31-4B8C-83A1-F6EECF244321}">
                <p14:modId xmlns:p14="http://schemas.microsoft.com/office/powerpoint/2010/main" val="153106159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15" imgH="416" progId="TCLayout.ActiveDocument.1">
                  <p:embed/>
                </p:oleObj>
              </mc:Choice>
              <mc:Fallback>
                <p:oleObj name="think-cell Slide" r:id="rId3" imgW="415" imgH="416" progId="TCLayout.ActiveDocument.1">
                  <p:embed/>
                  <p:pic>
                    <p:nvPicPr>
                      <p:cNvPr id="2" name="Objet 1" hidden="1">
                        <a:extLst>
                          <a:ext uri="{FF2B5EF4-FFF2-40B4-BE49-F238E27FC236}">
                            <a16:creationId xmlns:a16="http://schemas.microsoft.com/office/drawing/2014/main" id="{1B30618F-332C-4735-B637-9D05B68B0E2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3" name="Titre 2">
            <a:extLst>
              <a:ext uri="{FF2B5EF4-FFF2-40B4-BE49-F238E27FC236}">
                <a16:creationId xmlns:a16="http://schemas.microsoft.com/office/drawing/2014/main" id="{744C9668-D38F-4DBF-9AE2-129AFE4443E6}"/>
              </a:ext>
            </a:extLst>
          </p:cNvPr>
          <p:cNvSpPr txBox="1"/>
          <p:nvPr/>
        </p:nvSpPr>
        <p:spPr>
          <a:xfrm rot="16200000">
            <a:off x="-1731601" y="3124800"/>
            <a:ext cx="4867275" cy="1088573"/>
          </a:xfrm>
          <a:prstGeom prst="rect">
            <a:avLst/>
          </a:prstGeom>
          <a:noFill/>
        </p:spPr>
        <p:txBody>
          <a:bodyPr vert="horz" wrap="square" rtlCol="0">
            <a:noAutofit/>
          </a:bodyPr>
          <a:lstStyle/>
          <a:p>
            <a:pPr algn="ctr"/>
            <a:r>
              <a:rPr lang="en-US" sz="6000" b="1" dirty="0">
                <a:solidFill>
                  <a:srgbClr val="009DB0"/>
                </a:solidFill>
                <a:latin typeface="+mj-lt"/>
              </a:rPr>
              <a:t>AGENDA</a:t>
            </a:r>
          </a:p>
        </p:txBody>
      </p:sp>
      <p:sp>
        <p:nvSpPr>
          <p:cNvPr id="4" name="ZoneTexte 3">
            <a:extLst>
              <a:ext uri="{FF2B5EF4-FFF2-40B4-BE49-F238E27FC236}">
                <a16:creationId xmlns:a16="http://schemas.microsoft.com/office/drawing/2014/main" id="{B1DD5068-1806-4730-9DB9-278C1A572145}"/>
              </a:ext>
            </a:extLst>
          </p:cNvPr>
          <p:cNvSpPr txBox="1"/>
          <p:nvPr/>
        </p:nvSpPr>
        <p:spPr>
          <a:xfrm>
            <a:off x="5839200" y="1885949"/>
            <a:ext cx="3790800" cy="3524251"/>
          </a:xfrm>
          <a:prstGeom prst="rect">
            <a:avLst/>
          </a:prstGeom>
          <a:solidFill>
            <a:srgbClr val="F2F2F2"/>
          </a:solidFill>
        </p:spPr>
        <p:txBody>
          <a:bodyPr vert="horz" wrap="square" lIns="216000" tIns="144000" rIns="108000" rtlCol="0" anchor="t">
            <a:noAutofit/>
          </a:bodyPr>
          <a:lstStyle/>
          <a:p>
            <a:pPr marL="355600" indent="-228600">
              <a:spcBef>
                <a:spcPts val="1200"/>
              </a:spcBef>
              <a:buFont typeface="+mj-lt"/>
              <a:buAutoNum type="arabicPeriod"/>
            </a:pPr>
            <a:endParaRPr lang="en-US" sz="1100" dirty="0">
              <a:latin typeface="+mj-lt"/>
            </a:endParaRPr>
          </a:p>
        </p:txBody>
      </p:sp>
      <p:sp>
        <p:nvSpPr>
          <p:cNvPr id="5" name="Chevron">
            <a:extLst>
              <a:ext uri="{FF2B5EF4-FFF2-40B4-BE49-F238E27FC236}">
                <a16:creationId xmlns:a16="http://schemas.microsoft.com/office/drawing/2014/main" id="{3043F534-C5C5-4371-A080-3E7D382D4691}"/>
              </a:ext>
            </a:extLst>
          </p:cNvPr>
          <p:cNvSpPr/>
          <p:nvPr/>
        </p:nvSpPr>
        <p:spPr bwMode="auto">
          <a:xfrm>
            <a:off x="1418399" y="1892385"/>
            <a:ext cx="79200" cy="514803"/>
          </a:xfrm>
          <a:prstGeom prst="chevron">
            <a:avLst>
              <a:gd name="adj" fmla="val 100000"/>
            </a:avLst>
          </a:prstGeom>
          <a:solidFill>
            <a:srgbClr val="009DB0"/>
          </a:solidFill>
          <a:ln w="9525" cap="flat" cmpd="sng" algn="ctr">
            <a:solidFill>
              <a:srgbClr val="009DB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dirty="0">
              <a:ln>
                <a:noFill/>
              </a:ln>
              <a:solidFill>
                <a:schemeClr val="tx1"/>
              </a:solidFill>
              <a:effectLst/>
              <a:latin typeface="+mj-lt"/>
            </a:endParaRPr>
          </a:p>
        </p:txBody>
      </p:sp>
      <p:sp>
        <p:nvSpPr>
          <p:cNvPr id="6" name="Isosceles Triangle">
            <a:extLst>
              <a:ext uri="{FF2B5EF4-FFF2-40B4-BE49-F238E27FC236}">
                <a16:creationId xmlns:a16="http://schemas.microsoft.com/office/drawing/2014/main" id="{26ECAE7C-898E-4AAA-804A-1AC65C1FE983}"/>
              </a:ext>
            </a:extLst>
          </p:cNvPr>
          <p:cNvSpPr/>
          <p:nvPr/>
        </p:nvSpPr>
        <p:spPr bwMode="auto">
          <a:xfrm rot="5400000">
            <a:off x="5689799" y="2033551"/>
            <a:ext cx="514803" cy="219600"/>
          </a:xfrm>
          <a:prstGeom prst="triangl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dirty="0">
              <a:ln>
                <a:noFill/>
              </a:ln>
              <a:solidFill>
                <a:schemeClr val="tx1"/>
              </a:solidFill>
              <a:effectLst/>
              <a:latin typeface="+mj-lt"/>
            </a:endParaRPr>
          </a:p>
        </p:txBody>
      </p:sp>
      <p:sp>
        <p:nvSpPr>
          <p:cNvPr id="18" name="Arrow: Pentagon">
            <a:extLst>
              <a:ext uri="{FF2B5EF4-FFF2-40B4-BE49-F238E27FC236}">
                <a16:creationId xmlns:a16="http://schemas.microsoft.com/office/drawing/2014/main" id="{76F36889-FDFC-4A3B-99A2-030305287A37}"/>
              </a:ext>
            </a:extLst>
          </p:cNvPr>
          <p:cNvSpPr/>
          <p:nvPr/>
        </p:nvSpPr>
        <p:spPr bwMode="auto">
          <a:xfrm>
            <a:off x="1641599" y="1892385"/>
            <a:ext cx="4319994" cy="514803"/>
          </a:xfrm>
          <a:prstGeom prst="homePlate">
            <a:avLst/>
          </a:prstGeom>
          <a:solidFill>
            <a:srgbClr val="009DB0"/>
          </a:solidFill>
          <a:ln w="9525" cap="flat" cmpd="sng" algn="ctr">
            <a:noFill/>
            <a:prstDash val="solid"/>
            <a:round/>
            <a:headEnd type="none" w="med" len="med"/>
            <a:tailEnd type="none" w="med" len="med"/>
          </a:ln>
          <a:effectLst/>
        </p:spPr>
        <p:txBody>
          <a:bodyPr vert="horz" wrap="square" lIns="396000" tIns="45720" rIns="91440" bIns="45720" numCol="1" rtlCol="0" anchor="ctr" anchorCtr="0" compatLnSpc="1">
            <a:prstTxWarp prst="textNoShape">
              <a:avLst/>
            </a:prstTxWarp>
          </a:bodyPr>
          <a:lstStyle/>
          <a:p>
            <a:pPr marL="118800" marR="0" indent="0" defTabSz="914400" rtl="0" eaLnBrk="1" fontAlgn="base" latinLnBrk="0" hangingPunct="1">
              <a:lnSpc>
                <a:spcPct val="100000"/>
              </a:lnSpc>
              <a:spcBef>
                <a:spcPct val="0"/>
              </a:spcBef>
              <a:spcAft>
                <a:spcPct val="0"/>
              </a:spcAft>
              <a:buClrTx/>
              <a:buSzTx/>
              <a:buFontTx/>
              <a:buNone/>
              <a:tabLst/>
            </a:pPr>
            <a:r>
              <a:rPr kumimoji="0" lang="en-US" sz="1050" b="1" i="0" u="none" strike="noStrike" cap="none" normalizeH="0" baseline="0" dirty="0">
                <a:ln>
                  <a:noFill/>
                </a:ln>
                <a:solidFill>
                  <a:srgbClr val="FFFFFF"/>
                </a:solidFill>
                <a:effectLst/>
                <a:latin typeface="+mj-lt"/>
              </a:rPr>
              <a:t>Executive summary</a:t>
            </a:r>
          </a:p>
        </p:txBody>
      </p:sp>
      <p:sp>
        <p:nvSpPr>
          <p:cNvPr id="19" name="Oval">
            <a:extLst>
              <a:ext uri="{FF2B5EF4-FFF2-40B4-BE49-F238E27FC236}">
                <a16:creationId xmlns:a16="http://schemas.microsoft.com/office/drawing/2014/main" id="{9E66CD1F-7100-44BC-98EA-C630C43EB2E8}"/>
              </a:ext>
            </a:extLst>
          </p:cNvPr>
          <p:cNvSpPr/>
          <p:nvPr/>
        </p:nvSpPr>
        <p:spPr bwMode="auto">
          <a:xfrm>
            <a:off x="1717200" y="2015311"/>
            <a:ext cx="288000" cy="288000"/>
          </a:xfrm>
          <a:prstGeom prst="ellips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a:ln>
                  <a:noFill/>
                </a:ln>
                <a:solidFill>
                  <a:srgbClr val="009DB0"/>
                </a:solidFill>
                <a:effectLst/>
                <a:latin typeface="+mj-lt"/>
              </a:rPr>
              <a:t>1</a:t>
            </a:r>
          </a:p>
        </p:txBody>
      </p:sp>
      <p:sp>
        <p:nvSpPr>
          <p:cNvPr id="20" name="Arrow: Pentagon">
            <a:extLst>
              <a:ext uri="{FF2B5EF4-FFF2-40B4-BE49-F238E27FC236}">
                <a16:creationId xmlns:a16="http://schemas.microsoft.com/office/drawing/2014/main" id="{9DECDA42-DA1B-4765-9DB2-026DA5BE2D89}"/>
              </a:ext>
            </a:extLst>
          </p:cNvPr>
          <p:cNvSpPr/>
          <p:nvPr/>
        </p:nvSpPr>
        <p:spPr bwMode="auto">
          <a:xfrm>
            <a:off x="1641599" y="2492988"/>
            <a:ext cx="3960000" cy="514803"/>
          </a:xfrm>
          <a:prstGeom prst="homePlate">
            <a:avLst/>
          </a:prstGeom>
          <a:solidFill>
            <a:srgbClr val="CDE8EF"/>
          </a:solidFill>
          <a:ln w="9525" cap="flat" cmpd="sng" algn="ctr">
            <a:noFill/>
            <a:prstDash val="solid"/>
            <a:round/>
            <a:headEnd type="none" w="med" len="med"/>
            <a:tailEnd type="none" w="med" len="med"/>
          </a:ln>
          <a:effectLst/>
        </p:spPr>
        <p:txBody>
          <a:bodyPr vert="horz" wrap="square" lIns="396000" tIns="45720" rIns="91440" bIns="45720" numCol="1" rtlCol="0" anchor="ctr" anchorCtr="0" compatLnSpc="1">
            <a:prstTxWarp prst="textNoShape">
              <a:avLst/>
            </a:prstTxWarp>
          </a:bodyPr>
          <a:lstStyle/>
          <a:p>
            <a:pPr marL="118800" marR="0" indent="0" defTabSz="914400" rtl="0" eaLnBrk="1" fontAlgn="base" latinLnBrk="0" hangingPunct="1">
              <a:lnSpc>
                <a:spcPct val="100000"/>
              </a:lnSpc>
              <a:spcBef>
                <a:spcPct val="0"/>
              </a:spcBef>
              <a:spcAft>
                <a:spcPct val="0"/>
              </a:spcAft>
              <a:buClrTx/>
              <a:buSzTx/>
              <a:buFontTx/>
              <a:buNone/>
              <a:tabLst/>
            </a:pPr>
            <a:r>
              <a:rPr kumimoji="0" lang="en-US" sz="1050" b="1" i="0" u="none" strike="noStrike" cap="none" normalizeH="0" baseline="0" dirty="0">
                <a:ln>
                  <a:noFill/>
                </a:ln>
                <a:solidFill>
                  <a:srgbClr val="009DB0"/>
                </a:solidFill>
                <a:effectLst/>
                <a:latin typeface="+mj-lt"/>
              </a:rPr>
              <a:t>Outside-in assessment of internal digital projects</a:t>
            </a:r>
          </a:p>
        </p:txBody>
      </p:sp>
      <p:sp>
        <p:nvSpPr>
          <p:cNvPr id="21" name="Oval">
            <a:extLst>
              <a:ext uri="{FF2B5EF4-FFF2-40B4-BE49-F238E27FC236}">
                <a16:creationId xmlns:a16="http://schemas.microsoft.com/office/drawing/2014/main" id="{43D2426F-B496-4A75-AAD1-497EA9082A33}"/>
              </a:ext>
            </a:extLst>
          </p:cNvPr>
          <p:cNvSpPr/>
          <p:nvPr/>
        </p:nvSpPr>
        <p:spPr bwMode="auto">
          <a:xfrm>
            <a:off x="1717200" y="2615915"/>
            <a:ext cx="288000" cy="288000"/>
          </a:xfrm>
          <a:prstGeom prst="ellips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a:ln>
                  <a:noFill/>
                </a:ln>
                <a:solidFill>
                  <a:srgbClr val="009DB0"/>
                </a:solidFill>
                <a:effectLst/>
                <a:latin typeface="+mj-lt"/>
              </a:rPr>
              <a:t>2</a:t>
            </a:r>
          </a:p>
        </p:txBody>
      </p:sp>
      <p:sp>
        <p:nvSpPr>
          <p:cNvPr id="22" name="Arrow: Pentagon">
            <a:extLst>
              <a:ext uri="{FF2B5EF4-FFF2-40B4-BE49-F238E27FC236}">
                <a16:creationId xmlns:a16="http://schemas.microsoft.com/office/drawing/2014/main" id="{C002634F-3FA9-4AC3-90E2-0D253FC97BF7}"/>
              </a:ext>
            </a:extLst>
          </p:cNvPr>
          <p:cNvSpPr/>
          <p:nvPr/>
        </p:nvSpPr>
        <p:spPr bwMode="auto">
          <a:xfrm>
            <a:off x="1641599" y="3093590"/>
            <a:ext cx="3960000" cy="514803"/>
          </a:xfrm>
          <a:prstGeom prst="homePlate">
            <a:avLst/>
          </a:prstGeom>
          <a:solidFill>
            <a:srgbClr val="CDE8EF"/>
          </a:solidFill>
          <a:ln w="9525" cap="flat" cmpd="sng" algn="ctr">
            <a:noFill/>
            <a:prstDash val="solid"/>
            <a:round/>
            <a:headEnd type="none" w="med" len="med"/>
            <a:tailEnd type="none" w="med" len="med"/>
          </a:ln>
          <a:effectLst/>
        </p:spPr>
        <p:txBody>
          <a:bodyPr vert="horz" wrap="square" lIns="396000" tIns="45720" rIns="0" bIns="45720" numCol="1" rtlCol="0" anchor="ctr" anchorCtr="0" compatLnSpc="1">
            <a:prstTxWarp prst="textNoShape">
              <a:avLst/>
            </a:prstTxWarp>
          </a:bodyPr>
          <a:lstStyle/>
          <a:p>
            <a:pPr marL="118800" marR="0" indent="0" defTabSz="914400" rtl="0" eaLnBrk="1" fontAlgn="base" latinLnBrk="0" hangingPunct="1">
              <a:lnSpc>
                <a:spcPct val="100000"/>
              </a:lnSpc>
              <a:spcBef>
                <a:spcPct val="0"/>
              </a:spcBef>
              <a:spcAft>
                <a:spcPct val="0"/>
              </a:spcAft>
              <a:buClrTx/>
              <a:buSzTx/>
              <a:buFontTx/>
              <a:buNone/>
              <a:tabLst/>
            </a:pPr>
            <a:r>
              <a:rPr kumimoji="0" lang="en-US" sz="1050" b="1" i="0" u="none" strike="noStrike" cap="none" normalizeH="0" baseline="0" dirty="0">
                <a:ln>
                  <a:noFill/>
                </a:ln>
                <a:solidFill>
                  <a:srgbClr val="009DB0"/>
                </a:solidFill>
                <a:effectLst/>
                <a:latin typeface="+mj-lt"/>
              </a:rPr>
              <a:t>Risk/opportunity analysis of platform business models</a:t>
            </a:r>
          </a:p>
        </p:txBody>
      </p:sp>
      <p:sp>
        <p:nvSpPr>
          <p:cNvPr id="23" name="Oval">
            <a:extLst>
              <a:ext uri="{FF2B5EF4-FFF2-40B4-BE49-F238E27FC236}">
                <a16:creationId xmlns:a16="http://schemas.microsoft.com/office/drawing/2014/main" id="{881BCC14-16CB-4BDD-981B-E09A1F04AA77}"/>
              </a:ext>
            </a:extLst>
          </p:cNvPr>
          <p:cNvSpPr/>
          <p:nvPr/>
        </p:nvSpPr>
        <p:spPr bwMode="auto">
          <a:xfrm>
            <a:off x="1717200" y="3216517"/>
            <a:ext cx="288000" cy="288000"/>
          </a:xfrm>
          <a:prstGeom prst="ellips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a:ln>
                  <a:noFill/>
                </a:ln>
                <a:solidFill>
                  <a:srgbClr val="009DB0"/>
                </a:solidFill>
                <a:effectLst/>
                <a:latin typeface="+mj-lt"/>
              </a:rPr>
              <a:t>3</a:t>
            </a:r>
          </a:p>
        </p:txBody>
      </p:sp>
      <p:sp>
        <p:nvSpPr>
          <p:cNvPr id="24" name="Arrow: Pentagon">
            <a:extLst>
              <a:ext uri="{FF2B5EF4-FFF2-40B4-BE49-F238E27FC236}">
                <a16:creationId xmlns:a16="http://schemas.microsoft.com/office/drawing/2014/main" id="{9523976D-7994-4445-A7A3-F04F6C533708}"/>
              </a:ext>
            </a:extLst>
          </p:cNvPr>
          <p:cNvSpPr/>
          <p:nvPr/>
        </p:nvSpPr>
        <p:spPr bwMode="auto">
          <a:xfrm>
            <a:off x="1641599" y="3694193"/>
            <a:ext cx="3960000" cy="514803"/>
          </a:xfrm>
          <a:prstGeom prst="homePlate">
            <a:avLst/>
          </a:prstGeom>
          <a:solidFill>
            <a:srgbClr val="CDE8EF"/>
          </a:solidFill>
          <a:ln w="9525" cap="flat" cmpd="sng" algn="ctr">
            <a:noFill/>
            <a:prstDash val="solid"/>
            <a:round/>
            <a:headEnd type="none" w="med" len="med"/>
            <a:tailEnd type="none" w="med" len="med"/>
          </a:ln>
          <a:effectLst/>
        </p:spPr>
        <p:txBody>
          <a:bodyPr vert="horz" wrap="square" lIns="396000" tIns="45720" rIns="91440" bIns="45720" numCol="1" rtlCol="0" anchor="ctr" anchorCtr="0" compatLnSpc="1">
            <a:prstTxWarp prst="textNoShape">
              <a:avLst/>
            </a:prstTxWarp>
          </a:bodyPr>
          <a:lstStyle/>
          <a:p>
            <a:pPr marL="118800" fontAlgn="base">
              <a:lnSpc>
                <a:spcPts val="1300"/>
              </a:lnSpc>
              <a:spcBef>
                <a:spcPct val="0"/>
              </a:spcBef>
              <a:spcAft>
                <a:spcPct val="0"/>
              </a:spcAft>
            </a:pPr>
            <a:r>
              <a:rPr kumimoji="0" lang="en-US" sz="1050" b="1" i="0" u="none" strike="noStrike" cap="none" normalizeH="0" baseline="0" dirty="0">
                <a:ln>
                  <a:noFill/>
                </a:ln>
                <a:solidFill>
                  <a:srgbClr val="009DB0"/>
                </a:solidFill>
                <a:effectLst/>
                <a:latin typeface="+mj-lt"/>
              </a:rPr>
              <a:t>Appendix</a:t>
            </a:r>
          </a:p>
        </p:txBody>
      </p:sp>
      <p:sp>
        <p:nvSpPr>
          <p:cNvPr id="25" name="Oval">
            <a:extLst>
              <a:ext uri="{FF2B5EF4-FFF2-40B4-BE49-F238E27FC236}">
                <a16:creationId xmlns:a16="http://schemas.microsoft.com/office/drawing/2014/main" id="{4B9C31AC-D2D8-4B3A-AA73-F189E6F59426}"/>
              </a:ext>
            </a:extLst>
          </p:cNvPr>
          <p:cNvSpPr/>
          <p:nvPr/>
        </p:nvSpPr>
        <p:spPr bwMode="auto">
          <a:xfrm>
            <a:off x="1717200" y="3817120"/>
            <a:ext cx="288000" cy="288000"/>
          </a:xfrm>
          <a:prstGeom prst="ellips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a:ln>
                  <a:noFill/>
                </a:ln>
                <a:solidFill>
                  <a:srgbClr val="009DB0"/>
                </a:solidFill>
                <a:effectLst/>
                <a:latin typeface="+mj-lt"/>
              </a:rPr>
              <a:t>4</a:t>
            </a:r>
          </a:p>
        </p:txBody>
      </p:sp>
    </p:spTree>
    <p:extLst>
      <p:ext uri="{BB962C8B-B14F-4D97-AF65-F5344CB8AC3E}">
        <p14:creationId xmlns:p14="http://schemas.microsoft.com/office/powerpoint/2010/main" val="353602885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66895C98-3515-4E6E-A5B0-7021F9705239}"/>
              </a:ext>
            </a:extLst>
          </p:cNvPr>
          <p:cNvGrpSpPr/>
          <p:nvPr/>
        </p:nvGrpSpPr>
        <p:grpSpPr>
          <a:xfrm>
            <a:off x="5812509" y="1322875"/>
            <a:ext cx="3652194" cy="402257"/>
            <a:chOff x="5812509" y="1322875"/>
            <a:chExt cx="3652194" cy="402257"/>
          </a:xfrm>
        </p:grpSpPr>
        <p:pic>
          <p:nvPicPr>
            <p:cNvPr id="57" name="Picture 2" descr="Selon votre localité, trouvez les aides financières | La Maison Saint-Gobain">
              <a:extLst>
                <a:ext uri="{FF2B5EF4-FFF2-40B4-BE49-F238E27FC236}">
                  <a16:creationId xmlns:a16="http://schemas.microsoft.com/office/drawing/2014/main" id="{30F772CF-5E30-476A-B024-582BF15867F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07889" y="1346347"/>
              <a:ext cx="1056814" cy="248260"/>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2" descr="Hemea pour les pros (Mise à jour 2021)">
              <a:extLst>
                <a:ext uri="{FF2B5EF4-FFF2-40B4-BE49-F238E27FC236}">
                  <a16:creationId xmlns:a16="http://schemas.microsoft.com/office/drawing/2014/main" id="{ADF1D5ED-E513-45E3-90D6-400895E99B63}"/>
                </a:ext>
              </a:extLst>
            </p:cNvPr>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554869" y="1322875"/>
              <a:ext cx="1137845" cy="402257"/>
            </a:xfrm>
            <a:prstGeom prst="rect">
              <a:avLst/>
            </a:prstGeom>
            <a:noFill/>
            <a:extLst>
              <a:ext uri="{909E8E84-426E-40DD-AFC4-6F175D3DCCD1}">
                <a14:hiddenFill xmlns:a14="http://schemas.microsoft.com/office/drawing/2010/main">
                  <a:solidFill>
                    <a:srgbClr val="FFFFFF"/>
                  </a:solidFill>
                </a14:hiddenFill>
              </a:ext>
            </a:extLst>
          </p:spPr>
        </p:pic>
        <p:pic>
          <p:nvPicPr>
            <p:cNvPr id="65" name="Image 18" descr="Une image contenant texte&#10;&#10;Description générée automatiquement">
              <a:extLst>
                <a:ext uri="{FF2B5EF4-FFF2-40B4-BE49-F238E27FC236}">
                  <a16:creationId xmlns:a16="http://schemas.microsoft.com/office/drawing/2014/main" id="{2A13C374-280C-417A-9EDF-C140250416F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812509" y="1397118"/>
              <a:ext cx="1005824" cy="273011"/>
            </a:xfrm>
            <a:prstGeom prst="rect">
              <a:avLst/>
            </a:prstGeom>
          </p:spPr>
        </p:pic>
        <p:pic>
          <p:nvPicPr>
            <p:cNvPr id="1026" name="Picture 2" descr="Archionline | N°1 des Architectes &amp; Entreprises en France‎">
              <a:extLst>
                <a:ext uri="{FF2B5EF4-FFF2-40B4-BE49-F238E27FC236}">
                  <a16:creationId xmlns:a16="http://schemas.microsoft.com/office/drawing/2014/main" id="{3FED756C-F652-43BF-94E0-5CA236185854}"/>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529094" y="1385757"/>
              <a:ext cx="799014" cy="224252"/>
            </a:xfrm>
            <a:prstGeom prst="rect">
              <a:avLst/>
            </a:prstGeom>
            <a:noFill/>
            <a:extLst>
              <a:ext uri="{909E8E84-426E-40DD-AFC4-6F175D3DCCD1}">
                <a14:hiddenFill xmlns:a14="http://schemas.microsoft.com/office/drawing/2010/main">
                  <a:solidFill>
                    <a:srgbClr val="FFFFFF"/>
                  </a:solidFill>
                </a14:hiddenFill>
              </a:ext>
            </a:extLst>
          </p:spPr>
        </p:pic>
      </p:grpSp>
      <p:graphicFrame>
        <p:nvGraphicFramePr>
          <p:cNvPr id="12" name="Objet 11" hidden="1">
            <a:extLst>
              <a:ext uri="{FF2B5EF4-FFF2-40B4-BE49-F238E27FC236}">
                <a16:creationId xmlns:a16="http://schemas.microsoft.com/office/drawing/2014/main" id="{F79979F6-AFE0-4EE6-B52C-09A6D4303B52}"/>
              </a:ext>
            </a:extLst>
          </p:cNvPr>
          <p:cNvGraphicFramePr>
            <a:graphicFrameLocks noChangeAspect="1"/>
          </p:cNvGraphicFramePr>
          <p:nvPr>
            <p:custDataLst>
              <p:tags r:id="rId1"/>
            </p:custDataLst>
            <p:extLst>
              <p:ext uri="{D42A27DB-BD31-4B8C-83A1-F6EECF244321}">
                <p14:modId xmlns:p14="http://schemas.microsoft.com/office/powerpoint/2010/main" val="304466913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7" imgW="415" imgH="416" progId="TCLayout.ActiveDocument.1">
                  <p:embed/>
                </p:oleObj>
              </mc:Choice>
              <mc:Fallback>
                <p:oleObj name="think-cell Slide" r:id="rId7" imgW="415" imgH="416" progId="TCLayout.ActiveDocument.1">
                  <p:embed/>
                  <p:pic>
                    <p:nvPicPr>
                      <p:cNvPr id="12" name="Objet 11" hidden="1">
                        <a:extLst>
                          <a:ext uri="{FF2B5EF4-FFF2-40B4-BE49-F238E27FC236}">
                            <a16:creationId xmlns:a16="http://schemas.microsoft.com/office/drawing/2014/main" id="{F79979F6-AFE0-4EE6-B52C-09A6D4303B52}"/>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2" name="Titre 1">
            <a:extLst>
              <a:ext uri="{FF2B5EF4-FFF2-40B4-BE49-F238E27FC236}">
                <a16:creationId xmlns:a16="http://schemas.microsoft.com/office/drawing/2014/main" id="{769247EA-17E8-4C3A-8816-83F479289603}"/>
              </a:ext>
            </a:extLst>
          </p:cNvPr>
          <p:cNvSpPr>
            <a:spLocks noGrp="1"/>
          </p:cNvSpPr>
          <p:nvPr>
            <p:ph type="ctrTitle"/>
          </p:nvPr>
        </p:nvSpPr>
        <p:spPr>
          <a:xfrm>
            <a:off x="584515" y="116632"/>
            <a:ext cx="8305167" cy="576064"/>
          </a:xfrm>
        </p:spPr>
        <p:txBody>
          <a:bodyPr vert="horz"/>
          <a:lstStyle/>
          <a:p>
            <a:r>
              <a:rPr lang="en-US" sz="1300" b="0" dirty="0"/>
              <a:t>Amongst on-demand </a:t>
            </a:r>
            <a:r>
              <a:rPr lang="en-US" sz="1300" b="0" dirty="0">
                <a:solidFill>
                  <a:schemeClr val="accent5">
                    <a:lumMod val="75000"/>
                  </a:schemeClr>
                </a:solidFill>
              </a:rPr>
              <a:t>renovation B2C platforms two business models </a:t>
            </a:r>
            <a:r>
              <a:rPr lang="en-US" sz="1300" b="0" dirty="0"/>
              <a:t>coexist and </a:t>
            </a:r>
            <a:r>
              <a:rPr lang="en-US" sz="1300" b="0" dirty="0">
                <a:solidFill>
                  <a:schemeClr val="accent5">
                    <a:lumMod val="75000"/>
                  </a:schemeClr>
                </a:solidFill>
              </a:rPr>
              <a:t>differentiate</a:t>
            </a:r>
            <a:r>
              <a:rPr lang="en-US" sz="1300" b="0" dirty="0"/>
              <a:t> mainly on the </a:t>
            </a:r>
            <a:r>
              <a:rPr lang="en-US" sz="1300" b="0" dirty="0">
                <a:solidFill>
                  <a:schemeClr val="accent5">
                    <a:lumMod val="75000"/>
                  </a:schemeClr>
                </a:solidFill>
              </a:rPr>
              <a:t>level of customer support </a:t>
            </a:r>
            <a:r>
              <a:rPr lang="en-US" sz="1300" b="0" dirty="0"/>
              <a:t>they provide </a:t>
            </a:r>
          </a:p>
        </p:txBody>
      </p:sp>
      <p:sp>
        <p:nvSpPr>
          <p:cNvPr id="7" name="Rectangle 6">
            <a:extLst>
              <a:ext uri="{FF2B5EF4-FFF2-40B4-BE49-F238E27FC236}">
                <a16:creationId xmlns:a16="http://schemas.microsoft.com/office/drawing/2014/main" id="{044946C5-D2A9-4225-9A4A-E922125A0AE1}"/>
              </a:ext>
            </a:extLst>
          </p:cNvPr>
          <p:cNvSpPr/>
          <p:nvPr/>
        </p:nvSpPr>
        <p:spPr>
          <a:xfrm>
            <a:off x="373712" y="2992334"/>
            <a:ext cx="1117098" cy="442969"/>
          </a:xfrm>
          <a:prstGeom prst="rect">
            <a:avLst/>
          </a:prstGeom>
          <a:solidFill>
            <a:schemeClr val="accent5"/>
          </a:solidFill>
          <a:ln w="127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lIns="36000" tIns="0" rIns="36000" bIns="0" rtlCol="0" anchor="ctr"/>
          <a:lstStyle/>
          <a:p>
            <a:pPr algn="ctr"/>
            <a:r>
              <a:rPr lang="en-US" sz="1000" dirty="0"/>
              <a:t>Value proposition for demand side</a:t>
            </a:r>
          </a:p>
        </p:txBody>
      </p:sp>
      <p:sp>
        <p:nvSpPr>
          <p:cNvPr id="17" name="Rectangle 16">
            <a:extLst>
              <a:ext uri="{FF2B5EF4-FFF2-40B4-BE49-F238E27FC236}">
                <a16:creationId xmlns:a16="http://schemas.microsoft.com/office/drawing/2014/main" id="{C9EAEAC2-A4FF-4DD8-9228-E949C4DB6A55}"/>
              </a:ext>
            </a:extLst>
          </p:cNvPr>
          <p:cNvSpPr/>
          <p:nvPr/>
        </p:nvSpPr>
        <p:spPr>
          <a:xfrm>
            <a:off x="1746572" y="2987068"/>
            <a:ext cx="3577449" cy="453172"/>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r>
              <a:rPr lang="en-US" sz="1000" dirty="0">
                <a:solidFill>
                  <a:schemeClr val="tx1"/>
                </a:solidFill>
              </a:rPr>
              <a:t>Access to </a:t>
            </a:r>
            <a:r>
              <a:rPr lang="en-US" sz="1000" dirty="0">
                <a:solidFill>
                  <a:schemeClr val="accent5">
                    <a:lumMod val="75000"/>
                  </a:schemeClr>
                </a:solidFill>
              </a:rPr>
              <a:t>extensive database </a:t>
            </a:r>
            <a:r>
              <a:rPr lang="en-US" sz="1000" dirty="0">
                <a:solidFill>
                  <a:schemeClr val="tx1"/>
                </a:solidFill>
              </a:rPr>
              <a:t>of service providers</a:t>
            </a:r>
          </a:p>
          <a:p>
            <a:pPr marL="171450" indent="-171450">
              <a:buFont typeface="Arial" panose="020B0604020202020204" pitchFamily="34" charset="0"/>
              <a:buChar char="•"/>
            </a:pPr>
            <a:r>
              <a:rPr lang="en-US" sz="1000" dirty="0">
                <a:solidFill>
                  <a:schemeClr val="tx1"/>
                </a:solidFill>
              </a:rPr>
              <a:t>Possibility to </a:t>
            </a:r>
            <a:r>
              <a:rPr lang="en-US" sz="1000" dirty="0">
                <a:solidFill>
                  <a:schemeClr val="accent5">
                    <a:lumMod val="75000"/>
                  </a:schemeClr>
                </a:solidFill>
              </a:rPr>
              <a:t>easily compare quotations</a:t>
            </a:r>
          </a:p>
        </p:txBody>
      </p:sp>
      <p:sp>
        <p:nvSpPr>
          <p:cNvPr id="20" name="Rectangle 19">
            <a:extLst>
              <a:ext uri="{FF2B5EF4-FFF2-40B4-BE49-F238E27FC236}">
                <a16:creationId xmlns:a16="http://schemas.microsoft.com/office/drawing/2014/main" id="{5F5540D3-73DA-4CB5-8CE1-6C8BEAA293F6}"/>
              </a:ext>
            </a:extLst>
          </p:cNvPr>
          <p:cNvSpPr/>
          <p:nvPr/>
        </p:nvSpPr>
        <p:spPr>
          <a:xfrm>
            <a:off x="1746572" y="3541679"/>
            <a:ext cx="3577449" cy="439396"/>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r>
              <a:rPr lang="en-US" sz="1000" dirty="0">
                <a:solidFill>
                  <a:schemeClr val="tx1"/>
                </a:solidFill>
              </a:rPr>
              <a:t>Access to a </a:t>
            </a:r>
            <a:r>
              <a:rPr lang="en-US" sz="1000" dirty="0">
                <a:solidFill>
                  <a:schemeClr val="accent5">
                    <a:lumMod val="75000"/>
                  </a:schemeClr>
                </a:solidFill>
              </a:rPr>
              <a:t>wide pool of clients </a:t>
            </a:r>
            <a:r>
              <a:rPr lang="en-US" sz="1000" dirty="0">
                <a:solidFill>
                  <a:schemeClr val="tx1"/>
                </a:solidFill>
              </a:rPr>
              <a:t>without prospecting</a:t>
            </a:r>
          </a:p>
        </p:txBody>
      </p:sp>
      <p:sp>
        <p:nvSpPr>
          <p:cNvPr id="24" name="Rectangle 23">
            <a:extLst>
              <a:ext uri="{FF2B5EF4-FFF2-40B4-BE49-F238E27FC236}">
                <a16:creationId xmlns:a16="http://schemas.microsoft.com/office/drawing/2014/main" id="{9AC553B1-4F81-4C20-B305-7DC8EB1A6187}"/>
              </a:ext>
            </a:extLst>
          </p:cNvPr>
          <p:cNvSpPr/>
          <p:nvPr/>
        </p:nvSpPr>
        <p:spPr>
          <a:xfrm>
            <a:off x="373712" y="2558513"/>
            <a:ext cx="1117098" cy="328014"/>
          </a:xfrm>
          <a:prstGeom prst="rect">
            <a:avLst/>
          </a:prstGeom>
          <a:solidFill>
            <a:schemeClr val="accent5"/>
          </a:solidFill>
          <a:ln w="127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Business model</a:t>
            </a:r>
          </a:p>
        </p:txBody>
      </p:sp>
      <p:sp>
        <p:nvSpPr>
          <p:cNvPr id="25" name="Rectangle 24">
            <a:extLst>
              <a:ext uri="{FF2B5EF4-FFF2-40B4-BE49-F238E27FC236}">
                <a16:creationId xmlns:a16="http://schemas.microsoft.com/office/drawing/2014/main" id="{3E109305-F3C7-486E-897E-2E8221625EF8}"/>
              </a:ext>
            </a:extLst>
          </p:cNvPr>
          <p:cNvSpPr/>
          <p:nvPr/>
        </p:nvSpPr>
        <p:spPr>
          <a:xfrm>
            <a:off x="1746572" y="2558514"/>
            <a:ext cx="3577449" cy="328012"/>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Clr>
                <a:schemeClr val="tx1"/>
              </a:buClr>
              <a:buFont typeface="Arial" panose="020B0604020202020204" pitchFamily="34" charset="0"/>
              <a:buChar char="•"/>
            </a:pPr>
            <a:r>
              <a:rPr lang="en-US" sz="1000" dirty="0">
                <a:solidFill>
                  <a:schemeClr val="accent5">
                    <a:lumMod val="75000"/>
                  </a:schemeClr>
                </a:solidFill>
              </a:rPr>
              <a:t>Fixed fee per quotation </a:t>
            </a:r>
            <a:r>
              <a:rPr lang="en-US" sz="1000" dirty="0">
                <a:solidFill>
                  <a:schemeClr val="tx1"/>
                </a:solidFill>
              </a:rPr>
              <a:t>done by professionals (~30€ each)</a:t>
            </a:r>
          </a:p>
        </p:txBody>
      </p:sp>
      <p:sp>
        <p:nvSpPr>
          <p:cNvPr id="29" name="Rectangle 28">
            <a:extLst>
              <a:ext uri="{FF2B5EF4-FFF2-40B4-BE49-F238E27FC236}">
                <a16:creationId xmlns:a16="http://schemas.microsoft.com/office/drawing/2014/main" id="{6883ADF0-392A-45C2-A4E3-ABAB2274EB03}"/>
              </a:ext>
            </a:extLst>
          </p:cNvPr>
          <p:cNvSpPr/>
          <p:nvPr/>
        </p:nvSpPr>
        <p:spPr>
          <a:xfrm>
            <a:off x="373712" y="4082514"/>
            <a:ext cx="1117098" cy="442970"/>
          </a:xfrm>
          <a:prstGeom prst="rect">
            <a:avLst/>
          </a:prstGeom>
          <a:solidFill>
            <a:schemeClr val="accent5"/>
          </a:solidFill>
          <a:ln w="127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Key differentiating asset </a:t>
            </a:r>
          </a:p>
        </p:txBody>
      </p:sp>
      <p:sp>
        <p:nvSpPr>
          <p:cNvPr id="30" name="Rectangle 29">
            <a:extLst>
              <a:ext uri="{FF2B5EF4-FFF2-40B4-BE49-F238E27FC236}">
                <a16:creationId xmlns:a16="http://schemas.microsoft.com/office/drawing/2014/main" id="{DEF0A5A1-4D9F-4E2F-9E07-C79302AD07AD}"/>
              </a:ext>
            </a:extLst>
          </p:cNvPr>
          <p:cNvSpPr/>
          <p:nvPr/>
        </p:nvSpPr>
        <p:spPr>
          <a:xfrm>
            <a:off x="1746572" y="4082514"/>
            <a:ext cx="3577449" cy="442970"/>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r>
              <a:rPr lang="en-US" sz="1000" dirty="0">
                <a:solidFill>
                  <a:schemeClr val="tx1"/>
                </a:solidFill>
              </a:rPr>
              <a:t>Reliability of service providers</a:t>
            </a:r>
          </a:p>
          <a:p>
            <a:pPr marL="171450" indent="-171450">
              <a:buClr>
                <a:schemeClr val="tx1"/>
              </a:buClr>
              <a:buFont typeface="Arial" panose="020B0604020202020204" pitchFamily="34" charset="0"/>
              <a:buChar char="•"/>
            </a:pPr>
            <a:r>
              <a:rPr lang="en-US" sz="1000" dirty="0">
                <a:solidFill>
                  <a:schemeClr val="accent5">
                    <a:lumMod val="75000"/>
                  </a:schemeClr>
                </a:solidFill>
              </a:rPr>
              <a:t>Customer support </a:t>
            </a:r>
            <a:r>
              <a:rPr lang="en-US" sz="1000" dirty="0">
                <a:solidFill>
                  <a:schemeClr val="tx1"/>
                </a:solidFill>
              </a:rPr>
              <a:t>layer</a:t>
            </a:r>
          </a:p>
        </p:txBody>
      </p:sp>
      <p:sp>
        <p:nvSpPr>
          <p:cNvPr id="32" name="Rectangle 31">
            <a:extLst>
              <a:ext uri="{FF2B5EF4-FFF2-40B4-BE49-F238E27FC236}">
                <a16:creationId xmlns:a16="http://schemas.microsoft.com/office/drawing/2014/main" id="{3FF3FDF5-52D0-49E0-A0E7-824DFE96C177}"/>
              </a:ext>
            </a:extLst>
          </p:cNvPr>
          <p:cNvSpPr/>
          <p:nvPr/>
        </p:nvSpPr>
        <p:spPr>
          <a:xfrm>
            <a:off x="373712" y="1694467"/>
            <a:ext cx="1117098" cy="328014"/>
          </a:xfrm>
          <a:prstGeom prst="rect">
            <a:avLst/>
          </a:prstGeom>
          <a:solidFill>
            <a:schemeClr val="accent5"/>
          </a:solidFill>
          <a:ln w="127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Nature of intervention</a:t>
            </a:r>
          </a:p>
        </p:txBody>
      </p:sp>
      <p:sp>
        <p:nvSpPr>
          <p:cNvPr id="33" name="Rectangle 32">
            <a:extLst>
              <a:ext uri="{FF2B5EF4-FFF2-40B4-BE49-F238E27FC236}">
                <a16:creationId xmlns:a16="http://schemas.microsoft.com/office/drawing/2014/main" id="{199DDAA8-0D15-4205-9F4A-142676014187}"/>
              </a:ext>
            </a:extLst>
          </p:cNvPr>
          <p:cNvSpPr/>
          <p:nvPr/>
        </p:nvSpPr>
        <p:spPr>
          <a:xfrm>
            <a:off x="1746572" y="1694467"/>
            <a:ext cx="3577449" cy="328014"/>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r>
              <a:rPr lang="en-US" sz="1000" dirty="0">
                <a:solidFill>
                  <a:schemeClr val="tx1"/>
                </a:solidFill>
              </a:rPr>
              <a:t>Small housework to big renovation projects</a:t>
            </a:r>
          </a:p>
        </p:txBody>
      </p:sp>
      <p:sp>
        <p:nvSpPr>
          <p:cNvPr id="28" name="ZoneTexte 27">
            <a:extLst>
              <a:ext uri="{FF2B5EF4-FFF2-40B4-BE49-F238E27FC236}">
                <a16:creationId xmlns:a16="http://schemas.microsoft.com/office/drawing/2014/main" id="{F0A42D70-8359-43E9-B3F0-C9955529B0D8}"/>
              </a:ext>
            </a:extLst>
          </p:cNvPr>
          <p:cNvSpPr txBox="1"/>
          <p:nvPr/>
        </p:nvSpPr>
        <p:spPr>
          <a:xfrm>
            <a:off x="424338" y="1298876"/>
            <a:ext cx="1004555" cy="415498"/>
          </a:xfrm>
          <a:prstGeom prst="rect">
            <a:avLst/>
          </a:prstGeom>
          <a:noFill/>
        </p:spPr>
        <p:txBody>
          <a:bodyPr wrap="square" rtlCol="0">
            <a:spAutoFit/>
          </a:bodyPr>
          <a:lstStyle/>
          <a:p>
            <a:pPr algn="ctr"/>
            <a:r>
              <a:rPr lang="en-US" sz="1000" i="1" dirty="0"/>
              <a:t>Example of players</a:t>
            </a:r>
          </a:p>
        </p:txBody>
      </p:sp>
      <p:cxnSp>
        <p:nvCxnSpPr>
          <p:cNvPr id="35" name="Connecteur droit 34">
            <a:extLst>
              <a:ext uri="{FF2B5EF4-FFF2-40B4-BE49-F238E27FC236}">
                <a16:creationId xmlns:a16="http://schemas.microsoft.com/office/drawing/2014/main" id="{57417665-03B3-4BC9-AECB-6432DB859F71}"/>
              </a:ext>
            </a:extLst>
          </p:cNvPr>
          <p:cNvCxnSpPr/>
          <p:nvPr/>
        </p:nvCxnSpPr>
        <p:spPr>
          <a:xfrm>
            <a:off x="5609483" y="1077564"/>
            <a:ext cx="0" cy="465373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63" name="Connecteur droit 66">
            <a:extLst>
              <a:ext uri="{FF2B5EF4-FFF2-40B4-BE49-F238E27FC236}">
                <a16:creationId xmlns:a16="http://schemas.microsoft.com/office/drawing/2014/main" id="{663322A1-0AC1-4870-9C82-26198269C7C3}"/>
              </a:ext>
            </a:extLst>
          </p:cNvPr>
          <p:cNvCxnSpPr>
            <a:cxnSpLocks/>
          </p:cNvCxnSpPr>
          <p:nvPr/>
        </p:nvCxnSpPr>
        <p:spPr bwMode="auto">
          <a:xfrm>
            <a:off x="171973" y="911623"/>
            <a:ext cx="9477068" cy="0"/>
          </a:xfrm>
          <a:prstGeom prst="line">
            <a:avLst/>
          </a:prstGeom>
          <a:solidFill>
            <a:schemeClr val="accent1"/>
          </a:solidFill>
          <a:ln w="9525" cap="flat" cmpd="sng" algn="ctr">
            <a:solidFill>
              <a:srgbClr val="009DB0"/>
            </a:solidFill>
            <a:prstDash val="solid"/>
            <a:round/>
            <a:headEnd type="none" w="med" len="med"/>
            <a:tailEnd type="none" w="med" len="med"/>
          </a:ln>
          <a:effectLst/>
        </p:spPr>
      </p:cxnSp>
      <p:sp>
        <p:nvSpPr>
          <p:cNvPr id="64" name="Rectangle 63">
            <a:extLst>
              <a:ext uri="{FF2B5EF4-FFF2-40B4-BE49-F238E27FC236}">
                <a16:creationId xmlns:a16="http://schemas.microsoft.com/office/drawing/2014/main" id="{D18473C9-8757-432D-9AB2-988A0819821F}"/>
              </a:ext>
            </a:extLst>
          </p:cNvPr>
          <p:cNvSpPr/>
          <p:nvPr/>
        </p:nvSpPr>
        <p:spPr>
          <a:xfrm>
            <a:off x="2882097" y="803902"/>
            <a:ext cx="5390951" cy="215444"/>
          </a:xfrm>
          <a:prstGeom prst="rect">
            <a:avLst/>
          </a:prstGeom>
          <a:solidFill>
            <a:schemeClr val="bg1"/>
          </a:solidFill>
        </p:spPr>
        <p:txBody>
          <a:bodyPr wrap="square" lIns="108000" rIns="0" bIns="0" anchor="ctr">
            <a:spAutoFit/>
          </a:bodyPr>
          <a:lstStyle/>
          <a:p>
            <a:pPr algn="ctr"/>
            <a:r>
              <a:rPr lang="en-US" sz="1100" b="1" dirty="0">
                <a:solidFill>
                  <a:srgbClr val="009DB0"/>
                </a:solidFill>
                <a:latin typeface="+mj-lt"/>
              </a:rPr>
              <a:t>Two main business models prevail in the B2C/B market</a:t>
            </a:r>
          </a:p>
        </p:txBody>
      </p:sp>
      <p:grpSp>
        <p:nvGrpSpPr>
          <p:cNvPr id="52" name="Group 51">
            <a:extLst>
              <a:ext uri="{FF2B5EF4-FFF2-40B4-BE49-F238E27FC236}">
                <a16:creationId xmlns:a16="http://schemas.microsoft.com/office/drawing/2014/main" id="{386A30DA-96F8-45AE-9CEA-A8ED36FC45A0}"/>
              </a:ext>
            </a:extLst>
          </p:cNvPr>
          <p:cNvGrpSpPr/>
          <p:nvPr/>
        </p:nvGrpSpPr>
        <p:grpSpPr>
          <a:xfrm>
            <a:off x="1956607" y="1390958"/>
            <a:ext cx="3138573" cy="229537"/>
            <a:chOff x="5198247" y="2102010"/>
            <a:chExt cx="1929817" cy="141135"/>
          </a:xfrm>
        </p:grpSpPr>
        <p:pic>
          <p:nvPicPr>
            <p:cNvPr id="53" name="Image 10" descr="Une image contenant texte&#10;&#10;Description générée automatiquement">
              <a:extLst>
                <a:ext uri="{FF2B5EF4-FFF2-40B4-BE49-F238E27FC236}">
                  <a16:creationId xmlns:a16="http://schemas.microsoft.com/office/drawing/2014/main" id="{3263E840-FDB5-4CE4-B918-AEEBD7247E14}"/>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198247" y="2102010"/>
              <a:ext cx="727900" cy="103081"/>
            </a:xfrm>
            <a:prstGeom prst="rect">
              <a:avLst/>
            </a:prstGeom>
          </p:spPr>
        </p:pic>
        <p:pic>
          <p:nvPicPr>
            <p:cNvPr id="54" name="Picture 2" descr="123devis.com pour les pros (Mise à jour 2021)">
              <a:extLst>
                <a:ext uri="{FF2B5EF4-FFF2-40B4-BE49-F238E27FC236}">
                  <a16:creationId xmlns:a16="http://schemas.microsoft.com/office/drawing/2014/main" id="{32A7792F-76DB-4FA8-A029-94FBFF207727}"/>
                </a:ext>
              </a:extLst>
            </p:cNvPr>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b="47280"/>
            <a:stretch/>
          </p:blipFill>
          <p:spPr bwMode="auto">
            <a:xfrm>
              <a:off x="6035859" y="2116485"/>
              <a:ext cx="515501" cy="106287"/>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6" descr="QUOTATIS FRANCE SAS">
              <a:extLst>
                <a:ext uri="{FF2B5EF4-FFF2-40B4-BE49-F238E27FC236}">
                  <a16:creationId xmlns:a16="http://schemas.microsoft.com/office/drawing/2014/main" id="{0819C732-607E-4F68-A7DB-FDCD8C09C72F}"/>
                </a:ext>
              </a:extLst>
            </p:cNvPr>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t="18385" b="18674"/>
            <a:stretch/>
          </p:blipFill>
          <p:spPr bwMode="auto">
            <a:xfrm>
              <a:off x="6676007" y="2102010"/>
              <a:ext cx="452057" cy="141135"/>
            </a:xfrm>
            <a:prstGeom prst="rect">
              <a:avLst/>
            </a:prstGeom>
            <a:noFill/>
            <a:extLst>
              <a:ext uri="{909E8E84-426E-40DD-AFC4-6F175D3DCCD1}">
                <a14:hiddenFill xmlns:a14="http://schemas.microsoft.com/office/drawing/2010/main">
                  <a:solidFill>
                    <a:srgbClr val="FFFFFF"/>
                  </a:solidFill>
                </a14:hiddenFill>
              </a:ext>
            </a:extLst>
          </p:spPr>
        </p:pic>
      </p:grpSp>
      <p:sp>
        <p:nvSpPr>
          <p:cNvPr id="72" name="Rectangle 71">
            <a:extLst>
              <a:ext uri="{FF2B5EF4-FFF2-40B4-BE49-F238E27FC236}">
                <a16:creationId xmlns:a16="http://schemas.microsoft.com/office/drawing/2014/main" id="{53F76EF6-A16A-4416-954E-5734C91DB3EA}"/>
              </a:ext>
            </a:extLst>
          </p:cNvPr>
          <p:cNvSpPr/>
          <p:nvPr/>
        </p:nvSpPr>
        <p:spPr>
          <a:xfrm>
            <a:off x="5888408" y="1694411"/>
            <a:ext cx="3577449" cy="328014"/>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r>
              <a:rPr lang="en-US" sz="1000" dirty="0">
                <a:solidFill>
                  <a:schemeClr val="tx1"/>
                </a:solidFill>
              </a:rPr>
              <a:t>Complex refurbishment projects combining different specialties </a:t>
            </a:r>
          </a:p>
        </p:txBody>
      </p:sp>
      <p:sp>
        <p:nvSpPr>
          <p:cNvPr id="74" name="Rectangle 73">
            <a:extLst>
              <a:ext uri="{FF2B5EF4-FFF2-40B4-BE49-F238E27FC236}">
                <a16:creationId xmlns:a16="http://schemas.microsoft.com/office/drawing/2014/main" id="{86FA14E8-7A65-4CBB-A34D-88A87FFA3ACF}"/>
              </a:ext>
            </a:extLst>
          </p:cNvPr>
          <p:cNvSpPr/>
          <p:nvPr/>
        </p:nvSpPr>
        <p:spPr bwMode="auto">
          <a:xfrm>
            <a:off x="371705" y="5841793"/>
            <a:ext cx="1119105" cy="415082"/>
          </a:xfrm>
          <a:prstGeom prst="rect">
            <a:avLst/>
          </a:prstGeom>
          <a:solidFill>
            <a:srgbClr val="F2F2F2"/>
          </a:solidFill>
          <a:ln w="9525" cap="flat" cmpd="sng" algn="ctr">
            <a:solidFill>
              <a:schemeClr val="bg2">
                <a:lumMod val="40000"/>
                <a:lumOff val="6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179388" marR="0" indent="-1588" algn="ctr" defTabSz="914400" rtl="0" eaLnBrk="1" fontAlgn="base" latinLnBrk="0" hangingPunct="1">
              <a:lnSpc>
                <a:spcPct val="100000"/>
              </a:lnSpc>
              <a:spcBef>
                <a:spcPct val="0"/>
              </a:spcBef>
              <a:spcAft>
                <a:spcPct val="0"/>
              </a:spcAft>
              <a:buClrTx/>
              <a:buSzTx/>
              <a:buFontTx/>
              <a:buNone/>
              <a:tabLst>
                <a:tab pos="179388" algn="l"/>
              </a:tabLst>
            </a:pPr>
            <a:r>
              <a:rPr lang="en-US" sz="900" b="1" dirty="0">
                <a:solidFill>
                  <a:srgbClr val="009DB0"/>
                </a:solidFill>
                <a:latin typeface="+mj-lt"/>
              </a:rPr>
              <a:t>Key Take-aways</a:t>
            </a:r>
            <a:endParaRPr kumimoji="0" lang="en-US" sz="900" b="1" i="0" u="none" strike="noStrike" cap="none" normalizeH="0" baseline="0" dirty="0">
              <a:ln>
                <a:noFill/>
              </a:ln>
              <a:solidFill>
                <a:srgbClr val="009DB0"/>
              </a:solidFill>
              <a:effectLst/>
              <a:latin typeface="+mj-lt"/>
            </a:endParaRPr>
          </a:p>
        </p:txBody>
      </p:sp>
      <p:sp>
        <p:nvSpPr>
          <p:cNvPr id="75" name="Rectangle 74">
            <a:extLst>
              <a:ext uri="{FF2B5EF4-FFF2-40B4-BE49-F238E27FC236}">
                <a16:creationId xmlns:a16="http://schemas.microsoft.com/office/drawing/2014/main" id="{C116CA5A-79BC-4753-A781-D939D02B2F40}"/>
              </a:ext>
            </a:extLst>
          </p:cNvPr>
          <p:cNvSpPr/>
          <p:nvPr/>
        </p:nvSpPr>
        <p:spPr bwMode="auto">
          <a:xfrm>
            <a:off x="1746571" y="5841793"/>
            <a:ext cx="7736321" cy="418954"/>
          </a:xfrm>
          <a:prstGeom prst="rect">
            <a:avLst/>
          </a:prstGeom>
          <a:no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171450" indent="-171450">
              <a:lnSpc>
                <a:spcPts val="900"/>
              </a:lnSpc>
              <a:buClr>
                <a:schemeClr val="tx1"/>
              </a:buClr>
              <a:buFont typeface="Arial" panose="020B0604020202020204" pitchFamily="34" charset="0"/>
              <a:buChar char="•"/>
            </a:pPr>
            <a:r>
              <a:rPr lang="en-US" sz="1000" dirty="0"/>
              <a:t>The market of construction for individuals has </a:t>
            </a:r>
            <a:r>
              <a:rPr lang="en-US" sz="1000" dirty="0">
                <a:solidFill>
                  <a:schemeClr val="accent5">
                    <a:lumMod val="75000"/>
                  </a:schemeClr>
                </a:solidFill>
              </a:rPr>
              <a:t>long been dominated by matching players </a:t>
            </a:r>
            <a:r>
              <a:rPr lang="en-US" sz="1000" dirty="0"/>
              <a:t>that struggled to reach profitability, but new </a:t>
            </a:r>
            <a:r>
              <a:rPr lang="en-US" sz="1000" dirty="0">
                <a:solidFill>
                  <a:schemeClr val="accent5">
                    <a:lumMod val="75000"/>
                  </a:schemeClr>
                </a:solidFill>
              </a:rPr>
              <a:t>business models have emerged </a:t>
            </a:r>
            <a:r>
              <a:rPr lang="en-US" sz="1000" dirty="0"/>
              <a:t>with more service regarding project supervision and delivery</a:t>
            </a:r>
          </a:p>
        </p:txBody>
      </p:sp>
      <p:sp>
        <p:nvSpPr>
          <p:cNvPr id="76" name="Rectangle 75">
            <a:extLst>
              <a:ext uri="{FF2B5EF4-FFF2-40B4-BE49-F238E27FC236}">
                <a16:creationId xmlns:a16="http://schemas.microsoft.com/office/drawing/2014/main" id="{610286D6-0078-41F1-9A71-66B2525DCCAB}"/>
              </a:ext>
            </a:extLst>
          </p:cNvPr>
          <p:cNvSpPr/>
          <p:nvPr/>
        </p:nvSpPr>
        <p:spPr>
          <a:xfrm>
            <a:off x="373712" y="3538105"/>
            <a:ext cx="1117098" cy="442969"/>
          </a:xfrm>
          <a:prstGeom prst="rect">
            <a:avLst/>
          </a:prstGeom>
          <a:solidFill>
            <a:schemeClr val="accent5"/>
          </a:solidFill>
          <a:ln w="127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lIns="36000" tIns="0" rIns="36000" bIns="0" rtlCol="0" anchor="ctr"/>
          <a:lstStyle/>
          <a:p>
            <a:pPr algn="ctr"/>
            <a:r>
              <a:rPr lang="en-US" sz="1000" dirty="0"/>
              <a:t>Value proposition for supply side</a:t>
            </a:r>
          </a:p>
        </p:txBody>
      </p:sp>
      <p:sp>
        <p:nvSpPr>
          <p:cNvPr id="77" name="ZoneTexte 29">
            <a:extLst>
              <a:ext uri="{FF2B5EF4-FFF2-40B4-BE49-F238E27FC236}">
                <a16:creationId xmlns:a16="http://schemas.microsoft.com/office/drawing/2014/main" id="{655F16CF-879C-4ED9-9E0C-45719166FD41}"/>
              </a:ext>
            </a:extLst>
          </p:cNvPr>
          <p:cNvSpPr txBox="1"/>
          <p:nvPr/>
        </p:nvSpPr>
        <p:spPr>
          <a:xfrm>
            <a:off x="1746571" y="5226992"/>
            <a:ext cx="3577450" cy="688193"/>
          </a:xfrm>
          <a:prstGeom prst="rect">
            <a:avLst/>
          </a:prstGeom>
          <a:noFill/>
        </p:spPr>
        <p:txBody>
          <a:bodyPr wrap="square" lIns="36000" rIns="36000">
            <a:noAutofit/>
          </a:bodyPr>
          <a:lstStyle/>
          <a:p>
            <a:pPr marL="95250">
              <a:spcAft>
                <a:spcPts val="300"/>
              </a:spcAft>
              <a:buClr>
                <a:schemeClr val="tx1"/>
              </a:buClr>
              <a:defRPr/>
            </a:pPr>
            <a:r>
              <a:rPr lang="en-US" sz="1000" dirty="0">
                <a:latin typeface="+mj-lt"/>
              </a:rPr>
              <a:t>“Travaux.com should be profitable this year, but hasn’t been for the past five years</a:t>
            </a:r>
            <a:r>
              <a:rPr lang="en-US" sz="1000" i="1" dirty="0">
                <a:latin typeface="+mj-lt"/>
              </a:rPr>
              <a:t>” </a:t>
            </a:r>
          </a:p>
          <a:p>
            <a:pPr marL="95250" algn="r">
              <a:spcAft>
                <a:spcPts val="300"/>
              </a:spcAft>
              <a:buClr>
                <a:schemeClr val="tx1"/>
              </a:buClr>
              <a:defRPr/>
            </a:pPr>
            <a:r>
              <a:rPr lang="en-US" sz="1000" dirty="0">
                <a:latin typeface="+mj-lt"/>
              </a:rPr>
              <a:t>– </a:t>
            </a:r>
            <a:r>
              <a:rPr lang="en-US" sz="1000" dirty="0">
                <a:solidFill>
                  <a:schemeClr val="tx2"/>
                </a:solidFill>
                <a:latin typeface="+mj-lt"/>
              </a:rPr>
              <a:t>Former CMO at Travaux.com</a:t>
            </a:r>
          </a:p>
        </p:txBody>
      </p:sp>
      <p:sp>
        <p:nvSpPr>
          <p:cNvPr id="78" name="Rectangle 77">
            <a:extLst>
              <a:ext uri="{FF2B5EF4-FFF2-40B4-BE49-F238E27FC236}">
                <a16:creationId xmlns:a16="http://schemas.microsoft.com/office/drawing/2014/main" id="{C87B6AA9-98E8-446F-8FA4-C5C34CFB04AF}"/>
              </a:ext>
            </a:extLst>
          </p:cNvPr>
          <p:cNvSpPr/>
          <p:nvPr/>
        </p:nvSpPr>
        <p:spPr>
          <a:xfrm>
            <a:off x="5888407" y="2554765"/>
            <a:ext cx="3577449" cy="328012"/>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Clr>
                <a:schemeClr val="tx1"/>
              </a:buClr>
              <a:buFont typeface="Arial" panose="020B0604020202020204" pitchFamily="34" charset="0"/>
              <a:buChar char="•"/>
            </a:pPr>
            <a:r>
              <a:rPr lang="en-US" sz="1000" dirty="0">
                <a:solidFill>
                  <a:schemeClr val="accent5">
                    <a:lumMod val="75000"/>
                  </a:schemeClr>
                </a:solidFill>
              </a:rPr>
              <a:t>Mainly commission </a:t>
            </a:r>
            <a:r>
              <a:rPr lang="en-US" sz="1000" dirty="0">
                <a:solidFill>
                  <a:schemeClr val="tx1"/>
                </a:solidFill>
              </a:rPr>
              <a:t>(5-15% of project amount), and subscription for professionals</a:t>
            </a:r>
          </a:p>
        </p:txBody>
      </p:sp>
      <p:sp>
        <p:nvSpPr>
          <p:cNvPr id="79" name="Rectangle 78">
            <a:extLst>
              <a:ext uri="{FF2B5EF4-FFF2-40B4-BE49-F238E27FC236}">
                <a16:creationId xmlns:a16="http://schemas.microsoft.com/office/drawing/2014/main" id="{8EBF367E-E2DA-415E-B281-2B9404ED3A46}"/>
              </a:ext>
            </a:extLst>
          </p:cNvPr>
          <p:cNvSpPr/>
          <p:nvPr/>
        </p:nvSpPr>
        <p:spPr>
          <a:xfrm>
            <a:off x="5887256" y="2982131"/>
            <a:ext cx="3577449" cy="453172"/>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Clr>
                <a:schemeClr val="tx1"/>
              </a:buClr>
              <a:buFont typeface="Arial" panose="020B0604020202020204" pitchFamily="34" charset="0"/>
              <a:buChar char="•"/>
            </a:pPr>
            <a:r>
              <a:rPr lang="en-US" sz="1000" dirty="0">
                <a:solidFill>
                  <a:schemeClr val="accent5">
                    <a:lumMod val="75000"/>
                  </a:schemeClr>
                </a:solidFill>
              </a:rPr>
              <a:t>Selection of best service </a:t>
            </a:r>
            <a:r>
              <a:rPr lang="en-US" sz="1000" dirty="0">
                <a:solidFill>
                  <a:schemeClr val="tx1"/>
                </a:solidFill>
              </a:rPr>
              <a:t>providers</a:t>
            </a:r>
          </a:p>
          <a:p>
            <a:pPr marL="171450" indent="-171450">
              <a:buClr>
                <a:schemeClr val="tx1"/>
              </a:buClr>
              <a:buFont typeface="Arial" panose="020B0604020202020204" pitchFamily="34" charset="0"/>
              <a:buChar char="•"/>
            </a:pPr>
            <a:r>
              <a:rPr lang="en-US" sz="1000" dirty="0">
                <a:solidFill>
                  <a:schemeClr val="accent5">
                    <a:lumMod val="75000"/>
                  </a:schemeClr>
                </a:solidFill>
              </a:rPr>
              <a:t>Trusted third-party </a:t>
            </a:r>
            <a:r>
              <a:rPr lang="en-US" sz="1000" dirty="0">
                <a:solidFill>
                  <a:schemeClr val="tx1"/>
                </a:solidFill>
              </a:rPr>
              <a:t>to facilitate project management for end-customers</a:t>
            </a:r>
          </a:p>
        </p:txBody>
      </p:sp>
      <p:sp>
        <p:nvSpPr>
          <p:cNvPr id="80" name="Rectangle 79">
            <a:extLst>
              <a:ext uri="{FF2B5EF4-FFF2-40B4-BE49-F238E27FC236}">
                <a16:creationId xmlns:a16="http://schemas.microsoft.com/office/drawing/2014/main" id="{DF9DF7E7-5FF0-48B8-A1AC-164500254812}"/>
              </a:ext>
            </a:extLst>
          </p:cNvPr>
          <p:cNvSpPr/>
          <p:nvPr/>
        </p:nvSpPr>
        <p:spPr>
          <a:xfrm>
            <a:off x="5887256" y="3539891"/>
            <a:ext cx="3577449" cy="439396"/>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Clr>
                <a:schemeClr val="tx1"/>
              </a:buClr>
              <a:buFont typeface="Arial" panose="020B0604020202020204" pitchFamily="34" charset="0"/>
              <a:buChar char="•"/>
            </a:pPr>
            <a:r>
              <a:rPr lang="en-US" sz="1000" dirty="0">
                <a:solidFill>
                  <a:schemeClr val="accent5">
                    <a:lumMod val="75000"/>
                  </a:schemeClr>
                </a:solidFill>
              </a:rPr>
              <a:t>Reliable payment system </a:t>
            </a:r>
            <a:r>
              <a:rPr lang="en-US" sz="1000" dirty="0">
                <a:solidFill>
                  <a:schemeClr val="tx1"/>
                </a:solidFill>
              </a:rPr>
              <a:t>through platform</a:t>
            </a:r>
          </a:p>
          <a:p>
            <a:pPr marL="171450" indent="-171450">
              <a:buClr>
                <a:schemeClr val="tx1"/>
              </a:buClr>
              <a:buFont typeface="Arial" panose="020B0604020202020204" pitchFamily="34" charset="0"/>
              <a:buChar char="•"/>
            </a:pPr>
            <a:r>
              <a:rPr lang="en-US" sz="1000" dirty="0">
                <a:solidFill>
                  <a:schemeClr val="accent5">
                    <a:lumMod val="75000"/>
                  </a:schemeClr>
                </a:solidFill>
              </a:rPr>
              <a:t>Access to new clients </a:t>
            </a:r>
            <a:r>
              <a:rPr lang="en-US" sz="1000" dirty="0">
                <a:solidFill>
                  <a:schemeClr val="tx1"/>
                </a:solidFill>
              </a:rPr>
              <a:t>with precise and large projects</a:t>
            </a:r>
          </a:p>
        </p:txBody>
      </p:sp>
      <p:sp>
        <p:nvSpPr>
          <p:cNvPr id="81" name="Rectangle 80">
            <a:extLst>
              <a:ext uri="{FF2B5EF4-FFF2-40B4-BE49-F238E27FC236}">
                <a16:creationId xmlns:a16="http://schemas.microsoft.com/office/drawing/2014/main" id="{09E3A3BE-0DD8-4980-A1CF-2EFA556C927A}"/>
              </a:ext>
            </a:extLst>
          </p:cNvPr>
          <p:cNvSpPr/>
          <p:nvPr/>
        </p:nvSpPr>
        <p:spPr>
          <a:xfrm>
            <a:off x="5895251" y="4078592"/>
            <a:ext cx="3577449" cy="442970"/>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Clr>
                <a:schemeClr val="tx1"/>
              </a:buClr>
              <a:buFont typeface="Arial" panose="020B0604020202020204" pitchFamily="34" charset="0"/>
              <a:buChar char="•"/>
            </a:pPr>
            <a:r>
              <a:rPr lang="en-US" sz="1000" dirty="0">
                <a:solidFill>
                  <a:schemeClr val="accent5">
                    <a:lumMod val="75000"/>
                  </a:schemeClr>
                </a:solidFill>
              </a:rPr>
              <a:t>Cost of service</a:t>
            </a:r>
          </a:p>
          <a:p>
            <a:pPr marL="171450" indent="-171450">
              <a:buClr>
                <a:schemeClr val="tx1"/>
              </a:buClr>
              <a:buFont typeface="Arial" panose="020B0604020202020204" pitchFamily="34" charset="0"/>
              <a:buChar char="•"/>
            </a:pPr>
            <a:r>
              <a:rPr lang="en-US" sz="1000" dirty="0">
                <a:solidFill>
                  <a:schemeClr val="accent5">
                    <a:lumMod val="75000"/>
                  </a:schemeClr>
                </a:solidFill>
              </a:rPr>
              <a:t>Quality of assistance </a:t>
            </a:r>
            <a:r>
              <a:rPr lang="en-US" sz="1000" dirty="0">
                <a:solidFill>
                  <a:schemeClr val="tx1"/>
                </a:solidFill>
              </a:rPr>
              <a:t>during renovation work</a:t>
            </a:r>
          </a:p>
        </p:txBody>
      </p:sp>
      <p:sp>
        <p:nvSpPr>
          <p:cNvPr id="82" name="Rectangle 81">
            <a:extLst>
              <a:ext uri="{FF2B5EF4-FFF2-40B4-BE49-F238E27FC236}">
                <a16:creationId xmlns:a16="http://schemas.microsoft.com/office/drawing/2014/main" id="{79B17794-B5C3-4B9C-8192-450BCE0A6895}"/>
              </a:ext>
            </a:extLst>
          </p:cNvPr>
          <p:cNvSpPr/>
          <p:nvPr/>
        </p:nvSpPr>
        <p:spPr>
          <a:xfrm>
            <a:off x="373712" y="4626923"/>
            <a:ext cx="1117098" cy="588501"/>
          </a:xfrm>
          <a:prstGeom prst="rect">
            <a:avLst/>
          </a:prstGeom>
          <a:solidFill>
            <a:schemeClr val="accent5"/>
          </a:solidFill>
          <a:ln w="127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Limits</a:t>
            </a:r>
          </a:p>
        </p:txBody>
      </p:sp>
      <p:sp>
        <p:nvSpPr>
          <p:cNvPr id="83" name="Rectangle 82">
            <a:extLst>
              <a:ext uri="{FF2B5EF4-FFF2-40B4-BE49-F238E27FC236}">
                <a16:creationId xmlns:a16="http://schemas.microsoft.com/office/drawing/2014/main" id="{A56ACA3E-1DF3-4D17-8A29-417336C3FEA0}"/>
              </a:ext>
            </a:extLst>
          </p:cNvPr>
          <p:cNvSpPr/>
          <p:nvPr/>
        </p:nvSpPr>
        <p:spPr>
          <a:xfrm>
            <a:off x="1746572" y="4626923"/>
            <a:ext cx="3577449" cy="592849"/>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Clr>
                <a:schemeClr val="tx1"/>
              </a:buClr>
              <a:buFont typeface="Arial" panose="020B0604020202020204" pitchFamily="34" charset="0"/>
              <a:buChar char="•"/>
            </a:pPr>
            <a:r>
              <a:rPr lang="en-US" sz="1000" dirty="0">
                <a:solidFill>
                  <a:schemeClr val="accent5">
                    <a:lumMod val="75000"/>
                  </a:schemeClr>
                </a:solidFill>
              </a:rPr>
              <a:t>Limited profitability </a:t>
            </a:r>
            <a:r>
              <a:rPr lang="en-US" sz="1000" dirty="0">
                <a:solidFill>
                  <a:schemeClr val="tx1"/>
                </a:solidFill>
              </a:rPr>
              <a:t>of the business model </a:t>
            </a:r>
          </a:p>
          <a:p>
            <a:pPr marL="171450" indent="-171450">
              <a:buClr>
                <a:schemeClr val="tx1"/>
              </a:buClr>
              <a:buFont typeface="Arial" panose="020B0604020202020204" pitchFamily="34" charset="0"/>
              <a:buChar char="•"/>
            </a:pPr>
            <a:r>
              <a:rPr lang="en-US" sz="1000" dirty="0">
                <a:solidFill>
                  <a:schemeClr val="accent5">
                    <a:lumMod val="75000"/>
                  </a:schemeClr>
                </a:solidFill>
              </a:rPr>
              <a:t>Very high acquisition costs </a:t>
            </a:r>
            <a:r>
              <a:rPr lang="en-US" sz="1000" dirty="0">
                <a:solidFill>
                  <a:schemeClr val="tx1"/>
                </a:solidFill>
              </a:rPr>
              <a:t>(50% of revenues)</a:t>
            </a:r>
          </a:p>
        </p:txBody>
      </p:sp>
      <p:sp>
        <p:nvSpPr>
          <p:cNvPr id="84" name="Rectangle 83">
            <a:extLst>
              <a:ext uri="{FF2B5EF4-FFF2-40B4-BE49-F238E27FC236}">
                <a16:creationId xmlns:a16="http://schemas.microsoft.com/office/drawing/2014/main" id="{6D983CC5-2164-4341-A344-C58A95E2C300}"/>
              </a:ext>
            </a:extLst>
          </p:cNvPr>
          <p:cNvSpPr/>
          <p:nvPr/>
        </p:nvSpPr>
        <p:spPr>
          <a:xfrm>
            <a:off x="5905444" y="4622576"/>
            <a:ext cx="3577449" cy="592848"/>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Clr>
                <a:schemeClr val="tx1"/>
              </a:buClr>
              <a:buFont typeface="Arial" panose="020B0604020202020204" pitchFamily="34" charset="0"/>
              <a:buChar char="•"/>
            </a:pPr>
            <a:r>
              <a:rPr lang="en-US" sz="1000" dirty="0">
                <a:solidFill>
                  <a:schemeClr val="accent5">
                    <a:lumMod val="75000"/>
                  </a:schemeClr>
                </a:solidFill>
              </a:rPr>
              <a:t>Difficulty to scale-up </a:t>
            </a:r>
            <a:r>
              <a:rPr lang="en-US" sz="1000" dirty="0">
                <a:solidFill>
                  <a:schemeClr val="tx1"/>
                </a:solidFill>
              </a:rPr>
              <a:t>the model</a:t>
            </a:r>
          </a:p>
          <a:p>
            <a:pPr marL="171450" indent="-171450">
              <a:buClr>
                <a:schemeClr val="tx1"/>
              </a:buClr>
              <a:buFont typeface="Arial" panose="020B0604020202020204" pitchFamily="34" charset="0"/>
              <a:buChar char="•"/>
            </a:pPr>
            <a:r>
              <a:rPr lang="en-US" sz="1000" dirty="0">
                <a:solidFill>
                  <a:schemeClr val="tx1"/>
                </a:solidFill>
              </a:rPr>
              <a:t>Service is often </a:t>
            </a:r>
            <a:r>
              <a:rPr lang="en-US" sz="1000" dirty="0">
                <a:solidFill>
                  <a:schemeClr val="accent5">
                    <a:lumMod val="75000"/>
                  </a:schemeClr>
                </a:solidFill>
              </a:rPr>
              <a:t>limited to several big cities</a:t>
            </a:r>
          </a:p>
          <a:p>
            <a:pPr marL="171450" indent="-171450">
              <a:buClr>
                <a:schemeClr val="tx1"/>
              </a:buClr>
              <a:buFont typeface="Arial" panose="020B0604020202020204" pitchFamily="34" charset="0"/>
              <a:buChar char="•"/>
            </a:pPr>
            <a:r>
              <a:rPr lang="en-US" sz="1000" dirty="0">
                <a:solidFill>
                  <a:schemeClr val="tx1"/>
                </a:solidFill>
              </a:rPr>
              <a:t>Limited to </a:t>
            </a:r>
            <a:r>
              <a:rPr lang="en-US" sz="1000" dirty="0">
                <a:solidFill>
                  <a:schemeClr val="accent5">
                    <a:lumMod val="75000"/>
                  </a:schemeClr>
                </a:solidFill>
              </a:rPr>
              <a:t>big projects </a:t>
            </a:r>
            <a:r>
              <a:rPr lang="en-US" sz="1000" dirty="0">
                <a:solidFill>
                  <a:schemeClr val="tx1"/>
                </a:solidFill>
              </a:rPr>
              <a:t>(5-10k€ at least)</a:t>
            </a:r>
          </a:p>
        </p:txBody>
      </p:sp>
      <p:sp>
        <p:nvSpPr>
          <p:cNvPr id="85" name="ZoneTexte 29">
            <a:extLst>
              <a:ext uri="{FF2B5EF4-FFF2-40B4-BE49-F238E27FC236}">
                <a16:creationId xmlns:a16="http://schemas.microsoft.com/office/drawing/2014/main" id="{61074D75-11F2-4326-8B1A-211012AA7EFA}"/>
              </a:ext>
            </a:extLst>
          </p:cNvPr>
          <p:cNvSpPr txBox="1"/>
          <p:nvPr/>
        </p:nvSpPr>
        <p:spPr>
          <a:xfrm>
            <a:off x="5806413" y="5215424"/>
            <a:ext cx="3831204" cy="688193"/>
          </a:xfrm>
          <a:prstGeom prst="rect">
            <a:avLst/>
          </a:prstGeom>
          <a:noFill/>
        </p:spPr>
        <p:txBody>
          <a:bodyPr wrap="square" lIns="36000" rIns="36000">
            <a:noAutofit/>
          </a:bodyPr>
          <a:lstStyle/>
          <a:p>
            <a:pPr marL="95250">
              <a:spcAft>
                <a:spcPts val="300"/>
              </a:spcAft>
              <a:buClr>
                <a:schemeClr val="tx1"/>
              </a:buClr>
              <a:defRPr/>
            </a:pPr>
            <a:r>
              <a:rPr lang="en-US" sz="1000" dirty="0">
                <a:latin typeface="+mj-lt"/>
              </a:rPr>
              <a:t>“The offer is really interesting, but the players are still really small</a:t>
            </a:r>
            <a:r>
              <a:rPr lang="en-US" sz="1000" i="1" dirty="0">
                <a:latin typeface="+mj-lt"/>
              </a:rPr>
              <a:t>” </a:t>
            </a:r>
          </a:p>
          <a:p>
            <a:pPr marL="95250" algn="r">
              <a:spcAft>
                <a:spcPts val="300"/>
              </a:spcAft>
              <a:buClr>
                <a:schemeClr val="tx1"/>
              </a:buClr>
              <a:defRPr/>
            </a:pPr>
            <a:r>
              <a:rPr lang="en-US" sz="1000" dirty="0">
                <a:latin typeface="+mj-lt"/>
              </a:rPr>
              <a:t>– </a:t>
            </a:r>
            <a:r>
              <a:rPr lang="en-US" sz="1000" dirty="0">
                <a:solidFill>
                  <a:schemeClr val="tx2"/>
                </a:solidFill>
                <a:latin typeface="+mj-lt"/>
              </a:rPr>
              <a:t>Former CMO at Travaux.com</a:t>
            </a:r>
          </a:p>
        </p:txBody>
      </p:sp>
      <p:sp>
        <p:nvSpPr>
          <p:cNvPr id="87" name="Rectangle 86">
            <a:extLst>
              <a:ext uri="{FF2B5EF4-FFF2-40B4-BE49-F238E27FC236}">
                <a16:creationId xmlns:a16="http://schemas.microsoft.com/office/drawing/2014/main" id="{F033E597-A1B3-4016-A335-0C6A3111FED6}"/>
              </a:ext>
            </a:extLst>
          </p:cNvPr>
          <p:cNvSpPr/>
          <p:nvPr/>
        </p:nvSpPr>
        <p:spPr>
          <a:xfrm>
            <a:off x="1727767" y="2131532"/>
            <a:ext cx="3596254" cy="327107"/>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Clr>
                <a:schemeClr val="tx1"/>
              </a:buClr>
              <a:buFont typeface="Arial" panose="020B0604020202020204" pitchFamily="34" charset="0"/>
              <a:buChar char="•"/>
            </a:pPr>
            <a:r>
              <a:rPr lang="en-US" sz="1000" dirty="0">
                <a:solidFill>
                  <a:schemeClr val="accent5">
                    <a:lumMod val="75000"/>
                  </a:schemeClr>
                </a:solidFill>
              </a:rPr>
              <a:t>&gt;15 </a:t>
            </a:r>
            <a:r>
              <a:rPr lang="en-US" sz="1000" dirty="0">
                <a:solidFill>
                  <a:schemeClr val="tx1"/>
                </a:solidFill>
              </a:rPr>
              <a:t>years of activity</a:t>
            </a:r>
          </a:p>
          <a:p>
            <a:pPr marL="171450" indent="-171450" algn="l">
              <a:buClr>
                <a:schemeClr val="tx1"/>
              </a:buClr>
              <a:buFont typeface="Arial" panose="020B0604020202020204" pitchFamily="34" charset="0"/>
              <a:buChar char="•"/>
            </a:pPr>
            <a:r>
              <a:rPr lang="en-US" sz="1000" dirty="0">
                <a:solidFill>
                  <a:schemeClr val="accent5">
                    <a:lumMod val="75000"/>
                  </a:schemeClr>
                </a:solidFill>
              </a:rPr>
              <a:t>~100-200 </a:t>
            </a:r>
            <a:r>
              <a:rPr lang="en-US" sz="1000" dirty="0">
                <a:solidFill>
                  <a:schemeClr val="tx1"/>
                </a:solidFill>
              </a:rPr>
              <a:t>FTEs</a:t>
            </a:r>
          </a:p>
        </p:txBody>
      </p:sp>
      <p:sp>
        <p:nvSpPr>
          <p:cNvPr id="88" name="Rectangle 87">
            <a:extLst>
              <a:ext uri="{FF2B5EF4-FFF2-40B4-BE49-F238E27FC236}">
                <a16:creationId xmlns:a16="http://schemas.microsoft.com/office/drawing/2014/main" id="{840038ED-3862-4130-85EF-095858B0A462}"/>
              </a:ext>
            </a:extLst>
          </p:cNvPr>
          <p:cNvSpPr/>
          <p:nvPr/>
        </p:nvSpPr>
        <p:spPr>
          <a:xfrm>
            <a:off x="373712" y="2130625"/>
            <a:ext cx="1117098" cy="328014"/>
          </a:xfrm>
          <a:prstGeom prst="rect">
            <a:avLst/>
          </a:prstGeom>
          <a:solidFill>
            <a:schemeClr val="accent5"/>
          </a:solidFill>
          <a:ln w="127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Key platform metrics</a:t>
            </a:r>
          </a:p>
        </p:txBody>
      </p:sp>
      <p:sp>
        <p:nvSpPr>
          <p:cNvPr id="89" name="Rectangle 88">
            <a:extLst>
              <a:ext uri="{FF2B5EF4-FFF2-40B4-BE49-F238E27FC236}">
                <a16:creationId xmlns:a16="http://schemas.microsoft.com/office/drawing/2014/main" id="{EC97F917-C6ED-49BD-B1C9-20BEE6567689}"/>
              </a:ext>
            </a:extLst>
          </p:cNvPr>
          <p:cNvSpPr/>
          <p:nvPr/>
        </p:nvSpPr>
        <p:spPr>
          <a:xfrm>
            <a:off x="5877853" y="2127319"/>
            <a:ext cx="3596254" cy="327107"/>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Clr>
                <a:schemeClr val="tx1"/>
              </a:buClr>
              <a:buFont typeface="Arial" panose="020B0604020202020204" pitchFamily="34" charset="0"/>
              <a:buChar char="•"/>
            </a:pPr>
            <a:r>
              <a:rPr lang="en-US" sz="1000" dirty="0">
                <a:solidFill>
                  <a:schemeClr val="accent5">
                    <a:lumMod val="75000"/>
                  </a:schemeClr>
                </a:solidFill>
              </a:rPr>
              <a:t>&lt;5 </a:t>
            </a:r>
            <a:r>
              <a:rPr lang="en-US" sz="1000" dirty="0">
                <a:solidFill>
                  <a:schemeClr val="tx1"/>
                </a:solidFill>
              </a:rPr>
              <a:t>years of activity</a:t>
            </a:r>
          </a:p>
          <a:p>
            <a:pPr marL="171450" indent="-171450" algn="l">
              <a:buClr>
                <a:schemeClr val="tx1"/>
              </a:buClr>
              <a:buFont typeface="Arial" panose="020B0604020202020204" pitchFamily="34" charset="0"/>
              <a:buChar char="•"/>
            </a:pPr>
            <a:r>
              <a:rPr lang="en-US" sz="1000" dirty="0">
                <a:solidFill>
                  <a:schemeClr val="accent5">
                    <a:lumMod val="75000"/>
                  </a:schemeClr>
                </a:solidFill>
              </a:rPr>
              <a:t>~50 </a:t>
            </a:r>
            <a:r>
              <a:rPr lang="en-US" sz="1000" dirty="0">
                <a:solidFill>
                  <a:schemeClr val="tx1"/>
                </a:solidFill>
              </a:rPr>
              <a:t>FTEs</a:t>
            </a:r>
          </a:p>
        </p:txBody>
      </p:sp>
      <p:sp>
        <p:nvSpPr>
          <p:cNvPr id="92" name="TextBox 91">
            <a:extLst>
              <a:ext uri="{FF2B5EF4-FFF2-40B4-BE49-F238E27FC236}">
                <a16:creationId xmlns:a16="http://schemas.microsoft.com/office/drawing/2014/main" id="{DF0A93D5-BC60-4E6D-8984-A337ACD37FF2}"/>
              </a:ext>
            </a:extLst>
          </p:cNvPr>
          <p:cNvSpPr txBox="1"/>
          <p:nvPr/>
        </p:nvSpPr>
        <p:spPr>
          <a:xfrm>
            <a:off x="1746572" y="1081643"/>
            <a:ext cx="3577143" cy="246221"/>
          </a:xfrm>
          <a:prstGeom prst="rect">
            <a:avLst/>
          </a:prstGeom>
          <a:solidFill>
            <a:schemeClr val="accent5">
              <a:lumMod val="40000"/>
              <a:lumOff val="60000"/>
            </a:schemeClr>
          </a:solidFill>
        </p:spPr>
        <p:txBody>
          <a:bodyPr wrap="square" rtlCol="0">
            <a:spAutoFit/>
          </a:bodyPr>
          <a:lstStyle/>
          <a:p>
            <a:pPr algn="ctr"/>
            <a:r>
              <a:rPr lang="en-US" sz="1000" b="1" dirty="0"/>
              <a:t>Matching platforms</a:t>
            </a:r>
          </a:p>
        </p:txBody>
      </p:sp>
      <p:sp>
        <p:nvSpPr>
          <p:cNvPr id="93" name="TextBox 92">
            <a:extLst>
              <a:ext uri="{FF2B5EF4-FFF2-40B4-BE49-F238E27FC236}">
                <a16:creationId xmlns:a16="http://schemas.microsoft.com/office/drawing/2014/main" id="{7F3E896D-AB39-44B1-A16F-7968DE41B9E3}"/>
              </a:ext>
            </a:extLst>
          </p:cNvPr>
          <p:cNvSpPr txBox="1"/>
          <p:nvPr/>
        </p:nvSpPr>
        <p:spPr>
          <a:xfrm>
            <a:off x="5895251" y="1081643"/>
            <a:ext cx="3569452" cy="246221"/>
          </a:xfrm>
          <a:prstGeom prst="rect">
            <a:avLst/>
          </a:prstGeom>
          <a:solidFill>
            <a:schemeClr val="accent5">
              <a:lumMod val="40000"/>
              <a:lumOff val="60000"/>
            </a:schemeClr>
          </a:solidFill>
        </p:spPr>
        <p:txBody>
          <a:bodyPr wrap="square" rtlCol="0">
            <a:spAutoFit/>
          </a:bodyPr>
          <a:lstStyle>
            <a:defPPr>
              <a:defRPr lang="fr-FR"/>
            </a:defPPr>
            <a:lvl1pPr algn="ctr">
              <a:defRPr sz="1000" b="1"/>
            </a:lvl1pPr>
          </a:lstStyle>
          <a:p>
            <a:r>
              <a:rPr lang="en-US" dirty="0"/>
              <a:t>Renovation support platforms</a:t>
            </a:r>
          </a:p>
        </p:txBody>
      </p:sp>
      <p:sp>
        <p:nvSpPr>
          <p:cNvPr id="90" name="Triangle isocèle 30">
            <a:extLst>
              <a:ext uri="{FF2B5EF4-FFF2-40B4-BE49-F238E27FC236}">
                <a16:creationId xmlns:a16="http://schemas.microsoft.com/office/drawing/2014/main" id="{96560CEF-D75B-4D59-874C-6BA982B2C860}"/>
              </a:ext>
            </a:extLst>
          </p:cNvPr>
          <p:cNvSpPr/>
          <p:nvPr/>
        </p:nvSpPr>
        <p:spPr bwMode="auto">
          <a:xfrm rot="5400000">
            <a:off x="271572" y="5943932"/>
            <a:ext cx="415081" cy="210804"/>
          </a:xfrm>
          <a:prstGeom prst="triangle">
            <a:avLst>
              <a:gd name="adj" fmla="val 50001"/>
            </a:avLst>
          </a:prstGeom>
          <a:solidFill>
            <a:srgbClr val="009DB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50" b="0" i="0" u="none" strike="noStrike" cap="none" normalizeH="0" baseline="0" dirty="0">
              <a:ln>
                <a:noFill/>
              </a:ln>
              <a:solidFill>
                <a:schemeClr val="tx1"/>
              </a:solidFill>
              <a:effectLst/>
              <a:latin typeface="+mj-lt"/>
            </a:endParaRPr>
          </a:p>
        </p:txBody>
      </p:sp>
      <p:sp>
        <p:nvSpPr>
          <p:cNvPr id="44" name="ZoneTexte 1030">
            <a:extLst>
              <a:ext uri="{FF2B5EF4-FFF2-40B4-BE49-F238E27FC236}">
                <a16:creationId xmlns:a16="http://schemas.microsoft.com/office/drawing/2014/main" id="{B0E36B4E-889F-4589-9A08-C01D267B1C72}"/>
              </a:ext>
            </a:extLst>
          </p:cNvPr>
          <p:cNvSpPr txBox="1"/>
          <p:nvPr/>
        </p:nvSpPr>
        <p:spPr>
          <a:xfrm>
            <a:off x="5184396" y="6402970"/>
            <a:ext cx="4534370" cy="215444"/>
          </a:xfrm>
          <a:prstGeom prst="rect">
            <a:avLst/>
          </a:prstGeom>
          <a:noFill/>
        </p:spPr>
        <p:txBody>
          <a:bodyPr wrap="square" rtlCol="0">
            <a:spAutoFit/>
          </a:bodyPr>
          <a:lstStyle/>
          <a:p>
            <a:pPr algn="l"/>
            <a:r>
              <a:rPr lang="en-US" sz="800" i="1" dirty="0">
                <a:solidFill>
                  <a:schemeClr val="bg1"/>
                </a:solidFill>
              </a:rPr>
              <a:t>Sources: eleven research and analysis, Information Memorandum</a:t>
            </a:r>
          </a:p>
        </p:txBody>
      </p:sp>
      <p:sp>
        <p:nvSpPr>
          <p:cNvPr id="58" name="ZoneTexte 99">
            <a:extLst>
              <a:ext uri="{FF2B5EF4-FFF2-40B4-BE49-F238E27FC236}">
                <a16:creationId xmlns:a16="http://schemas.microsoft.com/office/drawing/2014/main" id="{8B0B1F27-8215-4EAC-9E9C-BE1DEC1C7AAF}"/>
              </a:ext>
            </a:extLst>
          </p:cNvPr>
          <p:cNvSpPr txBox="1"/>
          <p:nvPr/>
        </p:nvSpPr>
        <p:spPr>
          <a:xfrm>
            <a:off x="8889682" y="586053"/>
            <a:ext cx="1016318" cy="169277"/>
          </a:xfrm>
          <a:prstGeom prst="rect">
            <a:avLst/>
          </a:prstGeom>
          <a:solidFill>
            <a:schemeClr val="bg1"/>
          </a:solidFill>
        </p:spPr>
        <p:txBody>
          <a:bodyPr wrap="square" lIns="144000" rIns="144000" bIns="0" anchor="ctr">
            <a:spAutoFit/>
          </a:bodyPr>
          <a:lstStyle>
            <a:defPPr>
              <a:defRPr lang="fr-FR"/>
            </a:defPPr>
            <a:lvl1pPr algn="ctr">
              <a:defRPr sz="1100" b="1">
                <a:solidFill>
                  <a:srgbClr val="009DB0"/>
                </a:solidFill>
                <a:latin typeface="+mj-lt"/>
              </a:defRPr>
            </a:lvl1pPr>
          </a:lstStyle>
          <a:p>
            <a:pPr marL="0" marR="0" indent="0" algn="ctr" defTabSz="914400" rtl="0" eaLnBrk="1" fontAlgn="base" latinLnBrk="0" hangingPunct="1">
              <a:lnSpc>
                <a:spcPct val="100000"/>
              </a:lnSpc>
              <a:spcBef>
                <a:spcPct val="0"/>
              </a:spcBef>
              <a:spcAft>
                <a:spcPct val="0"/>
              </a:spcAft>
              <a:buClrTx/>
              <a:buSzTx/>
              <a:buFontTx/>
              <a:buNone/>
              <a:tabLst/>
            </a:pPr>
            <a:r>
              <a:rPr lang="en-US" sz="800" i="1" dirty="0"/>
              <a:t>3</a:t>
            </a:r>
            <a:r>
              <a:rPr kumimoji="0" lang="en-US" sz="800" i="1" u="none" strike="noStrike" cap="none" normalizeH="0" baseline="0" dirty="0">
                <a:ln>
                  <a:noFill/>
                </a:ln>
                <a:effectLst/>
                <a:latin typeface="+mj-lt"/>
              </a:rPr>
              <a:t>. </a:t>
            </a:r>
            <a:r>
              <a:rPr lang="en-US" sz="800" i="1" dirty="0"/>
              <a:t>Risk #3</a:t>
            </a:r>
            <a:endParaRPr kumimoji="0" lang="en-US" sz="800" i="1" u="none" strike="noStrike" cap="none" normalizeH="0" baseline="0" dirty="0">
              <a:ln>
                <a:noFill/>
              </a:ln>
              <a:effectLst/>
              <a:latin typeface="+mj-lt"/>
            </a:endParaRPr>
          </a:p>
        </p:txBody>
      </p:sp>
      <p:sp>
        <p:nvSpPr>
          <p:cNvPr id="86" name="Rectangle 85">
            <a:extLst>
              <a:ext uri="{FF2B5EF4-FFF2-40B4-BE49-F238E27FC236}">
                <a16:creationId xmlns:a16="http://schemas.microsoft.com/office/drawing/2014/main" id="{8A14FC79-C56E-4484-8887-E9A78030B4D6}"/>
              </a:ext>
            </a:extLst>
          </p:cNvPr>
          <p:cNvSpPr/>
          <p:nvPr/>
        </p:nvSpPr>
        <p:spPr>
          <a:xfrm>
            <a:off x="9034671" y="72798"/>
            <a:ext cx="684094" cy="450621"/>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Arial" panose="020B0604020202020204" pitchFamily="34" charset="0"/>
              <a:buChar char="•"/>
            </a:pPr>
            <a:endParaRPr lang="en-US" sz="1000" dirty="0">
              <a:solidFill>
                <a:schemeClr val="tx1"/>
              </a:solidFill>
            </a:endParaRPr>
          </a:p>
        </p:txBody>
      </p:sp>
      <p:sp>
        <p:nvSpPr>
          <p:cNvPr id="91" name="Rectangle 90">
            <a:extLst>
              <a:ext uri="{FF2B5EF4-FFF2-40B4-BE49-F238E27FC236}">
                <a16:creationId xmlns:a16="http://schemas.microsoft.com/office/drawing/2014/main" id="{8D2702E6-E17A-4FED-A239-52E2A9498B00}"/>
              </a:ext>
            </a:extLst>
          </p:cNvPr>
          <p:cNvSpPr/>
          <p:nvPr/>
        </p:nvSpPr>
        <p:spPr>
          <a:xfrm>
            <a:off x="9112759" y="424396"/>
            <a:ext cx="568370" cy="63914"/>
          </a:xfrm>
          <a:prstGeom prst="rect">
            <a:avLst/>
          </a:prstGeom>
          <a:solidFill>
            <a:schemeClr val="accent5">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Arial" panose="020B0604020202020204" pitchFamily="34" charset="0"/>
              <a:buChar char="•"/>
            </a:pPr>
            <a:endParaRPr lang="en-US" sz="1000" dirty="0">
              <a:solidFill>
                <a:schemeClr val="accent5">
                  <a:lumMod val="20000"/>
                  <a:lumOff val="80000"/>
                </a:schemeClr>
              </a:solidFill>
            </a:endParaRPr>
          </a:p>
        </p:txBody>
      </p:sp>
      <p:sp>
        <p:nvSpPr>
          <p:cNvPr id="94" name="Rectangle 93">
            <a:extLst>
              <a:ext uri="{FF2B5EF4-FFF2-40B4-BE49-F238E27FC236}">
                <a16:creationId xmlns:a16="http://schemas.microsoft.com/office/drawing/2014/main" id="{E3370B19-BD69-449F-9C71-B1EC916BCB38}"/>
              </a:ext>
            </a:extLst>
          </p:cNvPr>
          <p:cNvSpPr/>
          <p:nvPr/>
        </p:nvSpPr>
        <p:spPr>
          <a:xfrm>
            <a:off x="9072308" y="182296"/>
            <a:ext cx="92661" cy="224680"/>
          </a:xfrm>
          <a:prstGeom prst="rect">
            <a:avLst/>
          </a:prstGeom>
          <a:solidFill>
            <a:schemeClr val="accent5">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endParaRPr lang="en-US" sz="1000" dirty="0">
              <a:solidFill>
                <a:schemeClr val="tx1"/>
              </a:solidFill>
            </a:endParaRPr>
          </a:p>
        </p:txBody>
      </p:sp>
      <p:sp>
        <p:nvSpPr>
          <p:cNvPr id="95" name="Rectangle 94">
            <a:extLst>
              <a:ext uri="{FF2B5EF4-FFF2-40B4-BE49-F238E27FC236}">
                <a16:creationId xmlns:a16="http://schemas.microsoft.com/office/drawing/2014/main" id="{D6DD3635-D8C4-4356-8D38-A092F5B54338}"/>
              </a:ext>
            </a:extLst>
          </p:cNvPr>
          <p:cNvSpPr/>
          <p:nvPr/>
        </p:nvSpPr>
        <p:spPr>
          <a:xfrm>
            <a:off x="9112759" y="107907"/>
            <a:ext cx="568370" cy="63914"/>
          </a:xfrm>
          <a:prstGeom prst="rect">
            <a:avLst/>
          </a:prstGeom>
          <a:solidFill>
            <a:schemeClr val="accent5">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Arial" panose="020B0604020202020204" pitchFamily="34" charset="0"/>
              <a:buChar char="•"/>
            </a:pPr>
            <a:endParaRPr lang="en-US" sz="1000" dirty="0">
              <a:solidFill>
                <a:schemeClr val="accent5">
                  <a:lumMod val="20000"/>
                  <a:lumOff val="80000"/>
                </a:schemeClr>
              </a:solidFill>
            </a:endParaRPr>
          </a:p>
        </p:txBody>
      </p:sp>
      <p:sp>
        <p:nvSpPr>
          <p:cNvPr id="96" name="Rectangle 95">
            <a:extLst>
              <a:ext uri="{FF2B5EF4-FFF2-40B4-BE49-F238E27FC236}">
                <a16:creationId xmlns:a16="http://schemas.microsoft.com/office/drawing/2014/main" id="{3AAADA7A-9ABC-4FE7-9FC3-252DBD9FBA26}"/>
              </a:ext>
            </a:extLst>
          </p:cNvPr>
          <p:cNvSpPr/>
          <p:nvPr/>
        </p:nvSpPr>
        <p:spPr>
          <a:xfrm>
            <a:off x="9198317" y="212701"/>
            <a:ext cx="150670" cy="163871"/>
          </a:xfrm>
          <a:prstGeom prst="rect">
            <a:avLst/>
          </a:prstGeom>
          <a:solidFill>
            <a:schemeClr val="accent5">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endParaRPr lang="en-US" sz="1000" dirty="0">
              <a:solidFill>
                <a:schemeClr val="tx1"/>
              </a:solidFill>
            </a:endParaRPr>
          </a:p>
        </p:txBody>
      </p:sp>
      <p:sp>
        <p:nvSpPr>
          <p:cNvPr id="97" name="Rectangle 96">
            <a:extLst>
              <a:ext uri="{FF2B5EF4-FFF2-40B4-BE49-F238E27FC236}">
                <a16:creationId xmlns:a16="http://schemas.microsoft.com/office/drawing/2014/main" id="{9DEA2FC9-E544-4C7E-A8E7-A6BBC41C266D}"/>
              </a:ext>
            </a:extLst>
          </p:cNvPr>
          <p:cNvSpPr/>
          <p:nvPr/>
        </p:nvSpPr>
        <p:spPr>
          <a:xfrm>
            <a:off x="9382335" y="212700"/>
            <a:ext cx="298794" cy="163872"/>
          </a:xfrm>
          <a:prstGeom prst="rect">
            <a:avLst/>
          </a:prstGeom>
          <a:solidFill>
            <a:srgbClr val="4BACC6"/>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endParaRPr lang="en-US" sz="1000" dirty="0">
              <a:solidFill>
                <a:schemeClr val="tx1"/>
              </a:solidFill>
            </a:endParaRPr>
          </a:p>
        </p:txBody>
      </p:sp>
      <p:sp>
        <p:nvSpPr>
          <p:cNvPr id="98" name="Rectangle 97">
            <a:extLst>
              <a:ext uri="{FF2B5EF4-FFF2-40B4-BE49-F238E27FC236}">
                <a16:creationId xmlns:a16="http://schemas.microsoft.com/office/drawing/2014/main" id="{A8335C43-B2C8-45C7-9493-1227FD0EFBD4}"/>
              </a:ext>
            </a:extLst>
          </p:cNvPr>
          <p:cNvSpPr/>
          <p:nvPr/>
        </p:nvSpPr>
        <p:spPr>
          <a:xfrm>
            <a:off x="9405524" y="246921"/>
            <a:ext cx="120750" cy="95431"/>
          </a:xfrm>
          <a:prstGeom prst="rect">
            <a:avLst/>
          </a:prstGeom>
          <a:solidFill>
            <a:srgbClr val="4BACC6"/>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endParaRPr lang="en-US" sz="1000" dirty="0">
              <a:solidFill>
                <a:schemeClr val="tx1"/>
              </a:solidFill>
            </a:endParaRPr>
          </a:p>
        </p:txBody>
      </p:sp>
      <p:sp>
        <p:nvSpPr>
          <p:cNvPr id="99" name="Rectangle 98">
            <a:extLst>
              <a:ext uri="{FF2B5EF4-FFF2-40B4-BE49-F238E27FC236}">
                <a16:creationId xmlns:a16="http://schemas.microsoft.com/office/drawing/2014/main" id="{BBF0B7C7-34C0-457C-AB36-80E0926AFC06}"/>
              </a:ext>
            </a:extLst>
          </p:cNvPr>
          <p:cNvSpPr/>
          <p:nvPr/>
        </p:nvSpPr>
        <p:spPr>
          <a:xfrm>
            <a:off x="9537190" y="246921"/>
            <a:ext cx="120750" cy="95431"/>
          </a:xfrm>
          <a:prstGeom prst="rect">
            <a:avLst/>
          </a:prstGeom>
          <a:solidFill>
            <a:srgbClr val="4BACC6"/>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Arial" panose="020B0604020202020204" pitchFamily="34" charset="0"/>
              <a:buChar char="•"/>
            </a:pPr>
            <a:endParaRPr lang="en-US" sz="1000" dirty="0">
              <a:solidFill>
                <a:schemeClr val="tx1"/>
              </a:solidFill>
            </a:endParaRPr>
          </a:p>
        </p:txBody>
      </p:sp>
      <p:sp>
        <p:nvSpPr>
          <p:cNvPr id="9" name="Rectangle : coins arrondis 8">
            <a:extLst>
              <a:ext uri="{FF2B5EF4-FFF2-40B4-BE49-F238E27FC236}">
                <a16:creationId xmlns:a16="http://schemas.microsoft.com/office/drawing/2014/main" id="{FAF41793-0AE2-48FB-B0F7-F9CE65719F59}"/>
              </a:ext>
            </a:extLst>
          </p:cNvPr>
          <p:cNvSpPr/>
          <p:nvPr/>
        </p:nvSpPr>
        <p:spPr>
          <a:xfrm rot="1146102">
            <a:off x="8577411" y="994177"/>
            <a:ext cx="1272886" cy="221476"/>
          </a:xfrm>
          <a:prstGeom prst="roundRect">
            <a:avLst/>
          </a:prstGeom>
          <a:solidFill>
            <a:schemeClr val="bg1"/>
          </a:solid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accent6"/>
                </a:solidFill>
              </a:rPr>
              <a:t>Non-exhaustive list</a:t>
            </a:r>
          </a:p>
        </p:txBody>
      </p:sp>
      <p:sp>
        <p:nvSpPr>
          <p:cNvPr id="13" name="ZoneTexte 12">
            <a:extLst>
              <a:ext uri="{FF2B5EF4-FFF2-40B4-BE49-F238E27FC236}">
                <a16:creationId xmlns:a16="http://schemas.microsoft.com/office/drawing/2014/main" id="{E4610930-1FA0-46FB-8AFC-90F831D44116}"/>
              </a:ext>
            </a:extLst>
          </p:cNvPr>
          <p:cNvSpPr txBox="1"/>
          <p:nvPr/>
        </p:nvSpPr>
        <p:spPr>
          <a:xfrm>
            <a:off x="5133341" y="1364843"/>
            <a:ext cx="447675" cy="253916"/>
          </a:xfrm>
          <a:prstGeom prst="rect">
            <a:avLst/>
          </a:prstGeom>
          <a:noFill/>
        </p:spPr>
        <p:txBody>
          <a:bodyPr wrap="square" rtlCol="0">
            <a:spAutoFit/>
          </a:bodyPr>
          <a:lstStyle/>
          <a:p>
            <a:pPr algn="l"/>
            <a:r>
              <a:rPr lang="en-US" sz="1050" dirty="0"/>
              <a:t>…</a:t>
            </a:r>
          </a:p>
        </p:txBody>
      </p:sp>
      <p:sp>
        <p:nvSpPr>
          <p:cNvPr id="68" name="ZoneTexte 67">
            <a:extLst>
              <a:ext uri="{FF2B5EF4-FFF2-40B4-BE49-F238E27FC236}">
                <a16:creationId xmlns:a16="http://schemas.microsoft.com/office/drawing/2014/main" id="{09B355E0-39AF-4149-98DE-8CF7CD14B380}"/>
              </a:ext>
            </a:extLst>
          </p:cNvPr>
          <p:cNvSpPr txBox="1"/>
          <p:nvPr/>
        </p:nvSpPr>
        <p:spPr>
          <a:xfrm>
            <a:off x="9472700" y="1364843"/>
            <a:ext cx="447675" cy="253916"/>
          </a:xfrm>
          <a:prstGeom prst="rect">
            <a:avLst/>
          </a:prstGeom>
          <a:noFill/>
        </p:spPr>
        <p:txBody>
          <a:bodyPr wrap="square" rtlCol="0">
            <a:spAutoFit/>
          </a:bodyPr>
          <a:lstStyle/>
          <a:p>
            <a:pPr algn="l"/>
            <a:r>
              <a:rPr lang="en-US" sz="1050" dirty="0"/>
              <a:t>…</a:t>
            </a:r>
          </a:p>
        </p:txBody>
      </p:sp>
      <p:pic>
        <p:nvPicPr>
          <p:cNvPr id="69" name="Graphique 51" descr="Loupe avec un remplissage uni">
            <a:extLst>
              <a:ext uri="{FF2B5EF4-FFF2-40B4-BE49-F238E27FC236}">
                <a16:creationId xmlns:a16="http://schemas.microsoft.com/office/drawing/2014/main" id="{AEE34B8D-9902-44AB-8046-8D9D998A6E96}"/>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42544" y="189023"/>
            <a:ext cx="441324" cy="441324"/>
          </a:xfrm>
          <a:prstGeom prst="rect">
            <a:avLst/>
          </a:prstGeom>
        </p:spPr>
      </p:pic>
      <p:sp>
        <p:nvSpPr>
          <p:cNvPr id="70" name="TextBox 69">
            <a:extLst>
              <a:ext uri="{FF2B5EF4-FFF2-40B4-BE49-F238E27FC236}">
                <a16:creationId xmlns:a16="http://schemas.microsoft.com/office/drawing/2014/main" id="{2B64032B-5BED-4DF6-861D-B3317D187F9D}"/>
              </a:ext>
            </a:extLst>
          </p:cNvPr>
          <p:cNvSpPr txBox="1"/>
          <p:nvPr/>
        </p:nvSpPr>
        <p:spPr>
          <a:xfrm>
            <a:off x="186682" y="230674"/>
            <a:ext cx="269626" cy="253916"/>
          </a:xfrm>
          <a:prstGeom prst="rect">
            <a:avLst/>
          </a:prstGeom>
          <a:noFill/>
        </p:spPr>
        <p:txBody>
          <a:bodyPr wrap="none" rtlCol="0">
            <a:spAutoFit/>
          </a:bodyPr>
          <a:lstStyle/>
          <a:p>
            <a:pPr algn="l"/>
            <a:r>
              <a:rPr lang="en-US" sz="1050">
                <a:solidFill>
                  <a:srgbClr val="1F497D"/>
                </a:solidFill>
              </a:rPr>
              <a:t>2</a:t>
            </a:r>
            <a:endParaRPr lang="en-US" sz="1050" dirty="0">
              <a:solidFill>
                <a:srgbClr val="1F497D"/>
              </a:solidFill>
            </a:endParaRPr>
          </a:p>
        </p:txBody>
      </p:sp>
    </p:spTree>
    <p:extLst>
      <p:ext uri="{BB962C8B-B14F-4D97-AF65-F5344CB8AC3E}">
        <p14:creationId xmlns:p14="http://schemas.microsoft.com/office/powerpoint/2010/main" val="94666711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Objet 20" hidden="1">
            <a:extLst>
              <a:ext uri="{FF2B5EF4-FFF2-40B4-BE49-F238E27FC236}">
                <a16:creationId xmlns:a16="http://schemas.microsoft.com/office/drawing/2014/main" id="{585B5621-A324-4ED4-AA6B-39D8ECEBCC1E}"/>
              </a:ext>
            </a:extLst>
          </p:cNvPr>
          <p:cNvGraphicFramePr>
            <a:graphicFrameLocks noChangeAspect="1"/>
          </p:cNvGraphicFramePr>
          <p:nvPr>
            <p:custDataLst>
              <p:tags r:id="rId1"/>
            </p:custDataLst>
            <p:extLst>
              <p:ext uri="{D42A27DB-BD31-4B8C-83A1-F6EECF244321}">
                <p14:modId xmlns:p14="http://schemas.microsoft.com/office/powerpoint/2010/main" val="4812401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15" imgH="416" progId="TCLayout.ActiveDocument.1">
                  <p:embed/>
                </p:oleObj>
              </mc:Choice>
              <mc:Fallback>
                <p:oleObj name="think-cell Slide" r:id="rId3" imgW="415" imgH="416" progId="TCLayout.ActiveDocument.1">
                  <p:embed/>
                  <p:pic>
                    <p:nvPicPr>
                      <p:cNvPr id="21" name="Objet 20" hidden="1">
                        <a:extLst>
                          <a:ext uri="{FF2B5EF4-FFF2-40B4-BE49-F238E27FC236}">
                            <a16:creationId xmlns:a16="http://schemas.microsoft.com/office/drawing/2014/main" id="{585B5621-A324-4ED4-AA6B-39D8ECEBCC1E}"/>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grpSp>
        <p:nvGrpSpPr>
          <p:cNvPr id="15" name="Groupe 14">
            <a:extLst>
              <a:ext uri="{FF2B5EF4-FFF2-40B4-BE49-F238E27FC236}">
                <a16:creationId xmlns:a16="http://schemas.microsoft.com/office/drawing/2014/main" id="{21061655-6050-422A-86DE-F679FFE9F2AF}"/>
              </a:ext>
            </a:extLst>
          </p:cNvPr>
          <p:cNvGrpSpPr/>
          <p:nvPr/>
        </p:nvGrpSpPr>
        <p:grpSpPr>
          <a:xfrm>
            <a:off x="250827" y="1655866"/>
            <a:ext cx="6140450" cy="3016984"/>
            <a:chOff x="247650" y="1242124"/>
            <a:chExt cx="6140450" cy="3016984"/>
          </a:xfrm>
        </p:grpSpPr>
        <p:pic>
          <p:nvPicPr>
            <p:cNvPr id="4" name="Image 3">
              <a:extLst>
                <a:ext uri="{FF2B5EF4-FFF2-40B4-BE49-F238E27FC236}">
                  <a16:creationId xmlns:a16="http://schemas.microsoft.com/office/drawing/2014/main" id="{C271C27E-E5FB-4CC2-9DC1-D7C82A37876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47650" y="1242124"/>
              <a:ext cx="6140450" cy="3016984"/>
            </a:xfrm>
            <a:prstGeom prst="rect">
              <a:avLst/>
            </a:prstGeom>
            <a:effectLst>
              <a:outerShdw blurRad="50800" dist="38100" dir="2700000" algn="tl" rotWithShape="0">
                <a:schemeClr val="bg1">
                  <a:lumMod val="75000"/>
                  <a:alpha val="40000"/>
                </a:schemeClr>
              </a:outerShdw>
            </a:effectLst>
          </p:spPr>
        </p:pic>
        <p:sp>
          <p:nvSpPr>
            <p:cNvPr id="9" name="Rectangle 8">
              <a:extLst>
                <a:ext uri="{FF2B5EF4-FFF2-40B4-BE49-F238E27FC236}">
                  <a16:creationId xmlns:a16="http://schemas.microsoft.com/office/drawing/2014/main" id="{D4C396AB-A618-464F-94D0-FDF3162C882F}"/>
                </a:ext>
              </a:extLst>
            </p:cNvPr>
            <p:cNvSpPr/>
            <p:nvPr/>
          </p:nvSpPr>
          <p:spPr>
            <a:xfrm>
              <a:off x="5054600" y="1644650"/>
              <a:ext cx="508000" cy="107950"/>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Arial" panose="020B0604020202020204" pitchFamily="34" charset="0"/>
                <a:buChar char="•"/>
              </a:pPr>
              <a:endParaRPr lang="en-US" sz="1000" dirty="0">
                <a:solidFill>
                  <a:schemeClr val="tx1"/>
                </a:solidFill>
              </a:endParaRPr>
            </a:p>
          </p:txBody>
        </p:sp>
        <p:sp>
          <p:nvSpPr>
            <p:cNvPr id="10" name="Rectangle 9">
              <a:extLst>
                <a:ext uri="{FF2B5EF4-FFF2-40B4-BE49-F238E27FC236}">
                  <a16:creationId xmlns:a16="http://schemas.microsoft.com/office/drawing/2014/main" id="{26804255-20E5-4E94-A4F5-920E329EFCF5}"/>
                </a:ext>
              </a:extLst>
            </p:cNvPr>
            <p:cNvSpPr/>
            <p:nvPr/>
          </p:nvSpPr>
          <p:spPr>
            <a:xfrm>
              <a:off x="5054600" y="2203446"/>
              <a:ext cx="508000" cy="89215"/>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Arial" panose="020B0604020202020204" pitchFamily="34" charset="0"/>
                <a:buChar char="•"/>
              </a:pPr>
              <a:endParaRPr lang="en-US" sz="1000" dirty="0">
                <a:solidFill>
                  <a:schemeClr val="tx1"/>
                </a:solidFill>
              </a:endParaRPr>
            </a:p>
          </p:txBody>
        </p:sp>
        <p:sp>
          <p:nvSpPr>
            <p:cNvPr id="11" name="Ellipse 10">
              <a:extLst>
                <a:ext uri="{FF2B5EF4-FFF2-40B4-BE49-F238E27FC236}">
                  <a16:creationId xmlns:a16="http://schemas.microsoft.com/office/drawing/2014/main" id="{366B7BDF-4463-42BD-A85C-F01387D4E694}"/>
                </a:ext>
              </a:extLst>
            </p:cNvPr>
            <p:cNvSpPr/>
            <p:nvPr/>
          </p:nvSpPr>
          <p:spPr>
            <a:xfrm>
              <a:off x="6038850" y="1535036"/>
              <a:ext cx="241300" cy="219228"/>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Arial" panose="020B0604020202020204" pitchFamily="34" charset="0"/>
                <a:buChar char="•"/>
              </a:pPr>
              <a:endParaRPr lang="en-US" sz="1000" dirty="0">
                <a:solidFill>
                  <a:schemeClr val="tx1"/>
                </a:solidFill>
              </a:endParaRPr>
            </a:p>
          </p:txBody>
        </p:sp>
        <p:sp>
          <p:nvSpPr>
            <p:cNvPr id="12" name="Ellipse 11">
              <a:extLst>
                <a:ext uri="{FF2B5EF4-FFF2-40B4-BE49-F238E27FC236}">
                  <a16:creationId xmlns:a16="http://schemas.microsoft.com/office/drawing/2014/main" id="{9FC46527-9943-4603-A87B-832AB4E5463F}"/>
                </a:ext>
              </a:extLst>
            </p:cNvPr>
            <p:cNvSpPr/>
            <p:nvPr/>
          </p:nvSpPr>
          <p:spPr>
            <a:xfrm>
              <a:off x="6057900" y="2138439"/>
              <a:ext cx="241300" cy="219228"/>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Arial" panose="020B0604020202020204" pitchFamily="34" charset="0"/>
                <a:buChar char="•"/>
              </a:pPr>
              <a:endParaRPr lang="en-US" sz="1000" dirty="0">
                <a:solidFill>
                  <a:schemeClr val="tx1"/>
                </a:solidFill>
              </a:endParaRPr>
            </a:p>
          </p:txBody>
        </p:sp>
        <p:sp>
          <p:nvSpPr>
            <p:cNvPr id="13" name="Rectangle 12">
              <a:extLst>
                <a:ext uri="{FF2B5EF4-FFF2-40B4-BE49-F238E27FC236}">
                  <a16:creationId xmlns:a16="http://schemas.microsoft.com/office/drawing/2014/main" id="{1B4BF4F1-8F5E-4892-AC86-2A3F1E191766}"/>
                </a:ext>
              </a:extLst>
            </p:cNvPr>
            <p:cNvSpPr/>
            <p:nvPr/>
          </p:nvSpPr>
          <p:spPr>
            <a:xfrm>
              <a:off x="5149850" y="2616658"/>
              <a:ext cx="336550" cy="126848"/>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Arial" panose="020B0604020202020204" pitchFamily="34" charset="0"/>
                <a:buChar char="•"/>
              </a:pPr>
              <a:endParaRPr lang="en-US" sz="1000" dirty="0">
                <a:solidFill>
                  <a:schemeClr val="tx1"/>
                </a:solidFill>
              </a:endParaRPr>
            </a:p>
          </p:txBody>
        </p:sp>
        <p:sp>
          <p:nvSpPr>
            <p:cNvPr id="14" name="Rectangle 13">
              <a:extLst>
                <a:ext uri="{FF2B5EF4-FFF2-40B4-BE49-F238E27FC236}">
                  <a16:creationId xmlns:a16="http://schemas.microsoft.com/office/drawing/2014/main" id="{54A347A6-C1C0-427E-9F0F-E67A7A34B869}"/>
                </a:ext>
              </a:extLst>
            </p:cNvPr>
            <p:cNvSpPr/>
            <p:nvPr/>
          </p:nvSpPr>
          <p:spPr>
            <a:xfrm>
              <a:off x="5149850" y="1886179"/>
              <a:ext cx="171450" cy="107083"/>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Arial" panose="020B0604020202020204" pitchFamily="34" charset="0"/>
                <a:buChar char="•"/>
              </a:pPr>
              <a:endParaRPr lang="en-US" sz="1000" dirty="0">
                <a:solidFill>
                  <a:schemeClr val="tx1"/>
                </a:solidFill>
              </a:endParaRPr>
            </a:p>
          </p:txBody>
        </p:sp>
      </p:grpSp>
      <p:sp>
        <p:nvSpPr>
          <p:cNvPr id="18" name="Titre 1">
            <a:extLst>
              <a:ext uri="{FF2B5EF4-FFF2-40B4-BE49-F238E27FC236}">
                <a16:creationId xmlns:a16="http://schemas.microsoft.com/office/drawing/2014/main" id="{5A81D160-8721-446A-9C5E-3BA38AA2B941}"/>
              </a:ext>
            </a:extLst>
          </p:cNvPr>
          <p:cNvSpPr>
            <a:spLocks noGrp="1"/>
          </p:cNvSpPr>
          <p:nvPr>
            <p:ph type="ctrTitle"/>
          </p:nvPr>
        </p:nvSpPr>
        <p:spPr>
          <a:xfrm>
            <a:off x="584515" y="116632"/>
            <a:ext cx="8121335" cy="576064"/>
          </a:xfrm>
        </p:spPr>
        <p:txBody>
          <a:bodyPr vert="horz"/>
          <a:lstStyle/>
          <a:p>
            <a:r>
              <a:rPr lang="en-US" sz="1300" b="0" i="1" dirty="0">
                <a:solidFill>
                  <a:schemeClr val="tx2"/>
                </a:solidFill>
              </a:rPr>
              <a:t>Illustration – Renovation Man: </a:t>
            </a:r>
            <a:r>
              <a:rPr lang="en-US" sz="1300" b="0" dirty="0"/>
              <a:t>The model of the B2C platform emphasizes on providing </a:t>
            </a:r>
            <a:r>
              <a:rPr lang="en-US" sz="1300" b="0" dirty="0">
                <a:solidFill>
                  <a:schemeClr val="accent5">
                    <a:lumMod val="75000"/>
                  </a:schemeClr>
                </a:solidFill>
              </a:rPr>
              <a:t>services that increase end-customers’ peace-of-mind and satisfaction</a:t>
            </a:r>
            <a:r>
              <a:rPr lang="en-US" sz="1300" b="0" dirty="0"/>
              <a:t>, notably through an </a:t>
            </a:r>
            <a:r>
              <a:rPr lang="en-US" sz="1300" b="0" dirty="0">
                <a:solidFill>
                  <a:schemeClr val="accent5">
                    <a:lumMod val="75000"/>
                  </a:schemeClr>
                </a:solidFill>
              </a:rPr>
              <a:t>online portal and dedicated customer support</a:t>
            </a:r>
          </a:p>
        </p:txBody>
      </p:sp>
      <p:cxnSp>
        <p:nvCxnSpPr>
          <p:cNvPr id="39" name="Connecteur droit 66">
            <a:extLst>
              <a:ext uri="{FF2B5EF4-FFF2-40B4-BE49-F238E27FC236}">
                <a16:creationId xmlns:a16="http://schemas.microsoft.com/office/drawing/2014/main" id="{83A815C8-889D-4CA1-AA1F-B443FB7098C3}"/>
              </a:ext>
            </a:extLst>
          </p:cNvPr>
          <p:cNvCxnSpPr>
            <a:cxnSpLocks/>
          </p:cNvCxnSpPr>
          <p:nvPr/>
        </p:nvCxnSpPr>
        <p:spPr bwMode="auto">
          <a:xfrm>
            <a:off x="171973" y="1000523"/>
            <a:ext cx="9477068" cy="0"/>
          </a:xfrm>
          <a:prstGeom prst="line">
            <a:avLst/>
          </a:prstGeom>
          <a:solidFill>
            <a:schemeClr val="accent1"/>
          </a:solidFill>
          <a:ln w="9525" cap="flat" cmpd="sng" algn="ctr">
            <a:solidFill>
              <a:srgbClr val="009DB0"/>
            </a:solidFill>
            <a:prstDash val="solid"/>
            <a:round/>
            <a:headEnd type="none" w="med" len="med"/>
            <a:tailEnd type="none" w="med" len="med"/>
          </a:ln>
          <a:effectLst/>
        </p:spPr>
      </p:cxnSp>
      <p:sp>
        <p:nvSpPr>
          <p:cNvPr id="40" name="Rectangle 39">
            <a:extLst>
              <a:ext uri="{FF2B5EF4-FFF2-40B4-BE49-F238E27FC236}">
                <a16:creationId xmlns:a16="http://schemas.microsoft.com/office/drawing/2014/main" id="{4B65849B-86CA-4D71-9950-D0231A4AC02F}"/>
              </a:ext>
            </a:extLst>
          </p:cNvPr>
          <p:cNvSpPr/>
          <p:nvPr/>
        </p:nvSpPr>
        <p:spPr>
          <a:xfrm>
            <a:off x="2910358" y="892802"/>
            <a:ext cx="4455332" cy="215444"/>
          </a:xfrm>
          <a:prstGeom prst="rect">
            <a:avLst/>
          </a:prstGeom>
          <a:solidFill>
            <a:schemeClr val="bg1"/>
          </a:solidFill>
        </p:spPr>
        <p:txBody>
          <a:bodyPr wrap="square" lIns="108000" rIns="0" bIns="0" anchor="ctr">
            <a:spAutoFit/>
          </a:bodyPr>
          <a:lstStyle/>
          <a:p>
            <a:pPr algn="ctr"/>
            <a:r>
              <a:rPr lang="en-US" sz="1100" b="1" dirty="0">
                <a:solidFill>
                  <a:srgbClr val="009DB0"/>
                </a:solidFill>
                <a:latin typeface="+mj-lt"/>
              </a:rPr>
              <a:t>Illustration of Renovation Man’s customer portal</a:t>
            </a:r>
          </a:p>
        </p:txBody>
      </p:sp>
      <p:sp>
        <p:nvSpPr>
          <p:cNvPr id="41" name="ZoneTexte 40">
            <a:extLst>
              <a:ext uri="{FF2B5EF4-FFF2-40B4-BE49-F238E27FC236}">
                <a16:creationId xmlns:a16="http://schemas.microsoft.com/office/drawing/2014/main" id="{41D3736C-17D5-407B-A454-92BA4EEBEE51}"/>
              </a:ext>
            </a:extLst>
          </p:cNvPr>
          <p:cNvSpPr txBox="1"/>
          <p:nvPr/>
        </p:nvSpPr>
        <p:spPr>
          <a:xfrm>
            <a:off x="1260474" y="1416073"/>
            <a:ext cx="3714750" cy="230832"/>
          </a:xfrm>
          <a:prstGeom prst="rect">
            <a:avLst/>
          </a:prstGeom>
          <a:noFill/>
        </p:spPr>
        <p:txBody>
          <a:bodyPr wrap="square" rtlCol="0">
            <a:spAutoFit/>
          </a:bodyPr>
          <a:lstStyle/>
          <a:p>
            <a:pPr algn="ctr"/>
            <a:r>
              <a:rPr lang="en-US" sz="900" i="1" dirty="0">
                <a:solidFill>
                  <a:schemeClr val="bg1">
                    <a:lumMod val="50000"/>
                  </a:schemeClr>
                </a:solidFill>
              </a:rPr>
              <a:t>Customer dashboard &amp; overview of payments</a:t>
            </a:r>
          </a:p>
        </p:txBody>
      </p:sp>
      <p:sp>
        <p:nvSpPr>
          <p:cNvPr id="42" name="ZoneTexte 41">
            <a:extLst>
              <a:ext uri="{FF2B5EF4-FFF2-40B4-BE49-F238E27FC236}">
                <a16:creationId xmlns:a16="http://schemas.microsoft.com/office/drawing/2014/main" id="{5985DB3D-7C62-4A85-926C-852C05193A03}"/>
              </a:ext>
            </a:extLst>
          </p:cNvPr>
          <p:cNvSpPr txBox="1"/>
          <p:nvPr/>
        </p:nvSpPr>
        <p:spPr>
          <a:xfrm>
            <a:off x="6038850" y="1416073"/>
            <a:ext cx="3714750" cy="230832"/>
          </a:xfrm>
          <a:prstGeom prst="rect">
            <a:avLst/>
          </a:prstGeom>
          <a:noFill/>
        </p:spPr>
        <p:txBody>
          <a:bodyPr wrap="square" rtlCol="0">
            <a:spAutoFit/>
          </a:bodyPr>
          <a:lstStyle/>
          <a:p>
            <a:pPr algn="ctr"/>
            <a:r>
              <a:rPr lang="en-US" sz="900" i="1" dirty="0">
                <a:solidFill>
                  <a:schemeClr val="bg1">
                    <a:lumMod val="50000"/>
                  </a:schemeClr>
                </a:solidFill>
              </a:rPr>
              <a:t>Craftsman presentation one-pager</a:t>
            </a:r>
          </a:p>
        </p:txBody>
      </p:sp>
      <p:grpSp>
        <p:nvGrpSpPr>
          <p:cNvPr id="45" name="Groupe 44">
            <a:extLst>
              <a:ext uri="{FF2B5EF4-FFF2-40B4-BE49-F238E27FC236}">
                <a16:creationId xmlns:a16="http://schemas.microsoft.com/office/drawing/2014/main" id="{2E3E791A-357C-4B44-9251-588537D39B88}"/>
              </a:ext>
            </a:extLst>
          </p:cNvPr>
          <p:cNvGrpSpPr/>
          <p:nvPr/>
        </p:nvGrpSpPr>
        <p:grpSpPr>
          <a:xfrm>
            <a:off x="6584949" y="1655866"/>
            <a:ext cx="2870199" cy="3497605"/>
            <a:chOff x="6584949" y="1356999"/>
            <a:chExt cx="2870199" cy="3497605"/>
          </a:xfrm>
        </p:grpSpPr>
        <p:pic>
          <p:nvPicPr>
            <p:cNvPr id="17" name="Image 16">
              <a:extLst>
                <a:ext uri="{FF2B5EF4-FFF2-40B4-BE49-F238E27FC236}">
                  <a16:creationId xmlns:a16="http://schemas.microsoft.com/office/drawing/2014/main" id="{0ECF129B-6399-4A12-8F7D-7E27ACD02D7E}"/>
                </a:ext>
              </a:extLst>
            </p:cNvPr>
            <p:cNvPicPr>
              <a:picLocks noChangeAspect="1"/>
            </p:cNvPicPr>
            <p:nvPr/>
          </p:nvPicPr>
          <p:blipFill rotWithShape="1">
            <a:blip r:embed="rId6"/>
            <a:srcRect b="7786"/>
            <a:stretch/>
          </p:blipFill>
          <p:spPr>
            <a:xfrm>
              <a:off x="6584949" y="1356999"/>
              <a:ext cx="2870199" cy="3497605"/>
            </a:xfrm>
            <a:prstGeom prst="rect">
              <a:avLst/>
            </a:prstGeom>
            <a:effectLst>
              <a:outerShdw blurRad="50800" dist="38100" dir="2700000" algn="tl" rotWithShape="0">
                <a:schemeClr val="bg1">
                  <a:lumMod val="75000"/>
                  <a:alpha val="40000"/>
                </a:schemeClr>
              </a:outerShdw>
            </a:effectLst>
          </p:spPr>
        </p:pic>
        <p:sp>
          <p:nvSpPr>
            <p:cNvPr id="43" name="Rectangle 42">
              <a:extLst>
                <a:ext uri="{FF2B5EF4-FFF2-40B4-BE49-F238E27FC236}">
                  <a16:creationId xmlns:a16="http://schemas.microsoft.com/office/drawing/2014/main" id="{C7726A82-A9BE-4C03-AB6C-1A867B76F0A5}"/>
                </a:ext>
              </a:extLst>
            </p:cNvPr>
            <p:cNvSpPr/>
            <p:nvPr/>
          </p:nvSpPr>
          <p:spPr>
            <a:xfrm>
              <a:off x="7804149" y="2108137"/>
              <a:ext cx="622301" cy="95313"/>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Arial" panose="020B0604020202020204" pitchFamily="34" charset="0"/>
                <a:buChar char="•"/>
              </a:pPr>
              <a:endParaRPr lang="en-US" sz="1000" dirty="0">
                <a:solidFill>
                  <a:schemeClr val="tx1"/>
                </a:solidFill>
              </a:endParaRPr>
            </a:p>
          </p:txBody>
        </p:sp>
        <p:sp>
          <p:nvSpPr>
            <p:cNvPr id="44" name="Ellipse 43">
              <a:extLst>
                <a:ext uri="{FF2B5EF4-FFF2-40B4-BE49-F238E27FC236}">
                  <a16:creationId xmlns:a16="http://schemas.microsoft.com/office/drawing/2014/main" id="{64EA8B46-EDBA-492C-8605-0C57BB873C71}"/>
                </a:ext>
              </a:extLst>
            </p:cNvPr>
            <p:cNvSpPr/>
            <p:nvPr/>
          </p:nvSpPr>
          <p:spPr>
            <a:xfrm>
              <a:off x="8830517" y="2083211"/>
              <a:ext cx="398366" cy="340205"/>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Arial" panose="020B0604020202020204" pitchFamily="34" charset="0"/>
                <a:buChar char="•"/>
              </a:pPr>
              <a:endParaRPr lang="en-US" sz="1000" dirty="0">
                <a:solidFill>
                  <a:schemeClr val="tx1"/>
                </a:solidFill>
              </a:endParaRPr>
            </a:p>
          </p:txBody>
        </p:sp>
      </p:grpSp>
      <p:pic>
        <p:nvPicPr>
          <p:cNvPr id="47" name="Image 46">
            <a:extLst>
              <a:ext uri="{FF2B5EF4-FFF2-40B4-BE49-F238E27FC236}">
                <a16:creationId xmlns:a16="http://schemas.microsoft.com/office/drawing/2014/main" id="{BE7BF310-F90B-41B5-835B-AAEF5EEF96AF}"/>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102692" y="1062872"/>
            <a:ext cx="704911" cy="445522"/>
          </a:xfrm>
          <a:prstGeom prst="rect">
            <a:avLst/>
          </a:prstGeom>
        </p:spPr>
      </p:pic>
      <p:pic>
        <p:nvPicPr>
          <p:cNvPr id="8" name="Image 7">
            <a:extLst>
              <a:ext uri="{FF2B5EF4-FFF2-40B4-BE49-F238E27FC236}">
                <a16:creationId xmlns:a16="http://schemas.microsoft.com/office/drawing/2014/main" id="{72A1398C-FFAF-43C4-AF39-0F6F2C2264DA}"/>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616325" y="3586695"/>
            <a:ext cx="2870199" cy="1575736"/>
          </a:xfrm>
          <a:prstGeom prst="rect">
            <a:avLst/>
          </a:prstGeom>
          <a:effectLst>
            <a:outerShdw blurRad="50800" dist="38100" dir="2700000" algn="tl" rotWithShape="0">
              <a:schemeClr val="bg1">
                <a:lumMod val="75000"/>
                <a:alpha val="40000"/>
              </a:schemeClr>
            </a:outerShdw>
          </a:effectLst>
        </p:spPr>
      </p:pic>
      <p:sp>
        <p:nvSpPr>
          <p:cNvPr id="48" name="Rectangle 47">
            <a:extLst>
              <a:ext uri="{FF2B5EF4-FFF2-40B4-BE49-F238E27FC236}">
                <a16:creationId xmlns:a16="http://schemas.microsoft.com/office/drawing/2014/main" id="{C242D873-E73A-46FF-88E4-4F7FF592F386}"/>
              </a:ext>
            </a:extLst>
          </p:cNvPr>
          <p:cNvSpPr/>
          <p:nvPr/>
        </p:nvSpPr>
        <p:spPr bwMode="auto">
          <a:xfrm>
            <a:off x="109470" y="5589518"/>
            <a:ext cx="1020326" cy="502249"/>
          </a:xfrm>
          <a:prstGeom prst="rect">
            <a:avLst/>
          </a:prstGeom>
          <a:solidFill>
            <a:srgbClr val="F2F2F2"/>
          </a:solidFill>
          <a:ln w="9525" cap="flat" cmpd="sng" algn="ctr">
            <a:solidFill>
              <a:srgbClr val="F2F2F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179388" marR="0" indent="-1588" algn="ctr" defTabSz="914400" rtl="0" eaLnBrk="1" fontAlgn="base" latinLnBrk="0" hangingPunct="1">
              <a:lnSpc>
                <a:spcPct val="100000"/>
              </a:lnSpc>
              <a:spcBef>
                <a:spcPct val="0"/>
              </a:spcBef>
              <a:spcAft>
                <a:spcPct val="0"/>
              </a:spcAft>
              <a:buClrTx/>
              <a:buSzTx/>
              <a:buFontTx/>
              <a:buNone/>
              <a:tabLst>
                <a:tab pos="179388" algn="l"/>
              </a:tabLst>
            </a:pPr>
            <a:r>
              <a:rPr lang="en-US" sz="900" b="1" dirty="0">
                <a:solidFill>
                  <a:srgbClr val="009DB0"/>
                </a:solidFill>
                <a:latin typeface="+mj-lt"/>
              </a:rPr>
              <a:t>Key Take-aways</a:t>
            </a:r>
            <a:endParaRPr kumimoji="0" lang="en-US" sz="900" b="1" i="0" u="none" strike="noStrike" cap="none" normalizeH="0" baseline="0" dirty="0">
              <a:ln>
                <a:noFill/>
              </a:ln>
              <a:solidFill>
                <a:srgbClr val="009DB0"/>
              </a:solidFill>
              <a:effectLst/>
              <a:latin typeface="+mj-lt"/>
            </a:endParaRPr>
          </a:p>
        </p:txBody>
      </p:sp>
      <p:sp>
        <p:nvSpPr>
          <p:cNvPr id="49" name="Rectangle 48">
            <a:extLst>
              <a:ext uri="{FF2B5EF4-FFF2-40B4-BE49-F238E27FC236}">
                <a16:creationId xmlns:a16="http://schemas.microsoft.com/office/drawing/2014/main" id="{5B79BA09-24AF-4DD4-A40D-1BA5E697B06D}"/>
              </a:ext>
            </a:extLst>
          </p:cNvPr>
          <p:cNvSpPr/>
          <p:nvPr/>
        </p:nvSpPr>
        <p:spPr bwMode="auto">
          <a:xfrm>
            <a:off x="1219003" y="5588400"/>
            <a:ext cx="8486398" cy="506934"/>
          </a:xfrm>
          <a:prstGeom prst="rect">
            <a:avLst/>
          </a:prstGeom>
          <a:no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171450" indent="-171450">
              <a:lnSpc>
                <a:spcPts val="900"/>
              </a:lnSpc>
              <a:buClr>
                <a:schemeClr val="tx1"/>
              </a:buClr>
              <a:buFont typeface="Arial" panose="020B0604020202020204" pitchFamily="34" charset="0"/>
              <a:buChar char="•"/>
            </a:pPr>
            <a:r>
              <a:rPr lang="en-US" sz="900" dirty="0"/>
              <a:t>Renovation Man positions as </a:t>
            </a:r>
            <a:r>
              <a:rPr lang="en-US" sz="900" dirty="0">
                <a:solidFill>
                  <a:schemeClr val="accent5">
                    <a:lumMod val="75000"/>
                  </a:schemeClr>
                </a:solidFill>
              </a:rPr>
              <a:t>a trusted third-party </a:t>
            </a:r>
            <a:r>
              <a:rPr lang="en-US" sz="900" dirty="0"/>
              <a:t>to help individuals along their renovation projects, particularly by </a:t>
            </a:r>
            <a:r>
              <a:rPr lang="en-US" sz="900" dirty="0">
                <a:solidFill>
                  <a:schemeClr val="accent5">
                    <a:lumMod val="75000"/>
                  </a:schemeClr>
                </a:solidFill>
              </a:rPr>
              <a:t>smoothing the interactions with service providers</a:t>
            </a:r>
          </a:p>
          <a:p>
            <a:pPr marL="171450" indent="-171450">
              <a:lnSpc>
                <a:spcPts val="900"/>
              </a:lnSpc>
              <a:buClr>
                <a:schemeClr val="tx1"/>
              </a:buClr>
              <a:buFont typeface="Arial" panose="020B0604020202020204" pitchFamily="34" charset="0"/>
              <a:buChar char="•"/>
            </a:pPr>
            <a:r>
              <a:rPr lang="en-US" sz="900" dirty="0"/>
              <a:t>To do so, the platform offers an </a:t>
            </a:r>
            <a:r>
              <a:rPr lang="en-US" sz="900" dirty="0">
                <a:solidFill>
                  <a:schemeClr val="accent5">
                    <a:lumMod val="75000"/>
                  </a:schemeClr>
                </a:solidFill>
              </a:rPr>
              <a:t>online portal </a:t>
            </a:r>
            <a:r>
              <a:rPr lang="en-US" sz="900" dirty="0"/>
              <a:t>where customers can access key information about their project’s progress, as well as contact their dedicated supervisor</a:t>
            </a:r>
          </a:p>
        </p:txBody>
      </p:sp>
      <p:sp>
        <p:nvSpPr>
          <p:cNvPr id="50" name="Triangle isocèle 30">
            <a:extLst>
              <a:ext uri="{FF2B5EF4-FFF2-40B4-BE49-F238E27FC236}">
                <a16:creationId xmlns:a16="http://schemas.microsoft.com/office/drawing/2014/main" id="{2D78B40F-EBB8-4307-9278-EC1CE8575E76}"/>
              </a:ext>
            </a:extLst>
          </p:cNvPr>
          <p:cNvSpPr/>
          <p:nvPr/>
        </p:nvSpPr>
        <p:spPr bwMode="auto">
          <a:xfrm rot="5400000">
            <a:off x="-46800" y="5744669"/>
            <a:ext cx="502250" cy="189711"/>
          </a:xfrm>
          <a:prstGeom prst="triangle">
            <a:avLst/>
          </a:prstGeom>
          <a:solidFill>
            <a:srgbClr val="009DB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50" b="0" i="0" u="none" strike="noStrike" cap="none" normalizeH="0" baseline="0" dirty="0">
              <a:ln>
                <a:noFill/>
              </a:ln>
              <a:solidFill>
                <a:schemeClr val="tx1"/>
              </a:solidFill>
              <a:effectLst/>
              <a:latin typeface="+mj-lt"/>
            </a:endParaRPr>
          </a:p>
        </p:txBody>
      </p:sp>
      <p:sp>
        <p:nvSpPr>
          <p:cNvPr id="51" name="Ellipse 50">
            <a:extLst>
              <a:ext uri="{FF2B5EF4-FFF2-40B4-BE49-F238E27FC236}">
                <a16:creationId xmlns:a16="http://schemas.microsoft.com/office/drawing/2014/main" id="{38A00563-F0E4-4DD2-BCC0-2CE8730B5ECB}"/>
              </a:ext>
            </a:extLst>
          </p:cNvPr>
          <p:cNvSpPr/>
          <p:nvPr/>
        </p:nvSpPr>
        <p:spPr>
          <a:xfrm>
            <a:off x="4800600" y="1923292"/>
            <a:ext cx="1685924" cy="531604"/>
          </a:xfrm>
          <a:prstGeom prst="ellipse">
            <a:avLst/>
          </a:prstGeom>
          <a:no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Arial" panose="020B0604020202020204" pitchFamily="34" charset="0"/>
              <a:buChar char="•"/>
            </a:pPr>
            <a:endParaRPr lang="en-US" sz="1000" dirty="0">
              <a:solidFill>
                <a:schemeClr val="tx1"/>
              </a:solidFill>
            </a:endParaRPr>
          </a:p>
        </p:txBody>
      </p:sp>
      <p:sp>
        <p:nvSpPr>
          <p:cNvPr id="52" name="Ellipse 51">
            <a:extLst>
              <a:ext uri="{FF2B5EF4-FFF2-40B4-BE49-F238E27FC236}">
                <a16:creationId xmlns:a16="http://schemas.microsoft.com/office/drawing/2014/main" id="{FF17630E-6039-47E0-A099-F9AF44449B48}"/>
              </a:ext>
            </a:extLst>
          </p:cNvPr>
          <p:cNvSpPr/>
          <p:nvPr/>
        </p:nvSpPr>
        <p:spPr>
          <a:xfrm>
            <a:off x="3862100" y="3894670"/>
            <a:ext cx="2280229" cy="685825"/>
          </a:xfrm>
          <a:prstGeom prst="ellipse">
            <a:avLst/>
          </a:prstGeom>
          <a:no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Arial" panose="020B0604020202020204" pitchFamily="34" charset="0"/>
              <a:buChar char="•"/>
            </a:pPr>
            <a:endParaRPr lang="en-US" sz="1000" dirty="0">
              <a:solidFill>
                <a:schemeClr val="tx1"/>
              </a:solidFill>
            </a:endParaRPr>
          </a:p>
        </p:txBody>
      </p:sp>
      <p:sp>
        <p:nvSpPr>
          <p:cNvPr id="29" name="ZoneTexte 1030">
            <a:extLst>
              <a:ext uri="{FF2B5EF4-FFF2-40B4-BE49-F238E27FC236}">
                <a16:creationId xmlns:a16="http://schemas.microsoft.com/office/drawing/2014/main" id="{453B5121-2F30-4856-BBAB-A6B2A2C01B1A}"/>
              </a:ext>
            </a:extLst>
          </p:cNvPr>
          <p:cNvSpPr txBox="1"/>
          <p:nvPr/>
        </p:nvSpPr>
        <p:spPr>
          <a:xfrm>
            <a:off x="5184396" y="6402970"/>
            <a:ext cx="4534370" cy="215444"/>
          </a:xfrm>
          <a:prstGeom prst="rect">
            <a:avLst/>
          </a:prstGeom>
          <a:noFill/>
        </p:spPr>
        <p:txBody>
          <a:bodyPr wrap="square" rtlCol="0">
            <a:spAutoFit/>
          </a:bodyPr>
          <a:lstStyle/>
          <a:p>
            <a:pPr algn="l"/>
            <a:r>
              <a:rPr lang="en-US" sz="800" i="1" dirty="0">
                <a:solidFill>
                  <a:schemeClr val="bg1"/>
                </a:solidFill>
              </a:rPr>
              <a:t>Sources: eleven research and analysis, Information Memorandum</a:t>
            </a:r>
          </a:p>
        </p:txBody>
      </p:sp>
      <p:sp>
        <p:nvSpPr>
          <p:cNvPr id="32" name="ZoneTexte 99">
            <a:extLst>
              <a:ext uri="{FF2B5EF4-FFF2-40B4-BE49-F238E27FC236}">
                <a16:creationId xmlns:a16="http://schemas.microsoft.com/office/drawing/2014/main" id="{3513B82D-EADB-4B0E-8C19-EAA01998F7D8}"/>
              </a:ext>
            </a:extLst>
          </p:cNvPr>
          <p:cNvSpPr txBox="1"/>
          <p:nvPr/>
        </p:nvSpPr>
        <p:spPr>
          <a:xfrm>
            <a:off x="8889682" y="586053"/>
            <a:ext cx="1016318" cy="169277"/>
          </a:xfrm>
          <a:prstGeom prst="rect">
            <a:avLst/>
          </a:prstGeom>
          <a:solidFill>
            <a:schemeClr val="bg1"/>
          </a:solidFill>
        </p:spPr>
        <p:txBody>
          <a:bodyPr wrap="square" lIns="144000" rIns="144000" bIns="0" anchor="ctr">
            <a:spAutoFit/>
          </a:bodyPr>
          <a:lstStyle>
            <a:defPPr>
              <a:defRPr lang="fr-FR"/>
            </a:defPPr>
            <a:lvl1pPr algn="ctr">
              <a:defRPr sz="1100" b="1">
                <a:solidFill>
                  <a:srgbClr val="009DB0"/>
                </a:solidFill>
                <a:latin typeface="+mj-lt"/>
              </a:defRPr>
            </a:lvl1pPr>
          </a:lstStyle>
          <a:p>
            <a:pPr marL="0" marR="0" indent="0" algn="ctr" defTabSz="914400" rtl="0" eaLnBrk="1" fontAlgn="base" latinLnBrk="0" hangingPunct="1">
              <a:lnSpc>
                <a:spcPct val="100000"/>
              </a:lnSpc>
              <a:spcBef>
                <a:spcPct val="0"/>
              </a:spcBef>
              <a:spcAft>
                <a:spcPct val="0"/>
              </a:spcAft>
              <a:buClrTx/>
              <a:buSzTx/>
              <a:buFontTx/>
              <a:buNone/>
              <a:tabLst/>
            </a:pPr>
            <a:r>
              <a:rPr lang="en-US" sz="800" i="1" dirty="0"/>
              <a:t>3</a:t>
            </a:r>
            <a:r>
              <a:rPr kumimoji="0" lang="en-US" sz="800" i="1" u="none" strike="noStrike" cap="none" normalizeH="0" baseline="0" dirty="0">
                <a:ln>
                  <a:noFill/>
                </a:ln>
                <a:effectLst/>
                <a:latin typeface="+mj-lt"/>
              </a:rPr>
              <a:t>. </a:t>
            </a:r>
            <a:r>
              <a:rPr lang="en-US" sz="800" i="1" dirty="0"/>
              <a:t>Risk #3</a:t>
            </a:r>
            <a:endParaRPr kumimoji="0" lang="en-US" sz="800" i="1" u="none" strike="noStrike" cap="none" normalizeH="0" baseline="0" dirty="0">
              <a:ln>
                <a:noFill/>
              </a:ln>
              <a:effectLst/>
              <a:latin typeface="+mj-lt"/>
            </a:endParaRPr>
          </a:p>
        </p:txBody>
      </p:sp>
      <p:sp>
        <p:nvSpPr>
          <p:cNvPr id="56" name="Rectangle 55">
            <a:extLst>
              <a:ext uri="{FF2B5EF4-FFF2-40B4-BE49-F238E27FC236}">
                <a16:creationId xmlns:a16="http://schemas.microsoft.com/office/drawing/2014/main" id="{AB37E254-CB07-4E2F-8C11-BC55A2502367}"/>
              </a:ext>
            </a:extLst>
          </p:cNvPr>
          <p:cNvSpPr/>
          <p:nvPr/>
        </p:nvSpPr>
        <p:spPr>
          <a:xfrm>
            <a:off x="9034671" y="72798"/>
            <a:ext cx="684094" cy="450621"/>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Arial" panose="020B0604020202020204" pitchFamily="34" charset="0"/>
              <a:buChar char="•"/>
            </a:pPr>
            <a:endParaRPr lang="en-US" sz="1000" dirty="0">
              <a:solidFill>
                <a:schemeClr val="tx1"/>
              </a:solidFill>
            </a:endParaRPr>
          </a:p>
        </p:txBody>
      </p:sp>
      <p:sp>
        <p:nvSpPr>
          <p:cNvPr id="57" name="Rectangle 56">
            <a:extLst>
              <a:ext uri="{FF2B5EF4-FFF2-40B4-BE49-F238E27FC236}">
                <a16:creationId xmlns:a16="http://schemas.microsoft.com/office/drawing/2014/main" id="{DA45594E-7518-40CF-BAF6-8C01EF7D5755}"/>
              </a:ext>
            </a:extLst>
          </p:cNvPr>
          <p:cNvSpPr/>
          <p:nvPr/>
        </p:nvSpPr>
        <p:spPr>
          <a:xfrm>
            <a:off x="9112759" y="424396"/>
            <a:ext cx="568370" cy="63914"/>
          </a:xfrm>
          <a:prstGeom prst="rect">
            <a:avLst/>
          </a:prstGeom>
          <a:solidFill>
            <a:schemeClr val="accent5">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Arial" panose="020B0604020202020204" pitchFamily="34" charset="0"/>
              <a:buChar char="•"/>
            </a:pPr>
            <a:endParaRPr lang="en-US" sz="1000" dirty="0">
              <a:solidFill>
                <a:schemeClr val="accent5">
                  <a:lumMod val="20000"/>
                  <a:lumOff val="80000"/>
                </a:schemeClr>
              </a:solidFill>
            </a:endParaRPr>
          </a:p>
        </p:txBody>
      </p:sp>
      <p:sp>
        <p:nvSpPr>
          <p:cNvPr id="58" name="Rectangle 57">
            <a:extLst>
              <a:ext uri="{FF2B5EF4-FFF2-40B4-BE49-F238E27FC236}">
                <a16:creationId xmlns:a16="http://schemas.microsoft.com/office/drawing/2014/main" id="{C29803E8-FBC2-483B-A68E-EABEA041F3DA}"/>
              </a:ext>
            </a:extLst>
          </p:cNvPr>
          <p:cNvSpPr/>
          <p:nvPr/>
        </p:nvSpPr>
        <p:spPr>
          <a:xfrm>
            <a:off x="9072308" y="182296"/>
            <a:ext cx="92661" cy="224680"/>
          </a:xfrm>
          <a:prstGeom prst="rect">
            <a:avLst/>
          </a:prstGeom>
          <a:solidFill>
            <a:schemeClr val="accent5">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endParaRPr lang="en-US" sz="1000" dirty="0">
              <a:solidFill>
                <a:schemeClr val="tx1"/>
              </a:solidFill>
            </a:endParaRPr>
          </a:p>
        </p:txBody>
      </p:sp>
      <p:sp>
        <p:nvSpPr>
          <p:cNvPr id="59" name="Rectangle 58">
            <a:extLst>
              <a:ext uri="{FF2B5EF4-FFF2-40B4-BE49-F238E27FC236}">
                <a16:creationId xmlns:a16="http://schemas.microsoft.com/office/drawing/2014/main" id="{CFE36E34-7946-43BC-85F5-FE04E45C3AC6}"/>
              </a:ext>
            </a:extLst>
          </p:cNvPr>
          <p:cNvSpPr/>
          <p:nvPr/>
        </p:nvSpPr>
        <p:spPr>
          <a:xfrm>
            <a:off x="9112759" y="107907"/>
            <a:ext cx="568370" cy="63914"/>
          </a:xfrm>
          <a:prstGeom prst="rect">
            <a:avLst/>
          </a:prstGeom>
          <a:solidFill>
            <a:schemeClr val="accent5">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Arial" panose="020B0604020202020204" pitchFamily="34" charset="0"/>
              <a:buChar char="•"/>
            </a:pPr>
            <a:endParaRPr lang="en-US" sz="1000" dirty="0">
              <a:solidFill>
                <a:schemeClr val="accent5">
                  <a:lumMod val="20000"/>
                  <a:lumOff val="80000"/>
                </a:schemeClr>
              </a:solidFill>
            </a:endParaRPr>
          </a:p>
        </p:txBody>
      </p:sp>
      <p:sp>
        <p:nvSpPr>
          <p:cNvPr id="60" name="Rectangle 59">
            <a:extLst>
              <a:ext uri="{FF2B5EF4-FFF2-40B4-BE49-F238E27FC236}">
                <a16:creationId xmlns:a16="http://schemas.microsoft.com/office/drawing/2014/main" id="{1D91D4A3-076B-46A0-94A1-79814D2920AE}"/>
              </a:ext>
            </a:extLst>
          </p:cNvPr>
          <p:cNvSpPr/>
          <p:nvPr/>
        </p:nvSpPr>
        <p:spPr>
          <a:xfrm>
            <a:off x="9198317" y="212701"/>
            <a:ext cx="150670" cy="163871"/>
          </a:xfrm>
          <a:prstGeom prst="rect">
            <a:avLst/>
          </a:prstGeom>
          <a:solidFill>
            <a:schemeClr val="accent5">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endParaRPr lang="en-US" sz="1000" dirty="0">
              <a:solidFill>
                <a:schemeClr val="tx1"/>
              </a:solidFill>
            </a:endParaRPr>
          </a:p>
        </p:txBody>
      </p:sp>
      <p:sp>
        <p:nvSpPr>
          <p:cNvPr id="61" name="Rectangle 60">
            <a:extLst>
              <a:ext uri="{FF2B5EF4-FFF2-40B4-BE49-F238E27FC236}">
                <a16:creationId xmlns:a16="http://schemas.microsoft.com/office/drawing/2014/main" id="{4FBB2CFE-59BF-413A-9854-073D18C4744D}"/>
              </a:ext>
            </a:extLst>
          </p:cNvPr>
          <p:cNvSpPr/>
          <p:nvPr/>
        </p:nvSpPr>
        <p:spPr>
          <a:xfrm>
            <a:off x="9382335" y="212700"/>
            <a:ext cx="298794" cy="163872"/>
          </a:xfrm>
          <a:prstGeom prst="rect">
            <a:avLst/>
          </a:prstGeom>
          <a:solidFill>
            <a:srgbClr val="4BACC6"/>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endParaRPr lang="en-US" sz="1000" dirty="0">
              <a:solidFill>
                <a:schemeClr val="tx1"/>
              </a:solidFill>
            </a:endParaRPr>
          </a:p>
        </p:txBody>
      </p:sp>
      <p:sp>
        <p:nvSpPr>
          <p:cNvPr id="62" name="Rectangle 61">
            <a:extLst>
              <a:ext uri="{FF2B5EF4-FFF2-40B4-BE49-F238E27FC236}">
                <a16:creationId xmlns:a16="http://schemas.microsoft.com/office/drawing/2014/main" id="{5E8D6078-1C50-49DC-8AC6-5BE1132E09D1}"/>
              </a:ext>
            </a:extLst>
          </p:cNvPr>
          <p:cNvSpPr/>
          <p:nvPr/>
        </p:nvSpPr>
        <p:spPr>
          <a:xfrm>
            <a:off x="9405524" y="246921"/>
            <a:ext cx="120750" cy="95431"/>
          </a:xfrm>
          <a:prstGeom prst="rect">
            <a:avLst/>
          </a:prstGeom>
          <a:solidFill>
            <a:srgbClr val="4BACC6"/>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endParaRPr lang="en-US" sz="1000" dirty="0">
              <a:solidFill>
                <a:schemeClr val="tx1"/>
              </a:solidFill>
            </a:endParaRPr>
          </a:p>
        </p:txBody>
      </p:sp>
      <p:sp>
        <p:nvSpPr>
          <p:cNvPr id="63" name="Rectangle 62">
            <a:extLst>
              <a:ext uri="{FF2B5EF4-FFF2-40B4-BE49-F238E27FC236}">
                <a16:creationId xmlns:a16="http://schemas.microsoft.com/office/drawing/2014/main" id="{81F420AF-FDD5-4D82-AB93-DB2EA1AF7D88}"/>
              </a:ext>
            </a:extLst>
          </p:cNvPr>
          <p:cNvSpPr/>
          <p:nvPr/>
        </p:nvSpPr>
        <p:spPr>
          <a:xfrm>
            <a:off x="9537190" y="246921"/>
            <a:ext cx="120750" cy="95431"/>
          </a:xfrm>
          <a:prstGeom prst="rect">
            <a:avLst/>
          </a:prstGeom>
          <a:solidFill>
            <a:srgbClr val="4BACC6"/>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Arial" panose="020B0604020202020204" pitchFamily="34" charset="0"/>
              <a:buChar char="•"/>
            </a:pPr>
            <a:endParaRPr lang="en-US" sz="1000" dirty="0">
              <a:solidFill>
                <a:schemeClr val="tx1"/>
              </a:solidFill>
            </a:endParaRPr>
          </a:p>
        </p:txBody>
      </p:sp>
    </p:spTree>
    <p:extLst>
      <p:ext uri="{BB962C8B-B14F-4D97-AF65-F5344CB8AC3E}">
        <p14:creationId xmlns:p14="http://schemas.microsoft.com/office/powerpoint/2010/main" val="317785337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Object 11" hidden="1">
            <a:extLst>
              <a:ext uri="{FF2B5EF4-FFF2-40B4-BE49-F238E27FC236}">
                <a16:creationId xmlns:a16="http://schemas.microsoft.com/office/drawing/2014/main" id="{87D5C6DE-3ECD-402A-B887-7E2C12F1C83E}"/>
              </a:ext>
            </a:extLst>
          </p:cNvPr>
          <p:cNvGraphicFramePr>
            <a:graphicFrameLocks noChangeAspect="1"/>
          </p:cNvGraphicFramePr>
          <p:nvPr>
            <p:custDataLst>
              <p:tags r:id="rId1"/>
            </p:custDataLst>
            <p:extLst>
              <p:ext uri="{D42A27DB-BD31-4B8C-83A1-F6EECF244321}">
                <p14:modId xmlns:p14="http://schemas.microsoft.com/office/powerpoint/2010/main" val="264687749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16" imgH="423" progId="TCLayout.ActiveDocument.1">
                  <p:embed/>
                </p:oleObj>
              </mc:Choice>
              <mc:Fallback>
                <p:oleObj name="think-cell Slide" r:id="rId3" imgW="416" imgH="423" progId="TCLayout.ActiveDocument.1">
                  <p:embed/>
                  <p:pic>
                    <p:nvPicPr>
                      <p:cNvPr id="12" name="Object 11" hidden="1">
                        <a:extLst>
                          <a:ext uri="{FF2B5EF4-FFF2-40B4-BE49-F238E27FC236}">
                            <a16:creationId xmlns:a16="http://schemas.microsoft.com/office/drawing/2014/main" id="{87D5C6DE-3ECD-402A-B887-7E2C12F1C83E}"/>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104" name="Graphic 103" descr="Arrow circle with solid fill">
            <a:extLst>
              <a:ext uri="{FF2B5EF4-FFF2-40B4-BE49-F238E27FC236}">
                <a16:creationId xmlns:a16="http://schemas.microsoft.com/office/drawing/2014/main" id="{2CD28E37-ED2A-4D76-88B1-0776132BCFA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289917" y="3839416"/>
            <a:ext cx="2156108" cy="2156108"/>
          </a:xfrm>
          <a:prstGeom prst="rect">
            <a:avLst/>
          </a:prstGeom>
        </p:spPr>
      </p:pic>
      <p:sp>
        <p:nvSpPr>
          <p:cNvPr id="2" name="Titre 1">
            <a:extLst>
              <a:ext uri="{FF2B5EF4-FFF2-40B4-BE49-F238E27FC236}">
                <a16:creationId xmlns:a16="http://schemas.microsoft.com/office/drawing/2014/main" id="{F650F2D3-501E-420A-B1C2-0C0D75F1F375}"/>
              </a:ext>
            </a:extLst>
          </p:cNvPr>
          <p:cNvSpPr>
            <a:spLocks noGrp="1"/>
          </p:cNvSpPr>
          <p:nvPr>
            <p:ph type="ctrTitle"/>
          </p:nvPr>
        </p:nvSpPr>
        <p:spPr>
          <a:xfrm>
            <a:off x="584515" y="116632"/>
            <a:ext cx="8405471" cy="576064"/>
          </a:xfrm>
        </p:spPr>
        <p:txBody>
          <a:bodyPr vert="horz"/>
          <a:lstStyle/>
          <a:p>
            <a:r>
              <a:rPr lang="en-US" sz="1300" b="0" i="1" dirty="0">
                <a:solidFill>
                  <a:schemeClr val="tx2"/>
                </a:solidFill>
              </a:rPr>
              <a:t>Illustration – Porch: </a:t>
            </a:r>
            <a:r>
              <a:rPr lang="en-US" sz="1300" b="0" dirty="0">
                <a:solidFill>
                  <a:schemeClr val="accent5">
                    <a:lumMod val="75000"/>
                  </a:schemeClr>
                </a:solidFill>
              </a:rPr>
              <a:t>Initially</a:t>
            </a:r>
            <a:r>
              <a:rPr lang="en-US" sz="1300" b="0" dirty="0"/>
              <a:t> providing a </a:t>
            </a:r>
            <a:r>
              <a:rPr lang="en-US" sz="1300" b="0" dirty="0">
                <a:solidFill>
                  <a:schemeClr val="accent5">
                    <a:lumMod val="75000"/>
                  </a:schemeClr>
                </a:solidFill>
              </a:rPr>
              <a:t>B2C platform </a:t>
            </a:r>
            <a:r>
              <a:rPr lang="en-US" sz="1300" b="0" dirty="0"/>
              <a:t>to connect homeowners with home improvement services, Porch has </a:t>
            </a:r>
            <a:r>
              <a:rPr lang="en-US" sz="1300" b="0" dirty="0">
                <a:solidFill>
                  <a:schemeClr val="accent5">
                    <a:lumMod val="75000"/>
                  </a:schemeClr>
                </a:solidFill>
              </a:rPr>
              <a:t>developed a SaaS platform for home improvement companies </a:t>
            </a:r>
            <a:r>
              <a:rPr lang="en-US" sz="1300" b="0" dirty="0"/>
              <a:t>in order to </a:t>
            </a:r>
            <a:r>
              <a:rPr lang="en-US" sz="1300" b="0" dirty="0">
                <a:solidFill>
                  <a:schemeClr val="accent5">
                    <a:lumMod val="75000"/>
                  </a:schemeClr>
                </a:solidFill>
              </a:rPr>
              <a:t>reduce high end-customers acquisition costs </a:t>
            </a:r>
            <a:endParaRPr lang="en-US" sz="1300" b="0" i="1" dirty="0">
              <a:solidFill>
                <a:schemeClr val="accent5">
                  <a:lumMod val="75000"/>
                </a:schemeClr>
              </a:solidFill>
            </a:endParaRPr>
          </a:p>
        </p:txBody>
      </p:sp>
      <p:cxnSp>
        <p:nvCxnSpPr>
          <p:cNvPr id="4" name="Connecteur droit 3">
            <a:extLst>
              <a:ext uri="{FF2B5EF4-FFF2-40B4-BE49-F238E27FC236}">
                <a16:creationId xmlns:a16="http://schemas.microsoft.com/office/drawing/2014/main" id="{03FFAEED-E165-4C85-B6F5-CA16514DC9D1}"/>
              </a:ext>
            </a:extLst>
          </p:cNvPr>
          <p:cNvCxnSpPr>
            <a:cxnSpLocks/>
          </p:cNvCxnSpPr>
          <p:nvPr/>
        </p:nvCxnSpPr>
        <p:spPr bwMode="auto">
          <a:xfrm flipV="1">
            <a:off x="158887" y="3760525"/>
            <a:ext cx="4551573" cy="0"/>
          </a:xfrm>
          <a:prstGeom prst="line">
            <a:avLst/>
          </a:prstGeom>
          <a:solidFill>
            <a:schemeClr val="accent1"/>
          </a:solidFill>
          <a:ln w="9525" cap="flat" cmpd="sng" algn="ctr">
            <a:solidFill>
              <a:srgbClr val="009DB0"/>
            </a:solidFill>
            <a:prstDash val="solid"/>
            <a:round/>
            <a:headEnd type="none" w="med" len="med"/>
            <a:tailEnd type="none" w="med" len="med"/>
          </a:ln>
          <a:effectLst/>
        </p:spPr>
      </p:cxnSp>
      <p:cxnSp>
        <p:nvCxnSpPr>
          <p:cNvPr id="163" name="Connecteur droit 162">
            <a:extLst>
              <a:ext uri="{FF2B5EF4-FFF2-40B4-BE49-F238E27FC236}">
                <a16:creationId xmlns:a16="http://schemas.microsoft.com/office/drawing/2014/main" id="{07A2B4F3-6FB9-44C2-9A46-9BF43E731B86}"/>
              </a:ext>
            </a:extLst>
          </p:cNvPr>
          <p:cNvCxnSpPr>
            <a:cxnSpLocks/>
          </p:cNvCxnSpPr>
          <p:nvPr/>
        </p:nvCxnSpPr>
        <p:spPr bwMode="auto">
          <a:xfrm flipV="1">
            <a:off x="5086901" y="3760525"/>
            <a:ext cx="4551573" cy="0"/>
          </a:xfrm>
          <a:prstGeom prst="line">
            <a:avLst/>
          </a:prstGeom>
          <a:solidFill>
            <a:schemeClr val="accent1"/>
          </a:solidFill>
          <a:ln w="9525" cap="flat" cmpd="sng" algn="ctr">
            <a:solidFill>
              <a:srgbClr val="009DB0"/>
            </a:solidFill>
            <a:prstDash val="solid"/>
            <a:round/>
            <a:headEnd type="none" w="med" len="med"/>
            <a:tailEnd type="none" w="med" len="med"/>
          </a:ln>
          <a:effectLst/>
        </p:spPr>
      </p:cxnSp>
      <p:sp>
        <p:nvSpPr>
          <p:cNvPr id="85" name="Rectangle 84">
            <a:extLst>
              <a:ext uri="{FF2B5EF4-FFF2-40B4-BE49-F238E27FC236}">
                <a16:creationId xmlns:a16="http://schemas.microsoft.com/office/drawing/2014/main" id="{8A87828B-4DA3-4320-8F89-92B54C4F4105}"/>
              </a:ext>
            </a:extLst>
          </p:cNvPr>
          <p:cNvSpPr/>
          <p:nvPr/>
        </p:nvSpPr>
        <p:spPr>
          <a:xfrm>
            <a:off x="977111" y="4863899"/>
            <a:ext cx="1588945" cy="230832"/>
          </a:xfrm>
          <a:prstGeom prst="rect">
            <a:avLst/>
          </a:prstGeom>
        </p:spPr>
        <p:txBody>
          <a:bodyPr wrap="square">
            <a:spAutoFit/>
          </a:bodyPr>
          <a:lstStyle/>
          <a:p>
            <a:pPr marL="0" marR="0" lvl="0" indent="0" algn="l" defTabSz="914400" rtl="0" eaLnBrk="1" fontAlgn="base" latinLnBrk="0" hangingPunct="1">
              <a:lnSpc>
                <a:spcPct val="100000"/>
              </a:lnSpc>
              <a:spcBef>
                <a:spcPts val="1200"/>
              </a:spcBef>
              <a:spcAft>
                <a:spcPct val="0"/>
              </a:spcAft>
              <a:buClr>
                <a:srgbClr val="646464"/>
              </a:buClr>
              <a:buSzTx/>
              <a:buFontTx/>
              <a:buNone/>
              <a:tabLst/>
              <a:defRPr/>
            </a:pPr>
            <a:r>
              <a:rPr kumimoji="0" lang="en-US" sz="900" b="1" i="0" u="none" strike="noStrike" kern="1200" cap="none" spc="0" normalizeH="0" baseline="0" noProof="0" dirty="0">
                <a:ln>
                  <a:noFill/>
                </a:ln>
                <a:solidFill>
                  <a:schemeClr val="accent5"/>
                </a:solidFill>
                <a:effectLst/>
                <a:uLnTx/>
                <a:uFillTx/>
                <a:latin typeface="+mj-lt"/>
                <a:ea typeface="+mn-ea"/>
                <a:cs typeface="Arial" pitchFamily="34" charset="0"/>
              </a:rPr>
              <a:t>Number of clients</a:t>
            </a:r>
            <a:endParaRPr kumimoji="0" lang="en-US" sz="900" b="0" i="0" u="none" strike="noStrike" kern="1200" cap="none" spc="0" normalizeH="0" baseline="0" noProof="0" dirty="0">
              <a:ln>
                <a:noFill/>
              </a:ln>
              <a:solidFill>
                <a:schemeClr val="accent5"/>
              </a:solidFill>
              <a:effectLst/>
              <a:uLnTx/>
              <a:uFillTx/>
              <a:latin typeface="+mj-lt"/>
              <a:ea typeface="+mn-ea"/>
              <a:cs typeface="Arial" pitchFamily="34" charset="0"/>
            </a:endParaRPr>
          </a:p>
        </p:txBody>
      </p:sp>
      <p:grpSp>
        <p:nvGrpSpPr>
          <p:cNvPr id="87" name="Group 5">
            <a:extLst>
              <a:ext uri="{FF2B5EF4-FFF2-40B4-BE49-F238E27FC236}">
                <a16:creationId xmlns:a16="http://schemas.microsoft.com/office/drawing/2014/main" id="{51472741-9E7A-4C04-993A-00BB3B2435ED}"/>
              </a:ext>
            </a:extLst>
          </p:cNvPr>
          <p:cNvGrpSpPr>
            <a:grpSpLocks noChangeAspect="1"/>
          </p:cNvGrpSpPr>
          <p:nvPr/>
        </p:nvGrpSpPr>
        <p:grpSpPr bwMode="auto">
          <a:xfrm>
            <a:off x="597743" y="4884666"/>
            <a:ext cx="224370" cy="189292"/>
            <a:chOff x="788" y="858"/>
            <a:chExt cx="742" cy="626"/>
          </a:xfrm>
          <a:solidFill>
            <a:schemeClr val="accent5"/>
          </a:solidFill>
        </p:grpSpPr>
        <p:sp>
          <p:nvSpPr>
            <p:cNvPr id="88" name="Oval 6">
              <a:extLst>
                <a:ext uri="{FF2B5EF4-FFF2-40B4-BE49-F238E27FC236}">
                  <a16:creationId xmlns:a16="http://schemas.microsoft.com/office/drawing/2014/main" id="{5B5B1430-9A4D-41B3-BA17-8EEBD6993683}"/>
                </a:ext>
              </a:extLst>
            </p:cNvPr>
            <p:cNvSpPr>
              <a:spLocks noChangeArrowheads="1"/>
            </p:cNvSpPr>
            <p:nvPr/>
          </p:nvSpPr>
          <p:spPr bwMode="auto">
            <a:xfrm>
              <a:off x="1344" y="858"/>
              <a:ext cx="140" cy="16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00" dirty="0"/>
            </a:p>
          </p:txBody>
        </p:sp>
        <p:sp>
          <p:nvSpPr>
            <p:cNvPr id="89" name="Oval 7">
              <a:extLst>
                <a:ext uri="{FF2B5EF4-FFF2-40B4-BE49-F238E27FC236}">
                  <a16:creationId xmlns:a16="http://schemas.microsoft.com/office/drawing/2014/main" id="{81E9349F-4722-43A8-8EE7-64C0DC9F3C53}"/>
                </a:ext>
              </a:extLst>
            </p:cNvPr>
            <p:cNvSpPr>
              <a:spLocks noChangeArrowheads="1"/>
            </p:cNvSpPr>
            <p:nvPr/>
          </p:nvSpPr>
          <p:spPr bwMode="auto">
            <a:xfrm>
              <a:off x="835" y="858"/>
              <a:ext cx="139" cy="16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00" dirty="0"/>
            </a:p>
          </p:txBody>
        </p:sp>
        <p:sp>
          <p:nvSpPr>
            <p:cNvPr id="90" name="Freeform 8">
              <a:extLst>
                <a:ext uri="{FF2B5EF4-FFF2-40B4-BE49-F238E27FC236}">
                  <a16:creationId xmlns:a16="http://schemas.microsoft.com/office/drawing/2014/main" id="{8C56BA98-531F-4D4E-96BC-04A119E94E1F}"/>
                </a:ext>
              </a:extLst>
            </p:cNvPr>
            <p:cNvSpPr>
              <a:spLocks/>
            </p:cNvSpPr>
            <p:nvPr/>
          </p:nvSpPr>
          <p:spPr bwMode="auto">
            <a:xfrm>
              <a:off x="788" y="1020"/>
              <a:ext cx="209" cy="185"/>
            </a:xfrm>
            <a:custGeom>
              <a:avLst/>
              <a:gdLst>
                <a:gd name="T0" fmla="*/ 16 w 18"/>
                <a:gd name="T1" fmla="*/ 8 h 16"/>
                <a:gd name="T2" fmla="*/ 18 w 18"/>
                <a:gd name="T3" fmla="*/ 0 h 16"/>
                <a:gd name="T4" fmla="*/ 8 w 18"/>
                <a:gd name="T5" fmla="*/ 0 h 16"/>
                <a:gd name="T6" fmla="*/ 0 w 18"/>
                <a:gd name="T7" fmla="*/ 8 h 16"/>
                <a:gd name="T8" fmla="*/ 0 w 18"/>
                <a:gd name="T9" fmla="*/ 16 h 16"/>
                <a:gd name="T10" fmla="*/ 18 w 18"/>
                <a:gd name="T11" fmla="*/ 16 h 16"/>
                <a:gd name="T12" fmla="*/ 16 w 18"/>
                <a:gd name="T13" fmla="*/ 8 h 16"/>
              </a:gdLst>
              <a:ahLst/>
              <a:cxnLst>
                <a:cxn ang="0">
                  <a:pos x="T0" y="T1"/>
                </a:cxn>
                <a:cxn ang="0">
                  <a:pos x="T2" y="T3"/>
                </a:cxn>
                <a:cxn ang="0">
                  <a:pos x="T4" y="T5"/>
                </a:cxn>
                <a:cxn ang="0">
                  <a:pos x="T6" y="T7"/>
                </a:cxn>
                <a:cxn ang="0">
                  <a:pos x="T8" y="T9"/>
                </a:cxn>
                <a:cxn ang="0">
                  <a:pos x="T10" y="T11"/>
                </a:cxn>
                <a:cxn ang="0">
                  <a:pos x="T12" y="T13"/>
                </a:cxn>
              </a:cxnLst>
              <a:rect l="0" t="0" r="r" b="b"/>
              <a:pathLst>
                <a:path w="18" h="16">
                  <a:moveTo>
                    <a:pt x="16" y="8"/>
                  </a:moveTo>
                  <a:cubicBezTo>
                    <a:pt x="16" y="5"/>
                    <a:pt x="17" y="3"/>
                    <a:pt x="18" y="0"/>
                  </a:cubicBezTo>
                  <a:cubicBezTo>
                    <a:pt x="8" y="0"/>
                    <a:pt x="8" y="0"/>
                    <a:pt x="8" y="0"/>
                  </a:cubicBezTo>
                  <a:cubicBezTo>
                    <a:pt x="4" y="0"/>
                    <a:pt x="0" y="4"/>
                    <a:pt x="0" y="8"/>
                  </a:cubicBezTo>
                  <a:cubicBezTo>
                    <a:pt x="0" y="16"/>
                    <a:pt x="0" y="16"/>
                    <a:pt x="0" y="16"/>
                  </a:cubicBezTo>
                  <a:cubicBezTo>
                    <a:pt x="18" y="16"/>
                    <a:pt x="18" y="16"/>
                    <a:pt x="18" y="16"/>
                  </a:cubicBezTo>
                  <a:cubicBezTo>
                    <a:pt x="17" y="14"/>
                    <a:pt x="16" y="11"/>
                    <a:pt x="1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00" dirty="0"/>
            </a:p>
          </p:txBody>
        </p:sp>
        <p:sp>
          <p:nvSpPr>
            <p:cNvPr id="91" name="Freeform 9">
              <a:extLst>
                <a:ext uri="{FF2B5EF4-FFF2-40B4-BE49-F238E27FC236}">
                  <a16:creationId xmlns:a16="http://schemas.microsoft.com/office/drawing/2014/main" id="{DB1B54EC-1FE9-410B-8E47-BAD41D7FC347}"/>
                </a:ext>
              </a:extLst>
            </p:cNvPr>
            <p:cNvSpPr>
              <a:spLocks/>
            </p:cNvSpPr>
            <p:nvPr/>
          </p:nvSpPr>
          <p:spPr bwMode="auto">
            <a:xfrm>
              <a:off x="1321" y="1020"/>
              <a:ext cx="209" cy="185"/>
            </a:xfrm>
            <a:custGeom>
              <a:avLst/>
              <a:gdLst>
                <a:gd name="T0" fmla="*/ 10 w 18"/>
                <a:gd name="T1" fmla="*/ 0 h 16"/>
                <a:gd name="T2" fmla="*/ 0 w 18"/>
                <a:gd name="T3" fmla="*/ 0 h 16"/>
                <a:gd name="T4" fmla="*/ 2 w 18"/>
                <a:gd name="T5" fmla="*/ 8 h 16"/>
                <a:gd name="T6" fmla="*/ 0 w 18"/>
                <a:gd name="T7" fmla="*/ 16 h 16"/>
                <a:gd name="T8" fmla="*/ 18 w 18"/>
                <a:gd name="T9" fmla="*/ 16 h 16"/>
                <a:gd name="T10" fmla="*/ 18 w 18"/>
                <a:gd name="T11" fmla="*/ 8 h 16"/>
                <a:gd name="T12" fmla="*/ 10 w 18"/>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18" h="16">
                  <a:moveTo>
                    <a:pt x="10" y="0"/>
                  </a:moveTo>
                  <a:cubicBezTo>
                    <a:pt x="0" y="0"/>
                    <a:pt x="0" y="0"/>
                    <a:pt x="0" y="0"/>
                  </a:cubicBezTo>
                  <a:cubicBezTo>
                    <a:pt x="1" y="3"/>
                    <a:pt x="2" y="5"/>
                    <a:pt x="2" y="8"/>
                  </a:cubicBezTo>
                  <a:cubicBezTo>
                    <a:pt x="2" y="11"/>
                    <a:pt x="1" y="14"/>
                    <a:pt x="0" y="16"/>
                  </a:cubicBezTo>
                  <a:cubicBezTo>
                    <a:pt x="18" y="16"/>
                    <a:pt x="18" y="16"/>
                    <a:pt x="18" y="16"/>
                  </a:cubicBezTo>
                  <a:cubicBezTo>
                    <a:pt x="18" y="8"/>
                    <a:pt x="18" y="8"/>
                    <a:pt x="18" y="8"/>
                  </a:cubicBezTo>
                  <a:cubicBezTo>
                    <a:pt x="18" y="4"/>
                    <a:pt x="15" y="0"/>
                    <a:pt x="1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00" dirty="0"/>
            </a:p>
          </p:txBody>
        </p:sp>
        <p:sp>
          <p:nvSpPr>
            <p:cNvPr id="92" name="Freeform 10">
              <a:extLst>
                <a:ext uri="{FF2B5EF4-FFF2-40B4-BE49-F238E27FC236}">
                  <a16:creationId xmlns:a16="http://schemas.microsoft.com/office/drawing/2014/main" id="{662EA579-FA68-4AE4-984E-9F514EBF36D3}"/>
                </a:ext>
              </a:extLst>
            </p:cNvPr>
            <p:cNvSpPr>
              <a:spLocks/>
            </p:cNvSpPr>
            <p:nvPr/>
          </p:nvSpPr>
          <p:spPr bwMode="auto">
            <a:xfrm>
              <a:off x="927" y="950"/>
              <a:ext cx="464" cy="534"/>
            </a:xfrm>
            <a:custGeom>
              <a:avLst/>
              <a:gdLst>
                <a:gd name="T0" fmla="*/ 31 w 40"/>
                <a:gd name="T1" fmla="*/ 27 h 46"/>
                <a:gd name="T2" fmla="*/ 28 w 40"/>
                <a:gd name="T3" fmla="*/ 26 h 46"/>
                <a:gd name="T4" fmla="*/ 25 w 40"/>
                <a:gd name="T5" fmla="*/ 26 h 46"/>
                <a:gd name="T6" fmla="*/ 32 w 40"/>
                <a:gd name="T7" fmla="*/ 14 h 46"/>
                <a:gd name="T8" fmla="*/ 20 w 40"/>
                <a:gd name="T9" fmla="*/ 0 h 46"/>
                <a:gd name="T10" fmla="*/ 8 w 40"/>
                <a:gd name="T11" fmla="*/ 14 h 46"/>
                <a:gd name="T12" fmla="*/ 15 w 40"/>
                <a:gd name="T13" fmla="*/ 26 h 46"/>
                <a:gd name="T14" fmla="*/ 12 w 40"/>
                <a:gd name="T15" fmla="*/ 26 h 46"/>
                <a:gd name="T16" fmla="*/ 9 w 40"/>
                <a:gd name="T17" fmla="*/ 27 h 46"/>
                <a:gd name="T18" fmla="*/ 0 w 40"/>
                <a:gd name="T19" fmla="*/ 38 h 46"/>
                <a:gd name="T20" fmla="*/ 0 w 40"/>
                <a:gd name="T21" fmla="*/ 46 h 46"/>
                <a:gd name="T22" fmla="*/ 40 w 40"/>
                <a:gd name="T23" fmla="*/ 46 h 46"/>
                <a:gd name="T24" fmla="*/ 40 w 40"/>
                <a:gd name="T25" fmla="*/ 38 h 46"/>
                <a:gd name="T26" fmla="*/ 31 w 40"/>
                <a:gd name="T27" fmla="*/ 27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6">
                  <a:moveTo>
                    <a:pt x="31" y="27"/>
                  </a:moveTo>
                  <a:cubicBezTo>
                    <a:pt x="30" y="26"/>
                    <a:pt x="29" y="26"/>
                    <a:pt x="28" y="26"/>
                  </a:cubicBezTo>
                  <a:cubicBezTo>
                    <a:pt x="25" y="26"/>
                    <a:pt x="25" y="26"/>
                    <a:pt x="25" y="26"/>
                  </a:cubicBezTo>
                  <a:cubicBezTo>
                    <a:pt x="29" y="24"/>
                    <a:pt x="32" y="19"/>
                    <a:pt x="32" y="14"/>
                  </a:cubicBezTo>
                  <a:cubicBezTo>
                    <a:pt x="32" y="6"/>
                    <a:pt x="27" y="0"/>
                    <a:pt x="20" y="0"/>
                  </a:cubicBezTo>
                  <a:cubicBezTo>
                    <a:pt x="14" y="0"/>
                    <a:pt x="8" y="6"/>
                    <a:pt x="8" y="14"/>
                  </a:cubicBezTo>
                  <a:cubicBezTo>
                    <a:pt x="8" y="19"/>
                    <a:pt x="11" y="24"/>
                    <a:pt x="15" y="26"/>
                  </a:cubicBezTo>
                  <a:cubicBezTo>
                    <a:pt x="12" y="26"/>
                    <a:pt x="12" y="26"/>
                    <a:pt x="12" y="26"/>
                  </a:cubicBezTo>
                  <a:cubicBezTo>
                    <a:pt x="11" y="26"/>
                    <a:pt x="10" y="26"/>
                    <a:pt x="9" y="27"/>
                  </a:cubicBezTo>
                  <a:cubicBezTo>
                    <a:pt x="4" y="28"/>
                    <a:pt x="0" y="33"/>
                    <a:pt x="0" y="38"/>
                  </a:cubicBezTo>
                  <a:cubicBezTo>
                    <a:pt x="0" y="46"/>
                    <a:pt x="0" y="46"/>
                    <a:pt x="0" y="46"/>
                  </a:cubicBezTo>
                  <a:cubicBezTo>
                    <a:pt x="40" y="46"/>
                    <a:pt x="40" y="46"/>
                    <a:pt x="40" y="46"/>
                  </a:cubicBezTo>
                  <a:cubicBezTo>
                    <a:pt x="40" y="38"/>
                    <a:pt x="40" y="38"/>
                    <a:pt x="40" y="38"/>
                  </a:cubicBezTo>
                  <a:cubicBezTo>
                    <a:pt x="40" y="33"/>
                    <a:pt x="36" y="28"/>
                    <a:pt x="31"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00" dirty="0"/>
            </a:p>
          </p:txBody>
        </p:sp>
      </p:grpSp>
      <p:sp>
        <p:nvSpPr>
          <p:cNvPr id="94" name="Rectangle 93">
            <a:extLst>
              <a:ext uri="{FF2B5EF4-FFF2-40B4-BE49-F238E27FC236}">
                <a16:creationId xmlns:a16="http://schemas.microsoft.com/office/drawing/2014/main" id="{4ED8E281-6E50-4B86-8F57-CE6AF2076C8B}"/>
              </a:ext>
            </a:extLst>
          </p:cNvPr>
          <p:cNvSpPr/>
          <p:nvPr/>
        </p:nvSpPr>
        <p:spPr>
          <a:xfrm>
            <a:off x="977111" y="4089519"/>
            <a:ext cx="1281500" cy="230832"/>
          </a:xfrm>
          <a:prstGeom prst="rect">
            <a:avLst/>
          </a:prstGeom>
        </p:spPr>
        <p:txBody>
          <a:bodyPr wrap="square">
            <a:spAutoFit/>
          </a:bodyPr>
          <a:lstStyle/>
          <a:p>
            <a:pPr marL="0" marR="0" lvl="0" indent="0" algn="l" defTabSz="914400" rtl="0" eaLnBrk="1" fontAlgn="base" latinLnBrk="0" hangingPunct="1">
              <a:lnSpc>
                <a:spcPct val="100000"/>
              </a:lnSpc>
              <a:spcBef>
                <a:spcPts val="1200"/>
              </a:spcBef>
              <a:spcAft>
                <a:spcPct val="0"/>
              </a:spcAft>
              <a:buClr>
                <a:srgbClr val="646464"/>
              </a:buClr>
              <a:buSzTx/>
              <a:buFontTx/>
              <a:buNone/>
              <a:tabLst/>
              <a:defRPr/>
            </a:pPr>
            <a:r>
              <a:rPr lang="en-US" sz="900" b="1" dirty="0">
                <a:solidFill>
                  <a:schemeClr val="accent5"/>
                </a:solidFill>
                <a:latin typeface="+mj-lt"/>
              </a:rPr>
              <a:t>Business volume</a:t>
            </a:r>
            <a:endParaRPr kumimoji="0" lang="en-US" sz="900" b="0" i="0" u="none" strike="noStrike" kern="1200" cap="none" spc="0" normalizeH="0" baseline="0" noProof="0" dirty="0">
              <a:ln>
                <a:noFill/>
              </a:ln>
              <a:solidFill>
                <a:schemeClr val="accent5"/>
              </a:solidFill>
              <a:effectLst/>
              <a:uLnTx/>
              <a:uFillTx/>
              <a:latin typeface="+mj-lt"/>
            </a:endParaRPr>
          </a:p>
        </p:txBody>
      </p:sp>
      <p:sp>
        <p:nvSpPr>
          <p:cNvPr id="95" name="Rectangle 94">
            <a:extLst>
              <a:ext uri="{FF2B5EF4-FFF2-40B4-BE49-F238E27FC236}">
                <a16:creationId xmlns:a16="http://schemas.microsoft.com/office/drawing/2014/main" id="{955C889B-E359-4C1C-ADE8-61F29406941A}"/>
              </a:ext>
            </a:extLst>
          </p:cNvPr>
          <p:cNvSpPr/>
          <p:nvPr/>
        </p:nvSpPr>
        <p:spPr>
          <a:xfrm>
            <a:off x="2566057" y="4089519"/>
            <a:ext cx="1749326" cy="230832"/>
          </a:xfrm>
          <a:prstGeom prst="rect">
            <a:avLst/>
          </a:prstGeom>
        </p:spPr>
        <p:txBody>
          <a:bodyPr wrap="square">
            <a:spAutoFit/>
          </a:bodyPr>
          <a:lstStyle/>
          <a:p>
            <a:r>
              <a:rPr lang="en-US" sz="900" dirty="0">
                <a:latin typeface="+mj-lt"/>
              </a:rPr>
              <a:t>c. </a:t>
            </a:r>
            <a:r>
              <a:rPr lang="en-US" sz="900" dirty="0">
                <a:solidFill>
                  <a:schemeClr val="accent5">
                    <a:lumMod val="75000"/>
                  </a:schemeClr>
                </a:solidFill>
                <a:latin typeface="+mj-lt"/>
              </a:rPr>
              <a:t>$73.2m </a:t>
            </a:r>
            <a:r>
              <a:rPr lang="en-US" sz="900" dirty="0">
                <a:latin typeface="+mj-lt"/>
              </a:rPr>
              <a:t>in 2020</a:t>
            </a:r>
          </a:p>
        </p:txBody>
      </p:sp>
      <p:sp>
        <p:nvSpPr>
          <p:cNvPr id="100" name="Rectangle 99">
            <a:extLst>
              <a:ext uri="{FF2B5EF4-FFF2-40B4-BE49-F238E27FC236}">
                <a16:creationId xmlns:a16="http://schemas.microsoft.com/office/drawing/2014/main" id="{EBD54761-3F6A-42C5-A358-9B8C9AE709E6}"/>
              </a:ext>
            </a:extLst>
          </p:cNvPr>
          <p:cNvSpPr/>
          <p:nvPr/>
        </p:nvSpPr>
        <p:spPr>
          <a:xfrm>
            <a:off x="977111" y="4360622"/>
            <a:ext cx="1281500" cy="230832"/>
          </a:xfrm>
          <a:prstGeom prst="rect">
            <a:avLst/>
          </a:prstGeom>
        </p:spPr>
        <p:txBody>
          <a:bodyPr wrap="square">
            <a:spAutoFit/>
          </a:bodyPr>
          <a:lstStyle/>
          <a:p>
            <a:pPr marL="0" marR="0" lvl="0" indent="0" algn="l" defTabSz="914400" rtl="0" eaLnBrk="1" fontAlgn="base" latinLnBrk="0" hangingPunct="1">
              <a:lnSpc>
                <a:spcPct val="100000"/>
              </a:lnSpc>
              <a:spcBef>
                <a:spcPts val="1200"/>
              </a:spcBef>
              <a:spcAft>
                <a:spcPct val="0"/>
              </a:spcAft>
              <a:buClr>
                <a:srgbClr val="646464"/>
              </a:buClr>
              <a:buSzTx/>
              <a:buFontTx/>
              <a:buNone/>
              <a:tabLst/>
              <a:defRPr/>
            </a:pPr>
            <a:r>
              <a:rPr kumimoji="0" lang="en-US" sz="900" b="1" i="0" u="none" strike="noStrike" kern="1200" cap="none" spc="0" normalizeH="0" baseline="0" noProof="0" dirty="0">
                <a:ln>
                  <a:noFill/>
                </a:ln>
                <a:solidFill>
                  <a:schemeClr val="accent5"/>
                </a:solidFill>
                <a:effectLst/>
                <a:uLnTx/>
                <a:uFillTx/>
                <a:latin typeface="+mj-lt"/>
              </a:rPr>
              <a:t>EBITDA</a:t>
            </a:r>
            <a:endParaRPr kumimoji="0" lang="en-US" sz="900" b="0" i="0" u="none" strike="noStrike" kern="1200" cap="none" spc="0" normalizeH="0" baseline="0" noProof="0" dirty="0">
              <a:ln>
                <a:noFill/>
              </a:ln>
              <a:solidFill>
                <a:schemeClr val="accent5"/>
              </a:solidFill>
              <a:effectLst/>
              <a:uLnTx/>
              <a:uFillTx/>
              <a:latin typeface="+mj-lt"/>
            </a:endParaRPr>
          </a:p>
        </p:txBody>
      </p:sp>
      <p:sp>
        <p:nvSpPr>
          <p:cNvPr id="101" name="Rectangle 100">
            <a:extLst>
              <a:ext uri="{FF2B5EF4-FFF2-40B4-BE49-F238E27FC236}">
                <a16:creationId xmlns:a16="http://schemas.microsoft.com/office/drawing/2014/main" id="{8F0FA4AA-6979-4163-8211-4D3E2504D922}"/>
              </a:ext>
            </a:extLst>
          </p:cNvPr>
          <p:cNvSpPr/>
          <p:nvPr/>
        </p:nvSpPr>
        <p:spPr>
          <a:xfrm>
            <a:off x="2566057" y="4360622"/>
            <a:ext cx="1749326" cy="230832"/>
          </a:xfrm>
          <a:prstGeom prst="rect">
            <a:avLst/>
          </a:prstGeom>
        </p:spPr>
        <p:txBody>
          <a:bodyPr wrap="square">
            <a:spAutoFit/>
          </a:bodyPr>
          <a:lstStyle/>
          <a:p>
            <a:r>
              <a:rPr lang="en-US" sz="900" dirty="0">
                <a:latin typeface="+mj-lt"/>
              </a:rPr>
              <a:t>c. </a:t>
            </a:r>
            <a:r>
              <a:rPr lang="en-US" sz="900" dirty="0">
                <a:solidFill>
                  <a:schemeClr val="accent5">
                    <a:lumMod val="75000"/>
                  </a:schemeClr>
                </a:solidFill>
                <a:latin typeface="+mj-lt"/>
              </a:rPr>
              <a:t>$-17.5m </a:t>
            </a:r>
            <a:r>
              <a:rPr lang="en-US" sz="900" dirty="0">
                <a:latin typeface="+mj-lt"/>
              </a:rPr>
              <a:t>in 2020</a:t>
            </a:r>
          </a:p>
        </p:txBody>
      </p:sp>
      <p:pic>
        <p:nvPicPr>
          <p:cNvPr id="102" name="Graphic 101" descr="Dollar">
            <a:extLst>
              <a:ext uri="{FF2B5EF4-FFF2-40B4-BE49-F238E27FC236}">
                <a16:creationId xmlns:a16="http://schemas.microsoft.com/office/drawing/2014/main" id="{E896A388-A627-4D6B-9B1C-5FC0FB68889C}"/>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534543" y="4165101"/>
            <a:ext cx="350770" cy="350770"/>
          </a:xfrm>
          <a:prstGeom prst="rect">
            <a:avLst/>
          </a:prstGeom>
        </p:spPr>
      </p:pic>
      <p:sp>
        <p:nvSpPr>
          <p:cNvPr id="17" name="Rectangle 16">
            <a:extLst>
              <a:ext uri="{FF2B5EF4-FFF2-40B4-BE49-F238E27FC236}">
                <a16:creationId xmlns:a16="http://schemas.microsoft.com/office/drawing/2014/main" id="{C0789EFE-9637-4F49-9BF8-ADFC35ADADA8}"/>
              </a:ext>
            </a:extLst>
          </p:cNvPr>
          <p:cNvSpPr/>
          <p:nvPr/>
        </p:nvSpPr>
        <p:spPr>
          <a:xfrm>
            <a:off x="5086901" y="4106159"/>
            <a:ext cx="1564296" cy="1622622"/>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300"/>
              </a:spcAft>
            </a:pPr>
            <a:r>
              <a:rPr lang="en-US" sz="900" b="1" dirty="0">
                <a:solidFill>
                  <a:schemeClr val="tx1"/>
                </a:solidFill>
              </a:rPr>
              <a:t>SaaS</a:t>
            </a:r>
          </a:p>
          <a:p>
            <a:pPr>
              <a:spcAft>
                <a:spcPts val="200"/>
              </a:spcAft>
            </a:pPr>
            <a:r>
              <a:rPr lang="en-US" sz="900" dirty="0">
                <a:solidFill>
                  <a:schemeClr val="accent5">
                    <a:lumMod val="75000"/>
                  </a:schemeClr>
                </a:solidFill>
              </a:rPr>
              <a:t>ERP</a:t>
            </a:r>
            <a:r>
              <a:rPr lang="en-US" sz="900" dirty="0">
                <a:solidFill>
                  <a:schemeClr val="tx1"/>
                </a:solidFill>
              </a:rPr>
              <a:t> and </a:t>
            </a:r>
            <a:r>
              <a:rPr lang="en-US" sz="900" dirty="0">
                <a:solidFill>
                  <a:schemeClr val="accent5">
                    <a:lumMod val="75000"/>
                  </a:schemeClr>
                </a:solidFill>
              </a:rPr>
              <a:t>CRM</a:t>
            </a:r>
            <a:r>
              <a:rPr lang="en-US" sz="900" dirty="0">
                <a:solidFill>
                  <a:schemeClr val="tx1"/>
                </a:solidFill>
              </a:rPr>
              <a:t> for </a:t>
            </a:r>
            <a:r>
              <a:rPr lang="en-US" sz="900" dirty="0">
                <a:solidFill>
                  <a:schemeClr val="accent5">
                    <a:lumMod val="75000"/>
                  </a:schemeClr>
                </a:solidFill>
              </a:rPr>
              <a:t>home</a:t>
            </a:r>
            <a:r>
              <a:rPr lang="en-US" sz="900" dirty="0">
                <a:solidFill>
                  <a:schemeClr val="accent5"/>
                </a:solidFill>
              </a:rPr>
              <a:t> </a:t>
            </a:r>
            <a:r>
              <a:rPr lang="en-US" sz="900" dirty="0">
                <a:solidFill>
                  <a:schemeClr val="accent5">
                    <a:lumMod val="75000"/>
                  </a:schemeClr>
                </a:solidFill>
              </a:rPr>
              <a:t>services professionals </a:t>
            </a:r>
            <a:r>
              <a:rPr lang="en-US" sz="900" dirty="0">
                <a:solidFill>
                  <a:schemeClr val="tx1"/>
                </a:solidFill>
              </a:rPr>
              <a:t>ensuring:</a:t>
            </a:r>
          </a:p>
          <a:p>
            <a:pPr marL="171450" indent="-171450">
              <a:spcAft>
                <a:spcPts val="200"/>
              </a:spcAft>
              <a:buClr>
                <a:schemeClr val="accent3">
                  <a:lumMod val="50000"/>
                </a:schemeClr>
              </a:buClr>
              <a:buFont typeface="Verdana" panose="020B0604030504040204" pitchFamily="34" charset="0"/>
              <a:buChar char="+"/>
            </a:pPr>
            <a:r>
              <a:rPr lang="en-US" sz="900" dirty="0">
                <a:solidFill>
                  <a:schemeClr val="tx1"/>
                </a:solidFill>
              </a:rPr>
              <a:t>Repeatable and predictable revenue</a:t>
            </a:r>
          </a:p>
          <a:p>
            <a:pPr marL="171450" indent="-171450">
              <a:spcAft>
                <a:spcPts val="200"/>
              </a:spcAft>
              <a:buClr>
                <a:schemeClr val="accent3">
                  <a:lumMod val="50000"/>
                </a:schemeClr>
              </a:buClr>
              <a:buFont typeface="Verdana" panose="020B0604030504040204" pitchFamily="34" charset="0"/>
              <a:buChar char="+"/>
            </a:pPr>
            <a:r>
              <a:rPr lang="en-US" sz="900" dirty="0">
                <a:solidFill>
                  <a:schemeClr val="tx1"/>
                </a:solidFill>
              </a:rPr>
              <a:t>Customer retention</a:t>
            </a:r>
          </a:p>
          <a:p>
            <a:pPr marL="171450" indent="-171450">
              <a:spcAft>
                <a:spcPts val="200"/>
              </a:spcAft>
              <a:buClr>
                <a:schemeClr val="accent3">
                  <a:lumMod val="50000"/>
                </a:schemeClr>
              </a:buClr>
              <a:buFont typeface="Verdana" panose="020B0604030504040204" pitchFamily="34" charset="0"/>
              <a:buChar char="+"/>
            </a:pPr>
            <a:r>
              <a:rPr lang="en-US" sz="900" dirty="0">
                <a:solidFill>
                  <a:schemeClr val="tx1"/>
                </a:solidFill>
              </a:rPr>
              <a:t>High customer LTV</a:t>
            </a:r>
          </a:p>
          <a:p>
            <a:pPr marL="171450" indent="-171450">
              <a:spcAft>
                <a:spcPts val="200"/>
              </a:spcAft>
              <a:buClr>
                <a:schemeClr val="accent6"/>
              </a:buClr>
              <a:buFont typeface="Verdana" panose="020B0604030504040204" pitchFamily="34" charset="0"/>
              <a:buChar char="−"/>
            </a:pPr>
            <a:r>
              <a:rPr lang="en-US" sz="900" dirty="0">
                <a:solidFill>
                  <a:schemeClr val="tx1"/>
                </a:solidFill>
              </a:rPr>
              <a:t>Limited addressable market</a:t>
            </a:r>
          </a:p>
        </p:txBody>
      </p:sp>
      <p:sp>
        <p:nvSpPr>
          <p:cNvPr id="103" name="Rectangle 102">
            <a:extLst>
              <a:ext uri="{FF2B5EF4-FFF2-40B4-BE49-F238E27FC236}">
                <a16:creationId xmlns:a16="http://schemas.microsoft.com/office/drawing/2014/main" id="{8EC109A0-55CE-4037-8B7D-7C591AB7496F}"/>
              </a:ext>
            </a:extLst>
          </p:cNvPr>
          <p:cNvSpPr/>
          <p:nvPr/>
        </p:nvSpPr>
        <p:spPr>
          <a:xfrm>
            <a:off x="8084745" y="4106159"/>
            <a:ext cx="1564296" cy="1622622"/>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300"/>
              </a:spcAft>
            </a:pPr>
            <a:r>
              <a:rPr lang="en-US" sz="900" b="1" dirty="0">
                <a:solidFill>
                  <a:schemeClr val="tx1"/>
                </a:solidFill>
              </a:rPr>
              <a:t>Marketplace</a:t>
            </a:r>
          </a:p>
          <a:p>
            <a:pPr>
              <a:spcAft>
                <a:spcPts val="200"/>
              </a:spcAft>
            </a:pPr>
            <a:r>
              <a:rPr lang="en-US" sz="900" dirty="0">
                <a:solidFill>
                  <a:schemeClr val="tx1"/>
                </a:solidFill>
              </a:rPr>
              <a:t>Wide </a:t>
            </a:r>
            <a:r>
              <a:rPr lang="en-US" sz="900" dirty="0">
                <a:solidFill>
                  <a:schemeClr val="accent5">
                    <a:lumMod val="75000"/>
                  </a:schemeClr>
                </a:solidFill>
              </a:rPr>
              <a:t>range of end-customer services </a:t>
            </a:r>
            <a:r>
              <a:rPr lang="en-US" sz="900" dirty="0">
                <a:solidFill>
                  <a:schemeClr val="tx1"/>
                </a:solidFill>
              </a:rPr>
              <a:t>ensuring:</a:t>
            </a:r>
          </a:p>
          <a:p>
            <a:pPr marL="171450" indent="-171450">
              <a:spcAft>
                <a:spcPts val="200"/>
              </a:spcAft>
              <a:buClr>
                <a:schemeClr val="accent5"/>
              </a:buClr>
              <a:buFont typeface="Verdana" panose="020B0604030504040204" pitchFamily="34" charset="0"/>
              <a:buChar char="+"/>
            </a:pPr>
            <a:r>
              <a:rPr lang="en-US" sz="900" dirty="0">
                <a:solidFill>
                  <a:schemeClr val="tx1"/>
                </a:solidFill>
              </a:rPr>
              <a:t>Vast addressable market</a:t>
            </a:r>
          </a:p>
          <a:p>
            <a:pPr marL="171450" indent="-171450">
              <a:spcAft>
                <a:spcPts val="200"/>
              </a:spcAft>
              <a:buClr>
                <a:schemeClr val="accent6"/>
              </a:buClr>
              <a:buFont typeface="Verdana" panose="020B0604030504040204" pitchFamily="34" charset="0"/>
              <a:buChar char="−"/>
            </a:pPr>
            <a:r>
              <a:rPr lang="en-US" sz="900" dirty="0">
                <a:solidFill>
                  <a:schemeClr val="tx1"/>
                </a:solidFill>
              </a:rPr>
              <a:t>High variable acquisition cost</a:t>
            </a:r>
          </a:p>
        </p:txBody>
      </p:sp>
      <p:grpSp>
        <p:nvGrpSpPr>
          <p:cNvPr id="28" name="Group 27">
            <a:extLst>
              <a:ext uri="{FF2B5EF4-FFF2-40B4-BE49-F238E27FC236}">
                <a16:creationId xmlns:a16="http://schemas.microsoft.com/office/drawing/2014/main" id="{3B4B34F9-7930-4C14-8287-DD6FF8610C29}"/>
              </a:ext>
            </a:extLst>
          </p:cNvPr>
          <p:cNvGrpSpPr/>
          <p:nvPr/>
        </p:nvGrpSpPr>
        <p:grpSpPr>
          <a:xfrm>
            <a:off x="6812600" y="4568309"/>
            <a:ext cx="1110742" cy="782280"/>
            <a:chOff x="6855112" y="4568309"/>
            <a:chExt cx="1110742" cy="782280"/>
          </a:xfrm>
        </p:grpSpPr>
        <p:pic>
          <p:nvPicPr>
            <p:cNvPr id="1028" name="Picture 4" descr="Handyman / Smithtown / Hauppauge / Suffolk County">
              <a:extLst>
                <a:ext uri="{FF2B5EF4-FFF2-40B4-BE49-F238E27FC236}">
                  <a16:creationId xmlns:a16="http://schemas.microsoft.com/office/drawing/2014/main" id="{4F717831-3783-4187-801F-78E12F45E7BB}"/>
                </a:ext>
              </a:extLst>
            </p:cNvPr>
            <p:cNvPicPr>
              <a:picLocks noChangeAspect="1" noChangeArrowheads="1"/>
            </p:cNvPicPr>
            <p:nvPr/>
          </p:nvPicPr>
          <p:blipFill rotWithShape="1">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l="7522" t="19082" r="7690" b="21607"/>
            <a:stretch/>
          </p:blipFill>
          <p:spPr bwMode="auto">
            <a:xfrm>
              <a:off x="7003126" y="4568309"/>
              <a:ext cx="814715" cy="217053"/>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FD650C8B-4EE8-4338-B832-2CF0044FDC39}"/>
                </a:ext>
              </a:extLst>
            </p:cNvPr>
            <p:cNvSpPr txBox="1"/>
            <p:nvPr/>
          </p:nvSpPr>
          <p:spPr>
            <a:xfrm>
              <a:off x="6855112" y="4842758"/>
              <a:ext cx="1110742" cy="507831"/>
            </a:xfrm>
            <a:prstGeom prst="rect">
              <a:avLst/>
            </a:prstGeom>
            <a:noFill/>
          </p:spPr>
          <p:txBody>
            <a:bodyPr wrap="square" rtlCol="0">
              <a:spAutoFit/>
            </a:bodyPr>
            <a:lstStyle/>
            <a:p>
              <a:pPr algn="ctr"/>
              <a:r>
                <a:rPr lang="en-US" sz="900" dirty="0"/>
                <a:t>A SaaS </a:t>
              </a:r>
              <a:r>
                <a:rPr lang="en-US" sz="900" dirty="0" err="1"/>
                <a:t>platorm</a:t>
              </a:r>
              <a:r>
                <a:rPr lang="en-US" sz="900" dirty="0"/>
                <a:t> enabling B2B2C revenue</a:t>
              </a:r>
            </a:p>
          </p:txBody>
        </p:sp>
      </p:grpSp>
      <p:grpSp>
        <p:nvGrpSpPr>
          <p:cNvPr id="39" name="Group 38">
            <a:extLst>
              <a:ext uri="{FF2B5EF4-FFF2-40B4-BE49-F238E27FC236}">
                <a16:creationId xmlns:a16="http://schemas.microsoft.com/office/drawing/2014/main" id="{521CB964-0E17-40CD-9BED-62038AA18266}"/>
              </a:ext>
            </a:extLst>
          </p:cNvPr>
          <p:cNvGrpSpPr/>
          <p:nvPr/>
        </p:nvGrpSpPr>
        <p:grpSpPr>
          <a:xfrm>
            <a:off x="1207070" y="3618153"/>
            <a:ext cx="2455207" cy="284744"/>
            <a:chOff x="1069043" y="3618153"/>
            <a:chExt cx="2455207" cy="284744"/>
          </a:xfrm>
        </p:grpSpPr>
        <p:sp>
          <p:nvSpPr>
            <p:cNvPr id="5" name="Rectangle 4">
              <a:extLst>
                <a:ext uri="{FF2B5EF4-FFF2-40B4-BE49-F238E27FC236}">
                  <a16:creationId xmlns:a16="http://schemas.microsoft.com/office/drawing/2014/main" id="{8D62D1CB-CECB-4FC8-AC33-69D9825C44E6}"/>
                </a:ext>
              </a:extLst>
            </p:cNvPr>
            <p:cNvSpPr/>
            <p:nvPr/>
          </p:nvSpPr>
          <p:spPr>
            <a:xfrm>
              <a:off x="1069043" y="3652803"/>
              <a:ext cx="2455207" cy="215444"/>
            </a:xfrm>
            <a:prstGeom prst="rect">
              <a:avLst/>
            </a:prstGeom>
            <a:solidFill>
              <a:schemeClr val="bg1"/>
            </a:solidFill>
          </p:spPr>
          <p:txBody>
            <a:bodyPr wrap="square" lIns="108000" rIns="0" bIns="0" anchor="ctr">
              <a:spAutoFit/>
            </a:bodyPr>
            <a:lstStyle/>
            <a:p>
              <a:pPr algn="ctr"/>
              <a:r>
                <a:rPr lang="en-US" sz="1100" b="1" dirty="0">
                  <a:solidFill>
                    <a:srgbClr val="009DB0"/>
                  </a:solidFill>
                  <a:latin typeface="+mj-lt"/>
                </a:rPr>
                <a:t>Key data points (2020)</a:t>
              </a:r>
            </a:p>
          </p:txBody>
        </p:sp>
        <p:pic>
          <p:nvPicPr>
            <p:cNvPr id="32" name="Graphic 31" descr="Bar chart with solid fill">
              <a:extLst>
                <a:ext uri="{FF2B5EF4-FFF2-40B4-BE49-F238E27FC236}">
                  <a16:creationId xmlns:a16="http://schemas.microsoft.com/office/drawing/2014/main" id="{431496BA-6DF1-4C25-8241-75843D87686F}"/>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116668" y="3618153"/>
              <a:ext cx="284744" cy="284744"/>
            </a:xfrm>
            <a:prstGeom prst="rect">
              <a:avLst/>
            </a:prstGeom>
          </p:spPr>
        </p:pic>
      </p:grpSp>
      <p:grpSp>
        <p:nvGrpSpPr>
          <p:cNvPr id="40" name="Group 39">
            <a:extLst>
              <a:ext uri="{FF2B5EF4-FFF2-40B4-BE49-F238E27FC236}">
                <a16:creationId xmlns:a16="http://schemas.microsoft.com/office/drawing/2014/main" id="{176E267D-1035-44E0-A46C-2F121896753F}"/>
              </a:ext>
            </a:extLst>
          </p:cNvPr>
          <p:cNvGrpSpPr/>
          <p:nvPr/>
        </p:nvGrpSpPr>
        <p:grpSpPr>
          <a:xfrm>
            <a:off x="6331822" y="3618153"/>
            <a:ext cx="2061730" cy="284744"/>
            <a:chOff x="5756111" y="3618153"/>
            <a:chExt cx="2061730" cy="284744"/>
          </a:xfrm>
        </p:grpSpPr>
        <p:sp>
          <p:nvSpPr>
            <p:cNvPr id="164" name="Rectangle 163">
              <a:extLst>
                <a:ext uri="{FF2B5EF4-FFF2-40B4-BE49-F238E27FC236}">
                  <a16:creationId xmlns:a16="http://schemas.microsoft.com/office/drawing/2014/main" id="{DA05F630-FFE9-4248-BE36-AE488020EDEB}"/>
                </a:ext>
              </a:extLst>
            </p:cNvPr>
            <p:cNvSpPr/>
            <p:nvPr/>
          </p:nvSpPr>
          <p:spPr>
            <a:xfrm>
              <a:off x="5756111" y="3652803"/>
              <a:ext cx="2061730" cy="215444"/>
            </a:xfrm>
            <a:prstGeom prst="rect">
              <a:avLst/>
            </a:prstGeom>
            <a:solidFill>
              <a:schemeClr val="bg1"/>
            </a:solidFill>
          </p:spPr>
          <p:txBody>
            <a:bodyPr wrap="square" lIns="108000" rIns="0" bIns="0" anchor="ctr">
              <a:spAutoFit/>
            </a:bodyPr>
            <a:lstStyle/>
            <a:p>
              <a:pPr algn="ctr"/>
              <a:r>
                <a:rPr lang="en-US" sz="1100" b="1" dirty="0">
                  <a:solidFill>
                    <a:srgbClr val="009DB0"/>
                  </a:solidFill>
                  <a:latin typeface="+mj-lt"/>
                </a:rPr>
                <a:t>Business model</a:t>
              </a:r>
            </a:p>
          </p:txBody>
        </p:sp>
        <p:pic>
          <p:nvPicPr>
            <p:cNvPr id="34" name="Graphic 33" descr="Gears with solid fill">
              <a:extLst>
                <a:ext uri="{FF2B5EF4-FFF2-40B4-BE49-F238E27FC236}">
                  <a16:creationId xmlns:a16="http://schemas.microsoft.com/office/drawing/2014/main" id="{14439D0F-2D71-4B53-BCEA-BF199B5D8479}"/>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5880642" y="3618153"/>
              <a:ext cx="284744" cy="284744"/>
            </a:xfrm>
            <a:prstGeom prst="rect">
              <a:avLst/>
            </a:prstGeom>
          </p:spPr>
        </p:pic>
      </p:grpSp>
      <p:cxnSp>
        <p:nvCxnSpPr>
          <p:cNvPr id="47" name="Connecteur droit 46">
            <a:extLst>
              <a:ext uri="{FF2B5EF4-FFF2-40B4-BE49-F238E27FC236}">
                <a16:creationId xmlns:a16="http://schemas.microsoft.com/office/drawing/2014/main" id="{B96D02F9-BC79-4427-BBFE-EB2C67EF9925}"/>
              </a:ext>
            </a:extLst>
          </p:cNvPr>
          <p:cNvCxnSpPr>
            <a:cxnSpLocks/>
          </p:cNvCxnSpPr>
          <p:nvPr/>
        </p:nvCxnSpPr>
        <p:spPr bwMode="auto">
          <a:xfrm>
            <a:off x="171973" y="1000523"/>
            <a:ext cx="9477068" cy="0"/>
          </a:xfrm>
          <a:prstGeom prst="line">
            <a:avLst/>
          </a:prstGeom>
          <a:solidFill>
            <a:schemeClr val="accent1"/>
          </a:solidFill>
          <a:ln w="9525" cap="flat" cmpd="sng" algn="ctr">
            <a:solidFill>
              <a:srgbClr val="009DB0"/>
            </a:solidFill>
            <a:prstDash val="solid"/>
            <a:round/>
            <a:headEnd type="none" w="med" len="med"/>
            <a:tailEnd type="none" w="med" len="med"/>
          </a:ln>
          <a:effectLst/>
        </p:spPr>
      </p:cxnSp>
      <p:sp>
        <p:nvSpPr>
          <p:cNvPr id="48" name="Rectangle 47">
            <a:extLst>
              <a:ext uri="{FF2B5EF4-FFF2-40B4-BE49-F238E27FC236}">
                <a16:creationId xmlns:a16="http://schemas.microsoft.com/office/drawing/2014/main" id="{09E15757-5F08-4D22-BA2D-052419ABF6DC}"/>
              </a:ext>
            </a:extLst>
          </p:cNvPr>
          <p:cNvSpPr/>
          <p:nvPr/>
        </p:nvSpPr>
        <p:spPr>
          <a:xfrm>
            <a:off x="3898901" y="892801"/>
            <a:ext cx="1689228" cy="215444"/>
          </a:xfrm>
          <a:prstGeom prst="rect">
            <a:avLst/>
          </a:prstGeom>
          <a:solidFill>
            <a:schemeClr val="bg1"/>
          </a:solidFill>
        </p:spPr>
        <p:txBody>
          <a:bodyPr wrap="square" lIns="108000" rIns="0" bIns="0" anchor="ctr">
            <a:spAutoFit/>
          </a:bodyPr>
          <a:lstStyle/>
          <a:p>
            <a:pPr algn="ctr"/>
            <a:r>
              <a:rPr lang="en-US" sz="1100" b="1" dirty="0">
                <a:solidFill>
                  <a:srgbClr val="009DB0"/>
                </a:solidFill>
                <a:latin typeface="+mj-lt"/>
              </a:rPr>
              <a:t>Timeline</a:t>
            </a:r>
          </a:p>
        </p:txBody>
      </p:sp>
      <p:sp>
        <p:nvSpPr>
          <p:cNvPr id="16" name="Flèche : droite 15">
            <a:extLst>
              <a:ext uri="{FF2B5EF4-FFF2-40B4-BE49-F238E27FC236}">
                <a16:creationId xmlns:a16="http://schemas.microsoft.com/office/drawing/2014/main" id="{4097B478-9F5D-45B4-A186-D4A1E6BB7550}"/>
              </a:ext>
            </a:extLst>
          </p:cNvPr>
          <p:cNvSpPr/>
          <p:nvPr/>
        </p:nvSpPr>
        <p:spPr>
          <a:xfrm>
            <a:off x="171973" y="1749403"/>
            <a:ext cx="9477068" cy="534675"/>
          </a:xfrm>
          <a:prstGeom prst="rightArrow">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000" dirty="0">
              <a:solidFill>
                <a:srgbClr val="202122"/>
              </a:solidFill>
              <a:latin typeface="Arial" panose="020B0604020202020204" pitchFamily="34" charset="0"/>
            </a:endParaRPr>
          </a:p>
        </p:txBody>
      </p:sp>
      <p:sp>
        <p:nvSpPr>
          <p:cNvPr id="23" name="Bulle narrative : rectangle 22">
            <a:extLst>
              <a:ext uri="{FF2B5EF4-FFF2-40B4-BE49-F238E27FC236}">
                <a16:creationId xmlns:a16="http://schemas.microsoft.com/office/drawing/2014/main" id="{A42B95F8-384C-428D-A9F7-F02119EB93B6}"/>
              </a:ext>
            </a:extLst>
          </p:cNvPr>
          <p:cNvSpPr/>
          <p:nvPr/>
        </p:nvSpPr>
        <p:spPr bwMode="auto">
          <a:xfrm>
            <a:off x="3375509" y="2322774"/>
            <a:ext cx="2957556" cy="1191867"/>
          </a:xfrm>
          <a:prstGeom prst="wedgeRectCallout">
            <a:avLst>
              <a:gd name="adj1" fmla="val 24116"/>
              <a:gd name="adj2" fmla="val -56342"/>
            </a:avLst>
          </a:prstGeom>
          <a:solidFill>
            <a:schemeClr val="bg1"/>
          </a:solidFill>
          <a:ln w="9525" cap="flat" cmpd="sng" algn="ctr">
            <a:solidFill>
              <a:schemeClr val="bg1">
                <a:lumMod val="85000"/>
              </a:schemeClr>
            </a:solidFill>
            <a:prstDash val="solid"/>
            <a:round/>
            <a:headEnd type="none" w="med" len="med"/>
            <a:tailEnd type="none" w="med" len="med"/>
          </a:ln>
          <a:effectLst>
            <a:outerShdw blurRad="50800" dist="38100" dir="18900000" algn="bl" rotWithShape="0">
              <a:prstClr val="black">
                <a:alpha val="40000"/>
              </a:prstClr>
            </a:outerShdw>
          </a:effectLst>
        </p:spPr>
        <p:txBody>
          <a:bodyPr vert="horz" wrap="square" lIns="91440" tIns="45720" rIns="91440" bIns="45720" numCol="1" rtlCol="0" anchor="ctr" anchorCtr="0" compatLnSpc="1">
            <a:prstTxWarp prst="textNoShape">
              <a:avLst/>
            </a:prstTxWarp>
          </a:bodyPr>
          <a:lstStyle/>
          <a:p>
            <a:pPr>
              <a:buClr>
                <a:schemeClr val="tx1"/>
              </a:buClr>
            </a:pPr>
            <a:r>
              <a:rPr lang="en-US" sz="800" dirty="0">
                <a:solidFill>
                  <a:srgbClr val="202122"/>
                </a:solidFill>
                <a:latin typeface="+mj-lt"/>
              </a:rPr>
              <a:t>Porch has developed </a:t>
            </a:r>
            <a:r>
              <a:rPr lang="en-US" sz="800" dirty="0">
                <a:solidFill>
                  <a:schemeClr val="accent5">
                    <a:lumMod val="75000"/>
                  </a:schemeClr>
                </a:solidFill>
                <a:latin typeface="+mj-lt"/>
              </a:rPr>
              <a:t>SaaS solutions </a:t>
            </a:r>
            <a:r>
              <a:rPr lang="en-US" sz="800" dirty="0">
                <a:solidFill>
                  <a:srgbClr val="202122"/>
                </a:solidFill>
                <a:latin typeface="+mj-lt"/>
              </a:rPr>
              <a:t>as </a:t>
            </a:r>
            <a:r>
              <a:rPr lang="en-US" sz="800" dirty="0">
                <a:solidFill>
                  <a:schemeClr val="accent5">
                    <a:lumMod val="75000"/>
                  </a:schemeClr>
                </a:solidFill>
                <a:latin typeface="+mj-lt"/>
              </a:rPr>
              <a:t>ERP</a:t>
            </a:r>
            <a:r>
              <a:rPr lang="en-US" sz="800" dirty="0">
                <a:solidFill>
                  <a:srgbClr val="202122"/>
                </a:solidFill>
                <a:latin typeface="+mj-lt"/>
              </a:rPr>
              <a:t> and </a:t>
            </a:r>
            <a:r>
              <a:rPr lang="en-US" sz="800" dirty="0">
                <a:solidFill>
                  <a:schemeClr val="accent5">
                    <a:lumMod val="75000"/>
                  </a:schemeClr>
                </a:solidFill>
                <a:latin typeface="+mj-lt"/>
              </a:rPr>
              <a:t>CRM</a:t>
            </a:r>
            <a:r>
              <a:rPr lang="en-US" sz="800" dirty="0">
                <a:solidFill>
                  <a:srgbClr val="202122"/>
                </a:solidFill>
                <a:latin typeface="+mj-lt"/>
              </a:rPr>
              <a:t> software for home services companies to </a:t>
            </a:r>
            <a:r>
              <a:rPr lang="en-US" sz="800" dirty="0">
                <a:solidFill>
                  <a:schemeClr val="accent5">
                    <a:lumMod val="75000"/>
                  </a:schemeClr>
                </a:solidFill>
                <a:latin typeface="+mj-lt"/>
              </a:rPr>
              <a:t>get access to their customers</a:t>
            </a:r>
            <a:r>
              <a:rPr lang="en-US" sz="800" dirty="0">
                <a:solidFill>
                  <a:schemeClr val="accent5"/>
                </a:solidFill>
                <a:latin typeface="+mj-lt"/>
              </a:rPr>
              <a:t> </a:t>
            </a:r>
            <a:r>
              <a:rPr lang="en-US" sz="800" dirty="0">
                <a:solidFill>
                  <a:srgbClr val="202122"/>
                </a:solidFill>
                <a:latin typeface="+mj-lt"/>
              </a:rPr>
              <a:t>and sell them: </a:t>
            </a:r>
          </a:p>
          <a:p>
            <a:pPr marL="171450" indent="-171450">
              <a:buClr>
                <a:schemeClr val="tx1"/>
              </a:buClr>
              <a:buFont typeface="Arial" panose="020B0604020202020204" pitchFamily="34" charset="0"/>
              <a:buChar char="•"/>
            </a:pPr>
            <a:r>
              <a:rPr lang="en-US" sz="800" i="0" dirty="0">
                <a:solidFill>
                  <a:srgbClr val="202122"/>
                </a:solidFill>
                <a:effectLst/>
                <a:latin typeface="+mj-lt"/>
              </a:rPr>
              <a:t>Insurance comparator</a:t>
            </a:r>
          </a:p>
          <a:p>
            <a:pPr marL="171450" indent="-171450">
              <a:buClr>
                <a:schemeClr val="tx1"/>
              </a:buClr>
              <a:buFont typeface="Arial" panose="020B0604020202020204" pitchFamily="34" charset="0"/>
              <a:buChar char="•"/>
            </a:pPr>
            <a:r>
              <a:rPr lang="en-US" sz="800" dirty="0">
                <a:solidFill>
                  <a:srgbClr val="202122"/>
                </a:solidFill>
                <a:latin typeface="+mj-lt"/>
              </a:rPr>
              <a:t>Move coordination</a:t>
            </a:r>
          </a:p>
          <a:p>
            <a:pPr marL="171450" indent="-171450">
              <a:buClr>
                <a:schemeClr val="tx1"/>
              </a:buClr>
              <a:buFont typeface="Arial" panose="020B0604020202020204" pitchFamily="34" charset="0"/>
              <a:buChar char="•"/>
            </a:pPr>
            <a:r>
              <a:rPr lang="en-US" sz="800" dirty="0">
                <a:solidFill>
                  <a:srgbClr val="202122"/>
                </a:solidFill>
                <a:latin typeface="+mj-lt"/>
              </a:rPr>
              <a:t>Comparison of internet and TV options</a:t>
            </a:r>
          </a:p>
          <a:p>
            <a:pPr marL="171450" indent="-171450">
              <a:buClr>
                <a:schemeClr val="tx1"/>
              </a:buClr>
              <a:buFont typeface="Arial" panose="020B0604020202020204" pitchFamily="34" charset="0"/>
              <a:buChar char="•"/>
            </a:pPr>
            <a:r>
              <a:rPr lang="en-US" sz="800" dirty="0">
                <a:solidFill>
                  <a:srgbClr val="202122"/>
                </a:solidFill>
                <a:latin typeface="+mj-lt"/>
              </a:rPr>
              <a:t>Comparison of bids from pros</a:t>
            </a:r>
          </a:p>
          <a:p>
            <a:pPr marL="171450" indent="-171450">
              <a:buClr>
                <a:schemeClr val="tx1"/>
              </a:buClr>
              <a:buFont typeface="Arial" panose="020B0604020202020204" pitchFamily="34" charset="0"/>
              <a:buChar char="•"/>
            </a:pPr>
            <a:r>
              <a:rPr lang="en-US" sz="800" dirty="0">
                <a:solidFill>
                  <a:srgbClr val="202122"/>
                </a:solidFill>
                <a:latin typeface="+mj-lt"/>
              </a:rPr>
              <a:t>Booking of small handyman jobs</a:t>
            </a:r>
          </a:p>
          <a:p>
            <a:pPr marL="171450" indent="-171450">
              <a:buClr>
                <a:schemeClr val="tx1"/>
              </a:buClr>
              <a:buFont typeface="Arial" panose="020B0604020202020204" pitchFamily="34" charset="0"/>
              <a:buChar char="•"/>
            </a:pPr>
            <a:r>
              <a:rPr lang="en-US" sz="800" dirty="0">
                <a:solidFill>
                  <a:srgbClr val="202122"/>
                </a:solidFill>
                <a:latin typeface="+mj-lt"/>
              </a:rPr>
              <a:t>…</a:t>
            </a:r>
            <a:endParaRPr lang="en-US" sz="800" i="0" dirty="0">
              <a:solidFill>
                <a:srgbClr val="202122"/>
              </a:solidFill>
              <a:effectLst/>
              <a:latin typeface="+mj-lt"/>
            </a:endParaRPr>
          </a:p>
        </p:txBody>
      </p:sp>
      <p:sp>
        <p:nvSpPr>
          <p:cNvPr id="52" name="ZoneTexte 39">
            <a:extLst>
              <a:ext uri="{FF2B5EF4-FFF2-40B4-BE49-F238E27FC236}">
                <a16:creationId xmlns:a16="http://schemas.microsoft.com/office/drawing/2014/main" id="{490B1055-3257-475A-8999-47D9AB2EEC11}"/>
              </a:ext>
            </a:extLst>
          </p:cNvPr>
          <p:cNvSpPr txBox="1"/>
          <p:nvPr/>
        </p:nvSpPr>
        <p:spPr>
          <a:xfrm>
            <a:off x="1266993" y="1113644"/>
            <a:ext cx="944233" cy="449943"/>
          </a:xfrm>
          <a:prstGeom prst="rect">
            <a:avLst/>
          </a:prstGeom>
          <a:noFill/>
        </p:spPr>
        <p:txBody>
          <a:bodyPr wrap="square" lIns="36000" rIns="36000" rtlCol="0">
            <a:noAutofit/>
          </a:bodyPr>
          <a:lstStyle/>
          <a:p>
            <a:pPr algn="ctr"/>
            <a:r>
              <a:rPr lang="en-US" sz="900" dirty="0">
                <a:latin typeface="+mj-lt"/>
              </a:rPr>
              <a:t>2013</a:t>
            </a:r>
          </a:p>
          <a:p>
            <a:pPr algn="ctr"/>
            <a:r>
              <a:rPr lang="en-US" sz="900" dirty="0">
                <a:latin typeface="+mj-lt"/>
              </a:rPr>
              <a:t>$6.3m Seed</a:t>
            </a:r>
          </a:p>
        </p:txBody>
      </p:sp>
      <p:sp>
        <p:nvSpPr>
          <p:cNvPr id="54" name="ZoneTexte 39">
            <a:extLst>
              <a:ext uri="{FF2B5EF4-FFF2-40B4-BE49-F238E27FC236}">
                <a16:creationId xmlns:a16="http://schemas.microsoft.com/office/drawing/2014/main" id="{AEAA66D8-25CA-4D12-93D1-047EE256A639}"/>
              </a:ext>
            </a:extLst>
          </p:cNvPr>
          <p:cNvSpPr txBox="1"/>
          <p:nvPr/>
        </p:nvSpPr>
        <p:spPr>
          <a:xfrm>
            <a:off x="2477328" y="1113644"/>
            <a:ext cx="944233" cy="449943"/>
          </a:xfrm>
          <a:prstGeom prst="rect">
            <a:avLst/>
          </a:prstGeom>
          <a:noFill/>
        </p:spPr>
        <p:txBody>
          <a:bodyPr wrap="square" lIns="36000" rIns="36000" rtlCol="0">
            <a:noAutofit/>
          </a:bodyPr>
          <a:lstStyle/>
          <a:p>
            <a:pPr algn="ctr"/>
            <a:r>
              <a:rPr lang="en-US" sz="900" dirty="0">
                <a:latin typeface="+mj-lt"/>
              </a:rPr>
              <a:t>2014</a:t>
            </a:r>
          </a:p>
          <a:p>
            <a:pPr algn="ctr"/>
            <a:r>
              <a:rPr lang="en-US" sz="900" dirty="0">
                <a:latin typeface="+mj-lt"/>
              </a:rPr>
              <a:t>$27.6 Serie A</a:t>
            </a:r>
          </a:p>
        </p:txBody>
      </p:sp>
      <p:sp>
        <p:nvSpPr>
          <p:cNvPr id="55" name="ZoneTexte 39">
            <a:extLst>
              <a:ext uri="{FF2B5EF4-FFF2-40B4-BE49-F238E27FC236}">
                <a16:creationId xmlns:a16="http://schemas.microsoft.com/office/drawing/2014/main" id="{E9B602BB-1502-49FD-8A14-BA77512B9D8E}"/>
              </a:ext>
            </a:extLst>
          </p:cNvPr>
          <p:cNvSpPr txBox="1"/>
          <p:nvPr/>
        </p:nvSpPr>
        <p:spPr>
          <a:xfrm>
            <a:off x="3687663" y="1113644"/>
            <a:ext cx="944233" cy="449943"/>
          </a:xfrm>
          <a:prstGeom prst="rect">
            <a:avLst/>
          </a:prstGeom>
          <a:noFill/>
        </p:spPr>
        <p:txBody>
          <a:bodyPr wrap="square" lIns="36000" rIns="36000" rtlCol="0">
            <a:noAutofit/>
          </a:bodyPr>
          <a:lstStyle/>
          <a:p>
            <a:pPr algn="ctr"/>
            <a:r>
              <a:rPr lang="en-US" sz="900" dirty="0">
                <a:latin typeface="+mj-lt"/>
              </a:rPr>
              <a:t>2015</a:t>
            </a:r>
          </a:p>
          <a:p>
            <a:pPr algn="ctr"/>
            <a:r>
              <a:rPr lang="en-US" sz="900" dirty="0">
                <a:latin typeface="+mj-lt"/>
              </a:rPr>
              <a:t>$65m Serie B</a:t>
            </a:r>
          </a:p>
        </p:txBody>
      </p:sp>
      <p:sp>
        <p:nvSpPr>
          <p:cNvPr id="56" name="ZoneTexte 39">
            <a:extLst>
              <a:ext uri="{FF2B5EF4-FFF2-40B4-BE49-F238E27FC236}">
                <a16:creationId xmlns:a16="http://schemas.microsoft.com/office/drawing/2014/main" id="{3CC8D01A-4EA7-494E-ACE3-8A0556E31076}"/>
              </a:ext>
            </a:extLst>
          </p:cNvPr>
          <p:cNvSpPr txBox="1"/>
          <p:nvPr/>
        </p:nvSpPr>
        <p:spPr>
          <a:xfrm>
            <a:off x="6501799" y="1113644"/>
            <a:ext cx="944233" cy="449943"/>
          </a:xfrm>
          <a:prstGeom prst="rect">
            <a:avLst/>
          </a:prstGeom>
          <a:noFill/>
        </p:spPr>
        <p:txBody>
          <a:bodyPr wrap="square" lIns="36000" rIns="36000" rtlCol="0">
            <a:noAutofit/>
          </a:bodyPr>
          <a:lstStyle/>
          <a:p>
            <a:pPr algn="ctr"/>
            <a:r>
              <a:rPr lang="en-US" sz="900" dirty="0">
                <a:latin typeface="+mj-lt"/>
              </a:rPr>
              <a:t>2020</a:t>
            </a:r>
          </a:p>
          <a:p>
            <a:pPr algn="ctr"/>
            <a:r>
              <a:rPr lang="en-US" sz="900" dirty="0">
                <a:latin typeface="+mj-lt"/>
              </a:rPr>
              <a:t>$21m Serie C</a:t>
            </a:r>
          </a:p>
        </p:txBody>
      </p:sp>
      <p:cxnSp>
        <p:nvCxnSpPr>
          <p:cNvPr id="62" name="Connecteur droit 61">
            <a:extLst>
              <a:ext uri="{FF2B5EF4-FFF2-40B4-BE49-F238E27FC236}">
                <a16:creationId xmlns:a16="http://schemas.microsoft.com/office/drawing/2014/main" id="{D7CC0239-794C-4FAD-954C-08B0608F26FF}"/>
              </a:ext>
            </a:extLst>
          </p:cNvPr>
          <p:cNvCxnSpPr>
            <a:cxnSpLocks/>
          </p:cNvCxnSpPr>
          <p:nvPr/>
        </p:nvCxnSpPr>
        <p:spPr>
          <a:xfrm flipV="1">
            <a:off x="639263" y="1632628"/>
            <a:ext cx="0" cy="325159"/>
          </a:xfrm>
          <a:prstGeom prst="line">
            <a:avLst/>
          </a:prstGeom>
          <a:ln>
            <a:solidFill>
              <a:srgbClr val="009DB0"/>
            </a:solidFill>
            <a:headEnd type="oval"/>
          </a:ln>
        </p:spPr>
        <p:style>
          <a:lnRef idx="1">
            <a:schemeClr val="accent1"/>
          </a:lnRef>
          <a:fillRef idx="0">
            <a:schemeClr val="accent1"/>
          </a:fillRef>
          <a:effectRef idx="0">
            <a:schemeClr val="accent1"/>
          </a:effectRef>
          <a:fontRef idx="minor">
            <a:schemeClr val="tx1"/>
          </a:fontRef>
        </p:style>
      </p:cxnSp>
      <p:sp>
        <p:nvSpPr>
          <p:cNvPr id="67" name="ZoneTexte 39">
            <a:extLst>
              <a:ext uri="{FF2B5EF4-FFF2-40B4-BE49-F238E27FC236}">
                <a16:creationId xmlns:a16="http://schemas.microsoft.com/office/drawing/2014/main" id="{D15C3F86-EA1A-4CD3-8C0D-E4E1EFDD9561}"/>
              </a:ext>
            </a:extLst>
          </p:cNvPr>
          <p:cNvSpPr txBox="1"/>
          <p:nvPr/>
        </p:nvSpPr>
        <p:spPr>
          <a:xfrm>
            <a:off x="161699" y="1113644"/>
            <a:ext cx="944233" cy="449943"/>
          </a:xfrm>
          <a:prstGeom prst="rect">
            <a:avLst/>
          </a:prstGeom>
          <a:noFill/>
        </p:spPr>
        <p:txBody>
          <a:bodyPr wrap="square" lIns="36000" rIns="36000" rtlCol="0">
            <a:noAutofit/>
          </a:bodyPr>
          <a:lstStyle/>
          <a:p>
            <a:pPr algn="ctr"/>
            <a:r>
              <a:rPr lang="en-US" sz="900" dirty="0">
                <a:latin typeface="+mj-lt"/>
              </a:rPr>
              <a:t>2013</a:t>
            </a:r>
          </a:p>
          <a:p>
            <a:pPr algn="ctr"/>
            <a:r>
              <a:rPr lang="en-US" sz="900" dirty="0">
                <a:latin typeface="+mj-lt"/>
              </a:rPr>
              <a:t>Creation</a:t>
            </a:r>
          </a:p>
        </p:txBody>
      </p:sp>
      <p:cxnSp>
        <p:nvCxnSpPr>
          <p:cNvPr id="70" name="Connecteur droit 69">
            <a:extLst>
              <a:ext uri="{FF2B5EF4-FFF2-40B4-BE49-F238E27FC236}">
                <a16:creationId xmlns:a16="http://schemas.microsoft.com/office/drawing/2014/main" id="{3FA27FDD-DA25-416F-A9FD-881FEFC422AA}"/>
              </a:ext>
            </a:extLst>
          </p:cNvPr>
          <p:cNvCxnSpPr>
            <a:cxnSpLocks/>
          </p:cNvCxnSpPr>
          <p:nvPr/>
        </p:nvCxnSpPr>
        <p:spPr>
          <a:xfrm flipV="1">
            <a:off x="1739109" y="1632628"/>
            <a:ext cx="0" cy="325159"/>
          </a:xfrm>
          <a:prstGeom prst="line">
            <a:avLst/>
          </a:prstGeom>
          <a:ln>
            <a:solidFill>
              <a:srgbClr val="009DB0"/>
            </a:solidFill>
            <a:headEnd type="oval"/>
          </a:ln>
        </p:spPr>
        <p:style>
          <a:lnRef idx="1">
            <a:schemeClr val="accent1"/>
          </a:lnRef>
          <a:fillRef idx="0">
            <a:schemeClr val="accent1"/>
          </a:fillRef>
          <a:effectRef idx="0">
            <a:schemeClr val="accent1"/>
          </a:effectRef>
          <a:fontRef idx="minor">
            <a:schemeClr val="tx1"/>
          </a:fontRef>
        </p:style>
      </p:cxnSp>
      <p:cxnSp>
        <p:nvCxnSpPr>
          <p:cNvPr id="71" name="Connecteur droit 70">
            <a:extLst>
              <a:ext uri="{FF2B5EF4-FFF2-40B4-BE49-F238E27FC236}">
                <a16:creationId xmlns:a16="http://schemas.microsoft.com/office/drawing/2014/main" id="{71D32BC1-6FA7-4995-AFCC-D2D073AF6705}"/>
              </a:ext>
            </a:extLst>
          </p:cNvPr>
          <p:cNvCxnSpPr>
            <a:cxnSpLocks/>
          </p:cNvCxnSpPr>
          <p:nvPr/>
        </p:nvCxnSpPr>
        <p:spPr>
          <a:xfrm flipV="1">
            <a:off x="2949444" y="1632628"/>
            <a:ext cx="0" cy="325159"/>
          </a:xfrm>
          <a:prstGeom prst="line">
            <a:avLst/>
          </a:prstGeom>
          <a:ln>
            <a:solidFill>
              <a:srgbClr val="009DB0"/>
            </a:solidFill>
            <a:headEnd type="oval"/>
          </a:ln>
        </p:spPr>
        <p:style>
          <a:lnRef idx="1">
            <a:schemeClr val="accent1"/>
          </a:lnRef>
          <a:fillRef idx="0">
            <a:schemeClr val="accent1"/>
          </a:fillRef>
          <a:effectRef idx="0">
            <a:schemeClr val="accent1"/>
          </a:effectRef>
          <a:fontRef idx="minor">
            <a:schemeClr val="tx1"/>
          </a:fontRef>
        </p:style>
      </p:cxnSp>
      <p:cxnSp>
        <p:nvCxnSpPr>
          <p:cNvPr id="72" name="Connecteur droit 71">
            <a:extLst>
              <a:ext uri="{FF2B5EF4-FFF2-40B4-BE49-F238E27FC236}">
                <a16:creationId xmlns:a16="http://schemas.microsoft.com/office/drawing/2014/main" id="{0DFFAFA8-7995-4026-B844-340CCBE83FAC}"/>
              </a:ext>
            </a:extLst>
          </p:cNvPr>
          <p:cNvCxnSpPr>
            <a:cxnSpLocks/>
          </p:cNvCxnSpPr>
          <p:nvPr/>
        </p:nvCxnSpPr>
        <p:spPr>
          <a:xfrm flipV="1">
            <a:off x="4159779" y="1632628"/>
            <a:ext cx="0" cy="325159"/>
          </a:xfrm>
          <a:prstGeom prst="line">
            <a:avLst/>
          </a:prstGeom>
          <a:ln>
            <a:solidFill>
              <a:srgbClr val="009DB0"/>
            </a:solidFill>
            <a:headEnd type="oval"/>
          </a:ln>
        </p:spPr>
        <p:style>
          <a:lnRef idx="1">
            <a:schemeClr val="accent1"/>
          </a:lnRef>
          <a:fillRef idx="0">
            <a:schemeClr val="accent1"/>
          </a:fillRef>
          <a:effectRef idx="0">
            <a:schemeClr val="accent1"/>
          </a:effectRef>
          <a:fontRef idx="minor">
            <a:schemeClr val="tx1"/>
          </a:fontRef>
        </p:style>
      </p:cxnSp>
      <p:cxnSp>
        <p:nvCxnSpPr>
          <p:cNvPr id="73" name="Connecteur droit 72">
            <a:extLst>
              <a:ext uri="{FF2B5EF4-FFF2-40B4-BE49-F238E27FC236}">
                <a16:creationId xmlns:a16="http://schemas.microsoft.com/office/drawing/2014/main" id="{49990361-C1B4-4C33-9E53-9D04631E2109}"/>
              </a:ext>
            </a:extLst>
          </p:cNvPr>
          <p:cNvCxnSpPr>
            <a:cxnSpLocks/>
          </p:cNvCxnSpPr>
          <p:nvPr/>
        </p:nvCxnSpPr>
        <p:spPr>
          <a:xfrm flipV="1">
            <a:off x="6973915" y="1632628"/>
            <a:ext cx="0" cy="325159"/>
          </a:xfrm>
          <a:prstGeom prst="line">
            <a:avLst/>
          </a:prstGeom>
          <a:ln>
            <a:solidFill>
              <a:srgbClr val="009DB0"/>
            </a:solidFill>
            <a:headEnd type="oval"/>
          </a:ln>
        </p:spPr>
        <p:style>
          <a:lnRef idx="1">
            <a:schemeClr val="accent1"/>
          </a:lnRef>
          <a:fillRef idx="0">
            <a:schemeClr val="accent1"/>
          </a:fillRef>
          <a:effectRef idx="0">
            <a:schemeClr val="accent1"/>
          </a:effectRef>
          <a:fontRef idx="minor">
            <a:schemeClr val="tx1"/>
          </a:fontRef>
        </p:style>
      </p:cxnSp>
      <p:sp>
        <p:nvSpPr>
          <p:cNvPr id="66" name="ZoneTexte 39">
            <a:extLst>
              <a:ext uri="{FF2B5EF4-FFF2-40B4-BE49-F238E27FC236}">
                <a16:creationId xmlns:a16="http://schemas.microsoft.com/office/drawing/2014/main" id="{1EC5F6DB-8E93-48B7-BE1A-16C1C840253A}"/>
              </a:ext>
            </a:extLst>
          </p:cNvPr>
          <p:cNvSpPr txBox="1"/>
          <p:nvPr/>
        </p:nvSpPr>
        <p:spPr>
          <a:xfrm>
            <a:off x="7240019" y="1113644"/>
            <a:ext cx="944233" cy="449943"/>
          </a:xfrm>
          <a:prstGeom prst="rect">
            <a:avLst/>
          </a:prstGeom>
          <a:noFill/>
        </p:spPr>
        <p:txBody>
          <a:bodyPr wrap="square" lIns="36000" rIns="36000" rtlCol="0">
            <a:noAutofit/>
          </a:bodyPr>
          <a:lstStyle/>
          <a:p>
            <a:pPr algn="ctr"/>
            <a:r>
              <a:rPr lang="en-US" sz="900" dirty="0">
                <a:latin typeface="+mj-lt"/>
              </a:rPr>
              <a:t>2020</a:t>
            </a:r>
          </a:p>
          <a:p>
            <a:pPr algn="ctr"/>
            <a:r>
              <a:rPr lang="en-US" sz="900" dirty="0">
                <a:latin typeface="+mj-lt"/>
              </a:rPr>
              <a:t>IPO</a:t>
            </a:r>
          </a:p>
        </p:txBody>
      </p:sp>
      <p:cxnSp>
        <p:nvCxnSpPr>
          <p:cNvPr id="68" name="Connecteur droit 72">
            <a:extLst>
              <a:ext uri="{FF2B5EF4-FFF2-40B4-BE49-F238E27FC236}">
                <a16:creationId xmlns:a16="http://schemas.microsoft.com/office/drawing/2014/main" id="{16B93438-3AFD-46F7-8FEE-77A892539C30}"/>
              </a:ext>
            </a:extLst>
          </p:cNvPr>
          <p:cNvCxnSpPr>
            <a:cxnSpLocks/>
          </p:cNvCxnSpPr>
          <p:nvPr/>
        </p:nvCxnSpPr>
        <p:spPr>
          <a:xfrm flipV="1">
            <a:off x="7712135" y="1632628"/>
            <a:ext cx="0" cy="325159"/>
          </a:xfrm>
          <a:prstGeom prst="line">
            <a:avLst/>
          </a:prstGeom>
          <a:ln>
            <a:solidFill>
              <a:srgbClr val="009DB0"/>
            </a:solidFill>
            <a:headEnd type="oval"/>
          </a:ln>
        </p:spPr>
        <p:style>
          <a:lnRef idx="1">
            <a:schemeClr val="accent1"/>
          </a:lnRef>
          <a:fillRef idx="0">
            <a:schemeClr val="accent1"/>
          </a:fillRef>
          <a:effectRef idx="0">
            <a:schemeClr val="accent1"/>
          </a:effectRef>
          <a:fontRef idx="minor">
            <a:schemeClr val="tx1"/>
          </a:fontRef>
        </p:style>
      </p:cxnSp>
      <p:cxnSp>
        <p:nvCxnSpPr>
          <p:cNvPr id="69" name="Connecteur droit 71">
            <a:extLst>
              <a:ext uri="{FF2B5EF4-FFF2-40B4-BE49-F238E27FC236}">
                <a16:creationId xmlns:a16="http://schemas.microsoft.com/office/drawing/2014/main" id="{17BC9CF2-C8B7-4313-B4B9-05AECB536797}"/>
              </a:ext>
            </a:extLst>
          </p:cNvPr>
          <p:cNvCxnSpPr>
            <a:cxnSpLocks/>
          </p:cNvCxnSpPr>
          <p:nvPr/>
        </p:nvCxnSpPr>
        <p:spPr>
          <a:xfrm flipV="1">
            <a:off x="5291462" y="1632628"/>
            <a:ext cx="0" cy="325159"/>
          </a:xfrm>
          <a:prstGeom prst="line">
            <a:avLst/>
          </a:prstGeom>
          <a:ln>
            <a:solidFill>
              <a:srgbClr val="009DB0"/>
            </a:solidFill>
            <a:headEnd type="oval"/>
          </a:ln>
        </p:spPr>
        <p:style>
          <a:lnRef idx="1">
            <a:schemeClr val="accent1"/>
          </a:lnRef>
          <a:fillRef idx="0">
            <a:schemeClr val="accent1"/>
          </a:fillRef>
          <a:effectRef idx="0">
            <a:schemeClr val="accent1"/>
          </a:effectRef>
          <a:fontRef idx="minor">
            <a:schemeClr val="tx1"/>
          </a:fontRef>
        </p:style>
      </p:cxnSp>
      <p:sp>
        <p:nvSpPr>
          <p:cNvPr id="77" name="ZoneTexte 39">
            <a:extLst>
              <a:ext uri="{FF2B5EF4-FFF2-40B4-BE49-F238E27FC236}">
                <a16:creationId xmlns:a16="http://schemas.microsoft.com/office/drawing/2014/main" id="{AA993906-7B0E-4FA0-A5CC-CB69B9064F5F}"/>
              </a:ext>
            </a:extLst>
          </p:cNvPr>
          <p:cNvSpPr txBox="1"/>
          <p:nvPr/>
        </p:nvSpPr>
        <p:spPr>
          <a:xfrm>
            <a:off x="4819346" y="1113644"/>
            <a:ext cx="944233" cy="449943"/>
          </a:xfrm>
          <a:prstGeom prst="rect">
            <a:avLst/>
          </a:prstGeom>
          <a:noFill/>
        </p:spPr>
        <p:txBody>
          <a:bodyPr wrap="square" lIns="36000" rIns="36000" rtlCol="0">
            <a:noAutofit/>
          </a:bodyPr>
          <a:lstStyle/>
          <a:p>
            <a:pPr algn="ctr"/>
            <a:r>
              <a:rPr lang="en-US" sz="900" dirty="0">
                <a:latin typeface="+mj-lt"/>
              </a:rPr>
              <a:t>2016</a:t>
            </a:r>
          </a:p>
          <a:p>
            <a:pPr algn="ctr"/>
            <a:r>
              <a:rPr lang="en-US" sz="900" dirty="0">
                <a:latin typeface="+mj-lt"/>
              </a:rPr>
              <a:t>Strategy pivot</a:t>
            </a:r>
          </a:p>
        </p:txBody>
      </p:sp>
      <p:sp>
        <p:nvSpPr>
          <p:cNvPr id="78" name="Bulle narrative : rectangle 22">
            <a:extLst>
              <a:ext uri="{FF2B5EF4-FFF2-40B4-BE49-F238E27FC236}">
                <a16:creationId xmlns:a16="http://schemas.microsoft.com/office/drawing/2014/main" id="{927B2CF9-23D7-4AC1-896F-53C294D443E0}"/>
              </a:ext>
            </a:extLst>
          </p:cNvPr>
          <p:cNvSpPr/>
          <p:nvPr/>
        </p:nvSpPr>
        <p:spPr bwMode="auto">
          <a:xfrm>
            <a:off x="249220" y="2322774"/>
            <a:ext cx="2957556" cy="1191867"/>
          </a:xfrm>
          <a:prstGeom prst="wedgeRectCallout">
            <a:avLst>
              <a:gd name="adj1" fmla="val -41114"/>
              <a:gd name="adj2" fmla="val -55717"/>
            </a:avLst>
          </a:prstGeom>
          <a:solidFill>
            <a:schemeClr val="bg1"/>
          </a:solidFill>
          <a:ln w="9525" cap="flat" cmpd="sng" algn="ctr">
            <a:solidFill>
              <a:schemeClr val="bg1">
                <a:lumMod val="85000"/>
              </a:schemeClr>
            </a:solidFill>
            <a:prstDash val="solid"/>
            <a:round/>
            <a:headEnd type="none" w="med" len="med"/>
            <a:tailEnd type="none" w="med" len="med"/>
          </a:ln>
          <a:effectLst>
            <a:outerShdw blurRad="50800" dist="38100" dir="18900000" algn="bl" rotWithShape="0">
              <a:prstClr val="black">
                <a:alpha val="40000"/>
              </a:prstClr>
            </a:outerShdw>
          </a:effectLst>
        </p:spPr>
        <p:txBody>
          <a:bodyPr vert="horz" wrap="square" lIns="91440" tIns="45720" rIns="91440" bIns="45720" numCol="1" rtlCol="0" anchor="ctr" anchorCtr="0" compatLnSpc="1">
            <a:prstTxWarp prst="textNoShape">
              <a:avLst/>
            </a:prstTxWarp>
          </a:bodyPr>
          <a:lstStyle/>
          <a:p>
            <a:pPr algn="ctr">
              <a:buClr>
                <a:schemeClr val="tx1"/>
              </a:buClr>
            </a:pPr>
            <a:r>
              <a:rPr lang="en-US" sz="800" dirty="0">
                <a:solidFill>
                  <a:srgbClr val="202122"/>
                </a:solidFill>
                <a:latin typeface="+mj-lt"/>
              </a:rPr>
              <a:t>T</a:t>
            </a:r>
            <a:r>
              <a:rPr lang="en-US" sz="800" b="0" i="0" dirty="0">
                <a:solidFill>
                  <a:srgbClr val="202122"/>
                </a:solidFill>
                <a:effectLst/>
                <a:latin typeface="+mj-lt"/>
              </a:rPr>
              <a:t>he initial business model </a:t>
            </a:r>
            <a:r>
              <a:rPr lang="en-US" sz="800" dirty="0">
                <a:latin typeface="+mj-lt"/>
              </a:rPr>
              <a:t>was a</a:t>
            </a:r>
            <a:r>
              <a:rPr lang="en-US" sz="800" dirty="0">
                <a:solidFill>
                  <a:srgbClr val="009DB0"/>
                </a:solidFill>
                <a:latin typeface="+mj-lt"/>
              </a:rPr>
              <a:t> </a:t>
            </a:r>
            <a:r>
              <a:rPr lang="en-US" sz="800" dirty="0">
                <a:solidFill>
                  <a:schemeClr val="accent5">
                    <a:lumMod val="75000"/>
                  </a:schemeClr>
                </a:solidFill>
                <a:latin typeface="+mj-lt"/>
              </a:rPr>
              <a:t>marketplace</a:t>
            </a:r>
            <a:r>
              <a:rPr lang="en-US" sz="800" dirty="0">
                <a:solidFill>
                  <a:srgbClr val="009DB0"/>
                </a:solidFill>
                <a:latin typeface="+mj-lt"/>
              </a:rPr>
              <a:t> </a:t>
            </a:r>
            <a:r>
              <a:rPr lang="en-US" sz="800" dirty="0">
                <a:latin typeface="+mj-lt"/>
              </a:rPr>
              <a:t>to</a:t>
            </a:r>
            <a:r>
              <a:rPr lang="en-US" sz="800" dirty="0">
                <a:solidFill>
                  <a:srgbClr val="009DB0"/>
                </a:solidFill>
                <a:latin typeface="+mj-lt"/>
              </a:rPr>
              <a:t> </a:t>
            </a:r>
            <a:r>
              <a:rPr lang="en-US" sz="800" dirty="0">
                <a:solidFill>
                  <a:schemeClr val="accent5">
                    <a:lumMod val="75000"/>
                  </a:schemeClr>
                </a:solidFill>
                <a:latin typeface="+mj-lt"/>
              </a:rPr>
              <a:t>connect homeowners </a:t>
            </a:r>
            <a:r>
              <a:rPr lang="en-US" sz="800" dirty="0">
                <a:latin typeface="+mj-lt"/>
              </a:rPr>
              <a:t>with</a:t>
            </a:r>
            <a:r>
              <a:rPr lang="en-US" sz="800" dirty="0">
                <a:solidFill>
                  <a:srgbClr val="009DB0"/>
                </a:solidFill>
                <a:latin typeface="+mj-lt"/>
              </a:rPr>
              <a:t> </a:t>
            </a:r>
            <a:r>
              <a:rPr lang="en-US" sz="800" dirty="0">
                <a:solidFill>
                  <a:schemeClr val="accent5">
                    <a:lumMod val="75000"/>
                  </a:schemeClr>
                </a:solidFill>
                <a:latin typeface="+mj-lt"/>
              </a:rPr>
              <a:t>home improvement service providers</a:t>
            </a:r>
            <a:endParaRPr lang="en-US" sz="800" i="0" dirty="0">
              <a:solidFill>
                <a:schemeClr val="accent5">
                  <a:lumMod val="75000"/>
                </a:schemeClr>
              </a:solidFill>
              <a:effectLst/>
              <a:latin typeface="+mj-lt"/>
            </a:endParaRPr>
          </a:p>
        </p:txBody>
      </p:sp>
      <p:sp>
        <p:nvSpPr>
          <p:cNvPr id="79" name="Bulle narrative : rectangle 22">
            <a:extLst>
              <a:ext uri="{FF2B5EF4-FFF2-40B4-BE49-F238E27FC236}">
                <a16:creationId xmlns:a16="http://schemas.microsoft.com/office/drawing/2014/main" id="{743C0E1C-B0D6-49C7-83DA-2F31332150DB}"/>
              </a:ext>
            </a:extLst>
          </p:cNvPr>
          <p:cNvSpPr/>
          <p:nvPr/>
        </p:nvSpPr>
        <p:spPr bwMode="auto">
          <a:xfrm>
            <a:off x="6501798" y="2322774"/>
            <a:ext cx="2957556" cy="1191867"/>
          </a:xfrm>
          <a:prstGeom prst="wedgeRectCallout">
            <a:avLst>
              <a:gd name="adj1" fmla="val 31524"/>
              <a:gd name="adj2" fmla="val -55718"/>
            </a:avLst>
          </a:prstGeom>
          <a:solidFill>
            <a:schemeClr val="bg1"/>
          </a:solidFill>
          <a:ln w="9525" cap="flat" cmpd="sng" algn="ctr">
            <a:solidFill>
              <a:schemeClr val="bg1">
                <a:lumMod val="85000"/>
              </a:schemeClr>
            </a:solidFill>
            <a:prstDash val="solid"/>
            <a:round/>
            <a:headEnd type="none" w="med" len="med"/>
            <a:tailEnd type="none" w="med" len="med"/>
          </a:ln>
          <a:effectLst>
            <a:outerShdw blurRad="50800" dist="38100" dir="18900000" algn="bl" rotWithShape="0">
              <a:prstClr val="black">
                <a:alpha val="40000"/>
              </a:prstClr>
            </a:outerShdw>
          </a:effectLst>
        </p:spPr>
        <p:txBody>
          <a:bodyPr vert="horz" wrap="square" lIns="91440" tIns="45720" rIns="91440" bIns="45720" numCol="1" rtlCol="0" anchor="ctr" anchorCtr="0" compatLnSpc="1">
            <a:prstTxWarp prst="textNoShape">
              <a:avLst/>
            </a:prstTxWarp>
          </a:bodyPr>
          <a:lstStyle/>
          <a:p>
            <a:pPr algn="ctr">
              <a:buClr>
                <a:schemeClr val="tx1"/>
              </a:buClr>
            </a:pPr>
            <a:r>
              <a:rPr lang="en-US" sz="800" dirty="0">
                <a:solidFill>
                  <a:srgbClr val="202122"/>
                </a:solidFill>
                <a:latin typeface="+mj-lt"/>
              </a:rPr>
              <a:t>With this acquisition Porch is willing to </a:t>
            </a:r>
            <a:r>
              <a:rPr lang="en-US" sz="800" dirty="0">
                <a:solidFill>
                  <a:schemeClr val="accent5">
                    <a:lumMod val="75000"/>
                  </a:schemeClr>
                </a:solidFill>
                <a:latin typeface="+mj-lt"/>
              </a:rPr>
              <a:t>enter the home insurance market</a:t>
            </a:r>
            <a:r>
              <a:rPr lang="en-US" sz="800" dirty="0">
                <a:solidFill>
                  <a:schemeClr val="accent5"/>
                </a:solidFill>
                <a:latin typeface="+mj-lt"/>
              </a:rPr>
              <a:t> </a:t>
            </a:r>
            <a:r>
              <a:rPr lang="en-US" sz="800" dirty="0">
                <a:solidFill>
                  <a:srgbClr val="202122"/>
                </a:solidFill>
                <a:latin typeface="+mj-lt"/>
              </a:rPr>
              <a:t>and therefore offer its clients a </a:t>
            </a:r>
            <a:r>
              <a:rPr lang="en-US" sz="800" dirty="0">
                <a:solidFill>
                  <a:schemeClr val="accent5">
                    <a:lumMod val="75000"/>
                  </a:schemeClr>
                </a:solidFill>
                <a:latin typeface="+mj-lt"/>
              </a:rPr>
              <a:t>wide range of services about home care </a:t>
            </a:r>
            <a:r>
              <a:rPr lang="en-US" sz="800" dirty="0">
                <a:solidFill>
                  <a:srgbClr val="202122"/>
                </a:solidFill>
                <a:latin typeface="+mj-lt"/>
              </a:rPr>
              <a:t>while </a:t>
            </a:r>
            <a:r>
              <a:rPr lang="en-US" sz="800" dirty="0">
                <a:solidFill>
                  <a:schemeClr val="accent5">
                    <a:lumMod val="75000"/>
                  </a:schemeClr>
                </a:solidFill>
                <a:latin typeface="+mj-lt"/>
              </a:rPr>
              <a:t>leveraging</a:t>
            </a:r>
            <a:r>
              <a:rPr lang="en-US" sz="800" dirty="0">
                <a:solidFill>
                  <a:srgbClr val="202122"/>
                </a:solidFill>
                <a:latin typeface="+mj-lt"/>
              </a:rPr>
              <a:t> its existing </a:t>
            </a:r>
            <a:r>
              <a:rPr lang="en-US" sz="800" dirty="0">
                <a:solidFill>
                  <a:schemeClr val="accent5">
                    <a:lumMod val="75000"/>
                  </a:schemeClr>
                </a:solidFill>
                <a:latin typeface="+mj-lt"/>
              </a:rPr>
              <a:t>data</a:t>
            </a:r>
            <a:r>
              <a:rPr lang="en-US" sz="800" dirty="0">
                <a:solidFill>
                  <a:srgbClr val="202122"/>
                </a:solidFill>
                <a:latin typeface="+mj-lt"/>
              </a:rPr>
              <a:t> to ensure a </a:t>
            </a:r>
            <a:r>
              <a:rPr lang="en-US" sz="800" dirty="0">
                <a:solidFill>
                  <a:schemeClr val="accent5"/>
                </a:solidFill>
                <a:latin typeface="+mj-lt"/>
              </a:rPr>
              <a:t>b</a:t>
            </a:r>
            <a:r>
              <a:rPr lang="en-US" sz="800" dirty="0">
                <a:solidFill>
                  <a:schemeClr val="accent5">
                    <a:lumMod val="75000"/>
                  </a:schemeClr>
                </a:solidFill>
                <a:latin typeface="+mj-lt"/>
              </a:rPr>
              <a:t>etter pricing and underwriting</a:t>
            </a:r>
            <a:endParaRPr lang="en-US" sz="800" i="0" dirty="0">
              <a:solidFill>
                <a:schemeClr val="accent5">
                  <a:lumMod val="75000"/>
                </a:schemeClr>
              </a:solidFill>
              <a:effectLst/>
              <a:latin typeface="+mj-lt"/>
            </a:endParaRPr>
          </a:p>
        </p:txBody>
      </p:sp>
      <p:sp>
        <p:nvSpPr>
          <p:cNvPr id="82" name="ZoneTexte 39">
            <a:extLst>
              <a:ext uri="{FF2B5EF4-FFF2-40B4-BE49-F238E27FC236}">
                <a16:creationId xmlns:a16="http://schemas.microsoft.com/office/drawing/2014/main" id="{EB785ED8-42ED-404B-B83A-FFB565585F81}"/>
              </a:ext>
            </a:extLst>
          </p:cNvPr>
          <p:cNvSpPr txBox="1"/>
          <p:nvPr/>
        </p:nvSpPr>
        <p:spPr>
          <a:xfrm>
            <a:off x="7978239" y="1113644"/>
            <a:ext cx="1766062" cy="449943"/>
          </a:xfrm>
          <a:prstGeom prst="rect">
            <a:avLst/>
          </a:prstGeom>
          <a:noFill/>
        </p:spPr>
        <p:txBody>
          <a:bodyPr wrap="square" lIns="36000" rIns="36000" rtlCol="0">
            <a:noAutofit/>
          </a:bodyPr>
          <a:lstStyle/>
          <a:p>
            <a:pPr algn="ctr"/>
            <a:r>
              <a:rPr lang="en-US" sz="900" dirty="0">
                <a:latin typeface="+mj-lt"/>
              </a:rPr>
              <a:t>2020</a:t>
            </a:r>
          </a:p>
          <a:p>
            <a:pPr algn="ctr"/>
            <a:r>
              <a:rPr lang="en-US" sz="900" dirty="0">
                <a:latin typeface="+mj-lt"/>
              </a:rPr>
              <a:t>Acquisition of the insurance Homeowners America inc.</a:t>
            </a:r>
          </a:p>
        </p:txBody>
      </p:sp>
      <p:cxnSp>
        <p:nvCxnSpPr>
          <p:cNvPr id="83" name="Connecteur droit 72">
            <a:extLst>
              <a:ext uri="{FF2B5EF4-FFF2-40B4-BE49-F238E27FC236}">
                <a16:creationId xmlns:a16="http://schemas.microsoft.com/office/drawing/2014/main" id="{66945080-5619-4973-A336-0A4B36507A9D}"/>
              </a:ext>
            </a:extLst>
          </p:cNvPr>
          <p:cNvCxnSpPr>
            <a:cxnSpLocks/>
          </p:cNvCxnSpPr>
          <p:nvPr/>
        </p:nvCxnSpPr>
        <p:spPr>
          <a:xfrm flipV="1">
            <a:off x="8875775" y="1632628"/>
            <a:ext cx="0" cy="325159"/>
          </a:xfrm>
          <a:prstGeom prst="line">
            <a:avLst/>
          </a:prstGeom>
          <a:ln>
            <a:solidFill>
              <a:srgbClr val="009DB0"/>
            </a:solidFill>
            <a:headEnd type="oval"/>
          </a:ln>
        </p:spPr>
        <p:style>
          <a:lnRef idx="1">
            <a:schemeClr val="accent1"/>
          </a:lnRef>
          <a:fillRef idx="0">
            <a:schemeClr val="accent1"/>
          </a:fillRef>
          <a:effectRef idx="0">
            <a:schemeClr val="accent1"/>
          </a:effectRef>
          <a:fontRef idx="minor">
            <a:schemeClr val="tx1"/>
          </a:fontRef>
        </p:style>
      </p:cxnSp>
      <p:pic>
        <p:nvPicPr>
          <p:cNvPr id="36" name="Graphic 35" descr="Daily calendar with solid fill">
            <a:extLst>
              <a:ext uri="{FF2B5EF4-FFF2-40B4-BE49-F238E27FC236}">
                <a16:creationId xmlns:a16="http://schemas.microsoft.com/office/drawing/2014/main" id="{A743BDF6-2F0A-4638-AFE9-8A2699A09552}"/>
              </a:ext>
            </a:extLst>
          </p:cNvPr>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4030638" y="858151"/>
            <a:ext cx="284744" cy="284744"/>
          </a:xfrm>
          <a:prstGeom prst="rect">
            <a:avLst/>
          </a:prstGeom>
        </p:spPr>
      </p:pic>
      <p:sp>
        <p:nvSpPr>
          <p:cNvPr id="107" name="ZoneTexte 8">
            <a:extLst>
              <a:ext uri="{FF2B5EF4-FFF2-40B4-BE49-F238E27FC236}">
                <a16:creationId xmlns:a16="http://schemas.microsoft.com/office/drawing/2014/main" id="{AFE04C33-D3C3-4729-B074-628462666000}"/>
              </a:ext>
            </a:extLst>
          </p:cNvPr>
          <p:cNvSpPr txBox="1"/>
          <p:nvPr/>
        </p:nvSpPr>
        <p:spPr>
          <a:xfrm>
            <a:off x="5082823" y="6416616"/>
            <a:ext cx="4024648" cy="215444"/>
          </a:xfrm>
          <a:prstGeom prst="rect">
            <a:avLst/>
          </a:prstGeom>
          <a:noFill/>
        </p:spPr>
        <p:txBody>
          <a:bodyPr wrap="square" rtlCol="0">
            <a:spAutoFit/>
          </a:bodyPr>
          <a:lstStyle/>
          <a:p>
            <a:pPr algn="l"/>
            <a:r>
              <a:rPr lang="en-US" sz="800" i="1" dirty="0">
                <a:solidFill>
                  <a:schemeClr val="bg1"/>
                </a:solidFill>
              </a:rPr>
              <a:t>Sources: eleven research and analysis, Porch website</a:t>
            </a:r>
          </a:p>
        </p:txBody>
      </p:sp>
      <p:sp>
        <p:nvSpPr>
          <p:cNvPr id="108" name="Rectangle 107">
            <a:extLst>
              <a:ext uri="{FF2B5EF4-FFF2-40B4-BE49-F238E27FC236}">
                <a16:creationId xmlns:a16="http://schemas.microsoft.com/office/drawing/2014/main" id="{84E50665-CFCF-4CAB-82A5-40ABF0DEBFF0}"/>
              </a:ext>
            </a:extLst>
          </p:cNvPr>
          <p:cNvSpPr/>
          <p:nvPr/>
        </p:nvSpPr>
        <p:spPr>
          <a:xfrm>
            <a:off x="2566057" y="4726975"/>
            <a:ext cx="1749326" cy="230832"/>
          </a:xfrm>
          <a:prstGeom prst="rect">
            <a:avLst/>
          </a:prstGeom>
        </p:spPr>
        <p:txBody>
          <a:bodyPr wrap="square">
            <a:spAutoFit/>
          </a:bodyPr>
          <a:lstStyle/>
          <a:p>
            <a:r>
              <a:rPr lang="en-US" sz="900" dirty="0">
                <a:latin typeface="+mj-lt"/>
              </a:rPr>
              <a:t>c.</a:t>
            </a:r>
            <a:r>
              <a:rPr lang="en-US" sz="900" dirty="0">
                <a:solidFill>
                  <a:schemeClr val="accent5">
                    <a:lumMod val="75000"/>
                  </a:schemeClr>
                </a:solidFill>
                <a:latin typeface="+mj-lt"/>
              </a:rPr>
              <a:t> 8,000 </a:t>
            </a:r>
            <a:r>
              <a:rPr lang="en-US" sz="900" dirty="0">
                <a:latin typeface="+mj-lt"/>
              </a:rPr>
              <a:t>companies</a:t>
            </a:r>
          </a:p>
        </p:txBody>
      </p:sp>
      <p:sp>
        <p:nvSpPr>
          <p:cNvPr id="109" name="Rectangle 108">
            <a:extLst>
              <a:ext uri="{FF2B5EF4-FFF2-40B4-BE49-F238E27FC236}">
                <a16:creationId xmlns:a16="http://schemas.microsoft.com/office/drawing/2014/main" id="{D5717F27-AFA6-482B-876D-BE7AC56A69A2}"/>
              </a:ext>
            </a:extLst>
          </p:cNvPr>
          <p:cNvSpPr/>
          <p:nvPr/>
        </p:nvSpPr>
        <p:spPr>
          <a:xfrm>
            <a:off x="2566057" y="5000823"/>
            <a:ext cx="1749326" cy="230832"/>
          </a:xfrm>
          <a:prstGeom prst="rect">
            <a:avLst/>
          </a:prstGeom>
        </p:spPr>
        <p:txBody>
          <a:bodyPr wrap="square">
            <a:spAutoFit/>
          </a:bodyPr>
          <a:lstStyle/>
          <a:p>
            <a:r>
              <a:rPr lang="en-US" sz="900" dirty="0">
                <a:latin typeface="+mj-lt"/>
              </a:rPr>
              <a:t>c. </a:t>
            </a:r>
            <a:r>
              <a:rPr lang="en-US" sz="900" dirty="0">
                <a:solidFill>
                  <a:schemeClr val="accent5">
                    <a:lumMod val="75000"/>
                  </a:schemeClr>
                </a:solidFill>
                <a:latin typeface="+mj-lt"/>
              </a:rPr>
              <a:t>65% </a:t>
            </a:r>
            <a:r>
              <a:rPr lang="en-US" sz="900" dirty="0">
                <a:latin typeface="+mj-lt"/>
              </a:rPr>
              <a:t>of US homebuyers </a:t>
            </a:r>
          </a:p>
        </p:txBody>
      </p:sp>
      <p:grpSp>
        <p:nvGrpSpPr>
          <p:cNvPr id="132" name="Graphic 130">
            <a:extLst>
              <a:ext uri="{FF2B5EF4-FFF2-40B4-BE49-F238E27FC236}">
                <a16:creationId xmlns:a16="http://schemas.microsoft.com/office/drawing/2014/main" id="{F730C0C7-6F80-42D7-8D6B-A1CC160B17C8}"/>
              </a:ext>
            </a:extLst>
          </p:cNvPr>
          <p:cNvGrpSpPr>
            <a:grpSpLocks noChangeAspect="1"/>
          </p:cNvGrpSpPr>
          <p:nvPr/>
        </p:nvGrpSpPr>
        <p:grpSpPr>
          <a:xfrm>
            <a:off x="575183" y="5402862"/>
            <a:ext cx="269491" cy="269492"/>
            <a:chOff x="4657725" y="3057525"/>
            <a:chExt cx="590550" cy="590550"/>
          </a:xfrm>
          <a:solidFill>
            <a:schemeClr val="accent5"/>
          </a:solidFill>
        </p:grpSpPr>
        <p:sp>
          <p:nvSpPr>
            <p:cNvPr id="133" name="Graphic 130">
              <a:extLst>
                <a:ext uri="{FF2B5EF4-FFF2-40B4-BE49-F238E27FC236}">
                  <a16:creationId xmlns:a16="http://schemas.microsoft.com/office/drawing/2014/main" id="{D4DB8A5D-4BC4-4B09-91B3-B431A56ADCF9}"/>
                </a:ext>
              </a:extLst>
            </p:cNvPr>
            <p:cNvSpPr/>
            <p:nvPr/>
          </p:nvSpPr>
          <p:spPr>
            <a:xfrm>
              <a:off x="5067300" y="3095625"/>
              <a:ext cx="76200" cy="133350"/>
            </a:xfrm>
            <a:custGeom>
              <a:avLst/>
              <a:gdLst>
                <a:gd name="connsiteX0" fmla="*/ 28575 w 76200"/>
                <a:gd name="connsiteY0" fmla="*/ 95250 h 133350"/>
                <a:gd name="connsiteX1" fmla="*/ 19050 w 76200"/>
                <a:gd name="connsiteY1" fmla="*/ 85725 h 133350"/>
                <a:gd name="connsiteX2" fmla="*/ 0 w 76200"/>
                <a:gd name="connsiteY2" fmla="*/ 85725 h 133350"/>
                <a:gd name="connsiteX3" fmla="*/ 28575 w 76200"/>
                <a:gd name="connsiteY3" fmla="*/ 114300 h 133350"/>
                <a:gd name="connsiteX4" fmla="*/ 28575 w 76200"/>
                <a:gd name="connsiteY4" fmla="*/ 133350 h 133350"/>
                <a:gd name="connsiteX5" fmla="*/ 47625 w 76200"/>
                <a:gd name="connsiteY5" fmla="*/ 133350 h 133350"/>
                <a:gd name="connsiteX6" fmla="*/ 47625 w 76200"/>
                <a:gd name="connsiteY6" fmla="*/ 114300 h 133350"/>
                <a:gd name="connsiteX7" fmla="*/ 76200 w 76200"/>
                <a:gd name="connsiteY7" fmla="*/ 114300 h 133350"/>
                <a:gd name="connsiteX8" fmla="*/ 76200 w 76200"/>
                <a:gd name="connsiteY8" fmla="*/ 85725 h 133350"/>
                <a:gd name="connsiteX9" fmla="*/ 47625 w 76200"/>
                <a:gd name="connsiteY9" fmla="*/ 57150 h 133350"/>
                <a:gd name="connsiteX10" fmla="*/ 28575 w 76200"/>
                <a:gd name="connsiteY10" fmla="*/ 57150 h 133350"/>
                <a:gd name="connsiteX11" fmla="*/ 19050 w 76200"/>
                <a:gd name="connsiteY11" fmla="*/ 47625 h 133350"/>
                <a:gd name="connsiteX12" fmla="*/ 19050 w 76200"/>
                <a:gd name="connsiteY12" fmla="*/ 38100 h 133350"/>
                <a:gd name="connsiteX13" fmla="*/ 47625 w 76200"/>
                <a:gd name="connsiteY13" fmla="*/ 38100 h 133350"/>
                <a:gd name="connsiteX14" fmla="*/ 57150 w 76200"/>
                <a:gd name="connsiteY14" fmla="*/ 47625 h 133350"/>
                <a:gd name="connsiteX15" fmla="*/ 76200 w 76200"/>
                <a:gd name="connsiteY15" fmla="*/ 47625 h 133350"/>
                <a:gd name="connsiteX16" fmla="*/ 47625 w 76200"/>
                <a:gd name="connsiteY16" fmla="*/ 19050 h 133350"/>
                <a:gd name="connsiteX17" fmla="*/ 47625 w 76200"/>
                <a:gd name="connsiteY17" fmla="*/ 0 h 133350"/>
                <a:gd name="connsiteX18" fmla="*/ 28575 w 76200"/>
                <a:gd name="connsiteY18" fmla="*/ 0 h 133350"/>
                <a:gd name="connsiteX19" fmla="*/ 28575 w 76200"/>
                <a:gd name="connsiteY19" fmla="*/ 19050 h 133350"/>
                <a:gd name="connsiteX20" fmla="*/ 0 w 76200"/>
                <a:gd name="connsiteY20" fmla="*/ 19050 h 133350"/>
                <a:gd name="connsiteX21" fmla="*/ 0 w 76200"/>
                <a:gd name="connsiteY21" fmla="*/ 47625 h 133350"/>
                <a:gd name="connsiteX22" fmla="*/ 28575 w 76200"/>
                <a:gd name="connsiteY22" fmla="*/ 76200 h 133350"/>
                <a:gd name="connsiteX23" fmla="*/ 47625 w 76200"/>
                <a:gd name="connsiteY23" fmla="*/ 76200 h 133350"/>
                <a:gd name="connsiteX24" fmla="*/ 57150 w 76200"/>
                <a:gd name="connsiteY24" fmla="*/ 85725 h 133350"/>
                <a:gd name="connsiteX25" fmla="*/ 57150 w 76200"/>
                <a:gd name="connsiteY25" fmla="*/ 95250 h 133350"/>
                <a:gd name="connsiteX26" fmla="*/ 28575 w 76200"/>
                <a:gd name="connsiteY26" fmla="*/ 95250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76200" h="133350">
                  <a:moveTo>
                    <a:pt x="28575" y="95250"/>
                  </a:moveTo>
                  <a:cubicBezTo>
                    <a:pt x="23327" y="95250"/>
                    <a:pt x="19050" y="90973"/>
                    <a:pt x="19050" y="85725"/>
                  </a:cubicBezTo>
                  <a:lnTo>
                    <a:pt x="0" y="85725"/>
                  </a:lnTo>
                  <a:cubicBezTo>
                    <a:pt x="0" y="101479"/>
                    <a:pt x="12821" y="114300"/>
                    <a:pt x="28575" y="114300"/>
                  </a:cubicBezTo>
                  <a:lnTo>
                    <a:pt x="28575" y="133350"/>
                  </a:lnTo>
                  <a:lnTo>
                    <a:pt x="47625" y="133350"/>
                  </a:lnTo>
                  <a:lnTo>
                    <a:pt x="47625" y="114300"/>
                  </a:lnTo>
                  <a:lnTo>
                    <a:pt x="76200" y="114300"/>
                  </a:lnTo>
                  <a:lnTo>
                    <a:pt x="76200" y="85725"/>
                  </a:lnTo>
                  <a:cubicBezTo>
                    <a:pt x="76200" y="69971"/>
                    <a:pt x="63379" y="57150"/>
                    <a:pt x="47625" y="57150"/>
                  </a:cubicBezTo>
                  <a:lnTo>
                    <a:pt x="28575" y="57150"/>
                  </a:lnTo>
                  <a:cubicBezTo>
                    <a:pt x="23327" y="57150"/>
                    <a:pt x="19050" y="52873"/>
                    <a:pt x="19050" y="47625"/>
                  </a:cubicBezTo>
                  <a:lnTo>
                    <a:pt x="19050" y="38100"/>
                  </a:lnTo>
                  <a:lnTo>
                    <a:pt x="47625" y="38100"/>
                  </a:lnTo>
                  <a:cubicBezTo>
                    <a:pt x="52873" y="38100"/>
                    <a:pt x="57150" y="42377"/>
                    <a:pt x="57150" y="47625"/>
                  </a:cubicBezTo>
                  <a:lnTo>
                    <a:pt x="76200" y="47625"/>
                  </a:lnTo>
                  <a:cubicBezTo>
                    <a:pt x="76200" y="31871"/>
                    <a:pt x="63379" y="19050"/>
                    <a:pt x="47625" y="19050"/>
                  </a:cubicBezTo>
                  <a:lnTo>
                    <a:pt x="47625" y="0"/>
                  </a:lnTo>
                  <a:lnTo>
                    <a:pt x="28575" y="0"/>
                  </a:lnTo>
                  <a:lnTo>
                    <a:pt x="28575" y="19050"/>
                  </a:lnTo>
                  <a:lnTo>
                    <a:pt x="0" y="19050"/>
                  </a:lnTo>
                  <a:lnTo>
                    <a:pt x="0" y="47625"/>
                  </a:lnTo>
                  <a:cubicBezTo>
                    <a:pt x="0" y="63379"/>
                    <a:pt x="12821" y="76200"/>
                    <a:pt x="28575" y="76200"/>
                  </a:cubicBezTo>
                  <a:lnTo>
                    <a:pt x="47625" y="76200"/>
                  </a:lnTo>
                  <a:cubicBezTo>
                    <a:pt x="52873" y="76200"/>
                    <a:pt x="57150" y="80477"/>
                    <a:pt x="57150" y="85725"/>
                  </a:cubicBezTo>
                  <a:lnTo>
                    <a:pt x="57150" y="95250"/>
                  </a:lnTo>
                  <a:lnTo>
                    <a:pt x="28575" y="95250"/>
                  </a:lnTo>
                  <a:close/>
                </a:path>
              </a:pathLst>
            </a:custGeom>
            <a:grpFill/>
            <a:ln w="9525" cap="flat">
              <a:noFill/>
              <a:prstDash val="solid"/>
              <a:miter/>
            </a:ln>
          </p:spPr>
          <p:txBody>
            <a:bodyPr rtlCol="0" anchor="ctr"/>
            <a:lstStyle/>
            <a:p>
              <a:endParaRPr lang="en-US" dirty="0"/>
            </a:p>
          </p:txBody>
        </p:sp>
        <p:sp>
          <p:nvSpPr>
            <p:cNvPr id="134" name="Graphic 130">
              <a:extLst>
                <a:ext uri="{FF2B5EF4-FFF2-40B4-BE49-F238E27FC236}">
                  <a16:creationId xmlns:a16="http://schemas.microsoft.com/office/drawing/2014/main" id="{FAF0EF8E-999F-4DCA-8CCA-19966A02C618}"/>
                </a:ext>
              </a:extLst>
            </p:cNvPr>
            <p:cNvSpPr/>
            <p:nvPr/>
          </p:nvSpPr>
          <p:spPr>
            <a:xfrm>
              <a:off x="4962525" y="3286125"/>
              <a:ext cx="285750" cy="361950"/>
            </a:xfrm>
            <a:custGeom>
              <a:avLst/>
              <a:gdLst>
                <a:gd name="connsiteX0" fmla="*/ 247650 w 285750"/>
                <a:gd name="connsiteY0" fmla="*/ 38100 h 361950"/>
                <a:gd name="connsiteX1" fmla="*/ 247650 w 285750"/>
                <a:gd name="connsiteY1" fmla="*/ 0 h 361950"/>
                <a:gd name="connsiteX2" fmla="*/ 38100 w 285750"/>
                <a:gd name="connsiteY2" fmla="*/ 0 h 361950"/>
                <a:gd name="connsiteX3" fmla="*/ 38100 w 285750"/>
                <a:gd name="connsiteY3" fmla="*/ 38100 h 361950"/>
                <a:gd name="connsiteX4" fmla="*/ 0 w 285750"/>
                <a:gd name="connsiteY4" fmla="*/ 38100 h 361950"/>
                <a:gd name="connsiteX5" fmla="*/ 0 w 285750"/>
                <a:gd name="connsiteY5" fmla="*/ 361950 h 361950"/>
                <a:gd name="connsiteX6" fmla="*/ 285750 w 285750"/>
                <a:gd name="connsiteY6" fmla="*/ 361950 h 361950"/>
                <a:gd name="connsiteX7" fmla="*/ 285750 w 285750"/>
                <a:gd name="connsiteY7" fmla="*/ 38100 h 361950"/>
                <a:gd name="connsiteX8" fmla="*/ 247650 w 285750"/>
                <a:gd name="connsiteY8" fmla="*/ 38100 h 361950"/>
                <a:gd name="connsiteX9" fmla="*/ 57150 w 285750"/>
                <a:gd name="connsiteY9" fmla="*/ 19050 h 361950"/>
                <a:gd name="connsiteX10" fmla="*/ 228600 w 285750"/>
                <a:gd name="connsiteY10" fmla="*/ 19050 h 361950"/>
                <a:gd name="connsiteX11" fmla="*/ 228600 w 285750"/>
                <a:gd name="connsiteY11" fmla="*/ 38100 h 361950"/>
                <a:gd name="connsiteX12" fmla="*/ 57150 w 285750"/>
                <a:gd name="connsiteY12" fmla="*/ 38100 h 361950"/>
                <a:gd name="connsiteX13" fmla="*/ 57150 w 285750"/>
                <a:gd name="connsiteY13" fmla="*/ 19050 h 361950"/>
                <a:gd name="connsiteX14" fmla="*/ 190500 w 285750"/>
                <a:gd name="connsiteY14" fmla="*/ 247650 h 361950"/>
                <a:gd name="connsiteX15" fmla="*/ 190500 w 285750"/>
                <a:gd name="connsiteY15" fmla="*/ 342900 h 361950"/>
                <a:gd name="connsiteX16" fmla="*/ 95250 w 285750"/>
                <a:gd name="connsiteY16" fmla="*/ 342900 h 361950"/>
                <a:gd name="connsiteX17" fmla="*/ 95250 w 285750"/>
                <a:gd name="connsiteY17" fmla="*/ 247650 h 361950"/>
                <a:gd name="connsiteX18" fmla="*/ 190500 w 285750"/>
                <a:gd name="connsiteY18" fmla="*/ 247650 h 361950"/>
                <a:gd name="connsiteX19" fmla="*/ 266700 w 285750"/>
                <a:gd name="connsiteY19" fmla="*/ 342900 h 361950"/>
                <a:gd name="connsiteX20" fmla="*/ 209550 w 285750"/>
                <a:gd name="connsiteY20" fmla="*/ 342900 h 361950"/>
                <a:gd name="connsiteX21" fmla="*/ 209550 w 285750"/>
                <a:gd name="connsiteY21" fmla="*/ 247650 h 361950"/>
                <a:gd name="connsiteX22" fmla="*/ 228600 w 285750"/>
                <a:gd name="connsiteY22" fmla="*/ 247650 h 361950"/>
                <a:gd name="connsiteX23" fmla="*/ 228600 w 285750"/>
                <a:gd name="connsiteY23" fmla="*/ 228600 h 361950"/>
                <a:gd name="connsiteX24" fmla="*/ 57150 w 285750"/>
                <a:gd name="connsiteY24" fmla="*/ 228600 h 361950"/>
                <a:gd name="connsiteX25" fmla="*/ 57150 w 285750"/>
                <a:gd name="connsiteY25" fmla="*/ 247650 h 361950"/>
                <a:gd name="connsiteX26" fmla="*/ 76200 w 285750"/>
                <a:gd name="connsiteY26" fmla="*/ 247650 h 361950"/>
                <a:gd name="connsiteX27" fmla="*/ 76200 w 285750"/>
                <a:gd name="connsiteY27" fmla="*/ 342900 h 361950"/>
                <a:gd name="connsiteX28" fmla="*/ 19050 w 285750"/>
                <a:gd name="connsiteY28" fmla="*/ 342900 h 361950"/>
                <a:gd name="connsiteX29" fmla="*/ 19050 w 285750"/>
                <a:gd name="connsiteY29" fmla="*/ 57150 h 361950"/>
                <a:gd name="connsiteX30" fmla="*/ 266700 w 285750"/>
                <a:gd name="connsiteY30" fmla="*/ 57150 h 361950"/>
                <a:gd name="connsiteX31" fmla="*/ 266700 w 285750"/>
                <a:gd name="connsiteY31" fmla="*/ 342900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85750" h="361950">
                  <a:moveTo>
                    <a:pt x="247650" y="38100"/>
                  </a:moveTo>
                  <a:lnTo>
                    <a:pt x="247650" y="0"/>
                  </a:lnTo>
                  <a:lnTo>
                    <a:pt x="38100" y="0"/>
                  </a:lnTo>
                  <a:lnTo>
                    <a:pt x="38100" y="38100"/>
                  </a:lnTo>
                  <a:lnTo>
                    <a:pt x="0" y="38100"/>
                  </a:lnTo>
                  <a:lnTo>
                    <a:pt x="0" y="361950"/>
                  </a:lnTo>
                  <a:lnTo>
                    <a:pt x="285750" y="361950"/>
                  </a:lnTo>
                  <a:lnTo>
                    <a:pt x="285750" y="38100"/>
                  </a:lnTo>
                  <a:lnTo>
                    <a:pt x="247650" y="38100"/>
                  </a:lnTo>
                  <a:close/>
                  <a:moveTo>
                    <a:pt x="57150" y="19050"/>
                  </a:moveTo>
                  <a:lnTo>
                    <a:pt x="228600" y="19050"/>
                  </a:lnTo>
                  <a:lnTo>
                    <a:pt x="228600" y="38100"/>
                  </a:lnTo>
                  <a:lnTo>
                    <a:pt x="57150" y="38100"/>
                  </a:lnTo>
                  <a:lnTo>
                    <a:pt x="57150" y="19050"/>
                  </a:lnTo>
                  <a:close/>
                  <a:moveTo>
                    <a:pt x="190500" y="247650"/>
                  </a:moveTo>
                  <a:lnTo>
                    <a:pt x="190500" y="342900"/>
                  </a:lnTo>
                  <a:lnTo>
                    <a:pt x="95250" y="342900"/>
                  </a:lnTo>
                  <a:lnTo>
                    <a:pt x="95250" y="247650"/>
                  </a:lnTo>
                  <a:lnTo>
                    <a:pt x="190500" y="247650"/>
                  </a:lnTo>
                  <a:close/>
                  <a:moveTo>
                    <a:pt x="266700" y="342900"/>
                  </a:moveTo>
                  <a:lnTo>
                    <a:pt x="209550" y="342900"/>
                  </a:lnTo>
                  <a:lnTo>
                    <a:pt x="209550" y="247650"/>
                  </a:lnTo>
                  <a:lnTo>
                    <a:pt x="228600" y="247650"/>
                  </a:lnTo>
                  <a:lnTo>
                    <a:pt x="228600" y="228600"/>
                  </a:lnTo>
                  <a:lnTo>
                    <a:pt x="57150" y="228600"/>
                  </a:lnTo>
                  <a:lnTo>
                    <a:pt x="57150" y="247650"/>
                  </a:lnTo>
                  <a:lnTo>
                    <a:pt x="76200" y="247650"/>
                  </a:lnTo>
                  <a:lnTo>
                    <a:pt x="76200" y="342900"/>
                  </a:lnTo>
                  <a:lnTo>
                    <a:pt x="19050" y="342900"/>
                  </a:lnTo>
                  <a:lnTo>
                    <a:pt x="19050" y="57150"/>
                  </a:lnTo>
                  <a:lnTo>
                    <a:pt x="266700" y="57150"/>
                  </a:lnTo>
                  <a:lnTo>
                    <a:pt x="266700" y="342900"/>
                  </a:lnTo>
                  <a:close/>
                </a:path>
              </a:pathLst>
            </a:custGeom>
            <a:grpFill/>
            <a:ln w="9525" cap="flat">
              <a:noFill/>
              <a:prstDash val="solid"/>
              <a:miter/>
            </a:ln>
          </p:spPr>
          <p:txBody>
            <a:bodyPr rtlCol="0" anchor="ctr"/>
            <a:lstStyle/>
            <a:p>
              <a:endParaRPr lang="en-US" dirty="0"/>
            </a:p>
          </p:txBody>
        </p:sp>
        <p:sp>
          <p:nvSpPr>
            <p:cNvPr id="135" name="Graphic 130">
              <a:extLst>
                <a:ext uri="{FF2B5EF4-FFF2-40B4-BE49-F238E27FC236}">
                  <a16:creationId xmlns:a16="http://schemas.microsoft.com/office/drawing/2014/main" id="{43E6C2D0-9928-431F-937D-615E132EB4BF}"/>
                </a:ext>
              </a:extLst>
            </p:cNvPr>
            <p:cNvSpPr/>
            <p:nvPr/>
          </p:nvSpPr>
          <p:spPr>
            <a:xfrm>
              <a:off x="5000625" y="3362325"/>
              <a:ext cx="95250" cy="57150"/>
            </a:xfrm>
            <a:custGeom>
              <a:avLst/>
              <a:gdLst>
                <a:gd name="connsiteX0" fmla="*/ 95250 w 95250"/>
                <a:gd name="connsiteY0" fmla="*/ 0 h 57150"/>
                <a:gd name="connsiteX1" fmla="*/ 0 w 95250"/>
                <a:gd name="connsiteY1" fmla="*/ 0 h 57150"/>
                <a:gd name="connsiteX2" fmla="*/ 0 w 95250"/>
                <a:gd name="connsiteY2" fmla="*/ 57150 h 57150"/>
                <a:gd name="connsiteX3" fmla="*/ 95250 w 95250"/>
                <a:gd name="connsiteY3" fmla="*/ 57150 h 57150"/>
                <a:gd name="connsiteX4" fmla="*/ 95250 w 95250"/>
                <a:gd name="connsiteY4" fmla="*/ 0 h 57150"/>
                <a:gd name="connsiteX5" fmla="*/ 76200 w 95250"/>
                <a:gd name="connsiteY5" fmla="*/ 38100 h 57150"/>
                <a:gd name="connsiteX6" fmla="*/ 19050 w 95250"/>
                <a:gd name="connsiteY6" fmla="*/ 38100 h 57150"/>
                <a:gd name="connsiteX7" fmla="*/ 19050 w 95250"/>
                <a:gd name="connsiteY7" fmla="*/ 19050 h 57150"/>
                <a:gd name="connsiteX8" fmla="*/ 76200 w 95250"/>
                <a:gd name="connsiteY8" fmla="*/ 19050 h 57150"/>
                <a:gd name="connsiteX9" fmla="*/ 76200 w 95250"/>
                <a:gd name="connsiteY9" fmla="*/ 38100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5250" h="57150">
                  <a:moveTo>
                    <a:pt x="95250" y="0"/>
                  </a:moveTo>
                  <a:lnTo>
                    <a:pt x="0" y="0"/>
                  </a:lnTo>
                  <a:lnTo>
                    <a:pt x="0" y="57150"/>
                  </a:lnTo>
                  <a:lnTo>
                    <a:pt x="95250" y="57150"/>
                  </a:lnTo>
                  <a:lnTo>
                    <a:pt x="95250" y="0"/>
                  </a:lnTo>
                  <a:close/>
                  <a:moveTo>
                    <a:pt x="76200" y="38100"/>
                  </a:moveTo>
                  <a:lnTo>
                    <a:pt x="19050" y="38100"/>
                  </a:lnTo>
                  <a:lnTo>
                    <a:pt x="19050" y="19050"/>
                  </a:lnTo>
                  <a:lnTo>
                    <a:pt x="76200" y="19050"/>
                  </a:lnTo>
                  <a:lnTo>
                    <a:pt x="76200" y="38100"/>
                  </a:lnTo>
                  <a:close/>
                </a:path>
              </a:pathLst>
            </a:custGeom>
            <a:grpFill/>
            <a:ln w="9525" cap="flat">
              <a:noFill/>
              <a:prstDash val="solid"/>
              <a:miter/>
            </a:ln>
          </p:spPr>
          <p:txBody>
            <a:bodyPr rtlCol="0" anchor="ctr"/>
            <a:lstStyle/>
            <a:p>
              <a:endParaRPr lang="en-US" dirty="0"/>
            </a:p>
          </p:txBody>
        </p:sp>
        <p:sp>
          <p:nvSpPr>
            <p:cNvPr id="136" name="Graphic 130">
              <a:extLst>
                <a:ext uri="{FF2B5EF4-FFF2-40B4-BE49-F238E27FC236}">
                  <a16:creationId xmlns:a16="http://schemas.microsoft.com/office/drawing/2014/main" id="{366D0170-AB64-4883-B9AA-312F182F8513}"/>
                </a:ext>
              </a:extLst>
            </p:cNvPr>
            <p:cNvSpPr/>
            <p:nvPr/>
          </p:nvSpPr>
          <p:spPr>
            <a:xfrm>
              <a:off x="5114925" y="3362325"/>
              <a:ext cx="95250" cy="57150"/>
            </a:xfrm>
            <a:custGeom>
              <a:avLst/>
              <a:gdLst>
                <a:gd name="connsiteX0" fmla="*/ 95250 w 95250"/>
                <a:gd name="connsiteY0" fmla="*/ 0 h 57150"/>
                <a:gd name="connsiteX1" fmla="*/ 0 w 95250"/>
                <a:gd name="connsiteY1" fmla="*/ 0 h 57150"/>
                <a:gd name="connsiteX2" fmla="*/ 0 w 95250"/>
                <a:gd name="connsiteY2" fmla="*/ 57150 h 57150"/>
                <a:gd name="connsiteX3" fmla="*/ 95250 w 95250"/>
                <a:gd name="connsiteY3" fmla="*/ 57150 h 57150"/>
                <a:gd name="connsiteX4" fmla="*/ 95250 w 95250"/>
                <a:gd name="connsiteY4" fmla="*/ 0 h 57150"/>
                <a:gd name="connsiteX5" fmla="*/ 76200 w 95250"/>
                <a:gd name="connsiteY5" fmla="*/ 38100 h 57150"/>
                <a:gd name="connsiteX6" fmla="*/ 19050 w 95250"/>
                <a:gd name="connsiteY6" fmla="*/ 38100 h 57150"/>
                <a:gd name="connsiteX7" fmla="*/ 19050 w 95250"/>
                <a:gd name="connsiteY7" fmla="*/ 19050 h 57150"/>
                <a:gd name="connsiteX8" fmla="*/ 76200 w 95250"/>
                <a:gd name="connsiteY8" fmla="*/ 19050 h 57150"/>
                <a:gd name="connsiteX9" fmla="*/ 76200 w 95250"/>
                <a:gd name="connsiteY9" fmla="*/ 38100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5250" h="57150">
                  <a:moveTo>
                    <a:pt x="95250" y="0"/>
                  </a:moveTo>
                  <a:lnTo>
                    <a:pt x="0" y="0"/>
                  </a:lnTo>
                  <a:lnTo>
                    <a:pt x="0" y="57150"/>
                  </a:lnTo>
                  <a:lnTo>
                    <a:pt x="95250" y="57150"/>
                  </a:lnTo>
                  <a:lnTo>
                    <a:pt x="95250" y="0"/>
                  </a:lnTo>
                  <a:close/>
                  <a:moveTo>
                    <a:pt x="76200" y="38100"/>
                  </a:moveTo>
                  <a:lnTo>
                    <a:pt x="19050" y="38100"/>
                  </a:lnTo>
                  <a:lnTo>
                    <a:pt x="19050" y="19050"/>
                  </a:lnTo>
                  <a:lnTo>
                    <a:pt x="76200" y="19050"/>
                  </a:lnTo>
                  <a:lnTo>
                    <a:pt x="76200" y="38100"/>
                  </a:lnTo>
                  <a:close/>
                </a:path>
              </a:pathLst>
            </a:custGeom>
            <a:grpFill/>
            <a:ln w="9525" cap="flat">
              <a:noFill/>
              <a:prstDash val="solid"/>
              <a:miter/>
            </a:ln>
          </p:spPr>
          <p:txBody>
            <a:bodyPr rtlCol="0" anchor="ctr"/>
            <a:lstStyle/>
            <a:p>
              <a:endParaRPr lang="en-US" dirty="0"/>
            </a:p>
          </p:txBody>
        </p:sp>
        <p:sp>
          <p:nvSpPr>
            <p:cNvPr id="137" name="Graphic 130">
              <a:extLst>
                <a:ext uri="{FF2B5EF4-FFF2-40B4-BE49-F238E27FC236}">
                  <a16:creationId xmlns:a16="http://schemas.microsoft.com/office/drawing/2014/main" id="{20E1541B-CD49-4DC3-A47D-9BF3BEE5D76B}"/>
                </a:ext>
              </a:extLst>
            </p:cNvPr>
            <p:cNvSpPr/>
            <p:nvPr/>
          </p:nvSpPr>
          <p:spPr>
            <a:xfrm>
              <a:off x="5000625" y="3438525"/>
              <a:ext cx="95250" cy="57150"/>
            </a:xfrm>
            <a:custGeom>
              <a:avLst/>
              <a:gdLst>
                <a:gd name="connsiteX0" fmla="*/ 95250 w 95250"/>
                <a:gd name="connsiteY0" fmla="*/ 0 h 57150"/>
                <a:gd name="connsiteX1" fmla="*/ 0 w 95250"/>
                <a:gd name="connsiteY1" fmla="*/ 0 h 57150"/>
                <a:gd name="connsiteX2" fmla="*/ 0 w 95250"/>
                <a:gd name="connsiteY2" fmla="*/ 57150 h 57150"/>
                <a:gd name="connsiteX3" fmla="*/ 95250 w 95250"/>
                <a:gd name="connsiteY3" fmla="*/ 57150 h 57150"/>
                <a:gd name="connsiteX4" fmla="*/ 95250 w 95250"/>
                <a:gd name="connsiteY4" fmla="*/ 0 h 57150"/>
                <a:gd name="connsiteX5" fmla="*/ 76200 w 95250"/>
                <a:gd name="connsiteY5" fmla="*/ 38100 h 57150"/>
                <a:gd name="connsiteX6" fmla="*/ 19050 w 95250"/>
                <a:gd name="connsiteY6" fmla="*/ 38100 h 57150"/>
                <a:gd name="connsiteX7" fmla="*/ 19050 w 95250"/>
                <a:gd name="connsiteY7" fmla="*/ 19050 h 57150"/>
                <a:gd name="connsiteX8" fmla="*/ 76200 w 95250"/>
                <a:gd name="connsiteY8" fmla="*/ 19050 h 57150"/>
                <a:gd name="connsiteX9" fmla="*/ 76200 w 95250"/>
                <a:gd name="connsiteY9" fmla="*/ 38100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5250" h="57150">
                  <a:moveTo>
                    <a:pt x="95250" y="0"/>
                  </a:moveTo>
                  <a:lnTo>
                    <a:pt x="0" y="0"/>
                  </a:lnTo>
                  <a:lnTo>
                    <a:pt x="0" y="57150"/>
                  </a:lnTo>
                  <a:lnTo>
                    <a:pt x="95250" y="57150"/>
                  </a:lnTo>
                  <a:lnTo>
                    <a:pt x="95250" y="0"/>
                  </a:lnTo>
                  <a:close/>
                  <a:moveTo>
                    <a:pt x="76200" y="38100"/>
                  </a:moveTo>
                  <a:lnTo>
                    <a:pt x="19050" y="38100"/>
                  </a:lnTo>
                  <a:lnTo>
                    <a:pt x="19050" y="19050"/>
                  </a:lnTo>
                  <a:lnTo>
                    <a:pt x="76200" y="19050"/>
                  </a:lnTo>
                  <a:lnTo>
                    <a:pt x="76200" y="38100"/>
                  </a:lnTo>
                  <a:close/>
                </a:path>
              </a:pathLst>
            </a:custGeom>
            <a:grpFill/>
            <a:ln w="9525" cap="flat">
              <a:noFill/>
              <a:prstDash val="solid"/>
              <a:miter/>
            </a:ln>
          </p:spPr>
          <p:txBody>
            <a:bodyPr rtlCol="0" anchor="ctr"/>
            <a:lstStyle/>
            <a:p>
              <a:endParaRPr lang="en-US" dirty="0"/>
            </a:p>
          </p:txBody>
        </p:sp>
        <p:sp>
          <p:nvSpPr>
            <p:cNvPr id="138" name="Graphic 130">
              <a:extLst>
                <a:ext uri="{FF2B5EF4-FFF2-40B4-BE49-F238E27FC236}">
                  <a16:creationId xmlns:a16="http://schemas.microsoft.com/office/drawing/2014/main" id="{6566282D-6A08-4D37-9C6F-C0144233C521}"/>
                </a:ext>
              </a:extLst>
            </p:cNvPr>
            <p:cNvSpPr/>
            <p:nvPr/>
          </p:nvSpPr>
          <p:spPr>
            <a:xfrm>
              <a:off x="5114925" y="3438525"/>
              <a:ext cx="95250" cy="57150"/>
            </a:xfrm>
            <a:custGeom>
              <a:avLst/>
              <a:gdLst>
                <a:gd name="connsiteX0" fmla="*/ 95250 w 95250"/>
                <a:gd name="connsiteY0" fmla="*/ 0 h 57150"/>
                <a:gd name="connsiteX1" fmla="*/ 0 w 95250"/>
                <a:gd name="connsiteY1" fmla="*/ 0 h 57150"/>
                <a:gd name="connsiteX2" fmla="*/ 0 w 95250"/>
                <a:gd name="connsiteY2" fmla="*/ 57150 h 57150"/>
                <a:gd name="connsiteX3" fmla="*/ 95250 w 95250"/>
                <a:gd name="connsiteY3" fmla="*/ 57150 h 57150"/>
                <a:gd name="connsiteX4" fmla="*/ 95250 w 95250"/>
                <a:gd name="connsiteY4" fmla="*/ 0 h 57150"/>
                <a:gd name="connsiteX5" fmla="*/ 76200 w 95250"/>
                <a:gd name="connsiteY5" fmla="*/ 38100 h 57150"/>
                <a:gd name="connsiteX6" fmla="*/ 19050 w 95250"/>
                <a:gd name="connsiteY6" fmla="*/ 38100 h 57150"/>
                <a:gd name="connsiteX7" fmla="*/ 19050 w 95250"/>
                <a:gd name="connsiteY7" fmla="*/ 19050 h 57150"/>
                <a:gd name="connsiteX8" fmla="*/ 76200 w 95250"/>
                <a:gd name="connsiteY8" fmla="*/ 19050 h 57150"/>
                <a:gd name="connsiteX9" fmla="*/ 76200 w 95250"/>
                <a:gd name="connsiteY9" fmla="*/ 38100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5250" h="57150">
                  <a:moveTo>
                    <a:pt x="95250" y="0"/>
                  </a:moveTo>
                  <a:lnTo>
                    <a:pt x="0" y="0"/>
                  </a:lnTo>
                  <a:lnTo>
                    <a:pt x="0" y="57150"/>
                  </a:lnTo>
                  <a:lnTo>
                    <a:pt x="95250" y="57150"/>
                  </a:lnTo>
                  <a:lnTo>
                    <a:pt x="95250" y="0"/>
                  </a:lnTo>
                  <a:close/>
                  <a:moveTo>
                    <a:pt x="76200" y="38100"/>
                  </a:moveTo>
                  <a:lnTo>
                    <a:pt x="19050" y="38100"/>
                  </a:lnTo>
                  <a:lnTo>
                    <a:pt x="19050" y="19050"/>
                  </a:lnTo>
                  <a:lnTo>
                    <a:pt x="76200" y="19050"/>
                  </a:lnTo>
                  <a:lnTo>
                    <a:pt x="76200" y="38100"/>
                  </a:lnTo>
                  <a:close/>
                </a:path>
              </a:pathLst>
            </a:custGeom>
            <a:grpFill/>
            <a:ln w="9525" cap="flat">
              <a:noFill/>
              <a:prstDash val="solid"/>
              <a:miter/>
            </a:ln>
          </p:spPr>
          <p:txBody>
            <a:bodyPr rtlCol="0" anchor="ctr"/>
            <a:lstStyle/>
            <a:p>
              <a:endParaRPr lang="en-US" dirty="0"/>
            </a:p>
          </p:txBody>
        </p:sp>
        <p:sp>
          <p:nvSpPr>
            <p:cNvPr id="139" name="Graphic 130">
              <a:extLst>
                <a:ext uri="{FF2B5EF4-FFF2-40B4-BE49-F238E27FC236}">
                  <a16:creationId xmlns:a16="http://schemas.microsoft.com/office/drawing/2014/main" id="{DD4D1A13-04C6-45D7-A267-260B6125490C}"/>
                </a:ext>
              </a:extLst>
            </p:cNvPr>
            <p:cNvSpPr/>
            <p:nvPr/>
          </p:nvSpPr>
          <p:spPr>
            <a:xfrm>
              <a:off x="4657725" y="3400425"/>
              <a:ext cx="285750" cy="247650"/>
            </a:xfrm>
            <a:custGeom>
              <a:avLst/>
              <a:gdLst>
                <a:gd name="connsiteX0" fmla="*/ 247650 w 285750"/>
                <a:gd name="connsiteY0" fmla="*/ 0 h 247650"/>
                <a:gd name="connsiteX1" fmla="*/ 38100 w 285750"/>
                <a:gd name="connsiteY1" fmla="*/ 0 h 247650"/>
                <a:gd name="connsiteX2" fmla="*/ 38100 w 285750"/>
                <a:gd name="connsiteY2" fmla="*/ 38100 h 247650"/>
                <a:gd name="connsiteX3" fmla="*/ 0 w 285750"/>
                <a:gd name="connsiteY3" fmla="*/ 38100 h 247650"/>
                <a:gd name="connsiteX4" fmla="*/ 0 w 285750"/>
                <a:gd name="connsiteY4" fmla="*/ 247650 h 247650"/>
                <a:gd name="connsiteX5" fmla="*/ 285750 w 285750"/>
                <a:gd name="connsiteY5" fmla="*/ 247650 h 247650"/>
                <a:gd name="connsiteX6" fmla="*/ 285750 w 285750"/>
                <a:gd name="connsiteY6" fmla="*/ 38100 h 247650"/>
                <a:gd name="connsiteX7" fmla="*/ 247650 w 285750"/>
                <a:gd name="connsiteY7" fmla="*/ 38100 h 247650"/>
                <a:gd name="connsiteX8" fmla="*/ 247650 w 285750"/>
                <a:gd name="connsiteY8" fmla="*/ 0 h 247650"/>
                <a:gd name="connsiteX9" fmla="*/ 57150 w 285750"/>
                <a:gd name="connsiteY9" fmla="*/ 19050 h 247650"/>
                <a:gd name="connsiteX10" fmla="*/ 228600 w 285750"/>
                <a:gd name="connsiteY10" fmla="*/ 19050 h 247650"/>
                <a:gd name="connsiteX11" fmla="*/ 228600 w 285750"/>
                <a:gd name="connsiteY11" fmla="*/ 38100 h 247650"/>
                <a:gd name="connsiteX12" fmla="*/ 57150 w 285750"/>
                <a:gd name="connsiteY12" fmla="*/ 38100 h 247650"/>
                <a:gd name="connsiteX13" fmla="*/ 57150 w 285750"/>
                <a:gd name="connsiteY13" fmla="*/ 19050 h 247650"/>
                <a:gd name="connsiteX14" fmla="*/ 190500 w 285750"/>
                <a:gd name="connsiteY14" fmla="*/ 171450 h 247650"/>
                <a:gd name="connsiteX15" fmla="*/ 190500 w 285750"/>
                <a:gd name="connsiteY15" fmla="*/ 228600 h 247650"/>
                <a:gd name="connsiteX16" fmla="*/ 95250 w 285750"/>
                <a:gd name="connsiteY16" fmla="*/ 228600 h 247650"/>
                <a:gd name="connsiteX17" fmla="*/ 95250 w 285750"/>
                <a:gd name="connsiteY17" fmla="*/ 171450 h 247650"/>
                <a:gd name="connsiteX18" fmla="*/ 190500 w 285750"/>
                <a:gd name="connsiteY18" fmla="*/ 171450 h 247650"/>
                <a:gd name="connsiteX19" fmla="*/ 266700 w 285750"/>
                <a:gd name="connsiteY19" fmla="*/ 228600 h 247650"/>
                <a:gd name="connsiteX20" fmla="*/ 209550 w 285750"/>
                <a:gd name="connsiteY20" fmla="*/ 228600 h 247650"/>
                <a:gd name="connsiteX21" fmla="*/ 209550 w 285750"/>
                <a:gd name="connsiteY21" fmla="*/ 171450 h 247650"/>
                <a:gd name="connsiteX22" fmla="*/ 228600 w 285750"/>
                <a:gd name="connsiteY22" fmla="*/ 171450 h 247650"/>
                <a:gd name="connsiteX23" fmla="*/ 228600 w 285750"/>
                <a:gd name="connsiteY23" fmla="*/ 152400 h 247650"/>
                <a:gd name="connsiteX24" fmla="*/ 57150 w 285750"/>
                <a:gd name="connsiteY24" fmla="*/ 152400 h 247650"/>
                <a:gd name="connsiteX25" fmla="*/ 57150 w 285750"/>
                <a:gd name="connsiteY25" fmla="*/ 171450 h 247650"/>
                <a:gd name="connsiteX26" fmla="*/ 76200 w 285750"/>
                <a:gd name="connsiteY26" fmla="*/ 171450 h 247650"/>
                <a:gd name="connsiteX27" fmla="*/ 76200 w 285750"/>
                <a:gd name="connsiteY27" fmla="*/ 228600 h 247650"/>
                <a:gd name="connsiteX28" fmla="*/ 19050 w 285750"/>
                <a:gd name="connsiteY28" fmla="*/ 228600 h 247650"/>
                <a:gd name="connsiteX29" fmla="*/ 19050 w 285750"/>
                <a:gd name="connsiteY29" fmla="*/ 57150 h 247650"/>
                <a:gd name="connsiteX30" fmla="*/ 266700 w 285750"/>
                <a:gd name="connsiteY30" fmla="*/ 57150 h 247650"/>
                <a:gd name="connsiteX31" fmla="*/ 266700 w 285750"/>
                <a:gd name="connsiteY31" fmla="*/ 228600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85750" h="247650">
                  <a:moveTo>
                    <a:pt x="247650" y="0"/>
                  </a:moveTo>
                  <a:lnTo>
                    <a:pt x="38100" y="0"/>
                  </a:lnTo>
                  <a:lnTo>
                    <a:pt x="38100" y="38100"/>
                  </a:lnTo>
                  <a:lnTo>
                    <a:pt x="0" y="38100"/>
                  </a:lnTo>
                  <a:lnTo>
                    <a:pt x="0" y="247650"/>
                  </a:lnTo>
                  <a:lnTo>
                    <a:pt x="285750" y="247650"/>
                  </a:lnTo>
                  <a:lnTo>
                    <a:pt x="285750" y="38100"/>
                  </a:lnTo>
                  <a:lnTo>
                    <a:pt x="247650" y="38100"/>
                  </a:lnTo>
                  <a:lnTo>
                    <a:pt x="247650" y="0"/>
                  </a:lnTo>
                  <a:close/>
                  <a:moveTo>
                    <a:pt x="57150" y="19050"/>
                  </a:moveTo>
                  <a:lnTo>
                    <a:pt x="228600" y="19050"/>
                  </a:lnTo>
                  <a:lnTo>
                    <a:pt x="228600" y="38100"/>
                  </a:lnTo>
                  <a:lnTo>
                    <a:pt x="57150" y="38100"/>
                  </a:lnTo>
                  <a:lnTo>
                    <a:pt x="57150" y="19050"/>
                  </a:lnTo>
                  <a:close/>
                  <a:moveTo>
                    <a:pt x="190500" y="171450"/>
                  </a:moveTo>
                  <a:lnTo>
                    <a:pt x="190500" y="228600"/>
                  </a:lnTo>
                  <a:lnTo>
                    <a:pt x="95250" y="228600"/>
                  </a:lnTo>
                  <a:lnTo>
                    <a:pt x="95250" y="171450"/>
                  </a:lnTo>
                  <a:lnTo>
                    <a:pt x="190500" y="171450"/>
                  </a:lnTo>
                  <a:close/>
                  <a:moveTo>
                    <a:pt x="266700" y="228600"/>
                  </a:moveTo>
                  <a:lnTo>
                    <a:pt x="209550" y="228600"/>
                  </a:lnTo>
                  <a:lnTo>
                    <a:pt x="209550" y="171450"/>
                  </a:lnTo>
                  <a:lnTo>
                    <a:pt x="228600" y="171450"/>
                  </a:lnTo>
                  <a:lnTo>
                    <a:pt x="228600" y="152400"/>
                  </a:lnTo>
                  <a:lnTo>
                    <a:pt x="57150" y="152400"/>
                  </a:lnTo>
                  <a:lnTo>
                    <a:pt x="57150" y="171450"/>
                  </a:lnTo>
                  <a:lnTo>
                    <a:pt x="76200" y="171450"/>
                  </a:lnTo>
                  <a:lnTo>
                    <a:pt x="76200" y="228600"/>
                  </a:lnTo>
                  <a:lnTo>
                    <a:pt x="19050" y="228600"/>
                  </a:lnTo>
                  <a:lnTo>
                    <a:pt x="19050" y="57150"/>
                  </a:lnTo>
                  <a:lnTo>
                    <a:pt x="266700" y="57150"/>
                  </a:lnTo>
                  <a:lnTo>
                    <a:pt x="266700" y="228600"/>
                  </a:lnTo>
                  <a:close/>
                </a:path>
              </a:pathLst>
            </a:custGeom>
            <a:grpFill/>
            <a:ln w="9525" cap="flat">
              <a:noFill/>
              <a:prstDash val="solid"/>
              <a:miter/>
            </a:ln>
          </p:spPr>
          <p:txBody>
            <a:bodyPr rtlCol="0" anchor="ctr"/>
            <a:lstStyle/>
            <a:p>
              <a:endParaRPr lang="en-US" dirty="0"/>
            </a:p>
          </p:txBody>
        </p:sp>
        <p:sp>
          <p:nvSpPr>
            <p:cNvPr id="140" name="Graphic 130">
              <a:extLst>
                <a:ext uri="{FF2B5EF4-FFF2-40B4-BE49-F238E27FC236}">
                  <a16:creationId xmlns:a16="http://schemas.microsoft.com/office/drawing/2014/main" id="{123053B8-DBB1-4ACD-9BF9-D3394E0F671C}"/>
                </a:ext>
              </a:extLst>
            </p:cNvPr>
            <p:cNvSpPr/>
            <p:nvPr/>
          </p:nvSpPr>
          <p:spPr>
            <a:xfrm>
              <a:off x="4695825" y="3476625"/>
              <a:ext cx="95250" cy="57150"/>
            </a:xfrm>
            <a:custGeom>
              <a:avLst/>
              <a:gdLst>
                <a:gd name="connsiteX0" fmla="*/ 95250 w 95250"/>
                <a:gd name="connsiteY0" fmla="*/ 0 h 57150"/>
                <a:gd name="connsiteX1" fmla="*/ 0 w 95250"/>
                <a:gd name="connsiteY1" fmla="*/ 0 h 57150"/>
                <a:gd name="connsiteX2" fmla="*/ 0 w 95250"/>
                <a:gd name="connsiteY2" fmla="*/ 57150 h 57150"/>
                <a:gd name="connsiteX3" fmla="*/ 95250 w 95250"/>
                <a:gd name="connsiteY3" fmla="*/ 57150 h 57150"/>
                <a:gd name="connsiteX4" fmla="*/ 95250 w 95250"/>
                <a:gd name="connsiteY4" fmla="*/ 0 h 57150"/>
                <a:gd name="connsiteX5" fmla="*/ 76200 w 95250"/>
                <a:gd name="connsiteY5" fmla="*/ 38100 h 57150"/>
                <a:gd name="connsiteX6" fmla="*/ 19050 w 95250"/>
                <a:gd name="connsiteY6" fmla="*/ 38100 h 57150"/>
                <a:gd name="connsiteX7" fmla="*/ 19050 w 95250"/>
                <a:gd name="connsiteY7" fmla="*/ 19050 h 57150"/>
                <a:gd name="connsiteX8" fmla="*/ 76200 w 95250"/>
                <a:gd name="connsiteY8" fmla="*/ 19050 h 57150"/>
                <a:gd name="connsiteX9" fmla="*/ 76200 w 95250"/>
                <a:gd name="connsiteY9" fmla="*/ 38100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5250" h="57150">
                  <a:moveTo>
                    <a:pt x="95250" y="0"/>
                  </a:moveTo>
                  <a:lnTo>
                    <a:pt x="0" y="0"/>
                  </a:lnTo>
                  <a:lnTo>
                    <a:pt x="0" y="57150"/>
                  </a:lnTo>
                  <a:lnTo>
                    <a:pt x="95250" y="57150"/>
                  </a:lnTo>
                  <a:lnTo>
                    <a:pt x="95250" y="0"/>
                  </a:lnTo>
                  <a:close/>
                  <a:moveTo>
                    <a:pt x="76200" y="38100"/>
                  </a:moveTo>
                  <a:lnTo>
                    <a:pt x="19050" y="38100"/>
                  </a:lnTo>
                  <a:lnTo>
                    <a:pt x="19050" y="19050"/>
                  </a:lnTo>
                  <a:lnTo>
                    <a:pt x="76200" y="19050"/>
                  </a:lnTo>
                  <a:lnTo>
                    <a:pt x="76200" y="38100"/>
                  </a:lnTo>
                  <a:close/>
                </a:path>
              </a:pathLst>
            </a:custGeom>
            <a:grpFill/>
            <a:ln w="9525" cap="flat">
              <a:noFill/>
              <a:prstDash val="solid"/>
              <a:miter/>
            </a:ln>
          </p:spPr>
          <p:txBody>
            <a:bodyPr rtlCol="0" anchor="ctr"/>
            <a:lstStyle/>
            <a:p>
              <a:endParaRPr lang="en-US" dirty="0"/>
            </a:p>
          </p:txBody>
        </p:sp>
        <p:sp>
          <p:nvSpPr>
            <p:cNvPr id="141" name="Graphic 130">
              <a:extLst>
                <a:ext uri="{FF2B5EF4-FFF2-40B4-BE49-F238E27FC236}">
                  <a16:creationId xmlns:a16="http://schemas.microsoft.com/office/drawing/2014/main" id="{0E9BA964-4A8C-48D4-BF3B-82E4163F61C8}"/>
                </a:ext>
              </a:extLst>
            </p:cNvPr>
            <p:cNvSpPr/>
            <p:nvPr/>
          </p:nvSpPr>
          <p:spPr>
            <a:xfrm>
              <a:off x="4810125" y="3476625"/>
              <a:ext cx="95250" cy="57150"/>
            </a:xfrm>
            <a:custGeom>
              <a:avLst/>
              <a:gdLst>
                <a:gd name="connsiteX0" fmla="*/ 95250 w 95250"/>
                <a:gd name="connsiteY0" fmla="*/ 0 h 57150"/>
                <a:gd name="connsiteX1" fmla="*/ 0 w 95250"/>
                <a:gd name="connsiteY1" fmla="*/ 0 h 57150"/>
                <a:gd name="connsiteX2" fmla="*/ 0 w 95250"/>
                <a:gd name="connsiteY2" fmla="*/ 57150 h 57150"/>
                <a:gd name="connsiteX3" fmla="*/ 95250 w 95250"/>
                <a:gd name="connsiteY3" fmla="*/ 57150 h 57150"/>
                <a:gd name="connsiteX4" fmla="*/ 95250 w 95250"/>
                <a:gd name="connsiteY4" fmla="*/ 0 h 57150"/>
                <a:gd name="connsiteX5" fmla="*/ 76200 w 95250"/>
                <a:gd name="connsiteY5" fmla="*/ 38100 h 57150"/>
                <a:gd name="connsiteX6" fmla="*/ 19050 w 95250"/>
                <a:gd name="connsiteY6" fmla="*/ 38100 h 57150"/>
                <a:gd name="connsiteX7" fmla="*/ 19050 w 95250"/>
                <a:gd name="connsiteY7" fmla="*/ 19050 h 57150"/>
                <a:gd name="connsiteX8" fmla="*/ 76200 w 95250"/>
                <a:gd name="connsiteY8" fmla="*/ 19050 h 57150"/>
                <a:gd name="connsiteX9" fmla="*/ 76200 w 95250"/>
                <a:gd name="connsiteY9" fmla="*/ 38100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5250" h="57150">
                  <a:moveTo>
                    <a:pt x="95250" y="0"/>
                  </a:moveTo>
                  <a:lnTo>
                    <a:pt x="0" y="0"/>
                  </a:lnTo>
                  <a:lnTo>
                    <a:pt x="0" y="57150"/>
                  </a:lnTo>
                  <a:lnTo>
                    <a:pt x="95250" y="57150"/>
                  </a:lnTo>
                  <a:lnTo>
                    <a:pt x="95250" y="0"/>
                  </a:lnTo>
                  <a:close/>
                  <a:moveTo>
                    <a:pt x="76200" y="38100"/>
                  </a:moveTo>
                  <a:lnTo>
                    <a:pt x="19050" y="38100"/>
                  </a:lnTo>
                  <a:lnTo>
                    <a:pt x="19050" y="19050"/>
                  </a:lnTo>
                  <a:lnTo>
                    <a:pt x="76200" y="19050"/>
                  </a:lnTo>
                  <a:lnTo>
                    <a:pt x="76200" y="38100"/>
                  </a:lnTo>
                  <a:close/>
                </a:path>
              </a:pathLst>
            </a:custGeom>
            <a:grpFill/>
            <a:ln w="9525" cap="flat">
              <a:noFill/>
              <a:prstDash val="solid"/>
              <a:miter/>
            </a:ln>
          </p:spPr>
          <p:txBody>
            <a:bodyPr rtlCol="0" anchor="ctr"/>
            <a:lstStyle/>
            <a:p>
              <a:endParaRPr lang="en-US" dirty="0"/>
            </a:p>
          </p:txBody>
        </p:sp>
        <p:sp>
          <p:nvSpPr>
            <p:cNvPr id="142" name="Graphic 130">
              <a:extLst>
                <a:ext uri="{FF2B5EF4-FFF2-40B4-BE49-F238E27FC236}">
                  <a16:creationId xmlns:a16="http://schemas.microsoft.com/office/drawing/2014/main" id="{22F1D114-F450-40E1-8AED-90C2B1CFD597}"/>
                </a:ext>
              </a:extLst>
            </p:cNvPr>
            <p:cNvSpPr/>
            <p:nvPr/>
          </p:nvSpPr>
          <p:spPr>
            <a:xfrm>
              <a:off x="4727190" y="3057525"/>
              <a:ext cx="482984" cy="330584"/>
            </a:xfrm>
            <a:custGeom>
              <a:avLst/>
              <a:gdLst>
                <a:gd name="connsiteX0" fmla="*/ 149609 w 482984"/>
                <a:gd name="connsiteY0" fmla="*/ 194443 h 330584"/>
                <a:gd name="connsiteX1" fmla="*/ 206759 w 482984"/>
                <a:gd name="connsiteY1" fmla="*/ 251593 h 330584"/>
                <a:gd name="connsiteX2" fmla="*/ 292932 w 482984"/>
                <a:gd name="connsiteY2" fmla="*/ 165421 h 330584"/>
                <a:gd name="connsiteX3" fmla="*/ 378209 w 482984"/>
                <a:gd name="connsiteY3" fmla="*/ 209550 h 330584"/>
                <a:gd name="connsiteX4" fmla="*/ 482984 w 482984"/>
                <a:gd name="connsiteY4" fmla="*/ 104775 h 330584"/>
                <a:gd name="connsiteX5" fmla="*/ 378209 w 482984"/>
                <a:gd name="connsiteY5" fmla="*/ 0 h 330584"/>
                <a:gd name="connsiteX6" fmla="*/ 273434 w 482984"/>
                <a:gd name="connsiteY6" fmla="*/ 104775 h 330584"/>
                <a:gd name="connsiteX7" fmla="*/ 283054 w 482984"/>
                <a:gd name="connsiteY7" fmla="*/ 148361 h 330584"/>
                <a:gd name="connsiteX8" fmla="*/ 206759 w 482984"/>
                <a:gd name="connsiteY8" fmla="*/ 224657 h 330584"/>
                <a:gd name="connsiteX9" fmla="*/ 149609 w 482984"/>
                <a:gd name="connsiteY9" fmla="*/ 167507 h 330584"/>
                <a:gd name="connsiteX10" fmla="*/ 0 w 482984"/>
                <a:gd name="connsiteY10" fmla="*/ 317116 h 330584"/>
                <a:gd name="connsiteX11" fmla="*/ 13468 w 482984"/>
                <a:gd name="connsiteY11" fmla="*/ 330584 h 330584"/>
                <a:gd name="connsiteX12" fmla="*/ 149609 w 482984"/>
                <a:gd name="connsiteY12" fmla="*/ 194443 h 330584"/>
                <a:gd name="connsiteX13" fmla="*/ 378209 w 482984"/>
                <a:gd name="connsiteY13" fmla="*/ 19050 h 330584"/>
                <a:gd name="connsiteX14" fmla="*/ 463934 w 482984"/>
                <a:gd name="connsiteY14" fmla="*/ 104775 h 330584"/>
                <a:gd name="connsiteX15" fmla="*/ 378209 w 482984"/>
                <a:gd name="connsiteY15" fmla="*/ 190500 h 330584"/>
                <a:gd name="connsiteX16" fmla="*/ 292484 w 482984"/>
                <a:gd name="connsiteY16" fmla="*/ 104775 h 330584"/>
                <a:gd name="connsiteX17" fmla="*/ 378209 w 482984"/>
                <a:gd name="connsiteY17" fmla="*/ 19050 h 330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2984" h="330584">
                  <a:moveTo>
                    <a:pt x="149609" y="194443"/>
                  </a:moveTo>
                  <a:lnTo>
                    <a:pt x="206759" y="251593"/>
                  </a:lnTo>
                  <a:lnTo>
                    <a:pt x="292932" y="165421"/>
                  </a:lnTo>
                  <a:cubicBezTo>
                    <a:pt x="311944" y="192081"/>
                    <a:pt x="343043" y="209550"/>
                    <a:pt x="378209" y="209550"/>
                  </a:cubicBezTo>
                  <a:cubicBezTo>
                    <a:pt x="435978" y="209550"/>
                    <a:pt x="482984" y="162544"/>
                    <a:pt x="482984" y="104775"/>
                  </a:cubicBezTo>
                  <a:cubicBezTo>
                    <a:pt x="482984" y="47006"/>
                    <a:pt x="435978" y="0"/>
                    <a:pt x="378209" y="0"/>
                  </a:cubicBezTo>
                  <a:cubicBezTo>
                    <a:pt x="320440" y="0"/>
                    <a:pt x="273434" y="47006"/>
                    <a:pt x="273434" y="104775"/>
                  </a:cubicBezTo>
                  <a:cubicBezTo>
                    <a:pt x="273434" y="120339"/>
                    <a:pt x="276939" y="135074"/>
                    <a:pt x="283054" y="148361"/>
                  </a:cubicBezTo>
                  <a:lnTo>
                    <a:pt x="206759" y="224657"/>
                  </a:lnTo>
                  <a:lnTo>
                    <a:pt x="149609" y="167507"/>
                  </a:lnTo>
                  <a:lnTo>
                    <a:pt x="0" y="317116"/>
                  </a:lnTo>
                  <a:lnTo>
                    <a:pt x="13468" y="330584"/>
                  </a:lnTo>
                  <a:lnTo>
                    <a:pt x="149609" y="194443"/>
                  </a:lnTo>
                  <a:close/>
                  <a:moveTo>
                    <a:pt x="378209" y="19050"/>
                  </a:moveTo>
                  <a:cubicBezTo>
                    <a:pt x="425472" y="19050"/>
                    <a:pt x="463934" y="57512"/>
                    <a:pt x="463934" y="104775"/>
                  </a:cubicBezTo>
                  <a:cubicBezTo>
                    <a:pt x="463934" y="152038"/>
                    <a:pt x="425472" y="190500"/>
                    <a:pt x="378209" y="190500"/>
                  </a:cubicBezTo>
                  <a:cubicBezTo>
                    <a:pt x="330946" y="190500"/>
                    <a:pt x="292484" y="152038"/>
                    <a:pt x="292484" y="104775"/>
                  </a:cubicBezTo>
                  <a:cubicBezTo>
                    <a:pt x="292484" y="57512"/>
                    <a:pt x="330946" y="19050"/>
                    <a:pt x="378209" y="19050"/>
                  </a:cubicBezTo>
                  <a:close/>
                </a:path>
              </a:pathLst>
            </a:custGeom>
            <a:grpFill/>
            <a:ln w="9525" cap="flat">
              <a:noFill/>
              <a:prstDash val="solid"/>
              <a:miter/>
            </a:ln>
          </p:spPr>
          <p:txBody>
            <a:bodyPr rtlCol="0" anchor="ctr"/>
            <a:lstStyle/>
            <a:p>
              <a:endParaRPr lang="en-US" dirty="0"/>
            </a:p>
          </p:txBody>
        </p:sp>
      </p:grpSp>
      <p:sp>
        <p:nvSpPr>
          <p:cNvPr id="214" name="Rectangle 213">
            <a:extLst>
              <a:ext uri="{FF2B5EF4-FFF2-40B4-BE49-F238E27FC236}">
                <a16:creationId xmlns:a16="http://schemas.microsoft.com/office/drawing/2014/main" id="{B892CA1A-6DD2-47AE-9A86-98AF5DFD08BF}"/>
              </a:ext>
            </a:extLst>
          </p:cNvPr>
          <p:cNvSpPr/>
          <p:nvPr/>
        </p:nvSpPr>
        <p:spPr>
          <a:xfrm>
            <a:off x="977111" y="5426533"/>
            <a:ext cx="1588945" cy="230832"/>
          </a:xfrm>
          <a:prstGeom prst="rect">
            <a:avLst/>
          </a:prstGeom>
        </p:spPr>
        <p:txBody>
          <a:bodyPr wrap="square">
            <a:spAutoFit/>
          </a:bodyPr>
          <a:lstStyle/>
          <a:p>
            <a:pPr marL="0" marR="0" lvl="0" indent="0" algn="l" defTabSz="914400" rtl="0" eaLnBrk="1" fontAlgn="base" latinLnBrk="0" hangingPunct="1">
              <a:lnSpc>
                <a:spcPct val="100000"/>
              </a:lnSpc>
              <a:spcBef>
                <a:spcPts val="1200"/>
              </a:spcBef>
              <a:spcAft>
                <a:spcPct val="0"/>
              </a:spcAft>
              <a:buClr>
                <a:srgbClr val="646464"/>
              </a:buClr>
              <a:buSzTx/>
              <a:buFontTx/>
              <a:buNone/>
              <a:tabLst/>
              <a:defRPr/>
            </a:pPr>
            <a:r>
              <a:rPr kumimoji="0" lang="en-US" sz="900" b="1" i="0" u="none" strike="noStrike" kern="1200" cap="none" spc="0" normalizeH="0" baseline="0" noProof="0" dirty="0">
                <a:ln>
                  <a:noFill/>
                </a:ln>
                <a:solidFill>
                  <a:schemeClr val="accent5"/>
                </a:solidFill>
                <a:effectLst/>
                <a:uLnTx/>
                <a:uFillTx/>
                <a:latin typeface="+mj-lt"/>
                <a:ea typeface="+mn-ea"/>
                <a:cs typeface="Arial" pitchFamily="34" charset="0"/>
              </a:rPr>
              <a:t>M&amp;A acquisitions</a:t>
            </a:r>
            <a:endParaRPr kumimoji="0" lang="en-US" sz="900" b="0" i="0" u="none" strike="noStrike" kern="1200" cap="none" spc="0" normalizeH="0" baseline="0" noProof="0" dirty="0">
              <a:ln>
                <a:noFill/>
              </a:ln>
              <a:solidFill>
                <a:schemeClr val="accent5"/>
              </a:solidFill>
              <a:effectLst/>
              <a:uLnTx/>
              <a:uFillTx/>
              <a:latin typeface="+mj-lt"/>
              <a:ea typeface="+mn-ea"/>
              <a:cs typeface="Arial" pitchFamily="34" charset="0"/>
            </a:endParaRPr>
          </a:p>
        </p:txBody>
      </p:sp>
      <p:sp>
        <p:nvSpPr>
          <p:cNvPr id="215" name="Rectangle 214">
            <a:extLst>
              <a:ext uri="{FF2B5EF4-FFF2-40B4-BE49-F238E27FC236}">
                <a16:creationId xmlns:a16="http://schemas.microsoft.com/office/drawing/2014/main" id="{9F3BC7FC-64FE-4264-9C2D-E28C85C00F3A}"/>
              </a:ext>
            </a:extLst>
          </p:cNvPr>
          <p:cNvSpPr/>
          <p:nvPr/>
        </p:nvSpPr>
        <p:spPr>
          <a:xfrm>
            <a:off x="2566056" y="5328474"/>
            <a:ext cx="2047891" cy="369332"/>
          </a:xfrm>
          <a:prstGeom prst="rect">
            <a:avLst/>
          </a:prstGeom>
        </p:spPr>
        <p:txBody>
          <a:bodyPr wrap="square">
            <a:spAutoFit/>
          </a:bodyPr>
          <a:lstStyle/>
          <a:p>
            <a:r>
              <a:rPr lang="en-US" sz="900" dirty="0">
                <a:solidFill>
                  <a:schemeClr val="accent5">
                    <a:lumMod val="75000"/>
                  </a:schemeClr>
                </a:solidFill>
                <a:latin typeface="+mj-lt"/>
              </a:rPr>
              <a:t>9 home services companies </a:t>
            </a:r>
            <a:r>
              <a:rPr lang="en-US" sz="900" dirty="0">
                <a:latin typeface="+mj-lt"/>
              </a:rPr>
              <a:t>acquired since Porch creation </a:t>
            </a:r>
          </a:p>
        </p:txBody>
      </p:sp>
      <p:sp>
        <p:nvSpPr>
          <p:cNvPr id="216" name="Rectangle 215">
            <a:extLst>
              <a:ext uri="{FF2B5EF4-FFF2-40B4-BE49-F238E27FC236}">
                <a16:creationId xmlns:a16="http://schemas.microsoft.com/office/drawing/2014/main" id="{5994B9E0-8703-4DC8-AD95-9850C41AC14F}"/>
              </a:ext>
            </a:extLst>
          </p:cNvPr>
          <p:cNvSpPr/>
          <p:nvPr/>
        </p:nvSpPr>
        <p:spPr bwMode="auto">
          <a:xfrm>
            <a:off x="171973" y="5804765"/>
            <a:ext cx="1020326" cy="456590"/>
          </a:xfrm>
          <a:prstGeom prst="rect">
            <a:avLst/>
          </a:prstGeom>
          <a:solidFill>
            <a:srgbClr val="F2F2F2"/>
          </a:solidFill>
          <a:ln w="9525" cap="flat" cmpd="sng" algn="ctr">
            <a:solidFill>
              <a:srgbClr val="F2F2F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179388" marR="0" indent="93663" algn="ctr" defTabSz="914400" rtl="0" eaLnBrk="1" fontAlgn="base" latinLnBrk="0" hangingPunct="1">
              <a:lnSpc>
                <a:spcPct val="100000"/>
              </a:lnSpc>
              <a:spcBef>
                <a:spcPct val="0"/>
              </a:spcBef>
              <a:spcAft>
                <a:spcPct val="0"/>
              </a:spcAft>
              <a:buClrTx/>
              <a:buSzTx/>
              <a:buFontTx/>
              <a:buNone/>
              <a:tabLst>
                <a:tab pos="179388" algn="l"/>
              </a:tabLst>
            </a:pPr>
            <a:r>
              <a:rPr lang="en-US" sz="1000" b="1" dirty="0">
                <a:solidFill>
                  <a:srgbClr val="009DB0"/>
                </a:solidFill>
                <a:latin typeface="+mj-lt"/>
              </a:rPr>
              <a:t>Key Take-aways</a:t>
            </a:r>
            <a:endParaRPr kumimoji="0" lang="en-US" sz="1000" b="1" i="0" u="none" strike="noStrike" cap="none" normalizeH="0" baseline="0" dirty="0">
              <a:ln>
                <a:noFill/>
              </a:ln>
              <a:solidFill>
                <a:srgbClr val="009DB0"/>
              </a:solidFill>
              <a:effectLst/>
              <a:latin typeface="+mj-lt"/>
            </a:endParaRPr>
          </a:p>
        </p:txBody>
      </p:sp>
      <p:sp>
        <p:nvSpPr>
          <p:cNvPr id="217" name="Triangle isocèle 30">
            <a:extLst>
              <a:ext uri="{FF2B5EF4-FFF2-40B4-BE49-F238E27FC236}">
                <a16:creationId xmlns:a16="http://schemas.microsoft.com/office/drawing/2014/main" id="{04205482-E273-4AE6-A802-6F85111ADD10}"/>
              </a:ext>
            </a:extLst>
          </p:cNvPr>
          <p:cNvSpPr/>
          <p:nvPr/>
        </p:nvSpPr>
        <p:spPr bwMode="auto">
          <a:xfrm rot="5400000">
            <a:off x="41272" y="5935466"/>
            <a:ext cx="460850" cy="199448"/>
          </a:xfrm>
          <a:prstGeom prst="triangle">
            <a:avLst/>
          </a:prstGeom>
          <a:solidFill>
            <a:srgbClr val="009DB0"/>
          </a:solidFill>
          <a:ln w="9525" cap="flat" cmpd="sng" algn="ctr">
            <a:solidFill>
              <a:srgbClr val="009DB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50" b="0" i="0" u="none" strike="noStrike" cap="none" normalizeH="0" baseline="0" dirty="0">
              <a:ln>
                <a:noFill/>
              </a:ln>
              <a:solidFill>
                <a:schemeClr val="tx1"/>
              </a:solidFill>
              <a:effectLst/>
              <a:latin typeface="+mj-lt"/>
            </a:endParaRPr>
          </a:p>
        </p:txBody>
      </p:sp>
      <p:sp>
        <p:nvSpPr>
          <p:cNvPr id="218" name="Rectangle 217">
            <a:extLst>
              <a:ext uri="{FF2B5EF4-FFF2-40B4-BE49-F238E27FC236}">
                <a16:creationId xmlns:a16="http://schemas.microsoft.com/office/drawing/2014/main" id="{4E614FE6-7DC1-4158-A187-FB12FDC67AA7}"/>
              </a:ext>
            </a:extLst>
          </p:cNvPr>
          <p:cNvSpPr/>
          <p:nvPr/>
        </p:nvSpPr>
        <p:spPr bwMode="auto">
          <a:xfrm>
            <a:off x="1283712" y="5804766"/>
            <a:ext cx="8365329" cy="456590"/>
          </a:xfrm>
          <a:prstGeom prst="rect">
            <a:avLst/>
          </a:prstGeom>
          <a:no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171450" indent="-171450">
              <a:lnSpc>
                <a:spcPts val="900"/>
              </a:lnSpc>
              <a:spcAft>
                <a:spcPts val="300"/>
              </a:spcAft>
              <a:buClr>
                <a:schemeClr val="tx1"/>
              </a:buClr>
              <a:buFont typeface="Arial" panose="020B0604020202020204" pitchFamily="34" charset="0"/>
              <a:buChar char="•"/>
            </a:pPr>
            <a:r>
              <a:rPr lang="en-US" sz="900" dirty="0"/>
              <a:t>In a </a:t>
            </a:r>
            <a:r>
              <a:rPr lang="en-US" sz="900" dirty="0">
                <a:solidFill>
                  <a:schemeClr val="accent5">
                    <a:lumMod val="75000"/>
                  </a:schemeClr>
                </a:solidFill>
              </a:rPr>
              <a:t>market dominated </a:t>
            </a:r>
            <a:r>
              <a:rPr lang="en-US" sz="900" dirty="0"/>
              <a:t>by Home Advisor, Porch had to </a:t>
            </a:r>
            <a:r>
              <a:rPr lang="en-US" sz="900" dirty="0">
                <a:solidFill>
                  <a:schemeClr val="accent5">
                    <a:lumMod val="75000"/>
                  </a:schemeClr>
                </a:solidFill>
              </a:rPr>
              <a:t>change its business model</a:t>
            </a:r>
          </a:p>
          <a:p>
            <a:pPr marL="171450" indent="-171450">
              <a:lnSpc>
                <a:spcPts val="900"/>
              </a:lnSpc>
              <a:spcAft>
                <a:spcPts val="300"/>
              </a:spcAft>
              <a:buClr>
                <a:schemeClr val="tx1"/>
              </a:buClr>
              <a:buFont typeface="Arial" panose="020B0604020202020204" pitchFamily="34" charset="0"/>
              <a:buChar char="•"/>
            </a:pPr>
            <a:r>
              <a:rPr lang="en-US" sz="900" dirty="0"/>
              <a:t>Porch chose to </a:t>
            </a:r>
            <a:r>
              <a:rPr lang="en-US" sz="900" dirty="0">
                <a:solidFill>
                  <a:schemeClr val="accent5">
                    <a:lumMod val="75000"/>
                  </a:schemeClr>
                </a:solidFill>
              </a:rPr>
              <a:t>address end-users indirectly </a:t>
            </a:r>
            <a:r>
              <a:rPr lang="en-US" sz="900" dirty="0"/>
              <a:t>to bypass </a:t>
            </a:r>
            <a:r>
              <a:rPr lang="en-US" sz="900" dirty="0">
                <a:solidFill>
                  <a:schemeClr val="accent5">
                    <a:lumMod val="75000"/>
                  </a:schemeClr>
                </a:solidFill>
              </a:rPr>
              <a:t>high customer acquisition costs</a:t>
            </a:r>
          </a:p>
        </p:txBody>
      </p:sp>
      <p:sp>
        <p:nvSpPr>
          <p:cNvPr id="75" name="ZoneTexte 99">
            <a:extLst>
              <a:ext uri="{FF2B5EF4-FFF2-40B4-BE49-F238E27FC236}">
                <a16:creationId xmlns:a16="http://schemas.microsoft.com/office/drawing/2014/main" id="{A120C433-C765-4D27-B52A-61890D6B1F3A}"/>
              </a:ext>
            </a:extLst>
          </p:cNvPr>
          <p:cNvSpPr txBox="1"/>
          <p:nvPr/>
        </p:nvSpPr>
        <p:spPr>
          <a:xfrm>
            <a:off x="8889682" y="586053"/>
            <a:ext cx="1016318" cy="169277"/>
          </a:xfrm>
          <a:prstGeom prst="rect">
            <a:avLst/>
          </a:prstGeom>
          <a:solidFill>
            <a:schemeClr val="bg1"/>
          </a:solidFill>
        </p:spPr>
        <p:txBody>
          <a:bodyPr wrap="square" lIns="144000" rIns="144000" bIns="0" anchor="ctr">
            <a:spAutoFit/>
          </a:bodyPr>
          <a:lstStyle>
            <a:defPPr>
              <a:defRPr lang="fr-FR"/>
            </a:defPPr>
            <a:lvl1pPr algn="ctr">
              <a:defRPr sz="1100" b="1">
                <a:solidFill>
                  <a:srgbClr val="009DB0"/>
                </a:solidFill>
                <a:latin typeface="+mj-lt"/>
              </a:defRPr>
            </a:lvl1pPr>
          </a:lstStyle>
          <a:p>
            <a:pPr marL="0" marR="0" indent="0" algn="ctr" defTabSz="914400" rtl="0" eaLnBrk="1" fontAlgn="base" latinLnBrk="0" hangingPunct="1">
              <a:lnSpc>
                <a:spcPct val="100000"/>
              </a:lnSpc>
              <a:spcBef>
                <a:spcPct val="0"/>
              </a:spcBef>
              <a:spcAft>
                <a:spcPct val="0"/>
              </a:spcAft>
              <a:buClrTx/>
              <a:buSzTx/>
              <a:buFontTx/>
              <a:buNone/>
              <a:tabLst/>
            </a:pPr>
            <a:r>
              <a:rPr lang="en-US" sz="800" i="1" dirty="0"/>
              <a:t>3</a:t>
            </a:r>
            <a:r>
              <a:rPr kumimoji="0" lang="en-US" sz="800" i="1" u="none" strike="noStrike" cap="none" normalizeH="0" baseline="0" dirty="0">
                <a:ln>
                  <a:noFill/>
                </a:ln>
                <a:effectLst/>
                <a:latin typeface="+mj-lt"/>
              </a:rPr>
              <a:t>. </a:t>
            </a:r>
            <a:r>
              <a:rPr lang="en-US" sz="800" i="1" dirty="0"/>
              <a:t>Risk #3</a:t>
            </a:r>
            <a:endParaRPr kumimoji="0" lang="en-US" sz="800" i="1" u="none" strike="noStrike" cap="none" normalizeH="0" baseline="0" dirty="0">
              <a:ln>
                <a:noFill/>
              </a:ln>
              <a:effectLst/>
              <a:latin typeface="+mj-lt"/>
            </a:endParaRPr>
          </a:p>
        </p:txBody>
      </p:sp>
      <p:sp>
        <p:nvSpPr>
          <p:cNvPr id="112" name="Rectangle 111">
            <a:extLst>
              <a:ext uri="{FF2B5EF4-FFF2-40B4-BE49-F238E27FC236}">
                <a16:creationId xmlns:a16="http://schemas.microsoft.com/office/drawing/2014/main" id="{9B79AB7B-0DF7-4BE8-BFE1-5CF5CCEA16CD}"/>
              </a:ext>
            </a:extLst>
          </p:cNvPr>
          <p:cNvSpPr/>
          <p:nvPr/>
        </p:nvSpPr>
        <p:spPr>
          <a:xfrm>
            <a:off x="9034671" y="72798"/>
            <a:ext cx="684094" cy="450621"/>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Arial" panose="020B0604020202020204" pitchFamily="34" charset="0"/>
              <a:buChar char="•"/>
            </a:pPr>
            <a:endParaRPr lang="en-US" sz="1000" dirty="0">
              <a:solidFill>
                <a:schemeClr val="tx1"/>
              </a:solidFill>
            </a:endParaRPr>
          </a:p>
        </p:txBody>
      </p:sp>
      <p:sp>
        <p:nvSpPr>
          <p:cNvPr id="113" name="Rectangle 112">
            <a:extLst>
              <a:ext uri="{FF2B5EF4-FFF2-40B4-BE49-F238E27FC236}">
                <a16:creationId xmlns:a16="http://schemas.microsoft.com/office/drawing/2014/main" id="{596CCD33-A7C7-494E-BEA1-04CE3549D870}"/>
              </a:ext>
            </a:extLst>
          </p:cNvPr>
          <p:cNvSpPr/>
          <p:nvPr/>
        </p:nvSpPr>
        <p:spPr>
          <a:xfrm>
            <a:off x="9112759" y="424396"/>
            <a:ext cx="568370" cy="63914"/>
          </a:xfrm>
          <a:prstGeom prst="rect">
            <a:avLst/>
          </a:prstGeom>
          <a:solidFill>
            <a:schemeClr val="accent5">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Arial" panose="020B0604020202020204" pitchFamily="34" charset="0"/>
              <a:buChar char="•"/>
            </a:pPr>
            <a:endParaRPr lang="en-US" sz="1000" dirty="0">
              <a:solidFill>
                <a:schemeClr val="accent5">
                  <a:lumMod val="20000"/>
                  <a:lumOff val="80000"/>
                </a:schemeClr>
              </a:solidFill>
            </a:endParaRPr>
          </a:p>
        </p:txBody>
      </p:sp>
      <p:sp>
        <p:nvSpPr>
          <p:cNvPr id="114" name="Rectangle 113">
            <a:extLst>
              <a:ext uri="{FF2B5EF4-FFF2-40B4-BE49-F238E27FC236}">
                <a16:creationId xmlns:a16="http://schemas.microsoft.com/office/drawing/2014/main" id="{340CF0E8-5223-42E1-9FA5-DD02FA53A141}"/>
              </a:ext>
            </a:extLst>
          </p:cNvPr>
          <p:cNvSpPr/>
          <p:nvPr/>
        </p:nvSpPr>
        <p:spPr>
          <a:xfrm>
            <a:off x="9072308" y="182296"/>
            <a:ext cx="92661" cy="224680"/>
          </a:xfrm>
          <a:prstGeom prst="rect">
            <a:avLst/>
          </a:prstGeom>
          <a:solidFill>
            <a:schemeClr val="accent5">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endParaRPr lang="en-US" sz="1000" dirty="0">
              <a:solidFill>
                <a:schemeClr val="tx1"/>
              </a:solidFill>
            </a:endParaRPr>
          </a:p>
        </p:txBody>
      </p:sp>
      <p:sp>
        <p:nvSpPr>
          <p:cNvPr id="115" name="Rectangle 114">
            <a:extLst>
              <a:ext uri="{FF2B5EF4-FFF2-40B4-BE49-F238E27FC236}">
                <a16:creationId xmlns:a16="http://schemas.microsoft.com/office/drawing/2014/main" id="{A5AE030B-FE2B-4CE6-8F9C-42DE1D8C00F5}"/>
              </a:ext>
            </a:extLst>
          </p:cNvPr>
          <p:cNvSpPr/>
          <p:nvPr/>
        </p:nvSpPr>
        <p:spPr>
          <a:xfrm>
            <a:off x="9112759" y="107907"/>
            <a:ext cx="568370" cy="63914"/>
          </a:xfrm>
          <a:prstGeom prst="rect">
            <a:avLst/>
          </a:prstGeom>
          <a:solidFill>
            <a:schemeClr val="accent5">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Arial" panose="020B0604020202020204" pitchFamily="34" charset="0"/>
              <a:buChar char="•"/>
            </a:pPr>
            <a:endParaRPr lang="en-US" sz="1000" dirty="0">
              <a:solidFill>
                <a:schemeClr val="accent5">
                  <a:lumMod val="20000"/>
                  <a:lumOff val="80000"/>
                </a:schemeClr>
              </a:solidFill>
            </a:endParaRPr>
          </a:p>
        </p:txBody>
      </p:sp>
      <p:sp>
        <p:nvSpPr>
          <p:cNvPr id="116" name="Rectangle 115">
            <a:extLst>
              <a:ext uri="{FF2B5EF4-FFF2-40B4-BE49-F238E27FC236}">
                <a16:creationId xmlns:a16="http://schemas.microsoft.com/office/drawing/2014/main" id="{3E9E5527-D18B-4C0F-9033-768C7E712997}"/>
              </a:ext>
            </a:extLst>
          </p:cNvPr>
          <p:cNvSpPr/>
          <p:nvPr/>
        </p:nvSpPr>
        <p:spPr>
          <a:xfrm>
            <a:off x="9198317" y="212701"/>
            <a:ext cx="150670" cy="163871"/>
          </a:xfrm>
          <a:prstGeom prst="rect">
            <a:avLst/>
          </a:prstGeom>
          <a:solidFill>
            <a:schemeClr val="accent5">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endParaRPr lang="en-US" sz="1000" dirty="0">
              <a:solidFill>
                <a:schemeClr val="tx1"/>
              </a:solidFill>
            </a:endParaRPr>
          </a:p>
        </p:txBody>
      </p:sp>
      <p:sp>
        <p:nvSpPr>
          <p:cNvPr id="117" name="Rectangle 116">
            <a:extLst>
              <a:ext uri="{FF2B5EF4-FFF2-40B4-BE49-F238E27FC236}">
                <a16:creationId xmlns:a16="http://schemas.microsoft.com/office/drawing/2014/main" id="{11321080-4DD2-4C51-B8C1-29C7DA0514AA}"/>
              </a:ext>
            </a:extLst>
          </p:cNvPr>
          <p:cNvSpPr/>
          <p:nvPr/>
        </p:nvSpPr>
        <p:spPr>
          <a:xfrm>
            <a:off x="9382335" y="212700"/>
            <a:ext cx="298794" cy="163872"/>
          </a:xfrm>
          <a:prstGeom prst="rect">
            <a:avLst/>
          </a:prstGeom>
          <a:solidFill>
            <a:srgbClr val="4BACC6"/>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endParaRPr lang="en-US" sz="1000" dirty="0">
              <a:solidFill>
                <a:schemeClr val="tx1"/>
              </a:solidFill>
            </a:endParaRPr>
          </a:p>
        </p:txBody>
      </p:sp>
      <p:sp>
        <p:nvSpPr>
          <p:cNvPr id="118" name="Rectangle 117">
            <a:extLst>
              <a:ext uri="{FF2B5EF4-FFF2-40B4-BE49-F238E27FC236}">
                <a16:creationId xmlns:a16="http://schemas.microsoft.com/office/drawing/2014/main" id="{F630FA7E-91CE-41ED-A13A-54AF98443939}"/>
              </a:ext>
            </a:extLst>
          </p:cNvPr>
          <p:cNvSpPr/>
          <p:nvPr/>
        </p:nvSpPr>
        <p:spPr>
          <a:xfrm>
            <a:off x="9405524" y="246921"/>
            <a:ext cx="120750" cy="95431"/>
          </a:xfrm>
          <a:prstGeom prst="rect">
            <a:avLst/>
          </a:prstGeom>
          <a:solidFill>
            <a:srgbClr val="4BACC6"/>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endParaRPr lang="en-US" sz="1000" dirty="0">
              <a:solidFill>
                <a:schemeClr val="tx1"/>
              </a:solidFill>
            </a:endParaRPr>
          </a:p>
        </p:txBody>
      </p:sp>
      <p:sp>
        <p:nvSpPr>
          <p:cNvPr id="119" name="Rectangle 118">
            <a:extLst>
              <a:ext uri="{FF2B5EF4-FFF2-40B4-BE49-F238E27FC236}">
                <a16:creationId xmlns:a16="http://schemas.microsoft.com/office/drawing/2014/main" id="{D7C1FB58-C6AB-4DA9-ADF8-A8F064F8DB5C}"/>
              </a:ext>
            </a:extLst>
          </p:cNvPr>
          <p:cNvSpPr/>
          <p:nvPr/>
        </p:nvSpPr>
        <p:spPr>
          <a:xfrm>
            <a:off x="9537190" y="246921"/>
            <a:ext cx="120750" cy="95431"/>
          </a:xfrm>
          <a:prstGeom prst="rect">
            <a:avLst/>
          </a:prstGeom>
          <a:solidFill>
            <a:srgbClr val="4BACC6"/>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Arial" panose="020B0604020202020204" pitchFamily="34" charset="0"/>
              <a:buChar char="•"/>
            </a:pPr>
            <a:endParaRPr lang="en-US" sz="1000" dirty="0">
              <a:solidFill>
                <a:schemeClr val="tx1"/>
              </a:solidFill>
            </a:endParaRPr>
          </a:p>
        </p:txBody>
      </p:sp>
    </p:spTree>
    <p:extLst>
      <p:ext uri="{BB962C8B-B14F-4D97-AF65-F5344CB8AC3E}">
        <p14:creationId xmlns:p14="http://schemas.microsoft.com/office/powerpoint/2010/main" val="92801468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8" name="Objet 27" hidden="1">
            <a:extLst>
              <a:ext uri="{FF2B5EF4-FFF2-40B4-BE49-F238E27FC236}">
                <a16:creationId xmlns:a16="http://schemas.microsoft.com/office/drawing/2014/main" id="{0CFB0338-4C68-4D9D-A30B-D80E54257229}"/>
              </a:ext>
            </a:extLst>
          </p:cNvPr>
          <p:cNvGraphicFramePr>
            <a:graphicFrameLocks noChangeAspect="1"/>
          </p:cNvGraphicFramePr>
          <p:nvPr>
            <p:custDataLst>
              <p:tags r:id="rId1"/>
            </p:custDataLst>
            <p:extLst>
              <p:ext uri="{D42A27DB-BD31-4B8C-83A1-F6EECF244321}">
                <p14:modId xmlns:p14="http://schemas.microsoft.com/office/powerpoint/2010/main" val="78930662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15" imgH="416" progId="TCLayout.ActiveDocument.1">
                  <p:embed/>
                </p:oleObj>
              </mc:Choice>
              <mc:Fallback>
                <p:oleObj name="think-cell Slide" r:id="rId4" imgW="415" imgH="416" progId="TCLayout.ActiveDocument.1">
                  <p:embed/>
                  <p:pic>
                    <p:nvPicPr>
                      <p:cNvPr id="28" name="Objet 27" hidden="1">
                        <a:extLst>
                          <a:ext uri="{FF2B5EF4-FFF2-40B4-BE49-F238E27FC236}">
                            <a16:creationId xmlns:a16="http://schemas.microsoft.com/office/drawing/2014/main" id="{0CFB0338-4C68-4D9D-A30B-D80E54257229}"/>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re 1">
            <a:extLst>
              <a:ext uri="{FF2B5EF4-FFF2-40B4-BE49-F238E27FC236}">
                <a16:creationId xmlns:a16="http://schemas.microsoft.com/office/drawing/2014/main" id="{EC591099-5136-44AA-B77C-AE0AD4DCABDF}"/>
              </a:ext>
            </a:extLst>
          </p:cNvPr>
          <p:cNvSpPr>
            <a:spLocks noGrp="1"/>
          </p:cNvSpPr>
          <p:nvPr>
            <p:ph type="ctrTitle"/>
          </p:nvPr>
        </p:nvSpPr>
        <p:spPr>
          <a:xfrm>
            <a:off x="584515" y="116632"/>
            <a:ext cx="8405472" cy="576064"/>
          </a:xfrm>
        </p:spPr>
        <p:txBody>
          <a:bodyPr vert="horz"/>
          <a:lstStyle/>
          <a:p>
            <a:r>
              <a:rPr lang="en-US" sz="1300" b="0" dirty="0"/>
              <a:t>C2C platforms provide both an </a:t>
            </a:r>
            <a:r>
              <a:rPr lang="en-US" sz="1300" b="0" dirty="0">
                <a:solidFill>
                  <a:schemeClr val="accent5">
                    <a:lumMod val="75000"/>
                  </a:schemeClr>
                </a:solidFill>
              </a:rPr>
              <a:t>affordable repair services to individuals </a:t>
            </a:r>
            <a:r>
              <a:rPr lang="en-US" sz="1300" b="0" dirty="0"/>
              <a:t>and a </a:t>
            </a:r>
            <a:r>
              <a:rPr lang="en-US" sz="1300" b="0" dirty="0">
                <a:solidFill>
                  <a:schemeClr val="accent5">
                    <a:lumMod val="75000"/>
                  </a:schemeClr>
                </a:solidFill>
              </a:rPr>
              <a:t>convenient additional revenue source</a:t>
            </a:r>
            <a:r>
              <a:rPr lang="en-US" sz="1300" b="0" dirty="0"/>
              <a:t> to jobbers but </a:t>
            </a:r>
            <a:r>
              <a:rPr lang="en-US" sz="1300" b="0" dirty="0">
                <a:solidFill>
                  <a:schemeClr val="accent5">
                    <a:lumMod val="75000"/>
                  </a:schemeClr>
                </a:solidFill>
              </a:rPr>
              <a:t>still struggle to be profitable </a:t>
            </a:r>
          </a:p>
        </p:txBody>
      </p:sp>
      <p:sp>
        <p:nvSpPr>
          <p:cNvPr id="3" name="Rectangle 2">
            <a:extLst>
              <a:ext uri="{FF2B5EF4-FFF2-40B4-BE49-F238E27FC236}">
                <a16:creationId xmlns:a16="http://schemas.microsoft.com/office/drawing/2014/main" id="{DD2E96F6-2E57-4675-BC16-4DA440530E35}"/>
              </a:ext>
            </a:extLst>
          </p:cNvPr>
          <p:cNvSpPr/>
          <p:nvPr/>
        </p:nvSpPr>
        <p:spPr>
          <a:xfrm>
            <a:off x="1727766" y="2722496"/>
            <a:ext cx="3686670" cy="599934"/>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Clr>
                <a:schemeClr val="tx1"/>
              </a:buClr>
              <a:buFont typeface="Arial" panose="020B0604020202020204" pitchFamily="34" charset="0"/>
              <a:buChar char="•"/>
            </a:pPr>
            <a:r>
              <a:rPr lang="en-US" sz="1000" dirty="0">
                <a:solidFill>
                  <a:schemeClr val="accent5">
                    <a:lumMod val="75000"/>
                  </a:schemeClr>
                </a:solidFill>
              </a:rPr>
              <a:t>Affordable</a:t>
            </a:r>
            <a:r>
              <a:rPr lang="en-US" sz="1000" dirty="0">
                <a:solidFill>
                  <a:schemeClr val="tx1"/>
                </a:solidFill>
              </a:rPr>
              <a:t> services</a:t>
            </a:r>
          </a:p>
          <a:p>
            <a:pPr marL="171450" indent="-171450">
              <a:buFont typeface="Arial" panose="020B0604020202020204" pitchFamily="34" charset="0"/>
              <a:buChar char="•"/>
            </a:pPr>
            <a:r>
              <a:rPr lang="en-US" sz="1000" dirty="0">
                <a:solidFill>
                  <a:schemeClr val="tx1"/>
                </a:solidFill>
              </a:rPr>
              <a:t>Access to a pool of ‘jobbers’, graded by other clients</a:t>
            </a:r>
          </a:p>
          <a:p>
            <a:pPr marL="171450" indent="-171450">
              <a:buClr>
                <a:schemeClr val="tx1"/>
              </a:buClr>
              <a:buFont typeface="Arial" panose="020B0604020202020204" pitchFamily="34" charset="0"/>
              <a:buChar char="•"/>
            </a:pPr>
            <a:r>
              <a:rPr lang="en-US" sz="1000" dirty="0">
                <a:solidFill>
                  <a:schemeClr val="accent5">
                    <a:lumMod val="75000"/>
                  </a:schemeClr>
                </a:solidFill>
              </a:rPr>
              <a:t>Insurance</a:t>
            </a:r>
            <a:r>
              <a:rPr lang="en-US" sz="1000" dirty="0">
                <a:solidFill>
                  <a:schemeClr val="tx1"/>
                </a:solidFill>
              </a:rPr>
              <a:t> provided by platform</a:t>
            </a:r>
          </a:p>
        </p:txBody>
      </p:sp>
      <p:sp>
        <p:nvSpPr>
          <p:cNvPr id="4" name="Rectangle 3">
            <a:extLst>
              <a:ext uri="{FF2B5EF4-FFF2-40B4-BE49-F238E27FC236}">
                <a16:creationId xmlns:a16="http://schemas.microsoft.com/office/drawing/2014/main" id="{3C26708D-8FD1-4162-A79F-E85299ED6CF0}"/>
              </a:ext>
            </a:extLst>
          </p:cNvPr>
          <p:cNvSpPr/>
          <p:nvPr/>
        </p:nvSpPr>
        <p:spPr>
          <a:xfrm>
            <a:off x="1727766" y="3384250"/>
            <a:ext cx="3686670" cy="599933"/>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Clr>
                <a:schemeClr val="tx1"/>
              </a:buClr>
              <a:buFont typeface="Arial" panose="020B0604020202020204" pitchFamily="34" charset="0"/>
              <a:buChar char="•"/>
            </a:pPr>
            <a:r>
              <a:rPr lang="en-US" sz="1000" dirty="0">
                <a:solidFill>
                  <a:schemeClr val="accent5">
                    <a:lumMod val="75000"/>
                  </a:schemeClr>
                </a:solidFill>
              </a:rPr>
              <a:t>Convenient</a:t>
            </a:r>
            <a:r>
              <a:rPr lang="en-US" sz="1000" dirty="0">
                <a:solidFill>
                  <a:schemeClr val="tx1"/>
                </a:solidFill>
              </a:rPr>
              <a:t> jobs</a:t>
            </a:r>
          </a:p>
          <a:p>
            <a:pPr marL="171450" indent="-171450">
              <a:buClr>
                <a:schemeClr val="tx1"/>
              </a:buClr>
              <a:buFont typeface="Arial" panose="020B0604020202020204" pitchFamily="34" charset="0"/>
              <a:buChar char="•"/>
            </a:pPr>
            <a:r>
              <a:rPr lang="en-US" sz="1000" dirty="0">
                <a:solidFill>
                  <a:schemeClr val="accent5">
                    <a:lumMod val="75000"/>
                  </a:schemeClr>
                </a:solidFill>
              </a:rPr>
              <a:t>Additional revenue </a:t>
            </a:r>
            <a:r>
              <a:rPr lang="en-US" sz="1000" dirty="0">
                <a:solidFill>
                  <a:schemeClr val="tx1"/>
                </a:solidFill>
              </a:rPr>
              <a:t>source </a:t>
            </a:r>
          </a:p>
        </p:txBody>
      </p:sp>
      <p:pic>
        <p:nvPicPr>
          <p:cNvPr id="6" name="Image 5">
            <a:extLst>
              <a:ext uri="{FF2B5EF4-FFF2-40B4-BE49-F238E27FC236}">
                <a16:creationId xmlns:a16="http://schemas.microsoft.com/office/drawing/2014/main" id="{98B6C7F1-1A02-4E4F-AF93-B00330E0FB6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776372" y="1246816"/>
            <a:ext cx="778148" cy="92507"/>
          </a:xfrm>
          <a:prstGeom prst="rect">
            <a:avLst/>
          </a:prstGeom>
        </p:spPr>
      </p:pic>
      <p:pic>
        <p:nvPicPr>
          <p:cNvPr id="7" name="Image 6">
            <a:extLst>
              <a:ext uri="{FF2B5EF4-FFF2-40B4-BE49-F238E27FC236}">
                <a16:creationId xmlns:a16="http://schemas.microsoft.com/office/drawing/2014/main" id="{81B8B4A0-F743-4E3B-94C7-FAD070AFA6EA}"/>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566426" y="1169271"/>
            <a:ext cx="773146" cy="224081"/>
          </a:xfrm>
          <a:prstGeom prst="rect">
            <a:avLst/>
          </a:prstGeom>
        </p:spPr>
      </p:pic>
      <p:sp>
        <p:nvSpPr>
          <p:cNvPr id="8" name="Rectangle 7">
            <a:extLst>
              <a:ext uri="{FF2B5EF4-FFF2-40B4-BE49-F238E27FC236}">
                <a16:creationId xmlns:a16="http://schemas.microsoft.com/office/drawing/2014/main" id="{A6B52ADE-C6C9-45C2-843E-F5D6B61A9114}"/>
              </a:ext>
            </a:extLst>
          </p:cNvPr>
          <p:cNvSpPr/>
          <p:nvPr/>
        </p:nvSpPr>
        <p:spPr>
          <a:xfrm>
            <a:off x="1727766" y="4042058"/>
            <a:ext cx="3686671" cy="1601530"/>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1450" indent="-171450">
              <a:buClr>
                <a:schemeClr val="tx1"/>
              </a:buClr>
              <a:buFont typeface="Arial" panose="020B0604020202020204" pitchFamily="34" charset="0"/>
              <a:buChar char="•"/>
            </a:pPr>
            <a:r>
              <a:rPr lang="en-US" sz="1000" dirty="0">
                <a:solidFill>
                  <a:schemeClr val="tx1"/>
                </a:solidFill>
              </a:rPr>
              <a:t>Many service providers try to </a:t>
            </a:r>
            <a:r>
              <a:rPr lang="en-US" sz="1000" dirty="0">
                <a:solidFill>
                  <a:schemeClr val="accent5">
                    <a:lumMod val="75000"/>
                  </a:schemeClr>
                </a:solidFill>
              </a:rPr>
              <a:t>bypass the platform </a:t>
            </a:r>
            <a:r>
              <a:rPr lang="en-US" sz="1000" dirty="0">
                <a:solidFill>
                  <a:schemeClr val="tx1"/>
                </a:solidFill>
              </a:rPr>
              <a:t>fee</a:t>
            </a:r>
          </a:p>
          <a:p>
            <a:pPr marL="171450" indent="-171450">
              <a:buClr>
                <a:schemeClr val="tx1"/>
              </a:buClr>
              <a:buFont typeface="Arial" panose="020B0604020202020204" pitchFamily="34" charset="0"/>
              <a:buChar char="•"/>
            </a:pPr>
            <a:r>
              <a:rPr lang="en-US" sz="1000" dirty="0">
                <a:solidFill>
                  <a:schemeClr val="accent5">
                    <a:lumMod val="75000"/>
                  </a:schemeClr>
                </a:solidFill>
              </a:rPr>
              <a:t>Hard to ensure quality service</a:t>
            </a:r>
            <a:r>
              <a:rPr lang="en-US" sz="1000" dirty="0">
                <a:solidFill>
                  <a:srgbClr val="009DB0"/>
                </a:solidFill>
              </a:rPr>
              <a:t> </a:t>
            </a:r>
            <a:r>
              <a:rPr lang="en-US" sz="1000" dirty="0">
                <a:solidFill>
                  <a:schemeClr val="tx1"/>
                </a:solidFill>
              </a:rPr>
              <a:t>from jobbers</a:t>
            </a:r>
          </a:p>
          <a:p>
            <a:pPr marL="171450" indent="-171450">
              <a:buClr>
                <a:schemeClr val="tx1"/>
              </a:buClr>
              <a:buFont typeface="Arial" panose="020B0604020202020204" pitchFamily="34" charset="0"/>
              <a:buChar char="•"/>
            </a:pPr>
            <a:r>
              <a:rPr lang="en-US" sz="1000" dirty="0">
                <a:solidFill>
                  <a:schemeClr val="accent5">
                    <a:lumMod val="75000"/>
                  </a:schemeClr>
                </a:solidFill>
              </a:rPr>
              <a:t>Low profitability</a:t>
            </a:r>
          </a:p>
          <a:p>
            <a:pPr marL="361950" lvl="1" indent="-171450">
              <a:buFont typeface="Courier New" panose="02070309020205020404" pitchFamily="49" charset="0"/>
              <a:buChar char="o"/>
            </a:pPr>
            <a:r>
              <a:rPr lang="en-US" sz="1000" dirty="0">
                <a:solidFill>
                  <a:schemeClr val="tx1"/>
                </a:solidFill>
              </a:rPr>
              <a:t>High volume needed to reach profitability</a:t>
            </a:r>
          </a:p>
          <a:p>
            <a:pPr marL="361950" lvl="1" indent="-171450">
              <a:buFont typeface="Courier New" panose="02070309020205020404" pitchFamily="49" charset="0"/>
              <a:buChar char="o"/>
            </a:pPr>
            <a:r>
              <a:rPr lang="en-US" sz="1000" dirty="0">
                <a:solidFill>
                  <a:schemeClr val="tx1"/>
                </a:solidFill>
              </a:rPr>
              <a:t>High acquisition cost of jobbers and clients</a:t>
            </a:r>
          </a:p>
          <a:p>
            <a:pPr marL="361950" lvl="1" indent="-171450">
              <a:buFont typeface="Courier New" panose="02070309020205020404" pitchFamily="49" charset="0"/>
              <a:buChar char="o"/>
            </a:pPr>
            <a:r>
              <a:rPr lang="en-US" sz="1000" dirty="0">
                <a:solidFill>
                  <a:schemeClr val="tx1"/>
                </a:solidFill>
              </a:rPr>
              <a:t>Many platforms therefore partnered with big companies: </a:t>
            </a:r>
          </a:p>
        </p:txBody>
      </p:sp>
      <p:sp>
        <p:nvSpPr>
          <p:cNvPr id="9" name="Rectangle 8">
            <a:extLst>
              <a:ext uri="{FF2B5EF4-FFF2-40B4-BE49-F238E27FC236}">
                <a16:creationId xmlns:a16="http://schemas.microsoft.com/office/drawing/2014/main" id="{8F0D622A-5573-4746-8AB0-56CBA48208B1}"/>
              </a:ext>
            </a:extLst>
          </p:cNvPr>
          <p:cNvSpPr/>
          <p:nvPr/>
        </p:nvSpPr>
        <p:spPr>
          <a:xfrm>
            <a:off x="1727766" y="1473531"/>
            <a:ext cx="3686671" cy="415499"/>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Clr>
                <a:schemeClr val="tx1"/>
              </a:buClr>
              <a:buFont typeface="Arial" panose="020B0604020202020204" pitchFamily="34" charset="0"/>
              <a:buChar char="•"/>
            </a:pPr>
            <a:r>
              <a:rPr lang="en-US" sz="1000" dirty="0">
                <a:solidFill>
                  <a:schemeClr val="tx1"/>
                </a:solidFill>
              </a:rPr>
              <a:t>DIY and small punctual repairs </a:t>
            </a:r>
          </a:p>
        </p:txBody>
      </p:sp>
      <p:sp>
        <p:nvSpPr>
          <p:cNvPr id="10" name="Rectangle 9">
            <a:extLst>
              <a:ext uri="{FF2B5EF4-FFF2-40B4-BE49-F238E27FC236}">
                <a16:creationId xmlns:a16="http://schemas.microsoft.com/office/drawing/2014/main" id="{D6CBEC82-D509-43A2-8044-DFD9FF7838D4}"/>
              </a:ext>
            </a:extLst>
          </p:cNvPr>
          <p:cNvSpPr/>
          <p:nvPr/>
        </p:nvSpPr>
        <p:spPr>
          <a:xfrm>
            <a:off x="368065" y="2717645"/>
            <a:ext cx="1117098" cy="599934"/>
          </a:xfrm>
          <a:prstGeom prst="rect">
            <a:avLst/>
          </a:prstGeom>
          <a:solidFill>
            <a:schemeClr val="accent5"/>
          </a:solidFill>
          <a:ln w="127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Value proposition for demand side</a:t>
            </a:r>
          </a:p>
        </p:txBody>
      </p:sp>
      <p:sp>
        <p:nvSpPr>
          <p:cNvPr id="11" name="Rectangle 10">
            <a:extLst>
              <a:ext uri="{FF2B5EF4-FFF2-40B4-BE49-F238E27FC236}">
                <a16:creationId xmlns:a16="http://schemas.microsoft.com/office/drawing/2014/main" id="{94D1F405-16AC-4E70-9A21-B8DC490952C1}"/>
              </a:ext>
            </a:extLst>
          </p:cNvPr>
          <p:cNvSpPr/>
          <p:nvPr/>
        </p:nvSpPr>
        <p:spPr>
          <a:xfrm>
            <a:off x="368065" y="3378620"/>
            <a:ext cx="1117098" cy="599933"/>
          </a:xfrm>
          <a:prstGeom prst="rect">
            <a:avLst/>
          </a:prstGeom>
          <a:solidFill>
            <a:schemeClr val="accent5"/>
          </a:solidFill>
          <a:ln w="127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Value proposition for supply side</a:t>
            </a:r>
          </a:p>
        </p:txBody>
      </p:sp>
      <p:sp>
        <p:nvSpPr>
          <p:cNvPr id="12" name="Rectangle 11">
            <a:extLst>
              <a:ext uri="{FF2B5EF4-FFF2-40B4-BE49-F238E27FC236}">
                <a16:creationId xmlns:a16="http://schemas.microsoft.com/office/drawing/2014/main" id="{52AD597C-357C-41FE-8444-653952863F47}"/>
              </a:ext>
            </a:extLst>
          </p:cNvPr>
          <p:cNvSpPr/>
          <p:nvPr/>
        </p:nvSpPr>
        <p:spPr>
          <a:xfrm>
            <a:off x="368065" y="2332721"/>
            <a:ext cx="1117098" cy="327107"/>
          </a:xfrm>
          <a:prstGeom prst="rect">
            <a:avLst/>
          </a:prstGeom>
          <a:solidFill>
            <a:schemeClr val="accent5"/>
          </a:solidFill>
          <a:ln w="127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Business model</a:t>
            </a:r>
          </a:p>
        </p:txBody>
      </p:sp>
      <p:sp>
        <p:nvSpPr>
          <p:cNvPr id="13" name="Rectangle 12">
            <a:extLst>
              <a:ext uri="{FF2B5EF4-FFF2-40B4-BE49-F238E27FC236}">
                <a16:creationId xmlns:a16="http://schemas.microsoft.com/office/drawing/2014/main" id="{911F5F24-D734-4C10-9BA6-47F05CD2E240}"/>
              </a:ext>
            </a:extLst>
          </p:cNvPr>
          <p:cNvSpPr/>
          <p:nvPr/>
        </p:nvSpPr>
        <p:spPr>
          <a:xfrm>
            <a:off x="368065" y="4039594"/>
            <a:ext cx="1117098" cy="1601532"/>
          </a:xfrm>
          <a:prstGeom prst="rect">
            <a:avLst/>
          </a:prstGeom>
          <a:solidFill>
            <a:schemeClr val="accent5"/>
          </a:solidFill>
          <a:ln w="127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Model limits</a:t>
            </a:r>
          </a:p>
        </p:txBody>
      </p:sp>
      <p:sp>
        <p:nvSpPr>
          <p:cNvPr id="14" name="Rectangle 13">
            <a:extLst>
              <a:ext uri="{FF2B5EF4-FFF2-40B4-BE49-F238E27FC236}">
                <a16:creationId xmlns:a16="http://schemas.microsoft.com/office/drawing/2014/main" id="{9847F5CB-BDE3-498E-940B-8F44B0358F12}"/>
              </a:ext>
            </a:extLst>
          </p:cNvPr>
          <p:cNvSpPr/>
          <p:nvPr/>
        </p:nvSpPr>
        <p:spPr>
          <a:xfrm>
            <a:off x="368065" y="1474555"/>
            <a:ext cx="1117099" cy="415499"/>
          </a:xfrm>
          <a:prstGeom prst="rect">
            <a:avLst/>
          </a:prstGeom>
          <a:solidFill>
            <a:schemeClr val="accent5"/>
          </a:solidFill>
          <a:ln w="127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Nature of intervention</a:t>
            </a:r>
          </a:p>
        </p:txBody>
      </p:sp>
      <p:sp>
        <p:nvSpPr>
          <p:cNvPr id="15" name="ZoneTexte 14">
            <a:extLst>
              <a:ext uri="{FF2B5EF4-FFF2-40B4-BE49-F238E27FC236}">
                <a16:creationId xmlns:a16="http://schemas.microsoft.com/office/drawing/2014/main" id="{4E709C52-37C3-45B2-AB0F-69DA749EA359}"/>
              </a:ext>
            </a:extLst>
          </p:cNvPr>
          <p:cNvSpPr txBox="1"/>
          <p:nvPr/>
        </p:nvSpPr>
        <p:spPr>
          <a:xfrm>
            <a:off x="191231" y="1153042"/>
            <a:ext cx="1470769" cy="246221"/>
          </a:xfrm>
          <a:prstGeom prst="rect">
            <a:avLst/>
          </a:prstGeom>
          <a:noFill/>
        </p:spPr>
        <p:txBody>
          <a:bodyPr wrap="square" rtlCol="0">
            <a:spAutoFit/>
          </a:bodyPr>
          <a:lstStyle/>
          <a:p>
            <a:pPr algn="ctr"/>
            <a:r>
              <a:rPr lang="en-US" sz="1000" i="1" dirty="0"/>
              <a:t>Example of players</a:t>
            </a:r>
          </a:p>
        </p:txBody>
      </p:sp>
      <p:sp>
        <p:nvSpPr>
          <p:cNvPr id="26" name="Rectangle 25">
            <a:extLst>
              <a:ext uri="{FF2B5EF4-FFF2-40B4-BE49-F238E27FC236}">
                <a16:creationId xmlns:a16="http://schemas.microsoft.com/office/drawing/2014/main" id="{D3DE6BE8-F4EB-4250-A1AC-CAE093D62085}"/>
              </a:ext>
            </a:extLst>
          </p:cNvPr>
          <p:cNvSpPr/>
          <p:nvPr/>
        </p:nvSpPr>
        <p:spPr>
          <a:xfrm>
            <a:off x="1727766" y="2329297"/>
            <a:ext cx="3686671" cy="327107"/>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Commission (</a:t>
            </a:r>
            <a:r>
              <a:rPr lang="en-US" sz="1000" dirty="0">
                <a:solidFill>
                  <a:schemeClr val="accent5">
                    <a:lumMod val="75000"/>
                  </a:schemeClr>
                </a:solidFill>
              </a:rPr>
              <a:t>10%-30% </a:t>
            </a:r>
            <a:r>
              <a:rPr lang="en-US" sz="1000" dirty="0">
                <a:solidFill>
                  <a:schemeClr val="tx1"/>
                </a:solidFill>
              </a:rPr>
              <a:t>commission range) or subscription for jobbers</a:t>
            </a:r>
          </a:p>
        </p:txBody>
      </p:sp>
      <p:sp>
        <p:nvSpPr>
          <p:cNvPr id="39" name="Rectangle 38">
            <a:extLst>
              <a:ext uri="{FF2B5EF4-FFF2-40B4-BE49-F238E27FC236}">
                <a16:creationId xmlns:a16="http://schemas.microsoft.com/office/drawing/2014/main" id="{5D40534F-3F1E-4C03-929E-AA7F8DCD307B}"/>
              </a:ext>
            </a:extLst>
          </p:cNvPr>
          <p:cNvSpPr/>
          <p:nvPr/>
        </p:nvSpPr>
        <p:spPr bwMode="auto">
          <a:xfrm>
            <a:off x="368064" y="5698154"/>
            <a:ext cx="1117098" cy="415082"/>
          </a:xfrm>
          <a:prstGeom prst="rect">
            <a:avLst/>
          </a:prstGeom>
          <a:solidFill>
            <a:srgbClr val="F2F2F2"/>
          </a:solidFill>
          <a:ln w="9525" cap="flat" cmpd="sng" algn="ctr">
            <a:solidFill>
              <a:srgbClr val="F2F2F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179388" marR="0" indent="-1588" algn="ctr" defTabSz="914400" rtl="0" eaLnBrk="1" fontAlgn="base" latinLnBrk="0" hangingPunct="1">
              <a:lnSpc>
                <a:spcPct val="100000"/>
              </a:lnSpc>
              <a:spcBef>
                <a:spcPct val="0"/>
              </a:spcBef>
              <a:spcAft>
                <a:spcPct val="0"/>
              </a:spcAft>
              <a:buClrTx/>
              <a:buSzTx/>
              <a:buFontTx/>
              <a:buNone/>
              <a:tabLst>
                <a:tab pos="179388" algn="l"/>
              </a:tabLst>
            </a:pPr>
            <a:r>
              <a:rPr lang="en-US" sz="900" b="1" dirty="0">
                <a:solidFill>
                  <a:srgbClr val="009DB0"/>
                </a:solidFill>
                <a:latin typeface="+mj-lt"/>
              </a:rPr>
              <a:t>Key Take-aways</a:t>
            </a:r>
            <a:endParaRPr kumimoji="0" lang="en-US" sz="900" b="1" i="0" u="none" strike="noStrike" cap="none" normalizeH="0" baseline="0" dirty="0">
              <a:ln>
                <a:noFill/>
              </a:ln>
              <a:solidFill>
                <a:srgbClr val="009DB0"/>
              </a:solidFill>
              <a:effectLst/>
              <a:latin typeface="+mj-lt"/>
            </a:endParaRPr>
          </a:p>
        </p:txBody>
      </p:sp>
      <p:sp>
        <p:nvSpPr>
          <p:cNvPr id="40" name="Rectangle 39">
            <a:extLst>
              <a:ext uri="{FF2B5EF4-FFF2-40B4-BE49-F238E27FC236}">
                <a16:creationId xmlns:a16="http://schemas.microsoft.com/office/drawing/2014/main" id="{99AF67C3-160C-4177-9C17-3461D134EEE4}"/>
              </a:ext>
            </a:extLst>
          </p:cNvPr>
          <p:cNvSpPr/>
          <p:nvPr/>
        </p:nvSpPr>
        <p:spPr bwMode="auto">
          <a:xfrm>
            <a:off x="1727765" y="5691384"/>
            <a:ext cx="7977635" cy="458212"/>
          </a:xfrm>
          <a:prstGeom prst="rect">
            <a:avLst/>
          </a:prstGeom>
          <a:no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171450" indent="-171450">
              <a:lnSpc>
                <a:spcPts val="900"/>
              </a:lnSpc>
              <a:buClr>
                <a:schemeClr val="tx1"/>
              </a:buClr>
              <a:buFont typeface="Arial" panose="020B0604020202020204" pitchFamily="34" charset="0"/>
              <a:buChar char="•"/>
            </a:pPr>
            <a:r>
              <a:rPr lang="en-US" sz="1000" dirty="0"/>
              <a:t>In spite of having a multi-billion euros market to address, jobbing platforms </a:t>
            </a:r>
            <a:r>
              <a:rPr lang="en-US" sz="1000" dirty="0">
                <a:solidFill>
                  <a:schemeClr val="accent5">
                    <a:lumMod val="75000"/>
                  </a:schemeClr>
                </a:solidFill>
              </a:rPr>
              <a:t>struggle to find a profitable business model</a:t>
            </a:r>
            <a:r>
              <a:rPr lang="en-US" sz="1000" dirty="0"/>
              <a:t> in an industry where volume is key, leading to many players relying on big retailers to acquire clients  </a:t>
            </a:r>
          </a:p>
        </p:txBody>
      </p:sp>
      <p:sp>
        <p:nvSpPr>
          <p:cNvPr id="41" name="Triangle isocèle 30">
            <a:extLst>
              <a:ext uri="{FF2B5EF4-FFF2-40B4-BE49-F238E27FC236}">
                <a16:creationId xmlns:a16="http://schemas.microsoft.com/office/drawing/2014/main" id="{E1A159BC-0828-460F-B383-CA6B6D4FA551}"/>
              </a:ext>
            </a:extLst>
          </p:cNvPr>
          <p:cNvSpPr/>
          <p:nvPr/>
        </p:nvSpPr>
        <p:spPr bwMode="auto">
          <a:xfrm rot="5400000">
            <a:off x="242308" y="5823476"/>
            <a:ext cx="413390" cy="161879"/>
          </a:xfrm>
          <a:prstGeom prst="triangle">
            <a:avLst/>
          </a:prstGeom>
          <a:solidFill>
            <a:srgbClr val="009DB0"/>
          </a:solidFill>
          <a:ln w="9525" cap="flat" cmpd="sng" algn="ctr">
            <a:solidFill>
              <a:srgbClr val="009DB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50" b="0" i="0" u="none" strike="noStrike" cap="none" normalizeH="0" baseline="0" dirty="0">
              <a:ln>
                <a:noFill/>
              </a:ln>
              <a:solidFill>
                <a:schemeClr val="tx1"/>
              </a:solidFill>
              <a:effectLst/>
              <a:latin typeface="+mj-lt"/>
            </a:endParaRPr>
          </a:p>
        </p:txBody>
      </p:sp>
      <p:sp>
        <p:nvSpPr>
          <p:cNvPr id="42" name="ZoneTexte 29">
            <a:extLst>
              <a:ext uri="{FF2B5EF4-FFF2-40B4-BE49-F238E27FC236}">
                <a16:creationId xmlns:a16="http://schemas.microsoft.com/office/drawing/2014/main" id="{B55D48E5-96AE-4404-9E04-DBD77B7488EA}"/>
              </a:ext>
            </a:extLst>
          </p:cNvPr>
          <p:cNvSpPr txBox="1"/>
          <p:nvPr/>
        </p:nvSpPr>
        <p:spPr>
          <a:xfrm>
            <a:off x="5777346" y="4522411"/>
            <a:ext cx="3709929" cy="920173"/>
          </a:xfrm>
          <a:prstGeom prst="rect">
            <a:avLst/>
          </a:prstGeom>
          <a:noFill/>
        </p:spPr>
        <p:txBody>
          <a:bodyPr wrap="square" lIns="36000" rIns="36000">
            <a:noAutofit/>
          </a:bodyPr>
          <a:lstStyle/>
          <a:p>
            <a:pPr marL="95250">
              <a:spcAft>
                <a:spcPts val="300"/>
              </a:spcAft>
              <a:buClr>
                <a:schemeClr val="tx1"/>
              </a:buClr>
              <a:defRPr/>
            </a:pPr>
            <a:r>
              <a:rPr lang="en-US" sz="1000" dirty="0">
                <a:latin typeface="+mj-lt"/>
              </a:rPr>
              <a:t>“</a:t>
            </a:r>
            <a:r>
              <a:rPr lang="en-US" sz="1000" i="1" dirty="0" err="1">
                <a:latin typeface="+mj-lt"/>
              </a:rPr>
              <a:t>Stootie</a:t>
            </a:r>
            <a:r>
              <a:rPr lang="en-US" sz="1000" i="1" dirty="0">
                <a:latin typeface="+mj-lt"/>
              </a:rPr>
              <a:t> went bankrupt by spending </a:t>
            </a:r>
            <a:r>
              <a:rPr lang="en-US" sz="1000" i="1" dirty="0">
                <a:solidFill>
                  <a:schemeClr val="accent5">
                    <a:lumMod val="75000"/>
                  </a:schemeClr>
                </a:solidFill>
                <a:latin typeface="+mj-lt"/>
              </a:rPr>
              <a:t>too much money on client acquisition</a:t>
            </a:r>
            <a:r>
              <a:rPr lang="en-US" sz="1000" i="1" dirty="0">
                <a:latin typeface="+mj-lt"/>
              </a:rPr>
              <a:t>, while </a:t>
            </a:r>
            <a:r>
              <a:rPr lang="en-US" sz="1000" i="1" dirty="0" err="1">
                <a:latin typeface="+mj-lt"/>
              </a:rPr>
              <a:t>Frizbiz</a:t>
            </a:r>
            <a:r>
              <a:rPr lang="en-US" sz="1000" i="1" dirty="0">
                <a:latin typeface="+mj-lt"/>
              </a:rPr>
              <a:t> went out of business by </a:t>
            </a:r>
            <a:r>
              <a:rPr lang="en-US" sz="1000" i="1" dirty="0">
                <a:solidFill>
                  <a:schemeClr val="accent5">
                    <a:lumMod val="75000"/>
                  </a:schemeClr>
                </a:solidFill>
                <a:latin typeface="+mj-lt"/>
              </a:rPr>
              <a:t>investing too much in recruiting reliable professional jobbers</a:t>
            </a:r>
            <a:r>
              <a:rPr lang="en-US" sz="1000" i="1" dirty="0">
                <a:latin typeface="+mj-lt"/>
              </a:rPr>
              <a:t> for its Leroy-Merlin partnership” </a:t>
            </a:r>
          </a:p>
          <a:p>
            <a:pPr marL="95250" algn="r">
              <a:spcAft>
                <a:spcPts val="300"/>
              </a:spcAft>
              <a:buClr>
                <a:schemeClr val="tx1"/>
              </a:buClr>
              <a:defRPr/>
            </a:pPr>
            <a:r>
              <a:rPr lang="en-US" sz="1000" dirty="0">
                <a:latin typeface="+mj-lt"/>
              </a:rPr>
              <a:t>– </a:t>
            </a:r>
            <a:r>
              <a:rPr lang="en-US" sz="1000" dirty="0">
                <a:solidFill>
                  <a:schemeClr val="tx2"/>
                </a:solidFill>
                <a:latin typeface="+mj-lt"/>
              </a:rPr>
              <a:t>Former business developer at </a:t>
            </a:r>
            <a:r>
              <a:rPr lang="en-US" sz="1000" dirty="0" err="1">
                <a:solidFill>
                  <a:schemeClr val="tx2"/>
                </a:solidFill>
                <a:latin typeface="+mj-lt"/>
              </a:rPr>
              <a:t>Frizbiz</a:t>
            </a:r>
            <a:endParaRPr lang="en-US" sz="1000" dirty="0">
              <a:solidFill>
                <a:schemeClr val="tx2"/>
              </a:solidFill>
              <a:latin typeface="+mj-lt"/>
            </a:endParaRPr>
          </a:p>
        </p:txBody>
      </p:sp>
      <p:grpSp>
        <p:nvGrpSpPr>
          <p:cNvPr id="50" name="Group 49">
            <a:extLst>
              <a:ext uri="{FF2B5EF4-FFF2-40B4-BE49-F238E27FC236}">
                <a16:creationId xmlns:a16="http://schemas.microsoft.com/office/drawing/2014/main" id="{F388446E-C298-4979-A01F-5E334E1A0382}"/>
              </a:ext>
            </a:extLst>
          </p:cNvPr>
          <p:cNvGrpSpPr/>
          <p:nvPr/>
        </p:nvGrpSpPr>
        <p:grpSpPr>
          <a:xfrm>
            <a:off x="3019330" y="5364843"/>
            <a:ext cx="1169485" cy="215471"/>
            <a:chOff x="7794949" y="5250274"/>
            <a:chExt cx="1415076" cy="260720"/>
          </a:xfrm>
        </p:grpSpPr>
        <p:pic>
          <p:nvPicPr>
            <p:cNvPr id="44" name="Picture 18" descr="Le service de montage TaskRabbit - IKEA">
              <a:extLst>
                <a:ext uri="{FF2B5EF4-FFF2-40B4-BE49-F238E27FC236}">
                  <a16:creationId xmlns:a16="http://schemas.microsoft.com/office/drawing/2014/main" id="{0A325A74-023D-46EA-A9C3-413AEFE1D221}"/>
                </a:ext>
              </a:extLst>
            </p:cNvPr>
            <p:cNvPicPr>
              <a:picLocks noChangeAspect="1" noChangeArrowheads="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794949" y="5252862"/>
              <a:ext cx="499437" cy="255545"/>
            </a:xfrm>
            <a:prstGeom prst="rect">
              <a:avLst/>
            </a:prstGeom>
            <a:noFill/>
            <a:extLst>
              <a:ext uri="{909E8E84-426E-40DD-AFC4-6F175D3DCCD1}">
                <a14:hiddenFill xmlns:a14="http://schemas.microsoft.com/office/drawing/2010/main">
                  <a:solidFill>
                    <a:srgbClr val="FFFFFF"/>
                  </a:solidFill>
                </a14:hiddenFill>
              </a:ext>
            </a:extLst>
          </p:spPr>
        </p:pic>
        <p:pic>
          <p:nvPicPr>
            <p:cNvPr id="88067" name="Picture 3">
              <a:extLst>
                <a:ext uri="{FF2B5EF4-FFF2-40B4-BE49-F238E27FC236}">
                  <a16:creationId xmlns:a16="http://schemas.microsoft.com/office/drawing/2014/main" id="{B26816C7-1A1F-4AFC-8270-F02E6999E485}"/>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571162" y="5255449"/>
              <a:ext cx="638863" cy="255545"/>
            </a:xfrm>
            <a:prstGeom prst="rect">
              <a:avLst/>
            </a:prstGeom>
            <a:noFill/>
            <a:extLst>
              <a:ext uri="{909E8E84-426E-40DD-AFC4-6F175D3DCCD1}">
                <a14:hiddenFill xmlns:a14="http://schemas.microsoft.com/office/drawing/2010/main">
                  <a:solidFill>
                    <a:srgbClr val="FFFFFF"/>
                  </a:solidFill>
                </a14:hiddenFill>
              </a:ext>
            </a:extLst>
          </p:spPr>
        </p:pic>
        <p:sp>
          <p:nvSpPr>
            <p:cNvPr id="25" name="Multiplication Sign 24">
              <a:extLst>
                <a:ext uri="{FF2B5EF4-FFF2-40B4-BE49-F238E27FC236}">
                  <a16:creationId xmlns:a16="http://schemas.microsoft.com/office/drawing/2014/main" id="{D0893839-FCA8-44A2-9EE6-AB39ECB9D8B7}"/>
                </a:ext>
              </a:extLst>
            </p:cNvPr>
            <p:cNvSpPr/>
            <p:nvPr/>
          </p:nvSpPr>
          <p:spPr>
            <a:xfrm>
              <a:off x="8305913" y="5250274"/>
              <a:ext cx="257427" cy="255545"/>
            </a:xfrm>
            <a:prstGeom prst="mathMultiply">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Arial" panose="020B0604020202020204" pitchFamily="34" charset="0"/>
                <a:buChar char="•"/>
              </a:pPr>
              <a:endParaRPr lang="en-US" sz="1000" dirty="0">
                <a:solidFill>
                  <a:schemeClr val="tx1"/>
                </a:solidFill>
              </a:endParaRPr>
            </a:p>
          </p:txBody>
        </p:sp>
      </p:grpSp>
      <p:grpSp>
        <p:nvGrpSpPr>
          <p:cNvPr id="52" name="Group 51">
            <a:extLst>
              <a:ext uri="{FF2B5EF4-FFF2-40B4-BE49-F238E27FC236}">
                <a16:creationId xmlns:a16="http://schemas.microsoft.com/office/drawing/2014/main" id="{F8306809-2252-4561-924E-7A12F0736BBC}"/>
              </a:ext>
            </a:extLst>
          </p:cNvPr>
          <p:cNvGrpSpPr/>
          <p:nvPr/>
        </p:nvGrpSpPr>
        <p:grpSpPr>
          <a:xfrm>
            <a:off x="2634258" y="1144609"/>
            <a:ext cx="1735055" cy="211195"/>
            <a:chOff x="2618242" y="1394657"/>
            <a:chExt cx="1735055" cy="211195"/>
          </a:xfrm>
        </p:grpSpPr>
        <p:pic>
          <p:nvPicPr>
            <p:cNvPr id="33" name="Picture 4" descr="Fonctionnement de Frizbiz">
              <a:extLst>
                <a:ext uri="{FF2B5EF4-FFF2-40B4-BE49-F238E27FC236}">
                  <a16:creationId xmlns:a16="http://schemas.microsoft.com/office/drawing/2014/main" id="{A153A7D3-2DC8-4908-A53B-63CADB918584}"/>
                </a:ext>
              </a:extLst>
            </p:cNvPr>
            <p:cNvPicPr>
              <a:picLocks noChangeAspect="1" noChangeArrowheads="1"/>
            </p:cNvPicPr>
            <p:nvPr/>
          </p:nvPicPr>
          <p:blipFill rotWithShape="1">
            <a:blip r:embed="rId10" cstate="print">
              <a:clrChange>
                <a:clrFrom>
                  <a:srgbClr val="FFFFFF"/>
                </a:clrFrom>
                <a:clrTo>
                  <a:srgbClr val="FFFFFF">
                    <a:alpha val="0"/>
                  </a:srgbClr>
                </a:clrTo>
              </a:clrChange>
              <a:extLst>
                <a:ext uri="{28A0092B-C50C-407E-A947-70E740481C1C}">
                  <a14:useLocalDpi xmlns:a14="http://schemas.microsoft.com/office/drawing/2010/main" val="0"/>
                </a:ext>
              </a:extLst>
            </a:blip>
            <a:srcRect l="14970" t="32122" r="14858" b="34924"/>
            <a:stretch/>
          </p:blipFill>
          <p:spPr bwMode="auto">
            <a:xfrm>
              <a:off x="3275646" y="1456207"/>
              <a:ext cx="525586" cy="148866"/>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6" descr="Stootie — Wikipédia">
              <a:extLst>
                <a:ext uri="{FF2B5EF4-FFF2-40B4-BE49-F238E27FC236}">
                  <a16:creationId xmlns:a16="http://schemas.microsoft.com/office/drawing/2014/main" id="{31A82F11-C4E8-4233-B0AF-5285F2A4F3D8}"/>
                </a:ext>
              </a:extLst>
            </p:cNvPr>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l="20735" t="33804" r="21001" b="38182"/>
            <a:stretch/>
          </p:blipFill>
          <p:spPr bwMode="auto">
            <a:xfrm>
              <a:off x="2618242" y="1471439"/>
              <a:ext cx="500887" cy="118855"/>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18" descr="Le service de montage TaskRabbit - IKEA">
              <a:extLst>
                <a:ext uri="{FF2B5EF4-FFF2-40B4-BE49-F238E27FC236}">
                  <a16:creationId xmlns:a16="http://schemas.microsoft.com/office/drawing/2014/main" id="{25342309-128D-4EA5-B3FE-26D55385ADED}"/>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940539" y="1394657"/>
              <a:ext cx="412758" cy="211195"/>
            </a:xfrm>
            <a:prstGeom prst="rect">
              <a:avLst/>
            </a:prstGeom>
            <a:noFill/>
            <a:extLst>
              <a:ext uri="{909E8E84-426E-40DD-AFC4-6F175D3DCCD1}">
                <a14:hiddenFill xmlns:a14="http://schemas.microsoft.com/office/drawing/2010/main">
                  <a:solidFill>
                    <a:srgbClr val="FFFFFF"/>
                  </a:solidFill>
                </a14:hiddenFill>
              </a:ext>
            </a:extLst>
          </p:spPr>
        </p:pic>
      </p:grpSp>
      <p:sp>
        <p:nvSpPr>
          <p:cNvPr id="57" name="ZoneTexte 29">
            <a:extLst>
              <a:ext uri="{FF2B5EF4-FFF2-40B4-BE49-F238E27FC236}">
                <a16:creationId xmlns:a16="http://schemas.microsoft.com/office/drawing/2014/main" id="{1C30E004-DFA6-45BF-A5E8-2C530ABCBF9D}"/>
              </a:ext>
            </a:extLst>
          </p:cNvPr>
          <p:cNvSpPr txBox="1"/>
          <p:nvPr/>
        </p:nvSpPr>
        <p:spPr>
          <a:xfrm>
            <a:off x="5784162" y="2831672"/>
            <a:ext cx="3709930" cy="688193"/>
          </a:xfrm>
          <a:prstGeom prst="rect">
            <a:avLst/>
          </a:prstGeom>
          <a:noFill/>
        </p:spPr>
        <p:txBody>
          <a:bodyPr wrap="square" lIns="36000" rIns="36000">
            <a:noAutofit/>
          </a:bodyPr>
          <a:lstStyle/>
          <a:p>
            <a:pPr marL="95250">
              <a:spcAft>
                <a:spcPts val="300"/>
              </a:spcAft>
              <a:buClr>
                <a:schemeClr val="tx1"/>
              </a:buClr>
              <a:defRPr/>
            </a:pPr>
            <a:r>
              <a:rPr lang="en-US" sz="1000" dirty="0">
                <a:latin typeface="+mj-lt"/>
              </a:rPr>
              <a:t>“</a:t>
            </a:r>
            <a:r>
              <a:rPr lang="en-US" sz="1000" i="1" dirty="0">
                <a:latin typeface="+mj-lt"/>
              </a:rPr>
              <a:t>The jobbing platforms address about </a:t>
            </a:r>
            <a:r>
              <a:rPr lang="en-US" sz="1000" i="1" dirty="0">
                <a:solidFill>
                  <a:schemeClr val="accent5">
                    <a:lumMod val="75000"/>
                  </a:schemeClr>
                </a:solidFill>
                <a:latin typeface="+mj-lt"/>
              </a:rPr>
              <a:t>5-10% </a:t>
            </a:r>
            <a:r>
              <a:rPr lang="en-US" sz="1000" i="1" dirty="0">
                <a:latin typeface="+mj-lt"/>
              </a:rPr>
              <a:t>of the €70b </a:t>
            </a:r>
            <a:r>
              <a:rPr lang="en-US" sz="1000" i="1" dirty="0">
                <a:solidFill>
                  <a:schemeClr val="accent5">
                    <a:lumMod val="75000"/>
                  </a:schemeClr>
                </a:solidFill>
                <a:latin typeface="+mj-lt"/>
              </a:rPr>
              <a:t>home maintenance and renovation market </a:t>
            </a:r>
            <a:r>
              <a:rPr lang="en-US" sz="1000" i="1" dirty="0">
                <a:latin typeface="+mj-lt"/>
              </a:rPr>
              <a:t>in France through small repairs and short-term jobs” </a:t>
            </a:r>
          </a:p>
          <a:p>
            <a:pPr marL="95250" algn="r">
              <a:spcAft>
                <a:spcPts val="300"/>
              </a:spcAft>
              <a:buClr>
                <a:schemeClr val="tx1"/>
              </a:buClr>
              <a:defRPr/>
            </a:pPr>
            <a:r>
              <a:rPr lang="en-US" sz="1000" dirty="0">
                <a:latin typeface="+mj-lt"/>
              </a:rPr>
              <a:t>– </a:t>
            </a:r>
            <a:r>
              <a:rPr lang="en-US" sz="1000" dirty="0">
                <a:solidFill>
                  <a:schemeClr val="tx2"/>
                </a:solidFill>
                <a:latin typeface="+mj-lt"/>
              </a:rPr>
              <a:t>Former CMO at Travaux.com</a:t>
            </a:r>
          </a:p>
        </p:txBody>
      </p:sp>
      <p:sp>
        <p:nvSpPr>
          <p:cNvPr id="66" name="ZoneTexte 29">
            <a:extLst>
              <a:ext uri="{FF2B5EF4-FFF2-40B4-BE49-F238E27FC236}">
                <a16:creationId xmlns:a16="http://schemas.microsoft.com/office/drawing/2014/main" id="{C6A8EA40-B6D5-497D-9B6D-39FDC84D3A91}"/>
              </a:ext>
            </a:extLst>
          </p:cNvPr>
          <p:cNvSpPr txBox="1"/>
          <p:nvPr/>
        </p:nvSpPr>
        <p:spPr>
          <a:xfrm>
            <a:off x="5777346" y="3655890"/>
            <a:ext cx="3709930" cy="730495"/>
          </a:xfrm>
          <a:prstGeom prst="rect">
            <a:avLst/>
          </a:prstGeom>
          <a:noFill/>
        </p:spPr>
        <p:txBody>
          <a:bodyPr wrap="square" lIns="36000" rIns="36000">
            <a:noAutofit/>
          </a:bodyPr>
          <a:lstStyle/>
          <a:p>
            <a:pPr marL="95250">
              <a:spcAft>
                <a:spcPts val="300"/>
              </a:spcAft>
              <a:buClr>
                <a:schemeClr val="tx1"/>
              </a:buClr>
              <a:defRPr/>
            </a:pPr>
            <a:r>
              <a:rPr lang="en-US" sz="1000" dirty="0">
                <a:latin typeface="+mj-lt"/>
              </a:rPr>
              <a:t>“</a:t>
            </a:r>
            <a:r>
              <a:rPr lang="en-US" sz="1000" i="1" dirty="0">
                <a:latin typeface="+mj-lt"/>
              </a:rPr>
              <a:t>You would need high volumes to have enough trusted reviews on your jobbers. Particularly in the renovation industry where </a:t>
            </a:r>
            <a:r>
              <a:rPr lang="en-US" sz="1000" i="1" dirty="0">
                <a:solidFill>
                  <a:schemeClr val="accent5">
                    <a:lumMod val="75000"/>
                  </a:schemeClr>
                </a:solidFill>
                <a:latin typeface="+mj-lt"/>
              </a:rPr>
              <a:t>the guarantee of quality is the keystone of our business</a:t>
            </a:r>
            <a:r>
              <a:rPr lang="en-US" sz="1000" i="1" dirty="0">
                <a:latin typeface="+mj-lt"/>
              </a:rPr>
              <a:t>.</a:t>
            </a:r>
            <a:r>
              <a:rPr lang="en-US" sz="1000" dirty="0">
                <a:latin typeface="+mj-lt"/>
              </a:rPr>
              <a:t>” </a:t>
            </a:r>
          </a:p>
          <a:p>
            <a:pPr marL="95250" algn="r">
              <a:spcAft>
                <a:spcPts val="300"/>
              </a:spcAft>
              <a:buClr>
                <a:schemeClr val="tx1"/>
              </a:buClr>
              <a:defRPr/>
            </a:pPr>
            <a:r>
              <a:rPr lang="en-US" sz="1000" dirty="0">
                <a:latin typeface="+mj-lt"/>
              </a:rPr>
              <a:t>– </a:t>
            </a:r>
            <a:r>
              <a:rPr lang="en-US" sz="1000" dirty="0">
                <a:solidFill>
                  <a:schemeClr val="tx2"/>
                </a:solidFill>
                <a:latin typeface="+mj-lt"/>
              </a:rPr>
              <a:t>CEO at Sedgwick France</a:t>
            </a:r>
          </a:p>
        </p:txBody>
      </p:sp>
      <p:cxnSp>
        <p:nvCxnSpPr>
          <p:cNvPr id="67" name="Connecteur droit 66">
            <a:extLst>
              <a:ext uri="{FF2B5EF4-FFF2-40B4-BE49-F238E27FC236}">
                <a16:creationId xmlns:a16="http://schemas.microsoft.com/office/drawing/2014/main" id="{0DC92907-243D-4C95-97D3-E57F3927EEEA}"/>
              </a:ext>
            </a:extLst>
          </p:cNvPr>
          <p:cNvCxnSpPr>
            <a:cxnSpLocks/>
          </p:cNvCxnSpPr>
          <p:nvPr/>
        </p:nvCxnSpPr>
        <p:spPr bwMode="auto">
          <a:xfrm>
            <a:off x="171973" y="1000523"/>
            <a:ext cx="9477068" cy="0"/>
          </a:xfrm>
          <a:prstGeom prst="line">
            <a:avLst/>
          </a:prstGeom>
          <a:solidFill>
            <a:schemeClr val="accent1"/>
          </a:solidFill>
          <a:ln w="9525" cap="flat" cmpd="sng" algn="ctr">
            <a:solidFill>
              <a:srgbClr val="009DB0"/>
            </a:solidFill>
            <a:prstDash val="solid"/>
            <a:round/>
            <a:headEnd type="none" w="med" len="med"/>
            <a:tailEnd type="none" w="med" len="med"/>
          </a:ln>
          <a:effectLst/>
        </p:spPr>
      </p:cxnSp>
      <p:sp>
        <p:nvSpPr>
          <p:cNvPr id="68" name="Rectangle 67">
            <a:extLst>
              <a:ext uri="{FF2B5EF4-FFF2-40B4-BE49-F238E27FC236}">
                <a16:creationId xmlns:a16="http://schemas.microsoft.com/office/drawing/2014/main" id="{B3FDAE9B-6237-4D44-9C56-6C2ABE08C1C5}"/>
              </a:ext>
            </a:extLst>
          </p:cNvPr>
          <p:cNvSpPr/>
          <p:nvPr/>
        </p:nvSpPr>
        <p:spPr>
          <a:xfrm>
            <a:off x="2751959" y="892802"/>
            <a:ext cx="3983112" cy="215444"/>
          </a:xfrm>
          <a:prstGeom prst="rect">
            <a:avLst/>
          </a:prstGeom>
          <a:solidFill>
            <a:schemeClr val="bg1"/>
          </a:solidFill>
        </p:spPr>
        <p:txBody>
          <a:bodyPr wrap="square" lIns="108000" rIns="0" bIns="0" anchor="ctr">
            <a:spAutoFit/>
          </a:bodyPr>
          <a:lstStyle/>
          <a:p>
            <a:pPr algn="ctr"/>
            <a:r>
              <a:rPr lang="en-US" sz="1100" b="1" dirty="0">
                <a:solidFill>
                  <a:srgbClr val="009DB0"/>
                </a:solidFill>
                <a:latin typeface="+mj-lt"/>
              </a:rPr>
              <a:t>Overview of C2C platforms’ model and limits</a:t>
            </a:r>
          </a:p>
        </p:txBody>
      </p:sp>
      <p:sp>
        <p:nvSpPr>
          <p:cNvPr id="69" name="Rectangle 68">
            <a:extLst>
              <a:ext uri="{FF2B5EF4-FFF2-40B4-BE49-F238E27FC236}">
                <a16:creationId xmlns:a16="http://schemas.microsoft.com/office/drawing/2014/main" id="{C19101E2-49D4-4D57-84DB-BD95186C2384}"/>
              </a:ext>
            </a:extLst>
          </p:cNvPr>
          <p:cNvSpPr/>
          <p:nvPr/>
        </p:nvSpPr>
        <p:spPr>
          <a:xfrm>
            <a:off x="368065" y="1945647"/>
            <a:ext cx="1117098" cy="327107"/>
          </a:xfrm>
          <a:prstGeom prst="rect">
            <a:avLst/>
          </a:prstGeom>
          <a:solidFill>
            <a:schemeClr val="accent5"/>
          </a:solidFill>
          <a:ln w="127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Key platform metrics</a:t>
            </a:r>
          </a:p>
        </p:txBody>
      </p:sp>
      <p:sp>
        <p:nvSpPr>
          <p:cNvPr id="70" name="Rectangle 69">
            <a:extLst>
              <a:ext uri="{FF2B5EF4-FFF2-40B4-BE49-F238E27FC236}">
                <a16:creationId xmlns:a16="http://schemas.microsoft.com/office/drawing/2014/main" id="{E7F54798-5D30-4D44-9892-860B1F1097BA}"/>
              </a:ext>
            </a:extLst>
          </p:cNvPr>
          <p:cNvSpPr/>
          <p:nvPr/>
        </p:nvSpPr>
        <p:spPr>
          <a:xfrm>
            <a:off x="1727766" y="1941341"/>
            <a:ext cx="3686671" cy="327107"/>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Arial" panose="020B0604020202020204" pitchFamily="34" charset="0"/>
              <a:buChar char="•"/>
            </a:pPr>
            <a:r>
              <a:rPr lang="en-US" sz="1000" dirty="0">
                <a:solidFill>
                  <a:schemeClr val="tx1"/>
                </a:solidFill>
              </a:rPr>
              <a:t>Rather young: average of </a:t>
            </a:r>
            <a:r>
              <a:rPr lang="en-US" sz="1000" dirty="0">
                <a:solidFill>
                  <a:schemeClr val="accent5">
                    <a:lumMod val="75000"/>
                  </a:schemeClr>
                </a:solidFill>
              </a:rPr>
              <a:t>8 years of activity</a:t>
            </a:r>
          </a:p>
          <a:p>
            <a:pPr marL="171450" indent="-171450" algn="l">
              <a:buFont typeface="Arial" panose="020B0604020202020204" pitchFamily="34" charset="0"/>
              <a:buChar char="•"/>
            </a:pPr>
            <a:r>
              <a:rPr lang="en-US" sz="1000" dirty="0">
                <a:solidFill>
                  <a:schemeClr val="tx1"/>
                </a:solidFill>
              </a:rPr>
              <a:t>Rather small: </a:t>
            </a:r>
            <a:r>
              <a:rPr lang="en-US" sz="1000" dirty="0">
                <a:solidFill>
                  <a:schemeClr val="accent5">
                    <a:lumMod val="75000"/>
                  </a:schemeClr>
                </a:solidFill>
              </a:rPr>
              <a:t>~40 FTEs</a:t>
            </a:r>
          </a:p>
        </p:txBody>
      </p:sp>
      <p:sp>
        <p:nvSpPr>
          <p:cNvPr id="72" name="ZoneTexte 29">
            <a:extLst>
              <a:ext uri="{FF2B5EF4-FFF2-40B4-BE49-F238E27FC236}">
                <a16:creationId xmlns:a16="http://schemas.microsoft.com/office/drawing/2014/main" id="{38D55508-C45D-4729-9781-105E4D6EE81A}"/>
              </a:ext>
            </a:extLst>
          </p:cNvPr>
          <p:cNvSpPr txBox="1"/>
          <p:nvPr/>
        </p:nvSpPr>
        <p:spPr>
          <a:xfrm>
            <a:off x="5777346" y="1346073"/>
            <a:ext cx="3709930" cy="606774"/>
          </a:xfrm>
          <a:prstGeom prst="rect">
            <a:avLst/>
          </a:prstGeom>
          <a:noFill/>
        </p:spPr>
        <p:txBody>
          <a:bodyPr wrap="square" lIns="36000" rIns="36000">
            <a:noAutofit/>
          </a:bodyPr>
          <a:lstStyle/>
          <a:p>
            <a:pPr marL="95250">
              <a:spcAft>
                <a:spcPts val="300"/>
              </a:spcAft>
              <a:buClr>
                <a:schemeClr val="tx1"/>
              </a:buClr>
              <a:defRPr/>
            </a:pPr>
            <a:r>
              <a:rPr lang="en-US" sz="1000" dirty="0">
                <a:latin typeface="+mj-lt"/>
              </a:rPr>
              <a:t>“</a:t>
            </a:r>
            <a:r>
              <a:rPr lang="en-US" sz="1000" i="1" dirty="0">
                <a:latin typeface="+mj-lt"/>
              </a:rPr>
              <a:t>The average job at </a:t>
            </a:r>
            <a:r>
              <a:rPr lang="en-US" sz="1000" i="1" dirty="0" err="1">
                <a:latin typeface="+mj-lt"/>
              </a:rPr>
              <a:t>Frizbiz</a:t>
            </a:r>
            <a:r>
              <a:rPr lang="en-US" sz="1000" i="1" dirty="0">
                <a:latin typeface="+mj-lt"/>
              </a:rPr>
              <a:t> amounted to about </a:t>
            </a:r>
            <a:r>
              <a:rPr lang="en-US" sz="1000" i="1" dirty="0">
                <a:solidFill>
                  <a:schemeClr val="accent5">
                    <a:lumMod val="75000"/>
                  </a:schemeClr>
                </a:solidFill>
                <a:latin typeface="+mj-lt"/>
              </a:rPr>
              <a:t>100€ to 400 €</a:t>
            </a:r>
            <a:r>
              <a:rPr lang="en-US" sz="1000" i="1" dirty="0">
                <a:latin typeface="+mj-lt"/>
              </a:rPr>
              <a:t>”</a:t>
            </a:r>
            <a:endParaRPr lang="en-US" sz="1000" dirty="0">
              <a:highlight>
                <a:srgbClr val="FFFF00"/>
              </a:highlight>
              <a:latin typeface="+mj-lt"/>
            </a:endParaRPr>
          </a:p>
          <a:p>
            <a:pPr marL="95250" algn="r">
              <a:spcAft>
                <a:spcPts val="300"/>
              </a:spcAft>
              <a:buClr>
                <a:schemeClr val="tx1"/>
              </a:buClr>
              <a:defRPr/>
            </a:pPr>
            <a:r>
              <a:rPr lang="en-US" sz="1000" dirty="0">
                <a:latin typeface="+mj-lt"/>
              </a:rPr>
              <a:t>– </a:t>
            </a:r>
            <a:r>
              <a:rPr lang="en-US" sz="1000" dirty="0">
                <a:solidFill>
                  <a:schemeClr val="tx2"/>
                </a:solidFill>
                <a:latin typeface="+mj-lt"/>
              </a:rPr>
              <a:t>Former business developer at </a:t>
            </a:r>
            <a:r>
              <a:rPr lang="en-US" sz="1000" dirty="0" err="1">
                <a:solidFill>
                  <a:schemeClr val="tx2"/>
                </a:solidFill>
                <a:latin typeface="+mj-lt"/>
              </a:rPr>
              <a:t>Frizbiz</a:t>
            </a:r>
            <a:endParaRPr lang="en-US" sz="1000" dirty="0">
              <a:solidFill>
                <a:schemeClr val="tx2"/>
              </a:solidFill>
              <a:highlight>
                <a:srgbClr val="FFFF00"/>
              </a:highlight>
              <a:latin typeface="+mj-lt"/>
            </a:endParaRPr>
          </a:p>
        </p:txBody>
      </p:sp>
      <p:grpSp>
        <p:nvGrpSpPr>
          <p:cNvPr id="47" name="Group 46">
            <a:extLst>
              <a:ext uri="{FF2B5EF4-FFF2-40B4-BE49-F238E27FC236}">
                <a16:creationId xmlns:a16="http://schemas.microsoft.com/office/drawing/2014/main" id="{2702740D-A5AE-454B-83E7-24470E6AD469}"/>
              </a:ext>
            </a:extLst>
          </p:cNvPr>
          <p:cNvGrpSpPr/>
          <p:nvPr/>
        </p:nvGrpSpPr>
        <p:grpSpPr>
          <a:xfrm>
            <a:off x="1716332" y="5343084"/>
            <a:ext cx="1273035" cy="258988"/>
            <a:chOff x="1732007" y="5593525"/>
            <a:chExt cx="1273035" cy="258988"/>
          </a:xfrm>
        </p:grpSpPr>
        <p:pic>
          <p:nvPicPr>
            <p:cNvPr id="43" name="Image 71">
              <a:extLst>
                <a:ext uri="{FF2B5EF4-FFF2-40B4-BE49-F238E27FC236}">
                  <a16:creationId xmlns:a16="http://schemas.microsoft.com/office/drawing/2014/main" id="{F21AD3DA-7168-479A-AB89-0DD327BDE071}"/>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732007" y="5649236"/>
              <a:ext cx="638964" cy="185190"/>
            </a:xfrm>
            <a:prstGeom prst="rect">
              <a:avLst/>
            </a:prstGeom>
          </p:spPr>
        </p:pic>
        <p:sp>
          <p:nvSpPr>
            <p:cNvPr id="49" name="Multiplication Sign 48">
              <a:extLst>
                <a:ext uri="{FF2B5EF4-FFF2-40B4-BE49-F238E27FC236}">
                  <a16:creationId xmlns:a16="http://schemas.microsoft.com/office/drawing/2014/main" id="{DCA24736-C921-4820-BD41-3BB3642FD803}"/>
                </a:ext>
              </a:extLst>
            </p:cNvPr>
            <p:cNvSpPr/>
            <p:nvPr/>
          </p:nvSpPr>
          <p:spPr>
            <a:xfrm>
              <a:off x="2300683" y="5641320"/>
              <a:ext cx="212750" cy="211193"/>
            </a:xfrm>
            <a:prstGeom prst="mathMultiply">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Arial" panose="020B0604020202020204" pitchFamily="34" charset="0"/>
                <a:buChar char="•"/>
              </a:pPr>
              <a:endParaRPr lang="en-US" sz="1000" dirty="0">
                <a:solidFill>
                  <a:schemeClr val="tx1"/>
                </a:solidFill>
              </a:endParaRPr>
            </a:p>
          </p:txBody>
        </p:sp>
        <p:grpSp>
          <p:nvGrpSpPr>
            <p:cNvPr id="36" name="Group 35">
              <a:extLst>
                <a:ext uri="{FF2B5EF4-FFF2-40B4-BE49-F238E27FC236}">
                  <a16:creationId xmlns:a16="http://schemas.microsoft.com/office/drawing/2014/main" id="{4EA6E6E7-394C-4C3A-ABC1-9EAFF44EDFCF}"/>
                </a:ext>
              </a:extLst>
            </p:cNvPr>
            <p:cNvGrpSpPr/>
            <p:nvPr/>
          </p:nvGrpSpPr>
          <p:grpSpPr>
            <a:xfrm>
              <a:off x="2477056" y="5593525"/>
              <a:ext cx="527986" cy="254113"/>
              <a:chOff x="6557156" y="5219865"/>
              <a:chExt cx="638863" cy="307477"/>
            </a:xfrm>
          </p:grpSpPr>
          <p:pic>
            <p:nvPicPr>
              <p:cNvPr id="88069" name="Picture 5">
                <a:extLst>
                  <a:ext uri="{FF2B5EF4-FFF2-40B4-BE49-F238E27FC236}">
                    <a16:creationId xmlns:a16="http://schemas.microsoft.com/office/drawing/2014/main" id="{86FB438A-AAAB-4DE3-9D89-C708C62D927C}"/>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6557156" y="5219865"/>
                <a:ext cx="638863" cy="110777"/>
              </a:xfrm>
              <a:prstGeom prst="rect">
                <a:avLst/>
              </a:prstGeom>
              <a:noFill/>
              <a:extLst>
                <a:ext uri="{909E8E84-426E-40DD-AFC4-6F175D3DCCD1}">
                  <a14:hiddenFill xmlns:a14="http://schemas.microsoft.com/office/drawing/2010/main">
                    <a:solidFill>
                      <a:srgbClr val="FFFFFF"/>
                    </a:solidFill>
                  </a14:hiddenFill>
                </a:ext>
              </a:extLst>
            </p:spPr>
          </p:pic>
          <p:pic>
            <p:nvPicPr>
              <p:cNvPr id="88071" name="Picture 7" descr="Brico Dépôt — Wikipédia">
                <a:extLst>
                  <a:ext uri="{FF2B5EF4-FFF2-40B4-BE49-F238E27FC236}">
                    <a16:creationId xmlns:a16="http://schemas.microsoft.com/office/drawing/2014/main" id="{82E8B422-D467-4C64-A077-5F0BF2344665}"/>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6722129" y="5339169"/>
                <a:ext cx="308918" cy="188173"/>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45" name="Group 44">
            <a:extLst>
              <a:ext uri="{FF2B5EF4-FFF2-40B4-BE49-F238E27FC236}">
                <a16:creationId xmlns:a16="http://schemas.microsoft.com/office/drawing/2014/main" id="{0222398B-C9F6-4E75-A19A-1D889F5DCD8A}"/>
              </a:ext>
            </a:extLst>
          </p:cNvPr>
          <p:cNvGrpSpPr/>
          <p:nvPr/>
        </p:nvGrpSpPr>
        <p:grpSpPr>
          <a:xfrm>
            <a:off x="4281468" y="5366982"/>
            <a:ext cx="1123620" cy="211193"/>
            <a:chOff x="4281478" y="5625911"/>
            <a:chExt cx="1123620" cy="211193"/>
          </a:xfrm>
        </p:grpSpPr>
        <p:pic>
          <p:nvPicPr>
            <p:cNvPr id="110594" name="Picture 2" descr="Hellocasa, premier site français de travaux, à Lille – Nordmag">
              <a:extLst>
                <a:ext uri="{FF2B5EF4-FFF2-40B4-BE49-F238E27FC236}">
                  <a16:creationId xmlns:a16="http://schemas.microsoft.com/office/drawing/2014/main" id="{39EC15D0-975F-4C09-8F58-977C31C050D5}"/>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4797334" y="5667955"/>
              <a:ext cx="607764" cy="127104"/>
            </a:xfrm>
            <a:prstGeom prst="rect">
              <a:avLst/>
            </a:prstGeom>
            <a:noFill/>
            <a:extLst>
              <a:ext uri="{909E8E84-426E-40DD-AFC4-6F175D3DCCD1}">
                <a14:hiddenFill xmlns:a14="http://schemas.microsoft.com/office/drawing/2010/main">
                  <a:solidFill>
                    <a:srgbClr val="FFFFFF"/>
                  </a:solidFill>
                </a14:hiddenFill>
              </a:ext>
            </a:extLst>
          </p:spPr>
        </p:pic>
        <p:sp>
          <p:nvSpPr>
            <p:cNvPr id="65" name="Multiplication Sign 64">
              <a:extLst>
                <a:ext uri="{FF2B5EF4-FFF2-40B4-BE49-F238E27FC236}">
                  <a16:creationId xmlns:a16="http://schemas.microsoft.com/office/drawing/2014/main" id="{63BC922A-E119-45ED-AD41-4AA3DB639CCA}"/>
                </a:ext>
              </a:extLst>
            </p:cNvPr>
            <p:cNvSpPr/>
            <p:nvPr/>
          </p:nvSpPr>
          <p:spPr>
            <a:xfrm>
              <a:off x="4588565" y="5625911"/>
              <a:ext cx="212750" cy="211193"/>
            </a:xfrm>
            <a:prstGeom prst="mathMultiply">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Arial" panose="020B0604020202020204" pitchFamily="34" charset="0"/>
                <a:buChar char="•"/>
              </a:pPr>
              <a:endParaRPr lang="en-US" sz="1000" dirty="0">
                <a:solidFill>
                  <a:schemeClr val="tx1"/>
                </a:solidFill>
              </a:endParaRPr>
            </a:p>
          </p:txBody>
        </p:sp>
        <p:pic>
          <p:nvPicPr>
            <p:cNvPr id="110598" name="Picture 6" descr="EDF pro : offres d'électricité et de gaz et contact pour les entreprises">
              <a:extLst>
                <a:ext uri="{FF2B5EF4-FFF2-40B4-BE49-F238E27FC236}">
                  <a16:creationId xmlns:a16="http://schemas.microsoft.com/office/drawing/2014/main" id="{6AC2BA6D-3C6E-4268-8C66-AD9B1C6F99B9}"/>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4281478" y="5652932"/>
              <a:ext cx="314299" cy="157150"/>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73" name="Straight Connector 72">
            <a:extLst>
              <a:ext uri="{FF2B5EF4-FFF2-40B4-BE49-F238E27FC236}">
                <a16:creationId xmlns:a16="http://schemas.microsoft.com/office/drawing/2014/main" id="{5427BE32-69EB-4B26-B0C8-8389474C3895}"/>
              </a:ext>
            </a:extLst>
          </p:cNvPr>
          <p:cNvCxnSpPr>
            <a:cxnSpLocks/>
          </p:cNvCxnSpPr>
          <p:nvPr/>
        </p:nvCxnSpPr>
        <p:spPr>
          <a:xfrm>
            <a:off x="3001654" y="5331619"/>
            <a:ext cx="0" cy="309507"/>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AFF1C437-E3D6-47F2-9E7A-D29251AFC58C}"/>
              </a:ext>
            </a:extLst>
          </p:cNvPr>
          <p:cNvCxnSpPr>
            <a:cxnSpLocks/>
          </p:cNvCxnSpPr>
          <p:nvPr/>
        </p:nvCxnSpPr>
        <p:spPr>
          <a:xfrm>
            <a:off x="4235141" y="5331619"/>
            <a:ext cx="0" cy="309507"/>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3" name="ZoneTexte 29">
            <a:extLst>
              <a:ext uri="{FF2B5EF4-FFF2-40B4-BE49-F238E27FC236}">
                <a16:creationId xmlns:a16="http://schemas.microsoft.com/office/drawing/2014/main" id="{FEC106FA-F773-4E76-A121-BFA96EB32610}"/>
              </a:ext>
            </a:extLst>
          </p:cNvPr>
          <p:cNvSpPr txBox="1"/>
          <p:nvPr/>
        </p:nvSpPr>
        <p:spPr>
          <a:xfrm>
            <a:off x="5777346" y="2088872"/>
            <a:ext cx="3709930" cy="606774"/>
          </a:xfrm>
          <a:prstGeom prst="rect">
            <a:avLst/>
          </a:prstGeom>
          <a:noFill/>
        </p:spPr>
        <p:txBody>
          <a:bodyPr wrap="square" lIns="36000" rIns="36000">
            <a:noAutofit/>
          </a:bodyPr>
          <a:lstStyle/>
          <a:p>
            <a:pPr marL="95250">
              <a:spcAft>
                <a:spcPts val="300"/>
              </a:spcAft>
              <a:buClr>
                <a:schemeClr val="tx1"/>
              </a:buClr>
              <a:defRPr/>
            </a:pPr>
            <a:r>
              <a:rPr lang="en-US" sz="1000" dirty="0">
                <a:latin typeface="+mj-lt"/>
              </a:rPr>
              <a:t>“</a:t>
            </a:r>
            <a:r>
              <a:rPr lang="en-US" sz="1000" i="1" dirty="0">
                <a:solidFill>
                  <a:schemeClr val="accent5">
                    <a:lumMod val="75000"/>
                  </a:schemeClr>
                </a:solidFill>
                <a:latin typeface="+mj-lt"/>
              </a:rPr>
              <a:t>C2C platforms </a:t>
            </a:r>
            <a:r>
              <a:rPr lang="en-US" sz="1000" i="1" dirty="0">
                <a:latin typeface="+mj-lt"/>
              </a:rPr>
              <a:t>could be an </a:t>
            </a:r>
            <a:r>
              <a:rPr lang="en-US" sz="1000" i="1" dirty="0">
                <a:solidFill>
                  <a:schemeClr val="accent5">
                    <a:lumMod val="75000"/>
                  </a:schemeClr>
                </a:solidFill>
                <a:latin typeface="+mj-lt"/>
              </a:rPr>
              <a:t>interesting additional offer</a:t>
            </a:r>
            <a:r>
              <a:rPr lang="en-US" sz="1000" i="1" dirty="0">
                <a:latin typeface="+mj-lt"/>
              </a:rPr>
              <a:t> for over-the-counter compensation”</a:t>
            </a:r>
            <a:endParaRPr lang="en-US" sz="1000" dirty="0">
              <a:highlight>
                <a:srgbClr val="FFFF00"/>
              </a:highlight>
              <a:latin typeface="+mj-lt"/>
            </a:endParaRPr>
          </a:p>
          <a:p>
            <a:pPr marL="95250" algn="r">
              <a:spcAft>
                <a:spcPts val="300"/>
              </a:spcAft>
              <a:buClr>
                <a:schemeClr val="tx1"/>
              </a:buClr>
              <a:defRPr/>
            </a:pPr>
            <a:r>
              <a:rPr lang="en-US" sz="1000" dirty="0">
                <a:latin typeface="+mj-lt"/>
              </a:rPr>
              <a:t>– </a:t>
            </a:r>
            <a:r>
              <a:rPr lang="en-US" sz="1000" dirty="0">
                <a:solidFill>
                  <a:schemeClr val="tx2"/>
                </a:solidFill>
                <a:latin typeface="+mj-lt"/>
              </a:rPr>
              <a:t>Home Product Manager at Allianz Partners </a:t>
            </a:r>
            <a:endParaRPr lang="en-US" sz="1000" dirty="0">
              <a:solidFill>
                <a:schemeClr val="tx2"/>
              </a:solidFill>
              <a:highlight>
                <a:srgbClr val="FFFF00"/>
              </a:highlight>
              <a:latin typeface="+mj-lt"/>
            </a:endParaRPr>
          </a:p>
        </p:txBody>
      </p:sp>
      <p:sp>
        <p:nvSpPr>
          <p:cNvPr id="64" name="ZoneTexte 99">
            <a:extLst>
              <a:ext uri="{FF2B5EF4-FFF2-40B4-BE49-F238E27FC236}">
                <a16:creationId xmlns:a16="http://schemas.microsoft.com/office/drawing/2014/main" id="{566DDF3C-152B-405E-91B5-BFE3854E9B99}"/>
              </a:ext>
            </a:extLst>
          </p:cNvPr>
          <p:cNvSpPr txBox="1"/>
          <p:nvPr/>
        </p:nvSpPr>
        <p:spPr>
          <a:xfrm>
            <a:off x="8889682" y="586053"/>
            <a:ext cx="1016318" cy="169277"/>
          </a:xfrm>
          <a:prstGeom prst="rect">
            <a:avLst/>
          </a:prstGeom>
          <a:solidFill>
            <a:schemeClr val="bg1"/>
          </a:solidFill>
        </p:spPr>
        <p:txBody>
          <a:bodyPr wrap="square" lIns="144000" rIns="144000" bIns="0" anchor="ctr">
            <a:spAutoFit/>
          </a:bodyPr>
          <a:lstStyle>
            <a:defPPr>
              <a:defRPr lang="fr-FR"/>
            </a:defPPr>
            <a:lvl1pPr algn="ctr">
              <a:defRPr sz="1100" b="1">
                <a:solidFill>
                  <a:srgbClr val="009DB0"/>
                </a:solidFill>
                <a:latin typeface="+mj-lt"/>
              </a:defRPr>
            </a:lvl1pPr>
          </a:lstStyle>
          <a:p>
            <a:pPr marL="0" marR="0" indent="0" algn="ctr" defTabSz="914400" rtl="0" eaLnBrk="1" fontAlgn="base" latinLnBrk="0" hangingPunct="1">
              <a:lnSpc>
                <a:spcPct val="100000"/>
              </a:lnSpc>
              <a:spcBef>
                <a:spcPct val="0"/>
              </a:spcBef>
              <a:spcAft>
                <a:spcPct val="0"/>
              </a:spcAft>
              <a:buClrTx/>
              <a:buSzTx/>
              <a:buFontTx/>
              <a:buNone/>
              <a:tabLst/>
            </a:pPr>
            <a:r>
              <a:rPr lang="en-US" sz="800" i="1" dirty="0"/>
              <a:t>3</a:t>
            </a:r>
            <a:r>
              <a:rPr kumimoji="0" lang="en-US" sz="800" i="1" u="none" strike="noStrike" cap="none" normalizeH="0" baseline="0" dirty="0">
                <a:ln>
                  <a:noFill/>
                </a:ln>
                <a:effectLst/>
                <a:latin typeface="+mj-lt"/>
              </a:rPr>
              <a:t>. </a:t>
            </a:r>
            <a:r>
              <a:rPr lang="en-US" sz="800" i="1" dirty="0"/>
              <a:t>Risk #3</a:t>
            </a:r>
            <a:endParaRPr kumimoji="0" lang="en-US" sz="800" i="1" u="none" strike="noStrike" cap="none" normalizeH="0" baseline="0" dirty="0">
              <a:ln>
                <a:noFill/>
              </a:ln>
              <a:effectLst/>
              <a:latin typeface="+mj-lt"/>
            </a:endParaRPr>
          </a:p>
        </p:txBody>
      </p:sp>
      <p:sp>
        <p:nvSpPr>
          <p:cNvPr id="84" name="Rectangle 83">
            <a:extLst>
              <a:ext uri="{FF2B5EF4-FFF2-40B4-BE49-F238E27FC236}">
                <a16:creationId xmlns:a16="http://schemas.microsoft.com/office/drawing/2014/main" id="{4054EE9B-8E45-40D1-8288-56C20079DF82}"/>
              </a:ext>
            </a:extLst>
          </p:cNvPr>
          <p:cNvSpPr/>
          <p:nvPr/>
        </p:nvSpPr>
        <p:spPr>
          <a:xfrm>
            <a:off x="9034671" y="72798"/>
            <a:ext cx="684094" cy="450621"/>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Arial" panose="020B0604020202020204" pitchFamily="34" charset="0"/>
              <a:buChar char="•"/>
            </a:pPr>
            <a:endParaRPr lang="en-US" sz="1000" dirty="0">
              <a:solidFill>
                <a:schemeClr val="tx1"/>
              </a:solidFill>
            </a:endParaRPr>
          </a:p>
        </p:txBody>
      </p:sp>
      <p:sp>
        <p:nvSpPr>
          <p:cNvPr id="85" name="Rectangle 84">
            <a:extLst>
              <a:ext uri="{FF2B5EF4-FFF2-40B4-BE49-F238E27FC236}">
                <a16:creationId xmlns:a16="http://schemas.microsoft.com/office/drawing/2014/main" id="{4F2CC5AE-1ECD-4C7F-B5BC-7C0C3EAA70FD}"/>
              </a:ext>
            </a:extLst>
          </p:cNvPr>
          <p:cNvSpPr/>
          <p:nvPr/>
        </p:nvSpPr>
        <p:spPr>
          <a:xfrm>
            <a:off x="9112759" y="424396"/>
            <a:ext cx="568370" cy="63914"/>
          </a:xfrm>
          <a:prstGeom prst="rect">
            <a:avLst/>
          </a:prstGeom>
          <a:solidFill>
            <a:schemeClr val="accent5">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Arial" panose="020B0604020202020204" pitchFamily="34" charset="0"/>
              <a:buChar char="•"/>
            </a:pPr>
            <a:endParaRPr lang="en-US" sz="1000" dirty="0">
              <a:solidFill>
                <a:schemeClr val="accent5">
                  <a:lumMod val="20000"/>
                  <a:lumOff val="80000"/>
                </a:schemeClr>
              </a:solidFill>
            </a:endParaRPr>
          </a:p>
        </p:txBody>
      </p:sp>
      <p:sp>
        <p:nvSpPr>
          <p:cNvPr id="86" name="Rectangle 85">
            <a:extLst>
              <a:ext uri="{FF2B5EF4-FFF2-40B4-BE49-F238E27FC236}">
                <a16:creationId xmlns:a16="http://schemas.microsoft.com/office/drawing/2014/main" id="{0EB4F0E5-0360-4090-9486-E155A4293D5C}"/>
              </a:ext>
            </a:extLst>
          </p:cNvPr>
          <p:cNvSpPr/>
          <p:nvPr/>
        </p:nvSpPr>
        <p:spPr>
          <a:xfrm>
            <a:off x="9072308" y="182296"/>
            <a:ext cx="92661" cy="224680"/>
          </a:xfrm>
          <a:prstGeom prst="rect">
            <a:avLst/>
          </a:prstGeom>
          <a:solidFill>
            <a:schemeClr val="accent5">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endParaRPr lang="en-US" sz="1000" dirty="0">
              <a:solidFill>
                <a:schemeClr val="tx1"/>
              </a:solidFill>
            </a:endParaRPr>
          </a:p>
        </p:txBody>
      </p:sp>
      <p:sp>
        <p:nvSpPr>
          <p:cNvPr id="87" name="Rectangle 86">
            <a:extLst>
              <a:ext uri="{FF2B5EF4-FFF2-40B4-BE49-F238E27FC236}">
                <a16:creationId xmlns:a16="http://schemas.microsoft.com/office/drawing/2014/main" id="{E972938D-05F4-4787-A501-7EB8C2A635E3}"/>
              </a:ext>
            </a:extLst>
          </p:cNvPr>
          <p:cNvSpPr/>
          <p:nvPr/>
        </p:nvSpPr>
        <p:spPr>
          <a:xfrm>
            <a:off x="9112759" y="107907"/>
            <a:ext cx="568370" cy="63914"/>
          </a:xfrm>
          <a:prstGeom prst="rect">
            <a:avLst/>
          </a:prstGeom>
          <a:solidFill>
            <a:schemeClr val="accent5">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Arial" panose="020B0604020202020204" pitchFamily="34" charset="0"/>
              <a:buChar char="•"/>
            </a:pPr>
            <a:endParaRPr lang="en-US" sz="1000" dirty="0">
              <a:solidFill>
                <a:schemeClr val="accent5">
                  <a:lumMod val="20000"/>
                  <a:lumOff val="80000"/>
                </a:schemeClr>
              </a:solidFill>
            </a:endParaRPr>
          </a:p>
        </p:txBody>
      </p:sp>
      <p:sp>
        <p:nvSpPr>
          <p:cNvPr id="88" name="Rectangle 87">
            <a:extLst>
              <a:ext uri="{FF2B5EF4-FFF2-40B4-BE49-F238E27FC236}">
                <a16:creationId xmlns:a16="http://schemas.microsoft.com/office/drawing/2014/main" id="{CA26FE7A-62CF-441A-8876-93155FF3E42E}"/>
              </a:ext>
            </a:extLst>
          </p:cNvPr>
          <p:cNvSpPr/>
          <p:nvPr/>
        </p:nvSpPr>
        <p:spPr>
          <a:xfrm>
            <a:off x="9198317" y="212701"/>
            <a:ext cx="150670" cy="163871"/>
          </a:xfrm>
          <a:prstGeom prst="rect">
            <a:avLst/>
          </a:prstGeom>
          <a:solidFill>
            <a:schemeClr val="accent5">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endParaRPr lang="en-US" sz="1000" dirty="0">
              <a:solidFill>
                <a:schemeClr val="tx1"/>
              </a:solidFill>
            </a:endParaRPr>
          </a:p>
        </p:txBody>
      </p:sp>
      <p:sp>
        <p:nvSpPr>
          <p:cNvPr id="89" name="Rectangle 88">
            <a:extLst>
              <a:ext uri="{FF2B5EF4-FFF2-40B4-BE49-F238E27FC236}">
                <a16:creationId xmlns:a16="http://schemas.microsoft.com/office/drawing/2014/main" id="{D21E2756-8745-43D7-8058-14502CF2ADCE}"/>
              </a:ext>
            </a:extLst>
          </p:cNvPr>
          <p:cNvSpPr/>
          <p:nvPr/>
        </p:nvSpPr>
        <p:spPr>
          <a:xfrm>
            <a:off x="9382335" y="212700"/>
            <a:ext cx="298794" cy="163872"/>
          </a:xfrm>
          <a:prstGeom prst="rect">
            <a:avLst/>
          </a:prstGeom>
          <a:solidFill>
            <a:srgbClr val="4BACC6"/>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endParaRPr lang="en-US" sz="1000" dirty="0">
              <a:solidFill>
                <a:schemeClr val="tx1"/>
              </a:solidFill>
            </a:endParaRPr>
          </a:p>
        </p:txBody>
      </p:sp>
      <p:sp>
        <p:nvSpPr>
          <p:cNvPr id="90" name="Rectangle 89">
            <a:extLst>
              <a:ext uri="{FF2B5EF4-FFF2-40B4-BE49-F238E27FC236}">
                <a16:creationId xmlns:a16="http://schemas.microsoft.com/office/drawing/2014/main" id="{F50F646F-5FB0-44EF-8DB6-F985EDBCA99C}"/>
              </a:ext>
            </a:extLst>
          </p:cNvPr>
          <p:cNvSpPr/>
          <p:nvPr/>
        </p:nvSpPr>
        <p:spPr>
          <a:xfrm>
            <a:off x="9405524" y="246921"/>
            <a:ext cx="120750" cy="95431"/>
          </a:xfrm>
          <a:prstGeom prst="rect">
            <a:avLst/>
          </a:prstGeom>
          <a:solidFill>
            <a:srgbClr val="4BACC6"/>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endParaRPr lang="en-US" sz="1000" dirty="0">
              <a:solidFill>
                <a:schemeClr val="tx1"/>
              </a:solidFill>
            </a:endParaRPr>
          </a:p>
        </p:txBody>
      </p:sp>
      <p:sp>
        <p:nvSpPr>
          <p:cNvPr id="91" name="Rectangle 90">
            <a:extLst>
              <a:ext uri="{FF2B5EF4-FFF2-40B4-BE49-F238E27FC236}">
                <a16:creationId xmlns:a16="http://schemas.microsoft.com/office/drawing/2014/main" id="{B2DD806F-1AF8-432C-8F0C-C618F2BDE4CB}"/>
              </a:ext>
            </a:extLst>
          </p:cNvPr>
          <p:cNvSpPr/>
          <p:nvPr/>
        </p:nvSpPr>
        <p:spPr>
          <a:xfrm>
            <a:off x="9537190" y="246921"/>
            <a:ext cx="120750" cy="95431"/>
          </a:xfrm>
          <a:prstGeom prst="rect">
            <a:avLst/>
          </a:prstGeom>
          <a:solidFill>
            <a:srgbClr val="4BACC6"/>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Arial" panose="020B0604020202020204" pitchFamily="34" charset="0"/>
              <a:buChar char="•"/>
            </a:pPr>
            <a:endParaRPr lang="en-US" sz="1000" dirty="0">
              <a:solidFill>
                <a:schemeClr val="tx1"/>
              </a:solidFill>
            </a:endParaRPr>
          </a:p>
        </p:txBody>
      </p:sp>
      <p:sp>
        <p:nvSpPr>
          <p:cNvPr id="62" name="ZoneTexte 8">
            <a:extLst>
              <a:ext uri="{FF2B5EF4-FFF2-40B4-BE49-F238E27FC236}">
                <a16:creationId xmlns:a16="http://schemas.microsoft.com/office/drawing/2014/main" id="{B4DB3DD5-8015-4912-B437-0DA63DBB4290}"/>
              </a:ext>
            </a:extLst>
          </p:cNvPr>
          <p:cNvSpPr txBox="1"/>
          <p:nvPr/>
        </p:nvSpPr>
        <p:spPr>
          <a:xfrm>
            <a:off x="5082823" y="6416616"/>
            <a:ext cx="4635942" cy="215444"/>
          </a:xfrm>
          <a:prstGeom prst="rect">
            <a:avLst/>
          </a:prstGeom>
          <a:noFill/>
        </p:spPr>
        <p:txBody>
          <a:bodyPr wrap="square" rtlCol="0">
            <a:spAutoFit/>
          </a:bodyPr>
          <a:lstStyle/>
          <a:p>
            <a:pPr algn="l"/>
            <a:r>
              <a:rPr lang="en-US" sz="800" i="1" dirty="0">
                <a:solidFill>
                  <a:schemeClr val="bg1"/>
                </a:solidFill>
              </a:rPr>
              <a:t>Sources: eleven research and analysis, expert calls, Fédération </a:t>
            </a:r>
            <a:r>
              <a:rPr lang="en-US" sz="800" i="1" dirty="0" err="1">
                <a:solidFill>
                  <a:schemeClr val="bg1"/>
                </a:solidFill>
              </a:rPr>
              <a:t>Française</a:t>
            </a:r>
            <a:r>
              <a:rPr lang="en-US" sz="800" i="1" dirty="0">
                <a:solidFill>
                  <a:schemeClr val="bg1"/>
                </a:solidFill>
              </a:rPr>
              <a:t> du </a:t>
            </a:r>
            <a:r>
              <a:rPr lang="en-US" sz="800" i="1" dirty="0" err="1">
                <a:solidFill>
                  <a:schemeClr val="bg1"/>
                </a:solidFill>
              </a:rPr>
              <a:t>Bâtiment</a:t>
            </a:r>
            <a:endParaRPr lang="en-US" sz="800" i="1" dirty="0">
              <a:solidFill>
                <a:schemeClr val="bg1"/>
              </a:solidFill>
            </a:endParaRPr>
          </a:p>
        </p:txBody>
      </p:sp>
      <p:pic>
        <p:nvPicPr>
          <p:cNvPr id="71" name="Graphique 51" descr="Loupe avec un remplissage uni">
            <a:extLst>
              <a:ext uri="{FF2B5EF4-FFF2-40B4-BE49-F238E27FC236}">
                <a16:creationId xmlns:a16="http://schemas.microsoft.com/office/drawing/2014/main" id="{420EBBD2-A57E-4F29-BEA7-19D2E58EECD4}"/>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42544" y="189023"/>
            <a:ext cx="441324" cy="441324"/>
          </a:xfrm>
          <a:prstGeom prst="rect">
            <a:avLst/>
          </a:prstGeom>
        </p:spPr>
      </p:pic>
      <p:sp>
        <p:nvSpPr>
          <p:cNvPr id="74" name="TextBox 73">
            <a:extLst>
              <a:ext uri="{FF2B5EF4-FFF2-40B4-BE49-F238E27FC236}">
                <a16:creationId xmlns:a16="http://schemas.microsoft.com/office/drawing/2014/main" id="{9340E5FC-697B-43AC-AAB2-9AA78202819D}"/>
              </a:ext>
            </a:extLst>
          </p:cNvPr>
          <p:cNvSpPr txBox="1"/>
          <p:nvPr/>
        </p:nvSpPr>
        <p:spPr>
          <a:xfrm>
            <a:off x="186682" y="230674"/>
            <a:ext cx="269626" cy="253916"/>
          </a:xfrm>
          <a:prstGeom prst="rect">
            <a:avLst/>
          </a:prstGeom>
          <a:noFill/>
        </p:spPr>
        <p:txBody>
          <a:bodyPr wrap="none" rtlCol="0">
            <a:spAutoFit/>
          </a:bodyPr>
          <a:lstStyle/>
          <a:p>
            <a:pPr algn="l"/>
            <a:r>
              <a:rPr lang="en-US" sz="1050">
                <a:solidFill>
                  <a:srgbClr val="1F497D"/>
                </a:solidFill>
              </a:rPr>
              <a:t>3</a:t>
            </a:r>
            <a:endParaRPr lang="en-US" sz="1050" dirty="0">
              <a:solidFill>
                <a:srgbClr val="1F497D"/>
              </a:solidFill>
            </a:endParaRPr>
          </a:p>
        </p:txBody>
      </p:sp>
    </p:spTree>
    <p:extLst>
      <p:ext uri="{BB962C8B-B14F-4D97-AF65-F5344CB8AC3E}">
        <p14:creationId xmlns:p14="http://schemas.microsoft.com/office/powerpoint/2010/main" val="276559852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Objet 16" hidden="1">
            <a:extLst>
              <a:ext uri="{FF2B5EF4-FFF2-40B4-BE49-F238E27FC236}">
                <a16:creationId xmlns:a16="http://schemas.microsoft.com/office/drawing/2014/main" id="{FF44A7FF-DA1D-48E9-88AF-BFA57A1D74D1}"/>
              </a:ext>
            </a:extLst>
          </p:cNvPr>
          <p:cNvGraphicFramePr>
            <a:graphicFrameLocks noChangeAspect="1"/>
          </p:cNvGraphicFramePr>
          <p:nvPr>
            <p:custDataLst>
              <p:tags r:id="rId1"/>
            </p:custDataLst>
            <p:extLst>
              <p:ext uri="{D42A27DB-BD31-4B8C-83A1-F6EECF244321}">
                <p14:modId xmlns:p14="http://schemas.microsoft.com/office/powerpoint/2010/main" val="106539358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15" imgH="416" progId="TCLayout.ActiveDocument.1">
                  <p:embed/>
                </p:oleObj>
              </mc:Choice>
              <mc:Fallback>
                <p:oleObj name="think-cell Slide" r:id="rId4" imgW="415" imgH="416" progId="TCLayout.ActiveDocument.1">
                  <p:embed/>
                  <p:pic>
                    <p:nvPicPr>
                      <p:cNvPr id="17" name="Objet 16" hidden="1">
                        <a:extLst>
                          <a:ext uri="{FF2B5EF4-FFF2-40B4-BE49-F238E27FC236}">
                            <a16:creationId xmlns:a16="http://schemas.microsoft.com/office/drawing/2014/main" id="{FF44A7FF-DA1D-48E9-88AF-BFA57A1D74D1}"/>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 name="Rectangle 2">
            <a:extLst>
              <a:ext uri="{FF2B5EF4-FFF2-40B4-BE49-F238E27FC236}">
                <a16:creationId xmlns:a16="http://schemas.microsoft.com/office/drawing/2014/main" id="{F2961EB7-FC0B-4AEF-8BF3-7969101BE0A7}"/>
              </a:ext>
            </a:extLst>
          </p:cNvPr>
          <p:cNvSpPr/>
          <p:nvPr/>
        </p:nvSpPr>
        <p:spPr>
          <a:xfrm>
            <a:off x="5017196" y="2974731"/>
            <a:ext cx="4633435" cy="2221109"/>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900" dirty="0">
                <a:solidFill>
                  <a:schemeClr val="accent3">
                    <a:lumMod val="50000"/>
                  </a:schemeClr>
                </a:solidFill>
              </a:rPr>
              <a:t>On-demand renovation platforms</a:t>
            </a:r>
          </a:p>
        </p:txBody>
      </p:sp>
      <p:sp>
        <p:nvSpPr>
          <p:cNvPr id="143" name="Freeform 26">
            <a:extLst>
              <a:ext uri="{FF2B5EF4-FFF2-40B4-BE49-F238E27FC236}">
                <a16:creationId xmlns:a16="http://schemas.microsoft.com/office/drawing/2014/main" id="{E80DD477-BDFC-4F98-989F-3CE2D1133E47}"/>
              </a:ext>
            </a:extLst>
          </p:cNvPr>
          <p:cNvSpPr>
            <a:spLocks noEditPoints="1"/>
          </p:cNvSpPr>
          <p:nvPr/>
        </p:nvSpPr>
        <p:spPr bwMode="auto">
          <a:xfrm>
            <a:off x="6164019" y="3013597"/>
            <a:ext cx="187778" cy="187778"/>
          </a:xfrm>
          <a:custGeom>
            <a:avLst/>
            <a:gdLst>
              <a:gd name="T0" fmla="*/ 56 w 64"/>
              <a:gd name="T1" fmla="*/ 36 h 64"/>
              <a:gd name="T2" fmla="*/ 52 w 64"/>
              <a:gd name="T3" fmla="*/ 38 h 64"/>
              <a:gd name="T4" fmla="*/ 47 w 64"/>
              <a:gd name="T5" fmla="*/ 34 h 64"/>
              <a:gd name="T6" fmla="*/ 48 w 64"/>
              <a:gd name="T7" fmla="*/ 28 h 64"/>
              <a:gd name="T8" fmla="*/ 46 w 64"/>
              <a:gd name="T9" fmla="*/ 21 h 64"/>
              <a:gd name="T10" fmla="*/ 52 w 64"/>
              <a:gd name="T11" fmla="*/ 15 h 64"/>
              <a:gd name="T12" fmla="*/ 56 w 64"/>
              <a:gd name="T13" fmla="*/ 16 h 64"/>
              <a:gd name="T14" fmla="*/ 64 w 64"/>
              <a:gd name="T15" fmla="*/ 8 h 64"/>
              <a:gd name="T16" fmla="*/ 56 w 64"/>
              <a:gd name="T17" fmla="*/ 0 h 64"/>
              <a:gd name="T18" fmla="*/ 48 w 64"/>
              <a:gd name="T19" fmla="*/ 8 h 64"/>
              <a:gd name="T20" fmla="*/ 50 w 64"/>
              <a:gd name="T21" fmla="*/ 12 h 64"/>
              <a:gd name="T22" fmla="*/ 43 w 64"/>
              <a:gd name="T23" fmla="*/ 18 h 64"/>
              <a:gd name="T24" fmla="*/ 36 w 64"/>
              <a:gd name="T25" fmla="*/ 16 h 64"/>
              <a:gd name="T26" fmla="*/ 26 w 64"/>
              <a:gd name="T27" fmla="*/ 22 h 64"/>
              <a:gd name="T28" fmla="*/ 16 w 64"/>
              <a:gd name="T29" fmla="*/ 17 h 64"/>
              <a:gd name="T30" fmla="*/ 16 w 64"/>
              <a:gd name="T31" fmla="*/ 16 h 64"/>
              <a:gd name="T32" fmla="*/ 8 w 64"/>
              <a:gd name="T33" fmla="*/ 8 h 64"/>
              <a:gd name="T34" fmla="*/ 0 w 64"/>
              <a:gd name="T35" fmla="*/ 16 h 64"/>
              <a:gd name="T36" fmla="*/ 8 w 64"/>
              <a:gd name="T37" fmla="*/ 24 h 64"/>
              <a:gd name="T38" fmla="*/ 15 w 64"/>
              <a:gd name="T39" fmla="*/ 21 h 64"/>
              <a:gd name="T40" fmla="*/ 25 w 64"/>
              <a:gd name="T41" fmla="*/ 25 h 64"/>
              <a:gd name="T42" fmla="*/ 24 w 64"/>
              <a:gd name="T43" fmla="*/ 28 h 64"/>
              <a:gd name="T44" fmla="*/ 27 w 64"/>
              <a:gd name="T45" fmla="*/ 35 h 64"/>
              <a:gd name="T46" fmla="*/ 12 w 64"/>
              <a:gd name="T47" fmla="*/ 49 h 64"/>
              <a:gd name="T48" fmla="*/ 8 w 64"/>
              <a:gd name="T49" fmla="*/ 48 h 64"/>
              <a:gd name="T50" fmla="*/ 0 w 64"/>
              <a:gd name="T51" fmla="*/ 56 h 64"/>
              <a:gd name="T52" fmla="*/ 8 w 64"/>
              <a:gd name="T53" fmla="*/ 64 h 64"/>
              <a:gd name="T54" fmla="*/ 16 w 64"/>
              <a:gd name="T55" fmla="*/ 56 h 64"/>
              <a:gd name="T56" fmla="*/ 15 w 64"/>
              <a:gd name="T57" fmla="*/ 52 h 64"/>
              <a:gd name="T58" fmla="*/ 29 w 64"/>
              <a:gd name="T59" fmla="*/ 38 h 64"/>
              <a:gd name="T60" fmla="*/ 34 w 64"/>
              <a:gd name="T61" fmla="*/ 40 h 64"/>
              <a:gd name="T62" fmla="*/ 34 w 64"/>
              <a:gd name="T63" fmla="*/ 48 h 64"/>
              <a:gd name="T64" fmla="*/ 28 w 64"/>
              <a:gd name="T65" fmla="*/ 56 h 64"/>
              <a:gd name="T66" fmla="*/ 36 w 64"/>
              <a:gd name="T67" fmla="*/ 64 h 64"/>
              <a:gd name="T68" fmla="*/ 44 w 64"/>
              <a:gd name="T69" fmla="*/ 56 h 64"/>
              <a:gd name="T70" fmla="*/ 38 w 64"/>
              <a:gd name="T71" fmla="*/ 48 h 64"/>
              <a:gd name="T72" fmla="*/ 38 w 64"/>
              <a:gd name="T73" fmla="*/ 40 h 64"/>
              <a:gd name="T74" fmla="*/ 44 w 64"/>
              <a:gd name="T75" fmla="*/ 37 h 64"/>
              <a:gd name="T76" fmla="*/ 49 w 64"/>
              <a:gd name="T77" fmla="*/ 41 h 64"/>
              <a:gd name="T78" fmla="*/ 48 w 64"/>
              <a:gd name="T79" fmla="*/ 44 h 64"/>
              <a:gd name="T80" fmla="*/ 56 w 64"/>
              <a:gd name="T81" fmla="*/ 52 h 64"/>
              <a:gd name="T82" fmla="*/ 64 w 64"/>
              <a:gd name="T83" fmla="*/ 44 h 64"/>
              <a:gd name="T84" fmla="*/ 56 w 64"/>
              <a:gd name="T85" fmla="*/ 36 h 64"/>
              <a:gd name="T86" fmla="*/ 36 w 64"/>
              <a:gd name="T87" fmla="*/ 36 h 64"/>
              <a:gd name="T88" fmla="*/ 28 w 64"/>
              <a:gd name="T89" fmla="*/ 28 h 64"/>
              <a:gd name="T90" fmla="*/ 36 w 64"/>
              <a:gd name="T91" fmla="*/ 20 h 64"/>
              <a:gd name="T92" fmla="*/ 44 w 64"/>
              <a:gd name="T93" fmla="*/ 28 h 64"/>
              <a:gd name="T94" fmla="*/ 36 w 64"/>
              <a:gd name="T95" fmla="*/ 36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4" h="64">
                <a:moveTo>
                  <a:pt x="56" y="36"/>
                </a:moveTo>
                <a:cubicBezTo>
                  <a:pt x="55" y="36"/>
                  <a:pt x="53" y="37"/>
                  <a:pt x="52" y="38"/>
                </a:cubicBezTo>
                <a:cubicBezTo>
                  <a:pt x="47" y="34"/>
                  <a:pt x="47" y="34"/>
                  <a:pt x="47" y="34"/>
                </a:cubicBezTo>
                <a:cubicBezTo>
                  <a:pt x="48" y="32"/>
                  <a:pt x="48" y="30"/>
                  <a:pt x="48" y="28"/>
                </a:cubicBezTo>
                <a:cubicBezTo>
                  <a:pt x="48" y="25"/>
                  <a:pt x="48" y="23"/>
                  <a:pt x="46" y="21"/>
                </a:cubicBezTo>
                <a:cubicBezTo>
                  <a:pt x="52" y="15"/>
                  <a:pt x="52" y="15"/>
                  <a:pt x="52" y="15"/>
                </a:cubicBezTo>
                <a:cubicBezTo>
                  <a:pt x="54" y="16"/>
                  <a:pt x="55" y="16"/>
                  <a:pt x="56" y="16"/>
                </a:cubicBezTo>
                <a:cubicBezTo>
                  <a:pt x="61" y="16"/>
                  <a:pt x="64" y="12"/>
                  <a:pt x="64" y="8"/>
                </a:cubicBezTo>
                <a:cubicBezTo>
                  <a:pt x="64" y="4"/>
                  <a:pt x="61" y="0"/>
                  <a:pt x="56" y="0"/>
                </a:cubicBezTo>
                <a:cubicBezTo>
                  <a:pt x="52" y="0"/>
                  <a:pt x="48" y="4"/>
                  <a:pt x="48" y="8"/>
                </a:cubicBezTo>
                <a:cubicBezTo>
                  <a:pt x="48" y="10"/>
                  <a:pt x="49" y="11"/>
                  <a:pt x="50" y="12"/>
                </a:cubicBezTo>
                <a:cubicBezTo>
                  <a:pt x="43" y="18"/>
                  <a:pt x="43" y="18"/>
                  <a:pt x="43" y="18"/>
                </a:cubicBezTo>
                <a:cubicBezTo>
                  <a:pt x="41" y="17"/>
                  <a:pt x="39" y="16"/>
                  <a:pt x="36" y="16"/>
                </a:cubicBezTo>
                <a:cubicBezTo>
                  <a:pt x="32" y="16"/>
                  <a:pt x="29" y="18"/>
                  <a:pt x="26" y="22"/>
                </a:cubicBezTo>
                <a:cubicBezTo>
                  <a:pt x="16" y="17"/>
                  <a:pt x="16" y="17"/>
                  <a:pt x="16" y="17"/>
                </a:cubicBezTo>
                <a:cubicBezTo>
                  <a:pt x="16" y="17"/>
                  <a:pt x="16" y="16"/>
                  <a:pt x="16" y="16"/>
                </a:cubicBezTo>
                <a:cubicBezTo>
                  <a:pt x="16" y="12"/>
                  <a:pt x="13" y="8"/>
                  <a:pt x="8" y="8"/>
                </a:cubicBezTo>
                <a:cubicBezTo>
                  <a:pt x="4" y="8"/>
                  <a:pt x="0" y="12"/>
                  <a:pt x="0" y="16"/>
                </a:cubicBezTo>
                <a:cubicBezTo>
                  <a:pt x="0" y="20"/>
                  <a:pt x="4" y="24"/>
                  <a:pt x="8" y="24"/>
                </a:cubicBezTo>
                <a:cubicBezTo>
                  <a:pt x="11" y="24"/>
                  <a:pt x="13" y="23"/>
                  <a:pt x="15" y="21"/>
                </a:cubicBezTo>
                <a:cubicBezTo>
                  <a:pt x="25" y="25"/>
                  <a:pt x="25" y="25"/>
                  <a:pt x="25" y="25"/>
                </a:cubicBezTo>
                <a:cubicBezTo>
                  <a:pt x="25" y="26"/>
                  <a:pt x="24" y="27"/>
                  <a:pt x="24" y="28"/>
                </a:cubicBezTo>
                <a:cubicBezTo>
                  <a:pt x="24" y="31"/>
                  <a:pt x="25" y="33"/>
                  <a:pt x="27" y="35"/>
                </a:cubicBezTo>
                <a:cubicBezTo>
                  <a:pt x="12" y="49"/>
                  <a:pt x="12" y="49"/>
                  <a:pt x="12" y="49"/>
                </a:cubicBezTo>
                <a:cubicBezTo>
                  <a:pt x="11" y="48"/>
                  <a:pt x="10" y="48"/>
                  <a:pt x="8" y="48"/>
                </a:cubicBezTo>
                <a:cubicBezTo>
                  <a:pt x="4" y="48"/>
                  <a:pt x="0" y="52"/>
                  <a:pt x="0" y="56"/>
                </a:cubicBezTo>
                <a:cubicBezTo>
                  <a:pt x="0" y="60"/>
                  <a:pt x="4" y="64"/>
                  <a:pt x="8" y="64"/>
                </a:cubicBezTo>
                <a:cubicBezTo>
                  <a:pt x="13" y="64"/>
                  <a:pt x="16" y="60"/>
                  <a:pt x="16" y="56"/>
                </a:cubicBezTo>
                <a:cubicBezTo>
                  <a:pt x="16" y="55"/>
                  <a:pt x="16" y="53"/>
                  <a:pt x="15" y="52"/>
                </a:cubicBezTo>
                <a:cubicBezTo>
                  <a:pt x="29" y="38"/>
                  <a:pt x="29" y="38"/>
                  <a:pt x="29" y="38"/>
                </a:cubicBezTo>
                <a:cubicBezTo>
                  <a:pt x="31" y="39"/>
                  <a:pt x="33" y="40"/>
                  <a:pt x="34" y="40"/>
                </a:cubicBezTo>
                <a:cubicBezTo>
                  <a:pt x="34" y="48"/>
                  <a:pt x="34" y="48"/>
                  <a:pt x="34" y="48"/>
                </a:cubicBezTo>
                <a:cubicBezTo>
                  <a:pt x="31" y="49"/>
                  <a:pt x="28" y="52"/>
                  <a:pt x="28" y="56"/>
                </a:cubicBezTo>
                <a:cubicBezTo>
                  <a:pt x="28" y="60"/>
                  <a:pt x="32" y="64"/>
                  <a:pt x="36" y="64"/>
                </a:cubicBezTo>
                <a:cubicBezTo>
                  <a:pt x="41" y="64"/>
                  <a:pt x="44" y="60"/>
                  <a:pt x="44" y="56"/>
                </a:cubicBezTo>
                <a:cubicBezTo>
                  <a:pt x="44" y="52"/>
                  <a:pt x="42" y="49"/>
                  <a:pt x="38" y="48"/>
                </a:cubicBezTo>
                <a:cubicBezTo>
                  <a:pt x="38" y="40"/>
                  <a:pt x="38" y="40"/>
                  <a:pt x="38" y="40"/>
                </a:cubicBezTo>
                <a:cubicBezTo>
                  <a:pt x="41" y="39"/>
                  <a:pt x="43" y="38"/>
                  <a:pt x="44" y="37"/>
                </a:cubicBezTo>
                <a:cubicBezTo>
                  <a:pt x="49" y="41"/>
                  <a:pt x="49" y="41"/>
                  <a:pt x="49" y="41"/>
                </a:cubicBezTo>
                <a:cubicBezTo>
                  <a:pt x="49" y="42"/>
                  <a:pt x="48" y="43"/>
                  <a:pt x="48" y="44"/>
                </a:cubicBezTo>
                <a:cubicBezTo>
                  <a:pt x="48" y="48"/>
                  <a:pt x="52" y="52"/>
                  <a:pt x="56" y="52"/>
                </a:cubicBezTo>
                <a:cubicBezTo>
                  <a:pt x="61" y="52"/>
                  <a:pt x="64" y="48"/>
                  <a:pt x="64" y="44"/>
                </a:cubicBezTo>
                <a:cubicBezTo>
                  <a:pt x="64" y="40"/>
                  <a:pt x="61" y="36"/>
                  <a:pt x="56" y="36"/>
                </a:cubicBezTo>
                <a:close/>
                <a:moveTo>
                  <a:pt x="36" y="36"/>
                </a:moveTo>
                <a:cubicBezTo>
                  <a:pt x="32" y="36"/>
                  <a:pt x="28" y="32"/>
                  <a:pt x="28" y="28"/>
                </a:cubicBezTo>
                <a:cubicBezTo>
                  <a:pt x="28" y="24"/>
                  <a:pt x="32" y="20"/>
                  <a:pt x="36" y="20"/>
                </a:cubicBezTo>
                <a:cubicBezTo>
                  <a:pt x="41" y="20"/>
                  <a:pt x="44" y="24"/>
                  <a:pt x="44" y="28"/>
                </a:cubicBezTo>
                <a:cubicBezTo>
                  <a:pt x="44" y="32"/>
                  <a:pt x="41" y="36"/>
                  <a:pt x="36" y="36"/>
                </a:cubicBezTo>
                <a:close/>
              </a:path>
            </a:pathLst>
          </a:custGeom>
          <a:solidFill>
            <a:schemeClr val="accent3">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sp>
        <p:nvSpPr>
          <p:cNvPr id="107" name="Rectangle 106">
            <a:extLst>
              <a:ext uri="{FF2B5EF4-FFF2-40B4-BE49-F238E27FC236}">
                <a16:creationId xmlns:a16="http://schemas.microsoft.com/office/drawing/2014/main" id="{31D0AEAA-51DD-4312-8DD3-D5664A3B479D}"/>
              </a:ext>
            </a:extLst>
          </p:cNvPr>
          <p:cNvSpPr/>
          <p:nvPr/>
        </p:nvSpPr>
        <p:spPr>
          <a:xfrm>
            <a:off x="73392" y="2825729"/>
            <a:ext cx="1174745" cy="2432072"/>
          </a:xfrm>
          <a:prstGeom prst="rect">
            <a:avLst/>
          </a:prstGeom>
          <a:solidFill>
            <a:schemeClr val="accent4">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900" dirty="0">
                <a:solidFill>
                  <a:schemeClr val="tx1"/>
                </a:solidFill>
              </a:rPr>
              <a:t>Technical solutions providers </a:t>
            </a:r>
          </a:p>
        </p:txBody>
      </p:sp>
      <p:sp>
        <p:nvSpPr>
          <p:cNvPr id="166" name="Rectangle 165">
            <a:extLst>
              <a:ext uri="{FF2B5EF4-FFF2-40B4-BE49-F238E27FC236}">
                <a16:creationId xmlns:a16="http://schemas.microsoft.com/office/drawing/2014/main" id="{A3938D6F-1923-42FF-B2ED-6C2BEA79BA03}"/>
              </a:ext>
            </a:extLst>
          </p:cNvPr>
          <p:cNvSpPr/>
          <p:nvPr/>
        </p:nvSpPr>
        <p:spPr>
          <a:xfrm>
            <a:off x="147263" y="4314567"/>
            <a:ext cx="1040020" cy="854041"/>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72000" rIns="72000" rtlCol="0" anchor="t"/>
          <a:lstStyle/>
          <a:p>
            <a:pPr algn="ctr"/>
            <a:r>
              <a:rPr lang="en-US" sz="900" dirty="0">
                <a:solidFill>
                  <a:schemeClr val="tx1"/>
                </a:solidFill>
              </a:rPr>
              <a:t>Interoperable solution </a:t>
            </a:r>
          </a:p>
        </p:txBody>
      </p:sp>
      <p:pic>
        <p:nvPicPr>
          <p:cNvPr id="142" name="Picture 232">
            <a:extLst>
              <a:ext uri="{FF2B5EF4-FFF2-40B4-BE49-F238E27FC236}">
                <a16:creationId xmlns:a16="http://schemas.microsoft.com/office/drawing/2014/main" id="{D3686E4D-577B-4742-B91A-A9E82993D6B1}"/>
              </a:ext>
            </a:extLst>
          </p:cNvPr>
          <p:cNvPicPr>
            <a:picLocks noChangeAspect="1"/>
          </p:cNvPicPr>
          <p:nvPr/>
        </p:nvPicPr>
        <p:blipFill>
          <a:blip r:embed="rId6"/>
          <a:stretch>
            <a:fillRect/>
          </a:stretch>
        </p:blipFill>
        <p:spPr>
          <a:xfrm>
            <a:off x="357639" y="4913138"/>
            <a:ext cx="594935" cy="215513"/>
          </a:xfrm>
          <a:prstGeom prst="rect">
            <a:avLst/>
          </a:prstGeom>
        </p:spPr>
      </p:pic>
      <p:sp>
        <p:nvSpPr>
          <p:cNvPr id="33" name="Rectangle 32">
            <a:extLst>
              <a:ext uri="{FF2B5EF4-FFF2-40B4-BE49-F238E27FC236}">
                <a16:creationId xmlns:a16="http://schemas.microsoft.com/office/drawing/2014/main" id="{243F8FAD-0118-4F1B-B40B-A7D84FD36396}"/>
              </a:ext>
            </a:extLst>
          </p:cNvPr>
          <p:cNvSpPr/>
          <p:nvPr/>
        </p:nvSpPr>
        <p:spPr>
          <a:xfrm>
            <a:off x="1342320" y="3201375"/>
            <a:ext cx="3539580" cy="1580616"/>
          </a:xfrm>
          <a:prstGeom prst="rect">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900" dirty="0">
                <a:solidFill>
                  <a:schemeClr val="tx1"/>
                </a:solidFill>
              </a:rPr>
              <a:t>Post loss stakeholders</a:t>
            </a:r>
          </a:p>
        </p:txBody>
      </p:sp>
      <p:sp>
        <p:nvSpPr>
          <p:cNvPr id="88" name="Rectangle 87">
            <a:extLst>
              <a:ext uri="{FF2B5EF4-FFF2-40B4-BE49-F238E27FC236}">
                <a16:creationId xmlns:a16="http://schemas.microsoft.com/office/drawing/2014/main" id="{336D463B-B815-4500-8F61-78A091129044}"/>
              </a:ext>
            </a:extLst>
          </p:cNvPr>
          <p:cNvSpPr/>
          <p:nvPr/>
        </p:nvSpPr>
        <p:spPr>
          <a:xfrm>
            <a:off x="2655798" y="3458406"/>
            <a:ext cx="2154003" cy="1253758"/>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900" dirty="0">
                <a:solidFill>
                  <a:schemeClr val="tx1"/>
                </a:solidFill>
              </a:rPr>
              <a:t>REN providers</a:t>
            </a:r>
          </a:p>
        </p:txBody>
      </p:sp>
      <p:pic>
        <p:nvPicPr>
          <p:cNvPr id="1029" name="Graphique 1028">
            <a:extLst>
              <a:ext uri="{FF2B5EF4-FFF2-40B4-BE49-F238E27FC236}">
                <a16:creationId xmlns:a16="http://schemas.microsoft.com/office/drawing/2014/main" id="{A54F61C6-B2D6-44DA-8C71-B936C281E248}"/>
              </a:ext>
            </a:extLst>
          </p:cNvPr>
          <p:cNvPicPr>
            <a:picLocks noChangeAspect="1"/>
          </p:cNvPicPr>
          <p:nvPr/>
        </p:nvPicPr>
        <p:blipFill rotWithShape="1">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b="16230"/>
          <a:stretch/>
        </p:blipFill>
        <p:spPr>
          <a:xfrm>
            <a:off x="3040357" y="3491076"/>
            <a:ext cx="183343" cy="191981"/>
          </a:xfrm>
          <a:prstGeom prst="rect">
            <a:avLst/>
          </a:prstGeom>
        </p:spPr>
      </p:pic>
      <p:sp>
        <p:nvSpPr>
          <p:cNvPr id="10" name="Rectangle 9">
            <a:extLst>
              <a:ext uri="{FF2B5EF4-FFF2-40B4-BE49-F238E27FC236}">
                <a16:creationId xmlns:a16="http://schemas.microsoft.com/office/drawing/2014/main" id="{EC4BC8E5-CDE6-4BDA-8B1B-E89284306AC8}"/>
              </a:ext>
            </a:extLst>
          </p:cNvPr>
          <p:cNvSpPr/>
          <p:nvPr/>
        </p:nvSpPr>
        <p:spPr>
          <a:xfrm>
            <a:off x="2760261" y="3704867"/>
            <a:ext cx="900000" cy="944822"/>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900" dirty="0">
                <a:solidFill>
                  <a:schemeClr val="tx1"/>
                </a:solidFill>
              </a:rPr>
              <a:t>Integrated model</a:t>
            </a:r>
          </a:p>
        </p:txBody>
      </p:sp>
      <p:sp>
        <p:nvSpPr>
          <p:cNvPr id="119" name="Rectangle 118">
            <a:extLst>
              <a:ext uri="{FF2B5EF4-FFF2-40B4-BE49-F238E27FC236}">
                <a16:creationId xmlns:a16="http://schemas.microsoft.com/office/drawing/2014/main" id="{EEF55E94-FD53-41D7-A423-6B56C40D88A1}"/>
              </a:ext>
            </a:extLst>
          </p:cNvPr>
          <p:cNvSpPr/>
          <p:nvPr/>
        </p:nvSpPr>
        <p:spPr>
          <a:xfrm>
            <a:off x="3790182" y="3704867"/>
            <a:ext cx="900000" cy="944822"/>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900" dirty="0">
                <a:solidFill>
                  <a:schemeClr val="tx1"/>
                </a:solidFill>
              </a:rPr>
              <a:t>Non-integrated model</a:t>
            </a:r>
          </a:p>
        </p:txBody>
      </p:sp>
      <p:sp>
        <p:nvSpPr>
          <p:cNvPr id="90" name="ZoneTexte 89">
            <a:extLst>
              <a:ext uri="{FF2B5EF4-FFF2-40B4-BE49-F238E27FC236}">
                <a16:creationId xmlns:a16="http://schemas.microsoft.com/office/drawing/2014/main" id="{C1682200-357E-4434-8AD7-5A0786BF6D1B}"/>
              </a:ext>
            </a:extLst>
          </p:cNvPr>
          <p:cNvSpPr txBox="1"/>
          <p:nvPr/>
        </p:nvSpPr>
        <p:spPr>
          <a:xfrm>
            <a:off x="4401814" y="4445121"/>
            <a:ext cx="406721" cy="253916"/>
          </a:xfrm>
          <a:prstGeom prst="rect">
            <a:avLst/>
          </a:prstGeom>
          <a:noFill/>
        </p:spPr>
        <p:txBody>
          <a:bodyPr wrap="square" rtlCol="0">
            <a:spAutoFit/>
          </a:bodyPr>
          <a:lstStyle/>
          <a:p>
            <a:pPr algn="l"/>
            <a:r>
              <a:rPr lang="en-US" sz="1050" dirty="0"/>
              <a:t>…</a:t>
            </a:r>
          </a:p>
        </p:txBody>
      </p:sp>
      <p:pic>
        <p:nvPicPr>
          <p:cNvPr id="65" name="Image 243">
            <a:extLst>
              <a:ext uri="{FF2B5EF4-FFF2-40B4-BE49-F238E27FC236}">
                <a16:creationId xmlns:a16="http://schemas.microsoft.com/office/drawing/2014/main" id="{245D2F08-96C5-499A-9CAA-7A69709E63DB}"/>
              </a:ext>
            </a:extLst>
          </p:cNvPr>
          <p:cNvPicPr>
            <a:picLocks noChangeAspect="1"/>
          </p:cNvPicPr>
          <p:nvPr/>
        </p:nvPicPr>
        <p:blipFill>
          <a:blip r:embed="rId9">
            <a:clrChange>
              <a:clrFrom>
                <a:srgbClr val="F5F5F5"/>
              </a:clrFrom>
              <a:clrTo>
                <a:srgbClr val="F5F5F5">
                  <a:alpha val="0"/>
                </a:srgbClr>
              </a:clrTo>
            </a:clrChange>
          </a:blip>
          <a:stretch>
            <a:fillRect/>
          </a:stretch>
        </p:blipFill>
        <p:spPr>
          <a:xfrm>
            <a:off x="2833339" y="4448701"/>
            <a:ext cx="325956" cy="159782"/>
          </a:xfrm>
          <a:prstGeom prst="rect">
            <a:avLst/>
          </a:prstGeom>
        </p:spPr>
      </p:pic>
      <p:sp>
        <p:nvSpPr>
          <p:cNvPr id="170" name="ZoneTexte 95">
            <a:extLst>
              <a:ext uri="{FF2B5EF4-FFF2-40B4-BE49-F238E27FC236}">
                <a16:creationId xmlns:a16="http://schemas.microsoft.com/office/drawing/2014/main" id="{A886CA56-9620-415B-9489-A004AB6EB706}"/>
              </a:ext>
            </a:extLst>
          </p:cNvPr>
          <p:cNvSpPr txBox="1"/>
          <p:nvPr/>
        </p:nvSpPr>
        <p:spPr>
          <a:xfrm>
            <a:off x="3531877" y="4488106"/>
            <a:ext cx="128384" cy="161583"/>
          </a:xfrm>
          <a:prstGeom prst="rect">
            <a:avLst/>
          </a:prstGeom>
          <a:noFill/>
        </p:spPr>
        <p:txBody>
          <a:bodyPr wrap="square" lIns="0" tIns="0" rIns="0" bIns="0" rtlCol="0">
            <a:spAutoFit/>
          </a:bodyPr>
          <a:lstStyle/>
          <a:p>
            <a:pPr algn="l"/>
            <a:r>
              <a:rPr lang="en-US" sz="1050" dirty="0"/>
              <a:t>…</a:t>
            </a:r>
          </a:p>
        </p:txBody>
      </p:sp>
      <p:sp>
        <p:nvSpPr>
          <p:cNvPr id="108" name="Rectangle 107">
            <a:extLst>
              <a:ext uri="{FF2B5EF4-FFF2-40B4-BE49-F238E27FC236}">
                <a16:creationId xmlns:a16="http://schemas.microsoft.com/office/drawing/2014/main" id="{B4E79E7D-0395-4CE2-8F8E-F7FFDE4BA106}"/>
              </a:ext>
            </a:extLst>
          </p:cNvPr>
          <p:cNvSpPr/>
          <p:nvPr/>
        </p:nvSpPr>
        <p:spPr>
          <a:xfrm>
            <a:off x="1412308" y="3453863"/>
            <a:ext cx="1113569" cy="125375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900" dirty="0">
                <a:solidFill>
                  <a:schemeClr val="tx1"/>
                </a:solidFill>
              </a:rPr>
              <a:t>Expertise companies</a:t>
            </a:r>
          </a:p>
        </p:txBody>
      </p:sp>
      <p:pic>
        <p:nvPicPr>
          <p:cNvPr id="40" name="Picture 2" descr="Gestion de sinistres : Sedgwick nomme un PDG en France">
            <a:extLst>
              <a:ext uri="{FF2B5EF4-FFF2-40B4-BE49-F238E27FC236}">
                <a16:creationId xmlns:a16="http://schemas.microsoft.com/office/drawing/2014/main" id="{6973F59E-1207-42B8-8B66-3703D3A33B05}"/>
              </a:ext>
            </a:extLst>
          </p:cNvPr>
          <p:cNvPicPr>
            <a:picLocks noChangeAspect="1" noChangeArrowheads="1"/>
          </p:cNvPicPr>
          <p:nvPr/>
        </p:nvPicPr>
        <p:blipFill>
          <a:blip r:embed="rId10"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570632" y="4110124"/>
            <a:ext cx="791888" cy="441925"/>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4" descr="Expertise : Texa renforce son partenariat avec Crawford">
            <a:extLst>
              <a:ext uri="{FF2B5EF4-FFF2-40B4-BE49-F238E27FC236}">
                <a16:creationId xmlns:a16="http://schemas.microsoft.com/office/drawing/2014/main" id="{8ADC216A-F93F-421D-872E-AFDDDE309ED2}"/>
              </a:ext>
            </a:extLst>
          </p:cNvPr>
          <p:cNvPicPr>
            <a:picLocks noChangeAspect="1" noChangeArrowheads="1"/>
          </p:cNvPicPr>
          <p:nvPr/>
        </p:nvPicPr>
        <p:blipFill>
          <a:blip r:embed="rId11"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705553" y="3898835"/>
            <a:ext cx="522046" cy="281938"/>
          </a:xfrm>
          <a:prstGeom prst="rect">
            <a:avLst/>
          </a:prstGeom>
          <a:noFill/>
          <a:extLst>
            <a:ext uri="{909E8E84-426E-40DD-AFC4-6F175D3DCCD1}">
              <a14:hiddenFill xmlns:a14="http://schemas.microsoft.com/office/drawing/2010/main">
                <a:solidFill>
                  <a:srgbClr val="FFFFFF"/>
                </a:solidFill>
              </a14:hiddenFill>
            </a:ext>
          </a:extLst>
        </p:spPr>
      </p:pic>
      <p:sp>
        <p:nvSpPr>
          <p:cNvPr id="169" name="ZoneTexte 95">
            <a:extLst>
              <a:ext uri="{FF2B5EF4-FFF2-40B4-BE49-F238E27FC236}">
                <a16:creationId xmlns:a16="http://schemas.microsoft.com/office/drawing/2014/main" id="{7881ABC3-A97B-4E90-939F-E48D9595FFFF}"/>
              </a:ext>
            </a:extLst>
          </p:cNvPr>
          <p:cNvSpPr txBox="1"/>
          <p:nvPr/>
        </p:nvSpPr>
        <p:spPr>
          <a:xfrm>
            <a:off x="2397493" y="4546038"/>
            <a:ext cx="128384" cy="161583"/>
          </a:xfrm>
          <a:prstGeom prst="rect">
            <a:avLst/>
          </a:prstGeom>
          <a:noFill/>
        </p:spPr>
        <p:txBody>
          <a:bodyPr wrap="square" lIns="0" tIns="0" rIns="0" bIns="0" rtlCol="0">
            <a:spAutoFit/>
          </a:bodyPr>
          <a:lstStyle/>
          <a:p>
            <a:pPr algn="l"/>
            <a:r>
              <a:rPr lang="en-US" sz="1050" dirty="0"/>
              <a:t>…</a:t>
            </a:r>
          </a:p>
        </p:txBody>
      </p:sp>
      <p:pic>
        <p:nvPicPr>
          <p:cNvPr id="133" name="Picture 2" descr="3ID Désamiantage (Groupe RESILIANS) | Prévention amiante">
            <a:extLst>
              <a:ext uri="{FF2B5EF4-FFF2-40B4-BE49-F238E27FC236}">
                <a16:creationId xmlns:a16="http://schemas.microsoft.com/office/drawing/2014/main" id="{7F1DB51F-C3C4-4004-BEC5-B5A70E27A587}"/>
              </a:ext>
            </a:extLst>
          </p:cNvPr>
          <p:cNvPicPr>
            <a:picLocks noChangeAspect="1" noChangeArrowheads="1"/>
          </p:cNvPicPr>
          <p:nvPr/>
        </p:nvPicPr>
        <p:blipFill>
          <a:blip r:embed="rId12" cstate="print">
            <a:clrChange>
              <a:clrFrom>
                <a:srgbClr val="FAFAFA"/>
              </a:clrFrom>
              <a:clrTo>
                <a:srgbClr val="FAFAFA">
                  <a:alpha val="0"/>
                </a:srgbClr>
              </a:clrTo>
            </a:clrChange>
            <a:extLst>
              <a:ext uri="{28A0092B-C50C-407E-A947-70E740481C1C}">
                <a14:useLocalDpi xmlns:a14="http://schemas.microsoft.com/office/drawing/2010/main" val="0"/>
              </a:ext>
            </a:extLst>
          </a:blip>
          <a:srcRect/>
          <a:stretch>
            <a:fillRect/>
          </a:stretch>
        </p:blipFill>
        <p:spPr bwMode="auto">
          <a:xfrm>
            <a:off x="2998986" y="4039243"/>
            <a:ext cx="416148" cy="110668"/>
          </a:xfrm>
          <a:prstGeom prst="rect">
            <a:avLst/>
          </a:prstGeom>
          <a:noFill/>
          <a:extLst>
            <a:ext uri="{909E8E84-426E-40DD-AFC4-6F175D3DCCD1}">
              <a14:hiddenFill xmlns:a14="http://schemas.microsoft.com/office/drawing/2010/main">
                <a:solidFill>
                  <a:srgbClr val="FFFFFF"/>
                </a:solidFill>
              </a14:hiddenFill>
            </a:ext>
          </a:extLst>
        </p:spPr>
      </p:pic>
      <p:pic>
        <p:nvPicPr>
          <p:cNvPr id="135" name="Image 243">
            <a:extLst>
              <a:ext uri="{FF2B5EF4-FFF2-40B4-BE49-F238E27FC236}">
                <a16:creationId xmlns:a16="http://schemas.microsoft.com/office/drawing/2014/main" id="{F5FDB84F-EBA7-4981-8B69-6515109C67B8}"/>
              </a:ext>
            </a:extLst>
          </p:cNvPr>
          <p:cNvPicPr>
            <a:picLocks noChangeAspect="1"/>
          </p:cNvPicPr>
          <p:nvPr/>
        </p:nvPicPr>
        <p:blipFill>
          <a:blip r:embed="rId9">
            <a:clrChange>
              <a:clrFrom>
                <a:srgbClr val="F5F5F5"/>
              </a:clrFrom>
              <a:clrTo>
                <a:srgbClr val="F5F5F5">
                  <a:alpha val="0"/>
                </a:srgbClr>
              </a:clrTo>
            </a:clrChange>
          </a:blip>
          <a:stretch>
            <a:fillRect/>
          </a:stretch>
        </p:blipFill>
        <p:spPr>
          <a:xfrm>
            <a:off x="3880462" y="4177278"/>
            <a:ext cx="325956" cy="159782"/>
          </a:xfrm>
          <a:prstGeom prst="rect">
            <a:avLst/>
          </a:prstGeom>
        </p:spPr>
      </p:pic>
      <p:pic>
        <p:nvPicPr>
          <p:cNvPr id="140" name="Image 13">
            <a:extLst>
              <a:ext uri="{FF2B5EF4-FFF2-40B4-BE49-F238E27FC236}">
                <a16:creationId xmlns:a16="http://schemas.microsoft.com/office/drawing/2014/main" id="{BDDFF07A-3F81-4810-BD89-00A6B35E2F45}"/>
              </a:ext>
            </a:extLst>
          </p:cNvPr>
          <p:cNvPicPr>
            <a:picLocks noChangeAspect="1"/>
          </p:cNvPicPr>
          <p:nvPr/>
        </p:nvPicPr>
        <p:blipFill rotWithShape="1">
          <a:blip r:embed="rId13">
            <a:clrChange>
              <a:clrFrom>
                <a:srgbClr val="FFFFFF"/>
              </a:clrFrom>
              <a:clrTo>
                <a:srgbClr val="FFFFFF">
                  <a:alpha val="0"/>
                </a:srgbClr>
              </a:clrTo>
            </a:clrChange>
          </a:blip>
          <a:srcRect t="34767" b="36897"/>
          <a:stretch/>
        </p:blipFill>
        <p:spPr>
          <a:xfrm>
            <a:off x="2784680" y="4369039"/>
            <a:ext cx="840392" cy="238134"/>
          </a:xfrm>
          <a:prstGeom prst="rect">
            <a:avLst/>
          </a:prstGeom>
        </p:spPr>
      </p:pic>
      <p:pic>
        <p:nvPicPr>
          <p:cNvPr id="141" name="Image 22" descr="Une image contenant texte, signe, rouge, clipart&#10;&#10;Description générée automatiquement">
            <a:extLst>
              <a:ext uri="{FF2B5EF4-FFF2-40B4-BE49-F238E27FC236}">
                <a16:creationId xmlns:a16="http://schemas.microsoft.com/office/drawing/2014/main" id="{0F37936A-CC86-414F-B499-97301D50D3BA}"/>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3038822" y="4190277"/>
            <a:ext cx="346032" cy="138128"/>
          </a:xfrm>
          <a:prstGeom prst="rect">
            <a:avLst/>
          </a:prstGeom>
        </p:spPr>
      </p:pic>
      <p:pic>
        <p:nvPicPr>
          <p:cNvPr id="144" name="Image 24">
            <a:extLst>
              <a:ext uri="{FF2B5EF4-FFF2-40B4-BE49-F238E27FC236}">
                <a16:creationId xmlns:a16="http://schemas.microsoft.com/office/drawing/2014/main" id="{C3978EDA-C662-4868-8A2C-663543998CB1}"/>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4023451" y="4384395"/>
            <a:ext cx="426506" cy="207422"/>
          </a:xfrm>
          <a:prstGeom prst="rect">
            <a:avLst/>
          </a:prstGeom>
        </p:spPr>
      </p:pic>
      <p:sp>
        <p:nvSpPr>
          <p:cNvPr id="4107" name="Rectangle 4106">
            <a:extLst>
              <a:ext uri="{FF2B5EF4-FFF2-40B4-BE49-F238E27FC236}">
                <a16:creationId xmlns:a16="http://schemas.microsoft.com/office/drawing/2014/main" id="{EBC573C8-C4E3-432A-81F7-B99236DF594A}"/>
              </a:ext>
            </a:extLst>
          </p:cNvPr>
          <p:cNvSpPr/>
          <p:nvPr/>
        </p:nvSpPr>
        <p:spPr>
          <a:xfrm>
            <a:off x="3304439" y="5453707"/>
            <a:ext cx="417955" cy="219092"/>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Arial" panose="020B0604020202020204" pitchFamily="34" charset="0"/>
              <a:buChar char="•"/>
            </a:pPr>
            <a:endParaRPr lang="en-US" sz="1000" dirty="0">
              <a:solidFill>
                <a:schemeClr val="tx1"/>
              </a:solidFill>
            </a:endParaRPr>
          </a:p>
        </p:txBody>
      </p:sp>
      <p:sp>
        <p:nvSpPr>
          <p:cNvPr id="50" name="Rectangle 49">
            <a:extLst>
              <a:ext uri="{FF2B5EF4-FFF2-40B4-BE49-F238E27FC236}">
                <a16:creationId xmlns:a16="http://schemas.microsoft.com/office/drawing/2014/main" id="{06AD3339-7557-4559-B2EA-6A391CF2BF0C}"/>
              </a:ext>
            </a:extLst>
          </p:cNvPr>
          <p:cNvSpPr/>
          <p:nvPr/>
        </p:nvSpPr>
        <p:spPr>
          <a:xfrm>
            <a:off x="8157498" y="3274445"/>
            <a:ext cx="1338096" cy="1781615"/>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900" dirty="0">
                <a:solidFill>
                  <a:schemeClr val="tx1"/>
                </a:solidFill>
              </a:rPr>
              <a:t>C2C</a:t>
            </a:r>
          </a:p>
        </p:txBody>
      </p:sp>
      <p:sp>
        <p:nvSpPr>
          <p:cNvPr id="7" name="Rectangle 6">
            <a:extLst>
              <a:ext uri="{FF2B5EF4-FFF2-40B4-BE49-F238E27FC236}">
                <a16:creationId xmlns:a16="http://schemas.microsoft.com/office/drawing/2014/main" id="{064EAC16-1947-4EB5-B699-F79BA984701D}"/>
              </a:ext>
            </a:extLst>
          </p:cNvPr>
          <p:cNvSpPr/>
          <p:nvPr/>
        </p:nvSpPr>
        <p:spPr>
          <a:xfrm>
            <a:off x="896855" y="5582558"/>
            <a:ext cx="2831579" cy="39948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accent5"/>
                </a:solidFill>
              </a:rPr>
              <a:t>Employed professionals</a:t>
            </a:r>
          </a:p>
        </p:txBody>
      </p:sp>
      <p:sp>
        <p:nvSpPr>
          <p:cNvPr id="2" name="Titre 1">
            <a:extLst>
              <a:ext uri="{FF2B5EF4-FFF2-40B4-BE49-F238E27FC236}">
                <a16:creationId xmlns:a16="http://schemas.microsoft.com/office/drawing/2014/main" id="{1B8B41D0-3B5A-41F2-BD36-274CA5605C3A}"/>
              </a:ext>
            </a:extLst>
          </p:cNvPr>
          <p:cNvSpPr>
            <a:spLocks noGrp="1"/>
          </p:cNvSpPr>
          <p:nvPr>
            <p:ph type="ctrTitle"/>
          </p:nvPr>
        </p:nvSpPr>
        <p:spPr>
          <a:xfrm>
            <a:off x="584515" y="116632"/>
            <a:ext cx="8407085" cy="576064"/>
          </a:xfrm>
        </p:spPr>
        <p:txBody>
          <a:bodyPr vert="horz"/>
          <a:lstStyle/>
          <a:p>
            <a:r>
              <a:rPr lang="en-US" sz="1300" b="0" dirty="0"/>
              <a:t>The risk of </a:t>
            </a:r>
            <a:r>
              <a:rPr lang="en-US" sz="1300" b="0" dirty="0">
                <a:solidFill>
                  <a:schemeClr val="accent5">
                    <a:lumMod val="75000"/>
                  </a:schemeClr>
                </a:solidFill>
              </a:rPr>
              <a:t>B2C platform positioning as </a:t>
            </a:r>
            <a:r>
              <a:rPr lang="en-US" sz="1300" dirty="0">
                <a:solidFill>
                  <a:schemeClr val="accent5">
                    <a:lumMod val="75000"/>
                  </a:schemeClr>
                </a:solidFill>
              </a:rPr>
              <a:t>« </a:t>
            </a:r>
            <a:r>
              <a:rPr lang="en-US" sz="1300" b="0" dirty="0">
                <a:solidFill>
                  <a:schemeClr val="accent5">
                    <a:lumMod val="75000"/>
                  </a:schemeClr>
                </a:solidFill>
              </a:rPr>
              <a:t>in-kind</a:t>
            </a:r>
            <a:r>
              <a:rPr lang="en-US" sz="1300" dirty="0">
                <a:solidFill>
                  <a:schemeClr val="accent5">
                    <a:lumMod val="75000"/>
                  </a:schemeClr>
                </a:solidFill>
              </a:rPr>
              <a:t> »</a:t>
            </a:r>
            <a:r>
              <a:rPr lang="en-US" sz="1300" b="0" dirty="0">
                <a:solidFill>
                  <a:schemeClr val="accent5">
                    <a:lumMod val="75000"/>
                  </a:schemeClr>
                </a:solidFill>
              </a:rPr>
              <a:t> reparation providers</a:t>
            </a:r>
            <a:r>
              <a:rPr lang="en-US" sz="1300" b="0" dirty="0">
                <a:solidFill>
                  <a:schemeClr val="accent5"/>
                </a:solidFill>
              </a:rPr>
              <a:t> </a:t>
            </a:r>
            <a:r>
              <a:rPr lang="en-US" sz="1300" b="0" dirty="0"/>
              <a:t>remains </a:t>
            </a:r>
            <a:r>
              <a:rPr lang="en-US" sz="1300" b="0" dirty="0">
                <a:solidFill>
                  <a:schemeClr val="accent5">
                    <a:lumMod val="75000"/>
                  </a:schemeClr>
                </a:solidFill>
              </a:rPr>
              <a:t>low</a:t>
            </a:r>
            <a:r>
              <a:rPr lang="en-US" sz="1300" b="0" dirty="0"/>
              <a:t> since platforms do </a:t>
            </a:r>
            <a:r>
              <a:rPr lang="en-US" sz="1300" b="0" dirty="0">
                <a:solidFill>
                  <a:schemeClr val="accent5">
                    <a:lumMod val="75000"/>
                  </a:schemeClr>
                </a:solidFill>
              </a:rPr>
              <a:t>not match insurance expectations </a:t>
            </a:r>
            <a:r>
              <a:rPr lang="en-US" sz="1300" b="0" dirty="0"/>
              <a:t>in term of both </a:t>
            </a:r>
            <a:r>
              <a:rPr lang="en-US" sz="1300" b="0" dirty="0">
                <a:solidFill>
                  <a:schemeClr val="accent5">
                    <a:lumMod val="75000"/>
                  </a:schemeClr>
                </a:solidFill>
              </a:rPr>
              <a:t>risk delegation </a:t>
            </a:r>
            <a:r>
              <a:rPr lang="en-US" sz="1300" b="0" dirty="0"/>
              <a:t>and </a:t>
            </a:r>
            <a:r>
              <a:rPr lang="en-US" sz="1300" b="0" dirty="0">
                <a:solidFill>
                  <a:schemeClr val="accent5">
                    <a:lumMod val="75000"/>
                  </a:schemeClr>
                </a:solidFill>
              </a:rPr>
              <a:t>quality standards </a:t>
            </a:r>
          </a:p>
        </p:txBody>
      </p:sp>
      <p:sp>
        <p:nvSpPr>
          <p:cNvPr id="5" name="Rectangle 4">
            <a:extLst>
              <a:ext uri="{FF2B5EF4-FFF2-40B4-BE49-F238E27FC236}">
                <a16:creationId xmlns:a16="http://schemas.microsoft.com/office/drawing/2014/main" id="{32E0BE14-B2E8-4A96-ADE4-0BE247A47D79}"/>
              </a:ext>
            </a:extLst>
          </p:cNvPr>
          <p:cNvSpPr/>
          <p:nvPr/>
        </p:nvSpPr>
        <p:spPr>
          <a:xfrm>
            <a:off x="3796751" y="2284572"/>
            <a:ext cx="2016000" cy="39948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82563" algn="ctr"/>
            <a:r>
              <a:rPr lang="en-US" sz="900" dirty="0">
                <a:solidFill>
                  <a:schemeClr val="accent5"/>
                </a:solidFill>
              </a:rPr>
              <a:t>Companies (e.g. condominium syndicate)</a:t>
            </a:r>
          </a:p>
        </p:txBody>
      </p:sp>
      <p:sp>
        <p:nvSpPr>
          <p:cNvPr id="6" name="Rectangle 5">
            <a:extLst>
              <a:ext uri="{FF2B5EF4-FFF2-40B4-BE49-F238E27FC236}">
                <a16:creationId xmlns:a16="http://schemas.microsoft.com/office/drawing/2014/main" id="{8AEA1672-C0F9-4DB2-A6F4-76831980F749}"/>
              </a:ext>
            </a:extLst>
          </p:cNvPr>
          <p:cNvSpPr/>
          <p:nvPr/>
        </p:nvSpPr>
        <p:spPr>
          <a:xfrm>
            <a:off x="5889461" y="2284572"/>
            <a:ext cx="3761171" cy="39948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accent5"/>
                </a:solidFill>
              </a:rPr>
              <a:t>Individuals</a:t>
            </a:r>
          </a:p>
        </p:txBody>
      </p:sp>
      <p:sp>
        <p:nvSpPr>
          <p:cNvPr id="9" name="Rectangle 8">
            <a:extLst>
              <a:ext uri="{FF2B5EF4-FFF2-40B4-BE49-F238E27FC236}">
                <a16:creationId xmlns:a16="http://schemas.microsoft.com/office/drawing/2014/main" id="{E57AC7D2-FC03-4826-B2B4-B86B10C8A912}"/>
              </a:ext>
            </a:extLst>
          </p:cNvPr>
          <p:cNvSpPr/>
          <p:nvPr/>
        </p:nvSpPr>
        <p:spPr>
          <a:xfrm>
            <a:off x="8157498" y="5582558"/>
            <a:ext cx="1493134" cy="39948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accent5"/>
                </a:solidFill>
              </a:rPr>
              <a:t>Individuals</a:t>
            </a:r>
          </a:p>
        </p:txBody>
      </p:sp>
      <p:sp>
        <p:nvSpPr>
          <p:cNvPr id="19" name="Rectangle 18">
            <a:extLst>
              <a:ext uri="{FF2B5EF4-FFF2-40B4-BE49-F238E27FC236}">
                <a16:creationId xmlns:a16="http://schemas.microsoft.com/office/drawing/2014/main" id="{D183DC4A-A310-4818-8DE5-DD81DA31ACA2}"/>
              </a:ext>
            </a:extLst>
          </p:cNvPr>
          <p:cNvSpPr/>
          <p:nvPr/>
        </p:nvSpPr>
        <p:spPr>
          <a:xfrm>
            <a:off x="816335" y="5446094"/>
            <a:ext cx="7268665" cy="662350"/>
          </a:xfrm>
          <a:prstGeom prst="rect">
            <a:avLst/>
          </a:prstGeom>
          <a:noFill/>
          <a:ln w="127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p>
        </p:txBody>
      </p:sp>
      <p:sp>
        <p:nvSpPr>
          <p:cNvPr id="49" name="Rectangle 48">
            <a:extLst>
              <a:ext uri="{FF2B5EF4-FFF2-40B4-BE49-F238E27FC236}">
                <a16:creationId xmlns:a16="http://schemas.microsoft.com/office/drawing/2014/main" id="{B10468A4-1BAC-4153-BC9A-99B8715C0AD1}"/>
              </a:ext>
            </a:extLst>
          </p:cNvPr>
          <p:cNvSpPr/>
          <p:nvPr/>
        </p:nvSpPr>
        <p:spPr>
          <a:xfrm>
            <a:off x="3805851" y="1434677"/>
            <a:ext cx="5844781" cy="292737"/>
          </a:xfrm>
          <a:prstGeom prst="rect">
            <a:avLst/>
          </a:prstGeom>
          <a:solidFill>
            <a:schemeClr val="bg1">
              <a:lumMod val="6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solidFill>
              </a:rPr>
              <a:t>Over-the-counter compensation + On-estimate compensation</a:t>
            </a:r>
          </a:p>
        </p:txBody>
      </p:sp>
      <p:pic>
        <p:nvPicPr>
          <p:cNvPr id="60" name="Image 59">
            <a:extLst>
              <a:ext uri="{FF2B5EF4-FFF2-40B4-BE49-F238E27FC236}">
                <a16:creationId xmlns:a16="http://schemas.microsoft.com/office/drawing/2014/main" id="{7AEB38C8-2556-4BC2-9E79-6253524A0CCD}"/>
              </a:ext>
            </a:extLst>
          </p:cNvPr>
          <p:cNvPicPr>
            <a:picLocks noChangeAspect="1"/>
          </p:cNvPicPr>
          <p:nvPr/>
        </p:nvPicPr>
        <p:blipFill>
          <a:blip r:embed="rId16"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264964" y="4738474"/>
            <a:ext cx="1139286" cy="135440"/>
          </a:xfrm>
          <a:prstGeom prst="rect">
            <a:avLst/>
          </a:prstGeom>
        </p:spPr>
      </p:pic>
      <p:pic>
        <p:nvPicPr>
          <p:cNvPr id="61" name="Image 60">
            <a:extLst>
              <a:ext uri="{FF2B5EF4-FFF2-40B4-BE49-F238E27FC236}">
                <a16:creationId xmlns:a16="http://schemas.microsoft.com/office/drawing/2014/main" id="{FF1C9A56-12FF-44D7-90CE-6B642AC09E35}"/>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8665509" y="4030485"/>
            <a:ext cx="773146" cy="224081"/>
          </a:xfrm>
          <a:prstGeom prst="rect">
            <a:avLst/>
          </a:prstGeom>
        </p:spPr>
      </p:pic>
      <p:pic>
        <p:nvPicPr>
          <p:cNvPr id="1034" name="Picture 10" descr="BRICOCO Paris - Fournisseurs d'accès internet (adresse)">
            <a:extLst>
              <a:ext uri="{FF2B5EF4-FFF2-40B4-BE49-F238E27FC236}">
                <a16:creationId xmlns:a16="http://schemas.microsoft.com/office/drawing/2014/main" id="{6AD63904-CC83-445F-AEAA-4856B3E8FEC2}"/>
              </a:ext>
            </a:extLst>
          </p:cNvPr>
          <p:cNvPicPr>
            <a:picLocks noChangeAspect="1" noChangeArrowheads="1"/>
          </p:cNvPicPr>
          <p:nvPr/>
        </p:nvPicPr>
        <p:blipFill>
          <a:blip r:embed="rId1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546457" y="4441337"/>
            <a:ext cx="642136" cy="110366"/>
          </a:xfrm>
          <a:prstGeom prst="rect">
            <a:avLst/>
          </a:prstGeom>
          <a:noFill/>
          <a:extLst>
            <a:ext uri="{909E8E84-426E-40DD-AFC4-6F175D3DCCD1}">
              <a14:hiddenFill xmlns:a14="http://schemas.microsoft.com/office/drawing/2010/main">
                <a:solidFill>
                  <a:srgbClr val="FFFFFF"/>
                </a:solidFill>
              </a14:hiddenFill>
            </a:ext>
          </a:extLst>
        </p:spPr>
      </p:pic>
      <p:pic>
        <p:nvPicPr>
          <p:cNvPr id="57" name="Image 56">
            <a:extLst>
              <a:ext uri="{FF2B5EF4-FFF2-40B4-BE49-F238E27FC236}">
                <a16:creationId xmlns:a16="http://schemas.microsoft.com/office/drawing/2014/main" id="{7942C9D1-CC4E-494E-B1BA-B41C956CB052}"/>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8787954" y="3653567"/>
            <a:ext cx="447096" cy="190147"/>
          </a:xfrm>
          <a:prstGeom prst="rect">
            <a:avLst/>
          </a:prstGeom>
        </p:spPr>
      </p:pic>
      <p:cxnSp>
        <p:nvCxnSpPr>
          <p:cNvPr id="99" name="Connecteur droit 98">
            <a:extLst>
              <a:ext uri="{FF2B5EF4-FFF2-40B4-BE49-F238E27FC236}">
                <a16:creationId xmlns:a16="http://schemas.microsoft.com/office/drawing/2014/main" id="{FA4D10C6-B565-4FB9-A5A3-2BBB57BBDE42}"/>
              </a:ext>
            </a:extLst>
          </p:cNvPr>
          <p:cNvCxnSpPr>
            <a:cxnSpLocks/>
          </p:cNvCxnSpPr>
          <p:nvPr/>
        </p:nvCxnSpPr>
        <p:spPr>
          <a:xfrm>
            <a:off x="209006" y="1097459"/>
            <a:ext cx="9441625" cy="0"/>
          </a:xfrm>
          <a:prstGeom prst="line">
            <a:avLst/>
          </a:prstGeom>
          <a:solidFill>
            <a:schemeClr val="accent1"/>
          </a:solidFill>
          <a:ln w="9525" cap="flat" cmpd="sng" algn="ctr">
            <a:solidFill>
              <a:srgbClr val="009DB0"/>
            </a:solidFill>
            <a:prstDash val="solid"/>
            <a:round/>
            <a:headEnd type="none" w="med" len="med"/>
            <a:tailEnd type="none" w="med" len="med"/>
          </a:ln>
          <a:effectLst/>
        </p:spPr>
      </p:cxnSp>
      <p:sp>
        <p:nvSpPr>
          <p:cNvPr id="100" name="ZoneTexte 99">
            <a:extLst>
              <a:ext uri="{FF2B5EF4-FFF2-40B4-BE49-F238E27FC236}">
                <a16:creationId xmlns:a16="http://schemas.microsoft.com/office/drawing/2014/main" id="{EF6C7B41-C54E-4684-BB9A-36701E115EBF}"/>
              </a:ext>
            </a:extLst>
          </p:cNvPr>
          <p:cNvSpPr txBox="1"/>
          <p:nvPr/>
        </p:nvSpPr>
        <p:spPr>
          <a:xfrm>
            <a:off x="2732817" y="989737"/>
            <a:ext cx="4394002" cy="215444"/>
          </a:xfrm>
          <a:prstGeom prst="rect">
            <a:avLst/>
          </a:prstGeom>
          <a:solidFill>
            <a:schemeClr val="bg1"/>
          </a:solidFill>
        </p:spPr>
        <p:txBody>
          <a:bodyPr wrap="square" lIns="144000" rIns="144000" bIns="0" anchor="ctr">
            <a:spAutoFit/>
          </a:bodyPr>
          <a:lstStyle>
            <a:defPPr>
              <a:defRPr lang="fr-FR"/>
            </a:defPPr>
            <a:lvl1pPr algn="ctr">
              <a:defRPr sz="1100" b="1">
                <a:solidFill>
                  <a:srgbClr val="009DB0"/>
                </a:solidFill>
                <a:latin typeface="+mj-lt"/>
              </a:defRPr>
            </a:lvl1pPr>
          </a:lstStyle>
          <a:p>
            <a:r>
              <a:rPr lang="en-US" dirty="0"/>
              <a:t>Competitive landscape on post-loss management  </a:t>
            </a:r>
          </a:p>
        </p:txBody>
      </p:sp>
      <p:pic>
        <p:nvPicPr>
          <p:cNvPr id="103" name="Graphique 102">
            <a:extLst>
              <a:ext uri="{FF2B5EF4-FFF2-40B4-BE49-F238E27FC236}">
                <a16:creationId xmlns:a16="http://schemas.microsoft.com/office/drawing/2014/main" id="{520C1FAC-FCFE-4A89-9DA8-09CB29181CA9}"/>
              </a:ext>
            </a:extLst>
          </p:cNvPr>
          <p:cNvPicPr>
            <a:picLocks noChangeAspect="1"/>
          </p:cNvPicPr>
          <p:nvPr/>
        </p:nvPicPr>
        <p:blipFill rotWithShape="1">
          <a:blip r:embed="rId20" cstate="print">
            <a:extLst>
              <a:ext uri="{28A0092B-C50C-407E-A947-70E740481C1C}">
                <a14:useLocalDpi xmlns:a14="http://schemas.microsoft.com/office/drawing/2010/main" val="0"/>
              </a:ext>
              <a:ext uri="{96DAC541-7B7A-43D3-8B79-37D633B846F1}">
                <asvg:svgBlip xmlns:asvg="http://schemas.microsoft.com/office/drawing/2016/SVG/main" r:embed="rId21"/>
              </a:ext>
            </a:extLst>
          </a:blip>
          <a:srcRect b="13787"/>
          <a:stretch/>
        </p:blipFill>
        <p:spPr>
          <a:xfrm>
            <a:off x="1180019" y="5680684"/>
            <a:ext cx="214316" cy="230961"/>
          </a:xfrm>
          <a:prstGeom prst="rect">
            <a:avLst/>
          </a:prstGeom>
        </p:spPr>
      </p:pic>
      <p:grpSp>
        <p:nvGrpSpPr>
          <p:cNvPr id="109" name="Group 13">
            <a:extLst>
              <a:ext uri="{FF2B5EF4-FFF2-40B4-BE49-F238E27FC236}">
                <a16:creationId xmlns:a16="http://schemas.microsoft.com/office/drawing/2014/main" id="{DA05C7C7-7C16-496C-87D6-257145CDEEC2}"/>
              </a:ext>
            </a:extLst>
          </p:cNvPr>
          <p:cNvGrpSpPr>
            <a:grpSpLocks noChangeAspect="1"/>
          </p:cNvGrpSpPr>
          <p:nvPr/>
        </p:nvGrpSpPr>
        <p:grpSpPr bwMode="auto">
          <a:xfrm>
            <a:off x="6922550" y="2387794"/>
            <a:ext cx="203941" cy="172525"/>
            <a:chOff x="788" y="858"/>
            <a:chExt cx="740" cy="626"/>
          </a:xfrm>
          <a:solidFill>
            <a:schemeClr val="accent5"/>
          </a:solidFill>
        </p:grpSpPr>
        <p:sp>
          <p:nvSpPr>
            <p:cNvPr id="112" name="Oval 14">
              <a:extLst>
                <a:ext uri="{FF2B5EF4-FFF2-40B4-BE49-F238E27FC236}">
                  <a16:creationId xmlns:a16="http://schemas.microsoft.com/office/drawing/2014/main" id="{C5751987-1F6D-468E-BCB6-AA3D35B8C712}"/>
                </a:ext>
              </a:extLst>
            </p:cNvPr>
            <p:cNvSpPr>
              <a:spLocks noChangeArrowheads="1"/>
            </p:cNvSpPr>
            <p:nvPr/>
          </p:nvSpPr>
          <p:spPr bwMode="auto">
            <a:xfrm>
              <a:off x="1343" y="858"/>
              <a:ext cx="139" cy="16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3" name="Oval 15">
              <a:extLst>
                <a:ext uri="{FF2B5EF4-FFF2-40B4-BE49-F238E27FC236}">
                  <a16:creationId xmlns:a16="http://schemas.microsoft.com/office/drawing/2014/main" id="{40DAC720-6B4C-4D4A-A0D6-A7C60A444C2C}"/>
                </a:ext>
              </a:extLst>
            </p:cNvPr>
            <p:cNvSpPr>
              <a:spLocks noChangeArrowheads="1"/>
            </p:cNvSpPr>
            <p:nvPr/>
          </p:nvSpPr>
          <p:spPr bwMode="auto">
            <a:xfrm>
              <a:off x="834" y="858"/>
              <a:ext cx="139" cy="16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4" name="Freeform 16">
              <a:extLst>
                <a:ext uri="{FF2B5EF4-FFF2-40B4-BE49-F238E27FC236}">
                  <a16:creationId xmlns:a16="http://schemas.microsoft.com/office/drawing/2014/main" id="{44291D4E-47A6-41AE-9182-38FA1ED23545}"/>
                </a:ext>
              </a:extLst>
            </p:cNvPr>
            <p:cNvSpPr>
              <a:spLocks/>
            </p:cNvSpPr>
            <p:nvPr/>
          </p:nvSpPr>
          <p:spPr bwMode="auto">
            <a:xfrm>
              <a:off x="788" y="1020"/>
              <a:ext cx="208" cy="185"/>
            </a:xfrm>
            <a:custGeom>
              <a:avLst/>
              <a:gdLst>
                <a:gd name="T0" fmla="*/ 16 w 18"/>
                <a:gd name="T1" fmla="*/ 8 h 16"/>
                <a:gd name="T2" fmla="*/ 18 w 18"/>
                <a:gd name="T3" fmla="*/ 0 h 16"/>
                <a:gd name="T4" fmla="*/ 8 w 18"/>
                <a:gd name="T5" fmla="*/ 0 h 16"/>
                <a:gd name="T6" fmla="*/ 0 w 18"/>
                <a:gd name="T7" fmla="*/ 8 h 16"/>
                <a:gd name="T8" fmla="*/ 0 w 18"/>
                <a:gd name="T9" fmla="*/ 16 h 16"/>
                <a:gd name="T10" fmla="*/ 18 w 18"/>
                <a:gd name="T11" fmla="*/ 16 h 16"/>
                <a:gd name="T12" fmla="*/ 16 w 18"/>
                <a:gd name="T13" fmla="*/ 8 h 16"/>
              </a:gdLst>
              <a:ahLst/>
              <a:cxnLst>
                <a:cxn ang="0">
                  <a:pos x="T0" y="T1"/>
                </a:cxn>
                <a:cxn ang="0">
                  <a:pos x="T2" y="T3"/>
                </a:cxn>
                <a:cxn ang="0">
                  <a:pos x="T4" y="T5"/>
                </a:cxn>
                <a:cxn ang="0">
                  <a:pos x="T6" y="T7"/>
                </a:cxn>
                <a:cxn ang="0">
                  <a:pos x="T8" y="T9"/>
                </a:cxn>
                <a:cxn ang="0">
                  <a:pos x="T10" y="T11"/>
                </a:cxn>
                <a:cxn ang="0">
                  <a:pos x="T12" y="T13"/>
                </a:cxn>
              </a:cxnLst>
              <a:rect l="0" t="0" r="r" b="b"/>
              <a:pathLst>
                <a:path w="18" h="16">
                  <a:moveTo>
                    <a:pt x="16" y="8"/>
                  </a:moveTo>
                  <a:cubicBezTo>
                    <a:pt x="16" y="5"/>
                    <a:pt x="17" y="3"/>
                    <a:pt x="18" y="0"/>
                  </a:cubicBezTo>
                  <a:cubicBezTo>
                    <a:pt x="8" y="0"/>
                    <a:pt x="8" y="0"/>
                    <a:pt x="8" y="0"/>
                  </a:cubicBezTo>
                  <a:cubicBezTo>
                    <a:pt x="4" y="0"/>
                    <a:pt x="0" y="4"/>
                    <a:pt x="0" y="8"/>
                  </a:cubicBezTo>
                  <a:cubicBezTo>
                    <a:pt x="0" y="16"/>
                    <a:pt x="0" y="16"/>
                    <a:pt x="0" y="16"/>
                  </a:cubicBezTo>
                  <a:cubicBezTo>
                    <a:pt x="18" y="16"/>
                    <a:pt x="18" y="16"/>
                    <a:pt x="18" y="16"/>
                  </a:cubicBezTo>
                  <a:cubicBezTo>
                    <a:pt x="17" y="14"/>
                    <a:pt x="16" y="11"/>
                    <a:pt x="1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5" name="Freeform 17">
              <a:extLst>
                <a:ext uri="{FF2B5EF4-FFF2-40B4-BE49-F238E27FC236}">
                  <a16:creationId xmlns:a16="http://schemas.microsoft.com/office/drawing/2014/main" id="{4656EAF1-7B5C-4837-BE5A-DB82B5F1717E}"/>
                </a:ext>
              </a:extLst>
            </p:cNvPr>
            <p:cNvSpPr>
              <a:spLocks/>
            </p:cNvSpPr>
            <p:nvPr/>
          </p:nvSpPr>
          <p:spPr bwMode="auto">
            <a:xfrm>
              <a:off x="1320" y="1020"/>
              <a:ext cx="208" cy="185"/>
            </a:xfrm>
            <a:custGeom>
              <a:avLst/>
              <a:gdLst>
                <a:gd name="T0" fmla="*/ 10 w 18"/>
                <a:gd name="T1" fmla="*/ 0 h 16"/>
                <a:gd name="T2" fmla="*/ 0 w 18"/>
                <a:gd name="T3" fmla="*/ 0 h 16"/>
                <a:gd name="T4" fmla="*/ 2 w 18"/>
                <a:gd name="T5" fmla="*/ 8 h 16"/>
                <a:gd name="T6" fmla="*/ 0 w 18"/>
                <a:gd name="T7" fmla="*/ 16 h 16"/>
                <a:gd name="T8" fmla="*/ 18 w 18"/>
                <a:gd name="T9" fmla="*/ 16 h 16"/>
                <a:gd name="T10" fmla="*/ 18 w 18"/>
                <a:gd name="T11" fmla="*/ 8 h 16"/>
                <a:gd name="T12" fmla="*/ 10 w 18"/>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18" h="16">
                  <a:moveTo>
                    <a:pt x="10" y="0"/>
                  </a:moveTo>
                  <a:cubicBezTo>
                    <a:pt x="0" y="0"/>
                    <a:pt x="0" y="0"/>
                    <a:pt x="0" y="0"/>
                  </a:cubicBezTo>
                  <a:cubicBezTo>
                    <a:pt x="1" y="3"/>
                    <a:pt x="2" y="5"/>
                    <a:pt x="2" y="8"/>
                  </a:cubicBezTo>
                  <a:cubicBezTo>
                    <a:pt x="2" y="11"/>
                    <a:pt x="1" y="14"/>
                    <a:pt x="0" y="16"/>
                  </a:cubicBezTo>
                  <a:cubicBezTo>
                    <a:pt x="18" y="16"/>
                    <a:pt x="18" y="16"/>
                    <a:pt x="18" y="16"/>
                  </a:cubicBezTo>
                  <a:cubicBezTo>
                    <a:pt x="18" y="8"/>
                    <a:pt x="18" y="8"/>
                    <a:pt x="18" y="8"/>
                  </a:cubicBezTo>
                  <a:cubicBezTo>
                    <a:pt x="18" y="4"/>
                    <a:pt x="15" y="0"/>
                    <a:pt x="1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6" name="Freeform 18">
              <a:extLst>
                <a:ext uri="{FF2B5EF4-FFF2-40B4-BE49-F238E27FC236}">
                  <a16:creationId xmlns:a16="http://schemas.microsoft.com/office/drawing/2014/main" id="{AA4BB076-B77C-4C73-AEB4-EE2E4A2ACF14}"/>
                </a:ext>
              </a:extLst>
            </p:cNvPr>
            <p:cNvSpPr>
              <a:spLocks/>
            </p:cNvSpPr>
            <p:nvPr/>
          </p:nvSpPr>
          <p:spPr bwMode="auto">
            <a:xfrm>
              <a:off x="927" y="950"/>
              <a:ext cx="462" cy="534"/>
            </a:xfrm>
            <a:custGeom>
              <a:avLst/>
              <a:gdLst>
                <a:gd name="T0" fmla="*/ 31 w 40"/>
                <a:gd name="T1" fmla="*/ 27 h 46"/>
                <a:gd name="T2" fmla="*/ 28 w 40"/>
                <a:gd name="T3" fmla="*/ 26 h 46"/>
                <a:gd name="T4" fmla="*/ 25 w 40"/>
                <a:gd name="T5" fmla="*/ 26 h 46"/>
                <a:gd name="T6" fmla="*/ 32 w 40"/>
                <a:gd name="T7" fmla="*/ 14 h 46"/>
                <a:gd name="T8" fmla="*/ 20 w 40"/>
                <a:gd name="T9" fmla="*/ 0 h 46"/>
                <a:gd name="T10" fmla="*/ 8 w 40"/>
                <a:gd name="T11" fmla="*/ 14 h 46"/>
                <a:gd name="T12" fmla="*/ 15 w 40"/>
                <a:gd name="T13" fmla="*/ 26 h 46"/>
                <a:gd name="T14" fmla="*/ 12 w 40"/>
                <a:gd name="T15" fmla="*/ 26 h 46"/>
                <a:gd name="T16" fmla="*/ 9 w 40"/>
                <a:gd name="T17" fmla="*/ 27 h 46"/>
                <a:gd name="T18" fmla="*/ 0 w 40"/>
                <a:gd name="T19" fmla="*/ 38 h 46"/>
                <a:gd name="T20" fmla="*/ 0 w 40"/>
                <a:gd name="T21" fmla="*/ 46 h 46"/>
                <a:gd name="T22" fmla="*/ 40 w 40"/>
                <a:gd name="T23" fmla="*/ 46 h 46"/>
                <a:gd name="T24" fmla="*/ 40 w 40"/>
                <a:gd name="T25" fmla="*/ 38 h 46"/>
                <a:gd name="T26" fmla="*/ 31 w 40"/>
                <a:gd name="T27" fmla="*/ 27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6">
                  <a:moveTo>
                    <a:pt x="31" y="27"/>
                  </a:moveTo>
                  <a:cubicBezTo>
                    <a:pt x="30" y="26"/>
                    <a:pt x="29" y="26"/>
                    <a:pt x="28" y="26"/>
                  </a:cubicBezTo>
                  <a:cubicBezTo>
                    <a:pt x="25" y="26"/>
                    <a:pt x="25" y="26"/>
                    <a:pt x="25" y="26"/>
                  </a:cubicBezTo>
                  <a:cubicBezTo>
                    <a:pt x="29" y="24"/>
                    <a:pt x="32" y="19"/>
                    <a:pt x="32" y="14"/>
                  </a:cubicBezTo>
                  <a:cubicBezTo>
                    <a:pt x="32" y="6"/>
                    <a:pt x="27" y="0"/>
                    <a:pt x="20" y="0"/>
                  </a:cubicBezTo>
                  <a:cubicBezTo>
                    <a:pt x="14" y="0"/>
                    <a:pt x="8" y="6"/>
                    <a:pt x="8" y="14"/>
                  </a:cubicBezTo>
                  <a:cubicBezTo>
                    <a:pt x="8" y="19"/>
                    <a:pt x="11" y="24"/>
                    <a:pt x="15" y="26"/>
                  </a:cubicBezTo>
                  <a:cubicBezTo>
                    <a:pt x="12" y="26"/>
                    <a:pt x="12" y="26"/>
                    <a:pt x="12" y="26"/>
                  </a:cubicBezTo>
                  <a:cubicBezTo>
                    <a:pt x="11" y="26"/>
                    <a:pt x="10" y="26"/>
                    <a:pt x="9" y="27"/>
                  </a:cubicBezTo>
                  <a:cubicBezTo>
                    <a:pt x="4" y="28"/>
                    <a:pt x="0" y="33"/>
                    <a:pt x="0" y="38"/>
                  </a:cubicBezTo>
                  <a:cubicBezTo>
                    <a:pt x="0" y="46"/>
                    <a:pt x="0" y="46"/>
                    <a:pt x="0" y="46"/>
                  </a:cubicBezTo>
                  <a:cubicBezTo>
                    <a:pt x="40" y="46"/>
                    <a:pt x="40" y="46"/>
                    <a:pt x="40" y="46"/>
                  </a:cubicBezTo>
                  <a:cubicBezTo>
                    <a:pt x="40" y="38"/>
                    <a:pt x="40" y="38"/>
                    <a:pt x="40" y="38"/>
                  </a:cubicBezTo>
                  <a:cubicBezTo>
                    <a:pt x="40" y="33"/>
                    <a:pt x="36" y="28"/>
                    <a:pt x="31"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21" name="Freeform 22">
            <a:extLst>
              <a:ext uri="{FF2B5EF4-FFF2-40B4-BE49-F238E27FC236}">
                <a16:creationId xmlns:a16="http://schemas.microsoft.com/office/drawing/2014/main" id="{F04F0ACD-7349-4D32-9C1C-9C43D9AB91F1}"/>
              </a:ext>
            </a:extLst>
          </p:cNvPr>
          <p:cNvSpPr>
            <a:spLocks noEditPoints="1"/>
          </p:cNvSpPr>
          <p:nvPr/>
        </p:nvSpPr>
        <p:spPr bwMode="auto">
          <a:xfrm>
            <a:off x="3909193" y="2405566"/>
            <a:ext cx="172059" cy="172524"/>
          </a:xfrm>
          <a:custGeom>
            <a:avLst/>
            <a:gdLst>
              <a:gd name="T0" fmla="*/ 370 w 740"/>
              <a:gd name="T1" fmla="*/ 0 h 742"/>
              <a:gd name="T2" fmla="*/ 46 w 740"/>
              <a:gd name="T3" fmla="*/ 695 h 742"/>
              <a:gd name="T4" fmla="*/ 0 w 740"/>
              <a:gd name="T5" fmla="*/ 742 h 742"/>
              <a:gd name="T6" fmla="*/ 740 w 740"/>
              <a:gd name="T7" fmla="*/ 185 h 742"/>
              <a:gd name="T8" fmla="*/ 278 w 740"/>
              <a:gd name="T9" fmla="*/ 695 h 742"/>
              <a:gd name="T10" fmla="*/ 139 w 740"/>
              <a:gd name="T11" fmla="*/ 602 h 742"/>
              <a:gd name="T12" fmla="*/ 278 w 740"/>
              <a:gd name="T13" fmla="*/ 695 h 742"/>
              <a:gd name="T14" fmla="*/ 93 w 740"/>
              <a:gd name="T15" fmla="*/ 510 h 742"/>
              <a:gd name="T16" fmla="*/ 324 w 740"/>
              <a:gd name="T17" fmla="*/ 463 h 742"/>
              <a:gd name="T18" fmla="*/ 324 w 740"/>
              <a:gd name="T19" fmla="*/ 417 h 742"/>
              <a:gd name="T20" fmla="*/ 93 w 740"/>
              <a:gd name="T21" fmla="*/ 371 h 742"/>
              <a:gd name="T22" fmla="*/ 324 w 740"/>
              <a:gd name="T23" fmla="*/ 417 h 742"/>
              <a:gd name="T24" fmla="*/ 93 w 740"/>
              <a:gd name="T25" fmla="*/ 324 h 742"/>
              <a:gd name="T26" fmla="*/ 324 w 740"/>
              <a:gd name="T27" fmla="*/ 278 h 742"/>
              <a:gd name="T28" fmla="*/ 324 w 740"/>
              <a:gd name="T29" fmla="*/ 232 h 742"/>
              <a:gd name="T30" fmla="*/ 93 w 740"/>
              <a:gd name="T31" fmla="*/ 185 h 742"/>
              <a:gd name="T32" fmla="*/ 324 w 740"/>
              <a:gd name="T33" fmla="*/ 232 h 742"/>
              <a:gd name="T34" fmla="*/ 93 w 740"/>
              <a:gd name="T35" fmla="*/ 139 h 742"/>
              <a:gd name="T36" fmla="*/ 324 w 740"/>
              <a:gd name="T37" fmla="*/ 92 h 742"/>
              <a:gd name="T38" fmla="*/ 555 w 740"/>
              <a:gd name="T39" fmla="*/ 649 h 742"/>
              <a:gd name="T40" fmla="*/ 463 w 740"/>
              <a:gd name="T41" fmla="*/ 556 h 742"/>
              <a:gd name="T42" fmla="*/ 555 w 740"/>
              <a:gd name="T43" fmla="*/ 649 h 742"/>
              <a:gd name="T44" fmla="*/ 463 w 740"/>
              <a:gd name="T45" fmla="*/ 510 h 742"/>
              <a:gd name="T46" fmla="*/ 555 w 740"/>
              <a:gd name="T47" fmla="*/ 417 h 742"/>
              <a:gd name="T48" fmla="*/ 555 w 740"/>
              <a:gd name="T49" fmla="*/ 371 h 742"/>
              <a:gd name="T50" fmla="*/ 463 w 740"/>
              <a:gd name="T51" fmla="*/ 278 h 742"/>
              <a:gd name="T52" fmla="*/ 555 w 740"/>
              <a:gd name="T53" fmla="*/ 371 h 742"/>
              <a:gd name="T54" fmla="*/ 601 w 740"/>
              <a:gd name="T55" fmla="*/ 649 h 742"/>
              <a:gd name="T56" fmla="*/ 694 w 740"/>
              <a:gd name="T57" fmla="*/ 556 h 742"/>
              <a:gd name="T58" fmla="*/ 694 w 740"/>
              <a:gd name="T59" fmla="*/ 510 h 742"/>
              <a:gd name="T60" fmla="*/ 601 w 740"/>
              <a:gd name="T61" fmla="*/ 417 h 742"/>
              <a:gd name="T62" fmla="*/ 694 w 740"/>
              <a:gd name="T63" fmla="*/ 510 h 742"/>
              <a:gd name="T64" fmla="*/ 601 w 740"/>
              <a:gd name="T65" fmla="*/ 371 h 742"/>
              <a:gd name="T66" fmla="*/ 694 w 740"/>
              <a:gd name="T67" fmla="*/ 278 h 7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0" h="742">
                <a:moveTo>
                  <a:pt x="370" y="185"/>
                </a:moveTo>
                <a:lnTo>
                  <a:pt x="370" y="0"/>
                </a:lnTo>
                <a:lnTo>
                  <a:pt x="46" y="0"/>
                </a:lnTo>
                <a:lnTo>
                  <a:pt x="46" y="695"/>
                </a:lnTo>
                <a:lnTo>
                  <a:pt x="0" y="695"/>
                </a:lnTo>
                <a:lnTo>
                  <a:pt x="0" y="742"/>
                </a:lnTo>
                <a:lnTo>
                  <a:pt x="740" y="742"/>
                </a:lnTo>
                <a:lnTo>
                  <a:pt x="740" y="185"/>
                </a:lnTo>
                <a:lnTo>
                  <a:pt x="370" y="185"/>
                </a:lnTo>
                <a:close/>
                <a:moveTo>
                  <a:pt x="278" y="695"/>
                </a:moveTo>
                <a:lnTo>
                  <a:pt x="139" y="695"/>
                </a:lnTo>
                <a:lnTo>
                  <a:pt x="139" y="602"/>
                </a:lnTo>
                <a:lnTo>
                  <a:pt x="278" y="602"/>
                </a:lnTo>
                <a:lnTo>
                  <a:pt x="278" y="695"/>
                </a:lnTo>
                <a:close/>
                <a:moveTo>
                  <a:pt x="324" y="510"/>
                </a:moveTo>
                <a:lnTo>
                  <a:pt x="93" y="510"/>
                </a:lnTo>
                <a:lnTo>
                  <a:pt x="93" y="463"/>
                </a:lnTo>
                <a:lnTo>
                  <a:pt x="324" y="463"/>
                </a:lnTo>
                <a:lnTo>
                  <a:pt x="324" y="510"/>
                </a:lnTo>
                <a:close/>
                <a:moveTo>
                  <a:pt x="324" y="417"/>
                </a:moveTo>
                <a:lnTo>
                  <a:pt x="93" y="417"/>
                </a:lnTo>
                <a:lnTo>
                  <a:pt x="93" y="371"/>
                </a:lnTo>
                <a:lnTo>
                  <a:pt x="324" y="371"/>
                </a:lnTo>
                <a:lnTo>
                  <a:pt x="324" y="417"/>
                </a:lnTo>
                <a:close/>
                <a:moveTo>
                  <a:pt x="324" y="324"/>
                </a:moveTo>
                <a:lnTo>
                  <a:pt x="93" y="324"/>
                </a:lnTo>
                <a:lnTo>
                  <a:pt x="93" y="278"/>
                </a:lnTo>
                <a:lnTo>
                  <a:pt x="324" y="278"/>
                </a:lnTo>
                <a:lnTo>
                  <a:pt x="324" y="324"/>
                </a:lnTo>
                <a:close/>
                <a:moveTo>
                  <a:pt x="324" y="232"/>
                </a:moveTo>
                <a:lnTo>
                  <a:pt x="93" y="232"/>
                </a:lnTo>
                <a:lnTo>
                  <a:pt x="93" y="185"/>
                </a:lnTo>
                <a:lnTo>
                  <a:pt x="324" y="185"/>
                </a:lnTo>
                <a:lnTo>
                  <a:pt x="324" y="232"/>
                </a:lnTo>
                <a:close/>
                <a:moveTo>
                  <a:pt x="324" y="139"/>
                </a:moveTo>
                <a:lnTo>
                  <a:pt x="93" y="139"/>
                </a:lnTo>
                <a:lnTo>
                  <a:pt x="93" y="92"/>
                </a:lnTo>
                <a:lnTo>
                  <a:pt x="324" y="92"/>
                </a:lnTo>
                <a:lnTo>
                  <a:pt x="324" y="139"/>
                </a:lnTo>
                <a:close/>
                <a:moveTo>
                  <a:pt x="555" y="649"/>
                </a:moveTo>
                <a:lnTo>
                  <a:pt x="463" y="649"/>
                </a:lnTo>
                <a:lnTo>
                  <a:pt x="463" y="556"/>
                </a:lnTo>
                <a:lnTo>
                  <a:pt x="555" y="556"/>
                </a:lnTo>
                <a:lnTo>
                  <a:pt x="555" y="649"/>
                </a:lnTo>
                <a:close/>
                <a:moveTo>
                  <a:pt x="555" y="510"/>
                </a:moveTo>
                <a:lnTo>
                  <a:pt x="463" y="510"/>
                </a:lnTo>
                <a:lnTo>
                  <a:pt x="463" y="417"/>
                </a:lnTo>
                <a:lnTo>
                  <a:pt x="555" y="417"/>
                </a:lnTo>
                <a:lnTo>
                  <a:pt x="555" y="510"/>
                </a:lnTo>
                <a:close/>
                <a:moveTo>
                  <a:pt x="555" y="371"/>
                </a:moveTo>
                <a:lnTo>
                  <a:pt x="463" y="371"/>
                </a:lnTo>
                <a:lnTo>
                  <a:pt x="463" y="278"/>
                </a:lnTo>
                <a:lnTo>
                  <a:pt x="555" y="278"/>
                </a:lnTo>
                <a:lnTo>
                  <a:pt x="555" y="371"/>
                </a:lnTo>
                <a:close/>
                <a:moveTo>
                  <a:pt x="694" y="649"/>
                </a:moveTo>
                <a:lnTo>
                  <a:pt x="601" y="649"/>
                </a:lnTo>
                <a:lnTo>
                  <a:pt x="601" y="556"/>
                </a:lnTo>
                <a:lnTo>
                  <a:pt x="694" y="556"/>
                </a:lnTo>
                <a:lnTo>
                  <a:pt x="694" y="649"/>
                </a:lnTo>
                <a:close/>
                <a:moveTo>
                  <a:pt x="694" y="510"/>
                </a:moveTo>
                <a:lnTo>
                  <a:pt x="601" y="510"/>
                </a:lnTo>
                <a:lnTo>
                  <a:pt x="601" y="417"/>
                </a:lnTo>
                <a:lnTo>
                  <a:pt x="694" y="417"/>
                </a:lnTo>
                <a:lnTo>
                  <a:pt x="694" y="510"/>
                </a:lnTo>
                <a:close/>
                <a:moveTo>
                  <a:pt x="694" y="371"/>
                </a:moveTo>
                <a:lnTo>
                  <a:pt x="601" y="371"/>
                </a:lnTo>
                <a:lnTo>
                  <a:pt x="601" y="278"/>
                </a:lnTo>
                <a:lnTo>
                  <a:pt x="694" y="278"/>
                </a:lnTo>
                <a:lnTo>
                  <a:pt x="694" y="371"/>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127" name="Group 13">
            <a:extLst>
              <a:ext uri="{FF2B5EF4-FFF2-40B4-BE49-F238E27FC236}">
                <a16:creationId xmlns:a16="http://schemas.microsoft.com/office/drawing/2014/main" id="{F8B61F7D-3CEC-4816-9A96-4F8E6B9C9272}"/>
              </a:ext>
            </a:extLst>
          </p:cNvPr>
          <p:cNvGrpSpPr>
            <a:grpSpLocks noChangeAspect="1"/>
          </p:cNvGrpSpPr>
          <p:nvPr/>
        </p:nvGrpSpPr>
        <p:grpSpPr bwMode="auto">
          <a:xfrm>
            <a:off x="8272879" y="5702113"/>
            <a:ext cx="203941" cy="172525"/>
            <a:chOff x="788" y="858"/>
            <a:chExt cx="740" cy="626"/>
          </a:xfrm>
          <a:solidFill>
            <a:schemeClr val="accent5"/>
          </a:solidFill>
        </p:grpSpPr>
        <p:sp>
          <p:nvSpPr>
            <p:cNvPr id="128" name="Oval 14">
              <a:extLst>
                <a:ext uri="{FF2B5EF4-FFF2-40B4-BE49-F238E27FC236}">
                  <a16:creationId xmlns:a16="http://schemas.microsoft.com/office/drawing/2014/main" id="{B36459A2-8E6F-48FA-84B4-9101A05ED225}"/>
                </a:ext>
              </a:extLst>
            </p:cNvPr>
            <p:cNvSpPr>
              <a:spLocks noChangeArrowheads="1"/>
            </p:cNvSpPr>
            <p:nvPr/>
          </p:nvSpPr>
          <p:spPr bwMode="auto">
            <a:xfrm>
              <a:off x="1343" y="858"/>
              <a:ext cx="139" cy="16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9" name="Oval 15">
              <a:extLst>
                <a:ext uri="{FF2B5EF4-FFF2-40B4-BE49-F238E27FC236}">
                  <a16:creationId xmlns:a16="http://schemas.microsoft.com/office/drawing/2014/main" id="{6DCC6291-134F-48BA-93F5-19E432FDA1D1}"/>
                </a:ext>
              </a:extLst>
            </p:cNvPr>
            <p:cNvSpPr>
              <a:spLocks noChangeArrowheads="1"/>
            </p:cNvSpPr>
            <p:nvPr/>
          </p:nvSpPr>
          <p:spPr bwMode="auto">
            <a:xfrm>
              <a:off x="834" y="858"/>
              <a:ext cx="139" cy="16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0" name="Freeform 16">
              <a:extLst>
                <a:ext uri="{FF2B5EF4-FFF2-40B4-BE49-F238E27FC236}">
                  <a16:creationId xmlns:a16="http://schemas.microsoft.com/office/drawing/2014/main" id="{4550F9A6-1A29-4EE0-A71F-2DBCCFAB5366}"/>
                </a:ext>
              </a:extLst>
            </p:cNvPr>
            <p:cNvSpPr>
              <a:spLocks/>
            </p:cNvSpPr>
            <p:nvPr/>
          </p:nvSpPr>
          <p:spPr bwMode="auto">
            <a:xfrm>
              <a:off x="788" y="1020"/>
              <a:ext cx="208" cy="185"/>
            </a:xfrm>
            <a:custGeom>
              <a:avLst/>
              <a:gdLst>
                <a:gd name="T0" fmla="*/ 16 w 18"/>
                <a:gd name="T1" fmla="*/ 8 h 16"/>
                <a:gd name="T2" fmla="*/ 18 w 18"/>
                <a:gd name="T3" fmla="*/ 0 h 16"/>
                <a:gd name="T4" fmla="*/ 8 w 18"/>
                <a:gd name="T5" fmla="*/ 0 h 16"/>
                <a:gd name="T6" fmla="*/ 0 w 18"/>
                <a:gd name="T7" fmla="*/ 8 h 16"/>
                <a:gd name="T8" fmla="*/ 0 w 18"/>
                <a:gd name="T9" fmla="*/ 16 h 16"/>
                <a:gd name="T10" fmla="*/ 18 w 18"/>
                <a:gd name="T11" fmla="*/ 16 h 16"/>
                <a:gd name="T12" fmla="*/ 16 w 18"/>
                <a:gd name="T13" fmla="*/ 8 h 16"/>
              </a:gdLst>
              <a:ahLst/>
              <a:cxnLst>
                <a:cxn ang="0">
                  <a:pos x="T0" y="T1"/>
                </a:cxn>
                <a:cxn ang="0">
                  <a:pos x="T2" y="T3"/>
                </a:cxn>
                <a:cxn ang="0">
                  <a:pos x="T4" y="T5"/>
                </a:cxn>
                <a:cxn ang="0">
                  <a:pos x="T6" y="T7"/>
                </a:cxn>
                <a:cxn ang="0">
                  <a:pos x="T8" y="T9"/>
                </a:cxn>
                <a:cxn ang="0">
                  <a:pos x="T10" y="T11"/>
                </a:cxn>
                <a:cxn ang="0">
                  <a:pos x="T12" y="T13"/>
                </a:cxn>
              </a:cxnLst>
              <a:rect l="0" t="0" r="r" b="b"/>
              <a:pathLst>
                <a:path w="18" h="16">
                  <a:moveTo>
                    <a:pt x="16" y="8"/>
                  </a:moveTo>
                  <a:cubicBezTo>
                    <a:pt x="16" y="5"/>
                    <a:pt x="17" y="3"/>
                    <a:pt x="18" y="0"/>
                  </a:cubicBezTo>
                  <a:cubicBezTo>
                    <a:pt x="8" y="0"/>
                    <a:pt x="8" y="0"/>
                    <a:pt x="8" y="0"/>
                  </a:cubicBezTo>
                  <a:cubicBezTo>
                    <a:pt x="4" y="0"/>
                    <a:pt x="0" y="4"/>
                    <a:pt x="0" y="8"/>
                  </a:cubicBezTo>
                  <a:cubicBezTo>
                    <a:pt x="0" y="16"/>
                    <a:pt x="0" y="16"/>
                    <a:pt x="0" y="16"/>
                  </a:cubicBezTo>
                  <a:cubicBezTo>
                    <a:pt x="18" y="16"/>
                    <a:pt x="18" y="16"/>
                    <a:pt x="18" y="16"/>
                  </a:cubicBezTo>
                  <a:cubicBezTo>
                    <a:pt x="17" y="14"/>
                    <a:pt x="16" y="11"/>
                    <a:pt x="1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1" name="Freeform 17">
              <a:extLst>
                <a:ext uri="{FF2B5EF4-FFF2-40B4-BE49-F238E27FC236}">
                  <a16:creationId xmlns:a16="http://schemas.microsoft.com/office/drawing/2014/main" id="{5CEEE347-7351-4DD5-B767-FD0427A3D1D8}"/>
                </a:ext>
              </a:extLst>
            </p:cNvPr>
            <p:cNvSpPr>
              <a:spLocks/>
            </p:cNvSpPr>
            <p:nvPr/>
          </p:nvSpPr>
          <p:spPr bwMode="auto">
            <a:xfrm>
              <a:off x="1320" y="1020"/>
              <a:ext cx="208" cy="185"/>
            </a:xfrm>
            <a:custGeom>
              <a:avLst/>
              <a:gdLst>
                <a:gd name="T0" fmla="*/ 10 w 18"/>
                <a:gd name="T1" fmla="*/ 0 h 16"/>
                <a:gd name="T2" fmla="*/ 0 w 18"/>
                <a:gd name="T3" fmla="*/ 0 h 16"/>
                <a:gd name="T4" fmla="*/ 2 w 18"/>
                <a:gd name="T5" fmla="*/ 8 h 16"/>
                <a:gd name="T6" fmla="*/ 0 w 18"/>
                <a:gd name="T7" fmla="*/ 16 h 16"/>
                <a:gd name="T8" fmla="*/ 18 w 18"/>
                <a:gd name="T9" fmla="*/ 16 h 16"/>
                <a:gd name="T10" fmla="*/ 18 w 18"/>
                <a:gd name="T11" fmla="*/ 8 h 16"/>
                <a:gd name="T12" fmla="*/ 10 w 18"/>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18" h="16">
                  <a:moveTo>
                    <a:pt x="10" y="0"/>
                  </a:moveTo>
                  <a:cubicBezTo>
                    <a:pt x="0" y="0"/>
                    <a:pt x="0" y="0"/>
                    <a:pt x="0" y="0"/>
                  </a:cubicBezTo>
                  <a:cubicBezTo>
                    <a:pt x="1" y="3"/>
                    <a:pt x="2" y="5"/>
                    <a:pt x="2" y="8"/>
                  </a:cubicBezTo>
                  <a:cubicBezTo>
                    <a:pt x="2" y="11"/>
                    <a:pt x="1" y="14"/>
                    <a:pt x="0" y="16"/>
                  </a:cubicBezTo>
                  <a:cubicBezTo>
                    <a:pt x="18" y="16"/>
                    <a:pt x="18" y="16"/>
                    <a:pt x="18" y="16"/>
                  </a:cubicBezTo>
                  <a:cubicBezTo>
                    <a:pt x="18" y="8"/>
                    <a:pt x="18" y="8"/>
                    <a:pt x="18" y="8"/>
                  </a:cubicBezTo>
                  <a:cubicBezTo>
                    <a:pt x="18" y="4"/>
                    <a:pt x="15" y="0"/>
                    <a:pt x="1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2" name="Freeform 18">
              <a:extLst>
                <a:ext uri="{FF2B5EF4-FFF2-40B4-BE49-F238E27FC236}">
                  <a16:creationId xmlns:a16="http://schemas.microsoft.com/office/drawing/2014/main" id="{1766436D-48B8-47A5-8862-347B33971F3F}"/>
                </a:ext>
              </a:extLst>
            </p:cNvPr>
            <p:cNvSpPr>
              <a:spLocks/>
            </p:cNvSpPr>
            <p:nvPr/>
          </p:nvSpPr>
          <p:spPr bwMode="auto">
            <a:xfrm>
              <a:off x="927" y="950"/>
              <a:ext cx="462" cy="534"/>
            </a:xfrm>
            <a:custGeom>
              <a:avLst/>
              <a:gdLst>
                <a:gd name="T0" fmla="*/ 31 w 40"/>
                <a:gd name="T1" fmla="*/ 27 h 46"/>
                <a:gd name="T2" fmla="*/ 28 w 40"/>
                <a:gd name="T3" fmla="*/ 26 h 46"/>
                <a:gd name="T4" fmla="*/ 25 w 40"/>
                <a:gd name="T5" fmla="*/ 26 h 46"/>
                <a:gd name="T6" fmla="*/ 32 w 40"/>
                <a:gd name="T7" fmla="*/ 14 h 46"/>
                <a:gd name="T8" fmla="*/ 20 w 40"/>
                <a:gd name="T9" fmla="*/ 0 h 46"/>
                <a:gd name="T10" fmla="*/ 8 w 40"/>
                <a:gd name="T11" fmla="*/ 14 h 46"/>
                <a:gd name="T12" fmla="*/ 15 w 40"/>
                <a:gd name="T13" fmla="*/ 26 h 46"/>
                <a:gd name="T14" fmla="*/ 12 w 40"/>
                <a:gd name="T15" fmla="*/ 26 h 46"/>
                <a:gd name="T16" fmla="*/ 9 w 40"/>
                <a:gd name="T17" fmla="*/ 27 h 46"/>
                <a:gd name="T18" fmla="*/ 0 w 40"/>
                <a:gd name="T19" fmla="*/ 38 h 46"/>
                <a:gd name="T20" fmla="*/ 0 w 40"/>
                <a:gd name="T21" fmla="*/ 46 h 46"/>
                <a:gd name="T22" fmla="*/ 40 w 40"/>
                <a:gd name="T23" fmla="*/ 46 h 46"/>
                <a:gd name="T24" fmla="*/ 40 w 40"/>
                <a:gd name="T25" fmla="*/ 38 h 46"/>
                <a:gd name="T26" fmla="*/ 31 w 40"/>
                <a:gd name="T27" fmla="*/ 27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6">
                  <a:moveTo>
                    <a:pt x="31" y="27"/>
                  </a:moveTo>
                  <a:cubicBezTo>
                    <a:pt x="30" y="26"/>
                    <a:pt x="29" y="26"/>
                    <a:pt x="28" y="26"/>
                  </a:cubicBezTo>
                  <a:cubicBezTo>
                    <a:pt x="25" y="26"/>
                    <a:pt x="25" y="26"/>
                    <a:pt x="25" y="26"/>
                  </a:cubicBezTo>
                  <a:cubicBezTo>
                    <a:pt x="29" y="24"/>
                    <a:pt x="32" y="19"/>
                    <a:pt x="32" y="14"/>
                  </a:cubicBezTo>
                  <a:cubicBezTo>
                    <a:pt x="32" y="6"/>
                    <a:pt x="27" y="0"/>
                    <a:pt x="20" y="0"/>
                  </a:cubicBezTo>
                  <a:cubicBezTo>
                    <a:pt x="14" y="0"/>
                    <a:pt x="8" y="6"/>
                    <a:pt x="8" y="14"/>
                  </a:cubicBezTo>
                  <a:cubicBezTo>
                    <a:pt x="8" y="19"/>
                    <a:pt x="11" y="24"/>
                    <a:pt x="15" y="26"/>
                  </a:cubicBezTo>
                  <a:cubicBezTo>
                    <a:pt x="12" y="26"/>
                    <a:pt x="12" y="26"/>
                    <a:pt x="12" y="26"/>
                  </a:cubicBezTo>
                  <a:cubicBezTo>
                    <a:pt x="11" y="26"/>
                    <a:pt x="10" y="26"/>
                    <a:pt x="9" y="27"/>
                  </a:cubicBezTo>
                  <a:cubicBezTo>
                    <a:pt x="4" y="28"/>
                    <a:pt x="0" y="33"/>
                    <a:pt x="0" y="38"/>
                  </a:cubicBezTo>
                  <a:cubicBezTo>
                    <a:pt x="0" y="46"/>
                    <a:pt x="0" y="46"/>
                    <a:pt x="0" y="46"/>
                  </a:cubicBezTo>
                  <a:cubicBezTo>
                    <a:pt x="40" y="46"/>
                    <a:pt x="40" y="46"/>
                    <a:pt x="40" y="46"/>
                  </a:cubicBezTo>
                  <a:cubicBezTo>
                    <a:pt x="40" y="38"/>
                    <a:pt x="40" y="38"/>
                    <a:pt x="40" y="38"/>
                  </a:cubicBezTo>
                  <a:cubicBezTo>
                    <a:pt x="40" y="33"/>
                    <a:pt x="36" y="28"/>
                    <a:pt x="31"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031" name="ZoneTexte 1030">
            <a:extLst>
              <a:ext uri="{FF2B5EF4-FFF2-40B4-BE49-F238E27FC236}">
                <a16:creationId xmlns:a16="http://schemas.microsoft.com/office/drawing/2014/main" id="{A3845A5C-C65F-4C44-AE3B-D3285DF51268}"/>
              </a:ext>
            </a:extLst>
          </p:cNvPr>
          <p:cNvSpPr txBox="1"/>
          <p:nvPr/>
        </p:nvSpPr>
        <p:spPr>
          <a:xfrm>
            <a:off x="5184396" y="6402970"/>
            <a:ext cx="4534370" cy="200055"/>
          </a:xfrm>
          <a:prstGeom prst="rect">
            <a:avLst/>
          </a:prstGeom>
          <a:noFill/>
        </p:spPr>
        <p:txBody>
          <a:bodyPr wrap="square" rtlCol="0">
            <a:spAutoFit/>
          </a:bodyPr>
          <a:lstStyle/>
          <a:p>
            <a:pPr algn="l"/>
            <a:r>
              <a:rPr lang="en-US" sz="700" i="1" dirty="0">
                <a:solidFill>
                  <a:schemeClr val="bg1"/>
                </a:solidFill>
              </a:rPr>
              <a:t>Sources: eleven research and analysis</a:t>
            </a:r>
          </a:p>
        </p:txBody>
      </p:sp>
      <p:sp>
        <p:nvSpPr>
          <p:cNvPr id="1035" name="ZoneTexte 1034">
            <a:extLst>
              <a:ext uri="{FF2B5EF4-FFF2-40B4-BE49-F238E27FC236}">
                <a16:creationId xmlns:a16="http://schemas.microsoft.com/office/drawing/2014/main" id="{9164A53F-4711-41A4-BE3D-8D2F4243A495}"/>
              </a:ext>
            </a:extLst>
          </p:cNvPr>
          <p:cNvSpPr txBox="1"/>
          <p:nvPr/>
        </p:nvSpPr>
        <p:spPr>
          <a:xfrm>
            <a:off x="3932045" y="5322406"/>
            <a:ext cx="1037244" cy="230832"/>
          </a:xfrm>
          <a:prstGeom prst="rect">
            <a:avLst/>
          </a:prstGeom>
          <a:solidFill>
            <a:schemeClr val="bg1"/>
          </a:solidFill>
        </p:spPr>
        <p:txBody>
          <a:bodyPr wrap="square" rtlCol="0">
            <a:spAutoFit/>
          </a:bodyPr>
          <a:lstStyle/>
          <a:p>
            <a:pPr algn="ctr"/>
            <a:r>
              <a:rPr lang="en-US" sz="900" dirty="0">
                <a:solidFill>
                  <a:schemeClr val="accent5"/>
                </a:solidFill>
              </a:rPr>
              <a:t>Professionals</a:t>
            </a:r>
          </a:p>
        </p:txBody>
      </p:sp>
      <p:sp>
        <p:nvSpPr>
          <p:cNvPr id="18" name="Rectangle 17" hidden="1">
            <a:extLst>
              <a:ext uri="{FF2B5EF4-FFF2-40B4-BE49-F238E27FC236}">
                <a16:creationId xmlns:a16="http://schemas.microsoft.com/office/drawing/2014/main" id="{E5E5B17C-AF5B-4FCB-935E-796FE66056AC}"/>
              </a:ext>
            </a:extLst>
          </p:cNvPr>
          <p:cNvSpPr/>
          <p:nvPr/>
        </p:nvSpPr>
        <p:spPr>
          <a:xfrm>
            <a:off x="0" y="0"/>
            <a:ext cx="158750" cy="158750"/>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endParaRPr lang="en-US" sz="1400" b="1" dirty="0">
              <a:solidFill>
                <a:schemeClr val="tx1"/>
              </a:solidFill>
              <a:latin typeface="Verdana" panose="020B0604030504040204" pitchFamily="34" charset="0"/>
              <a:ea typeface="Verdana" panose="020B0604030504040204" pitchFamily="34" charset="0"/>
            </a:endParaRPr>
          </a:p>
        </p:txBody>
      </p:sp>
      <p:sp>
        <p:nvSpPr>
          <p:cNvPr id="165" name="Rectangle 164">
            <a:extLst>
              <a:ext uri="{FF2B5EF4-FFF2-40B4-BE49-F238E27FC236}">
                <a16:creationId xmlns:a16="http://schemas.microsoft.com/office/drawing/2014/main" id="{C389F3EC-7313-454E-9942-F14FD0BD4C77}"/>
              </a:ext>
            </a:extLst>
          </p:cNvPr>
          <p:cNvSpPr/>
          <p:nvPr/>
        </p:nvSpPr>
        <p:spPr>
          <a:xfrm>
            <a:off x="147263" y="3348160"/>
            <a:ext cx="1040020" cy="854041"/>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900" dirty="0">
                <a:solidFill>
                  <a:schemeClr val="tx1"/>
                </a:solidFill>
              </a:rPr>
              <a:t>Software editors</a:t>
            </a:r>
          </a:p>
        </p:txBody>
      </p:sp>
      <p:pic>
        <p:nvPicPr>
          <p:cNvPr id="167" name="Image 42">
            <a:extLst>
              <a:ext uri="{FF2B5EF4-FFF2-40B4-BE49-F238E27FC236}">
                <a16:creationId xmlns:a16="http://schemas.microsoft.com/office/drawing/2014/main" id="{BC814D15-0E72-41F9-9944-FFAFD64289C8}"/>
              </a:ext>
            </a:extLst>
          </p:cNvPr>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314978" y="3698526"/>
            <a:ext cx="704590" cy="190781"/>
          </a:xfrm>
          <a:prstGeom prst="rect">
            <a:avLst/>
          </a:prstGeom>
        </p:spPr>
      </p:pic>
      <p:sp>
        <p:nvSpPr>
          <p:cNvPr id="168" name="ZoneTexte 95">
            <a:extLst>
              <a:ext uri="{FF2B5EF4-FFF2-40B4-BE49-F238E27FC236}">
                <a16:creationId xmlns:a16="http://schemas.microsoft.com/office/drawing/2014/main" id="{C423BD9F-9E4A-46B8-89D7-67C1FE84B168}"/>
              </a:ext>
            </a:extLst>
          </p:cNvPr>
          <p:cNvSpPr txBox="1"/>
          <p:nvPr/>
        </p:nvSpPr>
        <p:spPr>
          <a:xfrm>
            <a:off x="9367210" y="4894477"/>
            <a:ext cx="128384" cy="161583"/>
          </a:xfrm>
          <a:prstGeom prst="rect">
            <a:avLst/>
          </a:prstGeom>
          <a:noFill/>
        </p:spPr>
        <p:txBody>
          <a:bodyPr wrap="square" lIns="0" tIns="0" rIns="0" bIns="0" rtlCol="0">
            <a:spAutoFit/>
          </a:bodyPr>
          <a:lstStyle/>
          <a:p>
            <a:pPr algn="l"/>
            <a:r>
              <a:rPr lang="en-US" sz="1050" dirty="0"/>
              <a:t>…</a:t>
            </a:r>
          </a:p>
        </p:txBody>
      </p:sp>
      <p:sp>
        <p:nvSpPr>
          <p:cNvPr id="171" name="ZoneTexte 95">
            <a:extLst>
              <a:ext uri="{FF2B5EF4-FFF2-40B4-BE49-F238E27FC236}">
                <a16:creationId xmlns:a16="http://schemas.microsoft.com/office/drawing/2014/main" id="{BCC6DEFD-6FEB-4777-9432-E3B2F5C51000}"/>
              </a:ext>
            </a:extLst>
          </p:cNvPr>
          <p:cNvSpPr txBox="1"/>
          <p:nvPr/>
        </p:nvSpPr>
        <p:spPr>
          <a:xfrm>
            <a:off x="1057081" y="4040618"/>
            <a:ext cx="128384" cy="161583"/>
          </a:xfrm>
          <a:prstGeom prst="rect">
            <a:avLst/>
          </a:prstGeom>
          <a:noFill/>
        </p:spPr>
        <p:txBody>
          <a:bodyPr wrap="square" lIns="0" tIns="0" rIns="0" bIns="0" rtlCol="0">
            <a:spAutoFit/>
          </a:bodyPr>
          <a:lstStyle/>
          <a:p>
            <a:pPr algn="l"/>
            <a:r>
              <a:rPr lang="en-US" sz="1050" dirty="0"/>
              <a:t>…</a:t>
            </a:r>
          </a:p>
        </p:txBody>
      </p:sp>
      <p:sp>
        <p:nvSpPr>
          <p:cNvPr id="172" name="ZoneTexte 95">
            <a:extLst>
              <a:ext uri="{FF2B5EF4-FFF2-40B4-BE49-F238E27FC236}">
                <a16:creationId xmlns:a16="http://schemas.microsoft.com/office/drawing/2014/main" id="{04568322-5012-422B-991D-C9A4712E25C9}"/>
              </a:ext>
            </a:extLst>
          </p:cNvPr>
          <p:cNvSpPr txBox="1"/>
          <p:nvPr/>
        </p:nvSpPr>
        <p:spPr>
          <a:xfrm>
            <a:off x="1057081" y="5002521"/>
            <a:ext cx="128384" cy="161583"/>
          </a:xfrm>
          <a:prstGeom prst="rect">
            <a:avLst/>
          </a:prstGeom>
          <a:noFill/>
        </p:spPr>
        <p:txBody>
          <a:bodyPr wrap="square" lIns="0" tIns="0" rIns="0" bIns="0" rtlCol="0">
            <a:spAutoFit/>
          </a:bodyPr>
          <a:lstStyle/>
          <a:p>
            <a:pPr algn="l"/>
            <a:r>
              <a:rPr lang="en-US" sz="1050" dirty="0"/>
              <a:t>…</a:t>
            </a:r>
          </a:p>
        </p:txBody>
      </p:sp>
      <p:pic>
        <p:nvPicPr>
          <p:cNvPr id="105" name="Picture 2" descr="Développement d'applications sur réseaux à valeur ajoutée — Wikipédia">
            <a:extLst>
              <a:ext uri="{FF2B5EF4-FFF2-40B4-BE49-F238E27FC236}">
                <a16:creationId xmlns:a16="http://schemas.microsoft.com/office/drawing/2014/main" id="{3DA39742-9DCB-4AB2-9681-35F7ACA3416B}"/>
              </a:ext>
            </a:extLst>
          </p:cNvPr>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343187" y="4674491"/>
            <a:ext cx="648173" cy="303831"/>
          </a:xfrm>
          <a:prstGeom prst="rect">
            <a:avLst/>
          </a:prstGeom>
          <a:noFill/>
          <a:extLst>
            <a:ext uri="{909E8E84-426E-40DD-AFC4-6F175D3DCCD1}">
              <a14:hiddenFill xmlns:a14="http://schemas.microsoft.com/office/drawing/2010/main">
                <a:solidFill>
                  <a:srgbClr val="FFFFFF"/>
                </a:solidFill>
              </a14:hiddenFill>
            </a:ext>
          </a:extLst>
        </p:spPr>
      </p:pic>
      <p:pic>
        <p:nvPicPr>
          <p:cNvPr id="4096" name="Picture 4" descr="Antenia | Éditeur de progiciel assurance IARD, Santé/Prévoyance">
            <a:extLst>
              <a:ext uri="{FF2B5EF4-FFF2-40B4-BE49-F238E27FC236}">
                <a16:creationId xmlns:a16="http://schemas.microsoft.com/office/drawing/2014/main" id="{89737987-2421-4267-8CCA-DCD14179A700}"/>
              </a:ext>
            </a:extLst>
          </p:cNvPr>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395829" y="3922251"/>
            <a:ext cx="542889" cy="214276"/>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0AF44C45-BA78-4B2B-8163-11B42E3CF6BE}"/>
              </a:ext>
            </a:extLst>
          </p:cNvPr>
          <p:cNvSpPr/>
          <p:nvPr/>
        </p:nvSpPr>
        <p:spPr>
          <a:xfrm flipV="1">
            <a:off x="73391" y="1304754"/>
            <a:ext cx="9685346" cy="4881647"/>
          </a:xfrm>
          <a:prstGeom prst="rect">
            <a:avLst/>
          </a:prstGeom>
          <a:solidFill>
            <a:schemeClr val="bg1">
              <a:alpha val="79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Arial" panose="020B0604020202020204" pitchFamily="34" charset="0"/>
              <a:buChar char="•"/>
            </a:pPr>
            <a:endParaRPr lang="en-US" sz="1000" dirty="0">
              <a:solidFill>
                <a:schemeClr val="tx1"/>
              </a:solidFill>
            </a:endParaRPr>
          </a:p>
        </p:txBody>
      </p:sp>
      <p:sp>
        <p:nvSpPr>
          <p:cNvPr id="8" name="Rectangle 7">
            <a:extLst>
              <a:ext uri="{FF2B5EF4-FFF2-40B4-BE49-F238E27FC236}">
                <a16:creationId xmlns:a16="http://schemas.microsoft.com/office/drawing/2014/main" id="{17235FB0-B480-4F11-BAB2-ECCE97A0AE35}"/>
              </a:ext>
            </a:extLst>
          </p:cNvPr>
          <p:cNvSpPr/>
          <p:nvPr/>
        </p:nvSpPr>
        <p:spPr>
          <a:xfrm>
            <a:off x="3796752" y="5582558"/>
            <a:ext cx="4224313" cy="39948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accent5"/>
                </a:solidFill>
              </a:rPr>
              <a:t>External professionals</a:t>
            </a:r>
          </a:p>
        </p:txBody>
      </p:sp>
      <p:pic>
        <p:nvPicPr>
          <p:cNvPr id="110" name="Graphique 109">
            <a:extLst>
              <a:ext uri="{FF2B5EF4-FFF2-40B4-BE49-F238E27FC236}">
                <a16:creationId xmlns:a16="http://schemas.microsoft.com/office/drawing/2014/main" id="{0CA5CCEF-DC39-4724-9838-CB259D062516}"/>
              </a:ext>
            </a:extLst>
          </p:cNvPr>
          <p:cNvPicPr>
            <a:picLocks noChangeAspect="1"/>
          </p:cNvPicPr>
          <p:nvPr/>
        </p:nvPicPr>
        <p:blipFill rotWithShape="1">
          <a:blip r:embed="rId20" cstate="print">
            <a:extLst>
              <a:ext uri="{28A0092B-C50C-407E-A947-70E740481C1C}">
                <a14:useLocalDpi xmlns:a14="http://schemas.microsoft.com/office/drawing/2010/main" val="0"/>
              </a:ext>
              <a:ext uri="{96DAC541-7B7A-43D3-8B79-37D633B846F1}">
                <asvg:svgBlip xmlns:asvg="http://schemas.microsoft.com/office/drawing/2016/SVG/main" r:embed="rId21"/>
              </a:ext>
            </a:extLst>
          </a:blip>
          <a:srcRect b="13787"/>
          <a:stretch/>
        </p:blipFill>
        <p:spPr>
          <a:xfrm>
            <a:off x="4574009" y="5680684"/>
            <a:ext cx="214316" cy="230961"/>
          </a:xfrm>
          <a:prstGeom prst="rect">
            <a:avLst/>
          </a:prstGeom>
        </p:spPr>
      </p:pic>
      <p:sp>
        <p:nvSpPr>
          <p:cNvPr id="12" name="Rectangle 11">
            <a:extLst>
              <a:ext uri="{FF2B5EF4-FFF2-40B4-BE49-F238E27FC236}">
                <a16:creationId xmlns:a16="http://schemas.microsoft.com/office/drawing/2014/main" id="{06146879-726F-492D-B854-B9E140208671}"/>
              </a:ext>
            </a:extLst>
          </p:cNvPr>
          <p:cNvSpPr/>
          <p:nvPr/>
        </p:nvSpPr>
        <p:spPr>
          <a:xfrm>
            <a:off x="5154454" y="3274445"/>
            <a:ext cx="2866611" cy="1781615"/>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900" dirty="0">
                <a:solidFill>
                  <a:schemeClr val="tx1"/>
                </a:solidFill>
              </a:rPr>
              <a:t>B2C</a:t>
            </a:r>
          </a:p>
        </p:txBody>
      </p:sp>
      <p:sp>
        <p:nvSpPr>
          <p:cNvPr id="122" name="Rectangle 121">
            <a:extLst>
              <a:ext uri="{FF2B5EF4-FFF2-40B4-BE49-F238E27FC236}">
                <a16:creationId xmlns:a16="http://schemas.microsoft.com/office/drawing/2014/main" id="{7ED4A8D8-06EE-4620-B65B-5E3B52A3ABAE}"/>
              </a:ext>
            </a:extLst>
          </p:cNvPr>
          <p:cNvSpPr/>
          <p:nvPr/>
        </p:nvSpPr>
        <p:spPr>
          <a:xfrm>
            <a:off x="6673725" y="3556679"/>
            <a:ext cx="1156188" cy="1404500"/>
          </a:xfrm>
          <a:prstGeom prst="rect">
            <a:avLst/>
          </a:prstGeom>
          <a:solidFill>
            <a:schemeClr val="accent3">
              <a:lumMod val="20000"/>
              <a:lumOff val="80000"/>
              <a:alpha val="69000"/>
            </a:schemeClr>
          </a:solid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900" dirty="0">
                <a:solidFill>
                  <a:schemeClr val="tx1"/>
                </a:solidFill>
              </a:rPr>
              <a:t>Spot requests and small works</a:t>
            </a:r>
          </a:p>
        </p:txBody>
      </p:sp>
      <p:sp>
        <p:nvSpPr>
          <p:cNvPr id="120" name="Rectangle 119">
            <a:extLst>
              <a:ext uri="{FF2B5EF4-FFF2-40B4-BE49-F238E27FC236}">
                <a16:creationId xmlns:a16="http://schemas.microsoft.com/office/drawing/2014/main" id="{697B9F9F-BFD2-4BBC-A2BC-06F0D17B4298}"/>
              </a:ext>
            </a:extLst>
          </p:cNvPr>
          <p:cNvSpPr/>
          <p:nvPr/>
        </p:nvSpPr>
        <p:spPr>
          <a:xfrm>
            <a:off x="5327001" y="3556679"/>
            <a:ext cx="1156188" cy="1404500"/>
          </a:xfrm>
          <a:prstGeom prst="rect">
            <a:avLst/>
          </a:prstGeom>
          <a:solidFill>
            <a:schemeClr val="accent3">
              <a:lumMod val="20000"/>
              <a:lumOff val="80000"/>
              <a:alpha val="69000"/>
            </a:schemeClr>
          </a:solid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900" dirty="0">
                <a:solidFill>
                  <a:schemeClr val="tx1"/>
                </a:solidFill>
              </a:rPr>
              <a:t>Large and multi-specialty work</a:t>
            </a:r>
          </a:p>
        </p:txBody>
      </p:sp>
      <p:pic>
        <p:nvPicPr>
          <p:cNvPr id="1032" name="Picture 8" descr="MeilleurArtisan.com | Tableaux comparatifs - SocialCompare">
            <a:extLst>
              <a:ext uri="{FF2B5EF4-FFF2-40B4-BE49-F238E27FC236}">
                <a16:creationId xmlns:a16="http://schemas.microsoft.com/office/drawing/2014/main" id="{640BA389-2424-46DF-8D8C-43B4D0603B0F}"/>
              </a:ext>
            </a:extLst>
          </p:cNvPr>
          <p:cNvPicPr>
            <a:picLocks noChangeAspect="1" noChangeArrowheads="1"/>
          </p:cNvPicPr>
          <p:nvPr/>
        </p:nvPicPr>
        <p:blipFill>
          <a:blip r:embed="rId25"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713418" y="4278558"/>
            <a:ext cx="567635" cy="299828"/>
          </a:xfrm>
          <a:prstGeom prst="rect">
            <a:avLst/>
          </a:prstGeom>
          <a:noFill/>
          <a:extLst>
            <a:ext uri="{909E8E84-426E-40DD-AFC4-6F175D3DCCD1}">
              <a14:hiddenFill xmlns:a14="http://schemas.microsoft.com/office/drawing/2010/main">
                <a:solidFill>
                  <a:srgbClr val="FFFFFF"/>
                </a:solidFill>
              </a14:hiddenFill>
            </a:ext>
          </a:extLst>
        </p:spPr>
      </p:pic>
      <p:sp>
        <p:nvSpPr>
          <p:cNvPr id="96" name="ZoneTexte 95">
            <a:extLst>
              <a:ext uri="{FF2B5EF4-FFF2-40B4-BE49-F238E27FC236}">
                <a16:creationId xmlns:a16="http://schemas.microsoft.com/office/drawing/2014/main" id="{5BB653FA-7502-456B-9DD5-1867522D3A88}"/>
              </a:ext>
            </a:extLst>
          </p:cNvPr>
          <p:cNvSpPr txBox="1"/>
          <p:nvPr/>
        </p:nvSpPr>
        <p:spPr>
          <a:xfrm>
            <a:off x="6354805" y="4799595"/>
            <a:ext cx="128384" cy="161583"/>
          </a:xfrm>
          <a:prstGeom prst="rect">
            <a:avLst/>
          </a:prstGeom>
          <a:noFill/>
        </p:spPr>
        <p:txBody>
          <a:bodyPr wrap="square" lIns="0" tIns="0" rIns="0" bIns="0" rtlCol="0">
            <a:spAutoFit/>
          </a:bodyPr>
          <a:lstStyle/>
          <a:p>
            <a:pPr algn="l"/>
            <a:r>
              <a:rPr lang="en-US" sz="1050" dirty="0"/>
              <a:t>…</a:t>
            </a:r>
          </a:p>
        </p:txBody>
      </p:sp>
      <p:sp>
        <p:nvSpPr>
          <p:cNvPr id="123" name="ZoneTexte 95">
            <a:extLst>
              <a:ext uri="{FF2B5EF4-FFF2-40B4-BE49-F238E27FC236}">
                <a16:creationId xmlns:a16="http://schemas.microsoft.com/office/drawing/2014/main" id="{CCD5F39F-64EB-4F4E-BE6B-002C617492EF}"/>
              </a:ext>
            </a:extLst>
          </p:cNvPr>
          <p:cNvSpPr txBox="1"/>
          <p:nvPr/>
        </p:nvSpPr>
        <p:spPr>
          <a:xfrm>
            <a:off x="7694036" y="4799595"/>
            <a:ext cx="128384" cy="161583"/>
          </a:xfrm>
          <a:prstGeom prst="rect">
            <a:avLst/>
          </a:prstGeom>
          <a:noFill/>
        </p:spPr>
        <p:txBody>
          <a:bodyPr wrap="square" lIns="0" tIns="0" rIns="0" bIns="0" rtlCol="0">
            <a:spAutoFit/>
          </a:bodyPr>
          <a:lstStyle/>
          <a:p>
            <a:pPr algn="l"/>
            <a:r>
              <a:rPr lang="en-US" sz="1050" dirty="0"/>
              <a:t>…</a:t>
            </a:r>
          </a:p>
        </p:txBody>
      </p:sp>
      <p:cxnSp>
        <p:nvCxnSpPr>
          <p:cNvPr id="63" name="Connector: Elbow 62">
            <a:extLst>
              <a:ext uri="{FF2B5EF4-FFF2-40B4-BE49-F238E27FC236}">
                <a16:creationId xmlns:a16="http://schemas.microsoft.com/office/drawing/2014/main" id="{72DCBA9D-CCF5-4471-A961-C9AA259894A1}"/>
              </a:ext>
            </a:extLst>
          </p:cNvPr>
          <p:cNvCxnSpPr>
            <a:stCxn id="8" idx="0"/>
            <a:endCxn id="12" idx="2"/>
          </p:cNvCxnSpPr>
          <p:nvPr/>
        </p:nvCxnSpPr>
        <p:spPr>
          <a:xfrm rot="5400000" flipH="1" flipV="1">
            <a:off x="5985085" y="4979884"/>
            <a:ext cx="526498" cy="678851"/>
          </a:xfrm>
          <a:prstGeom prst="bentConnector3">
            <a:avLst/>
          </a:prstGeom>
          <a:ln>
            <a:solidFill>
              <a:schemeClr val="bg1">
                <a:lumMod val="50000"/>
              </a:schemeClr>
            </a:solidFill>
            <a:headEnd type="triangle"/>
            <a:tailEnd type="none"/>
          </a:ln>
        </p:spPr>
        <p:style>
          <a:lnRef idx="1">
            <a:schemeClr val="accent1"/>
          </a:lnRef>
          <a:fillRef idx="0">
            <a:schemeClr val="accent1"/>
          </a:fillRef>
          <a:effectRef idx="0">
            <a:schemeClr val="accent1"/>
          </a:effectRef>
          <a:fontRef idx="minor">
            <a:schemeClr val="tx1"/>
          </a:fontRef>
        </p:style>
      </p:cxnSp>
      <p:grpSp>
        <p:nvGrpSpPr>
          <p:cNvPr id="15" name="Group 14">
            <a:extLst>
              <a:ext uri="{FF2B5EF4-FFF2-40B4-BE49-F238E27FC236}">
                <a16:creationId xmlns:a16="http://schemas.microsoft.com/office/drawing/2014/main" id="{3A493680-7E8B-413F-855F-F6986323747B}"/>
              </a:ext>
            </a:extLst>
          </p:cNvPr>
          <p:cNvGrpSpPr/>
          <p:nvPr/>
        </p:nvGrpSpPr>
        <p:grpSpPr>
          <a:xfrm>
            <a:off x="7720464" y="3694463"/>
            <a:ext cx="737635" cy="589042"/>
            <a:chOff x="7720464" y="3694463"/>
            <a:chExt cx="737635" cy="589042"/>
          </a:xfrm>
        </p:grpSpPr>
        <p:sp>
          <p:nvSpPr>
            <p:cNvPr id="13" name="Rectangle 12">
              <a:extLst>
                <a:ext uri="{FF2B5EF4-FFF2-40B4-BE49-F238E27FC236}">
                  <a16:creationId xmlns:a16="http://schemas.microsoft.com/office/drawing/2014/main" id="{E9F049B4-9F79-4754-AA4A-B557B2A6D3C9}"/>
                </a:ext>
              </a:extLst>
            </p:cNvPr>
            <p:cNvSpPr/>
            <p:nvPr/>
          </p:nvSpPr>
          <p:spPr>
            <a:xfrm>
              <a:off x="7720464" y="3694463"/>
              <a:ext cx="737635" cy="589042"/>
            </a:xfrm>
            <a:prstGeom prst="rect">
              <a:avLst/>
            </a:prstGeom>
            <a:solidFill>
              <a:schemeClr val="bg1">
                <a:alpha val="69000"/>
              </a:schemeClr>
            </a:solid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Arial" panose="020B0604020202020204" pitchFamily="34" charset="0"/>
                <a:buChar char="•"/>
              </a:pPr>
              <a:endParaRPr lang="en-US" sz="1000" dirty="0">
                <a:solidFill>
                  <a:schemeClr val="tx1"/>
                </a:solidFill>
              </a:endParaRPr>
            </a:p>
          </p:txBody>
        </p:sp>
        <p:pic>
          <p:nvPicPr>
            <p:cNvPr id="45" name="Picture 4" descr="Fonctionnement de Frizbiz">
              <a:extLst>
                <a:ext uri="{FF2B5EF4-FFF2-40B4-BE49-F238E27FC236}">
                  <a16:creationId xmlns:a16="http://schemas.microsoft.com/office/drawing/2014/main" id="{2519CE9B-647E-4A44-9B9B-B4D8A02BF2BA}"/>
                </a:ext>
              </a:extLst>
            </p:cNvPr>
            <p:cNvPicPr>
              <a:picLocks noChangeAspect="1" noChangeArrowheads="1"/>
            </p:cNvPicPr>
            <p:nvPr/>
          </p:nvPicPr>
          <p:blipFill rotWithShape="1">
            <a:blip r:embed="rId26" cstate="print">
              <a:clrChange>
                <a:clrFrom>
                  <a:srgbClr val="FFFFFF"/>
                </a:clrFrom>
                <a:clrTo>
                  <a:srgbClr val="FFFFFF">
                    <a:alpha val="0"/>
                  </a:srgbClr>
                </a:clrTo>
              </a:clrChange>
              <a:extLst>
                <a:ext uri="{28A0092B-C50C-407E-A947-70E740481C1C}">
                  <a14:useLocalDpi xmlns:a14="http://schemas.microsoft.com/office/drawing/2010/main" val="0"/>
                </a:ext>
              </a:extLst>
            </a:blip>
            <a:srcRect l="14970" t="32122" r="14858" b="34924"/>
            <a:stretch/>
          </p:blipFill>
          <p:spPr bwMode="auto">
            <a:xfrm>
              <a:off x="7763979" y="4070723"/>
              <a:ext cx="650605" cy="184276"/>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6" descr="Stootie — Wikipédia">
              <a:extLst>
                <a:ext uri="{FF2B5EF4-FFF2-40B4-BE49-F238E27FC236}">
                  <a16:creationId xmlns:a16="http://schemas.microsoft.com/office/drawing/2014/main" id="{B4C0CFA4-0C87-4D7E-9B0B-73EB90390152}"/>
                </a:ext>
              </a:extLst>
            </p:cNvPr>
            <p:cNvPicPr>
              <a:picLocks noChangeAspect="1" noChangeArrowheads="1"/>
            </p:cNvPicPr>
            <p:nvPr/>
          </p:nvPicPr>
          <p:blipFill rotWithShape="1">
            <a:blip r:embed="rId27" cstate="print">
              <a:extLst>
                <a:ext uri="{28A0092B-C50C-407E-A947-70E740481C1C}">
                  <a14:useLocalDpi xmlns:a14="http://schemas.microsoft.com/office/drawing/2010/main" val="0"/>
                </a:ext>
              </a:extLst>
            </a:blip>
            <a:srcRect l="20735" t="33804" r="21001" b="38182"/>
            <a:stretch/>
          </p:blipFill>
          <p:spPr bwMode="auto">
            <a:xfrm>
              <a:off x="7793552" y="3781905"/>
              <a:ext cx="591459" cy="140346"/>
            </a:xfrm>
            <a:prstGeom prst="rect">
              <a:avLst/>
            </a:prstGeom>
            <a:noFill/>
            <a:extLst>
              <a:ext uri="{909E8E84-426E-40DD-AFC4-6F175D3DCCD1}">
                <a14:hiddenFill xmlns:a14="http://schemas.microsoft.com/office/drawing/2010/main">
                  <a:solidFill>
                    <a:srgbClr val="FFFFFF"/>
                  </a:solidFill>
                </a14:hiddenFill>
              </a:ext>
            </a:extLst>
          </p:spPr>
        </p:pic>
      </p:grpSp>
      <p:sp>
        <p:nvSpPr>
          <p:cNvPr id="20" name="Rectangle 19">
            <a:extLst>
              <a:ext uri="{FF2B5EF4-FFF2-40B4-BE49-F238E27FC236}">
                <a16:creationId xmlns:a16="http://schemas.microsoft.com/office/drawing/2014/main" id="{54E8F179-87EF-4A92-9C29-92D7E20EB946}"/>
              </a:ext>
            </a:extLst>
          </p:cNvPr>
          <p:cNvSpPr/>
          <p:nvPr/>
        </p:nvSpPr>
        <p:spPr>
          <a:xfrm>
            <a:off x="896855" y="1783273"/>
            <a:ext cx="2825539" cy="292737"/>
          </a:xfrm>
          <a:prstGeom prst="rect">
            <a:avLst/>
          </a:prstGeom>
          <a:noFill/>
          <a:ln w="127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accent5"/>
                </a:solidFill>
              </a:rPr>
              <a:t>Beneficiaries</a:t>
            </a:r>
          </a:p>
        </p:txBody>
      </p:sp>
      <p:sp>
        <p:nvSpPr>
          <p:cNvPr id="47" name="Rectangle 46">
            <a:extLst>
              <a:ext uri="{FF2B5EF4-FFF2-40B4-BE49-F238E27FC236}">
                <a16:creationId xmlns:a16="http://schemas.microsoft.com/office/drawing/2014/main" id="{9E10C541-E455-4AF2-AA1A-715E3DF2DDC1}"/>
              </a:ext>
            </a:extLst>
          </p:cNvPr>
          <p:cNvSpPr/>
          <p:nvPr/>
        </p:nvSpPr>
        <p:spPr>
          <a:xfrm>
            <a:off x="896983" y="1434677"/>
            <a:ext cx="2831451" cy="292737"/>
          </a:xfrm>
          <a:prstGeom prst="rect">
            <a:avLst/>
          </a:prstGeom>
          <a:solidFill>
            <a:schemeClr val="bg1">
              <a:lumMod val="6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solidFill>
              </a:rPr>
              <a:t>In-kind compensation</a:t>
            </a:r>
          </a:p>
        </p:txBody>
      </p:sp>
      <p:grpSp>
        <p:nvGrpSpPr>
          <p:cNvPr id="147" name="Group 13">
            <a:extLst>
              <a:ext uri="{FF2B5EF4-FFF2-40B4-BE49-F238E27FC236}">
                <a16:creationId xmlns:a16="http://schemas.microsoft.com/office/drawing/2014/main" id="{0EAFAB15-20CA-4736-9CC6-0CC44E23C5DB}"/>
              </a:ext>
            </a:extLst>
          </p:cNvPr>
          <p:cNvGrpSpPr>
            <a:grpSpLocks noChangeAspect="1"/>
          </p:cNvGrpSpPr>
          <p:nvPr/>
        </p:nvGrpSpPr>
        <p:grpSpPr bwMode="auto">
          <a:xfrm>
            <a:off x="1103098" y="1849953"/>
            <a:ext cx="203941" cy="172525"/>
            <a:chOff x="788" y="858"/>
            <a:chExt cx="740" cy="626"/>
          </a:xfrm>
          <a:solidFill>
            <a:schemeClr val="accent5"/>
          </a:solidFill>
        </p:grpSpPr>
        <p:sp>
          <p:nvSpPr>
            <p:cNvPr id="148" name="Oval 14">
              <a:extLst>
                <a:ext uri="{FF2B5EF4-FFF2-40B4-BE49-F238E27FC236}">
                  <a16:creationId xmlns:a16="http://schemas.microsoft.com/office/drawing/2014/main" id="{045D3513-3311-40DD-A5E0-5360A5414D23}"/>
                </a:ext>
              </a:extLst>
            </p:cNvPr>
            <p:cNvSpPr>
              <a:spLocks noChangeArrowheads="1"/>
            </p:cNvSpPr>
            <p:nvPr/>
          </p:nvSpPr>
          <p:spPr bwMode="auto">
            <a:xfrm>
              <a:off x="1343" y="858"/>
              <a:ext cx="139" cy="16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9" name="Oval 15">
              <a:extLst>
                <a:ext uri="{FF2B5EF4-FFF2-40B4-BE49-F238E27FC236}">
                  <a16:creationId xmlns:a16="http://schemas.microsoft.com/office/drawing/2014/main" id="{61AD4D43-6E34-4697-9FA1-6F853F324FDA}"/>
                </a:ext>
              </a:extLst>
            </p:cNvPr>
            <p:cNvSpPr>
              <a:spLocks noChangeArrowheads="1"/>
            </p:cNvSpPr>
            <p:nvPr/>
          </p:nvSpPr>
          <p:spPr bwMode="auto">
            <a:xfrm>
              <a:off x="834" y="858"/>
              <a:ext cx="139" cy="16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0" name="Freeform 16">
              <a:extLst>
                <a:ext uri="{FF2B5EF4-FFF2-40B4-BE49-F238E27FC236}">
                  <a16:creationId xmlns:a16="http://schemas.microsoft.com/office/drawing/2014/main" id="{502D44FB-8326-4B43-A757-CA688C9D89BB}"/>
                </a:ext>
              </a:extLst>
            </p:cNvPr>
            <p:cNvSpPr>
              <a:spLocks/>
            </p:cNvSpPr>
            <p:nvPr/>
          </p:nvSpPr>
          <p:spPr bwMode="auto">
            <a:xfrm>
              <a:off x="788" y="1020"/>
              <a:ext cx="208" cy="185"/>
            </a:xfrm>
            <a:custGeom>
              <a:avLst/>
              <a:gdLst>
                <a:gd name="T0" fmla="*/ 16 w 18"/>
                <a:gd name="T1" fmla="*/ 8 h 16"/>
                <a:gd name="T2" fmla="*/ 18 w 18"/>
                <a:gd name="T3" fmla="*/ 0 h 16"/>
                <a:gd name="T4" fmla="*/ 8 w 18"/>
                <a:gd name="T5" fmla="*/ 0 h 16"/>
                <a:gd name="T6" fmla="*/ 0 w 18"/>
                <a:gd name="T7" fmla="*/ 8 h 16"/>
                <a:gd name="T8" fmla="*/ 0 w 18"/>
                <a:gd name="T9" fmla="*/ 16 h 16"/>
                <a:gd name="T10" fmla="*/ 18 w 18"/>
                <a:gd name="T11" fmla="*/ 16 h 16"/>
                <a:gd name="T12" fmla="*/ 16 w 18"/>
                <a:gd name="T13" fmla="*/ 8 h 16"/>
              </a:gdLst>
              <a:ahLst/>
              <a:cxnLst>
                <a:cxn ang="0">
                  <a:pos x="T0" y="T1"/>
                </a:cxn>
                <a:cxn ang="0">
                  <a:pos x="T2" y="T3"/>
                </a:cxn>
                <a:cxn ang="0">
                  <a:pos x="T4" y="T5"/>
                </a:cxn>
                <a:cxn ang="0">
                  <a:pos x="T6" y="T7"/>
                </a:cxn>
                <a:cxn ang="0">
                  <a:pos x="T8" y="T9"/>
                </a:cxn>
                <a:cxn ang="0">
                  <a:pos x="T10" y="T11"/>
                </a:cxn>
                <a:cxn ang="0">
                  <a:pos x="T12" y="T13"/>
                </a:cxn>
              </a:cxnLst>
              <a:rect l="0" t="0" r="r" b="b"/>
              <a:pathLst>
                <a:path w="18" h="16">
                  <a:moveTo>
                    <a:pt x="16" y="8"/>
                  </a:moveTo>
                  <a:cubicBezTo>
                    <a:pt x="16" y="5"/>
                    <a:pt x="17" y="3"/>
                    <a:pt x="18" y="0"/>
                  </a:cubicBezTo>
                  <a:cubicBezTo>
                    <a:pt x="8" y="0"/>
                    <a:pt x="8" y="0"/>
                    <a:pt x="8" y="0"/>
                  </a:cubicBezTo>
                  <a:cubicBezTo>
                    <a:pt x="4" y="0"/>
                    <a:pt x="0" y="4"/>
                    <a:pt x="0" y="8"/>
                  </a:cubicBezTo>
                  <a:cubicBezTo>
                    <a:pt x="0" y="16"/>
                    <a:pt x="0" y="16"/>
                    <a:pt x="0" y="16"/>
                  </a:cubicBezTo>
                  <a:cubicBezTo>
                    <a:pt x="18" y="16"/>
                    <a:pt x="18" y="16"/>
                    <a:pt x="18" y="16"/>
                  </a:cubicBezTo>
                  <a:cubicBezTo>
                    <a:pt x="17" y="14"/>
                    <a:pt x="16" y="11"/>
                    <a:pt x="1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1" name="Freeform 17">
              <a:extLst>
                <a:ext uri="{FF2B5EF4-FFF2-40B4-BE49-F238E27FC236}">
                  <a16:creationId xmlns:a16="http://schemas.microsoft.com/office/drawing/2014/main" id="{4B1BB967-8F79-4615-9779-1E3BE8D25AF4}"/>
                </a:ext>
              </a:extLst>
            </p:cNvPr>
            <p:cNvSpPr>
              <a:spLocks/>
            </p:cNvSpPr>
            <p:nvPr/>
          </p:nvSpPr>
          <p:spPr bwMode="auto">
            <a:xfrm>
              <a:off x="1320" y="1020"/>
              <a:ext cx="208" cy="185"/>
            </a:xfrm>
            <a:custGeom>
              <a:avLst/>
              <a:gdLst>
                <a:gd name="T0" fmla="*/ 10 w 18"/>
                <a:gd name="T1" fmla="*/ 0 h 16"/>
                <a:gd name="T2" fmla="*/ 0 w 18"/>
                <a:gd name="T3" fmla="*/ 0 h 16"/>
                <a:gd name="T4" fmla="*/ 2 w 18"/>
                <a:gd name="T5" fmla="*/ 8 h 16"/>
                <a:gd name="T6" fmla="*/ 0 w 18"/>
                <a:gd name="T7" fmla="*/ 16 h 16"/>
                <a:gd name="T8" fmla="*/ 18 w 18"/>
                <a:gd name="T9" fmla="*/ 16 h 16"/>
                <a:gd name="T10" fmla="*/ 18 w 18"/>
                <a:gd name="T11" fmla="*/ 8 h 16"/>
                <a:gd name="T12" fmla="*/ 10 w 18"/>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18" h="16">
                  <a:moveTo>
                    <a:pt x="10" y="0"/>
                  </a:moveTo>
                  <a:cubicBezTo>
                    <a:pt x="0" y="0"/>
                    <a:pt x="0" y="0"/>
                    <a:pt x="0" y="0"/>
                  </a:cubicBezTo>
                  <a:cubicBezTo>
                    <a:pt x="1" y="3"/>
                    <a:pt x="2" y="5"/>
                    <a:pt x="2" y="8"/>
                  </a:cubicBezTo>
                  <a:cubicBezTo>
                    <a:pt x="2" y="11"/>
                    <a:pt x="1" y="14"/>
                    <a:pt x="0" y="16"/>
                  </a:cubicBezTo>
                  <a:cubicBezTo>
                    <a:pt x="18" y="16"/>
                    <a:pt x="18" y="16"/>
                    <a:pt x="18" y="16"/>
                  </a:cubicBezTo>
                  <a:cubicBezTo>
                    <a:pt x="18" y="8"/>
                    <a:pt x="18" y="8"/>
                    <a:pt x="18" y="8"/>
                  </a:cubicBezTo>
                  <a:cubicBezTo>
                    <a:pt x="18" y="4"/>
                    <a:pt x="15" y="0"/>
                    <a:pt x="1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2" name="Freeform 18">
              <a:extLst>
                <a:ext uri="{FF2B5EF4-FFF2-40B4-BE49-F238E27FC236}">
                  <a16:creationId xmlns:a16="http://schemas.microsoft.com/office/drawing/2014/main" id="{2F08DC0C-8087-4200-8A68-AEB71A977F83}"/>
                </a:ext>
              </a:extLst>
            </p:cNvPr>
            <p:cNvSpPr>
              <a:spLocks/>
            </p:cNvSpPr>
            <p:nvPr/>
          </p:nvSpPr>
          <p:spPr bwMode="auto">
            <a:xfrm>
              <a:off x="927" y="950"/>
              <a:ext cx="462" cy="534"/>
            </a:xfrm>
            <a:custGeom>
              <a:avLst/>
              <a:gdLst>
                <a:gd name="T0" fmla="*/ 31 w 40"/>
                <a:gd name="T1" fmla="*/ 27 h 46"/>
                <a:gd name="T2" fmla="*/ 28 w 40"/>
                <a:gd name="T3" fmla="*/ 26 h 46"/>
                <a:gd name="T4" fmla="*/ 25 w 40"/>
                <a:gd name="T5" fmla="*/ 26 h 46"/>
                <a:gd name="T6" fmla="*/ 32 w 40"/>
                <a:gd name="T7" fmla="*/ 14 h 46"/>
                <a:gd name="T8" fmla="*/ 20 w 40"/>
                <a:gd name="T9" fmla="*/ 0 h 46"/>
                <a:gd name="T10" fmla="*/ 8 w 40"/>
                <a:gd name="T11" fmla="*/ 14 h 46"/>
                <a:gd name="T12" fmla="*/ 15 w 40"/>
                <a:gd name="T13" fmla="*/ 26 h 46"/>
                <a:gd name="T14" fmla="*/ 12 w 40"/>
                <a:gd name="T15" fmla="*/ 26 h 46"/>
                <a:gd name="T16" fmla="*/ 9 w 40"/>
                <a:gd name="T17" fmla="*/ 27 h 46"/>
                <a:gd name="T18" fmla="*/ 0 w 40"/>
                <a:gd name="T19" fmla="*/ 38 h 46"/>
                <a:gd name="T20" fmla="*/ 0 w 40"/>
                <a:gd name="T21" fmla="*/ 46 h 46"/>
                <a:gd name="T22" fmla="*/ 40 w 40"/>
                <a:gd name="T23" fmla="*/ 46 h 46"/>
                <a:gd name="T24" fmla="*/ 40 w 40"/>
                <a:gd name="T25" fmla="*/ 38 h 46"/>
                <a:gd name="T26" fmla="*/ 31 w 40"/>
                <a:gd name="T27" fmla="*/ 27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6">
                  <a:moveTo>
                    <a:pt x="31" y="27"/>
                  </a:moveTo>
                  <a:cubicBezTo>
                    <a:pt x="30" y="26"/>
                    <a:pt x="29" y="26"/>
                    <a:pt x="28" y="26"/>
                  </a:cubicBezTo>
                  <a:cubicBezTo>
                    <a:pt x="25" y="26"/>
                    <a:pt x="25" y="26"/>
                    <a:pt x="25" y="26"/>
                  </a:cubicBezTo>
                  <a:cubicBezTo>
                    <a:pt x="29" y="24"/>
                    <a:pt x="32" y="19"/>
                    <a:pt x="32" y="14"/>
                  </a:cubicBezTo>
                  <a:cubicBezTo>
                    <a:pt x="32" y="6"/>
                    <a:pt x="27" y="0"/>
                    <a:pt x="20" y="0"/>
                  </a:cubicBezTo>
                  <a:cubicBezTo>
                    <a:pt x="14" y="0"/>
                    <a:pt x="8" y="6"/>
                    <a:pt x="8" y="14"/>
                  </a:cubicBezTo>
                  <a:cubicBezTo>
                    <a:pt x="8" y="19"/>
                    <a:pt x="11" y="24"/>
                    <a:pt x="15" y="26"/>
                  </a:cubicBezTo>
                  <a:cubicBezTo>
                    <a:pt x="12" y="26"/>
                    <a:pt x="12" y="26"/>
                    <a:pt x="12" y="26"/>
                  </a:cubicBezTo>
                  <a:cubicBezTo>
                    <a:pt x="11" y="26"/>
                    <a:pt x="10" y="26"/>
                    <a:pt x="9" y="27"/>
                  </a:cubicBezTo>
                  <a:cubicBezTo>
                    <a:pt x="4" y="28"/>
                    <a:pt x="0" y="33"/>
                    <a:pt x="0" y="38"/>
                  </a:cubicBezTo>
                  <a:cubicBezTo>
                    <a:pt x="0" y="46"/>
                    <a:pt x="0" y="46"/>
                    <a:pt x="0" y="46"/>
                  </a:cubicBezTo>
                  <a:cubicBezTo>
                    <a:pt x="40" y="46"/>
                    <a:pt x="40" y="46"/>
                    <a:pt x="40" y="46"/>
                  </a:cubicBezTo>
                  <a:cubicBezTo>
                    <a:pt x="40" y="38"/>
                    <a:pt x="40" y="38"/>
                    <a:pt x="40" y="38"/>
                  </a:cubicBezTo>
                  <a:cubicBezTo>
                    <a:pt x="40" y="33"/>
                    <a:pt x="36" y="28"/>
                    <a:pt x="31"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2" name="ZoneTexte 21">
            <a:extLst>
              <a:ext uri="{FF2B5EF4-FFF2-40B4-BE49-F238E27FC236}">
                <a16:creationId xmlns:a16="http://schemas.microsoft.com/office/drawing/2014/main" id="{43B8FABF-5816-42AC-8939-29224794884E}"/>
              </a:ext>
            </a:extLst>
          </p:cNvPr>
          <p:cNvSpPr txBox="1"/>
          <p:nvPr/>
        </p:nvSpPr>
        <p:spPr>
          <a:xfrm>
            <a:off x="0" y="5558460"/>
            <a:ext cx="830687" cy="369332"/>
          </a:xfrm>
          <a:prstGeom prst="rect">
            <a:avLst/>
          </a:prstGeom>
          <a:noFill/>
        </p:spPr>
        <p:txBody>
          <a:bodyPr wrap="square" rtlCol="0">
            <a:spAutoFit/>
          </a:bodyPr>
          <a:lstStyle/>
          <a:p>
            <a:pPr algn="ctr"/>
            <a:r>
              <a:rPr lang="en-US" sz="900" i="1" dirty="0"/>
              <a:t>Supply side</a:t>
            </a:r>
          </a:p>
        </p:txBody>
      </p:sp>
      <p:cxnSp>
        <p:nvCxnSpPr>
          <p:cNvPr id="125" name="Connector: Elbow 124">
            <a:extLst>
              <a:ext uri="{FF2B5EF4-FFF2-40B4-BE49-F238E27FC236}">
                <a16:creationId xmlns:a16="http://schemas.microsoft.com/office/drawing/2014/main" id="{381F0FDF-7736-40B2-9322-BFC2F9BA5EF3}"/>
              </a:ext>
            </a:extLst>
          </p:cNvPr>
          <p:cNvCxnSpPr>
            <a:cxnSpLocks/>
          </p:cNvCxnSpPr>
          <p:nvPr/>
        </p:nvCxnSpPr>
        <p:spPr>
          <a:xfrm rot="16200000" flipH="1">
            <a:off x="3754871" y="441555"/>
            <a:ext cx="1198641" cy="4467137"/>
          </a:xfrm>
          <a:prstGeom prst="bentConnector3">
            <a:avLst>
              <a:gd name="adj1" fmla="val 65098"/>
            </a:avLst>
          </a:prstGeom>
          <a:ln>
            <a:solidFill>
              <a:schemeClr val="bg1">
                <a:lumMod val="50000"/>
              </a:schemeClr>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43E0D5C7-0986-42B1-8E8C-7B58D0CBD773}"/>
              </a:ext>
            </a:extLst>
          </p:cNvPr>
          <p:cNvSpPr/>
          <p:nvPr/>
        </p:nvSpPr>
        <p:spPr>
          <a:xfrm>
            <a:off x="896983" y="2284572"/>
            <a:ext cx="2831451" cy="39948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0" rtlCol="0" anchor="ctr"/>
          <a:lstStyle/>
          <a:p>
            <a:r>
              <a:rPr lang="en-US" sz="900" dirty="0">
                <a:solidFill>
                  <a:schemeClr val="accent5"/>
                </a:solidFill>
              </a:rPr>
              <a:t>Insurers</a:t>
            </a:r>
          </a:p>
        </p:txBody>
      </p:sp>
      <p:sp>
        <p:nvSpPr>
          <p:cNvPr id="21" name="ZoneTexte 20">
            <a:extLst>
              <a:ext uri="{FF2B5EF4-FFF2-40B4-BE49-F238E27FC236}">
                <a16:creationId xmlns:a16="http://schemas.microsoft.com/office/drawing/2014/main" id="{44BA4EC0-19D7-41DC-B319-396D8267BC37}"/>
              </a:ext>
            </a:extLst>
          </p:cNvPr>
          <p:cNvSpPr txBox="1"/>
          <p:nvPr/>
        </p:nvSpPr>
        <p:spPr>
          <a:xfrm>
            <a:off x="0" y="2276566"/>
            <a:ext cx="830687" cy="369332"/>
          </a:xfrm>
          <a:prstGeom prst="rect">
            <a:avLst/>
          </a:prstGeom>
          <a:noFill/>
        </p:spPr>
        <p:txBody>
          <a:bodyPr wrap="square" rtlCol="0">
            <a:spAutoFit/>
          </a:bodyPr>
          <a:lstStyle/>
          <a:p>
            <a:pPr algn="ctr"/>
            <a:r>
              <a:rPr lang="en-US" sz="900" i="1" dirty="0"/>
              <a:t>Demand side</a:t>
            </a:r>
          </a:p>
        </p:txBody>
      </p:sp>
      <p:pic>
        <p:nvPicPr>
          <p:cNvPr id="106" name="Graphique 105">
            <a:extLst>
              <a:ext uri="{FF2B5EF4-FFF2-40B4-BE49-F238E27FC236}">
                <a16:creationId xmlns:a16="http://schemas.microsoft.com/office/drawing/2014/main" id="{45AA7DA4-1D8B-49F9-8B16-D31A557ECCB2}"/>
              </a:ext>
            </a:extLst>
          </p:cNvPr>
          <p:cNvPicPr>
            <a:picLocks noChangeAspect="1"/>
          </p:cNvPicPr>
          <p:nvPr/>
        </p:nvPicPr>
        <p:blipFill>
          <a:blip r:embed="rId28" cstate="print">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099623" y="2374266"/>
            <a:ext cx="175585" cy="255450"/>
          </a:xfrm>
          <a:prstGeom prst="rect">
            <a:avLst/>
          </a:prstGeom>
        </p:spPr>
      </p:pic>
      <p:sp>
        <p:nvSpPr>
          <p:cNvPr id="154" name="ZoneTexte 95">
            <a:extLst>
              <a:ext uri="{FF2B5EF4-FFF2-40B4-BE49-F238E27FC236}">
                <a16:creationId xmlns:a16="http://schemas.microsoft.com/office/drawing/2014/main" id="{A7269958-7FC5-479F-B17B-49D115F118B6}"/>
              </a:ext>
            </a:extLst>
          </p:cNvPr>
          <p:cNvSpPr txBox="1"/>
          <p:nvPr/>
        </p:nvSpPr>
        <p:spPr>
          <a:xfrm>
            <a:off x="3600050" y="2522474"/>
            <a:ext cx="128384" cy="161583"/>
          </a:xfrm>
          <a:prstGeom prst="rect">
            <a:avLst/>
          </a:prstGeom>
          <a:noFill/>
        </p:spPr>
        <p:txBody>
          <a:bodyPr wrap="square" lIns="0" tIns="0" rIns="0" bIns="0" rtlCol="0">
            <a:spAutoFit/>
          </a:bodyPr>
          <a:lstStyle/>
          <a:p>
            <a:pPr algn="l"/>
            <a:r>
              <a:rPr lang="en-US" sz="1050" dirty="0"/>
              <a:t>…</a:t>
            </a:r>
          </a:p>
        </p:txBody>
      </p:sp>
      <p:sp>
        <p:nvSpPr>
          <p:cNvPr id="197" name="Rectangle 196">
            <a:extLst>
              <a:ext uri="{FF2B5EF4-FFF2-40B4-BE49-F238E27FC236}">
                <a16:creationId xmlns:a16="http://schemas.microsoft.com/office/drawing/2014/main" id="{EB1ED8EE-1371-4F31-B475-A7FD22F01C88}"/>
              </a:ext>
            </a:extLst>
          </p:cNvPr>
          <p:cNvSpPr/>
          <p:nvPr/>
        </p:nvSpPr>
        <p:spPr>
          <a:xfrm>
            <a:off x="1690365" y="2463137"/>
            <a:ext cx="417955" cy="21909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Arial" panose="020B0604020202020204" pitchFamily="34" charset="0"/>
              <a:buChar char="•"/>
            </a:pPr>
            <a:endParaRPr lang="en-US" sz="1000" dirty="0">
              <a:solidFill>
                <a:schemeClr val="tx1"/>
              </a:solidFill>
            </a:endParaRPr>
          </a:p>
        </p:txBody>
      </p:sp>
      <p:sp>
        <p:nvSpPr>
          <p:cNvPr id="212" name="Rectangle 211">
            <a:extLst>
              <a:ext uri="{FF2B5EF4-FFF2-40B4-BE49-F238E27FC236}">
                <a16:creationId xmlns:a16="http://schemas.microsoft.com/office/drawing/2014/main" id="{F492C173-DFD6-47CF-9BB4-C8925127E1EE}"/>
              </a:ext>
            </a:extLst>
          </p:cNvPr>
          <p:cNvSpPr/>
          <p:nvPr/>
        </p:nvSpPr>
        <p:spPr>
          <a:xfrm>
            <a:off x="1911645" y="2463137"/>
            <a:ext cx="417955" cy="21909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Arial" panose="020B0604020202020204" pitchFamily="34" charset="0"/>
              <a:buChar char="•"/>
            </a:pPr>
            <a:endParaRPr lang="en-US" sz="1000" dirty="0">
              <a:solidFill>
                <a:schemeClr val="tx1"/>
              </a:solidFill>
            </a:endParaRPr>
          </a:p>
        </p:txBody>
      </p:sp>
      <p:sp>
        <p:nvSpPr>
          <p:cNvPr id="117" name="Bulle narrative : rectangle 116">
            <a:extLst>
              <a:ext uri="{FF2B5EF4-FFF2-40B4-BE49-F238E27FC236}">
                <a16:creationId xmlns:a16="http://schemas.microsoft.com/office/drawing/2014/main" id="{FB5E74AA-473E-4A0F-97C6-4BAE2E9C9474}"/>
              </a:ext>
            </a:extLst>
          </p:cNvPr>
          <p:cNvSpPr/>
          <p:nvPr/>
        </p:nvSpPr>
        <p:spPr>
          <a:xfrm>
            <a:off x="687198" y="2964312"/>
            <a:ext cx="4155945" cy="2552682"/>
          </a:xfrm>
          <a:prstGeom prst="wedgeRectCallout">
            <a:avLst>
              <a:gd name="adj1" fmla="val 60307"/>
              <a:gd name="adj2" fmla="val -26359"/>
            </a:avLst>
          </a:prstGeom>
          <a:solidFill>
            <a:schemeClr val="bg1"/>
          </a:solidFill>
          <a:ln w="12700">
            <a:solidFill>
              <a:schemeClr val="accent1">
                <a:lumMod val="20000"/>
                <a:lumOff val="80000"/>
              </a:schemeClr>
            </a:solidFill>
          </a:ln>
          <a:effectLst>
            <a:outerShdw blurRad="50800" dist="38100" dir="2700000" algn="tl"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tIns="46800" rtlCol="0" anchor="t"/>
          <a:lstStyle/>
          <a:p>
            <a:pPr algn="ctr">
              <a:spcAft>
                <a:spcPts val="1200"/>
              </a:spcAft>
            </a:pPr>
            <a:r>
              <a:rPr lang="en-US" sz="1000" b="1" dirty="0">
                <a:solidFill>
                  <a:schemeClr val="tx1"/>
                </a:solidFill>
              </a:rPr>
              <a:t>Risk #4</a:t>
            </a:r>
          </a:p>
          <a:p>
            <a:pPr marL="171450" indent="-171450" algn="l">
              <a:spcAft>
                <a:spcPts val="600"/>
              </a:spcAft>
              <a:buFont typeface="Arial" panose="020B0604020202020204" pitchFamily="34" charset="0"/>
              <a:buChar char="•"/>
            </a:pPr>
            <a:r>
              <a:rPr lang="en-US" sz="1000" b="1" dirty="0">
                <a:solidFill>
                  <a:schemeClr val="tx1"/>
                </a:solidFill>
              </a:rPr>
              <a:t>Risk:</a:t>
            </a:r>
            <a:r>
              <a:rPr lang="en-US" sz="1000" dirty="0">
                <a:solidFill>
                  <a:schemeClr val="tx1"/>
                </a:solidFill>
              </a:rPr>
              <a:t> B2C platforms could position as </a:t>
            </a:r>
            <a:r>
              <a:rPr lang="en-US" sz="1000" dirty="0">
                <a:solidFill>
                  <a:schemeClr val="accent5">
                    <a:lumMod val="75000"/>
                  </a:schemeClr>
                </a:solidFill>
              </a:rPr>
              <a:t>« in-kind » reparation providers for insurances</a:t>
            </a:r>
          </a:p>
          <a:p>
            <a:pPr marL="171450" indent="-171450" algn="l">
              <a:spcAft>
                <a:spcPts val="300"/>
              </a:spcAft>
              <a:buFont typeface="Arial" panose="020B0604020202020204" pitchFamily="34" charset="0"/>
              <a:buChar char="•"/>
            </a:pPr>
            <a:r>
              <a:rPr lang="en-US" sz="1000" b="1" dirty="0">
                <a:solidFill>
                  <a:schemeClr val="tx1"/>
                </a:solidFill>
              </a:rPr>
              <a:t>Assessment: </a:t>
            </a:r>
            <a:r>
              <a:rPr lang="en-US" sz="1000" dirty="0">
                <a:solidFill>
                  <a:schemeClr val="tx1"/>
                </a:solidFill>
              </a:rPr>
              <a:t>This risk appears </a:t>
            </a:r>
            <a:r>
              <a:rPr lang="en-US" sz="1000" dirty="0">
                <a:solidFill>
                  <a:schemeClr val="accent5">
                    <a:lumMod val="75000"/>
                  </a:schemeClr>
                </a:solidFill>
              </a:rPr>
              <a:t>improbable </a:t>
            </a:r>
            <a:r>
              <a:rPr lang="en-US" sz="1000" dirty="0">
                <a:solidFill>
                  <a:schemeClr val="tx1"/>
                </a:solidFill>
              </a:rPr>
              <a:t>as:</a:t>
            </a:r>
          </a:p>
          <a:p>
            <a:pPr marL="628650" lvl="1" indent="-171450">
              <a:spcAft>
                <a:spcPts val="300"/>
              </a:spcAft>
              <a:buClr>
                <a:schemeClr val="tx1"/>
              </a:buClr>
              <a:buFont typeface="Courier New" panose="02070309020205020404" pitchFamily="49" charset="0"/>
              <a:buChar char="o"/>
            </a:pPr>
            <a:r>
              <a:rPr lang="en-US" sz="1000" dirty="0">
                <a:solidFill>
                  <a:schemeClr val="tx1"/>
                </a:solidFill>
              </a:rPr>
              <a:t>B2C </a:t>
            </a:r>
            <a:r>
              <a:rPr lang="en-US" sz="1000" dirty="0">
                <a:solidFill>
                  <a:schemeClr val="accent5">
                    <a:lumMod val="75000"/>
                  </a:schemeClr>
                </a:solidFill>
              </a:rPr>
              <a:t>platforms</a:t>
            </a:r>
            <a:r>
              <a:rPr lang="en-US" sz="1000" dirty="0">
                <a:solidFill>
                  <a:schemeClr val="tx1"/>
                </a:solidFill>
              </a:rPr>
              <a:t> do </a:t>
            </a:r>
            <a:r>
              <a:rPr lang="en-US" sz="1000" dirty="0">
                <a:solidFill>
                  <a:schemeClr val="accent5">
                    <a:lumMod val="75000"/>
                  </a:schemeClr>
                </a:solidFill>
              </a:rPr>
              <a:t>not</a:t>
            </a:r>
            <a:r>
              <a:rPr lang="en-US" sz="1000" dirty="0">
                <a:solidFill>
                  <a:schemeClr val="accent5"/>
                </a:solidFill>
              </a:rPr>
              <a:t> </a:t>
            </a:r>
            <a:r>
              <a:rPr lang="en-US" sz="1000" dirty="0">
                <a:solidFill>
                  <a:schemeClr val="accent5">
                    <a:lumMod val="75000"/>
                  </a:schemeClr>
                </a:solidFill>
              </a:rPr>
              <a:t>carry</a:t>
            </a:r>
            <a:r>
              <a:rPr lang="en-US" sz="1000" dirty="0">
                <a:solidFill>
                  <a:schemeClr val="accent5"/>
                </a:solidFill>
              </a:rPr>
              <a:t> </a:t>
            </a:r>
            <a:r>
              <a:rPr lang="en-US" sz="1000" dirty="0">
                <a:solidFill>
                  <a:schemeClr val="tx1"/>
                </a:solidFill>
              </a:rPr>
              <a:t>the </a:t>
            </a:r>
            <a:r>
              <a:rPr lang="en-US" sz="1000" dirty="0">
                <a:solidFill>
                  <a:schemeClr val="accent5">
                    <a:lumMod val="75000"/>
                  </a:schemeClr>
                </a:solidFill>
              </a:rPr>
              <a:t>execution</a:t>
            </a:r>
            <a:r>
              <a:rPr lang="en-US" sz="1000" dirty="0">
                <a:solidFill>
                  <a:schemeClr val="accent5"/>
                </a:solidFill>
              </a:rPr>
              <a:t> </a:t>
            </a:r>
            <a:r>
              <a:rPr lang="en-US" sz="1000" dirty="0">
                <a:solidFill>
                  <a:schemeClr val="accent5">
                    <a:lumMod val="75000"/>
                  </a:schemeClr>
                </a:solidFill>
              </a:rPr>
              <a:t>risk</a:t>
            </a:r>
            <a:r>
              <a:rPr lang="en-US" sz="1000" dirty="0">
                <a:solidFill>
                  <a:schemeClr val="accent5"/>
                </a:solidFill>
              </a:rPr>
              <a:t> </a:t>
            </a:r>
            <a:r>
              <a:rPr lang="en-US" sz="1000" dirty="0">
                <a:solidFill>
                  <a:schemeClr val="tx1"/>
                </a:solidFill>
              </a:rPr>
              <a:t>while insurance are willing to delegate it</a:t>
            </a:r>
          </a:p>
          <a:p>
            <a:pPr marL="628650" lvl="1" indent="-171450">
              <a:spcAft>
                <a:spcPts val="300"/>
              </a:spcAft>
              <a:buClr>
                <a:schemeClr val="tx1"/>
              </a:buClr>
              <a:buFont typeface="Courier New" panose="02070309020205020404" pitchFamily="49" charset="0"/>
              <a:buChar char="o"/>
            </a:pPr>
            <a:r>
              <a:rPr lang="en-US" sz="1000" dirty="0">
                <a:solidFill>
                  <a:schemeClr val="tx1"/>
                </a:solidFill>
              </a:rPr>
              <a:t>Platforms would </a:t>
            </a:r>
            <a:r>
              <a:rPr lang="en-US" sz="1000" dirty="0">
                <a:solidFill>
                  <a:schemeClr val="accent5">
                    <a:lumMod val="75000"/>
                  </a:schemeClr>
                </a:solidFill>
              </a:rPr>
              <a:t>struggle to ensure quality standards </a:t>
            </a:r>
            <a:r>
              <a:rPr lang="en-US" sz="1000" dirty="0">
                <a:solidFill>
                  <a:schemeClr val="tx1"/>
                </a:solidFill>
              </a:rPr>
              <a:t>required by insurances in order to</a:t>
            </a:r>
            <a:r>
              <a:rPr lang="en-US" sz="1000" dirty="0">
                <a:solidFill>
                  <a:schemeClr val="accent5">
                    <a:lumMod val="75000"/>
                  </a:schemeClr>
                </a:solidFill>
              </a:rPr>
              <a:t> maximize services </a:t>
            </a:r>
            <a:r>
              <a:rPr lang="en-US" sz="1000" dirty="0">
                <a:solidFill>
                  <a:schemeClr val="tx1"/>
                </a:solidFill>
              </a:rPr>
              <a:t>they provide to clients and </a:t>
            </a:r>
            <a:r>
              <a:rPr lang="en-US" sz="1000" dirty="0">
                <a:solidFill>
                  <a:schemeClr val="accent5">
                    <a:lumMod val="75000"/>
                  </a:schemeClr>
                </a:solidFill>
              </a:rPr>
              <a:t>minimize churn risk</a:t>
            </a:r>
            <a:endParaRPr lang="en-US" sz="1000" dirty="0">
              <a:solidFill>
                <a:schemeClr val="tx1"/>
              </a:solidFill>
            </a:endParaRPr>
          </a:p>
          <a:p>
            <a:pPr marL="628650" lvl="1" indent="-171450">
              <a:spcAft>
                <a:spcPts val="300"/>
              </a:spcAft>
              <a:buClr>
                <a:schemeClr val="tx1"/>
              </a:buClr>
              <a:buFont typeface="Courier New" panose="02070309020205020404" pitchFamily="49" charset="0"/>
              <a:buChar char="o"/>
            </a:pPr>
            <a:r>
              <a:rPr lang="en-US" sz="1000" dirty="0">
                <a:solidFill>
                  <a:schemeClr val="tx1"/>
                </a:solidFill>
              </a:rPr>
              <a:t>The </a:t>
            </a:r>
            <a:r>
              <a:rPr lang="en-US" sz="1000" dirty="0">
                <a:solidFill>
                  <a:schemeClr val="accent5">
                    <a:lumMod val="75000"/>
                  </a:schemeClr>
                </a:solidFill>
              </a:rPr>
              <a:t>nature of the service </a:t>
            </a:r>
            <a:r>
              <a:rPr lang="en-US" sz="1000" dirty="0">
                <a:solidFill>
                  <a:schemeClr val="tx1"/>
                </a:solidFill>
              </a:rPr>
              <a:t>provided by </a:t>
            </a:r>
            <a:r>
              <a:rPr lang="en-US" sz="1000" dirty="0">
                <a:solidFill>
                  <a:schemeClr val="accent5">
                    <a:lumMod val="75000"/>
                  </a:schemeClr>
                </a:solidFill>
              </a:rPr>
              <a:t>REN differs from renovation platforms </a:t>
            </a:r>
            <a:r>
              <a:rPr lang="en-US" sz="1000" dirty="0">
                <a:solidFill>
                  <a:schemeClr val="tx1"/>
                </a:solidFill>
              </a:rPr>
              <a:t>as they not only execute </a:t>
            </a:r>
            <a:r>
              <a:rPr lang="en-US" sz="1000" dirty="0">
                <a:solidFill>
                  <a:schemeClr val="accent5">
                    <a:lumMod val="75000"/>
                  </a:schemeClr>
                </a:solidFill>
              </a:rPr>
              <a:t>renovation</a:t>
            </a:r>
            <a:r>
              <a:rPr lang="en-US" sz="1000" dirty="0">
                <a:solidFill>
                  <a:schemeClr val="accent5"/>
                </a:solidFill>
              </a:rPr>
              <a:t> </a:t>
            </a:r>
            <a:r>
              <a:rPr lang="en-US" sz="1000" dirty="0">
                <a:solidFill>
                  <a:schemeClr val="tx1"/>
                </a:solidFill>
              </a:rPr>
              <a:t>but also</a:t>
            </a:r>
            <a:r>
              <a:rPr lang="en-US" sz="1000" dirty="0">
                <a:solidFill>
                  <a:schemeClr val="accent5"/>
                </a:solidFill>
              </a:rPr>
              <a:t> </a:t>
            </a:r>
            <a:r>
              <a:rPr lang="en-US" sz="1000" dirty="0">
                <a:solidFill>
                  <a:schemeClr val="accent5">
                    <a:lumMod val="75000"/>
                  </a:schemeClr>
                </a:solidFill>
              </a:rPr>
              <a:t>manage the customer’s loss from end-to-end</a:t>
            </a:r>
          </a:p>
        </p:txBody>
      </p:sp>
      <p:grpSp>
        <p:nvGrpSpPr>
          <p:cNvPr id="118" name="Group 4">
            <a:extLst>
              <a:ext uri="{FF2B5EF4-FFF2-40B4-BE49-F238E27FC236}">
                <a16:creationId xmlns:a16="http://schemas.microsoft.com/office/drawing/2014/main" id="{BC25C9F3-79A7-4095-AE8A-647B9EB47ED2}"/>
              </a:ext>
            </a:extLst>
          </p:cNvPr>
          <p:cNvGrpSpPr>
            <a:grpSpLocks noChangeAspect="1"/>
          </p:cNvGrpSpPr>
          <p:nvPr/>
        </p:nvGrpSpPr>
        <p:grpSpPr bwMode="auto">
          <a:xfrm>
            <a:off x="3714771" y="2987126"/>
            <a:ext cx="217267" cy="257654"/>
            <a:chOff x="811" y="719"/>
            <a:chExt cx="694" cy="823"/>
          </a:xfrm>
          <a:solidFill>
            <a:schemeClr val="accent3"/>
          </a:solidFill>
        </p:grpSpPr>
        <p:sp>
          <p:nvSpPr>
            <p:cNvPr id="124" name="Freeform 5">
              <a:extLst>
                <a:ext uri="{FF2B5EF4-FFF2-40B4-BE49-F238E27FC236}">
                  <a16:creationId xmlns:a16="http://schemas.microsoft.com/office/drawing/2014/main" id="{B5E63115-060E-4DBF-B5B6-F1A47C7E9F98}"/>
                </a:ext>
              </a:extLst>
            </p:cNvPr>
            <p:cNvSpPr>
              <a:spLocks/>
            </p:cNvSpPr>
            <p:nvPr/>
          </p:nvSpPr>
          <p:spPr bwMode="auto">
            <a:xfrm>
              <a:off x="811" y="800"/>
              <a:ext cx="93" cy="742"/>
            </a:xfrm>
            <a:custGeom>
              <a:avLst/>
              <a:gdLst>
                <a:gd name="T0" fmla="*/ 4 w 8"/>
                <a:gd name="T1" fmla="*/ 0 h 64"/>
                <a:gd name="T2" fmla="*/ 0 w 8"/>
                <a:gd name="T3" fmla="*/ 4 h 64"/>
                <a:gd name="T4" fmla="*/ 0 w 8"/>
                <a:gd name="T5" fmla="*/ 64 h 64"/>
                <a:gd name="T6" fmla="*/ 8 w 8"/>
                <a:gd name="T7" fmla="*/ 64 h 64"/>
                <a:gd name="T8" fmla="*/ 8 w 8"/>
                <a:gd name="T9" fmla="*/ 4 h 64"/>
                <a:gd name="T10" fmla="*/ 4 w 8"/>
                <a:gd name="T11" fmla="*/ 0 h 64"/>
              </a:gdLst>
              <a:ahLst/>
              <a:cxnLst>
                <a:cxn ang="0">
                  <a:pos x="T0" y="T1"/>
                </a:cxn>
                <a:cxn ang="0">
                  <a:pos x="T2" y="T3"/>
                </a:cxn>
                <a:cxn ang="0">
                  <a:pos x="T4" y="T5"/>
                </a:cxn>
                <a:cxn ang="0">
                  <a:pos x="T6" y="T7"/>
                </a:cxn>
                <a:cxn ang="0">
                  <a:pos x="T8" y="T9"/>
                </a:cxn>
                <a:cxn ang="0">
                  <a:pos x="T10" y="T11"/>
                </a:cxn>
              </a:cxnLst>
              <a:rect l="0" t="0" r="r" b="b"/>
              <a:pathLst>
                <a:path w="8" h="64">
                  <a:moveTo>
                    <a:pt x="4" y="0"/>
                  </a:moveTo>
                  <a:cubicBezTo>
                    <a:pt x="2" y="0"/>
                    <a:pt x="0" y="2"/>
                    <a:pt x="0" y="4"/>
                  </a:cubicBezTo>
                  <a:cubicBezTo>
                    <a:pt x="0" y="64"/>
                    <a:pt x="0" y="64"/>
                    <a:pt x="0" y="64"/>
                  </a:cubicBezTo>
                  <a:cubicBezTo>
                    <a:pt x="8" y="64"/>
                    <a:pt x="8" y="64"/>
                    <a:pt x="8" y="64"/>
                  </a:cubicBezTo>
                  <a:cubicBezTo>
                    <a:pt x="8" y="4"/>
                    <a:pt x="8" y="4"/>
                    <a:pt x="8" y="4"/>
                  </a:cubicBezTo>
                  <a:cubicBezTo>
                    <a:pt x="8" y="2"/>
                    <a:pt x="7"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4" name="Freeform 6">
              <a:extLst>
                <a:ext uri="{FF2B5EF4-FFF2-40B4-BE49-F238E27FC236}">
                  <a16:creationId xmlns:a16="http://schemas.microsoft.com/office/drawing/2014/main" id="{AD1E0C09-6330-4FF3-AFB6-EE4F9C5C23BF}"/>
                </a:ext>
              </a:extLst>
            </p:cNvPr>
            <p:cNvSpPr>
              <a:spLocks/>
            </p:cNvSpPr>
            <p:nvPr/>
          </p:nvSpPr>
          <p:spPr bwMode="auto">
            <a:xfrm>
              <a:off x="950" y="719"/>
              <a:ext cx="555" cy="741"/>
            </a:xfrm>
            <a:custGeom>
              <a:avLst/>
              <a:gdLst>
                <a:gd name="T0" fmla="*/ 0 w 48"/>
                <a:gd name="T1" fmla="*/ 16 h 64"/>
                <a:gd name="T2" fmla="*/ 0 w 48"/>
                <a:gd name="T3" fmla="*/ 48 h 64"/>
                <a:gd name="T4" fmla="*/ 48 w 48"/>
                <a:gd name="T5" fmla="*/ 44 h 64"/>
                <a:gd name="T6" fmla="*/ 48 w 48"/>
                <a:gd name="T7" fmla="*/ 12 h 64"/>
                <a:gd name="T8" fmla="*/ 0 w 48"/>
                <a:gd name="T9" fmla="*/ 16 h 64"/>
              </a:gdLst>
              <a:ahLst/>
              <a:cxnLst>
                <a:cxn ang="0">
                  <a:pos x="T0" y="T1"/>
                </a:cxn>
                <a:cxn ang="0">
                  <a:pos x="T2" y="T3"/>
                </a:cxn>
                <a:cxn ang="0">
                  <a:pos x="T4" y="T5"/>
                </a:cxn>
                <a:cxn ang="0">
                  <a:pos x="T6" y="T7"/>
                </a:cxn>
                <a:cxn ang="0">
                  <a:pos x="T8" y="T9"/>
                </a:cxn>
              </a:cxnLst>
              <a:rect l="0" t="0" r="r" b="b"/>
              <a:pathLst>
                <a:path w="48" h="64">
                  <a:moveTo>
                    <a:pt x="0" y="16"/>
                  </a:moveTo>
                  <a:cubicBezTo>
                    <a:pt x="0" y="48"/>
                    <a:pt x="0" y="48"/>
                    <a:pt x="0" y="48"/>
                  </a:cubicBezTo>
                  <a:cubicBezTo>
                    <a:pt x="24" y="32"/>
                    <a:pt x="24" y="64"/>
                    <a:pt x="48" y="44"/>
                  </a:cubicBezTo>
                  <a:cubicBezTo>
                    <a:pt x="48" y="12"/>
                    <a:pt x="48" y="12"/>
                    <a:pt x="48" y="12"/>
                  </a:cubicBezTo>
                  <a:cubicBezTo>
                    <a:pt x="24" y="32"/>
                    <a:pt x="24" y="0"/>
                    <a:pt x="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pic>
        <p:nvPicPr>
          <p:cNvPr id="136" name="Picture 2" descr="Hemea pour les pros (Mise à jour 2021)">
            <a:extLst>
              <a:ext uri="{FF2B5EF4-FFF2-40B4-BE49-F238E27FC236}">
                <a16:creationId xmlns:a16="http://schemas.microsoft.com/office/drawing/2014/main" id="{C1C4D9A0-B3FD-4D1A-889E-ECC5426C839C}"/>
              </a:ext>
            </a:extLst>
          </p:cNvPr>
          <p:cNvPicPr>
            <a:picLocks noChangeAspect="1" noChangeArrowheads="1"/>
          </p:cNvPicPr>
          <p:nvPr/>
        </p:nvPicPr>
        <p:blipFill rotWithShape="1">
          <a:blip r:embed="rId30" cstate="print">
            <a:clrChange>
              <a:clrFrom>
                <a:srgbClr val="FFFFFF"/>
              </a:clrFrom>
              <a:clrTo>
                <a:srgbClr val="FFFFFF">
                  <a:alpha val="0"/>
                </a:srgbClr>
              </a:clrTo>
            </a:clrChange>
            <a:extLst>
              <a:ext uri="{28A0092B-C50C-407E-A947-70E740481C1C}">
                <a14:useLocalDpi xmlns:a14="http://schemas.microsoft.com/office/drawing/2010/main" val="0"/>
              </a:ext>
            </a:extLst>
          </a:blip>
          <a:srcRect l="20446" t="15527" r="20056" b="33513"/>
          <a:stretch/>
        </p:blipFill>
        <p:spPr bwMode="auto">
          <a:xfrm>
            <a:off x="5409413" y="4140771"/>
            <a:ext cx="493962" cy="149566"/>
          </a:xfrm>
          <a:prstGeom prst="rect">
            <a:avLst/>
          </a:prstGeom>
          <a:noFill/>
          <a:extLst>
            <a:ext uri="{909E8E84-426E-40DD-AFC4-6F175D3DCCD1}">
              <a14:hiddenFill xmlns:a14="http://schemas.microsoft.com/office/drawing/2010/main">
                <a:solidFill>
                  <a:srgbClr val="FFFFFF"/>
                </a:solidFill>
              </a14:hiddenFill>
            </a:ext>
          </a:extLst>
        </p:spPr>
      </p:pic>
      <p:pic>
        <p:nvPicPr>
          <p:cNvPr id="137" name="Image 53" descr="Une image contenant texte&#10;&#10;Description générée automatiquement">
            <a:extLst>
              <a:ext uri="{FF2B5EF4-FFF2-40B4-BE49-F238E27FC236}">
                <a16:creationId xmlns:a16="http://schemas.microsoft.com/office/drawing/2014/main" id="{A370B89E-4F8E-436B-9893-32EDEBD8B655}"/>
              </a:ext>
            </a:extLst>
          </p:cNvPr>
          <p:cNvPicPr>
            <a:picLocks noChangeAspect="1"/>
          </p:cNvPicPr>
          <p:nvPr/>
        </p:nvPicPr>
        <p:blipFill>
          <a:blip r:embed="rId31" cstate="print">
            <a:extLst>
              <a:ext uri="{28A0092B-C50C-407E-A947-70E740481C1C}">
                <a14:useLocalDpi xmlns:a14="http://schemas.microsoft.com/office/drawing/2010/main" val="0"/>
              </a:ext>
            </a:extLst>
          </a:blip>
          <a:stretch>
            <a:fillRect/>
          </a:stretch>
        </p:blipFill>
        <p:spPr>
          <a:xfrm>
            <a:off x="5477710" y="3898835"/>
            <a:ext cx="854766" cy="121047"/>
          </a:xfrm>
          <a:prstGeom prst="rect">
            <a:avLst/>
          </a:prstGeom>
        </p:spPr>
      </p:pic>
      <p:pic>
        <p:nvPicPr>
          <p:cNvPr id="138" name="Image 54" descr="Une image contenant texte&#10;&#10;Description générée automatiquement">
            <a:extLst>
              <a:ext uri="{FF2B5EF4-FFF2-40B4-BE49-F238E27FC236}">
                <a16:creationId xmlns:a16="http://schemas.microsoft.com/office/drawing/2014/main" id="{CBB90DF5-A81B-4769-8721-F633C335BBD2}"/>
              </a:ext>
            </a:extLst>
          </p:cNvPr>
          <p:cNvPicPr>
            <a:picLocks noChangeAspect="1"/>
          </p:cNvPicPr>
          <p:nvPr/>
        </p:nvPicPr>
        <p:blipFill rotWithShape="1">
          <a:blip r:embed="rId32" cstate="print">
            <a:extLst>
              <a:ext uri="{28A0092B-C50C-407E-A947-70E740481C1C}">
                <a14:useLocalDpi xmlns:a14="http://schemas.microsoft.com/office/drawing/2010/main" val="0"/>
              </a:ext>
            </a:extLst>
          </a:blip>
          <a:srcRect t="17878" b="29585"/>
          <a:stretch/>
        </p:blipFill>
        <p:spPr>
          <a:xfrm>
            <a:off x="5372669" y="4751157"/>
            <a:ext cx="936468" cy="133540"/>
          </a:xfrm>
          <a:prstGeom prst="rect">
            <a:avLst/>
          </a:prstGeom>
        </p:spPr>
      </p:pic>
      <p:pic>
        <p:nvPicPr>
          <p:cNvPr id="139" name="Image 63" descr="Une image contenant texte&#10;&#10;Description générée automatiquement">
            <a:extLst>
              <a:ext uri="{FF2B5EF4-FFF2-40B4-BE49-F238E27FC236}">
                <a16:creationId xmlns:a16="http://schemas.microsoft.com/office/drawing/2014/main" id="{0B7F1094-9A91-4762-96EF-56F823FFA3CE}"/>
              </a:ext>
            </a:extLst>
          </p:cNvPr>
          <p:cNvPicPr>
            <a:picLocks noChangeAspect="1"/>
          </p:cNvPicPr>
          <p:nvPr/>
        </p:nvPicPr>
        <p:blipFill rotWithShape="1">
          <a:blip r:embed="rId33" cstate="print">
            <a:extLst>
              <a:ext uri="{28A0092B-C50C-407E-A947-70E740481C1C}">
                <a14:useLocalDpi xmlns:a14="http://schemas.microsoft.com/office/drawing/2010/main" val="0"/>
              </a:ext>
            </a:extLst>
          </a:blip>
          <a:srcRect t="19036" b="27905"/>
          <a:stretch/>
        </p:blipFill>
        <p:spPr>
          <a:xfrm>
            <a:off x="5454950" y="4577623"/>
            <a:ext cx="896847" cy="142754"/>
          </a:xfrm>
          <a:prstGeom prst="rect">
            <a:avLst/>
          </a:prstGeom>
        </p:spPr>
      </p:pic>
      <p:pic>
        <p:nvPicPr>
          <p:cNvPr id="146" name="Picture 2" descr="Archionline | N°1 des Architectes &amp; Entreprises en France‎">
            <a:extLst>
              <a:ext uri="{FF2B5EF4-FFF2-40B4-BE49-F238E27FC236}">
                <a16:creationId xmlns:a16="http://schemas.microsoft.com/office/drawing/2014/main" id="{C58542C7-3C3D-496B-BFFE-843216B5F31C}"/>
              </a:ext>
            </a:extLst>
          </p:cNvPr>
          <p:cNvPicPr>
            <a:picLocks noChangeAspect="1" noChangeArrowheads="1"/>
          </p:cNvPicPr>
          <p:nvPr/>
        </p:nvPicPr>
        <p:blipFill>
          <a:blip r:embed="rId3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970445" y="4179456"/>
            <a:ext cx="492092" cy="138111"/>
          </a:xfrm>
          <a:prstGeom prst="rect">
            <a:avLst/>
          </a:prstGeom>
          <a:noFill/>
          <a:extLst>
            <a:ext uri="{909E8E84-426E-40DD-AFC4-6F175D3DCCD1}">
              <a14:hiddenFill xmlns:a14="http://schemas.microsoft.com/office/drawing/2010/main">
                <a:solidFill>
                  <a:srgbClr val="FFFFFF"/>
                </a:solidFill>
              </a14:hiddenFill>
            </a:ext>
          </a:extLst>
        </p:spPr>
      </p:pic>
      <p:pic>
        <p:nvPicPr>
          <p:cNvPr id="153" name="Image 5">
            <a:extLst>
              <a:ext uri="{FF2B5EF4-FFF2-40B4-BE49-F238E27FC236}">
                <a16:creationId xmlns:a16="http://schemas.microsoft.com/office/drawing/2014/main" id="{FA990F37-D4B0-493A-8D69-669C2E8103C7}"/>
              </a:ext>
            </a:extLst>
          </p:cNvPr>
          <p:cNvPicPr>
            <a:picLocks noChangeAspect="1"/>
          </p:cNvPicPr>
          <p:nvPr/>
        </p:nvPicPr>
        <p:blipFill>
          <a:blip r:embed="rId35" cstate="print">
            <a:extLst>
              <a:ext uri="{28A0092B-C50C-407E-A947-70E740481C1C}">
                <a14:useLocalDpi xmlns:a14="http://schemas.microsoft.com/office/drawing/2010/main" val="0"/>
              </a:ext>
            </a:extLst>
          </a:blip>
          <a:stretch>
            <a:fillRect/>
          </a:stretch>
        </p:blipFill>
        <p:spPr>
          <a:xfrm>
            <a:off x="5547374" y="4390219"/>
            <a:ext cx="663468" cy="164579"/>
          </a:xfrm>
          <a:prstGeom prst="rect">
            <a:avLst/>
          </a:prstGeom>
        </p:spPr>
      </p:pic>
      <p:pic>
        <p:nvPicPr>
          <p:cNvPr id="155" name="Picture 4" descr="Le Palmarès 2019 - Silver Eco - le Show SilverNight">
            <a:extLst>
              <a:ext uri="{FF2B5EF4-FFF2-40B4-BE49-F238E27FC236}">
                <a16:creationId xmlns:a16="http://schemas.microsoft.com/office/drawing/2014/main" id="{14B39C0C-8DB3-45E4-A732-D02C24319E07}"/>
              </a:ext>
            </a:extLst>
          </p:cNvPr>
          <p:cNvPicPr>
            <a:picLocks noChangeAspect="1" noChangeArrowheads="1"/>
          </p:cNvPicPr>
          <p:nvPr/>
        </p:nvPicPr>
        <p:blipFill rotWithShape="1">
          <a:blip r:embed="rId36" cstate="print">
            <a:clrChange>
              <a:clrFrom>
                <a:srgbClr val="FFFFFF"/>
              </a:clrFrom>
              <a:clrTo>
                <a:srgbClr val="FFFFFF">
                  <a:alpha val="0"/>
                </a:srgbClr>
              </a:clrTo>
            </a:clrChange>
            <a:extLst>
              <a:ext uri="{28A0092B-C50C-407E-A947-70E740481C1C}">
                <a14:useLocalDpi xmlns:a14="http://schemas.microsoft.com/office/drawing/2010/main" val="0"/>
              </a:ext>
            </a:extLst>
          </a:blip>
          <a:srcRect t="27130" b="26990"/>
          <a:stretch/>
        </p:blipFill>
        <p:spPr bwMode="auto">
          <a:xfrm>
            <a:off x="6801499" y="3950931"/>
            <a:ext cx="900640" cy="276853"/>
          </a:xfrm>
          <a:prstGeom prst="rect">
            <a:avLst/>
          </a:prstGeom>
          <a:noFill/>
          <a:extLst>
            <a:ext uri="{909E8E84-426E-40DD-AFC4-6F175D3DCCD1}">
              <a14:hiddenFill xmlns:a14="http://schemas.microsoft.com/office/drawing/2010/main">
                <a:solidFill>
                  <a:srgbClr val="FFFFFF"/>
                </a:solidFill>
              </a14:hiddenFill>
            </a:ext>
          </a:extLst>
        </p:spPr>
      </p:pic>
      <p:pic>
        <p:nvPicPr>
          <p:cNvPr id="156" name="Image 15">
            <a:extLst>
              <a:ext uri="{FF2B5EF4-FFF2-40B4-BE49-F238E27FC236}">
                <a16:creationId xmlns:a16="http://schemas.microsoft.com/office/drawing/2014/main" id="{668936B5-E71A-476A-9263-D2F15AC7B385}"/>
              </a:ext>
            </a:extLst>
          </p:cNvPr>
          <p:cNvPicPr>
            <a:picLocks noChangeAspect="1"/>
          </p:cNvPicPr>
          <p:nvPr/>
        </p:nvPicPr>
        <p:blipFill>
          <a:blip r:embed="rId37" cstate="print">
            <a:extLst>
              <a:ext uri="{28A0092B-C50C-407E-A947-70E740481C1C}">
                <a14:useLocalDpi xmlns:a14="http://schemas.microsoft.com/office/drawing/2010/main" val="0"/>
              </a:ext>
            </a:extLst>
          </a:blip>
          <a:stretch>
            <a:fillRect/>
          </a:stretch>
        </p:blipFill>
        <p:spPr>
          <a:xfrm>
            <a:off x="7332726" y="4262156"/>
            <a:ext cx="515791" cy="350738"/>
          </a:xfrm>
          <a:prstGeom prst="rect">
            <a:avLst/>
          </a:prstGeom>
        </p:spPr>
      </p:pic>
      <p:pic>
        <p:nvPicPr>
          <p:cNvPr id="157" name="Picture 8" descr="MeilleurArtisan.com | Tableaux comparatifs - SocialCompare">
            <a:extLst>
              <a:ext uri="{FF2B5EF4-FFF2-40B4-BE49-F238E27FC236}">
                <a16:creationId xmlns:a16="http://schemas.microsoft.com/office/drawing/2014/main" id="{4CC2688E-9654-49D6-842D-BA71488DCCE0}"/>
              </a:ext>
            </a:extLst>
          </p:cNvPr>
          <p:cNvPicPr>
            <a:picLocks noChangeAspect="1" noChangeArrowheads="1"/>
          </p:cNvPicPr>
          <p:nvPr/>
        </p:nvPicPr>
        <p:blipFill>
          <a:blip r:embed="rId25"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713418" y="4287611"/>
            <a:ext cx="567635" cy="299828"/>
          </a:xfrm>
          <a:prstGeom prst="rect">
            <a:avLst/>
          </a:prstGeom>
          <a:noFill/>
          <a:extLst>
            <a:ext uri="{909E8E84-426E-40DD-AFC4-6F175D3DCCD1}">
              <a14:hiddenFill xmlns:a14="http://schemas.microsoft.com/office/drawing/2010/main">
                <a:solidFill>
                  <a:srgbClr val="FFFFFF"/>
                </a:solidFill>
              </a14:hiddenFill>
            </a:ext>
          </a:extLst>
        </p:spPr>
      </p:pic>
      <p:pic>
        <p:nvPicPr>
          <p:cNvPr id="158" name="Image 58">
            <a:extLst>
              <a:ext uri="{FF2B5EF4-FFF2-40B4-BE49-F238E27FC236}">
                <a16:creationId xmlns:a16="http://schemas.microsoft.com/office/drawing/2014/main" id="{64B78A6A-0B42-4CBD-A11F-F2E2734AB4F6}"/>
              </a:ext>
            </a:extLst>
          </p:cNvPr>
          <p:cNvPicPr>
            <a:picLocks noChangeAspect="1"/>
          </p:cNvPicPr>
          <p:nvPr/>
        </p:nvPicPr>
        <p:blipFill>
          <a:blip r:embed="rId38" cstate="print">
            <a:extLst>
              <a:ext uri="{28A0092B-C50C-407E-A947-70E740481C1C}">
                <a14:useLocalDpi xmlns:a14="http://schemas.microsoft.com/office/drawing/2010/main" val="0"/>
              </a:ext>
            </a:extLst>
          </a:blip>
          <a:stretch>
            <a:fillRect/>
          </a:stretch>
        </p:blipFill>
        <p:spPr>
          <a:xfrm>
            <a:off x="6864325" y="4667679"/>
            <a:ext cx="774989" cy="143129"/>
          </a:xfrm>
          <a:prstGeom prst="rect">
            <a:avLst/>
          </a:prstGeom>
        </p:spPr>
      </p:pic>
      <p:pic>
        <p:nvPicPr>
          <p:cNvPr id="179" name="Picture 8" descr="Image result for allianz logo">
            <a:extLst>
              <a:ext uri="{FF2B5EF4-FFF2-40B4-BE49-F238E27FC236}">
                <a16:creationId xmlns:a16="http://schemas.microsoft.com/office/drawing/2014/main" id="{2DF48139-CE46-4EE0-86ED-894DDA70D284}"/>
              </a:ext>
            </a:extLst>
          </p:cNvPr>
          <p:cNvPicPr>
            <a:picLocks noChangeAspect="1" noChangeArrowheads="1"/>
          </p:cNvPicPr>
          <p:nvPr/>
        </p:nvPicPr>
        <p:blipFill>
          <a:blip r:embed="rId39" cstate="print">
            <a:extLst>
              <a:ext uri="{28A0092B-C50C-407E-A947-70E740481C1C}">
                <a14:useLocalDpi xmlns:a14="http://schemas.microsoft.com/office/drawing/2010/main" val="0"/>
              </a:ext>
            </a:extLst>
          </a:blip>
          <a:srcRect/>
          <a:stretch>
            <a:fillRect/>
          </a:stretch>
        </p:blipFill>
        <p:spPr bwMode="auto">
          <a:xfrm>
            <a:off x="2442400" y="2376584"/>
            <a:ext cx="760505" cy="216744"/>
          </a:xfrm>
          <a:prstGeom prst="rect">
            <a:avLst/>
          </a:prstGeom>
          <a:noFill/>
          <a:extLst>
            <a:ext uri="{909E8E84-426E-40DD-AFC4-6F175D3DCCD1}">
              <a14:hiddenFill xmlns:a14="http://schemas.microsoft.com/office/drawing/2010/main">
                <a:solidFill>
                  <a:srgbClr val="FFFFFF"/>
                </a:solidFill>
              </a14:hiddenFill>
            </a:ext>
          </a:extLst>
        </p:spPr>
      </p:pic>
      <p:pic>
        <p:nvPicPr>
          <p:cNvPr id="180" name="Picture 4" descr="Image result for covea">
            <a:extLst>
              <a:ext uri="{FF2B5EF4-FFF2-40B4-BE49-F238E27FC236}">
                <a16:creationId xmlns:a16="http://schemas.microsoft.com/office/drawing/2014/main" id="{1D52A254-BE00-475B-A1AF-450F691E213A}"/>
              </a:ext>
            </a:extLst>
          </p:cNvPr>
          <p:cNvPicPr>
            <a:picLocks noChangeAspect="1" noChangeArrowheads="1"/>
          </p:cNvPicPr>
          <p:nvPr/>
        </p:nvPicPr>
        <p:blipFill>
          <a:blip r:embed="rId40" cstate="print">
            <a:extLst>
              <a:ext uri="{28A0092B-C50C-407E-A947-70E740481C1C}">
                <a14:useLocalDpi xmlns:a14="http://schemas.microsoft.com/office/drawing/2010/main" val="0"/>
              </a:ext>
            </a:extLst>
          </a:blip>
          <a:srcRect/>
          <a:stretch>
            <a:fillRect/>
          </a:stretch>
        </p:blipFill>
        <p:spPr bwMode="auto">
          <a:xfrm>
            <a:off x="3220432" y="2364897"/>
            <a:ext cx="253862" cy="253862"/>
          </a:xfrm>
          <a:prstGeom prst="rect">
            <a:avLst/>
          </a:prstGeom>
          <a:noFill/>
          <a:extLst>
            <a:ext uri="{909E8E84-426E-40DD-AFC4-6F175D3DCCD1}">
              <a14:hiddenFill xmlns:a14="http://schemas.microsoft.com/office/drawing/2010/main">
                <a:solidFill>
                  <a:srgbClr val="FFFFFF"/>
                </a:solidFill>
              </a14:hiddenFill>
            </a:ext>
          </a:extLst>
        </p:spPr>
      </p:pic>
      <p:pic>
        <p:nvPicPr>
          <p:cNvPr id="181" name="Picture 6" descr="Image result for axa">
            <a:extLst>
              <a:ext uri="{FF2B5EF4-FFF2-40B4-BE49-F238E27FC236}">
                <a16:creationId xmlns:a16="http://schemas.microsoft.com/office/drawing/2014/main" id="{F2029AFC-1CA6-48EC-ADF9-D18052875FB3}"/>
              </a:ext>
            </a:extLst>
          </p:cNvPr>
          <p:cNvPicPr>
            <a:picLocks noChangeAspect="1" noChangeArrowheads="1"/>
          </p:cNvPicPr>
          <p:nvPr/>
        </p:nvPicPr>
        <p:blipFill>
          <a:blip r:embed="rId41" cstate="print">
            <a:extLst>
              <a:ext uri="{28A0092B-C50C-407E-A947-70E740481C1C}">
                <a14:useLocalDpi xmlns:a14="http://schemas.microsoft.com/office/drawing/2010/main" val="0"/>
              </a:ext>
            </a:extLst>
          </a:blip>
          <a:srcRect/>
          <a:stretch>
            <a:fillRect/>
          </a:stretch>
        </p:blipFill>
        <p:spPr bwMode="auto">
          <a:xfrm>
            <a:off x="2107983" y="2352060"/>
            <a:ext cx="268121" cy="268121"/>
          </a:xfrm>
          <a:prstGeom prst="rect">
            <a:avLst/>
          </a:prstGeom>
          <a:noFill/>
          <a:extLst>
            <a:ext uri="{909E8E84-426E-40DD-AFC4-6F175D3DCCD1}">
              <a14:hiddenFill xmlns:a14="http://schemas.microsoft.com/office/drawing/2010/main">
                <a:solidFill>
                  <a:srgbClr val="FFFFFF"/>
                </a:solidFill>
              </a14:hiddenFill>
            </a:ext>
          </a:extLst>
        </p:spPr>
      </p:pic>
      <p:sp>
        <p:nvSpPr>
          <p:cNvPr id="126" name="ZoneTexte 99">
            <a:extLst>
              <a:ext uri="{FF2B5EF4-FFF2-40B4-BE49-F238E27FC236}">
                <a16:creationId xmlns:a16="http://schemas.microsoft.com/office/drawing/2014/main" id="{B775FA57-09F4-4478-A0A7-34027B888D82}"/>
              </a:ext>
            </a:extLst>
          </p:cNvPr>
          <p:cNvSpPr txBox="1"/>
          <p:nvPr/>
        </p:nvSpPr>
        <p:spPr>
          <a:xfrm>
            <a:off x="8889682" y="586053"/>
            <a:ext cx="1016318" cy="169277"/>
          </a:xfrm>
          <a:prstGeom prst="rect">
            <a:avLst/>
          </a:prstGeom>
          <a:solidFill>
            <a:schemeClr val="bg1"/>
          </a:solidFill>
        </p:spPr>
        <p:txBody>
          <a:bodyPr wrap="square" lIns="144000" rIns="144000" bIns="0" anchor="ctr">
            <a:spAutoFit/>
          </a:bodyPr>
          <a:lstStyle>
            <a:defPPr>
              <a:defRPr lang="fr-FR"/>
            </a:defPPr>
            <a:lvl1pPr algn="ctr">
              <a:defRPr sz="1100" b="1">
                <a:solidFill>
                  <a:srgbClr val="009DB0"/>
                </a:solidFill>
                <a:latin typeface="+mj-lt"/>
              </a:defRPr>
            </a:lvl1p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800" i="1" u="none" strike="noStrike" cap="none" normalizeH="0" baseline="0" dirty="0">
                <a:ln>
                  <a:noFill/>
                </a:ln>
                <a:effectLst/>
                <a:latin typeface="+mj-lt"/>
              </a:rPr>
              <a:t>4. </a:t>
            </a:r>
            <a:r>
              <a:rPr lang="en-US" sz="800" i="1" dirty="0"/>
              <a:t>Risk #4</a:t>
            </a:r>
            <a:endParaRPr kumimoji="0" lang="en-US" sz="800" i="1" u="none" strike="noStrike" cap="none" normalizeH="0" baseline="0" dirty="0">
              <a:ln>
                <a:noFill/>
              </a:ln>
              <a:effectLst/>
              <a:latin typeface="+mj-lt"/>
            </a:endParaRPr>
          </a:p>
        </p:txBody>
      </p:sp>
      <p:sp>
        <p:nvSpPr>
          <p:cNvPr id="163" name="Rectangle 162">
            <a:extLst>
              <a:ext uri="{FF2B5EF4-FFF2-40B4-BE49-F238E27FC236}">
                <a16:creationId xmlns:a16="http://schemas.microsoft.com/office/drawing/2014/main" id="{3A0D07FC-22C9-49A2-8495-E4477EFA8AD7}"/>
              </a:ext>
            </a:extLst>
          </p:cNvPr>
          <p:cNvSpPr/>
          <p:nvPr/>
        </p:nvSpPr>
        <p:spPr>
          <a:xfrm>
            <a:off x="9034671" y="72798"/>
            <a:ext cx="684094" cy="450621"/>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Arial" panose="020B0604020202020204" pitchFamily="34" charset="0"/>
              <a:buChar char="•"/>
            </a:pPr>
            <a:endParaRPr lang="en-US" sz="1000" dirty="0">
              <a:solidFill>
                <a:schemeClr val="tx1"/>
              </a:solidFill>
            </a:endParaRPr>
          </a:p>
        </p:txBody>
      </p:sp>
      <p:sp>
        <p:nvSpPr>
          <p:cNvPr id="164" name="Rectangle 163">
            <a:extLst>
              <a:ext uri="{FF2B5EF4-FFF2-40B4-BE49-F238E27FC236}">
                <a16:creationId xmlns:a16="http://schemas.microsoft.com/office/drawing/2014/main" id="{45B3DC26-1827-4A19-9BB9-1F3BBFDB5426}"/>
              </a:ext>
            </a:extLst>
          </p:cNvPr>
          <p:cNvSpPr/>
          <p:nvPr/>
        </p:nvSpPr>
        <p:spPr>
          <a:xfrm>
            <a:off x="9112759" y="424396"/>
            <a:ext cx="568370" cy="63914"/>
          </a:xfrm>
          <a:prstGeom prst="rect">
            <a:avLst/>
          </a:prstGeom>
          <a:solidFill>
            <a:schemeClr val="accent5">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Arial" panose="020B0604020202020204" pitchFamily="34" charset="0"/>
              <a:buChar char="•"/>
            </a:pPr>
            <a:endParaRPr lang="en-US" sz="1000" dirty="0">
              <a:solidFill>
                <a:schemeClr val="accent5">
                  <a:lumMod val="20000"/>
                  <a:lumOff val="80000"/>
                </a:schemeClr>
              </a:solidFill>
            </a:endParaRPr>
          </a:p>
        </p:txBody>
      </p:sp>
      <p:sp>
        <p:nvSpPr>
          <p:cNvPr id="173" name="Rectangle 172">
            <a:extLst>
              <a:ext uri="{FF2B5EF4-FFF2-40B4-BE49-F238E27FC236}">
                <a16:creationId xmlns:a16="http://schemas.microsoft.com/office/drawing/2014/main" id="{8CD6CBBD-11CE-42DF-84FB-AADE7AE166F4}"/>
              </a:ext>
            </a:extLst>
          </p:cNvPr>
          <p:cNvSpPr/>
          <p:nvPr/>
        </p:nvSpPr>
        <p:spPr>
          <a:xfrm>
            <a:off x="9072308" y="182296"/>
            <a:ext cx="92661" cy="224680"/>
          </a:xfrm>
          <a:prstGeom prst="rect">
            <a:avLst/>
          </a:prstGeom>
          <a:solidFill>
            <a:schemeClr val="accent5">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endParaRPr lang="en-US" sz="1000" dirty="0">
              <a:solidFill>
                <a:schemeClr val="tx1"/>
              </a:solidFill>
            </a:endParaRPr>
          </a:p>
        </p:txBody>
      </p:sp>
      <p:sp>
        <p:nvSpPr>
          <p:cNvPr id="174" name="Rectangle 173">
            <a:extLst>
              <a:ext uri="{FF2B5EF4-FFF2-40B4-BE49-F238E27FC236}">
                <a16:creationId xmlns:a16="http://schemas.microsoft.com/office/drawing/2014/main" id="{291707F1-A86E-4428-9CA3-A2CF01A2E4E6}"/>
              </a:ext>
            </a:extLst>
          </p:cNvPr>
          <p:cNvSpPr/>
          <p:nvPr/>
        </p:nvSpPr>
        <p:spPr>
          <a:xfrm>
            <a:off x="9112759" y="107907"/>
            <a:ext cx="568370" cy="63914"/>
          </a:xfrm>
          <a:prstGeom prst="rect">
            <a:avLst/>
          </a:prstGeom>
          <a:solidFill>
            <a:schemeClr val="accent5">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Arial" panose="020B0604020202020204" pitchFamily="34" charset="0"/>
              <a:buChar char="•"/>
            </a:pPr>
            <a:endParaRPr lang="en-US" sz="1000" dirty="0">
              <a:solidFill>
                <a:schemeClr val="accent5">
                  <a:lumMod val="20000"/>
                  <a:lumOff val="80000"/>
                </a:schemeClr>
              </a:solidFill>
            </a:endParaRPr>
          </a:p>
        </p:txBody>
      </p:sp>
      <p:sp>
        <p:nvSpPr>
          <p:cNvPr id="175" name="Rectangle 174">
            <a:extLst>
              <a:ext uri="{FF2B5EF4-FFF2-40B4-BE49-F238E27FC236}">
                <a16:creationId xmlns:a16="http://schemas.microsoft.com/office/drawing/2014/main" id="{1C503FC7-4ED7-4733-917B-304AB825202B}"/>
              </a:ext>
            </a:extLst>
          </p:cNvPr>
          <p:cNvSpPr/>
          <p:nvPr/>
        </p:nvSpPr>
        <p:spPr>
          <a:xfrm>
            <a:off x="9198317" y="212701"/>
            <a:ext cx="150670" cy="163871"/>
          </a:xfrm>
          <a:prstGeom prst="rect">
            <a:avLst/>
          </a:prstGeom>
          <a:solidFill>
            <a:schemeClr val="accent5">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endParaRPr lang="en-US" sz="1000" dirty="0">
              <a:solidFill>
                <a:schemeClr val="tx1"/>
              </a:solidFill>
            </a:endParaRPr>
          </a:p>
        </p:txBody>
      </p:sp>
      <p:sp>
        <p:nvSpPr>
          <p:cNvPr id="176" name="Rectangle 175">
            <a:extLst>
              <a:ext uri="{FF2B5EF4-FFF2-40B4-BE49-F238E27FC236}">
                <a16:creationId xmlns:a16="http://schemas.microsoft.com/office/drawing/2014/main" id="{E97BB183-A78F-41E4-B6CF-95563991C411}"/>
              </a:ext>
            </a:extLst>
          </p:cNvPr>
          <p:cNvSpPr/>
          <p:nvPr/>
        </p:nvSpPr>
        <p:spPr>
          <a:xfrm>
            <a:off x="9382335" y="212700"/>
            <a:ext cx="298794" cy="163872"/>
          </a:xfrm>
          <a:prstGeom prst="rect">
            <a:avLst/>
          </a:prstGeom>
          <a:solidFill>
            <a:srgbClr val="DBEEF4"/>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endParaRPr lang="en-US" sz="1000" dirty="0">
              <a:solidFill>
                <a:schemeClr val="tx1"/>
              </a:solidFill>
            </a:endParaRPr>
          </a:p>
        </p:txBody>
      </p:sp>
      <p:sp>
        <p:nvSpPr>
          <p:cNvPr id="177" name="Rectangle 176">
            <a:extLst>
              <a:ext uri="{FF2B5EF4-FFF2-40B4-BE49-F238E27FC236}">
                <a16:creationId xmlns:a16="http://schemas.microsoft.com/office/drawing/2014/main" id="{2B68C32F-C2AD-400A-8C8D-B9682D57B838}"/>
              </a:ext>
            </a:extLst>
          </p:cNvPr>
          <p:cNvSpPr/>
          <p:nvPr/>
        </p:nvSpPr>
        <p:spPr>
          <a:xfrm>
            <a:off x="9405524" y="246921"/>
            <a:ext cx="120750" cy="95431"/>
          </a:xfrm>
          <a:prstGeom prst="rect">
            <a:avLst/>
          </a:prstGeom>
          <a:solidFill>
            <a:srgbClr val="4BACC6"/>
          </a:solidFill>
          <a:ln w="317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endParaRPr lang="en-US" sz="1000" dirty="0">
              <a:solidFill>
                <a:schemeClr val="tx1"/>
              </a:solidFill>
            </a:endParaRPr>
          </a:p>
        </p:txBody>
      </p:sp>
      <p:sp>
        <p:nvSpPr>
          <p:cNvPr id="178" name="Rectangle 177">
            <a:extLst>
              <a:ext uri="{FF2B5EF4-FFF2-40B4-BE49-F238E27FC236}">
                <a16:creationId xmlns:a16="http://schemas.microsoft.com/office/drawing/2014/main" id="{5A8AC7B5-F0BC-495E-BDDE-31227A11846F}"/>
              </a:ext>
            </a:extLst>
          </p:cNvPr>
          <p:cNvSpPr/>
          <p:nvPr/>
        </p:nvSpPr>
        <p:spPr>
          <a:xfrm>
            <a:off x="9537190" y="246921"/>
            <a:ext cx="120750" cy="95431"/>
          </a:xfrm>
          <a:prstGeom prst="rect">
            <a:avLst/>
          </a:prstGeom>
          <a:solidFill>
            <a:schemeClr val="bg1">
              <a:lumMod val="95000"/>
            </a:schemeClr>
          </a:solidFill>
          <a:ln w="317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endParaRPr lang="en-US" sz="1000" dirty="0">
              <a:solidFill>
                <a:schemeClr val="tx1"/>
              </a:solidFill>
            </a:endParaRPr>
          </a:p>
        </p:txBody>
      </p:sp>
      <p:grpSp>
        <p:nvGrpSpPr>
          <p:cNvPr id="145" name="Group 4">
            <a:extLst>
              <a:ext uri="{FF2B5EF4-FFF2-40B4-BE49-F238E27FC236}">
                <a16:creationId xmlns:a16="http://schemas.microsoft.com/office/drawing/2014/main" id="{37B1BF92-A388-4016-862D-0E20631426F0}"/>
              </a:ext>
            </a:extLst>
          </p:cNvPr>
          <p:cNvGrpSpPr>
            <a:grpSpLocks noChangeAspect="1"/>
          </p:cNvGrpSpPr>
          <p:nvPr/>
        </p:nvGrpSpPr>
        <p:grpSpPr bwMode="auto">
          <a:xfrm>
            <a:off x="397578" y="6443654"/>
            <a:ext cx="217267" cy="257654"/>
            <a:chOff x="811" y="719"/>
            <a:chExt cx="694" cy="823"/>
          </a:xfrm>
          <a:solidFill>
            <a:schemeClr val="accent3"/>
          </a:solidFill>
        </p:grpSpPr>
        <p:sp>
          <p:nvSpPr>
            <p:cNvPr id="159" name="Freeform 5">
              <a:extLst>
                <a:ext uri="{FF2B5EF4-FFF2-40B4-BE49-F238E27FC236}">
                  <a16:creationId xmlns:a16="http://schemas.microsoft.com/office/drawing/2014/main" id="{431057BA-412D-430A-A473-765A1B1CACC7}"/>
                </a:ext>
              </a:extLst>
            </p:cNvPr>
            <p:cNvSpPr>
              <a:spLocks/>
            </p:cNvSpPr>
            <p:nvPr/>
          </p:nvSpPr>
          <p:spPr bwMode="auto">
            <a:xfrm>
              <a:off x="811" y="800"/>
              <a:ext cx="93" cy="742"/>
            </a:xfrm>
            <a:custGeom>
              <a:avLst/>
              <a:gdLst>
                <a:gd name="T0" fmla="*/ 4 w 8"/>
                <a:gd name="T1" fmla="*/ 0 h 64"/>
                <a:gd name="T2" fmla="*/ 0 w 8"/>
                <a:gd name="T3" fmla="*/ 4 h 64"/>
                <a:gd name="T4" fmla="*/ 0 w 8"/>
                <a:gd name="T5" fmla="*/ 64 h 64"/>
                <a:gd name="T6" fmla="*/ 8 w 8"/>
                <a:gd name="T7" fmla="*/ 64 h 64"/>
                <a:gd name="T8" fmla="*/ 8 w 8"/>
                <a:gd name="T9" fmla="*/ 4 h 64"/>
                <a:gd name="T10" fmla="*/ 4 w 8"/>
                <a:gd name="T11" fmla="*/ 0 h 64"/>
              </a:gdLst>
              <a:ahLst/>
              <a:cxnLst>
                <a:cxn ang="0">
                  <a:pos x="T0" y="T1"/>
                </a:cxn>
                <a:cxn ang="0">
                  <a:pos x="T2" y="T3"/>
                </a:cxn>
                <a:cxn ang="0">
                  <a:pos x="T4" y="T5"/>
                </a:cxn>
                <a:cxn ang="0">
                  <a:pos x="T6" y="T7"/>
                </a:cxn>
                <a:cxn ang="0">
                  <a:pos x="T8" y="T9"/>
                </a:cxn>
                <a:cxn ang="0">
                  <a:pos x="T10" y="T11"/>
                </a:cxn>
              </a:cxnLst>
              <a:rect l="0" t="0" r="r" b="b"/>
              <a:pathLst>
                <a:path w="8" h="64">
                  <a:moveTo>
                    <a:pt x="4" y="0"/>
                  </a:moveTo>
                  <a:cubicBezTo>
                    <a:pt x="2" y="0"/>
                    <a:pt x="0" y="2"/>
                    <a:pt x="0" y="4"/>
                  </a:cubicBezTo>
                  <a:cubicBezTo>
                    <a:pt x="0" y="64"/>
                    <a:pt x="0" y="64"/>
                    <a:pt x="0" y="64"/>
                  </a:cubicBezTo>
                  <a:cubicBezTo>
                    <a:pt x="8" y="64"/>
                    <a:pt x="8" y="64"/>
                    <a:pt x="8" y="64"/>
                  </a:cubicBezTo>
                  <a:cubicBezTo>
                    <a:pt x="8" y="4"/>
                    <a:pt x="8" y="4"/>
                    <a:pt x="8" y="4"/>
                  </a:cubicBezTo>
                  <a:cubicBezTo>
                    <a:pt x="8" y="2"/>
                    <a:pt x="7"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00" dirty="0"/>
            </a:p>
          </p:txBody>
        </p:sp>
        <p:sp>
          <p:nvSpPr>
            <p:cNvPr id="160" name="Freeform 6">
              <a:extLst>
                <a:ext uri="{FF2B5EF4-FFF2-40B4-BE49-F238E27FC236}">
                  <a16:creationId xmlns:a16="http://schemas.microsoft.com/office/drawing/2014/main" id="{CD290D43-37DD-442F-8344-8A8CE30420B5}"/>
                </a:ext>
              </a:extLst>
            </p:cNvPr>
            <p:cNvSpPr>
              <a:spLocks/>
            </p:cNvSpPr>
            <p:nvPr/>
          </p:nvSpPr>
          <p:spPr bwMode="auto">
            <a:xfrm>
              <a:off x="950" y="719"/>
              <a:ext cx="555" cy="741"/>
            </a:xfrm>
            <a:custGeom>
              <a:avLst/>
              <a:gdLst>
                <a:gd name="T0" fmla="*/ 0 w 48"/>
                <a:gd name="T1" fmla="*/ 16 h 64"/>
                <a:gd name="T2" fmla="*/ 0 w 48"/>
                <a:gd name="T3" fmla="*/ 48 h 64"/>
                <a:gd name="T4" fmla="*/ 48 w 48"/>
                <a:gd name="T5" fmla="*/ 44 h 64"/>
                <a:gd name="T6" fmla="*/ 48 w 48"/>
                <a:gd name="T7" fmla="*/ 12 h 64"/>
                <a:gd name="T8" fmla="*/ 0 w 48"/>
                <a:gd name="T9" fmla="*/ 16 h 64"/>
              </a:gdLst>
              <a:ahLst/>
              <a:cxnLst>
                <a:cxn ang="0">
                  <a:pos x="T0" y="T1"/>
                </a:cxn>
                <a:cxn ang="0">
                  <a:pos x="T2" y="T3"/>
                </a:cxn>
                <a:cxn ang="0">
                  <a:pos x="T4" y="T5"/>
                </a:cxn>
                <a:cxn ang="0">
                  <a:pos x="T6" y="T7"/>
                </a:cxn>
                <a:cxn ang="0">
                  <a:pos x="T8" y="T9"/>
                </a:cxn>
              </a:cxnLst>
              <a:rect l="0" t="0" r="r" b="b"/>
              <a:pathLst>
                <a:path w="48" h="64">
                  <a:moveTo>
                    <a:pt x="0" y="16"/>
                  </a:moveTo>
                  <a:cubicBezTo>
                    <a:pt x="0" y="48"/>
                    <a:pt x="0" y="48"/>
                    <a:pt x="0" y="48"/>
                  </a:cubicBezTo>
                  <a:cubicBezTo>
                    <a:pt x="24" y="32"/>
                    <a:pt x="24" y="64"/>
                    <a:pt x="48" y="44"/>
                  </a:cubicBezTo>
                  <a:cubicBezTo>
                    <a:pt x="48" y="12"/>
                    <a:pt x="48" y="12"/>
                    <a:pt x="48" y="12"/>
                  </a:cubicBezTo>
                  <a:cubicBezTo>
                    <a:pt x="24" y="32"/>
                    <a:pt x="24" y="0"/>
                    <a:pt x="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00" dirty="0"/>
            </a:p>
          </p:txBody>
        </p:sp>
      </p:grpSp>
      <p:grpSp>
        <p:nvGrpSpPr>
          <p:cNvPr id="161" name="Group 4">
            <a:extLst>
              <a:ext uri="{FF2B5EF4-FFF2-40B4-BE49-F238E27FC236}">
                <a16:creationId xmlns:a16="http://schemas.microsoft.com/office/drawing/2014/main" id="{A86226DA-F227-4807-95CF-DD0009D5C561}"/>
              </a:ext>
            </a:extLst>
          </p:cNvPr>
          <p:cNvGrpSpPr>
            <a:grpSpLocks noChangeAspect="1"/>
          </p:cNvGrpSpPr>
          <p:nvPr/>
        </p:nvGrpSpPr>
        <p:grpSpPr bwMode="auto">
          <a:xfrm>
            <a:off x="1378785" y="6443654"/>
            <a:ext cx="217267" cy="257654"/>
            <a:chOff x="811" y="719"/>
            <a:chExt cx="694" cy="823"/>
          </a:xfrm>
          <a:solidFill>
            <a:schemeClr val="accent6"/>
          </a:solidFill>
        </p:grpSpPr>
        <p:sp>
          <p:nvSpPr>
            <p:cNvPr id="162" name="Freeform 5">
              <a:extLst>
                <a:ext uri="{FF2B5EF4-FFF2-40B4-BE49-F238E27FC236}">
                  <a16:creationId xmlns:a16="http://schemas.microsoft.com/office/drawing/2014/main" id="{F9EAE4B2-98B6-4AE1-A060-FA0EFE0F1DD7}"/>
                </a:ext>
              </a:extLst>
            </p:cNvPr>
            <p:cNvSpPr>
              <a:spLocks/>
            </p:cNvSpPr>
            <p:nvPr/>
          </p:nvSpPr>
          <p:spPr bwMode="auto">
            <a:xfrm>
              <a:off x="811" y="800"/>
              <a:ext cx="93" cy="742"/>
            </a:xfrm>
            <a:custGeom>
              <a:avLst/>
              <a:gdLst>
                <a:gd name="T0" fmla="*/ 4 w 8"/>
                <a:gd name="T1" fmla="*/ 0 h 64"/>
                <a:gd name="T2" fmla="*/ 0 w 8"/>
                <a:gd name="T3" fmla="*/ 4 h 64"/>
                <a:gd name="T4" fmla="*/ 0 w 8"/>
                <a:gd name="T5" fmla="*/ 64 h 64"/>
                <a:gd name="T6" fmla="*/ 8 w 8"/>
                <a:gd name="T7" fmla="*/ 64 h 64"/>
                <a:gd name="T8" fmla="*/ 8 w 8"/>
                <a:gd name="T9" fmla="*/ 4 h 64"/>
                <a:gd name="T10" fmla="*/ 4 w 8"/>
                <a:gd name="T11" fmla="*/ 0 h 64"/>
              </a:gdLst>
              <a:ahLst/>
              <a:cxnLst>
                <a:cxn ang="0">
                  <a:pos x="T0" y="T1"/>
                </a:cxn>
                <a:cxn ang="0">
                  <a:pos x="T2" y="T3"/>
                </a:cxn>
                <a:cxn ang="0">
                  <a:pos x="T4" y="T5"/>
                </a:cxn>
                <a:cxn ang="0">
                  <a:pos x="T6" y="T7"/>
                </a:cxn>
                <a:cxn ang="0">
                  <a:pos x="T8" y="T9"/>
                </a:cxn>
                <a:cxn ang="0">
                  <a:pos x="T10" y="T11"/>
                </a:cxn>
              </a:cxnLst>
              <a:rect l="0" t="0" r="r" b="b"/>
              <a:pathLst>
                <a:path w="8" h="64">
                  <a:moveTo>
                    <a:pt x="4" y="0"/>
                  </a:moveTo>
                  <a:cubicBezTo>
                    <a:pt x="2" y="0"/>
                    <a:pt x="0" y="2"/>
                    <a:pt x="0" y="4"/>
                  </a:cubicBezTo>
                  <a:cubicBezTo>
                    <a:pt x="0" y="64"/>
                    <a:pt x="0" y="64"/>
                    <a:pt x="0" y="64"/>
                  </a:cubicBezTo>
                  <a:cubicBezTo>
                    <a:pt x="8" y="64"/>
                    <a:pt x="8" y="64"/>
                    <a:pt x="8" y="64"/>
                  </a:cubicBezTo>
                  <a:cubicBezTo>
                    <a:pt x="8" y="4"/>
                    <a:pt x="8" y="4"/>
                    <a:pt x="8" y="4"/>
                  </a:cubicBezTo>
                  <a:cubicBezTo>
                    <a:pt x="8" y="2"/>
                    <a:pt x="7"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0" name="Freeform 6">
              <a:extLst>
                <a:ext uri="{FF2B5EF4-FFF2-40B4-BE49-F238E27FC236}">
                  <a16:creationId xmlns:a16="http://schemas.microsoft.com/office/drawing/2014/main" id="{8E12A1D3-5D36-4574-822C-40EBEE8EEBEE}"/>
                </a:ext>
              </a:extLst>
            </p:cNvPr>
            <p:cNvSpPr>
              <a:spLocks/>
            </p:cNvSpPr>
            <p:nvPr/>
          </p:nvSpPr>
          <p:spPr bwMode="auto">
            <a:xfrm>
              <a:off x="950" y="719"/>
              <a:ext cx="555" cy="741"/>
            </a:xfrm>
            <a:custGeom>
              <a:avLst/>
              <a:gdLst>
                <a:gd name="T0" fmla="*/ 0 w 48"/>
                <a:gd name="T1" fmla="*/ 16 h 64"/>
                <a:gd name="T2" fmla="*/ 0 w 48"/>
                <a:gd name="T3" fmla="*/ 48 h 64"/>
                <a:gd name="T4" fmla="*/ 48 w 48"/>
                <a:gd name="T5" fmla="*/ 44 h 64"/>
                <a:gd name="T6" fmla="*/ 48 w 48"/>
                <a:gd name="T7" fmla="*/ 12 h 64"/>
                <a:gd name="T8" fmla="*/ 0 w 48"/>
                <a:gd name="T9" fmla="*/ 16 h 64"/>
              </a:gdLst>
              <a:ahLst/>
              <a:cxnLst>
                <a:cxn ang="0">
                  <a:pos x="T0" y="T1"/>
                </a:cxn>
                <a:cxn ang="0">
                  <a:pos x="T2" y="T3"/>
                </a:cxn>
                <a:cxn ang="0">
                  <a:pos x="T4" y="T5"/>
                </a:cxn>
                <a:cxn ang="0">
                  <a:pos x="T6" y="T7"/>
                </a:cxn>
                <a:cxn ang="0">
                  <a:pos x="T8" y="T9"/>
                </a:cxn>
              </a:cxnLst>
              <a:rect l="0" t="0" r="r" b="b"/>
              <a:pathLst>
                <a:path w="48" h="64">
                  <a:moveTo>
                    <a:pt x="0" y="16"/>
                  </a:moveTo>
                  <a:cubicBezTo>
                    <a:pt x="0" y="48"/>
                    <a:pt x="0" y="48"/>
                    <a:pt x="0" y="48"/>
                  </a:cubicBezTo>
                  <a:cubicBezTo>
                    <a:pt x="24" y="32"/>
                    <a:pt x="24" y="64"/>
                    <a:pt x="48" y="44"/>
                  </a:cubicBezTo>
                  <a:cubicBezTo>
                    <a:pt x="48" y="12"/>
                    <a:pt x="48" y="12"/>
                    <a:pt x="48" y="12"/>
                  </a:cubicBezTo>
                  <a:cubicBezTo>
                    <a:pt x="24" y="32"/>
                    <a:pt x="24" y="0"/>
                    <a:pt x="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1" name="TextBox 190">
            <a:extLst>
              <a:ext uri="{FF2B5EF4-FFF2-40B4-BE49-F238E27FC236}">
                <a16:creationId xmlns:a16="http://schemas.microsoft.com/office/drawing/2014/main" id="{6E5AAC04-65DB-4FC9-A58E-2113EC7734CF}"/>
              </a:ext>
            </a:extLst>
          </p:cNvPr>
          <p:cNvSpPr txBox="1"/>
          <p:nvPr/>
        </p:nvSpPr>
        <p:spPr>
          <a:xfrm>
            <a:off x="707650" y="6464759"/>
            <a:ext cx="611065" cy="215444"/>
          </a:xfrm>
          <a:prstGeom prst="rect">
            <a:avLst/>
          </a:prstGeom>
          <a:noFill/>
        </p:spPr>
        <p:txBody>
          <a:bodyPr wrap="none" rtlCol="0">
            <a:spAutoFit/>
          </a:bodyPr>
          <a:lstStyle/>
          <a:p>
            <a:pPr algn="l"/>
            <a:r>
              <a:rPr lang="en-US" sz="800" dirty="0"/>
              <a:t>Low risk</a:t>
            </a:r>
          </a:p>
        </p:txBody>
      </p:sp>
      <p:sp>
        <p:nvSpPr>
          <p:cNvPr id="192" name="TextBox 191">
            <a:extLst>
              <a:ext uri="{FF2B5EF4-FFF2-40B4-BE49-F238E27FC236}">
                <a16:creationId xmlns:a16="http://schemas.microsoft.com/office/drawing/2014/main" id="{CB83C42B-1E78-4379-AC54-9237C3FCE0DD}"/>
              </a:ext>
            </a:extLst>
          </p:cNvPr>
          <p:cNvSpPr txBox="1"/>
          <p:nvPr/>
        </p:nvSpPr>
        <p:spPr>
          <a:xfrm>
            <a:off x="1796186" y="6464759"/>
            <a:ext cx="813043" cy="215444"/>
          </a:xfrm>
          <a:prstGeom prst="rect">
            <a:avLst/>
          </a:prstGeom>
          <a:noFill/>
        </p:spPr>
        <p:txBody>
          <a:bodyPr wrap="none" rtlCol="0">
            <a:spAutoFit/>
          </a:bodyPr>
          <a:lstStyle/>
          <a:p>
            <a:pPr algn="l"/>
            <a:r>
              <a:rPr lang="en-US" sz="800" dirty="0"/>
              <a:t>Medium risk</a:t>
            </a:r>
          </a:p>
        </p:txBody>
      </p:sp>
    </p:spTree>
    <p:extLst>
      <p:ext uri="{BB962C8B-B14F-4D97-AF65-F5344CB8AC3E}">
        <p14:creationId xmlns:p14="http://schemas.microsoft.com/office/powerpoint/2010/main" val="40751605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t 2" hidden="1">
            <a:extLst>
              <a:ext uri="{FF2B5EF4-FFF2-40B4-BE49-F238E27FC236}">
                <a16:creationId xmlns:a16="http://schemas.microsoft.com/office/drawing/2014/main" id="{87EF2AE4-3F26-4C03-A1FB-373C7EF60D19}"/>
              </a:ext>
            </a:extLst>
          </p:cNvPr>
          <p:cNvGraphicFramePr>
            <a:graphicFrameLocks noChangeAspect="1"/>
          </p:cNvGraphicFramePr>
          <p:nvPr>
            <p:custDataLst>
              <p:tags r:id="rId1"/>
            </p:custDataLst>
            <p:extLst>
              <p:ext uri="{D42A27DB-BD31-4B8C-83A1-F6EECF244321}">
                <p14:modId xmlns:p14="http://schemas.microsoft.com/office/powerpoint/2010/main" val="192295063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15" imgH="416" progId="TCLayout.ActiveDocument.1">
                  <p:embed/>
                </p:oleObj>
              </mc:Choice>
              <mc:Fallback>
                <p:oleObj name="think-cell Slide" r:id="rId3" imgW="415" imgH="416" progId="TCLayout.ActiveDocument.1">
                  <p:embed/>
                  <p:pic>
                    <p:nvPicPr>
                      <p:cNvPr id="3" name="Objet 2" hidden="1">
                        <a:extLst>
                          <a:ext uri="{FF2B5EF4-FFF2-40B4-BE49-F238E27FC236}">
                            <a16:creationId xmlns:a16="http://schemas.microsoft.com/office/drawing/2014/main" id="{87EF2AE4-3F26-4C03-A1FB-373C7EF60D1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re 1">
            <a:extLst>
              <a:ext uri="{FF2B5EF4-FFF2-40B4-BE49-F238E27FC236}">
                <a16:creationId xmlns:a16="http://schemas.microsoft.com/office/drawing/2014/main" id="{18B86666-70E5-4DDB-BE3A-A1A5EE6EC10B}"/>
              </a:ext>
            </a:extLst>
          </p:cNvPr>
          <p:cNvSpPr>
            <a:spLocks noGrp="1"/>
          </p:cNvSpPr>
          <p:nvPr>
            <p:ph type="ctrTitle"/>
          </p:nvPr>
        </p:nvSpPr>
        <p:spPr>
          <a:xfrm>
            <a:off x="584515" y="116632"/>
            <a:ext cx="8060949" cy="576064"/>
          </a:xfrm>
        </p:spPr>
        <p:txBody>
          <a:bodyPr vert="horz"/>
          <a:lstStyle/>
          <a:p>
            <a:r>
              <a:rPr lang="en-US" sz="1300" b="0" dirty="0"/>
              <a:t>Although </a:t>
            </a:r>
            <a:r>
              <a:rPr lang="en-US" sz="1300" b="0" dirty="0">
                <a:solidFill>
                  <a:schemeClr val="accent5">
                    <a:lumMod val="75000"/>
                  </a:schemeClr>
                </a:solidFill>
              </a:rPr>
              <a:t>insurance</a:t>
            </a:r>
            <a:r>
              <a:rPr lang="en-US" sz="1300" b="0" dirty="0">
                <a:solidFill>
                  <a:schemeClr val="accent5"/>
                </a:solidFill>
              </a:rPr>
              <a:t> </a:t>
            </a:r>
            <a:r>
              <a:rPr lang="en-US" sz="1300" b="0" dirty="0">
                <a:solidFill>
                  <a:schemeClr val="accent5">
                    <a:lumMod val="75000"/>
                  </a:schemeClr>
                </a:solidFill>
              </a:rPr>
              <a:t>companies</a:t>
            </a:r>
            <a:r>
              <a:rPr lang="en-US" sz="1300" b="0" dirty="0">
                <a:solidFill>
                  <a:schemeClr val="accent5"/>
                </a:solidFill>
              </a:rPr>
              <a:t> </a:t>
            </a:r>
            <a:r>
              <a:rPr lang="en-US" sz="1300" b="0" dirty="0"/>
              <a:t>and </a:t>
            </a:r>
            <a:r>
              <a:rPr lang="en-US" sz="1300" b="0" dirty="0">
                <a:solidFill>
                  <a:schemeClr val="accent5">
                    <a:lumMod val="75000"/>
                  </a:schemeClr>
                </a:solidFill>
              </a:rPr>
              <a:t>digital</a:t>
            </a:r>
            <a:r>
              <a:rPr lang="en-US" sz="1300" b="0" dirty="0">
                <a:solidFill>
                  <a:schemeClr val="accent5"/>
                </a:solidFill>
              </a:rPr>
              <a:t> </a:t>
            </a:r>
            <a:r>
              <a:rPr lang="en-US" sz="1300" b="0" dirty="0">
                <a:solidFill>
                  <a:schemeClr val="accent5">
                    <a:lumMod val="75000"/>
                  </a:schemeClr>
                </a:solidFill>
              </a:rPr>
              <a:t>home</a:t>
            </a:r>
            <a:r>
              <a:rPr lang="en-US" sz="1300" b="0" dirty="0">
                <a:solidFill>
                  <a:schemeClr val="accent5"/>
                </a:solidFill>
              </a:rPr>
              <a:t> </a:t>
            </a:r>
            <a:r>
              <a:rPr lang="en-US" sz="1300" b="0" dirty="0">
                <a:solidFill>
                  <a:schemeClr val="accent5">
                    <a:lumMod val="75000"/>
                  </a:schemeClr>
                </a:solidFill>
              </a:rPr>
              <a:t>renovation</a:t>
            </a:r>
            <a:r>
              <a:rPr lang="en-US" sz="1300" b="0" dirty="0">
                <a:solidFill>
                  <a:schemeClr val="accent5"/>
                </a:solidFill>
              </a:rPr>
              <a:t> </a:t>
            </a:r>
            <a:r>
              <a:rPr lang="en-US" sz="1300" b="0" dirty="0">
                <a:solidFill>
                  <a:schemeClr val="accent5">
                    <a:lumMod val="75000"/>
                  </a:schemeClr>
                </a:solidFill>
              </a:rPr>
              <a:t>platforms</a:t>
            </a:r>
            <a:r>
              <a:rPr lang="en-US" sz="1300" b="0" dirty="0">
                <a:solidFill>
                  <a:schemeClr val="accent5"/>
                </a:solidFill>
              </a:rPr>
              <a:t> </a:t>
            </a:r>
            <a:r>
              <a:rPr lang="en-US" sz="1300" b="0" dirty="0"/>
              <a:t>may have </a:t>
            </a:r>
            <a:r>
              <a:rPr lang="en-US" sz="1300" b="0" dirty="0">
                <a:solidFill>
                  <a:schemeClr val="accent5">
                    <a:lumMod val="75000"/>
                  </a:schemeClr>
                </a:solidFill>
              </a:rPr>
              <a:t>some common interests</a:t>
            </a:r>
            <a:r>
              <a:rPr lang="en-US" sz="1300" b="0" dirty="0"/>
              <a:t>, it seems that both parties are </a:t>
            </a:r>
            <a:r>
              <a:rPr lang="en-US" sz="1300" b="0" dirty="0">
                <a:solidFill>
                  <a:schemeClr val="accent5">
                    <a:lumMod val="75000"/>
                  </a:schemeClr>
                </a:solidFill>
              </a:rPr>
              <a:t>reluctant to collaborate for post-loss renovation</a:t>
            </a:r>
          </a:p>
        </p:txBody>
      </p:sp>
      <p:sp>
        <p:nvSpPr>
          <p:cNvPr id="21" name="ZoneTexte 20">
            <a:extLst>
              <a:ext uri="{FF2B5EF4-FFF2-40B4-BE49-F238E27FC236}">
                <a16:creationId xmlns:a16="http://schemas.microsoft.com/office/drawing/2014/main" id="{376D56F4-F25E-4D83-8351-4EB604D803E7}"/>
              </a:ext>
            </a:extLst>
          </p:cNvPr>
          <p:cNvSpPr txBox="1"/>
          <p:nvPr/>
        </p:nvSpPr>
        <p:spPr>
          <a:xfrm>
            <a:off x="2549940" y="1065641"/>
            <a:ext cx="1989118" cy="255450"/>
          </a:xfrm>
          <a:prstGeom prst="rect">
            <a:avLst/>
          </a:prstGeom>
          <a:noFill/>
        </p:spPr>
        <p:txBody>
          <a:bodyPr wrap="square" rtlCol="0">
            <a:spAutoFit/>
          </a:bodyPr>
          <a:lstStyle/>
          <a:p>
            <a:pPr algn="ctr"/>
            <a:r>
              <a:rPr lang="en-US" sz="1000" b="1" dirty="0">
                <a:solidFill>
                  <a:schemeClr val="accent5"/>
                </a:solidFill>
              </a:rPr>
              <a:t>Insurance companies</a:t>
            </a:r>
          </a:p>
        </p:txBody>
      </p:sp>
      <p:pic>
        <p:nvPicPr>
          <p:cNvPr id="22" name="Graphique 21">
            <a:extLst>
              <a:ext uri="{FF2B5EF4-FFF2-40B4-BE49-F238E27FC236}">
                <a16:creationId xmlns:a16="http://schemas.microsoft.com/office/drawing/2014/main" id="{61CAEED4-4130-47C9-87C5-EDFC1C25FD6F}"/>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374355" y="1078341"/>
            <a:ext cx="175585" cy="255450"/>
          </a:xfrm>
          <a:prstGeom prst="rect">
            <a:avLst/>
          </a:prstGeom>
        </p:spPr>
      </p:pic>
      <p:sp>
        <p:nvSpPr>
          <p:cNvPr id="23" name="ZoneTexte 22">
            <a:extLst>
              <a:ext uri="{FF2B5EF4-FFF2-40B4-BE49-F238E27FC236}">
                <a16:creationId xmlns:a16="http://schemas.microsoft.com/office/drawing/2014/main" id="{96C8F86D-3456-4E1A-9A38-058BB931B01D}"/>
              </a:ext>
            </a:extLst>
          </p:cNvPr>
          <p:cNvSpPr txBox="1"/>
          <p:nvPr/>
        </p:nvSpPr>
        <p:spPr>
          <a:xfrm>
            <a:off x="6156992" y="1065641"/>
            <a:ext cx="1989118" cy="255450"/>
          </a:xfrm>
          <a:prstGeom prst="rect">
            <a:avLst/>
          </a:prstGeom>
          <a:noFill/>
        </p:spPr>
        <p:txBody>
          <a:bodyPr wrap="square" rtlCol="0">
            <a:spAutoFit/>
          </a:bodyPr>
          <a:lstStyle/>
          <a:p>
            <a:pPr algn="ctr"/>
            <a:r>
              <a:rPr lang="en-US" sz="1000" b="1" dirty="0">
                <a:solidFill>
                  <a:schemeClr val="accent3">
                    <a:lumMod val="50000"/>
                  </a:schemeClr>
                </a:solidFill>
              </a:rPr>
              <a:t>Digital platforms</a:t>
            </a:r>
          </a:p>
        </p:txBody>
      </p:sp>
      <p:sp>
        <p:nvSpPr>
          <p:cNvPr id="24" name="Freeform 26">
            <a:extLst>
              <a:ext uri="{FF2B5EF4-FFF2-40B4-BE49-F238E27FC236}">
                <a16:creationId xmlns:a16="http://schemas.microsoft.com/office/drawing/2014/main" id="{6A4E0327-FA70-486A-9B21-9141D44F6444}"/>
              </a:ext>
            </a:extLst>
          </p:cNvPr>
          <p:cNvSpPr>
            <a:spLocks noEditPoints="1"/>
          </p:cNvSpPr>
          <p:nvPr/>
        </p:nvSpPr>
        <p:spPr bwMode="auto">
          <a:xfrm>
            <a:off x="6156992" y="1112177"/>
            <a:ext cx="187778" cy="187778"/>
          </a:xfrm>
          <a:custGeom>
            <a:avLst/>
            <a:gdLst>
              <a:gd name="T0" fmla="*/ 56 w 64"/>
              <a:gd name="T1" fmla="*/ 36 h 64"/>
              <a:gd name="T2" fmla="*/ 52 w 64"/>
              <a:gd name="T3" fmla="*/ 38 h 64"/>
              <a:gd name="T4" fmla="*/ 47 w 64"/>
              <a:gd name="T5" fmla="*/ 34 h 64"/>
              <a:gd name="T6" fmla="*/ 48 w 64"/>
              <a:gd name="T7" fmla="*/ 28 h 64"/>
              <a:gd name="T8" fmla="*/ 46 w 64"/>
              <a:gd name="T9" fmla="*/ 21 h 64"/>
              <a:gd name="T10" fmla="*/ 52 w 64"/>
              <a:gd name="T11" fmla="*/ 15 h 64"/>
              <a:gd name="T12" fmla="*/ 56 w 64"/>
              <a:gd name="T13" fmla="*/ 16 h 64"/>
              <a:gd name="T14" fmla="*/ 64 w 64"/>
              <a:gd name="T15" fmla="*/ 8 h 64"/>
              <a:gd name="T16" fmla="*/ 56 w 64"/>
              <a:gd name="T17" fmla="*/ 0 h 64"/>
              <a:gd name="T18" fmla="*/ 48 w 64"/>
              <a:gd name="T19" fmla="*/ 8 h 64"/>
              <a:gd name="T20" fmla="*/ 50 w 64"/>
              <a:gd name="T21" fmla="*/ 12 h 64"/>
              <a:gd name="T22" fmla="*/ 43 w 64"/>
              <a:gd name="T23" fmla="*/ 18 h 64"/>
              <a:gd name="T24" fmla="*/ 36 w 64"/>
              <a:gd name="T25" fmla="*/ 16 h 64"/>
              <a:gd name="T26" fmla="*/ 26 w 64"/>
              <a:gd name="T27" fmla="*/ 22 h 64"/>
              <a:gd name="T28" fmla="*/ 16 w 64"/>
              <a:gd name="T29" fmla="*/ 17 h 64"/>
              <a:gd name="T30" fmla="*/ 16 w 64"/>
              <a:gd name="T31" fmla="*/ 16 h 64"/>
              <a:gd name="T32" fmla="*/ 8 w 64"/>
              <a:gd name="T33" fmla="*/ 8 h 64"/>
              <a:gd name="T34" fmla="*/ 0 w 64"/>
              <a:gd name="T35" fmla="*/ 16 h 64"/>
              <a:gd name="T36" fmla="*/ 8 w 64"/>
              <a:gd name="T37" fmla="*/ 24 h 64"/>
              <a:gd name="T38" fmla="*/ 15 w 64"/>
              <a:gd name="T39" fmla="*/ 21 h 64"/>
              <a:gd name="T40" fmla="*/ 25 w 64"/>
              <a:gd name="T41" fmla="*/ 25 h 64"/>
              <a:gd name="T42" fmla="*/ 24 w 64"/>
              <a:gd name="T43" fmla="*/ 28 h 64"/>
              <a:gd name="T44" fmla="*/ 27 w 64"/>
              <a:gd name="T45" fmla="*/ 35 h 64"/>
              <a:gd name="T46" fmla="*/ 12 w 64"/>
              <a:gd name="T47" fmla="*/ 49 h 64"/>
              <a:gd name="T48" fmla="*/ 8 w 64"/>
              <a:gd name="T49" fmla="*/ 48 h 64"/>
              <a:gd name="T50" fmla="*/ 0 w 64"/>
              <a:gd name="T51" fmla="*/ 56 h 64"/>
              <a:gd name="T52" fmla="*/ 8 w 64"/>
              <a:gd name="T53" fmla="*/ 64 h 64"/>
              <a:gd name="T54" fmla="*/ 16 w 64"/>
              <a:gd name="T55" fmla="*/ 56 h 64"/>
              <a:gd name="T56" fmla="*/ 15 w 64"/>
              <a:gd name="T57" fmla="*/ 52 h 64"/>
              <a:gd name="T58" fmla="*/ 29 w 64"/>
              <a:gd name="T59" fmla="*/ 38 h 64"/>
              <a:gd name="T60" fmla="*/ 34 w 64"/>
              <a:gd name="T61" fmla="*/ 40 h 64"/>
              <a:gd name="T62" fmla="*/ 34 w 64"/>
              <a:gd name="T63" fmla="*/ 48 h 64"/>
              <a:gd name="T64" fmla="*/ 28 w 64"/>
              <a:gd name="T65" fmla="*/ 56 h 64"/>
              <a:gd name="T66" fmla="*/ 36 w 64"/>
              <a:gd name="T67" fmla="*/ 64 h 64"/>
              <a:gd name="T68" fmla="*/ 44 w 64"/>
              <a:gd name="T69" fmla="*/ 56 h 64"/>
              <a:gd name="T70" fmla="*/ 38 w 64"/>
              <a:gd name="T71" fmla="*/ 48 h 64"/>
              <a:gd name="T72" fmla="*/ 38 w 64"/>
              <a:gd name="T73" fmla="*/ 40 h 64"/>
              <a:gd name="T74" fmla="*/ 44 w 64"/>
              <a:gd name="T75" fmla="*/ 37 h 64"/>
              <a:gd name="T76" fmla="*/ 49 w 64"/>
              <a:gd name="T77" fmla="*/ 41 h 64"/>
              <a:gd name="T78" fmla="*/ 48 w 64"/>
              <a:gd name="T79" fmla="*/ 44 h 64"/>
              <a:gd name="T80" fmla="*/ 56 w 64"/>
              <a:gd name="T81" fmla="*/ 52 h 64"/>
              <a:gd name="T82" fmla="*/ 64 w 64"/>
              <a:gd name="T83" fmla="*/ 44 h 64"/>
              <a:gd name="T84" fmla="*/ 56 w 64"/>
              <a:gd name="T85" fmla="*/ 36 h 64"/>
              <a:gd name="T86" fmla="*/ 36 w 64"/>
              <a:gd name="T87" fmla="*/ 36 h 64"/>
              <a:gd name="T88" fmla="*/ 28 w 64"/>
              <a:gd name="T89" fmla="*/ 28 h 64"/>
              <a:gd name="T90" fmla="*/ 36 w 64"/>
              <a:gd name="T91" fmla="*/ 20 h 64"/>
              <a:gd name="T92" fmla="*/ 44 w 64"/>
              <a:gd name="T93" fmla="*/ 28 h 64"/>
              <a:gd name="T94" fmla="*/ 36 w 64"/>
              <a:gd name="T95" fmla="*/ 36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4" h="64">
                <a:moveTo>
                  <a:pt x="56" y="36"/>
                </a:moveTo>
                <a:cubicBezTo>
                  <a:pt x="55" y="36"/>
                  <a:pt x="53" y="37"/>
                  <a:pt x="52" y="38"/>
                </a:cubicBezTo>
                <a:cubicBezTo>
                  <a:pt x="47" y="34"/>
                  <a:pt x="47" y="34"/>
                  <a:pt x="47" y="34"/>
                </a:cubicBezTo>
                <a:cubicBezTo>
                  <a:pt x="48" y="32"/>
                  <a:pt x="48" y="30"/>
                  <a:pt x="48" y="28"/>
                </a:cubicBezTo>
                <a:cubicBezTo>
                  <a:pt x="48" y="25"/>
                  <a:pt x="48" y="23"/>
                  <a:pt x="46" y="21"/>
                </a:cubicBezTo>
                <a:cubicBezTo>
                  <a:pt x="52" y="15"/>
                  <a:pt x="52" y="15"/>
                  <a:pt x="52" y="15"/>
                </a:cubicBezTo>
                <a:cubicBezTo>
                  <a:pt x="54" y="16"/>
                  <a:pt x="55" y="16"/>
                  <a:pt x="56" y="16"/>
                </a:cubicBezTo>
                <a:cubicBezTo>
                  <a:pt x="61" y="16"/>
                  <a:pt x="64" y="12"/>
                  <a:pt x="64" y="8"/>
                </a:cubicBezTo>
                <a:cubicBezTo>
                  <a:pt x="64" y="4"/>
                  <a:pt x="61" y="0"/>
                  <a:pt x="56" y="0"/>
                </a:cubicBezTo>
                <a:cubicBezTo>
                  <a:pt x="52" y="0"/>
                  <a:pt x="48" y="4"/>
                  <a:pt x="48" y="8"/>
                </a:cubicBezTo>
                <a:cubicBezTo>
                  <a:pt x="48" y="10"/>
                  <a:pt x="49" y="11"/>
                  <a:pt x="50" y="12"/>
                </a:cubicBezTo>
                <a:cubicBezTo>
                  <a:pt x="43" y="18"/>
                  <a:pt x="43" y="18"/>
                  <a:pt x="43" y="18"/>
                </a:cubicBezTo>
                <a:cubicBezTo>
                  <a:pt x="41" y="17"/>
                  <a:pt x="39" y="16"/>
                  <a:pt x="36" y="16"/>
                </a:cubicBezTo>
                <a:cubicBezTo>
                  <a:pt x="32" y="16"/>
                  <a:pt x="29" y="18"/>
                  <a:pt x="26" y="22"/>
                </a:cubicBezTo>
                <a:cubicBezTo>
                  <a:pt x="16" y="17"/>
                  <a:pt x="16" y="17"/>
                  <a:pt x="16" y="17"/>
                </a:cubicBezTo>
                <a:cubicBezTo>
                  <a:pt x="16" y="17"/>
                  <a:pt x="16" y="16"/>
                  <a:pt x="16" y="16"/>
                </a:cubicBezTo>
                <a:cubicBezTo>
                  <a:pt x="16" y="12"/>
                  <a:pt x="13" y="8"/>
                  <a:pt x="8" y="8"/>
                </a:cubicBezTo>
                <a:cubicBezTo>
                  <a:pt x="4" y="8"/>
                  <a:pt x="0" y="12"/>
                  <a:pt x="0" y="16"/>
                </a:cubicBezTo>
                <a:cubicBezTo>
                  <a:pt x="0" y="20"/>
                  <a:pt x="4" y="24"/>
                  <a:pt x="8" y="24"/>
                </a:cubicBezTo>
                <a:cubicBezTo>
                  <a:pt x="11" y="24"/>
                  <a:pt x="13" y="23"/>
                  <a:pt x="15" y="21"/>
                </a:cubicBezTo>
                <a:cubicBezTo>
                  <a:pt x="25" y="25"/>
                  <a:pt x="25" y="25"/>
                  <a:pt x="25" y="25"/>
                </a:cubicBezTo>
                <a:cubicBezTo>
                  <a:pt x="25" y="26"/>
                  <a:pt x="24" y="27"/>
                  <a:pt x="24" y="28"/>
                </a:cubicBezTo>
                <a:cubicBezTo>
                  <a:pt x="24" y="31"/>
                  <a:pt x="25" y="33"/>
                  <a:pt x="27" y="35"/>
                </a:cubicBezTo>
                <a:cubicBezTo>
                  <a:pt x="12" y="49"/>
                  <a:pt x="12" y="49"/>
                  <a:pt x="12" y="49"/>
                </a:cubicBezTo>
                <a:cubicBezTo>
                  <a:pt x="11" y="48"/>
                  <a:pt x="10" y="48"/>
                  <a:pt x="8" y="48"/>
                </a:cubicBezTo>
                <a:cubicBezTo>
                  <a:pt x="4" y="48"/>
                  <a:pt x="0" y="52"/>
                  <a:pt x="0" y="56"/>
                </a:cubicBezTo>
                <a:cubicBezTo>
                  <a:pt x="0" y="60"/>
                  <a:pt x="4" y="64"/>
                  <a:pt x="8" y="64"/>
                </a:cubicBezTo>
                <a:cubicBezTo>
                  <a:pt x="13" y="64"/>
                  <a:pt x="16" y="60"/>
                  <a:pt x="16" y="56"/>
                </a:cubicBezTo>
                <a:cubicBezTo>
                  <a:pt x="16" y="55"/>
                  <a:pt x="16" y="53"/>
                  <a:pt x="15" y="52"/>
                </a:cubicBezTo>
                <a:cubicBezTo>
                  <a:pt x="29" y="38"/>
                  <a:pt x="29" y="38"/>
                  <a:pt x="29" y="38"/>
                </a:cubicBezTo>
                <a:cubicBezTo>
                  <a:pt x="31" y="39"/>
                  <a:pt x="33" y="40"/>
                  <a:pt x="34" y="40"/>
                </a:cubicBezTo>
                <a:cubicBezTo>
                  <a:pt x="34" y="48"/>
                  <a:pt x="34" y="48"/>
                  <a:pt x="34" y="48"/>
                </a:cubicBezTo>
                <a:cubicBezTo>
                  <a:pt x="31" y="49"/>
                  <a:pt x="28" y="52"/>
                  <a:pt x="28" y="56"/>
                </a:cubicBezTo>
                <a:cubicBezTo>
                  <a:pt x="28" y="60"/>
                  <a:pt x="32" y="64"/>
                  <a:pt x="36" y="64"/>
                </a:cubicBezTo>
                <a:cubicBezTo>
                  <a:pt x="41" y="64"/>
                  <a:pt x="44" y="60"/>
                  <a:pt x="44" y="56"/>
                </a:cubicBezTo>
                <a:cubicBezTo>
                  <a:pt x="44" y="52"/>
                  <a:pt x="42" y="49"/>
                  <a:pt x="38" y="48"/>
                </a:cubicBezTo>
                <a:cubicBezTo>
                  <a:pt x="38" y="40"/>
                  <a:pt x="38" y="40"/>
                  <a:pt x="38" y="40"/>
                </a:cubicBezTo>
                <a:cubicBezTo>
                  <a:pt x="41" y="39"/>
                  <a:pt x="43" y="38"/>
                  <a:pt x="44" y="37"/>
                </a:cubicBezTo>
                <a:cubicBezTo>
                  <a:pt x="49" y="41"/>
                  <a:pt x="49" y="41"/>
                  <a:pt x="49" y="41"/>
                </a:cubicBezTo>
                <a:cubicBezTo>
                  <a:pt x="49" y="42"/>
                  <a:pt x="48" y="43"/>
                  <a:pt x="48" y="44"/>
                </a:cubicBezTo>
                <a:cubicBezTo>
                  <a:pt x="48" y="48"/>
                  <a:pt x="52" y="52"/>
                  <a:pt x="56" y="52"/>
                </a:cubicBezTo>
                <a:cubicBezTo>
                  <a:pt x="61" y="52"/>
                  <a:pt x="64" y="48"/>
                  <a:pt x="64" y="44"/>
                </a:cubicBezTo>
                <a:cubicBezTo>
                  <a:pt x="64" y="40"/>
                  <a:pt x="61" y="36"/>
                  <a:pt x="56" y="36"/>
                </a:cubicBezTo>
                <a:close/>
                <a:moveTo>
                  <a:pt x="36" y="36"/>
                </a:moveTo>
                <a:cubicBezTo>
                  <a:pt x="32" y="36"/>
                  <a:pt x="28" y="32"/>
                  <a:pt x="28" y="28"/>
                </a:cubicBezTo>
                <a:cubicBezTo>
                  <a:pt x="28" y="24"/>
                  <a:pt x="32" y="20"/>
                  <a:pt x="36" y="20"/>
                </a:cubicBezTo>
                <a:cubicBezTo>
                  <a:pt x="41" y="20"/>
                  <a:pt x="44" y="24"/>
                  <a:pt x="44" y="28"/>
                </a:cubicBezTo>
                <a:cubicBezTo>
                  <a:pt x="44" y="32"/>
                  <a:pt x="41" y="36"/>
                  <a:pt x="36" y="36"/>
                </a:cubicBezTo>
                <a:close/>
              </a:path>
            </a:pathLst>
          </a:custGeom>
          <a:solidFill>
            <a:schemeClr val="accent3">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sp>
        <p:nvSpPr>
          <p:cNvPr id="25" name="ZoneTexte 24">
            <a:extLst>
              <a:ext uri="{FF2B5EF4-FFF2-40B4-BE49-F238E27FC236}">
                <a16:creationId xmlns:a16="http://schemas.microsoft.com/office/drawing/2014/main" id="{A24A8565-A5A0-42E3-A297-290DCE3B3F2D}"/>
              </a:ext>
            </a:extLst>
          </p:cNvPr>
          <p:cNvSpPr txBox="1"/>
          <p:nvPr/>
        </p:nvSpPr>
        <p:spPr>
          <a:xfrm>
            <a:off x="1638359" y="2402947"/>
            <a:ext cx="3463662" cy="400110"/>
          </a:xfrm>
          <a:prstGeom prst="rect">
            <a:avLst/>
          </a:prstGeom>
          <a:noFill/>
        </p:spPr>
        <p:txBody>
          <a:bodyPr wrap="square" rtlCol="0">
            <a:spAutoFit/>
          </a:bodyPr>
          <a:lstStyle/>
          <a:p>
            <a:pPr marL="171450" indent="-171450" algn="l">
              <a:buFont typeface="Arial" panose="020B0604020202020204" pitchFamily="34" charset="0"/>
              <a:buChar char="•"/>
            </a:pPr>
            <a:r>
              <a:rPr lang="en-US" sz="1000" dirty="0"/>
              <a:t>Looking for </a:t>
            </a:r>
            <a:r>
              <a:rPr lang="en-US" sz="1000" dirty="0">
                <a:solidFill>
                  <a:schemeClr val="accent5">
                    <a:lumMod val="75000"/>
                  </a:schemeClr>
                </a:solidFill>
              </a:rPr>
              <a:t>global REN providers </a:t>
            </a:r>
            <a:r>
              <a:rPr lang="en-US" sz="1000" dirty="0"/>
              <a:t>that have a </a:t>
            </a:r>
            <a:r>
              <a:rPr lang="en-US" sz="1000" dirty="0">
                <a:solidFill>
                  <a:schemeClr val="accent5">
                    <a:lumMod val="75000"/>
                  </a:schemeClr>
                </a:solidFill>
              </a:rPr>
              <a:t>large coverage </a:t>
            </a:r>
            <a:r>
              <a:rPr lang="en-US" sz="1000" dirty="0"/>
              <a:t>notably </a:t>
            </a:r>
            <a:r>
              <a:rPr lang="en-US" sz="1000" dirty="0">
                <a:solidFill>
                  <a:schemeClr val="accent5">
                    <a:lumMod val="75000"/>
                  </a:schemeClr>
                </a:solidFill>
              </a:rPr>
              <a:t>outside cities</a:t>
            </a:r>
          </a:p>
        </p:txBody>
      </p:sp>
      <p:sp>
        <p:nvSpPr>
          <p:cNvPr id="26" name="ZoneTexte 25">
            <a:extLst>
              <a:ext uri="{FF2B5EF4-FFF2-40B4-BE49-F238E27FC236}">
                <a16:creationId xmlns:a16="http://schemas.microsoft.com/office/drawing/2014/main" id="{28DA96F7-E2C7-4A2D-AA69-1753555D7016}"/>
              </a:ext>
            </a:extLst>
          </p:cNvPr>
          <p:cNvSpPr txBox="1"/>
          <p:nvPr/>
        </p:nvSpPr>
        <p:spPr>
          <a:xfrm>
            <a:off x="5230556" y="2402947"/>
            <a:ext cx="3526694" cy="707886"/>
          </a:xfrm>
          <a:prstGeom prst="rect">
            <a:avLst/>
          </a:prstGeom>
          <a:noFill/>
        </p:spPr>
        <p:txBody>
          <a:bodyPr wrap="square" rtlCol="0">
            <a:spAutoFit/>
          </a:bodyPr>
          <a:lstStyle/>
          <a:p>
            <a:pPr marL="171450" indent="-171450" algn="l">
              <a:buFont typeface="Arial" panose="020B0604020202020204" pitchFamily="34" charset="0"/>
              <a:buChar char="•"/>
            </a:pPr>
            <a:r>
              <a:rPr lang="en-US" sz="1000" dirty="0"/>
              <a:t>Most platforms operate in a </a:t>
            </a:r>
            <a:r>
              <a:rPr lang="en-US" sz="1000" dirty="0">
                <a:solidFill>
                  <a:schemeClr val="accent5">
                    <a:lumMod val="75000"/>
                  </a:schemeClr>
                </a:solidFill>
              </a:rPr>
              <a:t>selection of big cities </a:t>
            </a:r>
            <a:r>
              <a:rPr lang="en-US" sz="1000" dirty="0"/>
              <a:t>due to high expansion costs </a:t>
            </a:r>
          </a:p>
          <a:p>
            <a:pPr marL="171450" indent="-171450" algn="l">
              <a:buFont typeface="Arial" panose="020B0604020202020204" pitchFamily="34" charset="0"/>
              <a:buChar char="•"/>
            </a:pPr>
            <a:r>
              <a:rPr lang="en-US" sz="1000" dirty="0"/>
              <a:t>Their strategy is to open big cities </a:t>
            </a:r>
            <a:r>
              <a:rPr lang="en-US" sz="1000" dirty="0">
                <a:solidFill>
                  <a:schemeClr val="accent5">
                    <a:lumMod val="75000"/>
                  </a:schemeClr>
                </a:solidFill>
              </a:rPr>
              <a:t>rather than completely covering a territory</a:t>
            </a:r>
          </a:p>
        </p:txBody>
      </p:sp>
      <p:sp>
        <p:nvSpPr>
          <p:cNvPr id="27" name="Rectangle : coins arrondis 26">
            <a:extLst>
              <a:ext uri="{FF2B5EF4-FFF2-40B4-BE49-F238E27FC236}">
                <a16:creationId xmlns:a16="http://schemas.microsoft.com/office/drawing/2014/main" id="{E9730100-5BE1-474F-801F-EA2F826D0D02}"/>
              </a:ext>
            </a:extLst>
          </p:cNvPr>
          <p:cNvSpPr/>
          <p:nvPr/>
        </p:nvSpPr>
        <p:spPr>
          <a:xfrm>
            <a:off x="227919" y="2402947"/>
            <a:ext cx="1262891" cy="707886"/>
          </a:xfrm>
          <a:prstGeom prst="rect">
            <a:avLst/>
          </a:prstGeom>
          <a:solidFill>
            <a:schemeClr val="accent5"/>
          </a:solidFill>
          <a:ln w="127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solidFill>
              </a:rPr>
              <a:t>Geographical coverage</a:t>
            </a:r>
          </a:p>
        </p:txBody>
      </p:sp>
      <p:sp>
        <p:nvSpPr>
          <p:cNvPr id="30" name="Rectangle : coins arrondis 29">
            <a:extLst>
              <a:ext uri="{FF2B5EF4-FFF2-40B4-BE49-F238E27FC236}">
                <a16:creationId xmlns:a16="http://schemas.microsoft.com/office/drawing/2014/main" id="{8001DDD6-9CE5-4D0C-8EC0-91BDDE316A5D}"/>
              </a:ext>
            </a:extLst>
          </p:cNvPr>
          <p:cNvSpPr/>
          <p:nvPr/>
        </p:nvSpPr>
        <p:spPr>
          <a:xfrm>
            <a:off x="227919" y="3210005"/>
            <a:ext cx="1262891" cy="832025"/>
          </a:xfrm>
          <a:prstGeom prst="rect">
            <a:avLst/>
          </a:prstGeom>
          <a:solidFill>
            <a:schemeClr val="accent5"/>
          </a:solidFill>
          <a:ln w="127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solidFill>
              </a:rPr>
              <a:t>Quality of the work</a:t>
            </a:r>
          </a:p>
        </p:txBody>
      </p:sp>
      <p:sp>
        <p:nvSpPr>
          <p:cNvPr id="31" name="ZoneTexte 30">
            <a:extLst>
              <a:ext uri="{FF2B5EF4-FFF2-40B4-BE49-F238E27FC236}">
                <a16:creationId xmlns:a16="http://schemas.microsoft.com/office/drawing/2014/main" id="{603FA0EC-0C51-418F-BA57-6852A8F6B5EC}"/>
              </a:ext>
            </a:extLst>
          </p:cNvPr>
          <p:cNvSpPr txBox="1"/>
          <p:nvPr/>
        </p:nvSpPr>
        <p:spPr>
          <a:xfrm>
            <a:off x="1638359" y="3258833"/>
            <a:ext cx="3463662" cy="707886"/>
          </a:xfrm>
          <a:prstGeom prst="rect">
            <a:avLst/>
          </a:prstGeom>
          <a:noFill/>
        </p:spPr>
        <p:txBody>
          <a:bodyPr wrap="square" rtlCol="0">
            <a:spAutoFit/>
          </a:bodyPr>
          <a:lstStyle/>
          <a:p>
            <a:pPr marL="171450" indent="-171450" algn="l">
              <a:buFont typeface="Arial" panose="020B0604020202020204" pitchFamily="34" charset="0"/>
              <a:buChar char="•"/>
            </a:pPr>
            <a:r>
              <a:rPr lang="en-US" sz="1000" dirty="0"/>
              <a:t>Need to deliver the </a:t>
            </a:r>
            <a:r>
              <a:rPr lang="en-US" sz="1000" dirty="0">
                <a:solidFill>
                  <a:schemeClr val="accent5">
                    <a:lumMod val="75000"/>
                  </a:schemeClr>
                </a:solidFill>
              </a:rPr>
              <a:t>best service </a:t>
            </a:r>
            <a:r>
              <a:rPr lang="en-US" sz="1000" dirty="0"/>
              <a:t>to customers</a:t>
            </a:r>
          </a:p>
          <a:p>
            <a:pPr marL="171450" indent="-171450" algn="l">
              <a:buFont typeface="Arial" panose="020B0604020202020204" pitchFamily="34" charset="0"/>
              <a:buChar char="•"/>
            </a:pPr>
            <a:r>
              <a:rPr lang="en-US" sz="1000" dirty="0"/>
              <a:t>Increased attention to the </a:t>
            </a:r>
            <a:r>
              <a:rPr lang="en-US" sz="1000" dirty="0">
                <a:solidFill>
                  <a:schemeClr val="accent5">
                    <a:lumMod val="75000"/>
                  </a:schemeClr>
                </a:solidFill>
              </a:rPr>
              <a:t>quality of service </a:t>
            </a:r>
            <a:r>
              <a:rPr lang="en-US" sz="1000" dirty="0"/>
              <a:t>due to the sensibility of the loss moment, which can </a:t>
            </a:r>
            <a:r>
              <a:rPr lang="en-US" sz="1000" dirty="0">
                <a:solidFill>
                  <a:schemeClr val="accent5">
                    <a:lumMod val="75000"/>
                  </a:schemeClr>
                </a:solidFill>
              </a:rPr>
              <a:t>often lead to churn </a:t>
            </a:r>
            <a:r>
              <a:rPr lang="en-US" sz="1000" dirty="0"/>
              <a:t>from insured person</a:t>
            </a:r>
          </a:p>
        </p:txBody>
      </p:sp>
      <p:sp>
        <p:nvSpPr>
          <p:cNvPr id="32" name="ZoneTexte 31">
            <a:extLst>
              <a:ext uri="{FF2B5EF4-FFF2-40B4-BE49-F238E27FC236}">
                <a16:creationId xmlns:a16="http://schemas.microsoft.com/office/drawing/2014/main" id="{35FE32B4-8DEE-4D93-8A61-A88C1714C5E9}"/>
              </a:ext>
            </a:extLst>
          </p:cNvPr>
          <p:cNvSpPr txBox="1"/>
          <p:nvPr/>
        </p:nvSpPr>
        <p:spPr>
          <a:xfrm>
            <a:off x="5230556" y="3210005"/>
            <a:ext cx="3526694" cy="1015663"/>
          </a:xfrm>
          <a:prstGeom prst="rect">
            <a:avLst/>
          </a:prstGeom>
          <a:noFill/>
        </p:spPr>
        <p:txBody>
          <a:bodyPr wrap="square" rtlCol="0">
            <a:spAutoFit/>
          </a:bodyPr>
          <a:lstStyle/>
          <a:p>
            <a:pPr marL="171450" indent="-171450" algn="l">
              <a:buFont typeface="Arial" panose="020B0604020202020204" pitchFamily="34" charset="0"/>
              <a:buChar char="•"/>
            </a:pPr>
            <a:r>
              <a:rPr lang="en-US" sz="1000" dirty="0"/>
              <a:t>Difficulty to supervise the execution inherent to the platform model (in B2C and even more so in C2C)</a:t>
            </a:r>
          </a:p>
          <a:p>
            <a:pPr marL="171450" indent="-171450" algn="l">
              <a:buFont typeface="Arial" panose="020B0604020202020204" pitchFamily="34" charset="0"/>
              <a:buChar char="•"/>
            </a:pPr>
            <a:r>
              <a:rPr lang="en-US" sz="1000" dirty="0"/>
              <a:t>Digital platforms </a:t>
            </a:r>
            <a:r>
              <a:rPr lang="en-US" sz="1000" dirty="0">
                <a:solidFill>
                  <a:schemeClr val="accent5">
                    <a:lumMod val="75000"/>
                  </a:schemeClr>
                </a:solidFill>
              </a:rPr>
              <a:t>don’t bear the responsibility of the craftsmen’s execution</a:t>
            </a:r>
          </a:p>
          <a:p>
            <a:pPr marL="171450" indent="-171450" algn="l">
              <a:buFont typeface="Arial" panose="020B0604020202020204" pitchFamily="34" charset="0"/>
              <a:buChar char="•"/>
            </a:pPr>
            <a:endParaRPr lang="en-US" sz="1000" dirty="0"/>
          </a:p>
        </p:txBody>
      </p:sp>
      <p:cxnSp>
        <p:nvCxnSpPr>
          <p:cNvPr id="34" name="Connecteur droit 33">
            <a:extLst>
              <a:ext uri="{FF2B5EF4-FFF2-40B4-BE49-F238E27FC236}">
                <a16:creationId xmlns:a16="http://schemas.microsoft.com/office/drawing/2014/main" id="{D9617570-8113-4A23-B1CA-140D3760DF39}"/>
              </a:ext>
            </a:extLst>
          </p:cNvPr>
          <p:cNvCxnSpPr>
            <a:cxnSpLocks/>
          </p:cNvCxnSpPr>
          <p:nvPr/>
        </p:nvCxnSpPr>
        <p:spPr>
          <a:xfrm>
            <a:off x="8882820" y="1591913"/>
            <a:ext cx="0" cy="309977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5" name="Rectangle : coins arrondis 34">
            <a:extLst>
              <a:ext uri="{FF2B5EF4-FFF2-40B4-BE49-F238E27FC236}">
                <a16:creationId xmlns:a16="http://schemas.microsoft.com/office/drawing/2014/main" id="{31FEC7BE-AF8D-439B-B45F-7647E4E57CE3}"/>
              </a:ext>
            </a:extLst>
          </p:cNvPr>
          <p:cNvSpPr/>
          <p:nvPr/>
        </p:nvSpPr>
        <p:spPr>
          <a:xfrm>
            <a:off x="227919" y="4170851"/>
            <a:ext cx="1262891" cy="576064"/>
          </a:xfrm>
          <a:prstGeom prst="rect">
            <a:avLst/>
          </a:prstGeom>
          <a:solidFill>
            <a:schemeClr val="accent5"/>
          </a:solidFill>
          <a:ln w="127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Rationalization of the providers</a:t>
            </a:r>
          </a:p>
        </p:txBody>
      </p:sp>
      <p:sp>
        <p:nvSpPr>
          <p:cNvPr id="37" name="ZoneTexte 36">
            <a:extLst>
              <a:ext uri="{FF2B5EF4-FFF2-40B4-BE49-F238E27FC236}">
                <a16:creationId xmlns:a16="http://schemas.microsoft.com/office/drawing/2014/main" id="{4C0A9B24-29D4-44A2-B4EE-251402C6EAED}"/>
              </a:ext>
            </a:extLst>
          </p:cNvPr>
          <p:cNvSpPr txBox="1"/>
          <p:nvPr/>
        </p:nvSpPr>
        <p:spPr>
          <a:xfrm>
            <a:off x="1638359" y="4170851"/>
            <a:ext cx="3526854" cy="553998"/>
          </a:xfrm>
          <a:prstGeom prst="rect">
            <a:avLst/>
          </a:prstGeom>
          <a:noFill/>
        </p:spPr>
        <p:txBody>
          <a:bodyPr wrap="square" rtlCol="0">
            <a:spAutoFit/>
          </a:bodyPr>
          <a:lstStyle/>
          <a:p>
            <a:pPr marL="171450" indent="-171450" algn="l">
              <a:buFont typeface="Arial" panose="020B0604020202020204" pitchFamily="34" charset="0"/>
              <a:buChar char="•"/>
            </a:pPr>
            <a:r>
              <a:rPr lang="en-US" sz="1000" dirty="0"/>
              <a:t>Looking to </a:t>
            </a:r>
            <a:r>
              <a:rPr lang="en-US" sz="1000" dirty="0">
                <a:solidFill>
                  <a:schemeClr val="accent5">
                    <a:lumMod val="75000"/>
                  </a:schemeClr>
                </a:solidFill>
              </a:rPr>
              <a:t>reduce the number of approved providers </a:t>
            </a:r>
            <a:r>
              <a:rPr lang="en-US" sz="1000" dirty="0"/>
              <a:t>to cut down on </a:t>
            </a:r>
            <a:r>
              <a:rPr lang="en-US" sz="1000" dirty="0">
                <a:solidFill>
                  <a:schemeClr val="accent5">
                    <a:lumMod val="75000"/>
                  </a:schemeClr>
                </a:solidFill>
              </a:rPr>
              <a:t>claim management costs</a:t>
            </a:r>
            <a:r>
              <a:rPr lang="en-US" sz="1000" dirty="0"/>
              <a:t>, notably leveraging REN platform providers</a:t>
            </a:r>
          </a:p>
        </p:txBody>
      </p:sp>
      <p:sp>
        <p:nvSpPr>
          <p:cNvPr id="38" name="ZoneTexte 37">
            <a:extLst>
              <a:ext uri="{FF2B5EF4-FFF2-40B4-BE49-F238E27FC236}">
                <a16:creationId xmlns:a16="http://schemas.microsoft.com/office/drawing/2014/main" id="{7C36D82C-A126-4E16-8729-C5D8C53B2882}"/>
              </a:ext>
            </a:extLst>
          </p:cNvPr>
          <p:cNvSpPr txBox="1"/>
          <p:nvPr/>
        </p:nvSpPr>
        <p:spPr>
          <a:xfrm>
            <a:off x="5230556" y="4170851"/>
            <a:ext cx="3526694" cy="553998"/>
          </a:xfrm>
          <a:prstGeom prst="rect">
            <a:avLst/>
          </a:prstGeom>
          <a:noFill/>
        </p:spPr>
        <p:txBody>
          <a:bodyPr wrap="square" rtlCol="0">
            <a:spAutoFit/>
          </a:bodyPr>
          <a:lstStyle/>
          <a:p>
            <a:pPr marL="171450" indent="-171450" algn="l">
              <a:buFont typeface="Arial" panose="020B0604020202020204" pitchFamily="34" charset="0"/>
              <a:buChar char="•"/>
            </a:pPr>
            <a:r>
              <a:rPr lang="en-US" sz="1000" dirty="0"/>
              <a:t>Platforms aggregate craftsmen but they are not the service provider, each </a:t>
            </a:r>
            <a:r>
              <a:rPr lang="en-US" sz="1000" dirty="0">
                <a:solidFill>
                  <a:schemeClr val="accent5">
                    <a:lumMod val="75000"/>
                  </a:schemeClr>
                </a:solidFill>
              </a:rPr>
              <a:t>customer has to contract with partnered renovation company</a:t>
            </a:r>
          </a:p>
        </p:txBody>
      </p:sp>
      <p:sp>
        <p:nvSpPr>
          <p:cNvPr id="39" name="ZoneTexte 38">
            <a:extLst>
              <a:ext uri="{FF2B5EF4-FFF2-40B4-BE49-F238E27FC236}">
                <a16:creationId xmlns:a16="http://schemas.microsoft.com/office/drawing/2014/main" id="{7EF8488B-74C4-4436-B13F-C414A9E4A12B}"/>
              </a:ext>
            </a:extLst>
          </p:cNvPr>
          <p:cNvSpPr txBox="1"/>
          <p:nvPr/>
        </p:nvSpPr>
        <p:spPr>
          <a:xfrm>
            <a:off x="5295845" y="4853064"/>
            <a:ext cx="4354786" cy="707887"/>
          </a:xfrm>
          <a:prstGeom prst="rect">
            <a:avLst/>
          </a:prstGeom>
          <a:noFill/>
        </p:spPr>
        <p:txBody>
          <a:bodyPr wrap="square" lIns="36000" rIns="36000">
            <a:noAutofit/>
          </a:bodyPr>
          <a:lstStyle/>
          <a:p>
            <a:pPr marL="95250">
              <a:spcAft>
                <a:spcPts val="300"/>
              </a:spcAft>
              <a:buClr>
                <a:schemeClr val="tx1"/>
              </a:buClr>
              <a:defRPr/>
            </a:pPr>
            <a:r>
              <a:rPr lang="en-US" sz="1000" dirty="0">
                <a:latin typeface="+mj-lt"/>
              </a:rPr>
              <a:t>“</a:t>
            </a:r>
            <a:r>
              <a:rPr lang="en-US" sz="1000" i="1" dirty="0">
                <a:latin typeface="+mj-lt"/>
              </a:rPr>
              <a:t>Platforms might be able to do it, but I doubt that they would want that. At Travaux.com we were looking to build a brand and not becoming a service supplier for insurance companies.</a:t>
            </a:r>
            <a:r>
              <a:rPr lang="en-US" sz="1000" dirty="0">
                <a:latin typeface="+mj-lt"/>
              </a:rPr>
              <a:t>” </a:t>
            </a:r>
          </a:p>
          <a:p>
            <a:pPr marL="95250" algn="r">
              <a:spcAft>
                <a:spcPts val="300"/>
              </a:spcAft>
              <a:buClr>
                <a:schemeClr val="tx1"/>
              </a:buClr>
              <a:defRPr/>
            </a:pPr>
            <a:r>
              <a:rPr lang="en-US" sz="1000" dirty="0">
                <a:latin typeface="+mj-lt"/>
              </a:rPr>
              <a:t>– </a:t>
            </a:r>
            <a:r>
              <a:rPr lang="en-US" sz="1000" dirty="0">
                <a:solidFill>
                  <a:schemeClr val="tx2"/>
                </a:solidFill>
                <a:latin typeface="+mj-lt"/>
              </a:rPr>
              <a:t>Former CMO at Travaux.com</a:t>
            </a:r>
          </a:p>
          <a:p>
            <a:pPr marL="95250" marR="0" lvl="0" algn="l" defTabSz="632719" rtl="0" eaLnBrk="1" fontAlgn="auto" latinLnBrk="0" hangingPunct="1">
              <a:lnSpc>
                <a:spcPct val="100000"/>
              </a:lnSpc>
              <a:spcBef>
                <a:spcPts val="0"/>
              </a:spcBef>
              <a:spcAft>
                <a:spcPts val="300"/>
              </a:spcAft>
              <a:buClr>
                <a:schemeClr val="tx1"/>
              </a:buClr>
              <a:buSzTx/>
              <a:tabLst/>
              <a:defRPr/>
            </a:pPr>
            <a:endParaRPr lang="en-US" sz="1000" dirty="0">
              <a:latin typeface="+mj-lt"/>
            </a:endParaRPr>
          </a:p>
        </p:txBody>
      </p:sp>
      <p:sp>
        <p:nvSpPr>
          <p:cNvPr id="40" name="ZoneTexte 39">
            <a:extLst>
              <a:ext uri="{FF2B5EF4-FFF2-40B4-BE49-F238E27FC236}">
                <a16:creationId xmlns:a16="http://schemas.microsoft.com/office/drawing/2014/main" id="{74209801-38CE-4C71-8B6B-5A90ABA78849}"/>
              </a:ext>
            </a:extLst>
          </p:cNvPr>
          <p:cNvSpPr txBox="1"/>
          <p:nvPr/>
        </p:nvSpPr>
        <p:spPr>
          <a:xfrm>
            <a:off x="1296064" y="4853064"/>
            <a:ext cx="3805958" cy="576065"/>
          </a:xfrm>
          <a:prstGeom prst="rect">
            <a:avLst/>
          </a:prstGeom>
          <a:noFill/>
        </p:spPr>
        <p:txBody>
          <a:bodyPr wrap="square" lIns="36000" rIns="36000">
            <a:noAutofit/>
          </a:bodyPr>
          <a:lstStyle/>
          <a:p>
            <a:pPr marL="95250">
              <a:spcAft>
                <a:spcPts val="300"/>
              </a:spcAft>
              <a:buClr>
                <a:schemeClr val="tx1"/>
              </a:buClr>
              <a:defRPr/>
            </a:pPr>
            <a:r>
              <a:rPr lang="en-US" sz="1000" dirty="0">
                <a:latin typeface="+mj-lt"/>
              </a:rPr>
              <a:t>“</a:t>
            </a:r>
            <a:r>
              <a:rPr lang="en-US" sz="1000" i="1" dirty="0">
                <a:latin typeface="+mj-lt"/>
              </a:rPr>
              <a:t>Insurers’ NPS for home insurance is already very low. They are careful in the selection of REN providers.</a:t>
            </a:r>
            <a:r>
              <a:rPr lang="en-US" sz="1000" dirty="0">
                <a:latin typeface="+mj-lt"/>
              </a:rPr>
              <a:t>” </a:t>
            </a:r>
          </a:p>
          <a:p>
            <a:pPr marL="95250" algn="r">
              <a:spcAft>
                <a:spcPts val="300"/>
              </a:spcAft>
              <a:buClr>
                <a:schemeClr val="tx1"/>
              </a:buClr>
              <a:defRPr/>
            </a:pPr>
            <a:r>
              <a:rPr lang="en-US" sz="1000" dirty="0">
                <a:latin typeface="+mj-lt"/>
              </a:rPr>
              <a:t>– </a:t>
            </a:r>
            <a:r>
              <a:rPr lang="en-US" sz="1000" dirty="0">
                <a:solidFill>
                  <a:schemeClr val="tx2"/>
                </a:solidFill>
                <a:latin typeface="+mj-lt"/>
              </a:rPr>
              <a:t>Product Manager for Home Insurance at Allianz</a:t>
            </a:r>
          </a:p>
          <a:p>
            <a:pPr marL="95250" marR="0" lvl="0" algn="l" defTabSz="632719" rtl="0" eaLnBrk="1" fontAlgn="auto" latinLnBrk="0" hangingPunct="1">
              <a:lnSpc>
                <a:spcPct val="100000"/>
              </a:lnSpc>
              <a:spcBef>
                <a:spcPts val="0"/>
              </a:spcBef>
              <a:spcAft>
                <a:spcPts val="300"/>
              </a:spcAft>
              <a:buClr>
                <a:schemeClr val="tx1"/>
              </a:buClr>
              <a:buSzTx/>
              <a:tabLst/>
              <a:defRPr/>
            </a:pPr>
            <a:endParaRPr lang="en-US" sz="1000" dirty="0">
              <a:latin typeface="+mj-lt"/>
            </a:endParaRPr>
          </a:p>
        </p:txBody>
      </p:sp>
      <p:sp>
        <p:nvSpPr>
          <p:cNvPr id="42" name="Rectangle 41">
            <a:extLst>
              <a:ext uri="{FF2B5EF4-FFF2-40B4-BE49-F238E27FC236}">
                <a16:creationId xmlns:a16="http://schemas.microsoft.com/office/drawing/2014/main" id="{9BEA6BB3-7823-46B7-8F99-978C58F27994}"/>
              </a:ext>
            </a:extLst>
          </p:cNvPr>
          <p:cNvSpPr/>
          <p:nvPr/>
        </p:nvSpPr>
        <p:spPr bwMode="auto">
          <a:xfrm>
            <a:off x="227919" y="5610222"/>
            <a:ext cx="1262891" cy="690238"/>
          </a:xfrm>
          <a:prstGeom prst="rect">
            <a:avLst/>
          </a:prstGeom>
          <a:solidFill>
            <a:srgbClr val="F2F2F2"/>
          </a:solidFill>
          <a:ln w="9525" cap="flat" cmpd="sng" algn="ctr">
            <a:solidFill>
              <a:srgbClr val="F2F2F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179388" marR="0" indent="-1588" algn="ctr" defTabSz="914400" rtl="0" eaLnBrk="1" fontAlgn="base" latinLnBrk="0" hangingPunct="1">
              <a:lnSpc>
                <a:spcPct val="100000"/>
              </a:lnSpc>
              <a:spcBef>
                <a:spcPct val="0"/>
              </a:spcBef>
              <a:spcAft>
                <a:spcPct val="0"/>
              </a:spcAft>
              <a:buClrTx/>
              <a:buSzTx/>
              <a:buFontTx/>
              <a:buNone/>
              <a:tabLst>
                <a:tab pos="179388" algn="l"/>
              </a:tabLst>
            </a:pPr>
            <a:r>
              <a:rPr lang="en-US" sz="900" b="1" dirty="0">
                <a:solidFill>
                  <a:srgbClr val="009DB0"/>
                </a:solidFill>
                <a:latin typeface="+mj-lt"/>
              </a:rPr>
              <a:t>Key Take-aways</a:t>
            </a:r>
            <a:endParaRPr kumimoji="0" lang="en-US" sz="900" b="1" i="0" u="none" strike="noStrike" cap="none" normalizeH="0" baseline="0" dirty="0">
              <a:ln>
                <a:noFill/>
              </a:ln>
              <a:solidFill>
                <a:srgbClr val="009DB0"/>
              </a:solidFill>
              <a:effectLst/>
              <a:latin typeface="+mj-lt"/>
            </a:endParaRPr>
          </a:p>
        </p:txBody>
      </p:sp>
      <p:sp>
        <p:nvSpPr>
          <p:cNvPr id="43" name="Rectangle 42">
            <a:extLst>
              <a:ext uri="{FF2B5EF4-FFF2-40B4-BE49-F238E27FC236}">
                <a16:creationId xmlns:a16="http://schemas.microsoft.com/office/drawing/2014/main" id="{3509C0CA-6733-47F1-9C68-36F5A76A186F}"/>
              </a:ext>
            </a:extLst>
          </p:cNvPr>
          <p:cNvSpPr/>
          <p:nvPr/>
        </p:nvSpPr>
        <p:spPr bwMode="auto">
          <a:xfrm>
            <a:off x="1746571" y="5614500"/>
            <a:ext cx="8023197" cy="690237"/>
          </a:xfrm>
          <a:prstGeom prst="rect">
            <a:avLst/>
          </a:prstGeom>
          <a:no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171450" indent="-171450">
              <a:lnSpc>
                <a:spcPts val="900"/>
              </a:lnSpc>
              <a:spcAft>
                <a:spcPts val="300"/>
              </a:spcAft>
              <a:buClr>
                <a:schemeClr val="tx1"/>
              </a:buClr>
              <a:buFont typeface="Arial" panose="020B0604020202020204" pitchFamily="34" charset="0"/>
              <a:buChar char="•"/>
            </a:pPr>
            <a:r>
              <a:rPr lang="en-US" sz="1000" b="0" dirty="0"/>
              <a:t>Insurance companies are looking to </a:t>
            </a:r>
            <a:r>
              <a:rPr lang="en-US" sz="1000" b="0" dirty="0">
                <a:solidFill>
                  <a:schemeClr val="accent5">
                    <a:lumMod val="75000"/>
                  </a:schemeClr>
                </a:solidFill>
              </a:rPr>
              <a:t>rationalize their REN providers, </a:t>
            </a:r>
            <a:r>
              <a:rPr lang="en-US" sz="1000" b="0" dirty="0"/>
              <a:t>but the </a:t>
            </a:r>
            <a:r>
              <a:rPr lang="en-US" sz="1000" b="0" dirty="0">
                <a:solidFill>
                  <a:schemeClr val="accent5">
                    <a:lumMod val="75000"/>
                  </a:schemeClr>
                </a:solidFill>
              </a:rPr>
              <a:t>low level of control </a:t>
            </a:r>
            <a:r>
              <a:rPr lang="en-US" sz="1000" b="0" dirty="0"/>
              <a:t>digital platforms have on their independent workforce </a:t>
            </a:r>
            <a:r>
              <a:rPr lang="en-US" sz="1000" b="0" dirty="0">
                <a:solidFill>
                  <a:schemeClr val="accent5">
                    <a:lumMod val="75000"/>
                  </a:schemeClr>
                </a:solidFill>
              </a:rPr>
              <a:t>limits the perspective</a:t>
            </a:r>
            <a:r>
              <a:rPr lang="en-US" sz="1000" dirty="0">
                <a:solidFill>
                  <a:schemeClr val="accent5">
                    <a:lumMod val="75000"/>
                  </a:schemeClr>
                </a:solidFill>
              </a:rPr>
              <a:t>s</a:t>
            </a:r>
            <a:r>
              <a:rPr lang="en-US" sz="1000" b="0" dirty="0"/>
              <a:t> of insurers leveraging them</a:t>
            </a:r>
          </a:p>
          <a:p>
            <a:pPr marL="171450" indent="-171450">
              <a:lnSpc>
                <a:spcPts val="900"/>
              </a:lnSpc>
              <a:spcAft>
                <a:spcPts val="300"/>
              </a:spcAft>
              <a:buClr>
                <a:schemeClr val="tx1"/>
              </a:buClr>
              <a:buFont typeface="Arial" panose="020B0604020202020204" pitchFamily="34" charset="0"/>
              <a:buChar char="•"/>
            </a:pPr>
            <a:r>
              <a:rPr lang="en-US" sz="1000" dirty="0"/>
              <a:t>Meanwhile, digital platforms are on a quest to build a brand that can help individuals handle their renovation projects with </a:t>
            </a:r>
            <a:r>
              <a:rPr lang="en-US" sz="1000" dirty="0">
                <a:solidFill>
                  <a:schemeClr val="accent5">
                    <a:lumMod val="75000"/>
                  </a:schemeClr>
                </a:solidFill>
              </a:rPr>
              <a:t>as little hassle as possible</a:t>
            </a:r>
          </a:p>
        </p:txBody>
      </p:sp>
      <p:sp>
        <p:nvSpPr>
          <p:cNvPr id="44" name="Triangle isocèle 30">
            <a:extLst>
              <a:ext uri="{FF2B5EF4-FFF2-40B4-BE49-F238E27FC236}">
                <a16:creationId xmlns:a16="http://schemas.microsoft.com/office/drawing/2014/main" id="{028D5372-11E0-4B6A-AB4E-2F0E62DBE004}"/>
              </a:ext>
            </a:extLst>
          </p:cNvPr>
          <p:cNvSpPr/>
          <p:nvPr/>
        </p:nvSpPr>
        <p:spPr bwMode="auto">
          <a:xfrm rot="5400000">
            <a:off x="5112" y="5833030"/>
            <a:ext cx="692581" cy="246966"/>
          </a:xfrm>
          <a:prstGeom prst="triangle">
            <a:avLst/>
          </a:prstGeom>
          <a:solidFill>
            <a:srgbClr val="009DB0"/>
          </a:solidFill>
          <a:ln w="9525" cap="flat" cmpd="sng" algn="ctr">
            <a:solidFill>
              <a:srgbClr val="009DB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50" b="0" i="0" u="none" strike="noStrike" cap="none" normalizeH="0" baseline="0" dirty="0">
              <a:ln>
                <a:noFill/>
              </a:ln>
              <a:solidFill>
                <a:schemeClr val="tx1"/>
              </a:solidFill>
              <a:effectLst/>
              <a:latin typeface="+mj-lt"/>
            </a:endParaRPr>
          </a:p>
        </p:txBody>
      </p:sp>
      <p:cxnSp>
        <p:nvCxnSpPr>
          <p:cNvPr id="46" name="Connecteur droit 45">
            <a:extLst>
              <a:ext uri="{FF2B5EF4-FFF2-40B4-BE49-F238E27FC236}">
                <a16:creationId xmlns:a16="http://schemas.microsoft.com/office/drawing/2014/main" id="{675AC438-3493-439A-84CE-6F73AD9CE489}"/>
              </a:ext>
            </a:extLst>
          </p:cNvPr>
          <p:cNvCxnSpPr>
            <a:cxnSpLocks/>
          </p:cNvCxnSpPr>
          <p:nvPr/>
        </p:nvCxnSpPr>
        <p:spPr>
          <a:xfrm>
            <a:off x="209006" y="859334"/>
            <a:ext cx="9441625" cy="0"/>
          </a:xfrm>
          <a:prstGeom prst="line">
            <a:avLst/>
          </a:prstGeom>
          <a:solidFill>
            <a:schemeClr val="accent1"/>
          </a:solidFill>
          <a:ln w="9525" cap="flat" cmpd="sng" algn="ctr">
            <a:solidFill>
              <a:srgbClr val="009DB0"/>
            </a:solidFill>
            <a:prstDash val="solid"/>
            <a:round/>
            <a:headEnd type="none" w="med" len="med"/>
            <a:tailEnd type="none" w="med" len="med"/>
          </a:ln>
          <a:effectLst/>
        </p:spPr>
      </p:cxnSp>
      <p:sp>
        <p:nvSpPr>
          <p:cNvPr id="47" name="ZoneTexte 46">
            <a:extLst>
              <a:ext uri="{FF2B5EF4-FFF2-40B4-BE49-F238E27FC236}">
                <a16:creationId xmlns:a16="http://schemas.microsoft.com/office/drawing/2014/main" id="{2F353796-1633-4991-91E9-0DDC0C5F8959}"/>
              </a:ext>
            </a:extLst>
          </p:cNvPr>
          <p:cNvSpPr txBox="1"/>
          <p:nvPr/>
        </p:nvSpPr>
        <p:spPr>
          <a:xfrm>
            <a:off x="1713189" y="751612"/>
            <a:ext cx="6433258" cy="215444"/>
          </a:xfrm>
          <a:prstGeom prst="rect">
            <a:avLst/>
          </a:prstGeom>
          <a:solidFill>
            <a:schemeClr val="bg1"/>
          </a:solidFill>
        </p:spPr>
        <p:txBody>
          <a:bodyPr wrap="square" lIns="144000" rIns="144000" bIns="0" anchor="ctr">
            <a:spAutoFit/>
          </a:bodyPr>
          <a:lstStyle>
            <a:defPPr>
              <a:defRPr lang="fr-FR"/>
            </a:defPPr>
            <a:lvl1pPr algn="ctr">
              <a:defRPr sz="1100" b="1">
                <a:solidFill>
                  <a:srgbClr val="009DB0"/>
                </a:solidFill>
                <a:latin typeface="+mj-lt"/>
              </a:defRPr>
            </a:lvl1pPr>
          </a:lstStyle>
          <a:p>
            <a:r>
              <a:rPr lang="en-US" dirty="0"/>
              <a:t>Analysis of insurance companies and digital platforms potential collaboration  </a:t>
            </a:r>
          </a:p>
        </p:txBody>
      </p:sp>
      <p:cxnSp>
        <p:nvCxnSpPr>
          <p:cNvPr id="62" name="Connecteur droit 61">
            <a:extLst>
              <a:ext uri="{FF2B5EF4-FFF2-40B4-BE49-F238E27FC236}">
                <a16:creationId xmlns:a16="http://schemas.microsoft.com/office/drawing/2014/main" id="{AD4EF0DB-8192-4E09-B4A7-78454921EC41}"/>
              </a:ext>
            </a:extLst>
          </p:cNvPr>
          <p:cNvCxnSpPr>
            <a:cxnSpLocks/>
          </p:cNvCxnSpPr>
          <p:nvPr/>
        </p:nvCxnSpPr>
        <p:spPr>
          <a:xfrm>
            <a:off x="1746572" y="1389400"/>
            <a:ext cx="3291840"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64" name="Connecteur droit 63">
            <a:extLst>
              <a:ext uri="{FF2B5EF4-FFF2-40B4-BE49-F238E27FC236}">
                <a16:creationId xmlns:a16="http://schemas.microsoft.com/office/drawing/2014/main" id="{E5584EA8-2108-41D9-A5DA-6EEBC37C14AD}"/>
              </a:ext>
            </a:extLst>
          </p:cNvPr>
          <p:cNvCxnSpPr>
            <a:cxnSpLocks/>
          </p:cNvCxnSpPr>
          <p:nvPr/>
        </p:nvCxnSpPr>
        <p:spPr>
          <a:xfrm>
            <a:off x="5295845" y="1389400"/>
            <a:ext cx="3461405" cy="0"/>
          </a:xfrm>
          <a:prstGeom prst="line">
            <a:avLst/>
          </a:prstGeom>
          <a:ln>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sp>
        <p:nvSpPr>
          <p:cNvPr id="67" name="ZoneTexte 66">
            <a:extLst>
              <a:ext uri="{FF2B5EF4-FFF2-40B4-BE49-F238E27FC236}">
                <a16:creationId xmlns:a16="http://schemas.microsoft.com/office/drawing/2014/main" id="{50469B1F-7CD7-49B6-AC12-1AF7D67AA284}"/>
              </a:ext>
            </a:extLst>
          </p:cNvPr>
          <p:cNvSpPr txBox="1"/>
          <p:nvPr/>
        </p:nvSpPr>
        <p:spPr>
          <a:xfrm>
            <a:off x="154372" y="992898"/>
            <a:ext cx="1409984" cy="400110"/>
          </a:xfrm>
          <a:prstGeom prst="rect">
            <a:avLst/>
          </a:prstGeom>
          <a:noFill/>
        </p:spPr>
        <p:txBody>
          <a:bodyPr wrap="square" rtlCol="0">
            <a:spAutoFit/>
          </a:bodyPr>
          <a:lstStyle/>
          <a:p>
            <a:pPr algn="ctr"/>
            <a:r>
              <a:rPr lang="en-US" sz="1000" i="1" dirty="0"/>
              <a:t>Insurers’ key selection criteria</a:t>
            </a:r>
          </a:p>
        </p:txBody>
      </p:sp>
      <p:sp>
        <p:nvSpPr>
          <p:cNvPr id="69" name="ZoneTexte 68">
            <a:extLst>
              <a:ext uri="{FF2B5EF4-FFF2-40B4-BE49-F238E27FC236}">
                <a16:creationId xmlns:a16="http://schemas.microsoft.com/office/drawing/2014/main" id="{8CACD0F1-78C5-47DF-9B55-97782025F6F1}"/>
              </a:ext>
            </a:extLst>
          </p:cNvPr>
          <p:cNvSpPr txBox="1"/>
          <p:nvPr/>
        </p:nvSpPr>
        <p:spPr>
          <a:xfrm>
            <a:off x="8645464" y="1146787"/>
            <a:ext cx="1409984" cy="246221"/>
          </a:xfrm>
          <a:prstGeom prst="rect">
            <a:avLst/>
          </a:prstGeom>
          <a:noFill/>
        </p:spPr>
        <p:txBody>
          <a:bodyPr wrap="square" rtlCol="0">
            <a:spAutoFit/>
          </a:bodyPr>
          <a:lstStyle/>
          <a:p>
            <a:pPr algn="ctr"/>
            <a:r>
              <a:rPr lang="en-US" sz="1000" i="1" dirty="0"/>
              <a:t>Compatibility</a:t>
            </a:r>
          </a:p>
        </p:txBody>
      </p:sp>
      <p:sp>
        <p:nvSpPr>
          <p:cNvPr id="74" name="Signe de multiplication 73">
            <a:extLst>
              <a:ext uri="{FF2B5EF4-FFF2-40B4-BE49-F238E27FC236}">
                <a16:creationId xmlns:a16="http://schemas.microsoft.com/office/drawing/2014/main" id="{878D71E6-9162-44C2-B9C4-B3270F9F1662}"/>
              </a:ext>
            </a:extLst>
          </p:cNvPr>
          <p:cNvSpPr/>
          <p:nvPr/>
        </p:nvSpPr>
        <p:spPr>
          <a:xfrm>
            <a:off x="9159624" y="2472264"/>
            <a:ext cx="381663" cy="190831"/>
          </a:xfrm>
          <a:prstGeom prst="mathMultiply">
            <a:avLst/>
          </a:prstGeom>
          <a:solidFill>
            <a:schemeClr val="accent6">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Arial" panose="020B0604020202020204" pitchFamily="34" charset="0"/>
              <a:buChar char="•"/>
            </a:pPr>
            <a:endParaRPr lang="en-US" sz="1000" dirty="0">
              <a:solidFill>
                <a:schemeClr val="tx1"/>
              </a:solidFill>
            </a:endParaRPr>
          </a:p>
        </p:txBody>
      </p:sp>
      <p:sp>
        <p:nvSpPr>
          <p:cNvPr id="75" name="Signe de multiplication 74">
            <a:extLst>
              <a:ext uri="{FF2B5EF4-FFF2-40B4-BE49-F238E27FC236}">
                <a16:creationId xmlns:a16="http://schemas.microsoft.com/office/drawing/2014/main" id="{4F7820F8-458C-4E27-9B06-2683EAFC9132}"/>
              </a:ext>
            </a:extLst>
          </p:cNvPr>
          <p:cNvSpPr/>
          <p:nvPr/>
        </p:nvSpPr>
        <p:spPr>
          <a:xfrm>
            <a:off x="9159624" y="3508786"/>
            <a:ext cx="381663" cy="190831"/>
          </a:xfrm>
          <a:prstGeom prst="mathMultiply">
            <a:avLst/>
          </a:prstGeom>
          <a:solidFill>
            <a:schemeClr val="accent6">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Arial" panose="020B0604020202020204" pitchFamily="34" charset="0"/>
              <a:buChar char="•"/>
            </a:pPr>
            <a:endParaRPr lang="en-US" sz="1000" dirty="0">
              <a:solidFill>
                <a:schemeClr val="tx1"/>
              </a:solidFill>
            </a:endParaRPr>
          </a:p>
        </p:txBody>
      </p:sp>
      <p:sp>
        <p:nvSpPr>
          <p:cNvPr id="76" name="ZoneTexte 75">
            <a:extLst>
              <a:ext uri="{FF2B5EF4-FFF2-40B4-BE49-F238E27FC236}">
                <a16:creationId xmlns:a16="http://schemas.microsoft.com/office/drawing/2014/main" id="{7E569FB1-5338-4D77-B044-98449E372EA0}"/>
              </a:ext>
            </a:extLst>
          </p:cNvPr>
          <p:cNvSpPr txBox="1"/>
          <p:nvPr/>
        </p:nvSpPr>
        <p:spPr>
          <a:xfrm>
            <a:off x="5192202" y="6398748"/>
            <a:ext cx="3904090" cy="215444"/>
          </a:xfrm>
          <a:prstGeom prst="rect">
            <a:avLst/>
          </a:prstGeom>
          <a:noFill/>
        </p:spPr>
        <p:txBody>
          <a:bodyPr wrap="square" rtlCol="0">
            <a:spAutoFit/>
          </a:bodyPr>
          <a:lstStyle/>
          <a:p>
            <a:pPr algn="l"/>
            <a:r>
              <a:rPr lang="en-US" sz="800" i="1" dirty="0">
                <a:solidFill>
                  <a:schemeClr val="bg1"/>
                </a:solidFill>
              </a:rPr>
              <a:t>Sources: eleven research and analysis, expert calls</a:t>
            </a:r>
          </a:p>
        </p:txBody>
      </p:sp>
      <p:sp>
        <p:nvSpPr>
          <p:cNvPr id="36" name="Rectangle 35">
            <a:extLst>
              <a:ext uri="{FF2B5EF4-FFF2-40B4-BE49-F238E27FC236}">
                <a16:creationId xmlns:a16="http://schemas.microsoft.com/office/drawing/2014/main" id="{8C83F8F4-BA09-480F-A569-7FF0322E6749}"/>
              </a:ext>
            </a:extLst>
          </p:cNvPr>
          <p:cNvSpPr/>
          <p:nvPr/>
        </p:nvSpPr>
        <p:spPr>
          <a:xfrm>
            <a:off x="9034671" y="72798"/>
            <a:ext cx="684094" cy="450621"/>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Arial" panose="020B0604020202020204" pitchFamily="34" charset="0"/>
              <a:buChar char="•"/>
            </a:pPr>
            <a:endParaRPr lang="en-US" sz="1000" dirty="0">
              <a:solidFill>
                <a:schemeClr val="tx1"/>
              </a:solidFill>
            </a:endParaRPr>
          </a:p>
        </p:txBody>
      </p:sp>
      <p:sp>
        <p:nvSpPr>
          <p:cNvPr id="41" name="Rectangle 40">
            <a:extLst>
              <a:ext uri="{FF2B5EF4-FFF2-40B4-BE49-F238E27FC236}">
                <a16:creationId xmlns:a16="http://schemas.microsoft.com/office/drawing/2014/main" id="{C3BE5946-4EA9-4EBA-98B3-2E7B4346CC7B}"/>
              </a:ext>
            </a:extLst>
          </p:cNvPr>
          <p:cNvSpPr/>
          <p:nvPr/>
        </p:nvSpPr>
        <p:spPr>
          <a:xfrm>
            <a:off x="9112759" y="424396"/>
            <a:ext cx="568370" cy="63914"/>
          </a:xfrm>
          <a:prstGeom prst="rect">
            <a:avLst/>
          </a:prstGeom>
          <a:solidFill>
            <a:schemeClr val="accent5">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Arial" panose="020B0604020202020204" pitchFamily="34" charset="0"/>
              <a:buChar char="•"/>
            </a:pPr>
            <a:endParaRPr lang="en-US" sz="1000" dirty="0">
              <a:solidFill>
                <a:schemeClr val="accent5">
                  <a:lumMod val="20000"/>
                  <a:lumOff val="80000"/>
                </a:schemeClr>
              </a:solidFill>
            </a:endParaRPr>
          </a:p>
        </p:txBody>
      </p:sp>
      <p:sp>
        <p:nvSpPr>
          <p:cNvPr id="45" name="Rectangle 44">
            <a:extLst>
              <a:ext uri="{FF2B5EF4-FFF2-40B4-BE49-F238E27FC236}">
                <a16:creationId xmlns:a16="http://schemas.microsoft.com/office/drawing/2014/main" id="{FC7F3CBE-50A4-4309-934B-40D538D276D4}"/>
              </a:ext>
            </a:extLst>
          </p:cNvPr>
          <p:cNvSpPr/>
          <p:nvPr/>
        </p:nvSpPr>
        <p:spPr>
          <a:xfrm>
            <a:off x="9072308" y="182296"/>
            <a:ext cx="92661" cy="224680"/>
          </a:xfrm>
          <a:prstGeom prst="rect">
            <a:avLst/>
          </a:prstGeom>
          <a:solidFill>
            <a:schemeClr val="accent5">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endParaRPr lang="en-US" sz="1000" dirty="0">
              <a:solidFill>
                <a:schemeClr val="tx1"/>
              </a:solidFill>
            </a:endParaRPr>
          </a:p>
        </p:txBody>
      </p:sp>
      <p:sp>
        <p:nvSpPr>
          <p:cNvPr id="48" name="Rectangle 47">
            <a:extLst>
              <a:ext uri="{FF2B5EF4-FFF2-40B4-BE49-F238E27FC236}">
                <a16:creationId xmlns:a16="http://schemas.microsoft.com/office/drawing/2014/main" id="{C9DB6ADF-62CD-463C-9E75-FDF7C77CFBF9}"/>
              </a:ext>
            </a:extLst>
          </p:cNvPr>
          <p:cNvSpPr/>
          <p:nvPr/>
        </p:nvSpPr>
        <p:spPr>
          <a:xfrm>
            <a:off x="9112759" y="107907"/>
            <a:ext cx="568370" cy="63914"/>
          </a:xfrm>
          <a:prstGeom prst="rect">
            <a:avLst/>
          </a:prstGeom>
          <a:solidFill>
            <a:schemeClr val="accent5">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Arial" panose="020B0604020202020204" pitchFamily="34" charset="0"/>
              <a:buChar char="•"/>
            </a:pPr>
            <a:endParaRPr lang="en-US" sz="1000" dirty="0">
              <a:solidFill>
                <a:schemeClr val="accent5">
                  <a:lumMod val="20000"/>
                  <a:lumOff val="80000"/>
                </a:schemeClr>
              </a:solidFill>
            </a:endParaRPr>
          </a:p>
        </p:txBody>
      </p:sp>
      <p:sp>
        <p:nvSpPr>
          <p:cNvPr id="49" name="Rectangle 48">
            <a:extLst>
              <a:ext uri="{FF2B5EF4-FFF2-40B4-BE49-F238E27FC236}">
                <a16:creationId xmlns:a16="http://schemas.microsoft.com/office/drawing/2014/main" id="{1AE7A9CB-1EFB-49E9-9FE7-187AFF31426B}"/>
              </a:ext>
            </a:extLst>
          </p:cNvPr>
          <p:cNvSpPr/>
          <p:nvPr/>
        </p:nvSpPr>
        <p:spPr>
          <a:xfrm>
            <a:off x="9198317" y="212701"/>
            <a:ext cx="150670" cy="163871"/>
          </a:xfrm>
          <a:prstGeom prst="rect">
            <a:avLst/>
          </a:prstGeom>
          <a:solidFill>
            <a:schemeClr val="accent5">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endParaRPr lang="en-US" sz="1000" dirty="0">
              <a:solidFill>
                <a:schemeClr val="tx1"/>
              </a:solidFill>
            </a:endParaRPr>
          </a:p>
        </p:txBody>
      </p:sp>
      <p:sp>
        <p:nvSpPr>
          <p:cNvPr id="50" name="Rectangle 49">
            <a:extLst>
              <a:ext uri="{FF2B5EF4-FFF2-40B4-BE49-F238E27FC236}">
                <a16:creationId xmlns:a16="http://schemas.microsoft.com/office/drawing/2014/main" id="{5E014CA6-C9F2-4731-A89D-FBE8ED541A6F}"/>
              </a:ext>
            </a:extLst>
          </p:cNvPr>
          <p:cNvSpPr/>
          <p:nvPr/>
        </p:nvSpPr>
        <p:spPr>
          <a:xfrm>
            <a:off x="9382335" y="212700"/>
            <a:ext cx="298794" cy="163872"/>
          </a:xfrm>
          <a:prstGeom prst="rect">
            <a:avLst/>
          </a:prstGeom>
          <a:solidFill>
            <a:srgbClr val="DBEEF4"/>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endParaRPr lang="en-US" sz="1000" dirty="0">
              <a:solidFill>
                <a:schemeClr val="tx1"/>
              </a:solidFill>
            </a:endParaRPr>
          </a:p>
        </p:txBody>
      </p:sp>
      <p:sp>
        <p:nvSpPr>
          <p:cNvPr id="51" name="Rectangle 50">
            <a:extLst>
              <a:ext uri="{FF2B5EF4-FFF2-40B4-BE49-F238E27FC236}">
                <a16:creationId xmlns:a16="http://schemas.microsoft.com/office/drawing/2014/main" id="{1B69EFAE-FB0C-427E-924E-3C156D413FCD}"/>
              </a:ext>
            </a:extLst>
          </p:cNvPr>
          <p:cNvSpPr/>
          <p:nvPr/>
        </p:nvSpPr>
        <p:spPr>
          <a:xfrm>
            <a:off x="9405524" y="246921"/>
            <a:ext cx="120750" cy="95431"/>
          </a:xfrm>
          <a:prstGeom prst="rect">
            <a:avLst/>
          </a:prstGeom>
          <a:solidFill>
            <a:srgbClr val="4BACC6"/>
          </a:solidFill>
          <a:ln w="317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endParaRPr lang="en-US" sz="1000" dirty="0">
              <a:solidFill>
                <a:schemeClr val="tx1"/>
              </a:solidFill>
            </a:endParaRPr>
          </a:p>
        </p:txBody>
      </p:sp>
      <p:sp>
        <p:nvSpPr>
          <p:cNvPr id="52" name="Rectangle 51">
            <a:extLst>
              <a:ext uri="{FF2B5EF4-FFF2-40B4-BE49-F238E27FC236}">
                <a16:creationId xmlns:a16="http://schemas.microsoft.com/office/drawing/2014/main" id="{61B86BC1-C806-4252-B5F0-E2F5CBA35260}"/>
              </a:ext>
            </a:extLst>
          </p:cNvPr>
          <p:cNvSpPr/>
          <p:nvPr/>
        </p:nvSpPr>
        <p:spPr>
          <a:xfrm>
            <a:off x="9537190" y="246921"/>
            <a:ext cx="120750" cy="95431"/>
          </a:xfrm>
          <a:prstGeom prst="rect">
            <a:avLst/>
          </a:prstGeom>
          <a:solidFill>
            <a:schemeClr val="bg1">
              <a:lumMod val="95000"/>
            </a:schemeClr>
          </a:solidFill>
          <a:ln w="317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endParaRPr lang="en-US" sz="1000" dirty="0">
              <a:solidFill>
                <a:schemeClr val="tx1"/>
              </a:solidFill>
            </a:endParaRPr>
          </a:p>
        </p:txBody>
      </p:sp>
      <p:sp>
        <p:nvSpPr>
          <p:cNvPr id="53" name="ZoneTexte 99">
            <a:extLst>
              <a:ext uri="{FF2B5EF4-FFF2-40B4-BE49-F238E27FC236}">
                <a16:creationId xmlns:a16="http://schemas.microsoft.com/office/drawing/2014/main" id="{DC17EEC7-F210-49D9-8893-E87D82ACBC32}"/>
              </a:ext>
            </a:extLst>
          </p:cNvPr>
          <p:cNvSpPr txBox="1"/>
          <p:nvPr/>
        </p:nvSpPr>
        <p:spPr>
          <a:xfrm>
            <a:off x="8889682" y="586053"/>
            <a:ext cx="1016318" cy="169277"/>
          </a:xfrm>
          <a:prstGeom prst="rect">
            <a:avLst/>
          </a:prstGeom>
          <a:solidFill>
            <a:schemeClr val="bg1"/>
          </a:solidFill>
        </p:spPr>
        <p:txBody>
          <a:bodyPr wrap="square" lIns="144000" rIns="144000" bIns="0" anchor="ctr">
            <a:spAutoFit/>
          </a:bodyPr>
          <a:lstStyle>
            <a:defPPr>
              <a:defRPr lang="fr-FR"/>
            </a:defPPr>
            <a:lvl1pPr algn="ctr">
              <a:defRPr sz="1100" b="1">
                <a:solidFill>
                  <a:srgbClr val="009DB0"/>
                </a:solidFill>
                <a:latin typeface="+mj-lt"/>
              </a:defRPr>
            </a:lvl1p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800" i="1" u="none" strike="noStrike" cap="none" normalizeH="0" baseline="0" dirty="0">
                <a:ln>
                  <a:noFill/>
                </a:ln>
                <a:effectLst/>
                <a:latin typeface="+mj-lt"/>
              </a:rPr>
              <a:t>4. </a:t>
            </a:r>
            <a:r>
              <a:rPr lang="en-US" sz="800" i="1" dirty="0"/>
              <a:t>Risk #4</a:t>
            </a:r>
            <a:endParaRPr kumimoji="0" lang="en-US" sz="800" i="1" u="none" strike="noStrike" cap="none" normalizeH="0" baseline="0" dirty="0">
              <a:ln>
                <a:noFill/>
              </a:ln>
              <a:effectLst/>
              <a:latin typeface="+mj-lt"/>
            </a:endParaRPr>
          </a:p>
        </p:txBody>
      </p:sp>
      <p:sp>
        <p:nvSpPr>
          <p:cNvPr id="55" name="Signe de multiplication 54">
            <a:extLst>
              <a:ext uri="{FF2B5EF4-FFF2-40B4-BE49-F238E27FC236}">
                <a16:creationId xmlns:a16="http://schemas.microsoft.com/office/drawing/2014/main" id="{EC3F5A66-E68B-43A0-93DB-3B430BCA31D5}"/>
              </a:ext>
            </a:extLst>
          </p:cNvPr>
          <p:cNvSpPr/>
          <p:nvPr/>
        </p:nvSpPr>
        <p:spPr>
          <a:xfrm>
            <a:off x="9159624" y="4385439"/>
            <a:ext cx="381663" cy="190831"/>
          </a:xfrm>
          <a:prstGeom prst="mathMultiply">
            <a:avLst/>
          </a:prstGeom>
          <a:solidFill>
            <a:schemeClr val="accent6">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Arial" panose="020B0604020202020204" pitchFamily="34" charset="0"/>
              <a:buChar char="•"/>
            </a:pPr>
            <a:endParaRPr lang="en-US" sz="1000" dirty="0">
              <a:solidFill>
                <a:schemeClr val="tx1"/>
              </a:solidFill>
            </a:endParaRPr>
          </a:p>
        </p:txBody>
      </p:sp>
      <p:sp>
        <p:nvSpPr>
          <p:cNvPr id="56" name="Rectangle : coins arrondis 55">
            <a:extLst>
              <a:ext uri="{FF2B5EF4-FFF2-40B4-BE49-F238E27FC236}">
                <a16:creationId xmlns:a16="http://schemas.microsoft.com/office/drawing/2014/main" id="{A0A342E7-603A-4DC0-8BAA-F02E91E5BAFF}"/>
              </a:ext>
            </a:extLst>
          </p:cNvPr>
          <p:cNvSpPr/>
          <p:nvPr/>
        </p:nvSpPr>
        <p:spPr>
          <a:xfrm>
            <a:off x="227919" y="1591913"/>
            <a:ext cx="1262891" cy="707886"/>
          </a:xfrm>
          <a:prstGeom prst="rect">
            <a:avLst/>
          </a:prstGeom>
          <a:solidFill>
            <a:schemeClr val="accent5"/>
          </a:solidFill>
          <a:ln w="127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solidFill>
              </a:rPr>
              <a:t>Ability to resolve the loss quickly</a:t>
            </a:r>
          </a:p>
        </p:txBody>
      </p:sp>
      <p:sp>
        <p:nvSpPr>
          <p:cNvPr id="57" name="ZoneTexte 56">
            <a:extLst>
              <a:ext uri="{FF2B5EF4-FFF2-40B4-BE49-F238E27FC236}">
                <a16:creationId xmlns:a16="http://schemas.microsoft.com/office/drawing/2014/main" id="{FCC17861-B572-44BC-8BFD-408331CF20AB}"/>
              </a:ext>
            </a:extLst>
          </p:cNvPr>
          <p:cNvSpPr txBox="1"/>
          <p:nvPr/>
        </p:nvSpPr>
        <p:spPr>
          <a:xfrm>
            <a:off x="1638359" y="1618699"/>
            <a:ext cx="3463662" cy="400110"/>
          </a:xfrm>
          <a:prstGeom prst="rect">
            <a:avLst/>
          </a:prstGeom>
          <a:noFill/>
        </p:spPr>
        <p:txBody>
          <a:bodyPr wrap="square" rtlCol="0">
            <a:spAutoFit/>
          </a:bodyPr>
          <a:lstStyle/>
          <a:p>
            <a:pPr marL="171450" indent="-171450" algn="l">
              <a:buFont typeface="Arial" panose="020B0604020202020204" pitchFamily="34" charset="0"/>
              <a:buChar char="•"/>
            </a:pPr>
            <a:r>
              <a:rPr lang="en-US" sz="1000" dirty="0"/>
              <a:t>Importance to </a:t>
            </a:r>
            <a:r>
              <a:rPr lang="en-US" sz="1000" dirty="0">
                <a:solidFill>
                  <a:schemeClr val="accent5">
                    <a:lumMod val="75000"/>
                  </a:schemeClr>
                </a:solidFill>
              </a:rPr>
              <a:t>react very quickly </a:t>
            </a:r>
            <a:r>
              <a:rPr lang="en-US" sz="1000" dirty="0"/>
              <a:t>in the event of a loss </a:t>
            </a:r>
          </a:p>
        </p:txBody>
      </p:sp>
      <p:sp>
        <p:nvSpPr>
          <p:cNvPr id="58" name="ZoneTexte 57">
            <a:extLst>
              <a:ext uri="{FF2B5EF4-FFF2-40B4-BE49-F238E27FC236}">
                <a16:creationId xmlns:a16="http://schemas.microsoft.com/office/drawing/2014/main" id="{B7E2878B-58C4-44AD-B210-B9058F3C47A8}"/>
              </a:ext>
            </a:extLst>
          </p:cNvPr>
          <p:cNvSpPr txBox="1"/>
          <p:nvPr/>
        </p:nvSpPr>
        <p:spPr>
          <a:xfrm>
            <a:off x="5228406" y="1618699"/>
            <a:ext cx="3548018" cy="707886"/>
          </a:xfrm>
          <a:prstGeom prst="rect">
            <a:avLst/>
          </a:prstGeom>
          <a:noFill/>
        </p:spPr>
        <p:txBody>
          <a:bodyPr wrap="square" rtlCol="0">
            <a:spAutoFit/>
          </a:bodyPr>
          <a:lstStyle/>
          <a:p>
            <a:pPr marL="171450" indent="-171450" algn="l">
              <a:buFont typeface="Arial" panose="020B0604020202020204" pitchFamily="34" charset="0"/>
              <a:buChar char="•"/>
            </a:pPr>
            <a:r>
              <a:rPr lang="en-US" sz="1000" dirty="0">
                <a:solidFill>
                  <a:schemeClr val="accent5">
                    <a:lumMod val="75000"/>
                  </a:schemeClr>
                </a:solidFill>
              </a:rPr>
              <a:t>Value proposition </a:t>
            </a:r>
            <a:r>
              <a:rPr lang="en-US" sz="1000" dirty="0"/>
              <a:t>relies on </a:t>
            </a:r>
            <a:r>
              <a:rPr lang="en-US" sz="1000" dirty="0">
                <a:solidFill>
                  <a:schemeClr val="accent5">
                    <a:lumMod val="75000"/>
                  </a:schemeClr>
                </a:solidFill>
              </a:rPr>
              <a:t>easing the matching </a:t>
            </a:r>
            <a:r>
              <a:rPr lang="en-US" sz="1000" dirty="0"/>
              <a:t>with service providers</a:t>
            </a:r>
          </a:p>
          <a:p>
            <a:pPr marL="171450" indent="-171450" algn="l">
              <a:buFont typeface="Arial" panose="020B0604020202020204" pitchFamily="34" charset="0"/>
              <a:buChar char="•"/>
            </a:pPr>
            <a:r>
              <a:rPr lang="en-US" sz="1000" dirty="0"/>
              <a:t>Suffer from the same shortage of craftsmen workforce</a:t>
            </a:r>
          </a:p>
        </p:txBody>
      </p:sp>
      <p:pic>
        <p:nvPicPr>
          <p:cNvPr id="59" name="Graphique 58">
            <a:extLst>
              <a:ext uri="{FF2B5EF4-FFF2-40B4-BE49-F238E27FC236}">
                <a16:creationId xmlns:a16="http://schemas.microsoft.com/office/drawing/2014/main" id="{4A5A5546-35BC-4A68-8F8E-BC535C0E518B}"/>
              </a:ext>
            </a:extLst>
          </p:cNvPr>
          <p:cNvPicPr>
            <a:picLocks noChangeAspect="1"/>
          </p:cNvPicPr>
          <p:nvPr/>
        </p:nvPicPr>
        <p:blipFill rotWithShape="1">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b="17665"/>
          <a:stretch/>
        </p:blipFill>
        <p:spPr>
          <a:xfrm>
            <a:off x="9408680" y="1752004"/>
            <a:ext cx="235187" cy="232021"/>
          </a:xfrm>
          <a:prstGeom prst="rect">
            <a:avLst/>
          </a:prstGeom>
        </p:spPr>
      </p:pic>
      <p:sp>
        <p:nvSpPr>
          <p:cNvPr id="60" name="Signe de multiplication 59">
            <a:extLst>
              <a:ext uri="{FF2B5EF4-FFF2-40B4-BE49-F238E27FC236}">
                <a16:creationId xmlns:a16="http://schemas.microsoft.com/office/drawing/2014/main" id="{8C322FD7-EE8D-43A1-8A57-CB95167019D5}"/>
              </a:ext>
            </a:extLst>
          </p:cNvPr>
          <p:cNvSpPr/>
          <p:nvPr/>
        </p:nvSpPr>
        <p:spPr>
          <a:xfrm>
            <a:off x="8968792" y="1803185"/>
            <a:ext cx="381663" cy="190831"/>
          </a:xfrm>
          <a:prstGeom prst="mathMultiply">
            <a:avLst/>
          </a:prstGeom>
          <a:solidFill>
            <a:schemeClr val="accent6">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Arial" panose="020B0604020202020204" pitchFamily="34" charset="0"/>
              <a:buChar char="•"/>
            </a:pPr>
            <a:endParaRPr lang="en-US" sz="1000" dirty="0">
              <a:solidFill>
                <a:schemeClr val="tx1"/>
              </a:solidFill>
            </a:endParaRPr>
          </a:p>
        </p:txBody>
      </p:sp>
    </p:spTree>
    <p:extLst>
      <p:ext uri="{BB962C8B-B14F-4D97-AF65-F5344CB8AC3E}">
        <p14:creationId xmlns:p14="http://schemas.microsoft.com/office/powerpoint/2010/main" val="310891381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Objet 12" hidden="1">
            <a:extLst>
              <a:ext uri="{FF2B5EF4-FFF2-40B4-BE49-F238E27FC236}">
                <a16:creationId xmlns:a16="http://schemas.microsoft.com/office/drawing/2014/main" id="{D5282E07-8E0F-44F4-BAB3-480BECA549C1}"/>
              </a:ext>
            </a:extLst>
          </p:cNvPr>
          <p:cNvGraphicFramePr>
            <a:graphicFrameLocks noChangeAspect="1"/>
          </p:cNvGraphicFramePr>
          <p:nvPr>
            <p:custDataLst>
              <p:tags r:id="rId1"/>
            </p:custDataLst>
            <p:extLst>
              <p:ext uri="{D42A27DB-BD31-4B8C-83A1-F6EECF244321}">
                <p14:modId xmlns:p14="http://schemas.microsoft.com/office/powerpoint/2010/main" val="126787449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15" imgH="416" progId="TCLayout.ActiveDocument.1">
                  <p:embed/>
                </p:oleObj>
              </mc:Choice>
              <mc:Fallback>
                <p:oleObj name="think-cell Slide" r:id="rId3" imgW="415" imgH="416" progId="TCLayout.ActiveDocument.1">
                  <p:embed/>
                  <p:pic>
                    <p:nvPicPr>
                      <p:cNvPr id="13" name="Objet 12" hidden="1">
                        <a:extLst>
                          <a:ext uri="{FF2B5EF4-FFF2-40B4-BE49-F238E27FC236}">
                            <a16:creationId xmlns:a16="http://schemas.microsoft.com/office/drawing/2014/main" id="{D5282E07-8E0F-44F4-BAB3-480BECA549C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3" name="Flèche : pentagone 2">
            <a:extLst>
              <a:ext uri="{FF2B5EF4-FFF2-40B4-BE49-F238E27FC236}">
                <a16:creationId xmlns:a16="http://schemas.microsoft.com/office/drawing/2014/main" id="{BF7EC08C-D333-4AEB-BF4D-1846F2A4EA5F}"/>
              </a:ext>
            </a:extLst>
          </p:cNvPr>
          <p:cNvSpPr/>
          <p:nvPr/>
        </p:nvSpPr>
        <p:spPr>
          <a:xfrm>
            <a:off x="783164" y="1428664"/>
            <a:ext cx="2376000" cy="432575"/>
          </a:xfrm>
          <a:prstGeom prst="homePlate">
            <a:avLst>
              <a:gd name="adj" fmla="val 11871"/>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800" dirty="0"/>
              <a:t>Client support and damage assessment</a:t>
            </a:r>
          </a:p>
        </p:txBody>
      </p:sp>
      <p:sp>
        <p:nvSpPr>
          <p:cNvPr id="4" name="Flèche : chevron 3">
            <a:extLst>
              <a:ext uri="{FF2B5EF4-FFF2-40B4-BE49-F238E27FC236}">
                <a16:creationId xmlns:a16="http://schemas.microsoft.com/office/drawing/2014/main" id="{F56E6202-8C73-436F-ABC3-79B9E1D041C9}"/>
              </a:ext>
            </a:extLst>
          </p:cNvPr>
          <p:cNvSpPr/>
          <p:nvPr/>
        </p:nvSpPr>
        <p:spPr>
          <a:xfrm>
            <a:off x="3229721" y="1420563"/>
            <a:ext cx="2376000" cy="432575"/>
          </a:xfrm>
          <a:prstGeom prst="chevron">
            <a:avLst>
              <a:gd name="adj" fmla="val 10781"/>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800" dirty="0"/>
              <a:t>Repair</a:t>
            </a:r>
          </a:p>
        </p:txBody>
      </p:sp>
      <p:sp>
        <p:nvSpPr>
          <p:cNvPr id="61" name="Flèche : chevron 3">
            <a:extLst>
              <a:ext uri="{FF2B5EF4-FFF2-40B4-BE49-F238E27FC236}">
                <a16:creationId xmlns:a16="http://schemas.microsoft.com/office/drawing/2014/main" id="{429B4092-7068-4B9D-A454-B1CB8E51857A}"/>
              </a:ext>
            </a:extLst>
          </p:cNvPr>
          <p:cNvSpPr/>
          <p:nvPr/>
        </p:nvSpPr>
        <p:spPr>
          <a:xfrm>
            <a:off x="5676278" y="1420432"/>
            <a:ext cx="2376000" cy="432575"/>
          </a:xfrm>
          <a:prstGeom prst="chevron">
            <a:avLst>
              <a:gd name="adj" fmla="val 10781"/>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800" dirty="0"/>
              <a:t>Validation of repair</a:t>
            </a:r>
          </a:p>
        </p:txBody>
      </p:sp>
      <p:sp>
        <p:nvSpPr>
          <p:cNvPr id="31" name="Flèche : pentagone 2">
            <a:extLst>
              <a:ext uri="{FF2B5EF4-FFF2-40B4-BE49-F238E27FC236}">
                <a16:creationId xmlns:a16="http://schemas.microsoft.com/office/drawing/2014/main" id="{6833583F-9417-4D83-8D65-EB5BC3514609}"/>
              </a:ext>
            </a:extLst>
          </p:cNvPr>
          <p:cNvSpPr/>
          <p:nvPr/>
        </p:nvSpPr>
        <p:spPr>
          <a:xfrm>
            <a:off x="783382" y="1892721"/>
            <a:ext cx="792000" cy="432574"/>
          </a:xfrm>
          <a:prstGeom prst="homePlate">
            <a:avLst>
              <a:gd name="adj" fmla="val 20452"/>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800" dirty="0">
                <a:solidFill>
                  <a:schemeClr val="tx1"/>
                </a:solidFill>
              </a:rPr>
              <a:t>Case creation</a:t>
            </a:r>
          </a:p>
        </p:txBody>
      </p:sp>
      <p:sp>
        <p:nvSpPr>
          <p:cNvPr id="62" name="Flèche : chevron 3">
            <a:extLst>
              <a:ext uri="{FF2B5EF4-FFF2-40B4-BE49-F238E27FC236}">
                <a16:creationId xmlns:a16="http://schemas.microsoft.com/office/drawing/2014/main" id="{C3BC7508-A876-408E-9AA5-D060235200CF}"/>
              </a:ext>
            </a:extLst>
          </p:cNvPr>
          <p:cNvSpPr/>
          <p:nvPr/>
        </p:nvSpPr>
        <p:spPr>
          <a:xfrm>
            <a:off x="1575273" y="1892721"/>
            <a:ext cx="792000" cy="432575"/>
          </a:xfrm>
          <a:prstGeom prst="chevron">
            <a:avLst>
              <a:gd name="adj" fmla="val 19873"/>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800" dirty="0">
                <a:solidFill>
                  <a:schemeClr val="tx1"/>
                </a:solidFill>
              </a:rPr>
              <a:t>Contact with client</a:t>
            </a:r>
          </a:p>
        </p:txBody>
      </p:sp>
      <p:sp>
        <p:nvSpPr>
          <p:cNvPr id="63" name="Flèche : chevron 3">
            <a:extLst>
              <a:ext uri="{FF2B5EF4-FFF2-40B4-BE49-F238E27FC236}">
                <a16:creationId xmlns:a16="http://schemas.microsoft.com/office/drawing/2014/main" id="{154F5C8D-107C-461F-8E2E-5C0572ACEA23}"/>
              </a:ext>
            </a:extLst>
          </p:cNvPr>
          <p:cNvSpPr/>
          <p:nvPr/>
        </p:nvSpPr>
        <p:spPr>
          <a:xfrm>
            <a:off x="2367164" y="1892721"/>
            <a:ext cx="787079" cy="432575"/>
          </a:xfrm>
          <a:prstGeom prst="chevron">
            <a:avLst>
              <a:gd name="adj" fmla="val 19873"/>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800" dirty="0">
                <a:solidFill>
                  <a:schemeClr val="tx1"/>
                </a:solidFill>
              </a:rPr>
              <a:t>Quotation manage-</a:t>
            </a:r>
            <a:r>
              <a:rPr lang="en-US" sz="800" dirty="0" err="1">
                <a:solidFill>
                  <a:schemeClr val="tx1"/>
                </a:solidFill>
              </a:rPr>
              <a:t>ment</a:t>
            </a:r>
            <a:endParaRPr lang="en-US" sz="800" dirty="0">
              <a:solidFill>
                <a:schemeClr val="tx1"/>
              </a:solidFill>
            </a:endParaRPr>
          </a:p>
        </p:txBody>
      </p:sp>
      <p:sp>
        <p:nvSpPr>
          <p:cNvPr id="65" name="Flèche : chevron 3">
            <a:extLst>
              <a:ext uri="{FF2B5EF4-FFF2-40B4-BE49-F238E27FC236}">
                <a16:creationId xmlns:a16="http://schemas.microsoft.com/office/drawing/2014/main" id="{DAEC1D80-2DE8-42A1-B27A-ED68DD00D80A}"/>
              </a:ext>
            </a:extLst>
          </p:cNvPr>
          <p:cNvSpPr/>
          <p:nvPr/>
        </p:nvSpPr>
        <p:spPr>
          <a:xfrm>
            <a:off x="4026105" y="1892721"/>
            <a:ext cx="792000" cy="432575"/>
          </a:xfrm>
          <a:prstGeom prst="chevron">
            <a:avLst>
              <a:gd name="adj" fmla="val 19873"/>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800" dirty="0">
                <a:solidFill>
                  <a:schemeClr val="tx1"/>
                </a:solidFill>
              </a:rPr>
              <a:t>Repair</a:t>
            </a:r>
          </a:p>
        </p:txBody>
      </p:sp>
      <p:sp>
        <p:nvSpPr>
          <p:cNvPr id="66" name="Flèche : chevron 3">
            <a:extLst>
              <a:ext uri="{FF2B5EF4-FFF2-40B4-BE49-F238E27FC236}">
                <a16:creationId xmlns:a16="http://schemas.microsoft.com/office/drawing/2014/main" id="{549CB0F9-0921-4F83-8BE1-33B1376C70AD}"/>
              </a:ext>
            </a:extLst>
          </p:cNvPr>
          <p:cNvSpPr/>
          <p:nvPr/>
        </p:nvSpPr>
        <p:spPr>
          <a:xfrm>
            <a:off x="4817996" y="1892721"/>
            <a:ext cx="792000" cy="432575"/>
          </a:xfrm>
          <a:prstGeom prst="chevron">
            <a:avLst>
              <a:gd name="adj" fmla="val 19873"/>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800" dirty="0">
                <a:solidFill>
                  <a:schemeClr val="tx1"/>
                </a:solidFill>
              </a:rPr>
              <a:t>Payment handling</a:t>
            </a:r>
          </a:p>
        </p:txBody>
      </p:sp>
      <p:sp>
        <p:nvSpPr>
          <p:cNvPr id="68" name="Flèche : chevron 3">
            <a:extLst>
              <a:ext uri="{FF2B5EF4-FFF2-40B4-BE49-F238E27FC236}">
                <a16:creationId xmlns:a16="http://schemas.microsoft.com/office/drawing/2014/main" id="{BC6C384D-6D48-4F72-9CCC-A3090247DEF3}"/>
              </a:ext>
            </a:extLst>
          </p:cNvPr>
          <p:cNvSpPr/>
          <p:nvPr/>
        </p:nvSpPr>
        <p:spPr>
          <a:xfrm>
            <a:off x="6470176" y="1892720"/>
            <a:ext cx="792000" cy="432575"/>
          </a:xfrm>
          <a:prstGeom prst="chevron">
            <a:avLst>
              <a:gd name="adj" fmla="val 19873"/>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800" dirty="0">
                <a:solidFill>
                  <a:schemeClr val="tx1"/>
                </a:solidFill>
              </a:rPr>
              <a:t>Quality control</a:t>
            </a:r>
          </a:p>
        </p:txBody>
      </p:sp>
      <p:sp>
        <p:nvSpPr>
          <p:cNvPr id="69" name="Flèche : chevron 3">
            <a:extLst>
              <a:ext uri="{FF2B5EF4-FFF2-40B4-BE49-F238E27FC236}">
                <a16:creationId xmlns:a16="http://schemas.microsoft.com/office/drawing/2014/main" id="{3D97D249-03E2-45B9-9843-9C134F3CD172}"/>
              </a:ext>
            </a:extLst>
          </p:cNvPr>
          <p:cNvSpPr/>
          <p:nvPr/>
        </p:nvSpPr>
        <p:spPr>
          <a:xfrm>
            <a:off x="7262121" y="1892721"/>
            <a:ext cx="792000" cy="432575"/>
          </a:xfrm>
          <a:prstGeom prst="chevron">
            <a:avLst>
              <a:gd name="adj" fmla="val 19873"/>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800" dirty="0">
                <a:solidFill>
                  <a:schemeClr val="tx1"/>
                </a:solidFill>
              </a:rPr>
              <a:t>Client satisfaction</a:t>
            </a:r>
          </a:p>
        </p:txBody>
      </p:sp>
      <p:sp>
        <p:nvSpPr>
          <p:cNvPr id="70" name="Flèche : chevron 3">
            <a:extLst>
              <a:ext uri="{FF2B5EF4-FFF2-40B4-BE49-F238E27FC236}">
                <a16:creationId xmlns:a16="http://schemas.microsoft.com/office/drawing/2014/main" id="{ED1757FD-82F7-4472-914B-403DC08243D6}"/>
              </a:ext>
            </a:extLst>
          </p:cNvPr>
          <p:cNvSpPr/>
          <p:nvPr/>
        </p:nvSpPr>
        <p:spPr>
          <a:xfrm>
            <a:off x="5678149" y="1892720"/>
            <a:ext cx="792000" cy="432575"/>
          </a:xfrm>
          <a:prstGeom prst="chevron">
            <a:avLst>
              <a:gd name="adj" fmla="val 19873"/>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800" dirty="0">
                <a:solidFill>
                  <a:schemeClr val="tx1"/>
                </a:solidFill>
              </a:rPr>
              <a:t>Validation of repair</a:t>
            </a:r>
          </a:p>
        </p:txBody>
      </p:sp>
      <p:sp>
        <p:nvSpPr>
          <p:cNvPr id="71" name="Flèche : chevron 3">
            <a:extLst>
              <a:ext uri="{FF2B5EF4-FFF2-40B4-BE49-F238E27FC236}">
                <a16:creationId xmlns:a16="http://schemas.microsoft.com/office/drawing/2014/main" id="{97222C63-D3F5-4F71-B21E-5ADF2F49728A}"/>
              </a:ext>
            </a:extLst>
          </p:cNvPr>
          <p:cNvSpPr/>
          <p:nvPr/>
        </p:nvSpPr>
        <p:spPr>
          <a:xfrm>
            <a:off x="3228762" y="1892721"/>
            <a:ext cx="792000" cy="432575"/>
          </a:xfrm>
          <a:prstGeom prst="chevron">
            <a:avLst>
              <a:gd name="adj" fmla="val 19873"/>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800" dirty="0">
                <a:solidFill>
                  <a:schemeClr val="tx1"/>
                </a:solidFill>
              </a:rPr>
              <a:t>Selection of craftsman</a:t>
            </a:r>
          </a:p>
        </p:txBody>
      </p:sp>
      <p:sp>
        <p:nvSpPr>
          <p:cNvPr id="74" name="Flèche : pentagone 2">
            <a:extLst>
              <a:ext uri="{FF2B5EF4-FFF2-40B4-BE49-F238E27FC236}">
                <a16:creationId xmlns:a16="http://schemas.microsoft.com/office/drawing/2014/main" id="{07A4452F-EC98-4B4B-AF01-D6E89D1240D3}"/>
              </a:ext>
            </a:extLst>
          </p:cNvPr>
          <p:cNvSpPr/>
          <p:nvPr/>
        </p:nvSpPr>
        <p:spPr>
          <a:xfrm>
            <a:off x="783164" y="1183048"/>
            <a:ext cx="7276910" cy="197111"/>
          </a:xfrm>
          <a:prstGeom prst="homePlate">
            <a:avLst>
              <a:gd name="adj" fmla="val 11871"/>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sz="800" dirty="0"/>
              <a:t>REN Service</a:t>
            </a:r>
          </a:p>
        </p:txBody>
      </p:sp>
      <p:sp>
        <p:nvSpPr>
          <p:cNvPr id="90" name="Flèche : pentagone 2">
            <a:extLst>
              <a:ext uri="{FF2B5EF4-FFF2-40B4-BE49-F238E27FC236}">
                <a16:creationId xmlns:a16="http://schemas.microsoft.com/office/drawing/2014/main" id="{41881290-9A30-4E7A-9BC1-876CB1F8A385}"/>
              </a:ext>
            </a:extLst>
          </p:cNvPr>
          <p:cNvSpPr/>
          <p:nvPr/>
        </p:nvSpPr>
        <p:spPr>
          <a:xfrm>
            <a:off x="782412" y="2430005"/>
            <a:ext cx="792000" cy="217850"/>
          </a:xfrm>
          <a:prstGeom prst="homePlate">
            <a:avLst>
              <a:gd name="adj" fmla="val 20452"/>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en-US" sz="800" dirty="0"/>
          </a:p>
        </p:txBody>
      </p:sp>
      <p:sp>
        <p:nvSpPr>
          <p:cNvPr id="91" name="Flèche : chevron 3">
            <a:extLst>
              <a:ext uri="{FF2B5EF4-FFF2-40B4-BE49-F238E27FC236}">
                <a16:creationId xmlns:a16="http://schemas.microsoft.com/office/drawing/2014/main" id="{B12DC479-034F-454F-AAA8-8EF5CFD02807}"/>
              </a:ext>
            </a:extLst>
          </p:cNvPr>
          <p:cNvSpPr/>
          <p:nvPr/>
        </p:nvSpPr>
        <p:spPr>
          <a:xfrm>
            <a:off x="1574303" y="2430005"/>
            <a:ext cx="792000" cy="217851"/>
          </a:xfrm>
          <a:prstGeom prst="chevron">
            <a:avLst>
              <a:gd name="adj" fmla="val 19873"/>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en-US" sz="800" dirty="0"/>
          </a:p>
        </p:txBody>
      </p:sp>
      <p:sp>
        <p:nvSpPr>
          <p:cNvPr id="92" name="Flèche : chevron 3">
            <a:extLst>
              <a:ext uri="{FF2B5EF4-FFF2-40B4-BE49-F238E27FC236}">
                <a16:creationId xmlns:a16="http://schemas.microsoft.com/office/drawing/2014/main" id="{76A58873-F028-44AD-B036-6014AFE98DAC}"/>
              </a:ext>
            </a:extLst>
          </p:cNvPr>
          <p:cNvSpPr/>
          <p:nvPr/>
        </p:nvSpPr>
        <p:spPr>
          <a:xfrm>
            <a:off x="2366194" y="2430005"/>
            <a:ext cx="792000" cy="217851"/>
          </a:xfrm>
          <a:prstGeom prst="chevron">
            <a:avLst>
              <a:gd name="adj" fmla="val 19873"/>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en-US" sz="800" dirty="0"/>
          </a:p>
        </p:txBody>
      </p:sp>
      <p:sp>
        <p:nvSpPr>
          <p:cNvPr id="93" name="Rectangle 92">
            <a:extLst>
              <a:ext uri="{FF2B5EF4-FFF2-40B4-BE49-F238E27FC236}">
                <a16:creationId xmlns:a16="http://schemas.microsoft.com/office/drawing/2014/main" id="{3B9743A1-5ED2-4F4C-BB6D-275074013264}"/>
              </a:ext>
            </a:extLst>
          </p:cNvPr>
          <p:cNvSpPr/>
          <p:nvPr/>
        </p:nvSpPr>
        <p:spPr>
          <a:xfrm>
            <a:off x="782412" y="2688128"/>
            <a:ext cx="2375782" cy="648618"/>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54000" tIns="18000" rIns="54000" bIns="18000" rtlCol="0" anchor="t"/>
          <a:lstStyle/>
          <a:p>
            <a:pPr marL="171450" indent="-171450" algn="l">
              <a:spcAft>
                <a:spcPts val="200"/>
              </a:spcAft>
              <a:buFont typeface="Arial" panose="020B0604020202020204" pitchFamily="34" charset="0"/>
              <a:buChar char="•"/>
            </a:pPr>
            <a:r>
              <a:rPr lang="en-US" sz="800" dirty="0">
                <a:solidFill>
                  <a:schemeClr val="tx1"/>
                </a:solidFill>
              </a:rPr>
              <a:t>No interface with insurance companies</a:t>
            </a:r>
          </a:p>
          <a:p>
            <a:pPr marL="171450" indent="-171450" algn="l">
              <a:spcAft>
                <a:spcPts val="200"/>
              </a:spcAft>
              <a:buFont typeface="Arial" panose="020B0604020202020204" pitchFamily="34" charset="0"/>
              <a:buChar char="•"/>
            </a:pPr>
            <a:r>
              <a:rPr lang="en-US" sz="800" dirty="0">
                <a:solidFill>
                  <a:schemeClr val="tx1"/>
                </a:solidFill>
              </a:rPr>
              <a:t>Quotation design from client description of damage</a:t>
            </a:r>
          </a:p>
        </p:txBody>
      </p:sp>
      <p:sp>
        <p:nvSpPr>
          <p:cNvPr id="96" name="Rectangle 95">
            <a:extLst>
              <a:ext uri="{FF2B5EF4-FFF2-40B4-BE49-F238E27FC236}">
                <a16:creationId xmlns:a16="http://schemas.microsoft.com/office/drawing/2014/main" id="{D2C43358-406F-4E70-BACB-F67E0A6CC3F2}"/>
              </a:ext>
            </a:extLst>
          </p:cNvPr>
          <p:cNvSpPr/>
          <p:nvPr/>
        </p:nvSpPr>
        <p:spPr>
          <a:xfrm>
            <a:off x="3226629" y="2687987"/>
            <a:ext cx="2383367" cy="648618"/>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54000" tIns="18000" rIns="54000" bIns="18000" rtlCol="0" anchor="t"/>
          <a:lstStyle/>
          <a:p>
            <a:pPr marL="171450" indent="-171450">
              <a:spcAft>
                <a:spcPts val="200"/>
              </a:spcAft>
              <a:buFont typeface="Arial" panose="020B0604020202020204" pitchFamily="34" charset="0"/>
              <a:buChar char="•"/>
            </a:pPr>
            <a:r>
              <a:rPr lang="en-US" sz="800" dirty="0">
                <a:solidFill>
                  <a:schemeClr val="tx1"/>
                </a:solidFill>
              </a:rPr>
              <a:t>Craftsman selection is done by client</a:t>
            </a:r>
          </a:p>
          <a:p>
            <a:pPr marL="171450" indent="-171450">
              <a:spcAft>
                <a:spcPts val="200"/>
              </a:spcAft>
              <a:buFont typeface="Arial" panose="020B0604020202020204" pitchFamily="34" charset="0"/>
              <a:buChar char="•"/>
            </a:pPr>
            <a:r>
              <a:rPr lang="en-US" sz="800" dirty="0">
                <a:solidFill>
                  <a:schemeClr val="tx1"/>
                </a:solidFill>
              </a:rPr>
              <a:t>Repair is performed without supervision from the platform</a:t>
            </a:r>
          </a:p>
          <a:p>
            <a:pPr marL="171450" indent="-171450">
              <a:spcAft>
                <a:spcPts val="200"/>
              </a:spcAft>
              <a:buFont typeface="Arial" panose="020B0604020202020204" pitchFamily="34" charset="0"/>
              <a:buChar char="•"/>
            </a:pPr>
            <a:r>
              <a:rPr lang="en-US" sz="800" dirty="0">
                <a:solidFill>
                  <a:schemeClr val="tx1"/>
                </a:solidFill>
              </a:rPr>
              <a:t>Payment management is sometimes supported by platform </a:t>
            </a:r>
          </a:p>
        </p:txBody>
      </p:sp>
      <p:sp>
        <p:nvSpPr>
          <p:cNvPr id="101" name="Rectangle 100">
            <a:extLst>
              <a:ext uri="{FF2B5EF4-FFF2-40B4-BE49-F238E27FC236}">
                <a16:creationId xmlns:a16="http://schemas.microsoft.com/office/drawing/2014/main" id="{DFEE41A0-0ABE-4979-86BF-6CBC2EF8B814}"/>
              </a:ext>
            </a:extLst>
          </p:cNvPr>
          <p:cNvSpPr/>
          <p:nvPr/>
        </p:nvSpPr>
        <p:spPr>
          <a:xfrm>
            <a:off x="5678431" y="2688128"/>
            <a:ext cx="2381644" cy="648335"/>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54000" tIns="18000" rIns="54000" bIns="18000" rtlCol="0" anchor="t"/>
          <a:lstStyle/>
          <a:p>
            <a:pPr marL="171450" indent="-171450">
              <a:spcAft>
                <a:spcPts val="200"/>
              </a:spcAft>
              <a:buFont typeface="Arial" panose="020B0604020202020204" pitchFamily="34" charset="0"/>
              <a:buChar char="•"/>
            </a:pPr>
            <a:r>
              <a:rPr lang="en-US" sz="800" dirty="0">
                <a:solidFill>
                  <a:schemeClr val="tx1"/>
                </a:solidFill>
              </a:rPr>
              <a:t>Platform services are limited to matching clients with craftsmen</a:t>
            </a:r>
          </a:p>
          <a:p>
            <a:pPr marL="171450" indent="-171450">
              <a:spcAft>
                <a:spcPts val="200"/>
              </a:spcAft>
              <a:buFont typeface="Arial" panose="020B0604020202020204" pitchFamily="34" charset="0"/>
              <a:buChar char="•"/>
            </a:pPr>
            <a:r>
              <a:rPr lang="en-US" sz="800" dirty="0">
                <a:solidFill>
                  <a:schemeClr val="tx1"/>
                </a:solidFill>
              </a:rPr>
              <a:t>No quality assessment is done after repairs</a:t>
            </a:r>
          </a:p>
        </p:txBody>
      </p:sp>
      <p:sp>
        <p:nvSpPr>
          <p:cNvPr id="102" name="Flèche : pentagone 2">
            <a:extLst>
              <a:ext uri="{FF2B5EF4-FFF2-40B4-BE49-F238E27FC236}">
                <a16:creationId xmlns:a16="http://schemas.microsoft.com/office/drawing/2014/main" id="{25D9139B-5EFF-4CE0-B69B-AAFD2CC83680}"/>
              </a:ext>
            </a:extLst>
          </p:cNvPr>
          <p:cNvSpPr/>
          <p:nvPr/>
        </p:nvSpPr>
        <p:spPr>
          <a:xfrm>
            <a:off x="780356" y="3447718"/>
            <a:ext cx="792000" cy="217850"/>
          </a:xfrm>
          <a:prstGeom prst="homePlate">
            <a:avLst>
              <a:gd name="adj" fmla="val 20452"/>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en-US" sz="800" dirty="0"/>
          </a:p>
        </p:txBody>
      </p:sp>
      <p:sp>
        <p:nvSpPr>
          <p:cNvPr id="103" name="Flèche : chevron 3">
            <a:extLst>
              <a:ext uri="{FF2B5EF4-FFF2-40B4-BE49-F238E27FC236}">
                <a16:creationId xmlns:a16="http://schemas.microsoft.com/office/drawing/2014/main" id="{051E8E28-1C73-41A4-954F-28FCC69F8B3D}"/>
              </a:ext>
            </a:extLst>
          </p:cNvPr>
          <p:cNvSpPr/>
          <p:nvPr/>
        </p:nvSpPr>
        <p:spPr>
          <a:xfrm>
            <a:off x="1572247" y="3447718"/>
            <a:ext cx="792000" cy="217851"/>
          </a:xfrm>
          <a:prstGeom prst="chevron">
            <a:avLst>
              <a:gd name="adj" fmla="val 19873"/>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en-US" sz="800" dirty="0"/>
          </a:p>
        </p:txBody>
      </p:sp>
      <p:sp>
        <p:nvSpPr>
          <p:cNvPr id="104" name="Flèche : chevron 3">
            <a:extLst>
              <a:ext uri="{FF2B5EF4-FFF2-40B4-BE49-F238E27FC236}">
                <a16:creationId xmlns:a16="http://schemas.microsoft.com/office/drawing/2014/main" id="{BB921A20-15A9-4775-AA42-653C9967308F}"/>
              </a:ext>
            </a:extLst>
          </p:cNvPr>
          <p:cNvSpPr/>
          <p:nvPr/>
        </p:nvSpPr>
        <p:spPr>
          <a:xfrm>
            <a:off x="2362243" y="3447718"/>
            <a:ext cx="792000" cy="217851"/>
          </a:xfrm>
          <a:prstGeom prst="chevron">
            <a:avLst>
              <a:gd name="adj" fmla="val 19873"/>
            </a:avLst>
          </a:prstGeom>
          <a:pattFill prst="wdDnDiag">
            <a:fgClr>
              <a:schemeClr val="accent3">
                <a:lumMod val="60000"/>
                <a:lumOff val="40000"/>
              </a:schemeClr>
            </a:fgClr>
            <a:bgClr>
              <a:schemeClr val="bg1"/>
            </a:bgClr>
          </a:pattFill>
          <a:ln w="3175">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en-US" sz="800" dirty="0"/>
          </a:p>
        </p:txBody>
      </p:sp>
      <p:sp>
        <p:nvSpPr>
          <p:cNvPr id="105" name="Rectangle 104">
            <a:extLst>
              <a:ext uri="{FF2B5EF4-FFF2-40B4-BE49-F238E27FC236}">
                <a16:creationId xmlns:a16="http://schemas.microsoft.com/office/drawing/2014/main" id="{0B19B62A-017B-4A18-ACD3-C52265D63A61}"/>
              </a:ext>
            </a:extLst>
          </p:cNvPr>
          <p:cNvSpPr/>
          <p:nvPr/>
        </p:nvSpPr>
        <p:spPr>
          <a:xfrm>
            <a:off x="778461" y="3704155"/>
            <a:ext cx="2375782" cy="635335"/>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54000" tIns="18000" rIns="54000" bIns="18000" rtlCol="0" anchor="t"/>
          <a:lstStyle/>
          <a:p>
            <a:pPr marL="171450" indent="-171450">
              <a:spcAft>
                <a:spcPts val="200"/>
              </a:spcAft>
              <a:buFont typeface="Arial" panose="020B0604020202020204" pitchFamily="34" charset="0"/>
              <a:buChar char="•"/>
            </a:pPr>
            <a:r>
              <a:rPr lang="en-US" sz="800" dirty="0">
                <a:solidFill>
                  <a:schemeClr val="tx1"/>
                </a:solidFill>
              </a:rPr>
              <a:t>Thorough quotation design services in a client-focused point of view (form)</a:t>
            </a:r>
          </a:p>
          <a:p>
            <a:pPr marL="171450" indent="-171450">
              <a:spcAft>
                <a:spcPts val="200"/>
              </a:spcAft>
              <a:buFont typeface="Arial" panose="020B0604020202020204" pitchFamily="34" charset="0"/>
              <a:buChar char="•"/>
            </a:pPr>
            <a:r>
              <a:rPr lang="en-US" sz="800" dirty="0">
                <a:solidFill>
                  <a:schemeClr val="tx1"/>
                </a:solidFill>
              </a:rPr>
              <a:t>Absence of competences to limit costs and negotiate with insurance companies</a:t>
            </a:r>
          </a:p>
        </p:txBody>
      </p:sp>
      <p:sp>
        <p:nvSpPr>
          <p:cNvPr id="108" name="Rectangle 107">
            <a:extLst>
              <a:ext uri="{FF2B5EF4-FFF2-40B4-BE49-F238E27FC236}">
                <a16:creationId xmlns:a16="http://schemas.microsoft.com/office/drawing/2014/main" id="{5E56E817-AA0F-401E-9C9B-444BDB6B1C9C}"/>
              </a:ext>
            </a:extLst>
          </p:cNvPr>
          <p:cNvSpPr/>
          <p:nvPr/>
        </p:nvSpPr>
        <p:spPr>
          <a:xfrm>
            <a:off x="3221500" y="3704155"/>
            <a:ext cx="2388299" cy="635335"/>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54000" tIns="18000" rIns="54000" bIns="18000" rtlCol="0" anchor="t"/>
          <a:lstStyle/>
          <a:p>
            <a:pPr marL="171450" indent="-171450">
              <a:spcAft>
                <a:spcPts val="200"/>
              </a:spcAft>
              <a:buFont typeface="Arial" panose="020B0604020202020204" pitchFamily="34" charset="0"/>
              <a:buChar char="•"/>
            </a:pPr>
            <a:r>
              <a:rPr lang="en-US" sz="800" dirty="0">
                <a:solidFill>
                  <a:schemeClr val="tx1"/>
                </a:solidFill>
              </a:rPr>
              <a:t>Craftsmen are carefully selected from a pool of experimented and trusted partners</a:t>
            </a:r>
          </a:p>
          <a:p>
            <a:pPr marL="171450" indent="-171450">
              <a:spcAft>
                <a:spcPts val="200"/>
              </a:spcAft>
              <a:buFont typeface="Arial" panose="020B0604020202020204" pitchFamily="34" charset="0"/>
              <a:buChar char="•"/>
            </a:pPr>
            <a:r>
              <a:rPr lang="en-US" sz="800" dirty="0">
                <a:solidFill>
                  <a:schemeClr val="tx1"/>
                </a:solidFill>
              </a:rPr>
              <a:t>Repairs and payment are part of the platform’s offer</a:t>
            </a:r>
          </a:p>
        </p:txBody>
      </p:sp>
      <p:sp>
        <p:nvSpPr>
          <p:cNvPr id="110" name="Flèche : chevron 3">
            <a:extLst>
              <a:ext uri="{FF2B5EF4-FFF2-40B4-BE49-F238E27FC236}">
                <a16:creationId xmlns:a16="http://schemas.microsoft.com/office/drawing/2014/main" id="{A67ACEC3-8B8F-41CF-AA05-D23034EAEB75}"/>
              </a:ext>
            </a:extLst>
          </p:cNvPr>
          <p:cNvSpPr/>
          <p:nvPr/>
        </p:nvSpPr>
        <p:spPr>
          <a:xfrm>
            <a:off x="6476183" y="3447718"/>
            <a:ext cx="792000" cy="217851"/>
          </a:xfrm>
          <a:prstGeom prst="chevron">
            <a:avLst>
              <a:gd name="adj" fmla="val 19873"/>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en-US" sz="800" dirty="0"/>
          </a:p>
        </p:txBody>
      </p:sp>
      <p:sp>
        <p:nvSpPr>
          <p:cNvPr id="111" name="Flèche : chevron 3">
            <a:extLst>
              <a:ext uri="{FF2B5EF4-FFF2-40B4-BE49-F238E27FC236}">
                <a16:creationId xmlns:a16="http://schemas.microsoft.com/office/drawing/2014/main" id="{5C027790-24EA-487D-9B0D-C10E82E897F7}"/>
              </a:ext>
            </a:extLst>
          </p:cNvPr>
          <p:cNvSpPr/>
          <p:nvPr/>
        </p:nvSpPr>
        <p:spPr>
          <a:xfrm>
            <a:off x="7268074" y="3447718"/>
            <a:ext cx="792000" cy="217851"/>
          </a:xfrm>
          <a:prstGeom prst="chevron">
            <a:avLst>
              <a:gd name="adj" fmla="val 19873"/>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en-US" sz="800" dirty="0"/>
          </a:p>
        </p:txBody>
      </p:sp>
      <p:sp>
        <p:nvSpPr>
          <p:cNvPr id="112" name="Flèche : chevron 3">
            <a:extLst>
              <a:ext uri="{FF2B5EF4-FFF2-40B4-BE49-F238E27FC236}">
                <a16:creationId xmlns:a16="http://schemas.microsoft.com/office/drawing/2014/main" id="{9A8D8EC5-6AF6-4041-8DFB-9583B8307259}"/>
              </a:ext>
            </a:extLst>
          </p:cNvPr>
          <p:cNvSpPr/>
          <p:nvPr/>
        </p:nvSpPr>
        <p:spPr>
          <a:xfrm>
            <a:off x="5673348" y="2430005"/>
            <a:ext cx="792000" cy="217851"/>
          </a:xfrm>
          <a:prstGeom prst="chevron">
            <a:avLst>
              <a:gd name="adj" fmla="val 19873"/>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en-US" sz="800" dirty="0"/>
          </a:p>
        </p:txBody>
      </p:sp>
      <p:sp>
        <p:nvSpPr>
          <p:cNvPr id="113" name="Rectangle 112">
            <a:extLst>
              <a:ext uri="{FF2B5EF4-FFF2-40B4-BE49-F238E27FC236}">
                <a16:creationId xmlns:a16="http://schemas.microsoft.com/office/drawing/2014/main" id="{44652165-FC6B-4F97-AC0D-133BB7D1BAD2}"/>
              </a:ext>
            </a:extLst>
          </p:cNvPr>
          <p:cNvSpPr/>
          <p:nvPr/>
        </p:nvSpPr>
        <p:spPr>
          <a:xfrm>
            <a:off x="5673348" y="3705841"/>
            <a:ext cx="2386726" cy="644004"/>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54000" tIns="18000" rIns="54000" bIns="18000" rtlCol="0" anchor="t"/>
          <a:lstStyle/>
          <a:p>
            <a:pPr marL="171450" indent="-171450">
              <a:spcAft>
                <a:spcPts val="200"/>
              </a:spcAft>
              <a:buFont typeface="Arial" panose="020B0604020202020204" pitchFamily="34" charset="0"/>
              <a:buChar char="•"/>
            </a:pPr>
            <a:r>
              <a:rPr lang="en-US" sz="800" dirty="0">
                <a:solidFill>
                  <a:schemeClr val="tx1"/>
                </a:solidFill>
              </a:rPr>
              <a:t>Lack of infrastructure to handle the closing of client file with insurance</a:t>
            </a:r>
          </a:p>
          <a:p>
            <a:pPr marL="171450" indent="-171450">
              <a:spcAft>
                <a:spcPts val="200"/>
              </a:spcAft>
              <a:buFont typeface="Arial" panose="020B0604020202020204" pitchFamily="34" charset="0"/>
              <a:buChar char="•"/>
            </a:pPr>
            <a:r>
              <a:rPr lang="en-US" sz="800" dirty="0">
                <a:solidFill>
                  <a:schemeClr val="tx1"/>
                </a:solidFill>
              </a:rPr>
              <a:t>Quality control and client satisfaction are completely supported </a:t>
            </a:r>
          </a:p>
        </p:txBody>
      </p:sp>
      <p:sp>
        <p:nvSpPr>
          <p:cNvPr id="114" name="Rectangle 113">
            <a:extLst>
              <a:ext uri="{FF2B5EF4-FFF2-40B4-BE49-F238E27FC236}">
                <a16:creationId xmlns:a16="http://schemas.microsoft.com/office/drawing/2014/main" id="{E20A28FF-CC3B-46E1-8EAA-A16BF3535DFD}"/>
              </a:ext>
            </a:extLst>
          </p:cNvPr>
          <p:cNvSpPr/>
          <p:nvPr/>
        </p:nvSpPr>
        <p:spPr>
          <a:xfrm>
            <a:off x="163723" y="2434757"/>
            <a:ext cx="517430" cy="900804"/>
          </a:xfrm>
          <a:prstGeom prst="rect">
            <a:avLst/>
          </a:prstGeom>
          <a:solidFill>
            <a:schemeClr val="bg1">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800" dirty="0">
                <a:solidFill>
                  <a:schemeClr val="tx1"/>
                </a:solidFill>
              </a:rPr>
              <a:t>Matching platforms</a:t>
            </a:r>
          </a:p>
        </p:txBody>
      </p:sp>
      <p:sp>
        <p:nvSpPr>
          <p:cNvPr id="115" name="Flèche : pentagone 2">
            <a:extLst>
              <a:ext uri="{FF2B5EF4-FFF2-40B4-BE49-F238E27FC236}">
                <a16:creationId xmlns:a16="http://schemas.microsoft.com/office/drawing/2014/main" id="{B79490B9-35E9-4A2B-9078-72C34907B6FE}"/>
              </a:ext>
            </a:extLst>
          </p:cNvPr>
          <p:cNvSpPr/>
          <p:nvPr/>
        </p:nvSpPr>
        <p:spPr>
          <a:xfrm>
            <a:off x="778461" y="4478042"/>
            <a:ext cx="792000" cy="217850"/>
          </a:xfrm>
          <a:prstGeom prst="homePlate">
            <a:avLst>
              <a:gd name="adj" fmla="val 20452"/>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en-US" sz="800" dirty="0"/>
          </a:p>
        </p:txBody>
      </p:sp>
      <p:sp>
        <p:nvSpPr>
          <p:cNvPr id="116" name="Flèche : chevron 3">
            <a:extLst>
              <a:ext uri="{FF2B5EF4-FFF2-40B4-BE49-F238E27FC236}">
                <a16:creationId xmlns:a16="http://schemas.microsoft.com/office/drawing/2014/main" id="{456E1467-5C50-4A06-9522-0AD12C48A016}"/>
              </a:ext>
            </a:extLst>
          </p:cNvPr>
          <p:cNvSpPr/>
          <p:nvPr/>
        </p:nvSpPr>
        <p:spPr>
          <a:xfrm>
            <a:off x="1570352" y="4478042"/>
            <a:ext cx="792000" cy="217851"/>
          </a:xfrm>
          <a:prstGeom prst="chevron">
            <a:avLst>
              <a:gd name="adj" fmla="val 19873"/>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en-US" sz="800" dirty="0"/>
          </a:p>
        </p:txBody>
      </p:sp>
      <p:sp>
        <p:nvSpPr>
          <p:cNvPr id="117" name="Flèche : chevron 3">
            <a:extLst>
              <a:ext uri="{FF2B5EF4-FFF2-40B4-BE49-F238E27FC236}">
                <a16:creationId xmlns:a16="http://schemas.microsoft.com/office/drawing/2014/main" id="{F380ABA6-5B66-49D3-81BB-ACD662A765E6}"/>
              </a:ext>
            </a:extLst>
          </p:cNvPr>
          <p:cNvSpPr/>
          <p:nvPr/>
        </p:nvSpPr>
        <p:spPr>
          <a:xfrm>
            <a:off x="2362243" y="4478042"/>
            <a:ext cx="792000" cy="217851"/>
          </a:xfrm>
          <a:prstGeom prst="chevron">
            <a:avLst>
              <a:gd name="adj" fmla="val 19873"/>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en-US" sz="800" dirty="0"/>
          </a:p>
        </p:txBody>
      </p:sp>
      <p:sp>
        <p:nvSpPr>
          <p:cNvPr id="118" name="Rectangle 117">
            <a:extLst>
              <a:ext uri="{FF2B5EF4-FFF2-40B4-BE49-F238E27FC236}">
                <a16:creationId xmlns:a16="http://schemas.microsoft.com/office/drawing/2014/main" id="{B9380990-3943-4657-BAAF-0D744F9FD78D}"/>
              </a:ext>
            </a:extLst>
          </p:cNvPr>
          <p:cNvSpPr/>
          <p:nvPr/>
        </p:nvSpPr>
        <p:spPr>
          <a:xfrm>
            <a:off x="778461" y="4734479"/>
            <a:ext cx="2375782" cy="635335"/>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54000" tIns="18000" rIns="54000" bIns="18000" rtlCol="0" anchor="t"/>
          <a:lstStyle/>
          <a:p>
            <a:pPr marL="171450" indent="-171450">
              <a:spcAft>
                <a:spcPts val="200"/>
              </a:spcAft>
              <a:buFont typeface="Arial" panose="020B0604020202020204" pitchFamily="34" charset="0"/>
              <a:buChar char="•"/>
            </a:pPr>
            <a:r>
              <a:rPr lang="en-US" sz="800" dirty="0">
                <a:solidFill>
                  <a:schemeClr val="tx1"/>
                </a:solidFill>
              </a:rPr>
              <a:t>Client file management and quotation is completely integrated in REN services</a:t>
            </a:r>
          </a:p>
          <a:p>
            <a:pPr marL="171450" indent="-171450">
              <a:spcAft>
                <a:spcPts val="200"/>
              </a:spcAft>
              <a:buFont typeface="Arial" panose="020B0604020202020204" pitchFamily="34" charset="0"/>
              <a:buChar char="•"/>
            </a:pPr>
            <a:endParaRPr lang="en-US" sz="800" dirty="0">
              <a:solidFill>
                <a:schemeClr val="tx1"/>
              </a:solidFill>
            </a:endParaRPr>
          </a:p>
        </p:txBody>
      </p:sp>
      <p:sp>
        <p:nvSpPr>
          <p:cNvPr id="119" name="Flèche : chevron 3">
            <a:extLst>
              <a:ext uri="{FF2B5EF4-FFF2-40B4-BE49-F238E27FC236}">
                <a16:creationId xmlns:a16="http://schemas.microsoft.com/office/drawing/2014/main" id="{9B267A34-A156-4106-9533-D8215EE2663E}"/>
              </a:ext>
            </a:extLst>
          </p:cNvPr>
          <p:cNvSpPr/>
          <p:nvPr/>
        </p:nvSpPr>
        <p:spPr>
          <a:xfrm>
            <a:off x="4021830" y="4478042"/>
            <a:ext cx="792000" cy="217851"/>
          </a:xfrm>
          <a:prstGeom prst="chevron">
            <a:avLst>
              <a:gd name="adj" fmla="val 19873"/>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en-US" sz="800" dirty="0"/>
          </a:p>
        </p:txBody>
      </p:sp>
      <p:sp>
        <p:nvSpPr>
          <p:cNvPr id="120" name="Flèche : chevron 3">
            <a:extLst>
              <a:ext uri="{FF2B5EF4-FFF2-40B4-BE49-F238E27FC236}">
                <a16:creationId xmlns:a16="http://schemas.microsoft.com/office/drawing/2014/main" id="{CB01490A-3973-40DC-AEB1-2D6EA6E1A0A4}"/>
              </a:ext>
            </a:extLst>
          </p:cNvPr>
          <p:cNvSpPr/>
          <p:nvPr/>
        </p:nvSpPr>
        <p:spPr>
          <a:xfrm>
            <a:off x="4813721" y="4478042"/>
            <a:ext cx="792000" cy="217851"/>
          </a:xfrm>
          <a:prstGeom prst="chevron">
            <a:avLst>
              <a:gd name="adj" fmla="val 19873"/>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en-US" sz="800" dirty="0"/>
          </a:p>
        </p:txBody>
      </p:sp>
      <p:sp>
        <p:nvSpPr>
          <p:cNvPr id="121" name="Rectangle 120">
            <a:extLst>
              <a:ext uri="{FF2B5EF4-FFF2-40B4-BE49-F238E27FC236}">
                <a16:creationId xmlns:a16="http://schemas.microsoft.com/office/drawing/2014/main" id="{C2D7FB70-A462-48A0-89B9-CB4E2533177E}"/>
              </a:ext>
            </a:extLst>
          </p:cNvPr>
          <p:cNvSpPr/>
          <p:nvPr/>
        </p:nvSpPr>
        <p:spPr>
          <a:xfrm>
            <a:off x="3226629" y="4734479"/>
            <a:ext cx="2377109" cy="635335"/>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tIns="0" rtlCol="0" anchor="ctr"/>
          <a:lstStyle/>
          <a:p>
            <a:pPr marL="171450" indent="-171450">
              <a:spcAft>
                <a:spcPts val="200"/>
              </a:spcAft>
              <a:buFont typeface="Arial" panose="020B0604020202020204" pitchFamily="34" charset="0"/>
              <a:buChar char="•"/>
            </a:pPr>
            <a:r>
              <a:rPr lang="en-US" sz="800" dirty="0">
                <a:solidFill>
                  <a:schemeClr val="tx1"/>
                </a:solidFill>
              </a:rPr>
              <a:t>REN providers select trusted craftsmen from their network to perform repairs</a:t>
            </a:r>
          </a:p>
          <a:p>
            <a:pPr marL="171450" indent="-171450">
              <a:spcAft>
                <a:spcPts val="200"/>
              </a:spcAft>
              <a:buFont typeface="Arial" panose="020B0604020202020204" pitchFamily="34" charset="0"/>
              <a:buChar char="•"/>
            </a:pPr>
            <a:r>
              <a:rPr lang="en-US" sz="800" dirty="0">
                <a:solidFill>
                  <a:schemeClr val="tx1"/>
                </a:solidFill>
              </a:rPr>
              <a:t>Payment is managed from insurance to craftsman without client intervention</a:t>
            </a:r>
          </a:p>
        </p:txBody>
      </p:sp>
      <p:sp>
        <p:nvSpPr>
          <p:cNvPr id="122" name="Flèche : chevron 3">
            <a:extLst>
              <a:ext uri="{FF2B5EF4-FFF2-40B4-BE49-F238E27FC236}">
                <a16:creationId xmlns:a16="http://schemas.microsoft.com/office/drawing/2014/main" id="{C36B3BB3-0A10-4D0E-A0BA-E1DE98A30CB6}"/>
              </a:ext>
            </a:extLst>
          </p:cNvPr>
          <p:cNvSpPr/>
          <p:nvPr/>
        </p:nvSpPr>
        <p:spPr>
          <a:xfrm>
            <a:off x="3234136" y="4478042"/>
            <a:ext cx="792000" cy="217851"/>
          </a:xfrm>
          <a:prstGeom prst="chevron">
            <a:avLst>
              <a:gd name="adj" fmla="val 19873"/>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en-US" sz="800" dirty="0"/>
          </a:p>
        </p:txBody>
      </p:sp>
      <p:sp>
        <p:nvSpPr>
          <p:cNvPr id="126" name="Rectangle 125">
            <a:extLst>
              <a:ext uri="{FF2B5EF4-FFF2-40B4-BE49-F238E27FC236}">
                <a16:creationId xmlns:a16="http://schemas.microsoft.com/office/drawing/2014/main" id="{6A4E3728-6F76-4F5C-AD55-F21D91F17917}"/>
              </a:ext>
            </a:extLst>
          </p:cNvPr>
          <p:cNvSpPr/>
          <p:nvPr/>
        </p:nvSpPr>
        <p:spPr>
          <a:xfrm>
            <a:off x="5669802" y="4734479"/>
            <a:ext cx="2376000" cy="635335"/>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54000" tIns="18000" rIns="54000" bIns="18000" rtlCol="0" anchor="t"/>
          <a:lstStyle/>
          <a:p>
            <a:pPr marL="171450" indent="-171450">
              <a:spcAft>
                <a:spcPts val="200"/>
              </a:spcAft>
              <a:buFont typeface="Arial" panose="020B0604020202020204" pitchFamily="34" charset="0"/>
              <a:buChar char="•"/>
            </a:pPr>
            <a:r>
              <a:rPr lang="en-US" sz="800" dirty="0">
                <a:solidFill>
                  <a:schemeClr val="tx1"/>
                </a:solidFill>
              </a:rPr>
              <a:t>Client support and quality control are differentiating elements performed by REN players</a:t>
            </a:r>
          </a:p>
        </p:txBody>
      </p:sp>
      <p:sp>
        <p:nvSpPr>
          <p:cNvPr id="127" name="Rectangle 126">
            <a:extLst>
              <a:ext uri="{FF2B5EF4-FFF2-40B4-BE49-F238E27FC236}">
                <a16:creationId xmlns:a16="http://schemas.microsoft.com/office/drawing/2014/main" id="{EFED5C9C-72CB-4E63-A6AD-2C07271EAE9B}"/>
              </a:ext>
            </a:extLst>
          </p:cNvPr>
          <p:cNvSpPr/>
          <p:nvPr/>
        </p:nvSpPr>
        <p:spPr bwMode="auto">
          <a:xfrm>
            <a:off x="163723" y="5592264"/>
            <a:ext cx="826527" cy="502249"/>
          </a:xfrm>
          <a:prstGeom prst="rect">
            <a:avLst/>
          </a:prstGeom>
          <a:solidFill>
            <a:srgbClr val="F2F2F2"/>
          </a:solidFill>
          <a:ln w="9525" cap="flat" cmpd="sng" algn="ctr">
            <a:solidFill>
              <a:schemeClr val="bg2">
                <a:lumMod val="40000"/>
                <a:lumOff val="6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179388" marR="0" indent="-1588" algn="ctr" defTabSz="914400" rtl="0" eaLnBrk="1" fontAlgn="base" latinLnBrk="0" hangingPunct="1">
              <a:lnSpc>
                <a:spcPct val="100000"/>
              </a:lnSpc>
              <a:spcBef>
                <a:spcPct val="0"/>
              </a:spcBef>
              <a:spcAft>
                <a:spcPct val="0"/>
              </a:spcAft>
              <a:buClrTx/>
              <a:buSzTx/>
              <a:buFontTx/>
              <a:buNone/>
              <a:tabLst>
                <a:tab pos="179388" algn="l"/>
              </a:tabLst>
            </a:pPr>
            <a:r>
              <a:rPr lang="en-US" sz="900" b="1" dirty="0">
                <a:solidFill>
                  <a:srgbClr val="009DB0"/>
                </a:solidFill>
                <a:latin typeface="+mj-lt"/>
              </a:rPr>
              <a:t>Key Take-aways</a:t>
            </a:r>
            <a:endParaRPr kumimoji="0" lang="en-US" sz="900" b="1" i="0" u="none" strike="noStrike" cap="none" normalizeH="0" baseline="0" dirty="0">
              <a:ln>
                <a:noFill/>
              </a:ln>
              <a:solidFill>
                <a:srgbClr val="009DB0"/>
              </a:solidFill>
              <a:effectLst/>
              <a:latin typeface="+mj-lt"/>
            </a:endParaRPr>
          </a:p>
        </p:txBody>
      </p:sp>
      <p:sp>
        <p:nvSpPr>
          <p:cNvPr id="128" name="Rectangle 127">
            <a:extLst>
              <a:ext uri="{FF2B5EF4-FFF2-40B4-BE49-F238E27FC236}">
                <a16:creationId xmlns:a16="http://schemas.microsoft.com/office/drawing/2014/main" id="{000C42A2-058A-4BC7-8070-8DB64E2E0DF1}"/>
              </a:ext>
            </a:extLst>
          </p:cNvPr>
          <p:cNvSpPr/>
          <p:nvPr/>
        </p:nvSpPr>
        <p:spPr bwMode="auto">
          <a:xfrm>
            <a:off x="1051560" y="5591857"/>
            <a:ext cx="8652308" cy="506934"/>
          </a:xfrm>
          <a:prstGeom prst="rect">
            <a:avLst/>
          </a:prstGeom>
          <a:no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171450" indent="-171450">
              <a:lnSpc>
                <a:spcPts val="900"/>
              </a:lnSpc>
              <a:buClr>
                <a:schemeClr val="tx1"/>
              </a:buClr>
              <a:buFont typeface="Arial" panose="020B0604020202020204" pitchFamily="34" charset="0"/>
              <a:buChar char="•"/>
            </a:pPr>
            <a:r>
              <a:rPr lang="en-US" sz="900" dirty="0"/>
              <a:t>While the platform and REN businesses share common features, the </a:t>
            </a:r>
            <a:r>
              <a:rPr lang="en-US" sz="900" dirty="0">
                <a:solidFill>
                  <a:schemeClr val="accent5">
                    <a:lumMod val="75000"/>
                  </a:schemeClr>
                </a:solidFill>
              </a:rPr>
              <a:t>REN business is complex </a:t>
            </a:r>
            <a:r>
              <a:rPr lang="en-US" sz="900" dirty="0"/>
              <a:t>and requires investments to </a:t>
            </a:r>
            <a:r>
              <a:rPr lang="en-US" sz="900" dirty="0">
                <a:solidFill>
                  <a:schemeClr val="accent5">
                    <a:lumMod val="75000"/>
                  </a:schemeClr>
                </a:solidFill>
              </a:rPr>
              <a:t>handle client files efficiently from end-to-end</a:t>
            </a:r>
          </a:p>
        </p:txBody>
      </p:sp>
      <p:sp>
        <p:nvSpPr>
          <p:cNvPr id="129" name="Triangle isocèle 30">
            <a:extLst>
              <a:ext uri="{FF2B5EF4-FFF2-40B4-BE49-F238E27FC236}">
                <a16:creationId xmlns:a16="http://schemas.microsoft.com/office/drawing/2014/main" id="{704628AA-B675-421B-B2CD-4D9F22E8AF2A}"/>
              </a:ext>
            </a:extLst>
          </p:cNvPr>
          <p:cNvSpPr/>
          <p:nvPr/>
        </p:nvSpPr>
        <p:spPr bwMode="auto">
          <a:xfrm rot="5400000">
            <a:off x="-19289" y="5774870"/>
            <a:ext cx="502250" cy="136225"/>
          </a:xfrm>
          <a:prstGeom prst="triangle">
            <a:avLst/>
          </a:prstGeom>
          <a:solidFill>
            <a:srgbClr val="009DB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900" b="0" i="0" u="none" strike="noStrike" cap="none" normalizeH="0" baseline="0" dirty="0">
              <a:ln>
                <a:noFill/>
              </a:ln>
              <a:solidFill>
                <a:schemeClr val="tx1"/>
              </a:solidFill>
              <a:effectLst/>
              <a:latin typeface="+mj-lt"/>
            </a:endParaRPr>
          </a:p>
        </p:txBody>
      </p:sp>
      <p:grpSp>
        <p:nvGrpSpPr>
          <p:cNvPr id="12" name="Group 11">
            <a:extLst>
              <a:ext uri="{FF2B5EF4-FFF2-40B4-BE49-F238E27FC236}">
                <a16:creationId xmlns:a16="http://schemas.microsoft.com/office/drawing/2014/main" id="{25975A98-47FB-4FBD-A058-E77AA6EEA3A9}"/>
              </a:ext>
            </a:extLst>
          </p:cNvPr>
          <p:cNvGrpSpPr/>
          <p:nvPr/>
        </p:nvGrpSpPr>
        <p:grpSpPr>
          <a:xfrm>
            <a:off x="520729" y="6391025"/>
            <a:ext cx="1062787" cy="219820"/>
            <a:chOff x="459922" y="6377467"/>
            <a:chExt cx="1062787" cy="219820"/>
          </a:xfrm>
        </p:grpSpPr>
        <p:sp>
          <p:nvSpPr>
            <p:cNvPr id="130" name="Flèche : pentagone 2">
              <a:extLst>
                <a:ext uri="{FF2B5EF4-FFF2-40B4-BE49-F238E27FC236}">
                  <a16:creationId xmlns:a16="http://schemas.microsoft.com/office/drawing/2014/main" id="{8EC55234-29CE-40E6-8E6D-5C76C8A3D812}"/>
                </a:ext>
              </a:extLst>
            </p:cNvPr>
            <p:cNvSpPr/>
            <p:nvPr/>
          </p:nvSpPr>
          <p:spPr>
            <a:xfrm>
              <a:off x="459922" y="6379437"/>
              <a:ext cx="469521" cy="217850"/>
            </a:xfrm>
            <a:prstGeom prst="homePlate">
              <a:avLst>
                <a:gd name="adj" fmla="val 20452"/>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en-US" sz="700" dirty="0"/>
            </a:p>
          </p:txBody>
        </p:sp>
        <p:sp>
          <p:nvSpPr>
            <p:cNvPr id="7" name="TextBox 6">
              <a:extLst>
                <a:ext uri="{FF2B5EF4-FFF2-40B4-BE49-F238E27FC236}">
                  <a16:creationId xmlns:a16="http://schemas.microsoft.com/office/drawing/2014/main" id="{89660A66-5421-4DE8-A82F-E1A343298E85}"/>
                </a:ext>
              </a:extLst>
            </p:cNvPr>
            <p:cNvSpPr txBox="1"/>
            <p:nvPr/>
          </p:nvSpPr>
          <p:spPr>
            <a:xfrm>
              <a:off x="931507" y="6377467"/>
              <a:ext cx="591202" cy="217851"/>
            </a:xfrm>
            <a:prstGeom prst="rect">
              <a:avLst/>
            </a:prstGeom>
            <a:noFill/>
          </p:spPr>
          <p:txBody>
            <a:bodyPr wrap="square" lIns="0" tIns="0" rIns="0" bIns="0" rtlCol="0" anchor="ctr">
              <a:noAutofit/>
            </a:bodyPr>
            <a:lstStyle/>
            <a:p>
              <a:pPr algn="ctr"/>
              <a:r>
                <a:rPr lang="en-US" sz="800" dirty="0"/>
                <a:t>Not covered</a:t>
              </a:r>
            </a:p>
          </p:txBody>
        </p:sp>
      </p:grpSp>
      <p:sp>
        <p:nvSpPr>
          <p:cNvPr id="132" name="Flèche : chevron 3">
            <a:extLst>
              <a:ext uri="{FF2B5EF4-FFF2-40B4-BE49-F238E27FC236}">
                <a16:creationId xmlns:a16="http://schemas.microsoft.com/office/drawing/2014/main" id="{0083CCC6-F42B-4EAF-B9BA-BBC3E950AE97}"/>
              </a:ext>
            </a:extLst>
          </p:cNvPr>
          <p:cNvSpPr/>
          <p:nvPr/>
        </p:nvSpPr>
        <p:spPr>
          <a:xfrm>
            <a:off x="1765189" y="6392995"/>
            <a:ext cx="469521" cy="217851"/>
          </a:xfrm>
          <a:prstGeom prst="chevron">
            <a:avLst>
              <a:gd name="adj" fmla="val 19873"/>
            </a:avLst>
          </a:prstGeom>
          <a:pattFill prst="wdDnDiag">
            <a:fgClr>
              <a:schemeClr val="accent3">
                <a:lumMod val="60000"/>
                <a:lumOff val="40000"/>
              </a:schemeClr>
            </a:fgClr>
            <a:bgClr>
              <a:schemeClr val="bg1"/>
            </a:bgClr>
          </a:pattFill>
          <a:ln w="3175">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en-US" sz="700" dirty="0"/>
          </a:p>
        </p:txBody>
      </p:sp>
      <p:sp>
        <p:nvSpPr>
          <p:cNvPr id="133" name="TextBox 132">
            <a:extLst>
              <a:ext uri="{FF2B5EF4-FFF2-40B4-BE49-F238E27FC236}">
                <a16:creationId xmlns:a16="http://schemas.microsoft.com/office/drawing/2014/main" id="{916B3D0F-3F4E-49CE-9220-552D32AE6CCA}"/>
              </a:ext>
            </a:extLst>
          </p:cNvPr>
          <p:cNvSpPr txBox="1"/>
          <p:nvPr/>
        </p:nvSpPr>
        <p:spPr>
          <a:xfrm>
            <a:off x="2165825" y="6391025"/>
            <a:ext cx="846877" cy="221791"/>
          </a:xfrm>
          <a:prstGeom prst="rect">
            <a:avLst/>
          </a:prstGeom>
          <a:noFill/>
        </p:spPr>
        <p:txBody>
          <a:bodyPr wrap="square" lIns="0" tIns="0" rIns="0" bIns="0" rtlCol="0" anchor="ctr">
            <a:noAutofit/>
          </a:bodyPr>
          <a:lstStyle/>
          <a:p>
            <a:pPr algn="ctr"/>
            <a:r>
              <a:rPr lang="en-US" sz="800" dirty="0"/>
              <a:t>Partially covered</a:t>
            </a:r>
          </a:p>
        </p:txBody>
      </p:sp>
      <p:sp>
        <p:nvSpPr>
          <p:cNvPr id="131" name="Flèche : chevron 3">
            <a:extLst>
              <a:ext uri="{FF2B5EF4-FFF2-40B4-BE49-F238E27FC236}">
                <a16:creationId xmlns:a16="http://schemas.microsoft.com/office/drawing/2014/main" id="{E92B0E66-09CA-4148-9FF3-26C30D1439DA}"/>
              </a:ext>
            </a:extLst>
          </p:cNvPr>
          <p:cNvSpPr/>
          <p:nvPr/>
        </p:nvSpPr>
        <p:spPr>
          <a:xfrm>
            <a:off x="3194374" y="6394579"/>
            <a:ext cx="469521" cy="214682"/>
          </a:xfrm>
          <a:prstGeom prst="chevron">
            <a:avLst>
              <a:gd name="adj" fmla="val 19873"/>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en-US" sz="700" dirty="0"/>
          </a:p>
        </p:txBody>
      </p:sp>
      <p:sp>
        <p:nvSpPr>
          <p:cNvPr id="134" name="TextBox 133">
            <a:extLst>
              <a:ext uri="{FF2B5EF4-FFF2-40B4-BE49-F238E27FC236}">
                <a16:creationId xmlns:a16="http://schemas.microsoft.com/office/drawing/2014/main" id="{0E8FFEA0-725C-4183-B61D-99E0F0909086}"/>
              </a:ext>
            </a:extLst>
          </p:cNvPr>
          <p:cNvSpPr txBox="1"/>
          <p:nvPr/>
        </p:nvSpPr>
        <p:spPr>
          <a:xfrm>
            <a:off x="3692968" y="6391025"/>
            <a:ext cx="554857" cy="221791"/>
          </a:xfrm>
          <a:prstGeom prst="rect">
            <a:avLst/>
          </a:prstGeom>
          <a:noFill/>
        </p:spPr>
        <p:txBody>
          <a:bodyPr wrap="square" lIns="0" tIns="0" rIns="0" bIns="0" rtlCol="0" anchor="ctr">
            <a:noAutofit/>
          </a:bodyPr>
          <a:lstStyle/>
          <a:p>
            <a:pPr algn="ctr"/>
            <a:r>
              <a:rPr lang="en-US" sz="800" dirty="0"/>
              <a:t>Fully covered</a:t>
            </a:r>
          </a:p>
        </p:txBody>
      </p:sp>
      <p:sp>
        <p:nvSpPr>
          <p:cNvPr id="82" name="Rectangle 81">
            <a:extLst>
              <a:ext uri="{FF2B5EF4-FFF2-40B4-BE49-F238E27FC236}">
                <a16:creationId xmlns:a16="http://schemas.microsoft.com/office/drawing/2014/main" id="{F4E4B764-4651-4F52-BF5F-76CA304A2CB1}"/>
              </a:ext>
            </a:extLst>
          </p:cNvPr>
          <p:cNvSpPr/>
          <p:nvPr/>
        </p:nvSpPr>
        <p:spPr>
          <a:xfrm>
            <a:off x="163723" y="3449041"/>
            <a:ext cx="517430" cy="900804"/>
          </a:xfrm>
          <a:prstGeom prst="rect">
            <a:avLst/>
          </a:prstGeom>
          <a:solidFill>
            <a:schemeClr val="bg1">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800" dirty="0">
                <a:solidFill>
                  <a:schemeClr val="tx1"/>
                </a:solidFill>
              </a:rPr>
              <a:t>Renovation support platforms</a:t>
            </a:r>
          </a:p>
        </p:txBody>
      </p:sp>
      <p:sp>
        <p:nvSpPr>
          <p:cNvPr id="83" name="Rectangle 82">
            <a:extLst>
              <a:ext uri="{FF2B5EF4-FFF2-40B4-BE49-F238E27FC236}">
                <a16:creationId xmlns:a16="http://schemas.microsoft.com/office/drawing/2014/main" id="{D51A1D5E-455C-4169-8151-BC965C55A728}"/>
              </a:ext>
            </a:extLst>
          </p:cNvPr>
          <p:cNvSpPr/>
          <p:nvPr/>
        </p:nvSpPr>
        <p:spPr>
          <a:xfrm>
            <a:off x="163723" y="4478042"/>
            <a:ext cx="517430" cy="891772"/>
          </a:xfrm>
          <a:prstGeom prst="rect">
            <a:avLst/>
          </a:prstGeom>
          <a:solidFill>
            <a:schemeClr val="bg1">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800" dirty="0">
                <a:solidFill>
                  <a:schemeClr val="tx1"/>
                </a:solidFill>
              </a:rPr>
              <a:t>REN players</a:t>
            </a:r>
          </a:p>
        </p:txBody>
      </p:sp>
      <p:sp>
        <p:nvSpPr>
          <p:cNvPr id="85" name="ZoneTexte 39">
            <a:extLst>
              <a:ext uri="{FF2B5EF4-FFF2-40B4-BE49-F238E27FC236}">
                <a16:creationId xmlns:a16="http://schemas.microsoft.com/office/drawing/2014/main" id="{D05E3B6F-2AF2-44E5-9A62-A145B4EF039C}"/>
              </a:ext>
            </a:extLst>
          </p:cNvPr>
          <p:cNvSpPr txBox="1"/>
          <p:nvPr/>
        </p:nvSpPr>
        <p:spPr>
          <a:xfrm>
            <a:off x="8121634" y="2431835"/>
            <a:ext cx="1582234" cy="900804"/>
          </a:xfrm>
          <a:prstGeom prst="rect">
            <a:avLst/>
          </a:prstGeom>
          <a:noFill/>
        </p:spPr>
        <p:txBody>
          <a:bodyPr wrap="square" lIns="36000" rIns="36000">
            <a:noAutofit/>
          </a:bodyPr>
          <a:lstStyle/>
          <a:p>
            <a:pPr marL="95250">
              <a:spcAft>
                <a:spcPts val="300"/>
              </a:spcAft>
              <a:buClr>
                <a:schemeClr val="tx1"/>
              </a:buClr>
              <a:defRPr/>
            </a:pPr>
            <a:r>
              <a:rPr lang="en-US" sz="900" dirty="0">
                <a:latin typeface="+mj-lt"/>
              </a:rPr>
              <a:t>“Taking responsibility for repairs is a REN player’s job, and that is not something matching platforms offer” </a:t>
            </a:r>
          </a:p>
          <a:p>
            <a:pPr marL="95250" algn="r">
              <a:spcAft>
                <a:spcPts val="300"/>
              </a:spcAft>
              <a:buClr>
                <a:schemeClr val="tx1"/>
              </a:buClr>
              <a:defRPr/>
            </a:pPr>
            <a:r>
              <a:rPr lang="en-US" sz="900" dirty="0">
                <a:latin typeface="+mj-lt"/>
              </a:rPr>
              <a:t>– </a:t>
            </a:r>
            <a:r>
              <a:rPr lang="en-US" sz="900" dirty="0">
                <a:solidFill>
                  <a:schemeClr val="tx2"/>
                </a:solidFill>
                <a:latin typeface="+mj-lt"/>
              </a:rPr>
              <a:t>CEO at Sedgwick France</a:t>
            </a:r>
            <a:endParaRPr lang="en-US" sz="900" dirty="0">
              <a:latin typeface="+mj-lt"/>
            </a:endParaRPr>
          </a:p>
        </p:txBody>
      </p:sp>
      <p:sp>
        <p:nvSpPr>
          <p:cNvPr id="86" name="ZoneTexte 39">
            <a:extLst>
              <a:ext uri="{FF2B5EF4-FFF2-40B4-BE49-F238E27FC236}">
                <a16:creationId xmlns:a16="http://schemas.microsoft.com/office/drawing/2014/main" id="{70006939-4845-44E0-8FFF-B0057E2B3972}"/>
              </a:ext>
            </a:extLst>
          </p:cNvPr>
          <p:cNvSpPr txBox="1"/>
          <p:nvPr/>
        </p:nvSpPr>
        <p:spPr>
          <a:xfrm>
            <a:off x="8121634" y="3490805"/>
            <a:ext cx="1582234" cy="900804"/>
          </a:xfrm>
          <a:prstGeom prst="rect">
            <a:avLst/>
          </a:prstGeom>
          <a:noFill/>
        </p:spPr>
        <p:txBody>
          <a:bodyPr wrap="square" lIns="36000" rIns="36000">
            <a:noAutofit/>
          </a:bodyPr>
          <a:lstStyle/>
          <a:p>
            <a:pPr marL="95250">
              <a:spcAft>
                <a:spcPts val="300"/>
              </a:spcAft>
              <a:buClr>
                <a:schemeClr val="tx1"/>
              </a:buClr>
              <a:defRPr/>
            </a:pPr>
            <a:r>
              <a:rPr lang="en-US" sz="900" dirty="0">
                <a:latin typeface="+mj-lt"/>
              </a:rPr>
              <a:t>“</a:t>
            </a:r>
            <a:r>
              <a:rPr lang="en-US" sz="900" i="1" dirty="0">
                <a:latin typeface="+mj-lt"/>
              </a:rPr>
              <a:t>These companies are developing a very interesting new service but are still quite small”</a:t>
            </a:r>
            <a:endParaRPr lang="en-US" sz="900" dirty="0">
              <a:latin typeface="+mj-lt"/>
            </a:endParaRPr>
          </a:p>
          <a:p>
            <a:pPr marL="95250" algn="r">
              <a:spcAft>
                <a:spcPts val="300"/>
              </a:spcAft>
              <a:buClr>
                <a:schemeClr val="tx1"/>
              </a:buClr>
              <a:defRPr/>
            </a:pPr>
            <a:r>
              <a:rPr lang="en-US" sz="900" dirty="0">
                <a:latin typeface="+mj-lt"/>
              </a:rPr>
              <a:t>–</a:t>
            </a:r>
            <a:r>
              <a:rPr lang="en-US" sz="900" dirty="0">
                <a:solidFill>
                  <a:schemeClr val="tx2"/>
                </a:solidFill>
                <a:latin typeface="+mj-lt"/>
              </a:rPr>
              <a:t> Former CMO at Travaux.com</a:t>
            </a:r>
            <a:r>
              <a:rPr lang="en-US" sz="900" dirty="0">
                <a:latin typeface="+mj-lt"/>
              </a:rPr>
              <a:t> </a:t>
            </a:r>
            <a:endParaRPr lang="en-US" sz="900" dirty="0">
              <a:solidFill>
                <a:schemeClr val="tx2"/>
              </a:solidFill>
              <a:latin typeface="+mj-lt"/>
            </a:endParaRPr>
          </a:p>
          <a:p>
            <a:pPr marL="95250" marR="0" lvl="0" algn="l" defTabSz="632719" rtl="0" eaLnBrk="1" fontAlgn="auto" latinLnBrk="0" hangingPunct="1">
              <a:lnSpc>
                <a:spcPct val="100000"/>
              </a:lnSpc>
              <a:spcBef>
                <a:spcPts val="0"/>
              </a:spcBef>
              <a:spcAft>
                <a:spcPts val="300"/>
              </a:spcAft>
              <a:buClr>
                <a:schemeClr val="tx1"/>
              </a:buClr>
              <a:buSzTx/>
              <a:tabLst/>
              <a:defRPr/>
            </a:pPr>
            <a:endParaRPr lang="en-US" sz="900" dirty="0">
              <a:latin typeface="+mj-lt"/>
            </a:endParaRPr>
          </a:p>
        </p:txBody>
      </p:sp>
      <p:sp>
        <p:nvSpPr>
          <p:cNvPr id="87" name="ZoneTexte 39">
            <a:extLst>
              <a:ext uri="{FF2B5EF4-FFF2-40B4-BE49-F238E27FC236}">
                <a16:creationId xmlns:a16="http://schemas.microsoft.com/office/drawing/2014/main" id="{470D8735-5753-40CE-B606-8B4E451A1A36}"/>
              </a:ext>
            </a:extLst>
          </p:cNvPr>
          <p:cNvSpPr txBox="1"/>
          <p:nvPr/>
        </p:nvSpPr>
        <p:spPr>
          <a:xfrm>
            <a:off x="8121634" y="4524785"/>
            <a:ext cx="1582234" cy="900804"/>
          </a:xfrm>
          <a:prstGeom prst="rect">
            <a:avLst/>
          </a:prstGeom>
          <a:noFill/>
        </p:spPr>
        <p:txBody>
          <a:bodyPr wrap="square" lIns="36000" rIns="36000">
            <a:noAutofit/>
          </a:bodyPr>
          <a:lstStyle/>
          <a:p>
            <a:pPr marL="95250">
              <a:spcAft>
                <a:spcPts val="300"/>
              </a:spcAft>
              <a:buClr>
                <a:schemeClr val="tx1"/>
              </a:buClr>
              <a:defRPr/>
            </a:pPr>
            <a:r>
              <a:rPr lang="en-US" sz="900" dirty="0">
                <a:latin typeface="+mj-lt"/>
              </a:rPr>
              <a:t>“</a:t>
            </a:r>
            <a:r>
              <a:rPr lang="en-US" sz="900" i="1" dirty="0">
                <a:latin typeface="+mj-lt"/>
              </a:rPr>
              <a:t>The added value of REN players is their end-to-end handling of a client file.</a:t>
            </a:r>
            <a:r>
              <a:rPr lang="en-US" sz="900" dirty="0">
                <a:latin typeface="+mj-lt"/>
              </a:rPr>
              <a:t>” </a:t>
            </a:r>
          </a:p>
          <a:p>
            <a:pPr marL="95250" algn="r">
              <a:spcAft>
                <a:spcPts val="300"/>
              </a:spcAft>
              <a:buClr>
                <a:schemeClr val="tx1"/>
              </a:buClr>
              <a:defRPr/>
            </a:pPr>
            <a:r>
              <a:rPr lang="en-US" sz="900" dirty="0">
                <a:latin typeface="+mj-lt"/>
              </a:rPr>
              <a:t>– </a:t>
            </a:r>
            <a:r>
              <a:rPr lang="en-US" sz="900" dirty="0">
                <a:solidFill>
                  <a:schemeClr val="tx2"/>
                </a:solidFill>
                <a:latin typeface="+mj-lt"/>
              </a:rPr>
              <a:t>Product Manager for Home Insurance at Allianz</a:t>
            </a:r>
          </a:p>
          <a:p>
            <a:pPr marL="95250" marR="0" lvl="0" algn="l" defTabSz="632719" rtl="0" eaLnBrk="1" fontAlgn="auto" latinLnBrk="0" hangingPunct="1">
              <a:lnSpc>
                <a:spcPct val="100000"/>
              </a:lnSpc>
              <a:spcBef>
                <a:spcPts val="0"/>
              </a:spcBef>
              <a:spcAft>
                <a:spcPts val="300"/>
              </a:spcAft>
              <a:buClr>
                <a:schemeClr val="tx1"/>
              </a:buClr>
              <a:buSzTx/>
              <a:tabLst/>
              <a:defRPr/>
            </a:pPr>
            <a:endParaRPr lang="en-US" sz="900" dirty="0">
              <a:latin typeface="+mj-lt"/>
            </a:endParaRPr>
          </a:p>
        </p:txBody>
      </p:sp>
      <p:sp>
        <p:nvSpPr>
          <p:cNvPr id="88" name="ZoneTexte 14">
            <a:extLst>
              <a:ext uri="{FF2B5EF4-FFF2-40B4-BE49-F238E27FC236}">
                <a16:creationId xmlns:a16="http://schemas.microsoft.com/office/drawing/2014/main" id="{413CE789-E0ED-4212-82D0-2EAD3CD13AD7}"/>
              </a:ext>
            </a:extLst>
          </p:cNvPr>
          <p:cNvSpPr txBox="1"/>
          <p:nvPr/>
        </p:nvSpPr>
        <p:spPr>
          <a:xfrm>
            <a:off x="8650513" y="1846487"/>
            <a:ext cx="972717" cy="507831"/>
          </a:xfrm>
          <a:prstGeom prst="rect">
            <a:avLst/>
          </a:prstGeom>
          <a:noFill/>
        </p:spPr>
        <p:txBody>
          <a:bodyPr wrap="square" rtlCol="0">
            <a:spAutoFit/>
          </a:bodyPr>
          <a:lstStyle/>
          <a:p>
            <a:pPr algn="ctr"/>
            <a:r>
              <a:rPr lang="en-US" sz="900" i="1" dirty="0"/>
              <a:t>Excerpts of expert feedbacks</a:t>
            </a:r>
          </a:p>
        </p:txBody>
      </p:sp>
      <p:sp>
        <p:nvSpPr>
          <p:cNvPr id="89" name="Flèche : chevron 3">
            <a:extLst>
              <a:ext uri="{FF2B5EF4-FFF2-40B4-BE49-F238E27FC236}">
                <a16:creationId xmlns:a16="http://schemas.microsoft.com/office/drawing/2014/main" id="{28AF8B66-2A65-4362-87E5-B0E235F35B9D}"/>
              </a:ext>
            </a:extLst>
          </p:cNvPr>
          <p:cNvSpPr/>
          <p:nvPr/>
        </p:nvSpPr>
        <p:spPr>
          <a:xfrm>
            <a:off x="4024106" y="4478042"/>
            <a:ext cx="792000" cy="217851"/>
          </a:xfrm>
          <a:prstGeom prst="chevron">
            <a:avLst>
              <a:gd name="adj" fmla="val 19873"/>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en-US" sz="800" dirty="0"/>
          </a:p>
        </p:txBody>
      </p:sp>
      <p:sp>
        <p:nvSpPr>
          <p:cNvPr id="135" name="Flèche : chevron 3">
            <a:extLst>
              <a:ext uri="{FF2B5EF4-FFF2-40B4-BE49-F238E27FC236}">
                <a16:creationId xmlns:a16="http://schemas.microsoft.com/office/drawing/2014/main" id="{36579EE9-8F47-497C-8CC1-4A19EB98C2FB}"/>
              </a:ext>
            </a:extLst>
          </p:cNvPr>
          <p:cNvSpPr/>
          <p:nvPr/>
        </p:nvSpPr>
        <p:spPr>
          <a:xfrm>
            <a:off x="4814075" y="4478042"/>
            <a:ext cx="792000" cy="217851"/>
          </a:xfrm>
          <a:prstGeom prst="chevron">
            <a:avLst>
              <a:gd name="adj" fmla="val 19873"/>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en-US" sz="800" dirty="0"/>
          </a:p>
        </p:txBody>
      </p:sp>
      <p:sp>
        <p:nvSpPr>
          <p:cNvPr id="140" name="Flèche : chevron 3">
            <a:extLst>
              <a:ext uri="{FF2B5EF4-FFF2-40B4-BE49-F238E27FC236}">
                <a16:creationId xmlns:a16="http://schemas.microsoft.com/office/drawing/2014/main" id="{6248663C-319E-444C-8525-B5087AF9CE29}"/>
              </a:ext>
            </a:extLst>
          </p:cNvPr>
          <p:cNvSpPr/>
          <p:nvPr/>
        </p:nvSpPr>
        <p:spPr>
          <a:xfrm>
            <a:off x="4020653" y="2430005"/>
            <a:ext cx="792000" cy="217851"/>
          </a:xfrm>
          <a:prstGeom prst="chevron">
            <a:avLst>
              <a:gd name="adj" fmla="val 19873"/>
            </a:avLst>
          </a:prstGeom>
          <a:pattFill prst="wdDnDiag">
            <a:fgClr>
              <a:schemeClr val="accent3">
                <a:lumMod val="60000"/>
                <a:lumOff val="40000"/>
              </a:schemeClr>
            </a:fgClr>
            <a:bgClr>
              <a:schemeClr val="bg1"/>
            </a:bgClr>
          </a:pattFill>
          <a:ln w="3175">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en-US" sz="800" dirty="0"/>
          </a:p>
        </p:txBody>
      </p:sp>
      <p:sp>
        <p:nvSpPr>
          <p:cNvPr id="141" name="Flèche : chevron 3">
            <a:extLst>
              <a:ext uri="{FF2B5EF4-FFF2-40B4-BE49-F238E27FC236}">
                <a16:creationId xmlns:a16="http://schemas.microsoft.com/office/drawing/2014/main" id="{85F111E8-5870-49AB-B728-7209C09AEC6E}"/>
              </a:ext>
            </a:extLst>
          </p:cNvPr>
          <p:cNvSpPr/>
          <p:nvPr/>
        </p:nvSpPr>
        <p:spPr>
          <a:xfrm>
            <a:off x="4812544" y="2430005"/>
            <a:ext cx="792000" cy="217851"/>
          </a:xfrm>
          <a:prstGeom prst="chevron">
            <a:avLst>
              <a:gd name="adj" fmla="val 19873"/>
            </a:avLst>
          </a:prstGeom>
          <a:pattFill prst="wdDnDiag">
            <a:fgClr>
              <a:schemeClr val="accent3">
                <a:lumMod val="60000"/>
                <a:lumOff val="40000"/>
              </a:schemeClr>
            </a:fgClr>
            <a:bgClr>
              <a:schemeClr val="bg1"/>
            </a:bgClr>
          </a:pattFill>
          <a:ln w="3175">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en-US" sz="800" dirty="0"/>
          </a:p>
        </p:txBody>
      </p:sp>
      <p:sp>
        <p:nvSpPr>
          <p:cNvPr id="143" name="Flèche : chevron 3">
            <a:extLst>
              <a:ext uri="{FF2B5EF4-FFF2-40B4-BE49-F238E27FC236}">
                <a16:creationId xmlns:a16="http://schemas.microsoft.com/office/drawing/2014/main" id="{54B0EB5C-F61A-43AD-A123-55E4C90CB3B3}"/>
              </a:ext>
            </a:extLst>
          </p:cNvPr>
          <p:cNvSpPr/>
          <p:nvPr/>
        </p:nvSpPr>
        <p:spPr>
          <a:xfrm>
            <a:off x="6465239" y="2430005"/>
            <a:ext cx="792000" cy="217851"/>
          </a:xfrm>
          <a:prstGeom prst="chevron">
            <a:avLst>
              <a:gd name="adj" fmla="val 19873"/>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en-US" sz="800" dirty="0"/>
          </a:p>
        </p:txBody>
      </p:sp>
      <p:sp>
        <p:nvSpPr>
          <p:cNvPr id="144" name="Flèche : chevron 3">
            <a:extLst>
              <a:ext uri="{FF2B5EF4-FFF2-40B4-BE49-F238E27FC236}">
                <a16:creationId xmlns:a16="http://schemas.microsoft.com/office/drawing/2014/main" id="{EF655E77-DB9D-448E-A6D5-39E94417F17D}"/>
              </a:ext>
            </a:extLst>
          </p:cNvPr>
          <p:cNvSpPr/>
          <p:nvPr/>
        </p:nvSpPr>
        <p:spPr>
          <a:xfrm>
            <a:off x="7257130" y="2430005"/>
            <a:ext cx="792000" cy="217851"/>
          </a:xfrm>
          <a:prstGeom prst="chevron">
            <a:avLst>
              <a:gd name="adj" fmla="val 19873"/>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en-US" sz="800" dirty="0"/>
          </a:p>
        </p:txBody>
      </p:sp>
      <p:sp>
        <p:nvSpPr>
          <p:cNvPr id="146" name="Flèche : chevron 3">
            <a:extLst>
              <a:ext uri="{FF2B5EF4-FFF2-40B4-BE49-F238E27FC236}">
                <a16:creationId xmlns:a16="http://schemas.microsoft.com/office/drawing/2014/main" id="{693373D8-8E49-488D-BDCA-F1956724483D}"/>
              </a:ext>
            </a:extLst>
          </p:cNvPr>
          <p:cNvSpPr/>
          <p:nvPr/>
        </p:nvSpPr>
        <p:spPr>
          <a:xfrm>
            <a:off x="4020653" y="3447718"/>
            <a:ext cx="792000" cy="217851"/>
          </a:xfrm>
          <a:prstGeom prst="chevron">
            <a:avLst>
              <a:gd name="adj" fmla="val 19873"/>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en-US" sz="800" dirty="0"/>
          </a:p>
        </p:txBody>
      </p:sp>
      <p:sp>
        <p:nvSpPr>
          <p:cNvPr id="147" name="Flèche : chevron 3">
            <a:extLst>
              <a:ext uri="{FF2B5EF4-FFF2-40B4-BE49-F238E27FC236}">
                <a16:creationId xmlns:a16="http://schemas.microsoft.com/office/drawing/2014/main" id="{672B69A2-3519-46C9-96A5-3BBF955EECEF}"/>
              </a:ext>
            </a:extLst>
          </p:cNvPr>
          <p:cNvSpPr/>
          <p:nvPr/>
        </p:nvSpPr>
        <p:spPr>
          <a:xfrm>
            <a:off x="4812544" y="3447718"/>
            <a:ext cx="792000" cy="217851"/>
          </a:xfrm>
          <a:prstGeom prst="chevron">
            <a:avLst>
              <a:gd name="adj" fmla="val 19873"/>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en-US" sz="800" dirty="0"/>
          </a:p>
        </p:txBody>
      </p:sp>
      <p:sp>
        <p:nvSpPr>
          <p:cNvPr id="149" name="Flèche : chevron 3">
            <a:extLst>
              <a:ext uri="{FF2B5EF4-FFF2-40B4-BE49-F238E27FC236}">
                <a16:creationId xmlns:a16="http://schemas.microsoft.com/office/drawing/2014/main" id="{315A35B9-D3F4-4C97-B176-4798F54179D7}"/>
              </a:ext>
            </a:extLst>
          </p:cNvPr>
          <p:cNvSpPr/>
          <p:nvPr/>
        </p:nvSpPr>
        <p:spPr>
          <a:xfrm>
            <a:off x="6465239" y="4478042"/>
            <a:ext cx="792000" cy="217851"/>
          </a:xfrm>
          <a:prstGeom prst="chevron">
            <a:avLst>
              <a:gd name="adj" fmla="val 19873"/>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en-US" sz="800" dirty="0"/>
          </a:p>
        </p:txBody>
      </p:sp>
      <p:sp>
        <p:nvSpPr>
          <p:cNvPr id="150" name="Flèche : chevron 3">
            <a:extLst>
              <a:ext uri="{FF2B5EF4-FFF2-40B4-BE49-F238E27FC236}">
                <a16:creationId xmlns:a16="http://schemas.microsoft.com/office/drawing/2014/main" id="{5209417A-CD5F-4652-90C2-C3F7635829D9}"/>
              </a:ext>
            </a:extLst>
          </p:cNvPr>
          <p:cNvSpPr/>
          <p:nvPr/>
        </p:nvSpPr>
        <p:spPr>
          <a:xfrm>
            <a:off x="7257130" y="4478042"/>
            <a:ext cx="792000" cy="217851"/>
          </a:xfrm>
          <a:prstGeom prst="chevron">
            <a:avLst>
              <a:gd name="adj" fmla="val 19873"/>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en-US" sz="800" dirty="0"/>
          </a:p>
        </p:txBody>
      </p:sp>
      <p:sp>
        <p:nvSpPr>
          <p:cNvPr id="151" name="Flèche : chevron 3">
            <a:extLst>
              <a:ext uri="{FF2B5EF4-FFF2-40B4-BE49-F238E27FC236}">
                <a16:creationId xmlns:a16="http://schemas.microsoft.com/office/drawing/2014/main" id="{D2B036C2-8693-454B-B4F2-18AB2236FD3C}"/>
              </a:ext>
            </a:extLst>
          </p:cNvPr>
          <p:cNvSpPr/>
          <p:nvPr/>
        </p:nvSpPr>
        <p:spPr>
          <a:xfrm>
            <a:off x="3234136" y="3447718"/>
            <a:ext cx="792000" cy="217851"/>
          </a:xfrm>
          <a:prstGeom prst="chevron">
            <a:avLst>
              <a:gd name="adj" fmla="val 19873"/>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en-US" sz="800" dirty="0"/>
          </a:p>
        </p:txBody>
      </p:sp>
      <p:sp>
        <p:nvSpPr>
          <p:cNvPr id="152" name="Flèche : chevron 3">
            <a:extLst>
              <a:ext uri="{FF2B5EF4-FFF2-40B4-BE49-F238E27FC236}">
                <a16:creationId xmlns:a16="http://schemas.microsoft.com/office/drawing/2014/main" id="{CE1DAE80-D63E-4412-9269-9A18EAF38626}"/>
              </a:ext>
            </a:extLst>
          </p:cNvPr>
          <p:cNvSpPr/>
          <p:nvPr/>
        </p:nvSpPr>
        <p:spPr>
          <a:xfrm>
            <a:off x="3234136" y="2430005"/>
            <a:ext cx="792000" cy="217851"/>
          </a:xfrm>
          <a:prstGeom prst="chevron">
            <a:avLst>
              <a:gd name="adj" fmla="val 19873"/>
            </a:avLst>
          </a:prstGeom>
          <a:pattFill prst="wdDnDiag">
            <a:fgClr>
              <a:schemeClr val="accent3">
                <a:lumMod val="60000"/>
                <a:lumOff val="40000"/>
              </a:schemeClr>
            </a:fgClr>
            <a:bgClr>
              <a:schemeClr val="bg1"/>
            </a:bgClr>
          </a:pattFill>
          <a:ln w="3175">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en-US" sz="800" dirty="0"/>
          </a:p>
        </p:txBody>
      </p:sp>
      <p:sp>
        <p:nvSpPr>
          <p:cNvPr id="153" name="Flèche : chevron 3">
            <a:extLst>
              <a:ext uri="{FF2B5EF4-FFF2-40B4-BE49-F238E27FC236}">
                <a16:creationId xmlns:a16="http://schemas.microsoft.com/office/drawing/2014/main" id="{D1862418-9E31-4865-A029-3E571F1DE652}"/>
              </a:ext>
            </a:extLst>
          </p:cNvPr>
          <p:cNvSpPr/>
          <p:nvPr/>
        </p:nvSpPr>
        <p:spPr>
          <a:xfrm>
            <a:off x="5673348" y="3447718"/>
            <a:ext cx="792000" cy="217851"/>
          </a:xfrm>
          <a:prstGeom prst="chevron">
            <a:avLst>
              <a:gd name="adj" fmla="val 19873"/>
            </a:avLst>
          </a:prstGeom>
          <a:pattFill prst="wdDnDiag">
            <a:fgClr>
              <a:schemeClr val="accent3">
                <a:lumMod val="60000"/>
                <a:lumOff val="40000"/>
              </a:schemeClr>
            </a:fgClr>
            <a:bgClr>
              <a:schemeClr val="bg1"/>
            </a:bgClr>
          </a:pattFill>
          <a:ln w="3175">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en-US" sz="800" dirty="0"/>
          </a:p>
        </p:txBody>
      </p:sp>
      <p:sp>
        <p:nvSpPr>
          <p:cNvPr id="154" name="Flèche : chevron 3">
            <a:extLst>
              <a:ext uri="{FF2B5EF4-FFF2-40B4-BE49-F238E27FC236}">
                <a16:creationId xmlns:a16="http://schemas.microsoft.com/office/drawing/2014/main" id="{B19F0202-21BD-46E5-90DA-AC056F04674D}"/>
              </a:ext>
            </a:extLst>
          </p:cNvPr>
          <p:cNvSpPr/>
          <p:nvPr/>
        </p:nvSpPr>
        <p:spPr>
          <a:xfrm>
            <a:off x="5673348" y="4478042"/>
            <a:ext cx="792000" cy="217851"/>
          </a:xfrm>
          <a:prstGeom prst="chevron">
            <a:avLst>
              <a:gd name="adj" fmla="val 19873"/>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en-US" sz="800" dirty="0"/>
          </a:p>
        </p:txBody>
      </p:sp>
      <p:pic>
        <p:nvPicPr>
          <p:cNvPr id="26" name="Graphic 25" descr="Quotes with solid fill">
            <a:extLst>
              <a:ext uri="{FF2B5EF4-FFF2-40B4-BE49-F238E27FC236}">
                <a16:creationId xmlns:a16="http://schemas.microsoft.com/office/drawing/2014/main" id="{B7CFC285-134A-48B1-AB0C-79A31202479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280511" y="1910199"/>
            <a:ext cx="426575" cy="426575"/>
          </a:xfrm>
          <a:prstGeom prst="rect">
            <a:avLst/>
          </a:prstGeom>
        </p:spPr>
      </p:pic>
      <p:sp>
        <p:nvSpPr>
          <p:cNvPr id="94" name="Titre 1">
            <a:extLst>
              <a:ext uri="{FF2B5EF4-FFF2-40B4-BE49-F238E27FC236}">
                <a16:creationId xmlns:a16="http://schemas.microsoft.com/office/drawing/2014/main" id="{97DE17B6-9FE7-4223-89B2-30E2BE4EF922}"/>
              </a:ext>
            </a:extLst>
          </p:cNvPr>
          <p:cNvSpPr>
            <a:spLocks noGrp="1"/>
          </p:cNvSpPr>
          <p:nvPr>
            <p:ph type="ctrTitle"/>
          </p:nvPr>
        </p:nvSpPr>
        <p:spPr>
          <a:xfrm>
            <a:off x="584515" y="116632"/>
            <a:ext cx="8405472" cy="576064"/>
          </a:xfrm>
        </p:spPr>
        <p:txBody>
          <a:bodyPr vert="horz"/>
          <a:lstStyle/>
          <a:p>
            <a:r>
              <a:rPr lang="en-US" sz="1300" b="0" dirty="0"/>
              <a:t>Indeed, REN players provide a </a:t>
            </a:r>
            <a:r>
              <a:rPr lang="en-US" sz="1300" b="0" dirty="0">
                <a:solidFill>
                  <a:schemeClr val="accent5">
                    <a:lumMod val="75000"/>
                  </a:schemeClr>
                </a:solidFill>
              </a:rPr>
              <a:t>comprehensive range of services </a:t>
            </a:r>
            <a:r>
              <a:rPr lang="en-US" sz="1300" b="0" dirty="0"/>
              <a:t>from client case creation to work validation, while </a:t>
            </a:r>
            <a:r>
              <a:rPr lang="en-US" sz="1300" b="0" dirty="0">
                <a:solidFill>
                  <a:schemeClr val="accent5">
                    <a:lumMod val="75000"/>
                  </a:schemeClr>
                </a:solidFill>
              </a:rPr>
              <a:t>platforms</a:t>
            </a:r>
            <a:r>
              <a:rPr lang="en-US" sz="1300" b="0" dirty="0"/>
              <a:t> activities </a:t>
            </a:r>
            <a:r>
              <a:rPr lang="en-US" sz="1300" b="0" dirty="0">
                <a:solidFill>
                  <a:schemeClr val="accent5">
                    <a:lumMod val="75000"/>
                  </a:schemeClr>
                </a:solidFill>
              </a:rPr>
              <a:t>focus on the renovation part</a:t>
            </a:r>
            <a:r>
              <a:rPr lang="en-US" sz="1300" b="0" dirty="0"/>
              <a:t>, </a:t>
            </a:r>
            <a:r>
              <a:rPr lang="en-US" sz="1300" b="0" dirty="0">
                <a:solidFill>
                  <a:schemeClr val="accent5">
                    <a:lumMod val="75000"/>
                  </a:schemeClr>
                </a:solidFill>
              </a:rPr>
              <a:t>reducing</a:t>
            </a:r>
            <a:r>
              <a:rPr lang="en-US" sz="1300" b="0" dirty="0"/>
              <a:t> the </a:t>
            </a:r>
            <a:r>
              <a:rPr lang="en-US" sz="1300" b="0" dirty="0">
                <a:solidFill>
                  <a:schemeClr val="accent5">
                    <a:lumMod val="75000"/>
                  </a:schemeClr>
                </a:solidFill>
              </a:rPr>
              <a:t>platform competition threat </a:t>
            </a:r>
          </a:p>
        </p:txBody>
      </p:sp>
      <p:cxnSp>
        <p:nvCxnSpPr>
          <p:cNvPr id="84" name="Connecteur droit 98">
            <a:extLst>
              <a:ext uri="{FF2B5EF4-FFF2-40B4-BE49-F238E27FC236}">
                <a16:creationId xmlns:a16="http://schemas.microsoft.com/office/drawing/2014/main" id="{3FA267FB-6451-4E2D-8CF7-57673253C3C9}"/>
              </a:ext>
            </a:extLst>
          </p:cNvPr>
          <p:cNvCxnSpPr>
            <a:cxnSpLocks/>
          </p:cNvCxnSpPr>
          <p:nvPr/>
        </p:nvCxnSpPr>
        <p:spPr>
          <a:xfrm>
            <a:off x="209006" y="952609"/>
            <a:ext cx="9441625" cy="0"/>
          </a:xfrm>
          <a:prstGeom prst="line">
            <a:avLst/>
          </a:prstGeom>
          <a:solidFill>
            <a:schemeClr val="accent1"/>
          </a:solidFill>
          <a:ln w="9525" cap="flat" cmpd="sng" algn="ctr">
            <a:solidFill>
              <a:srgbClr val="009DB0"/>
            </a:solidFill>
            <a:prstDash val="solid"/>
            <a:round/>
            <a:headEnd type="none" w="med" len="med"/>
            <a:tailEnd type="none" w="med" len="med"/>
          </a:ln>
          <a:effectLst/>
        </p:spPr>
      </p:cxnSp>
      <p:sp>
        <p:nvSpPr>
          <p:cNvPr id="95" name="ZoneTexte 99">
            <a:extLst>
              <a:ext uri="{FF2B5EF4-FFF2-40B4-BE49-F238E27FC236}">
                <a16:creationId xmlns:a16="http://schemas.microsoft.com/office/drawing/2014/main" id="{0D1D9248-8345-479A-BED0-F9B1DDFA7876}"/>
              </a:ext>
            </a:extLst>
          </p:cNvPr>
          <p:cNvSpPr txBox="1"/>
          <p:nvPr/>
        </p:nvSpPr>
        <p:spPr>
          <a:xfrm>
            <a:off x="1665928" y="844887"/>
            <a:ext cx="6574145" cy="215444"/>
          </a:xfrm>
          <a:prstGeom prst="rect">
            <a:avLst/>
          </a:prstGeom>
          <a:solidFill>
            <a:schemeClr val="bg1"/>
          </a:solidFill>
        </p:spPr>
        <p:txBody>
          <a:bodyPr wrap="square" lIns="144000" rIns="144000" bIns="0" anchor="ctr">
            <a:spAutoFit/>
          </a:bodyPr>
          <a:lstStyle>
            <a:defPPr>
              <a:defRPr lang="fr-FR"/>
            </a:defPPr>
            <a:lvl1pPr algn="ctr">
              <a:defRPr sz="1100" b="1">
                <a:solidFill>
                  <a:srgbClr val="009DB0"/>
                </a:solidFill>
                <a:latin typeface="+mj-lt"/>
              </a:defRPr>
            </a:lvl1pPr>
          </a:lstStyle>
          <a:p>
            <a:r>
              <a:rPr lang="en-US" dirty="0"/>
              <a:t>Comparison of REN players and platforms coverage of REN value chain</a:t>
            </a:r>
          </a:p>
        </p:txBody>
      </p:sp>
      <p:sp>
        <p:nvSpPr>
          <p:cNvPr id="97" name="ZoneTexte 1030">
            <a:extLst>
              <a:ext uri="{FF2B5EF4-FFF2-40B4-BE49-F238E27FC236}">
                <a16:creationId xmlns:a16="http://schemas.microsoft.com/office/drawing/2014/main" id="{E3203FCA-9AD2-4A9C-BEC4-FD7951EE5137}"/>
              </a:ext>
            </a:extLst>
          </p:cNvPr>
          <p:cNvSpPr txBox="1"/>
          <p:nvPr/>
        </p:nvSpPr>
        <p:spPr>
          <a:xfrm>
            <a:off x="5184396" y="6402970"/>
            <a:ext cx="4534370" cy="215444"/>
          </a:xfrm>
          <a:prstGeom prst="rect">
            <a:avLst/>
          </a:prstGeom>
          <a:noFill/>
        </p:spPr>
        <p:txBody>
          <a:bodyPr wrap="square" rtlCol="0">
            <a:spAutoFit/>
          </a:bodyPr>
          <a:lstStyle/>
          <a:p>
            <a:pPr algn="l"/>
            <a:r>
              <a:rPr lang="en-US" sz="800" i="1" dirty="0">
                <a:solidFill>
                  <a:schemeClr val="bg1"/>
                </a:solidFill>
              </a:rPr>
              <a:t>Sources: eleven research and analysis</a:t>
            </a:r>
          </a:p>
        </p:txBody>
      </p:sp>
      <p:sp>
        <p:nvSpPr>
          <p:cNvPr id="98" name="Rectangle 97">
            <a:extLst>
              <a:ext uri="{FF2B5EF4-FFF2-40B4-BE49-F238E27FC236}">
                <a16:creationId xmlns:a16="http://schemas.microsoft.com/office/drawing/2014/main" id="{0A9027CD-D049-4F63-918A-3F35757DCF8F}"/>
              </a:ext>
            </a:extLst>
          </p:cNvPr>
          <p:cNvSpPr/>
          <p:nvPr/>
        </p:nvSpPr>
        <p:spPr>
          <a:xfrm>
            <a:off x="9034671" y="72798"/>
            <a:ext cx="684094" cy="450621"/>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Arial" panose="020B0604020202020204" pitchFamily="34" charset="0"/>
              <a:buChar char="•"/>
            </a:pPr>
            <a:endParaRPr lang="en-US" sz="1000" dirty="0">
              <a:solidFill>
                <a:schemeClr val="tx1"/>
              </a:solidFill>
            </a:endParaRPr>
          </a:p>
        </p:txBody>
      </p:sp>
      <p:sp>
        <p:nvSpPr>
          <p:cNvPr id="99" name="Rectangle 98">
            <a:extLst>
              <a:ext uri="{FF2B5EF4-FFF2-40B4-BE49-F238E27FC236}">
                <a16:creationId xmlns:a16="http://schemas.microsoft.com/office/drawing/2014/main" id="{A62C4207-2FD6-43C0-BB9D-9372AE0C04D4}"/>
              </a:ext>
            </a:extLst>
          </p:cNvPr>
          <p:cNvSpPr/>
          <p:nvPr/>
        </p:nvSpPr>
        <p:spPr>
          <a:xfrm>
            <a:off x="9112759" y="424396"/>
            <a:ext cx="568370" cy="63914"/>
          </a:xfrm>
          <a:prstGeom prst="rect">
            <a:avLst/>
          </a:prstGeom>
          <a:solidFill>
            <a:schemeClr val="accent5">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Arial" panose="020B0604020202020204" pitchFamily="34" charset="0"/>
              <a:buChar char="•"/>
            </a:pPr>
            <a:endParaRPr lang="en-US" sz="1000" dirty="0">
              <a:solidFill>
                <a:schemeClr val="accent5">
                  <a:lumMod val="20000"/>
                  <a:lumOff val="80000"/>
                </a:schemeClr>
              </a:solidFill>
            </a:endParaRPr>
          </a:p>
        </p:txBody>
      </p:sp>
      <p:sp>
        <p:nvSpPr>
          <p:cNvPr id="100" name="Rectangle 99">
            <a:extLst>
              <a:ext uri="{FF2B5EF4-FFF2-40B4-BE49-F238E27FC236}">
                <a16:creationId xmlns:a16="http://schemas.microsoft.com/office/drawing/2014/main" id="{6A60BFB2-776E-4EC4-83C9-BD1F32C2E8F2}"/>
              </a:ext>
            </a:extLst>
          </p:cNvPr>
          <p:cNvSpPr/>
          <p:nvPr/>
        </p:nvSpPr>
        <p:spPr>
          <a:xfrm>
            <a:off x="9072308" y="182296"/>
            <a:ext cx="92661" cy="224680"/>
          </a:xfrm>
          <a:prstGeom prst="rect">
            <a:avLst/>
          </a:prstGeom>
          <a:solidFill>
            <a:schemeClr val="accent5">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endParaRPr lang="en-US" sz="1000" dirty="0">
              <a:solidFill>
                <a:schemeClr val="tx1"/>
              </a:solidFill>
            </a:endParaRPr>
          </a:p>
        </p:txBody>
      </p:sp>
      <p:sp>
        <p:nvSpPr>
          <p:cNvPr id="106" name="Rectangle 105">
            <a:extLst>
              <a:ext uri="{FF2B5EF4-FFF2-40B4-BE49-F238E27FC236}">
                <a16:creationId xmlns:a16="http://schemas.microsoft.com/office/drawing/2014/main" id="{BB2AB1E2-CF8B-48E7-A2C2-65481A28DBB7}"/>
              </a:ext>
            </a:extLst>
          </p:cNvPr>
          <p:cNvSpPr/>
          <p:nvPr/>
        </p:nvSpPr>
        <p:spPr>
          <a:xfrm>
            <a:off x="9112759" y="107907"/>
            <a:ext cx="568370" cy="63914"/>
          </a:xfrm>
          <a:prstGeom prst="rect">
            <a:avLst/>
          </a:prstGeom>
          <a:solidFill>
            <a:schemeClr val="accent5">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Arial" panose="020B0604020202020204" pitchFamily="34" charset="0"/>
              <a:buChar char="•"/>
            </a:pPr>
            <a:endParaRPr lang="en-US" sz="1000" dirty="0">
              <a:solidFill>
                <a:schemeClr val="accent5">
                  <a:lumMod val="20000"/>
                  <a:lumOff val="80000"/>
                </a:schemeClr>
              </a:solidFill>
            </a:endParaRPr>
          </a:p>
        </p:txBody>
      </p:sp>
      <p:sp>
        <p:nvSpPr>
          <p:cNvPr id="107" name="Rectangle 106">
            <a:extLst>
              <a:ext uri="{FF2B5EF4-FFF2-40B4-BE49-F238E27FC236}">
                <a16:creationId xmlns:a16="http://schemas.microsoft.com/office/drawing/2014/main" id="{72BA097B-6EA1-4418-9369-93584BAD5E27}"/>
              </a:ext>
            </a:extLst>
          </p:cNvPr>
          <p:cNvSpPr/>
          <p:nvPr/>
        </p:nvSpPr>
        <p:spPr>
          <a:xfrm>
            <a:off x="9198317" y="212701"/>
            <a:ext cx="150670" cy="163871"/>
          </a:xfrm>
          <a:prstGeom prst="rect">
            <a:avLst/>
          </a:prstGeom>
          <a:solidFill>
            <a:schemeClr val="accent5">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endParaRPr lang="en-US" sz="1000" dirty="0">
              <a:solidFill>
                <a:schemeClr val="tx1"/>
              </a:solidFill>
            </a:endParaRPr>
          </a:p>
        </p:txBody>
      </p:sp>
      <p:sp>
        <p:nvSpPr>
          <p:cNvPr id="109" name="Rectangle 108">
            <a:extLst>
              <a:ext uri="{FF2B5EF4-FFF2-40B4-BE49-F238E27FC236}">
                <a16:creationId xmlns:a16="http://schemas.microsoft.com/office/drawing/2014/main" id="{E4D25694-5E5B-4557-AC9E-1B7A9ACCA52C}"/>
              </a:ext>
            </a:extLst>
          </p:cNvPr>
          <p:cNvSpPr/>
          <p:nvPr/>
        </p:nvSpPr>
        <p:spPr>
          <a:xfrm>
            <a:off x="9382335" y="212700"/>
            <a:ext cx="298794" cy="163872"/>
          </a:xfrm>
          <a:prstGeom prst="rect">
            <a:avLst/>
          </a:prstGeom>
          <a:solidFill>
            <a:srgbClr val="DBEEF4"/>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endParaRPr lang="en-US" sz="1000" dirty="0">
              <a:solidFill>
                <a:schemeClr val="tx1"/>
              </a:solidFill>
            </a:endParaRPr>
          </a:p>
        </p:txBody>
      </p:sp>
      <p:sp>
        <p:nvSpPr>
          <p:cNvPr id="123" name="Rectangle 122">
            <a:extLst>
              <a:ext uri="{FF2B5EF4-FFF2-40B4-BE49-F238E27FC236}">
                <a16:creationId xmlns:a16="http://schemas.microsoft.com/office/drawing/2014/main" id="{CC0FCEDD-7A24-41D2-A7AA-F04D90F856B2}"/>
              </a:ext>
            </a:extLst>
          </p:cNvPr>
          <p:cNvSpPr/>
          <p:nvPr/>
        </p:nvSpPr>
        <p:spPr>
          <a:xfrm>
            <a:off x="9405524" y="246921"/>
            <a:ext cx="120750" cy="95431"/>
          </a:xfrm>
          <a:prstGeom prst="rect">
            <a:avLst/>
          </a:prstGeom>
          <a:solidFill>
            <a:srgbClr val="4BACC6"/>
          </a:solidFill>
          <a:ln w="317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endParaRPr lang="en-US" sz="1000" dirty="0">
              <a:solidFill>
                <a:schemeClr val="tx1"/>
              </a:solidFill>
            </a:endParaRPr>
          </a:p>
        </p:txBody>
      </p:sp>
      <p:sp>
        <p:nvSpPr>
          <p:cNvPr id="124" name="Rectangle 123">
            <a:extLst>
              <a:ext uri="{FF2B5EF4-FFF2-40B4-BE49-F238E27FC236}">
                <a16:creationId xmlns:a16="http://schemas.microsoft.com/office/drawing/2014/main" id="{5F9F77D4-A53B-42F9-AAAF-F3415D60A350}"/>
              </a:ext>
            </a:extLst>
          </p:cNvPr>
          <p:cNvSpPr/>
          <p:nvPr/>
        </p:nvSpPr>
        <p:spPr>
          <a:xfrm>
            <a:off x="9537190" y="246921"/>
            <a:ext cx="120750" cy="95431"/>
          </a:xfrm>
          <a:prstGeom prst="rect">
            <a:avLst/>
          </a:prstGeom>
          <a:solidFill>
            <a:schemeClr val="bg1">
              <a:lumMod val="95000"/>
            </a:schemeClr>
          </a:solidFill>
          <a:ln w="317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endParaRPr lang="en-US" sz="1000" dirty="0">
              <a:solidFill>
                <a:schemeClr val="tx1"/>
              </a:solidFill>
            </a:endParaRPr>
          </a:p>
        </p:txBody>
      </p:sp>
      <p:sp>
        <p:nvSpPr>
          <p:cNvPr id="125" name="ZoneTexte 99">
            <a:extLst>
              <a:ext uri="{FF2B5EF4-FFF2-40B4-BE49-F238E27FC236}">
                <a16:creationId xmlns:a16="http://schemas.microsoft.com/office/drawing/2014/main" id="{199319C2-2220-458D-A1EF-3333A023E1E5}"/>
              </a:ext>
            </a:extLst>
          </p:cNvPr>
          <p:cNvSpPr txBox="1"/>
          <p:nvPr/>
        </p:nvSpPr>
        <p:spPr>
          <a:xfrm>
            <a:off x="8889682" y="586053"/>
            <a:ext cx="1016318" cy="169277"/>
          </a:xfrm>
          <a:prstGeom prst="rect">
            <a:avLst/>
          </a:prstGeom>
          <a:solidFill>
            <a:schemeClr val="bg1"/>
          </a:solidFill>
        </p:spPr>
        <p:txBody>
          <a:bodyPr wrap="square" lIns="144000" rIns="144000" bIns="0" anchor="ctr">
            <a:spAutoFit/>
          </a:bodyPr>
          <a:lstStyle>
            <a:defPPr>
              <a:defRPr lang="fr-FR"/>
            </a:defPPr>
            <a:lvl1pPr algn="ctr">
              <a:defRPr sz="1100" b="1">
                <a:solidFill>
                  <a:srgbClr val="009DB0"/>
                </a:solidFill>
                <a:latin typeface="+mj-lt"/>
              </a:defRPr>
            </a:lvl1p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800" i="1" u="none" strike="noStrike" cap="none" normalizeH="0" baseline="0" dirty="0">
                <a:ln>
                  <a:noFill/>
                </a:ln>
                <a:effectLst/>
                <a:latin typeface="+mj-lt"/>
              </a:rPr>
              <a:t>4. </a:t>
            </a:r>
            <a:r>
              <a:rPr lang="en-US" sz="800" i="1" dirty="0"/>
              <a:t>Risk #4</a:t>
            </a:r>
            <a:endParaRPr kumimoji="0" lang="en-US" sz="800" i="1" u="none" strike="noStrike" cap="none" normalizeH="0" baseline="0" dirty="0">
              <a:ln>
                <a:noFill/>
              </a:ln>
              <a:effectLst/>
              <a:latin typeface="+mj-lt"/>
            </a:endParaRPr>
          </a:p>
        </p:txBody>
      </p:sp>
    </p:spTree>
    <p:extLst>
      <p:ext uri="{BB962C8B-B14F-4D97-AF65-F5344CB8AC3E}">
        <p14:creationId xmlns:p14="http://schemas.microsoft.com/office/powerpoint/2010/main" val="377131134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 name="Object 29" hidden="1">
            <a:extLst>
              <a:ext uri="{FF2B5EF4-FFF2-40B4-BE49-F238E27FC236}">
                <a16:creationId xmlns:a16="http://schemas.microsoft.com/office/drawing/2014/main" id="{53E3E7D1-27D2-497A-A4F4-626376A2C07A}"/>
              </a:ext>
            </a:extLst>
          </p:cNvPr>
          <p:cNvGraphicFramePr>
            <a:graphicFrameLocks noChangeAspect="1"/>
          </p:cNvGraphicFramePr>
          <p:nvPr>
            <p:custDataLst>
              <p:tags r:id="rId1"/>
            </p:custDataLst>
            <p:extLst>
              <p:ext uri="{D42A27DB-BD31-4B8C-83A1-F6EECF244321}">
                <p14:modId xmlns:p14="http://schemas.microsoft.com/office/powerpoint/2010/main" val="237392384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16" imgH="423" progId="TCLayout.ActiveDocument.1">
                  <p:embed/>
                </p:oleObj>
              </mc:Choice>
              <mc:Fallback>
                <p:oleObj name="think-cell Slide" r:id="rId3" imgW="416" imgH="423" progId="TCLayout.ActiveDocument.1">
                  <p:embed/>
                  <p:pic>
                    <p:nvPicPr>
                      <p:cNvPr id="30" name="Object 29" hidden="1">
                        <a:extLst>
                          <a:ext uri="{FF2B5EF4-FFF2-40B4-BE49-F238E27FC236}">
                            <a16:creationId xmlns:a16="http://schemas.microsoft.com/office/drawing/2014/main" id="{53E3E7D1-27D2-497A-A4F4-626376A2C07A}"/>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8" name="Rectangle 7">
            <a:extLst>
              <a:ext uri="{FF2B5EF4-FFF2-40B4-BE49-F238E27FC236}">
                <a16:creationId xmlns:a16="http://schemas.microsoft.com/office/drawing/2014/main" id="{AA3CDC90-54F7-480D-A0C8-E46C65C92BB6}"/>
              </a:ext>
            </a:extLst>
          </p:cNvPr>
          <p:cNvSpPr/>
          <p:nvPr/>
        </p:nvSpPr>
        <p:spPr bwMode="auto">
          <a:xfrm>
            <a:off x="297158" y="1033510"/>
            <a:ext cx="9180474" cy="5220000"/>
          </a:xfrm>
          <a:prstGeom prst="rect">
            <a:avLst/>
          </a:prstGeom>
          <a:noFill/>
          <a:ln w="9525" cap="flat" cmpd="sng" algn="ctr">
            <a:solidFill>
              <a:srgbClr val="009DB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dirty="0">
              <a:ln>
                <a:noFill/>
              </a:ln>
              <a:solidFill>
                <a:schemeClr val="tx1"/>
              </a:solidFill>
              <a:effectLst/>
              <a:latin typeface="+mj-lt"/>
            </a:endParaRPr>
          </a:p>
        </p:txBody>
      </p:sp>
      <p:sp>
        <p:nvSpPr>
          <p:cNvPr id="9" name="Google Shape;321;p7">
            <a:extLst>
              <a:ext uri="{FF2B5EF4-FFF2-40B4-BE49-F238E27FC236}">
                <a16:creationId xmlns:a16="http://schemas.microsoft.com/office/drawing/2014/main" id="{08DC229D-9D4E-4AD4-945F-1D13A2A073C1}"/>
              </a:ext>
            </a:extLst>
          </p:cNvPr>
          <p:cNvSpPr/>
          <p:nvPr/>
        </p:nvSpPr>
        <p:spPr>
          <a:xfrm>
            <a:off x="2668572" y="890349"/>
            <a:ext cx="5063216" cy="286324"/>
          </a:xfrm>
          <a:prstGeom prst="rect">
            <a:avLst/>
          </a:prstGeom>
          <a:solidFill>
            <a:schemeClr val="lt1"/>
          </a:solidFill>
          <a:ln>
            <a:noFill/>
          </a:ln>
        </p:spPr>
        <p:txBody>
          <a:bodyPr spcFirstLastPara="1" wrap="square" lIns="91425" tIns="45700" rIns="91425" bIns="45700" anchor="t" anchorCtr="0">
            <a:noAutofit/>
          </a:bodyPr>
          <a:lstStyle/>
          <a:p>
            <a:pPr lvl="0" algn="ctr">
              <a:spcBef>
                <a:spcPts val="0"/>
              </a:spcBef>
              <a:spcAft>
                <a:spcPts val="0"/>
              </a:spcAft>
              <a:buClr>
                <a:schemeClr val="dk2"/>
              </a:buClr>
              <a:buSzPts val="1200"/>
            </a:pPr>
            <a:r>
              <a:rPr lang="en-US" sz="1100" b="1" i="0" u="none" strike="noStrike" cap="none" dirty="0" err="1">
                <a:solidFill>
                  <a:schemeClr val="accent5"/>
                </a:solidFill>
                <a:latin typeface="+mj-lt"/>
                <a:ea typeface="Trebuchet MS"/>
                <a:cs typeface="Trebuchet MS"/>
                <a:sym typeface="Trebuchet MS"/>
              </a:rPr>
              <a:t>Acolad</a:t>
            </a:r>
            <a:r>
              <a:rPr lang="en-US" sz="1100" b="1" dirty="0">
                <a:solidFill>
                  <a:schemeClr val="accent5"/>
                </a:solidFill>
                <a:latin typeface="+mj-lt"/>
                <a:ea typeface="Trebuchet MS"/>
                <a:cs typeface="Trebuchet MS"/>
                <a:sym typeface="Trebuchet MS"/>
              </a:rPr>
              <a:t> as an example of flexible sub-contracting platform</a:t>
            </a:r>
            <a:endParaRPr lang="en-US" sz="1600" b="1" dirty="0">
              <a:solidFill>
                <a:schemeClr val="accent5"/>
              </a:solidFill>
              <a:latin typeface="+mj-lt"/>
            </a:endParaRPr>
          </a:p>
        </p:txBody>
      </p:sp>
      <p:sp>
        <p:nvSpPr>
          <p:cNvPr id="71" name="Rectangle 70">
            <a:extLst>
              <a:ext uri="{FF2B5EF4-FFF2-40B4-BE49-F238E27FC236}">
                <a16:creationId xmlns:a16="http://schemas.microsoft.com/office/drawing/2014/main" id="{6D20AF9C-AD4E-4705-8646-82C3F902C567}"/>
              </a:ext>
            </a:extLst>
          </p:cNvPr>
          <p:cNvSpPr/>
          <p:nvPr/>
        </p:nvSpPr>
        <p:spPr bwMode="auto">
          <a:xfrm>
            <a:off x="527507" y="1210381"/>
            <a:ext cx="4421311" cy="1238250"/>
          </a:xfrm>
          <a:prstGeom prst="rect">
            <a:avLst/>
          </a:prstGeom>
          <a:solidFill>
            <a:srgbClr val="E8F4FE"/>
          </a:solidFill>
          <a:ln w="9525" cap="flat" cmpd="sng" algn="ctr">
            <a:solidFill>
              <a:schemeClr val="tx1">
                <a:lumMod val="40000"/>
                <a:lumOff val="60000"/>
              </a:schemeClr>
            </a:solidFill>
            <a:prstDash val="solid"/>
            <a:round/>
            <a:headEnd type="none" w="med" len="med"/>
            <a:tailEnd type="none" w="med" len="med"/>
          </a:ln>
          <a:effectLst/>
        </p:spPr>
        <p:txBody>
          <a:bodyPr lIns="108000" tIns="72000"/>
          <a:lstStyle/>
          <a:p>
            <a:pPr eaLnBrk="1" hangingPunct="1">
              <a:defRPr/>
            </a:pPr>
            <a:endParaRPr lang="en-US" sz="1200" b="1" dirty="0">
              <a:solidFill>
                <a:schemeClr val="accent1">
                  <a:lumMod val="75000"/>
                </a:schemeClr>
              </a:solidFill>
            </a:endParaRPr>
          </a:p>
        </p:txBody>
      </p:sp>
      <p:pic>
        <p:nvPicPr>
          <p:cNvPr id="72" name="Graphique 173" descr="Employé(e) de bureau">
            <a:extLst>
              <a:ext uri="{FF2B5EF4-FFF2-40B4-BE49-F238E27FC236}">
                <a16:creationId xmlns:a16="http://schemas.microsoft.com/office/drawing/2014/main" id="{B173FDE3-6FDA-47DC-A0D6-1AA485A5D372}"/>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747748" y="1524707"/>
            <a:ext cx="323850" cy="32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3" name="Rectangle 14">
            <a:extLst>
              <a:ext uri="{FF2B5EF4-FFF2-40B4-BE49-F238E27FC236}">
                <a16:creationId xmlns:a16="http://schemas.microsoft.com/office/drawing/2014/main" id="{00B97C7B-6588-4339-A047-F0DC95D7BB3A}"/>
              </a:ext>
            </a:extLst>
          </p:cNvPr>
          <p:cNvSpPr>
            <a:spLocks noChangeArrowheads="1"/>
          </p:cNvSpPr>
          <p:nvPr/>
        </p:nvSpPr>
        <p:spPr bwMode="auto">
          <a:xfrm>
            <a:off x="577122" y="1780294"/>
            <a:ext cx="67358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400">
                <a:solidFill>
                  <a:schemeClr val="tx1"/>
                </a:solidFill>
                <a:latin typeface="Trebuchet MS" panose="020B0603020202020204" pitchFamily="34" charset="0"/>
                <a:cs typeface="Arial" panose="020B0604020202020204" pitchFamily="34" charset="0"/>
              </a:defRPr>
            </a:lvl1pPr>
            <a:lvl2pPr marL="742950" indent="-285750">
              <a:defRPr sz="1400">
                <a:solidFill>
                  <a:schemeClr val="tx1"/>
                </a:solidFill>
                <a:latin typeface="Trebuchet MS" panose="020B0603020202020204" pitchFamily="34" charset="0"/>
                <a:cs typeface="Arial" panose="020B0604020202020204" pitchFamily="34" charset="0"/>
              </a:defRPr>
            </a:lvl2pPr>
            <a:lvl3pPr marL="1143000" indent="-228600">
              <a:defRPr sz="1400">
                <a:solidFill>
                  <a:schemeClr val="tx1"/>
                </a:solidFill>
                <a:latin typeface="Trebuchet MS" panose="020B0603020202020204" pitchFamily="34" charset="0"/>
                <a:cs typeface="Arial" panose="020B0604020202020204" pitchFamily="34" charset="0"/>
              </a:defRPr>
            </a:lvl3pPr>
            <a:lvl4pPr marL="1600200" indent="-228600">
              <a:defRPr sz="1400">
                <a:solidFill>
                  <a:schemeClr val="tx1"/>
                </a:solidFill>
                <a:latin typeface="Trebuchet MS" panose="020B0603020202020204" pitchFamily="34" charset="0"/>
                <a:cs typeface="Arial" panose="020B0604020202020204" pitchFamily="34" charset="0"/>
              </a:defRPr>
            </a:lvl4pPr>
            <a:lvl5pPr marL="2057400" indent="-228600">
              <a:defRPr sz="1400">
                <a:solidFill>
                  <a:schemeClr val="tx1"/>
                </a:solidFill>
                <a:latin typeface="Trebuchet MS" panose="020B0603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Trebuchet MS" panose="020B0603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Trebuchet MS" panose="020B0603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Trebuchet MS" panose="020B0603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Trebuchet MS" panose="020B0603020202020204" pitchFamily="34" charset="0"/>
                <a:cs typeface="Arial" panose="020B0604020202020204" pitchFamily="34" charset="0"/>
              </a:defRPr>
            </a:lvl9pPr>
          </a:lstStyle>
          <a:p>
            <a:pPr eaLnBrk="1" hangingPunct="1"/>
            <a:r>
              <a:rPr lang="en-US" altLang="en-US" sz="1000" b="1" dirty="0">
                <a:solidFill>
                  <a:srgbClr val="007AA9"/>
                </a:solidFill>
                <a:latin typeface="+mj-lt"/>
              </a:rPr>
              <a:t>Clients</a:t>
            </a:r>
          </a:p>
        </p:txBody>
      </p:sp>
      <p:sp>
        <p:nvSpPr>
          <p:cNvPr id="74" name="Rectangle 73">
            <a:extLst>
              <a:ext uri="{FF2B5EF4-FFF2-40B4-BE49-F238E27FC236}">
                <a16:creationId xmlns:a16="http://schemas.microsoft.com/office/drawing/2014/main" id="{BFA5C3C2-52D4-4D73-B267-0DDE883B9F06}"/>
              </a:ext>
            </a:extLst>
          </p:cNvPr>
          <p:cNvSpPr/>
          <p:nvPr/>
        </p:nvSpPr>
        <p:spPr bwMode="auto">
          <a:xfrm>
            <a:off x="3323124" y="1513010"/>
            <a:ext cx="1218759" cy="667919"/>
          </a:xfrm>
          <a:prstGeom prst="rect">
            <a:avLst/>
          </a:prstGeom>
          <a:solidFill>
            <a:schemeClr val="bg1"/>
          </a:solidFill>
          <a:ln w="9525" cap="flat" cmpd="sng" algn="ctr">
            <a:solidFill>
              <a:schemeClr val="accent1">
                <a:lumMod val="75000"/>
              </a:schemeClr>
            </a:solidFill>
            <a:prstDash val="solid"/>
            <a:round/>
            <a:headEnd type="none" w="med" len="med"/>
            <a:tailEnd type="none" w="med" len="med"/>
          </a:ln>
          <a:effectLst/>
        </p:spPr>
        <p:txBody>
          <a:bodyPr anchor="ctr"/>
          <a:lstStyle/>
          <a:p>
            <a:pPr algn="ctr" eaLnBrk="1" hangingPunct="1">
              <a:defRPr/>
            </a:pPr>
            <a:r>
              <a:rPr lang="en-US" sz="1050" dirty="0"/>
              <a:t>Medium-size companies</a:t>
            </a:r>
          </a:p>
        </p:txBody>
      </p:sp>
      <p:sp>
        <p:nvSpPr>
          <p:cNvPr id="75" name="Rectangle 74">
            <a:extLst>
              <a:ext uri="{FF2B5EF4-FFF2-40B4-BE49-F238E27FC236}">
                <a16:creationId xmlns:a16="http://schemas.microsoft.com/office/drawing/2014/main" id="{FD51F5E5-2F67-4B93-A14E-0F721FD83409}"/>
              </a:ext>
            </a:extLst>
          </p:cNvPr>
          <p:cNvSpPr/>
          <p:nvPr/>
        </p:nvSpPr>
        <p:spPr bwMode="auto">
          <a:xfrm>
            <a:off x="1984516" y="1513010"/>
            <a:ext cx="1220258" cy="667919"/>
          </a:xfrm>
          <a:prstGeom prst="rect">
            <a:avLst/>
          </a:prstGeom>
          <a:solidFill>
            <a:schemeClr val="bg1"/>
          </a:solidFill>
          <a:ln w="9525" cap="flat" cmpd="sng" algn="ctr">
            <a:solidFill>
              <a:schemeClr val="accent1">
                <a:lumMod val="75000"/>
              </a:schemeClr>
            </a:solidFill>
            <a:prstDash val="solid"/>
            <a:round/>
            <a:headEnd type="none" w="med" len="med"/>
            <a:tailEnd type="none" w="med" len="med"/>
          </a:ln>
          <a:effectLst/>
        </p:spPr>
        <p:txBody>
          <a:bodyPr anchor="ctr"/>
          <a:lstStyle/>
          <a:p>
            <a:pPr algn="ctr" eaLnBrk="1" hangingPunct="1">
              <a:defRPr/>
            </a:pPr>
            <a:r>
              <a:rPr lang="en-US" sz="1050" dirty="0"/>
              <a:t>Key accounts</a:t>
            </a:r>
          </a:p>
        </p:txBody>
      </p:sp>
      <p:sp>
        <p:nvSpPr>
          <p:cNvPr id="76" name="Rectangle 75">
            <a:extLst>
              <a:ext uri="{FF2B5EF4-FFF2-40B4-BE49-F238E27FC236}">
                <a16:creationId xmlns:a16="http://schemas.microsoft.com/office/drawing/2014/main" id="{DC7B39B4-6883-43E3-9131-411630C9A092}"/>
              </a:ext>
            </a:extLst>
          </p:cNvPr>
          <p:cNvSpPr/>
          <p:nvPr/>
        </p:nvSpPr>
        <p:spPr bwMode="auto">
          <a:xfrm>
            <a:off x="527624" y="2553592"/>
            <a:ext cx="4421165" cy="1238250"/>
          </a:xfrm>
          <a:prstGeom prst="rect">
            <a:avLst/>
          </a:prstGeom>
          <a:solidFill>
            <a:schemeClr val="bg1">
              <a:lumMod val="95000"/>
            </a:schemeClr>
          </a:solidFill>
          <a:ln w="9525" cap="flat" cmpd="sng" algn="ctr">
            <a:solidFill>
              <a:schemeClr val="tx1">
                <a:lumMod val="60000"/>
                <a:lumOff val="40000"/>
              </a:schemeClr>
            </a:solidFill>
            <a:prstDash val="solid"/>
            <a:round/>
            <a:headEnd type="none" w="med" len="med"/>
            <a:tailEnd type="none" w="med" len="med"/>
          </a:ln>
          <a:effectLst/>
        </p:spPr>
        <p:txBody>
          <a:bodyPr lIns="108000" tIns="72000" rIns="0"/>
          <a:lstStyle/>
          <a:p>
            <a:pPr eaLnBrk="1" hangingPunct="1">
              <a:defRPr/>
            </a:pPr>
            <a:endParaRPr lang="en-US" sz="1200" b="1" dirty="0">
              <a:solidFill>
                <a:schemeClr val="tx1">
                  <a:lumMod val="75000"/>
                </a:schemeClr>
              </a:solidFill>
            </a:endParaRPr>
          </a:p>
        </p:txBody>
      </p:sp>
      <p:sp>
        <p:nvSpPr>
          <p:cNvPr id="77" name="Rectangle 76">
            <a:extLst>
              <a:ext uri="{FF2B5EF4-FFF2-40B4-BE49-F238E27FC236}">
                <a16:creationId xmlns:a16="http://schemas.microsoft.com/office/drawing/2014/main" id="{4A69330F-8915-4BF0-BEF4-0906E0F9C36E}"/>
              </a:ext>
            </a:extLst>
          </p:cNvPr>
          <p:cNvSpPr/>
          <p:nvPr/>
        </p:nvSpPr>
        <p:spPr bwMode="auto">
          <a:xfrm>
            <a:off x="527624" y="3912514"/>
            <a:ext cx="4421165" cy="1239694"/>
          </a:xfrm>
          <a:prstGeom prst="rect">
            <a:avLst/>
          </a:prstGeom>
          <a:solidFill>
            <a:srgbClr val="F1F9F3"/>
          </a:solidFill>
          <a:ln w="9525" cap="flat" cmpd="sng" algn="ctr">
            <a:solidFill>
              <a:schemeClr val="tx1">
                <a:lumMod val="40000"/>
                <a:lumOff val="60000"/>
              </a:schemeClr>
            </a:solidFill>
            <a:prstDash val="solid"/>
            <a:round/>
            <a:headEnd type="none" w="med" len="med"/>
            <a:tailEnd type="none" w="med" len="med"/>
          </a:ln>
          <a:effectLst/>
        </p:spPr>
        <p:txBody>
          <a:bodyPr lIns="108000" tIns="72000"/>
          <a:lstStyle/>
          <a:p>
            <a:pPr eaLnBrk="1" hangingPunct="1">
              <a:defRPr/>
            </a:pPr>
            <a:endParaRPr lang="en-US" sz="1200" b="1" dirty="0">
              <a:solidFill>
                <a:schemeClr val="tx2"/>
              </a:solidFill>
            </a:endParaRPr>
          </a:p>
        </p:txBody>
      </p:sp>
      <p:pic>
        <p:nvPicPr>
          <p:cNvPr id="78" name="Graphique 174" descr="Utilisateurs">
            <a:extLst>
              <a:ext uri="{FF2B5EF4-FFF2-40B4-BE49-F238E27FC236}">
                <a16:creationId xmlns:a16="http://schemas.microsoft.com/office/drawing/2014/main" id="{990A8E13-0E74-41A7-AB1D-0AD7142580B4}"/>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800828" y="4294366"/>
            <a:ext cx="303213" cy="303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9" name="Rectangle 78">
            <a:extLst>
              <a:ext uri="{FF2B5EF4-FFF2-40B4-BE49-F238E27FC236}">
                <a16:creationId xmlns:a16="http://schemas.microsoft.com/office/drawing/2014/main" id="{926410C2-A1F6-421F-BC6B-E17012BC18FC}"/>
              </a:ext>
            </a:extLst>
          </p:cNvPr>
          <p:cNvSpPr/>
          <p:nvPr/>
        </p:nvSpPr>
        <p:spPr>
          <a:xfrm>
            <a:off x="547274" y="3119003"/>
            <a:ext cx="1168910" cy="553998"/>
          </a:xfrm>
          <a:prstGeom prst="rect">
            <a:avLst/>
          </a:prstGeom>
        </p:spPr>
        <p:txBody>
          <a:bodyPr wrap="square">
            <a:spAutoFit/>
          </a:bodyPr>
          <a:lstStyle/>
          <a:p>
            <a:pPr eaLnBrk="1" hangingPunct="1">
              <a:defRPr/>
            </a:pPr>
            <a:r>
              <a:rPr lang="en-US" sz="1000" b="1" dirty="0" err="1">
                <a:solidFill>
                  <a:schemeClr val="tx1">
                    <a:lumMod val="75000"/>
                  </a:schemeClr>
                </a:solidFill>
                <a:latin typeface="+mj-lt"/>
              </a:rPr>
              <a:t>Acolad’s</a:t>
            </a:r>
            <a:r>
              <a:rPr lang="en-US" sz="1000" b="1" dirty="0">
                <a:solidFill>
                  <a:schemeClr val="tx1">
                    <a:lumMod val="75000"/>
                  </a:schemeClr>
                </a:solidFill>
                <a:latin typeface="+mj-lt"/>
              </a:rPr>
              <a:t> augmented B2B platform</a:t>
            </a:r>
          </a:p>
        </p:txBody>
      </p:sp>
      <p:sp>
        <p:nvSpPr>
          <p:cNvPr id="80" name="Rectangle 10">
            <a:extLst>
              <a:ext uri="{FF2B5EF4-FFF2-40B4-BE49-F238E27FC236}">
                <a16:creationId xmlns:a16="http://schemas.microsoft.com/office/drawing/2014/main" id="{150C7DCA-409D-44AB-BB13-9BC117A84468}"/>
              </a:ext>
            </a:extLst>
          </p:cNvPr>
          <p:cNvSpPr>
            <a:spLocks noChangeArrowheads="1"/>
          </p:cNvSpPr>
          <p:nvPr/>
        </p:nvSpPr>
        <p:spPr bwMode="auto">
          <a:xfrm>
            <a:off x="577122" y="4567921"/>
            <a:ext cx="857927"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400">
                <a:solidFill>
                  <a:schemeClr val="tx1"/>
                </a:solidFill>
                <a:latin typeface="Trebuchet MS" panose="020B0603020202020204" pitchFamily="34" charset="0"/>
                <a:cs typeface="Arial" panose="020B0604020202020204" pitchFamily="34" charset="0"/>
              </a:defRPr>
            </a:lvl1pPr>
            <a:lvl2pPr marL="742950" indent="-285750">
              <a:defRPr sz="1400">
                <a:solidFill>
                  <a:schemeClr val="tx1"/>
                </a:solidFill>
                <a:latin typeface="Trebuchet MS" panose="020B0603020202020204" pitchFamily="34" charset="0"/>
                <a:cs typeface="Arial" panose="020B0604020202020204" pitchFamily="34" charset="0"/>
              </a:defRPr>
            </a:lvl2pPr>
            <a:lvl3pPr marL="1143000" indent="-228600">
              <a:defRPr sz="1400">
                <a:solidFill>
                  <a:schemeClr val="tx1"/>
                </a:solidFill>
                <a:latin typeface="Trebuchet MS" panose="020B0603020202020204" pitchFamily="34" charset="0"/>
                <a:cs typeface="Arial" panose="020B0604020202020204" pitchFamily="34" charset="0"/>
              </a:defRPr>
            </a:lvl3pPr>
            <a:lvl4pPr marL="1600200" indent="-228600">
              <a:defRPr sz="1400">
                <a:solidFill>
                  <a:schemeClr val="tx1"/>
                </a:solidFill>
                <a:latin typeface="Trebuchet MS" panose="020B0603020202020204" pitchFamily="34" charset="0"/>
                <a:cs typeface="Arial" panose="020B0604020202020204" pitchFamily="34" charset="0"/>
              </a:defRPr>
            </a:lvl4pPr>
            <a:lvl5pPr marL="2057400" indent="-228600">
              <a:defRPr sz="1400">
                <a:solidFill>
                  <a:schemeClr val="tx1"/>
                </a:solidFill>
                <a:latin typeface="Trebuchet MS" panose="020B0603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Trebuchet MS" panose="020B0603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Trebuchet MS" panose="020B0603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Trebuchet MS" panose="020B0603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Trebuchet MS" panose="020B0603020202020204" pitchFamily="34" charset="0"/>
                <a:cs typeface="Arial" panose="020B0604020202020204" pitchFamily="34" charset="0"/>
              </a:defRPr>
            </a:lvl9pPr>
          </a:lstStyle>
          <a:p>
            <a:pPr eaLnBrk="1" hangingPunct="1"/>
            <a:r>
              <a:rPr lang="en-US" altLang="en-US" sz="1000" b="1" dirty="0">
                <a:solidFill>
                  <a:srgbClr val="00B050"/>
                </a:solidFill>
                <a:latin typeface="+mj-lt"/>
              </a:rPr>
              <a:t>Suppliers</a:t>
            </a:r>
          </a:p>
        </p:txBody>
      </p:sp>
      <p:sp>
        <p:nvSpPr>
          <p:cNvPr id="81" name="Rectangle 80">
            <a:extLst>
              <a:ext uri="{FF2B5EF4-FFF2-40B4-BE49-F238E27FC236}">
                <a16:creationId xmlns:a16="http://schemas.microsoft.com/office/drawing/2014/main" id="{41C7D8BC-B160-452B-A653-FE8C817C0DE5}"/>
              </a:ext>
            </a:extLst>
          </p:cNvPr>
          <p:cNvSpPr/>
          <p:nvPr/>
        </p:nvSpPr>
        <p:spPr bwMode="auto">
          <a:xfrm>
            <a:off x="1939661" y="4087860"/>
            <a:ext cx="2600854" cy="889000"/>
          </a:xfrm>
          <a:prstGeom prst="rect">
            <a:avLst/>
          </a:prstGeom>
          <a:solidFill>
            <a:schemeClr val="bg1"/>
          </a:solidFill>
          <a:ln w="9525" cap="flat" cmpd="sng" algn="ctr">
            <a:solidFill>
              <a:schemeClr val="accent3">
                <a:lumMod val="60000"/>
                <a:lumOff val="40000"/>
              </a:schemeClr>
            </a:solidFill>
            <a:prstDash val="solid"/>
            <a:round/>
            <a:headEnd type="none" w="med" len="med"/>
            <a:tailEnd type="none" w="med" len="med"/>
          </a:ln>
          <a:effectLst/>
        </p:spPr>
        <p:txBody>
          <a:bodyPr/>
          <a:lstStyle/>
          <a:p>
            <a:pPr algn="ctr" eaLnBrk="1" hangingPunct="1">
              <a:defRPr/>
            </a:pPr>
            <a:r>
              <a:rPr lang="en-US" sz="1050" dirty="0"/>
              <a:t>Freelancer network (c. 15,000 freelancers)</a:t>
            </a:r>
          </a:p>
        </p:txBody>
      </p:sp>
      <p:pic>
        <p:nvPicPr>
          <p:cNvPr id="82" name="Graphic 250">
            <a:extLst>
              <a:ext uri="{FF2B5EF4-FFF2-40B4-BE49-F238E27FC236}">
                <a16:creationId xmlns:a16="http://schemas.microsoft.com/office/drawing/2014/main" id="{26B811CE-5AF8-4913-A705-BAF0E5E9C3C4}"/>
              </a:ext>
            </a:extLst>
          </p:cNvPr>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3060902" y="4553792"/>
            <a:ext cx="40322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3" name="Rectangle 82">
            <a:extLst>
              <a:ext uri="{FF2B5EF4-FFF2-40B4-BE49-F238E27FC236}">
                <a16:creationId xmlns:a16="http://schemas.microsoft.com/office/drawing/2014/main" id="{092273F5-8613-4F3F-B694-87D17D60CA3A}"/>
              </a:ext>
            </a:extLst>
          </p:cNvPr>
          <p:cNvSpPr/>
          <p:nvPr/>
        </p:nvSpPr>
        <p:spPr bwMode="auto">
          <a:xfrm>
            <a:off x="1984515" y="3463145"/>
            <a:ext cx="2556000" cy="227893"/>
          </a:xfrm>
          <a:prstGeom prst="rect">
            <a:avLst/>
          </a:prstGeom>
          <a:solidFill>
            <a:schemeClr val="bg1"/>
          </a:solidFill>
          <a:ln w="9525" cap="flat" cmpd="sng" algn="ctr">
            <a:solidFill>
              <a:schemeClr val="bg1">
                <a:lumMod val="65000"/>
              </a:schemeClr>
            </a:solidFill>
            <a:prstDash val="solid"/>
            <a:round/>
            <a:headEnd type="none" w="med" len="med"/>
            <a:tailEnd type="none" w="med" len="med"/>
          </a:ln>
          <a:effectLst/>
        </p:spPr>
        <p:txBody>
          <a:bodyPr/>
          <a:lstStyle/>
          <a:p>
            <a:pPr algn="ctr">
              <a:defRPr/>
            </a:pPr>
            <a:r>
              <a:rPr lang="en-US" sz="1050" dirty="0"/>
              <a:t>Back-office </a:t>
            </a:r>
            <a:r>
              <a:rPr lang="en-US" sz="1050" i="1" dirty="0"/>
              <a:t>(c. 300 FTEs)</a:t>
            </a:r>
            <a:r>
              <a:rPr lang="en-US" sz="1050" dirty="0"/>
              <a:t> </a:t>
            </a:r>
            <a:endParaRPr lang="en-US" sz="1050" i="1" dirty="0"/>
          </a:p>
        </p:txBody>
      </p:sp>
      <p:sp>
        <p:nvSpPr>
          <p:cNvPr id="84" name="Rectangle 83">
            <a:extLst>
              <a:ext uri="{FF2B5EF4-FFF2-40B4-BE49-F238E27FC236}">
                <a16:creationId xmlns:a16="http://schemas.microsoft.com/office/drawing/2014/main" id="{E0D6334A-71C5-4811-B3B9-4A3926681EE1}"/>
              </a:ext>
            </a:extLst>
          </p:cNvPr>
          <p:cNvSpPr/>
          <p:nvPr/>
        </p:nvSpPr>
        <p:spPr bwMode="auto">
          <a:xfrm>
            <a:off x="1984515" y="3185236"/>
            <a:ext cx="2556000" cy="227893"/>
          </a:xfrm>
          <a:prstGeom prst="rect">
            <a:avLst/>
          </a:prstGeom>
          <a:solidFill>
            <a:schemeClr val="bg1"/>
          </a:solidFill>
          <a:ln w="9525" cap="flat" cmpd="sng" algn="ctr">
            <a:solidFill>
              <a:schemeClr val="bg1">
                <a:lumMod val="65000"/>
              </a:schemeClr>
            </a:solidFill>
            <a:prstDash val="solid"/>
            <a:round/>
            <a:headEnd type="none" w="med" len="med"/>
            <a:tailEnd type="none" w="med" len="med"/>
          </a:ln>
          <a:effectLst/>
        </p:spPr>
        <p:txBody>
          <a:bodyPr/>
          <a:lstStyle/>
          <a:p>
            <a:pPr algn="ctr">
              <a:defRPr/>
            </a:pPr>
            <a:r>
              <a:rPr lang="en-US" sz="1050" dirty="0"/>
              <a:t>Front-office </a:t>
            </a:r>
            <a:r>
              <a:rPr lang="en-US" sz="1050" i="1" dirty="0"/>
              <a:t>(c. 700 FTEs)</a:t>
            </a:r>
          </a:p>
        </p:txBody>
      </p:sp>
      <p:sp>
        <p:nvSpPr>
          <p:cNvPr id="85" name="Rectangle 84">
            <a:extLst>
              <a:ext uri="{FF2B5EF4-FFF2-40B4-BE49-F238E27FC236}">
                <a16:creationId xmlns:a16="http://schemas.microsoft.com/office/drawing/2014/main" id="{8691ED70-943C-4072-BAEC-A95B12AAFE00}"/>
              </a:ext>
            </a:extLst>
          </p:cNvPr>
          <p:cNvSpPr/>
          <p:nvPr/>
        </p:nvSpPr>
        <p:spPr bwMode="auto">
          <a:xfrm>
            <a:off x="5082306" y="1218045"/>
            <a:ext cx="1447534" cy="3934164"/>
          </a:xfrm>
          <a:prstGeom prst="rect">
            <a:avLst/>
          </a:prstGeom>
          <a:solidFill>
            <a:schemeClr val="accent4">
              <a:lumMod val="60000"/>
              <a:lumOff val="40000"/>
              <a:alpha val="40784"/>
            </a:schemeClr>
          </a:solidFill>
          <a:ln w="9525" cap="flat" cmpd="sng" algn="ctr">
            <a:solidFill>
              <a:schemeClr val="accent4"/>
            </a:solidFill>
            <a:prstDash val="solid"/>
            <a:round/>
            <a:headEnd type="none" w="med" len="med"/>
            <a:tailEnd type="none" w="med" len="med"/>
          </a:ln>
          <a:effectLst/>
        </p:spPr>
        <p:txBody>
          <a:bodyPr/>
          <a:lstStyle/>
          <a:p>
            <a:pPr algn="ctr" eaLnBrk="1" hangingPunct="1">
              <a:defRPr/>
            </a:pPr>
            <a:r>
              <a:rPr lang="en-US" sz="1000" b="1" dirty="0">
                <a:solidFill>
                  <a:schemeClr val="accent4"/>
                </a:solidFill>
              </a:rPr>
              <a:t>Technological layer</a:t>
            </a:r>
          </a:p>
        </p:txBody>
      </p:sp>
      <p:sp>
        <p:nvSpPr>
          <p:cNvPr id="98" name="Freeform 5">
            <a:extLst>
              <a:ext uri="{FF2B5EF4-FFF2-40B4-BE49-F238E27FC236}">
                <a16:creationId xmlns:a16="http://schemas.microsoft.com/office/drawing/2014/main" id="{6337AF24-4179-4310-9455-DAE4CFDCDABB}"/>
              </a:ext>
            </a:extLst>
          </p:cNvPr>
          <p:cNvSpPr>
            <a:spLocks noEditPoints="1"/>
          </p:cNvSpPr>
          <p:nvPr/>
        </p:nvSpPr>
        <p:spPr bwMode="auto">
          <a:xfrm>
            <a:off x="5121994" y="1460586"/>
            <a:ext cx="220662" cy="219075"/>
          </a:xfrm>
          <a:custGeom>
            <a:avLst/>
            <a:gdLst>
              <a:gd name="T0" fmla="*/ 56 w 64"/>
              <a:gd name="T1" fmla="*/ 36 h 64"/>
              <a:gd name="T2" fmla="*/ 52 w 64"/>
              <a:gd name="T3" fmla="*/ 38 h 64"/>
              <a:gd name="T4" fmla="*/ 47 w 64"/>
              <a:gd name="T5" fmla="*/ 34 h 64"/>
              <a:gd name="T6" fmla="*/ 48 w 64"/>
              <a:gd name="T7" fmla="*/ 28 h 64"/>
              <a:gd name="T8" fmla="*/ 46 w 64"/>
              <a:gd name="T9" fmla="*/ 21 h 64"/>
              <a:gd name="T10" fmla="*/ 52 w 64"/>
              <a:gd name="T11" fmla="*/ 15 h 64"/>
              <a:gd name="T12" fmla="*/ 56 w 64"/>
              <a:gd name="T13" fmla="*/ 16 h 64"/>
              <a:gd name="T14" fmla="*/ 64 w 64"/>
              <a:gd name="T15" fmla="*/ 8 h 64"/>
              <a:gd name="T16" fmla="*/ 56 w 64"/>
              <a:gd name="T17" fmla="*/ 0 h 64"/>
              <a:gd name="T18" fmla="*/ 48 w 64"/>
              <a:gd name="T19" fmla="*/ 8 h 64"/>
              <a:gd name="T20" fmla="*/ 50 w 64"/>
              <a:gd name="T21" fmla="*/ 12 h 64"/>
              <a:gd name="T22" fmla="*/ 43 w 64"/>
              <a:gd name="T23" fmla="*/ 18 h 64"/>
              <a:gd name="T24" fmla="*/ 36 w 64"/>
              <a:gd name="T25" fmla="*/ 16 h 64"/>
              <a:gd name="T26" fmla="*/ 26 w 64"/>
              <a:gd name="T27" fmla="*/ 22 h 64"/>
              <a:gd name="T28" fmla="*/ 16 w 64"/>
              <a:gd name="T29" fmla="*/ 17 h 64"/>
              <a:gd name="T30" fmla="*/ 16 w 64"/>
              <a:gd name="T31" fmla="*/ 16 h 64"/>
              <a:gd name="T32" fmla="*/ 8 w 64"/>
              <a:gd name="T33" fmla="*/ 8 h 64"/>
              <a:gd name="T34" fmla="*/ 0 w 64"/>
              <a:gd name="T35" fmla="*/ 16 h 64"/>
              <a:gd name="T36" fmla="*/ 8 w 64"/>
              <a:gd name="T37" fmla="*/ 24 h 64"/>
              <a:gd name="T38" fmla="*/ 15 w 64"/>
              <a:gd name="T39" fmla="*/ 21 h 64"/>
              <a:gd name="T40" fmla="*/ 25 w 64"/>
              <a:gd name="T41" fmla="*/ 25 h 64"/>
              <a:gd name="T42" fmla="*/ 24 w 64"/>
              <a:gd name="T43" fmla="*/ 28 h 64"/>
              <a:gd name="T44" fmla="*/ 27 w 64"/>
              <a:gd name="T45" fmla="*/ 35 h 64"/>
              <a:gd name="T46" fmla="*/ 12 w 64"/>
              <a:gd name="T47" fmla="*/ 49 h 64"/>
              <a:gd name="T48" fmla="*/ 8 w 64"/>
              <a:gd name="T49" fmla="*/ 48 h 64"/>
              <a:gd name="T50" fmla="*/ 0 w 64"/>
              <a:gd name="T51" fmla="*/ 56 h 64"/>
              <a:gd name="T52" fmla="*/ 8 w 64"/>
              <a:gd name="T53" fmla="*/ 64 h 64"/>
              <a:gd name="T54" fmla="*/ 16 w 64"/>
              <a:gd name="T55" fmla="*/ 56 h 64"/>
              <a:gd name="T56" fmla="*/ 15 w 64"/>
              <a:gd name="T57" fmla="*/ 52 h 64"/>
              <a:gd name="T58" fmla="*/ 29 w 64"/>
              <a:gd name="T59" fmla="*/ 38 h 64"/>
              <a:gd name="T60" fmla="*/ 34 w 64"/>
              <a:gd name="T61" fmla="*/ 40 h 64"/>
              <a:gd name="T62" fmla="*/ 34 w 64"/>
              <a:gd name="T63" fmla="*/ 48 h 64"/>
              <a:gd name="T64" fmla="*/ 28 w 64"/>
              <a:gd name="T65" fmla="*/ 56 h 64"/>
              <a:gd name="T66" fmla="*/ 36 w 64"/>
              <a:gd name="T67" fmla="*/ 64 h 64"/>
              <a:gd name="T68" fmla="*/ 44 w 64"/>
              <a:gd name="T69" fmla="*/ 56 h 64"/>
              <a:gd name="T70" fmla="*/ 38 w 64"/>
              <a:gd name="T71" fmla="*/ 48 h 64"/>
              <a:gd name="T72" fmla="*/ 38 w 64"/>
              <a:gd name="T73" fmla="*/ 40 h 64"/>
              <a:gd name="T74" fmla="*/ 44 w 64"/>
              <a:gd name="T75" fmla="*/ 37 h 64"/>
              <a:gd name="T76" fmla="*/ 49 w 64"/>
              <a:gd name="T77" fmla="*/ 41 h 64"/>
              <a:gd name="T78" fmla="*/ 48 w 64"/>
              <a:gd name="T79" fmla="*/ 44 h 64"/>
              <a:gd name="T80" fmla="*/ 56 w 64"/>
              <a:gd name="T81" fmla="*/ 52 h 64"/>
              <a:gd name="T82" fmla="*/ 64 w 64"/>
              <a:gd name="T83" fmla="*/ 44 h 64"/>
              <a:gd name="T84" fmla="*/ 56 w 64"/>
              <a:gd name="T85" fmla="*/ 36 h 64"/>
              <a:gd name="T86" fmla="*/ 36 w 64"/>
              <a:gd name="T87" fmla="*/ 36 h 64"/>
              <a:gd name="T88" fmla="*/ 28 w 64"/>
              <a:gd name="T89" fmla="*/ 28 h 64"/>
              <a:gd name="T90" fmla="*/ 36 w 64"/>
              <a:gd name="T91" fmla="*/ 20 h 64"/>
              <a:gd name="T92" fmla="*/ 44 w 64"/>
              <a:gd name="T93" fmla="*/ 28 h 64"/>
              <a:gd name="T94" fmla="*/ 36 w 64"/>
              <a:gd name="T95" fmla="*/ 36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4" h="64">
                <a:moveTo>
                  <a:pt x="56" y="36"/>
                </a:moveTo>
                <a:cubicBezTo>
                  <a:pt x="55" y="36"/>
                  <a:pt x="53" y="37"/>
                  <a:pt x="52" y="38"/>
                </a:cubicBezTo>
                <a:cubicBezTo>
                  <a:pt x="47" y="34"/>
                  <a:pt x="47" y="34"/>
                  <a:pt x="47" y="34"/>
                </a:cubicBezTo>
                <a:cubicBezTo>
                  <a:pt x="48" y="32"/>
                  <a:pt x="48" y="30"/>
                  <a:pt x="48" y="28"/>
                </a:cubicBezTo>
                <a:cubicBezTo>
                  <a:pt x="48" y="25"/>
                  <a:pt x="48" y="23"/>
                  <a:pt x="46" y="21"/>
                </a:cubicBezTo>
                <a:cubicBezTo>
                  <a:pt x="52" y="15"/>
                  <a:pt x="52" y="15"/>
                  <a:pt x="52" y="15"/>
                </a:cubicBezTo>
                <a:cubicBezTo>
                  <a:pt x="54" y="16"/>
                  <a:pt x="55" y="16"/>
                  <a:pt x="56" y="16"/>
                </a:cubicBezTo>
                <a:cubicBezTo>
                  <a:pt x="61" y="16"/>
                  <a:pt x="64" y="12"/>
                  <a:pt x="64" y="8"/>
                </a:cubicBezTo>
                <a:cubicBezTo>
                  <a:pt x="64" y="4"/>
                  <a:pt x="61" y="0"/>
                  <a:pt x="56" y="0"/>
                </a:cubicBezTo>
                <a:cubicBezTo>
                  <a:pt x="52" y="0"/>
                  <a:pt x="48" y="4"/>
                  <a:pt x="48" y="8"/>
                </a:cubicBezTo>
                <a:cubicBezTo>
                  <a:pt x="48" y="10"/>
                  <a:pt x="49" y="11"/>
                  <a:pt x="50" y="12"/>
                </a:cubicBezTo>
                <a:cubicBezTo>
                  <a:pt x="43" y="18"/>
                  <a:pt x="43" y="18"/>
                  <a:pt x="43" y="18"/>
                </a:cubicBezTo>
                <a:cubicBezTo>
                  <a:pt x="41" y="17"/>
                  <a:pt x="39" y="16"/>
                  <a:pt x="36" y="16"/>
                </a:cubicBezTo>
                <a:cubicBezTo>
                  <a:pt x="32" y="16"/>
                  <a:pt x="29" y="18"/>
                  <a:pt x="26" y="22"/>
                </a:cubicBezTo>
                <a:cubicBezTo>
                  <a:pt x="16" y="17"/>
                  <a:pt x="16" y="17"/>
                  <a:pt x="16" y="17"/>
                </a:cubicBezTo>
                <a:cubicBezTo>
                  <a:pt x="16" y="17"/>
                  <a:pt x="16" y="16"/>
                  <a:pt x="16" y="16"/>
                </a:cubicBezTo>
                <a:cubicBezTo>
                  <a:pt x="16" y="12"/>
                  <a:pt x="13" y="8"/>
                  <a:pt x="8" y="8"/>
                </a:cubicBezTo>
                <a:cubicBezTo>
                  <a:pt x="4" y="8"/>
                  <a:pt x="0" y="12"/>
                  <a:pt x="0" y="16"/>
                </a:cubicBezTo>
                <a:cubicBezTo>
                  <a:pt x="0" y="20"/>
                  <a:pt x="4" y="24"/>
                  <a:pt x="8" y="24"/>
                </a:cubicBezTo>
                <a:cubicBezTo>
                  <a:pt x="11" y="24"/>
                  <a:pt x="13" y="23"/>
                  <a:pt x="15" y="21"/>
                </a:cubicBezTo>
                <a:cubicBezTo>
                  <a:pt x="25" y="25"/>
                  <a:pt x="25" y="25"/>
                  <a:pt x="25" y="25"/>
                </a:cubicBezTo>
                <a:cubicBezTo>
                  <a:pt x="25" y="26"/>
                  <a:pt x="24" y="27"/>
                  <a:pt x="24" y="28"/>
                </a:cubicBezTo>
                <a:cubicBezTo>
                  <a:pt x="24" y="31"/>
                  <a:pt x="25" y="33"/>
                  <a:pt x="27" y="35"/>
                </a:cubicBezTo>
                <a:cubicBezTo>
                  <a:pt x="12" y="49"/>
                  <a:pt x="12" y="49"/>
                  <a:pt x="12" y="49"/>
                </a:cubicBezTo>
                <a:cubicBezTo>
                  <a:pt x="11" y="48"/>
                  <a:pt x="10" y="48"/>
                  <a:pt x="8" y="48"/>
                </a:cubicBezTo>
                <a:cubicBezTo>
                  <a:pt x="4" y="48"/>
                  <a:pt x="0" y="52"/>
                  <a:pt x="0" y="56"/>
                </a:cubicBezTo>
                <a:cubicBezTo>
                  <a:pt x="0" y="60"/>
                  <a:pt x="4" y="64"/>
                  <a:pt x="8" y="64"/>
                </a:cubicBezTo>
                <a:cubicBezTo>
                  <a:pt x="13" y="64"/>
                  <a:pt x="16" y="60"/>
                  <a:pt x="16" y="56"/>
                </a:cubicBezTo>
                <a:cubicBezTo>
                  <a:pt x="16" y="55"/>
                  <a:pt x="16" y="53"/>
                  <a:pt x="15" y="52"/>
                </a:cubicBezTo>
                <a:cubicBezTo>
                  <a:pt x="29" y="38"/>
                  <a:pt x="29" y="38"/>
                  <a:pt x="29" y="38"/>
                </a:cubicBezTo>
                <a:cubicBezTo>
                  <a:pt x="31" y="39"/>
                  <a:pt x="33" y="40"/>
                  <a:pt x="34" y="40"/>
                </a:cubicBezTo>
                <a:cubicBezTo>
                  <a:pt x="34" y="48"/>
                  <a:pt x="34" y="48"/>
                  <a:pt x="34" y="48"/>
                </a:cubicBezTo>
                <a:cubicBezTo>
                  <a:pt x="31" y="49"/>
                  <a:pt x="28" y="52"/>
                  <a:pt x="28" y="56"/>
                </a:cubicBezTo>
                <a:cubicBezTo>
                  <a:pt x="28" y="60"/>
                  <a:pt x="32" y="64"/>
                  <a:pt x="36" y="64"/>
                </a:cubicBezTo>
                <a:cubicBezTo>
                  <a:pt x="41" y="64"/>
                  <a:pt x="44" y="60"/>
                  <a:pt x="44" y="56"/>
                </a:cubicBezTo>
                <a:cubicBezTo>
                  <a:pt x="44" y="52"/>
                  <a:pt x="42" y="49"/>
                  <a:pt x="38" y="48"/>
                </a:cubicBezTo>
                <a:cubicBezTo>
                  <a:pt x="38" y="40"/>
                  <a:pt x="38" y="40"/>
                  <a:pt x="38" y="40"/>
                </a:cubicBezTo>
                <a:cubicBezTo>
                  <a:pt x="41" y="39"/>
                  <a:pt x="43" y="38"/>
                  <a:pt x="44" y="37"/>
                </a:cubicBezTo>
                <a:cubicBezTo>
                  <a:pt x="49" y="41"/>
                  <a:pt x="49" y="41"/>
                  <a:pt x="49" y="41"/>
                </a:cubicBezTo>
                <a:cubicBezTo>
                  <a:pt x="49" y="42"/>
                  <a:pt x="48" y="43"/>
                  <a:pt x="48" y="44"/>
                </a:cubicBezTo>
                <a:cubicBezTo>
                  <a:pt x="48" y="48"/>
                  <a:pt x="52" y="52"/>
                  <a:pt x="56" y="52"/>
                </a:cubicBezTo>
                <a:cubicBezTo>
                  <a:pt x="61" y="52"/>
                  <a:pt x="64" y="48"/>
                  <a:pt x="64" y="44"/>
                </a:cubicBezTo>
                <a:cubicBezTo>
                  <a:pt x="64" y="40"/>
                  <a:pt x="61" y="36"/>
                  <a:pt x="56" y="36"/>
                </a:cubicBezTo>
                <a:close/>
                <a:moveTo>
                  <a:pt x="36" y="36"/>
                </a:moveTo>
                <a:cubicBezTo>
                  <a:pt x="32" y="36"/>
                  <a:pt x="28" y="32"/>
                  <a:pt x="28" y="28"/>
                </a:cubicBezTo>
                <a:cubicBezTo>
                  <a:pt x="28" y="24"/>
                  <a:pt x="32" y="20"/>
                  <a:pt x="36" y="20"/>
                </a:cubicBezTo>
                <a:cubicBezTo>
                  <a:pt x="41" y="20"/>
                  <a:pt x="44" y="24"/>
                  <a:pt x="44" y="28"/>
                </a:cubicBezTo>
                <a:cubicBezTo>
                  <a:pt x="44" y="32"/>
                  <a:pt x="41" y="36"/>
                  <a:pt x="36" y="36"/>
                </a:cubicBezTo>
                <a:close/>
              </a:path>
            </a:pathLst>
          </a:custGeom>
          <a:solidFill>
            <a:schemeClr val="accent4"/>
          </a:solidFill>
          <a:ln>
            <a:noFill/>
          </a:ln>
        </p:spPr>
        <p:txBody>
          <a:bodyPr/>
          <a:lstStyle/>
          <a:p>
            <a:pPr eaLnBrk="1" hangingPunct="1">
              <a:defRPr/>
            </a:pPr>
            <a:endParaRPr lang="en-US" dirty="0">
              <a:latin typeface="Trebuchet MS"/>
            </a:endParaRPr>
          </a:p>
        </p:txBody>
      </p:sp>
      <p:sp>
        <p:nvSpPr>
          <p:cNvPr id="104" name="Bulle narrative : rectangle 20">
            <a:extLst>
              <a:ext uri="{FF2B5EF4-FFF2-40B4-BE49-F238E27FC236}">
                <a16:creationId xmlns:a16="http://schemas.microsoft.com/office/drawing/2014/main" id="{306E4210-9494-45F0-BCA5-5DE31A995A05}"/>
              </a:ext>
            </a:extLst>
          </p:cNvPr>
          <p:cNvSpPr/>
          <p:nvPr/>
        </p:nvSpPr>
        <p:spPr bwMode="auto">
          <a:xfrm>
            <a:off x="6954300" y="1210381"/>
            <a:ext cx="2401863" cy="3941827"/>
          </a:xfrm>
          <a:prstGeom prst="wedgeRectCallout">
            <a:avLst>
              <a:gd name="adj1" fmla="val -26388"/>
              <a:gd name="adj2" fmla="val 29744"/>
            </a:avLst>
          </a:prstGeom>
          <a:solidFill>
            <a:schemeClr val="bg1">
              <a:lumMod val="95000"/>
            </a:schemeClr>
          </a:solidFill>
          <a:ln w="9525" cap="flat" cmpd="sng" algn="ctr">
            <a:noFill/>
            <a:prstDash val="solid"/>
            <a:round/>
            <a:headEnd type="none" w="med" len="med"/>
            <a:tailEnd type="none" w="med" len="med"/>
          </a:ln>
          <a:effectLst/>
        </p:spPr>
        <p:txBody>
          <a:bodyPr vert="horz" wrap="square" lIns="72000" tIns="45720" rIns="72000" bIns="45720" numCol="1" rtlCol="0" anchor="ctr" anchorCtr="0" compatLnSpc="1">
            <a:prstTxWarp prst="textNoShape">
              <a:avLst/>
            </a:prstTxWarp>
          </a:bodyPr>
          <a:lstStyle/>
          <a:p>
            <a:pPr algn="ctr">
              <a:spcBef>
                <a:spcPts val="100"/>
              </a:spcBef>
              <a:spcAft>
                <a:spcPts val="600"/>
              </a:spcAft>
            </a:pPr>
            <a:r>
              <a:rPr lang="en-US" sz="1000" b="1" dirty="0" err="1">
                <a:solidFill>
                  <a:schemeClr val="accent5">
                    <a:lumMod val="75000"/>
                  </a:schemeClr>
                </a:solidFill>
                <a:latin typeface="+mj-lt"/>
              </a:rPr>
              <a:t>Acolad</a:t>
            </a:r>
            <a:r>
              <a:rPr lang="en-US" sz="1000" b="1" dirty="0">
                <a:solidFill>
                  <a:schemeClr val="accent5">
                    <a:lumMod val="75000"/>
                  </a:schemeClr>
                </a:solidFill>
                <a:latin typeface="+mj-lt"/>
              </a:rPr>
              <a:t> value proposition</a:t>
            </a:r>
            <a:r>
              <a:rPr lang="en-US" sz="1000" dirty="0">
                <a:latin typeface="+mj-lt"/>
              </a:rPr>
              <a:t>: </a:t>
            </a:r>
          </a:p>
          <a:p>
            <a:pPr marL="171450" indent="-171450">
              <a:spcAft>
                <a:spcPts val="400"/>
              </a:spcAft>
              <a:buFont typeface="Arial" panose="020B0604020202020204" pitchFamily="34" charset="0"/>
              <a:buChar char="•"/>
            </a:pPr>
            <a:r>
              <a:rPr lang="en-US" sz="1000" dirty="0" err="1">
                <a:latin typeface="+mj-lt"/>
              </a:rPr>
              <a:t>Acolad</a:t>
            </a:r>
            <a:r>
              <a:rPr lang="en-US" sz="1000" dirty="0">
                <a:latin typeface="+mj-lt"/>
              </a:rPr>
              <a:t> brings value by offering </a:t>
            </a:r>
            <a:r>
              <a:rPr lang="en-US" sz="1000" dirty="0">
                <a:solidFill>
                  <a:schemeClr val="accent5">
                    <a:lumMod val="75000"/>
                  </a:schemeClr>
                </a:solidFill>
                <a:latin typeface="+mj-lt"/>
              </a:rPr>
              <a:t>a hybrid solution</a:t>
            </a:r>
            <a:r>
              <a:rPr lang="en-US" sz="1000" dirty="0">
                <a:latin typeface="+mj-lt"/>
              </a:rPr>
              <a:t>, cheaper than traditional agencies and more project-organized than freelances alone</a:t>
            </a:r>
            <a:endParaRPr lang="en-US" sz="1000" dirty="0">
              <a:solidFill>
                <a:schemeClr val="tx2"/>
              </a:solidFill>
              <a:latin typeface="+mj-lt"/>
            </a:endParaRPr>
          </a:p>
          <a:p>
            <a:pPr marL="171450" indent="-171450">
              <a:spcAft>
                <a:spcPts val="400"/>
              </a:spcAft>
              <a:buFont typeface="Arial" panose="020B0604020202020204" pitchFamily="34" charset="0"/>
              <a:buChar char="•"/>
            </a:pPr>
            <a:r>
              <a:rPr lang="en-US" sz="1000" dirty="0">
                <a:latin typeface="+mj-lt"/>
              </a:rPr>
              <a:t>Transfer of value from</a:t>
            </a:r>
            <a:r>
              <a:rPr lang="en-US" sz="1000" dirty="0">
                <a:solidFill>
                  <a:schemeClr val="tx2"/>
                </a:solidFill>
                <a:latin typeface="+mj-lt"/>
              </a:rPr>
              <a:t> </a:t>
            </a:r>
            <a:r>
              <a:rPr lang="en-US" sz="1000" dirty="0">
                <a:solidFill>
                  <a:schemeClr val="accent5">
                    <a:lumMod val="75000"/>
                  </a:schemeClr>
                </a:solidFill>
                <a:latin typeface="+mj-lt"/>
              </a:rPr>
              <a:t>traditional agencies </a:t>
            </a:r>
            <a:r>
              <a:rPr lang="en-US" sz="1000" dirty="0">
                <a:latin typeface="+mj-lt"/>
              </a:rPr>
              <a:t>and</a:t>
            </a:r>
            <a:r>
              <a:rPr lang="en-US" sz="1000" dirty="0">
                <a:solidFill>
                  <a:schemeClr val="tx2"/>
                </a:solidFill>
                <a:latin typeface="+mj-lt"/>
              </a:rPr>
              <a:t> </a:t>
            </a:r>
            <a:r>
              <a:rPr lang="en-US" sz="1000" dirty="0">
                <a:solidFill>
                  <a:schemeClr val="accent5">
                    <a:lumMod val="75000"/>
                  </a:schemeClr>
                </a:solidFill>
                <a:latin typeface="+mj-lt"/>
              </a:rPr>
              <a:t>freelances working alone</a:t>
            </a:r>
          </a:p>
          <a:p>
            <a:pPr marL="171450" indent="-171450">
              <a:spcAft>
                <a:spcPts val="400"/>
              </a:spcAft>
              <a:buFont typeface="Arial" panose="020B0604020202020204" pitchFamily="34" charset="0"/>
              <a:buChar char="•"/>
            </a:pPr>
            <a:endParaRPr lang="en-US" sz="1000" dirty="0">
              <a:solidFill>
                <a:schemeClr val="tx2"/>
              </a:solidFill>
              <a:latin typeface="+mj-lt"/>
            </a:endParaRPr>
          </a:p>
          <a:p>
            <a:pPr algn="ctr">
              <a:spcAft>
                <a:spcPts val="400"/>
              </a:spcAft>
            </a:pPr>
            <a:r>
              <a:rPr lang="en-US" sz="1000" b="1" dirty="0">
                <a:solidFill>
                  <a:schemeClr val="accent5">
                    <a:lumMod val="75000"/>
                  </a:schemeClr>
                </a:solidFill>
                <a:latin typeface="+mj-lt"/>
              </a:rPr>
              <a:t>Opportunities</a:t>
            </a:r>
          </a:p>
          <a:p>
            <a:pPr>
              <a:spcAft>
                <a:spcPts val="400"/>
              </a:spcAft>
            </a:pPr>
            <a:r>
              <a:rPr lang="en-US" sz="1000" dirty="0"/>
              <a:t>Through its large pool of freelance translators, </a:t>
            </a:r>
            <a:r>
              <a:rPr lang="en-US" sz="1000" dirty="0" err="1"/>
              <a:t>Acolad</a:t>
            </a:r>
            <a:r>
              <a:rPr lang="en-US" sz="1000" dirty="0"/>
              <a:t> built a </a:t>
            </a:r>
            <a:r>
              <a:rPr lang="en-US" sz="1000" dirty="0">
                <a:solidFill>
                  <a:schemeClr val="accent5">
                    <a:lumMod val="75000"/>
                  </a:schemeClr>
                </a:solidFill>
              </a:rPr>
              <a:t>flexible sub-contracting platform</a:t>
            </a:r>
            <a:r>
              <a:rPr lang="en-US" sz="1000" dirty="0">
                <a:solidFill>
                  <a:schemeClr val="accent1"/>
                </a:solidFill>
              </a:rPr>
              <a:t> </a:t>
            </a:r>
            <a:r>
              <a:rPr lang="en-US" sz="1000" dirty="0"/>
              <a:t>allowing itself to turn into an </a:t>
            </a:r>
            <a:r>
              <a:rPr lang="en-US" sz="1000" dirty="0">
                <a:solidFill>
                  <a:schemeClr val="accent5">
                    <a:lumMod val="75000"/>
                  </a:schemeClr>
                </a:solidFill>
              </a:rPr>
              <a:t>asset light structure</a:t>
            </a:r>
            <a:r>
              <a:rPr lang="en-US" sz="1000" dirty="0"/>
              <a:t> with </a:t>
            </a:r>
            <a:r>
              <a:rPr lang="en-US" sz="1000" dirty="0">
                <a:solidFill>
                  <a:schemeClr val="accent5">
                    <a:lumMod val="75000"/>
                  </a:schemeClr>
                </a:solidFill>
              </a:rPr>
              <a:t>increased share of variable costs</a:t>
            </a:r>
          </a:p>
          <a:p>
            <a:pPr>
              <a:spcAft>
                <a:spcPts val="400"/>
              </a:spcAft>
            </a:pPr>
            <a:r>
              <a:rPr lang="en-US" sz="1000" dirty="0">
                <a:solidFill>
                  <a:schemeClr val="tx2"/>
                </a:solidFill>
                <a:latin typeface="+mj-lt"/>
              </a:rPr>
              <a:t> </a:t>
            </a:r>
            <a:r>
              <a:rPr lang="en-US" sz="1000" dirty="0">
                <a:latin typeface="+mj-lt"/>
              </a:rPr>
              <a:t> </a:t>
            </a:r>
          </a:p>
        </p:txBody>
      </p:sp>
      <p:sp>
        <p:nvSpPr>
          <p:cNvPr id="105" name="Triangle isocèle 104">
            <a:extLst>
              <a:ext uri="{FF2B5EF4-FFF2-40B4-BE49-F238E27FC236}">
                <a16:creationId xmlns:a16="http://schemas.microsoft.com/office/drawing/2014/main" id="{BC8E7AD7-ACE7-4907-9606-689CA2783FBF}"/>
              </a:ext>
            </a:extLst>
          </p:cNvPr>
          <p:cNvSpPr/>
          <p:nvPr/>
        </p:nvSpPr>
        <p:spPr>
          <a:xfrm rot="5400000">
            <a:off x="6002394" y="3142287"/>
            <a:ext cx="1479352" cy="171636"/>
          </a:xfrm>
          <a:prstGeom prst="triangle">
            <a:avLst/>
          </a:prstGeom>
          <a:solidFill>
            <a:schemeClr val="accent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Arial" panose="020B0604020202020204" pitchFamily="34" charset="0"/>
              <a:buChar char="•"/>
            </a:pPr>
            <a:endParaRPr lang="en-US" sz="1000" dirty="0">
              <a:solidFill>
                <a:schemeClr val="tx1"/>
              </a:solidFill>
            </a:endParaRPr>
          </a:p>
        </p:txBody>
      </p:sp>
      <p:sp>
        <p:nvSpPr>
          <p:cNvPr id="106" name="Rectangle 105">
            <a:extLst>
              <a:ext uri="{FF2B5EF4-FFF2-40B4-BE49-F238E27FC236}">
                <a16:creationId xmlns:a16="http://schemas.microsoft.com/office/drawing/2014/main" id="{D2ED2DB6-16B9-47C7-861D-66CE6ABD6994}"/>
              </a:ext>
            </a:extLst>
          </p:cNvPr>
          <p:cNvSpPr/>
          <p:nvPr/>
        </p:nvSpPr>
        <p:spPr bwMode="auto">
          <a:xfrm>
            <a:off x="527507" y="5441566"/>
            <a:ext cx="1163640" cy="586563"/>
          </a:xfrm>
          <a:prstGeom prst="rect">
            <a:avLst/>
          </a:prstGeom>
          <a:solidFill>
            <a:srgbClr val="F2F2F2"/>
          </a:solidFill>
          <a:ln w="9525" cap="flat" cmpd="sng" algn="ctr">
            <a:solidFill>
              <a:srgbClr val="F2F2F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179388" marR="0" indent="93663" algn="ctr" defTabSz="914400" rtl="0" eaLnBrk="1" fontAlgn="base" latinLnBrk="0" hangingPunct="1">
              <a:lnSpc>
                <a:spcPct val="100000"/>
              </a:lnSpc>
              <a:spcBef>
                <a:spcPct val="0"/>
              </a:spcBef>
              <a:spcAft>
                <a:spcPct val="0"/>
              </a:spcAft>
              <a:buClrTx/>
              <a:buSzTx/>
              <a:buFontTx/>
              <a:buNone/>
              <a:tabLst>
                <a:tab pos="179388" algn="l"/>
              </a:tabLst>
            </a:pPr>
            <a:r>
              <a:rPr lang="en-US" sz="900" b="1" dirty="0">
                <a:solidFill>
                  <a:srgbClr val="009DB0"/>
                </a:solidFill>
                <a:latin typeface="+mj-lt"/>
              </a:rPr>
              <a:t>Key Take-aways</a:t>
            </a:r>
            <a:endParaRPr kumimoji="0" lang="en-US" sz="900" b="1" i="0" u="none" strike="noStrike" cap="none" normalizeH="0" baseline="0" dirty="0">
              <a:ln>
                <a:noFill/>
              </a:ln>
              <a:solidFill>
                <a:srgbClr val="009DB0"/>
              </a:solidFill>
              <a:effectLst/>
              <a:latin typeface="+mj-lt"/>
            </a:endParaRPr>
          </a:p>
        </p:txBody>
      </p:sp>
      <p:sp>
        <p:nvSpPr>
          <p:cNvPr id="107" name="Rectangle 106">
            <a:extLst>
              <a:ext uri="{FF2B5EF4-FFF2-40B4-BE49-F238E27FC236}">
                <a16:creationId xmlns:a16="http://schemas.microsoft.com/office/drawing/2014/main" id="{C3FE6728-B471-4469-822F-E6CCF454F4E3}"/>
              </a:ext>
            </a:extLst>
          </p:cNvPr>
          <p:cNvSpPr/>
          <p:nvPr/>
        </p:nvSpPr>
        <p:spPr bwMode="auto">
          <a:xfrm>
            <a:off x="1805496" y="5438875"/>
            <a:ext cx="7550668" cy="592034"/>
          </a:xfrm>
          <a:prstGeom prst="rect">
            <a:avLst/>
          </a:prstGeom>
          <a:no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171450" indent="-171450">
              <a:buClr>
                <a:schemeClr val="tx1"/>
              </a:buClr>
              <a:buFont typeface="Arial" panose="020B0604020202020204" pitchFamily="34" charset="0"/>
              <a:buChar char="•"/>
            </a:pPr>
            <a:r>
              <a:rPr lang="en-US" sz="900" dirty="0"/>
              <a:t>Beyond positioning as an intermediary between customers and suppliers, successfully operating a B2B platform requires </a:t>
            </a:r>
            <a:r>
              <a:rPr lang="en-US" sz="900" dirty="0">
                <a:solidFill>
                  <a:schemeClr val="accent5">
                    <a:lumMod val="75000"/>
                  </a:schemeClr>
                </a:solidFill>
              </a:rPr>
              <a:t>additional skills in project management</a:t>
            </a:r>
            <a:r>
              <a:rPr lang="en-US" sz="900" dirty="0"/>
              <a:t>, </a:t>
            </a:r>
            <a:r>
              <a:rPr lang="en-US" sz="900" dirty="0">
                <a:solidFill>
                  <a:schemeClr val="accent5">
                    <a:lumMod val="75000"/>
                  </a:schemeClr>
                </a:solidFill>
              </a:rPr>
              <a:t>sales</a:t>
            </a:r>
            <a:r>
              <a:rPr lang="en-US" sz="900" dirty="0"/>
              <a:t> (dedicated team handling client interactions) and </a:t>
            </a:r>
            <a:r>
              <a:rPr lang="en-US" sz="900" dirty="0">
                <a:solidFill>
                  <a:schemeClr val="accent5">
                    <a:lumMod val="75000"/>
                  </a:schemeClr>
                </a:solidFill>
              </a:rPr>
              <a:t>human-made matching </a:t>
            </a:r>
            <a:r>
              <a:rPr lang="en-US" sz="900" dirty="0"/>
              <a:t>(versus automatically allocating a resource to a client)</a:t>
            </a:r>
          </a:p>
        </p:txBody>
      </p:sp>
      <p:sp>
        <p:nvSpPr>
          <p:cNvPr id="108" name="Triangle isocèle 107">
            <a:extLst>
              <a:ext uri="{FF2B5EF4-FFF2-40B4-BE49-F238E27FC236}">
                <a16:creationId xmlns:a16="http://schemas.microsoft.com/office/drawing/2014/main" id="{74F08308-F3AF-47D3-926C-68B9BC30C142}"/>
              </a:ext>
            </a:extLst>
          </p:cNvPr>
          <p:cNvSpPr/>
          <p:nvPr/>
        </p:nvSpPr>
        <p:spPr bwMode="auto">
          <a:xfrm rot="5400000">
            <a:off x="343922" y="5622460"/>
            <a:ext cx="586563" cy="219393"/>
          </a:xfrm>
          <a:prstGeom prst="triangle">
            <a:avLst/>
          </a:prstGeom>
          <a:solidFill>
            <a:srgbClr val="009DB0"/>
          </a:solidFill>
          <a:ln w="9525" cap="flat" cmpd="sng" algn="ctr">
            <a:solidFill>
              <a:srgbClr val="009DB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50" b="0" i="0" u="none" strike="noStrike" cap="none" normalizeH="0" baseline="0" dirty="0">
              <a:ln>
                <a:noFill/>
              </a:ln>
              <a:solidFill>
                <a:schemeClr val="tx1"/>
              </a:solidFill>
              <a:effectLst/>
              <a:latin typeface="+mj-lt"/>
            </a:endParaRPr>
          </a:p>
        </p:txBody>
      </p:sp>
      <p:sp>
        <p:nvSpPr>
          <p:cNvPr id="70" name="ZoneTexte 1030">
            <a:extLst>
              <a:ext uri="{FF2B5EF4-FFF2-40B4-BE49-F238E27FC236}">
                <a16:creationId xmlns:a16="http://schemas.microsoft.com/office/drawing/2014/main" id="{69512478-4F7C-4EB8-B587-69AC4EA2524C}"/>
              </a:ext>
            </a:extLst>
          </p:cNvPr>
          <p:cNvSpPr txBox="1"/>
          <p:nvPr/>
        </p:nvSpPr>
        <p:spPr>
          <a:xfrm>
            <a:off x="5184396" y="6402970"/>
            <a:ext cx="4534370" cy="215444"/>
          </a:xfrm>
          <a:prstGeom prst="rect">
            <a:avLst/>
          </a:prstGeom>
          <a:noFill/>
        </p:spPr>
        <p:txBody>
          <a:bodyPr wrap="square" rtlCol="0">
            <a:spAutoFit/>
          </a:bodyPr>
          <a:lstStyle/>
          <a:p>
            <a:pPr algn="l"/>
            <a:r>
              <a:rPr lang="en-US" sz="800" i="1" dirty="0">
                <a:solidFill>
                  <a:schemeClr val="bg1"/>
                </a:solidFill>
              </a:rPr>
              <a:t>Sources: eleven research and analysis</a:t>
            </a:r>
          </a:p>
        </p:txBody>
      </p:sp>
      <p:sp>
        <p:nvSpPr>
          <p:cNvPr id="109" name="TextBox 43">
            <a:extLst>
              <a:ext uri="{FF2B5EF4-FFF2-40B4-BE49-F238E27FC236}">
                <a16:creationId xmlns:a16="http://schemas.microsoft.com/office/drawing/2014/main" id="{900E0DB4-63DE-411E-95D1-CDDE6BD22BEC}"/>
              </a:ext>
            </a:extLst>
          </p:cNvPr>
          <p:cNvSpPr txBox="1"/>
          <p:nvPr/>
        </p:nvSpPr>
        <p:spPr>
          <a:xfrm>
            <a:off x="2072167" y="2655214"/>
            <a:ext cx="1240470" cy="406639"/>
          </a:xfrm>
          <a:prstGeom prst="rect">
            <a:avLst/>
          </a:prstGeom>
          <a:noFill/>
          <a:ln>
            <a:noFill/>
          </a:ln>
          <a:effectLst/>
        </p:spPr>
        <p:txBody>
          <a:bodyPr wrap="square" lIns="0" tIns="18000" rIns="0" bIns="18000" rtlCol="0" anchor="ctr">
            <a:noAutofit/>
          </a:bodyPr>
          <a:lstStyle/>
          <a:p>
            <a:pPr algn="ctr"/>
            <a:r>
              <a:rPr lang="en-US" sz="900" i="1" dirty="0">
                <a:latin typeface="+mj-lt"/>
              </a:rPr>
              <a:t>Global project &amp; workflow management</a:t>
            </a:r>
          </a:p>
        </p:txBody>
      </p:sp>
      <p:sp>
        <p:nvSpPr>
          <p:cNvPr id="110" name="TextBox 45">
            <a:extLst>
              <a:ext uri="{FF2B5EF4-FFF2-40B4-BE49-F238E27FC236}">
                <a16:creationId xmlns:a16="http://schemas.microsoft.com/office/drawing/2014/main" id="{FDC6DE17-F845-4ACC-AF9C-2831EC5B38A6}"/>
              </a:ext>
            </a:extLst>
          </p:cNvPr>
          <p:cNvSpPr txBox="1"/>
          <p:nvPr/>
        </p:nvSpPr>
        <p:spPr>
          <a:xfrm>
            <a:off x="3312637" y="2655214"/>
            <a:ext cx="1280169" cy="406639"/>
          </a:xfrm>
          <a:prstGeom prst="rect">
            <a:avLst/>
          </a:prstGeom>
          <a:noFill/>
          <a:ln>
            <a:noFill/>
          </a:ln>
          <a:effectLst/>
        </p:spPr>
        <p:txBody>
          <a:bodyPr wrap="square" lIns="0" tIns="18000" rIns="0" bIns="18000" rtlCol="0" anchor="ctr">
            <a:noAutofit/>
          </a:bodyPr>
          <a:lstStyle/>
          <a:p>
            <a:pPr algn="ctr"/>
            <a:r>
              <a:rPr lang="en-US" sz="900" i="1" dirty="0">
                <a:latin typeface="+mj-lt"/>
              </a:rPr>
              <a:t>Quality assurance</a:t>
            </a:r>
          </a:p>
        </p:txBody>
      </p:sp>
      <p:pic>
        <p:nvPicPr>
          <p:cNvPr id="112" name="Picture 2" descr="Acolad : Translation Services, Professional Translation Agency - Acolad">
            <a:extLst>
              <a:ext uri="{FF2B5EF4-FFF2-40B4-BE49-F238E27FC236}">
                <a16:creationId xmlns:a16="http://schemas.microsoft.com/office/drawing/2014/main" id="{EF45491D-E70D-4253-8234-91BF8DAF915F}"/>
              </a:ext>
            </a:extLst>
          </p:cNvPr>
          <p:cNvPicPr>
            <a:picLocks noChangeAspect="1" noChangeArrowheads="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29394" y="2705801"/>
            <a:ext cx="1004670" cy="260994"/>
          </a:xfrm>
          <a:prstGeom prst="rect">
            <a:avLst/>
          </a:prstGeom>
          <a:noFill/>
          <a:extLst>
            <a:ext uri="{909E8E84-426E-40DD-AFC4-6F175D3DCCD1}">
              <a14:hiddenFill xmlns:a14="http://schemas.microsoft.com/office/drawing/2010/main">
                <a:solidFill>
                  <a:srgbClr val="FFFFFF"/>
                </a:solidFill>
              </a14:hiddenFill>
            </a:ext>
          </a:extLst>
        </p:spPr>
      </p:pic>
      <p:pic>
        <p:nvPicPr>
          <p:cNvPr id="113" name="Graphic 29" descr="Arrow circle with solid fill">
            <a:extLst>
              <a:ext uri="{FF2B5EF4-FFF2-40B4-BE49-F238E27FC236}">
                <a16:creationId xmlns:a16="http://schemas.microsoft.com/office/drawing/2014/main" id="{73118AAD-7E14-4D14-BB77-8BF6EE5D342F}"/>
              </a:ext>
            </a:extLst>
          </p:cNvPr>
          <p:cNvPicPr>
            <a:picLocks noChangeAspect="1"/>
          </p:cNvPicPr>
          <p:nvPr/>
        </p:nvPicPr>
        <p:blipFill rotWithShape="1">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t="13013" b="16035"/>
          <a:stretch/>
        </p:blipFill>
        <p:spPr>
          <a:xfrm>
            <a:off x="3037770" y="2892756"/>
            <a:ext cx="485345" cy="347631"/>
          </a:xfrm>
          <a:prstGeom prst="rect">
            <a:avLst/>
          </a:prstGeom>
        </p:spPr>
      </p:pic>
      <p:sp>
        <p:nvSpPr>
          <p:cNvPr id="114" name="Rectangle 113">
            <a:extLst>
              <a:ext uri="{FF2B5EF4-FFF2-40B4-BE49-F238E27FC236}">
                <a16:creationId xmlns:a16="http://schemas.microsoft.com/office/drawing/2014/main" id="{D24ADC21-3DB4-48FF-9089-1AC595AD08C2}"/>
              </a:ext>
            </a:extLst>
          </p:cNvPr>
          <p:cNvSpPr/>
          <p:nvPr/>
        </p:nvSpPr>
        <p:spPr bwMode="auto">
          <a:xfrm>
            <a:off x="5236778" y="2884436"/>
            <a:ext cx="1159116" cy="972000"/>
          </a:xfrm>
          <a:prstGeom prst="rect">
            <a:avLst/>
          </a:prstGeom>
          <a:solidFill>
            <a:schemeClr val="bg1"/>
          </a:solidFill>
          <a:ln w="9525" cap="flat" cmpd="sng" algn="ctr">
            <a:solidFill>
              <a:schemeClr val="accent4"/>
            </a:solidFill>
            <a:prstDash val="solid"/>
            <a:round/>
            <a:headEnd type="none" w="med" len="med"/>
            <a:tailEnd type="none" w="med" len="med"/>
          </a:ln>
          <a:effectLst/>
        </p:spPr>
        <p:txBody>
          <a:bodyPr/>
          <a:lstStyle/>
          <a:p>
            <a:pPr algn="ctr" eaLnBrk="1" hangingPunct="1">
              <a:defRPr/>
            </a:pPr>
            <a:r>
              <a:rPr lang="en-US" sz="1050" dirty="0">
                <a:solidFill>
                  <a:schemeClr val="accent4"/>
                </a:solidFill>
              </a:rPr>
              <a:t>CAT</a:t>
            </a:r>
          </a:p>
        </p:txBody>
      </p:sp>
      <p:sp>
        <p:nvSpPr>
          <p:cNvPr id="115" name="Rectangle 114">
            <a:extLst>
              <a:ext uri="{FF2B5EF4-FFF2-40B4-BE49-F238E27FC236}">
                <a16:creationId xmlns:a16="http://schemas.microsoft.com/office/drawing/2014/main" id="{89D31E51-F145-4E23-B085-988A1B42FF11}"/>
              </a:ext>
            </a:extLst>
          </p:cNvPr>
          <p:cNvSpPr/>
          <p:nvPr/>
        </p:nvSpPr>
        <p:spPr bwMode="auto">
          <a:xfrm>
            <a:off x="5236778" y="4006654"/>
            <a:ext cx="1159116" cy="972000"/>
          </a:xfrm>
          <a:prstGeom prst="rect">
            <a:avLst/>
          </a:prstGeom>
          <a:solidFill>
            <a:schemeClr val="bg1"/>
          </a:solidFill>
          <a:ln w="9525" cap="flat" cmpd="sng" algn="ctr">
            <a:solidFill>
              <a:schemeClr val="accent4"/>
            </a:solidFill>
            <a:prstDash val="solid"/>
            <a:round/>
            <a:headEnd type="none" w="med" len="med"/>
            <a:tailEnd type="none" w="med" len="med"/>
          </a:ln>
          <a:effectLst/>
        </p:spPr>
        <p:txBody>
          <a:bodyPr/>
          <a:lstStyle/>
          <a:p>
            <a:pPr algn="ctr" eaLnBrk="1" hangingPunct="1">
              <a:defRPr/>
            </a:pPr>
            <a:r>
              <a:rPr lang="en-US" sz="1050" dirty="0">
                <a:solidFill>
                  <a:schemeClr val="accent4"/>
                </a:solidFill>
              </a:rPr>
              <a:t>Workflow automation</a:t>
            </a:r>
          </a:p>
        </p:txBody>
      </p:sp>
      <p:sp>
        <p:nvSpPr>
          <p:cNvPr id="116" name="Rectangle 115">
            <a:extLst>
              <a:ext uri="{FF2B5EF4-FFF2-40B4-BE49-F238E27FC236}">
                <a16:creationId xmlns:a16="http://schemas.microsoft.com/office/drawing/2014/main" id="{D12CBC38-01FD-43CD-9717-BA62835105E9}"/>
              </a:ext>
            </a:extLst>
          </p:cNvPr>
          <p:cNvSpPr/>
          <p:nvPr/>
        </p:nvSpPr>
        <p:spPr bwMode="auto">
          <a:xfrm>
            <a:off x="5236778" y="1762218"/>
            <a:ext cx="1159116" cy="972000"/>
          </a:xfrm>
          <a:prstGeom prst="rect">
            <a:avLst/>
          </a:prstGeom>
          <a:solidFill>
            <a:schemeClr val="bg1"/>
          </a:solidFill>
          <a:ln w="9525" cap="flat" cmpd="sng" algn="ctr">
            <a:solidFill>
              <a:schemeClr val="accent4"/>
            </a:solidFill>
            <a:prstDash val="solid"/>
            <a:round/>
            <a:headEnd type="none" w="med" len="med"/>
            <a:tailEnd type="none" w="med" len="med"/>
          </a:ln>
          <a:effectLst/>
        </p:spPr>
        <p:txBody>
          <a:bodyPr/>
          <a:lstStyle/>
          <a:p>
            <a:pPr algn="ctr" eaLnBrk="1" hangingPunct="1">
              <a:defRPr/>
            </a:pPr>
            <a:r>
              <a:rPr lang="en-US" sz="1050" dirty="0">
                <a:solidFill>
                  <a:schemeClr val="accent4"/>
                </a:solidFill>
              </a:rPr>
              <a:t>Machine translation</a:t>
            </a:r>
          </a:p>
        </p:txBody>
      </p:sp>
      <p:pic>
        <p:nvPicPr>
          <p:cNvPr id="117" name="Picture 120" descr="A close up of a sign&#10;&#10;Description automatically generated">
            <a:extLst>
              <a:ext uri="{FF2B5EF4-FFF2-40B4-BE49-F238E27FC236}">
                <a16:creationId xmlns:a16="http://schemas.microsoft.com/office/drawing/2014/main" id="{14442800-F24C-4AFE-8DB2-CA1C0CF77684}"/>
              </a:ext>
            </a:extLst>
          </p:cNvPr>
          <p:cNvPicPr>
            <a:picLocks noChangeAspect="1" noChangeArrowheads="1"/>
          </p:cNvPicPr>
          <p:nvPr/>
        </p:nvPicPr>
        <p:blipFill>
          <a:blip r:embed="rId11"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5499813" y="2102452"/>
            <a:ext cx="606136" cy="3420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8" name="Picture 121">
            <a:extLst>
              <a:ext uri="{FF2B5EF4-FFF2-40B4-BE49-F238E27FC236}">
                <a16:creationId xmlns:a16="http://schemas.microsoft.com/office/drawing/2014/main" id="{D57E250A-DA4E-4FE8-9A82-D00FCA40A3D0}"/>
              </a:ext>
            </a:extLst>
          </p:cNvPr>
          <p:cNvPicPr>
            <a:picLocks noChangeAspect="1" noChangeArrowheads="1"/>
          </p:cNvPicPr>
          <p:nvPr/>
        </p:nvPicPr>
        <p:blipFill>
          <a:blip r:embed="rId12"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5763376" y="2436605"/>
            <a:ext cx="443056" cy="261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9" name="Picture 92">
            <a:extLst>
              <a:ext uri="{FF2B5EF4-FFF2-40B4-BE49-F238E27FC236}">
                <a16:creationId xmlns:a16="http://schemas.microsoft.com/office/drawing/2014/main" id="{86C2E85D-0FDD-42B5-A523-5E1C1B4C97B9}"/>
              </a:ext>
            </a:extLst>
          </p:cNvPr>
          <p:cNvPicPr>
            <a:picLocks noChangeAspect="1" noChangeArrowheads="1"/>
          </p:cNvPicPr>
          <p:nvPr/>
        </p:nvPicPr>
        <p:blipFill>
          <a:blip r:embed="rId13" cstate="screen">
            <a:extLst>
              <a:ext uri="{28A0092B-C50C-407E-A947-70E740481C1C}">
                <a14:useLocalDpi xmlns:a14="http://schemas.microsoft.com/office/drawing/2010/main"/>
              </a:ext>
            </a:extLst>
          </a:blip>
          <a:srcRect/>
          <a:stretch>
            <a:fillRect/>
          </a:stretch>
        </p:blipFill>
        <p:spPr bwMode="auto">
          <a:xfrm>
            <a:off x="5455539" y="3515182"/>
            <a:ext cx="721591" cy="2957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0" name="Picture 93">
            <a:extLst>
              <a:ext uri="{FF2B5EF4-FFF2-40B4-BE49-F238E27FC236}">
                <a16:creationId xmlns:a16="http://schemas.microsoft.com/office/drawing/2014/main" id="{B312B44F-2A27-4CFB-A32F-B2C89179C55F}"/>
              </a:ext>
            </a:extLst>
          </p:cNvPr>
          <p:cNvPicPr>
            <a:picLocks noChangeAspect="1" noChangeArrowheads="1"/>
          </p:cNvPicPr>
          <p:nvPr/>
        </p:nvPicPr>
        <p:blipFill>
          <a:blip r:embed="rId14"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5399615" y="3300591"/>
            <a:ext cx="747712" cy="268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1" name="Picture 102" descr="A close up of a sign&#10;&#10;Description automatically generated">
            <a:extLst>
              <a:ext uri="{FF2B5EF4-FFF2-40B4-BE49-F238E27FC236}">
                <a16:creationId xmlns:a16="http://schemas.microsoft.com/office/drawing/2014/main" id="{7080EC16-06B3-4417-93D7-886B6D5389F6}"/>
              </a:ext>
            </a:extLst>
          </p:cNvPr>
          <p:cNvPicPr>
            <a:picLocks noChangeAspect="1" noChangeArrowheads="1"/>
          </p:cNvPicPr>
          <p:nvPr/>
        </p:nvPicPr>
        <p:blipFill>
          <a:blip r:embed="rId15" cstate="screen">
            <a:extLst>
              <a:ext uri="{28A0092B-C50C-407E-A947-70E740481C1C}">
                <a14:useLocalDpi xmlns:a14="http://schemas.microsoft.com/office/drawing/2010/main"/>
              </a:ext>
            </a:extLst>
          </a:blip>
          <a:srcRect/>
          <a:stretch>
            <a:fillRect/>
          </a:stretch>
        </p:blipFill>
        <p:spPr bwMode="auto">
          <a:xfrm>
            <a:off x="5406496" y="3102201"/>
            <a:ext cx="786071" cy="205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 name="Picture 14" descr="Salesforce logo | Dwglogo">
            <a:extLst>
              <a:ext uri="{FF2B5EF4-FFF2-40B4-BE49-F238E27FC236}">
                <a16:creationId xmlns:a16="http://schemas.microsoft.com/office/drawing/2014/main" id="{24854062-E0F7-4C10-9134-D913058DB86B}"/>
              </a:ext>
            </a:extLst>
          </p:cNvPr>
          <p:cNvPicPr>
            <a:picLocks noChangeAspect="1" noChangeArrowheads="1"/>
          </p:cNvPicPr>
          <p:nvPr/>
        </p:nvPicPr>
        <p:blipFill>
          <a:blip r:embed="rId16" cstate="screen">
            <a:extLst>
              <a:ext uri="{28A0092B-C50C-407E-A947-70E740481C1C}">
                <a14:useLocalDpi xmlns:a14="http://schemas.microsoft.com/office/drawing/2010/main"/>
              </a:ext>
            </a:extLst>
          </a:blip>
          <a:srcRect/>
          <a:stretch>
            <a:fillRect/>
          </a:stretch>
        </p:blipFill>
        <p:spPr bwMode="auto">
          <a:xfrm>
            <a:off x="5271406" y="4534862"/>
            <a:ext cx="513714" cy="366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 name="Picture 16" descr="HubSpot Announces Pricing of Initial Public Offering">
            <a:extLst>
              <a:ext uri="{FF2B5EF4-FFF2-40B4-BE49-F238E27FC236}">
                <a16:creationId xmlns:a16="http://schemas.microsoft.com/office/drawing/2014/main" id="{CD848CE1-1A11-447A-BC3B-C0BAED2EABB8}"/>
              </a:ext>
            </a:extLst>
          </p:cNvPr>
          <p:cNvPicPr>
            <a:picLocks noChangeAspect="1" noChangeArrowheads="1"/>
          </p:cNvPicPr>
          <p:nvPr/>
        </p:nvPicPr>
        <p:blipFill>
          <a:blip r:embed="rId17" cstate="screen">
            <a:extLst>
              <a:ext uri="{28A0092B-C50C-407E-A947-70E740481C1C}">
                <a14:useLocalDpi xmlns:a14="http://schemas.microsoft.com/office/drawing/2010/main"/>
              </a:ext>
            </a:extLst>
          </a:blip>
          <a:srcRect/>
          <a:stretch>
            <a:fillRect/>
          </a:stretch>
        </p:blipFill>
        <p:spPr bwMode="auto">
          <a:xfrm>
            <a:off x="5714204" y="4763057"/>
            <a:ext cx="575961" cy="167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4" name="Picture 107">
            <a:extLst>
              <a:ext uri="{FF2B5EF4-FFF2-40B4-BE49-F238E27FC236}">
                <a16:creationId xmlns:a16="http://schemas.microsoft.com/office/drawing/2014/main" id="{0C883E3A-2C79-46C4-8632-4C55C5CA6B0E}"/>
              </a:ext>
            </a:extLst>
          </p:cNvPr>
          <p:cNvPicPr>
            <a:picLocks noChangeAspect="1"/>
          </p:cNvPicPr>
          <p:nvPr/>
        </p:nvPicPr>
        <p:blipFill>
          <a:blip r:embed="rId18" cstate="screen">
            <a:extLst>
              <a:ext uri="{28A0092B-C50C-407E-A947-70E740481C1C}">
                <a14:useLocalDpi xmlns:a14="http://schemas.microsoft.com/office/drawing/2010/main"/>
              </a:ext>
            </a:extLst>
          </a:blip>
          <a:stretch>
            <a:fillRect/>
          </a:stretch>
        </p:blipFill>
        <p:spPr>
          <a:xfrm>
            <a:off x="5630707" y="4298895"/>
            <a:ext cx="693692" cy="390202"/>
          </a:xfrm>
          <a:prstGeom prst="rect">
            <a:avLst/>
          </a:prstGeom>
        </p:spPr>
      </p:pic>
      <p:sp>
        <p:nvSpPr>
          <p:cNvPr id="125" name="Titre 1">
            <a:extLst>
              <a:ext uri="{FF2B5EF4-FFF2-40B4-BE49-F238E27FC236}">
                <a16:creationId xmlns:a16="http://schemas.microsoft.com/office/drawing/2014/main" id="{D3B4B401-D104-4A5F-B626-0FAE8929CF61}"/>
              </a:ext>
            </a:extLst>
          </p:cNvPr>
          <p:cNvSpPr txBox="1">
            <a:spLocks/>
          </p:cNvSpPr>
          <p:nvPr/>
        </p:nvSpPr>
        <p:spPr>
          <a:xfrm>
            <a:off x="584515" y="116632"/>
            <a:ext cx="9107019" cy="576064"/>
          </a:xfrm>
          <a:prstGeom prst="rect">
            <a:avLst/>
          </a:prstGeom>
        </p:spPr>
        <p:txBody>
          <a:bodyPr vert="horz" lIns="0" tIns="45720" rIns="0" bIns="45720" rtlCol="0" anchor="ctr">
            <a:noAutofit/>
          </a:bodyPr>
          <a:lstStyle>
            <a:lvl1pPr algn="l" defTabSz="990570" rtl="0" eaLnBrk="1" latinLnBrk="0" hangingPunct="1">
              <a:spcBef>
                <a:spcPct val="0"/>
              </a:spcBef>
              <a:buNone/>
              <a:defRPr lang="en-US" sz="1600" b="1" kern="1200" spc="-40" dirty="0">
                <a:solidFill>
                  <a:schemeClr val="tx1"/>
                </a:solidFill>
                <a:latin typeface="Verdana" pitchFamily="34" charset="0"/>
                <a:ea typeface="Verdana" pitchFamily="34" charset="0"/>
                <a:cs typeface="Verdana" pitchFamily="34" charset="0"/>
              </a:defRPr>
            </a:lvl1pPr>
          </a:lstStyle>
          <a:p>
            <a:r>
              <a:rPr lang="en-US" sz="1300" b="0" i="1" dirty="0">
                <a:solidFill>
                  <a:schemeClr val="tx2"/>
                </a:solidFill>
              </a:rPr>
              <a:t>Illustration – </a:t>
            </a:r>
            <a:r>
              <a:rPr lang="en-US" sz="1300" b="0" i="1" dirty="0" err="1">
                <a:solidFill>
                  <a:schemeClr val="tx2"/>
                </a:solidFill>
              </a:rPr>
              <a:t>Acolad</a:t>
            </a:r>
            <a:r>
              <a:rPr lang="en-US" sz="1300" b="0" i="1" dirty="0">
                <a:solidFill>
                  <a:schemeClr val="tx2"/>
                </a:solidFill>
              </a:rPr>
              <a:t>: </a:t>
            </a:r>
            <a:r>
              <a:rPr lang="en-US" sz="1300" b="0" dirty="0"/>
              <a:t>The robustness of </a:t>
            </a:r>
            <a:r>
              <a:rPr lang="en-US" sz="1300" b="0" dirty="0" err="1"/>
              <a:t>Acolad’s</a:t>
            </a:r>
            <a:r>
              <a:rPr lang="en-US" sz="1300" b="0" dirty="0"/>
              <a:t> </a:t>
            </a:r>
            <a:r>
              <a:rPr lang="en-US" sz="1300" b="0" dirty="0">
                <a:solidFill>
                  <a:schemeClr val="accent5">
                    <a:lumMod val="75000"/>
                  </a:schemeClr>
                </a:solidFill>
              </a:rPr>
              <a:t>operating model </a:t>
            </a:r>
            <a:r>
              <a:rPr lang="en-US" sz="1300" b="0" dirty="0"/>
              <a:t>relies on its </a:t>
            </a:r>
            <a:r>
              <a:rPr lang="en-US" sz="1300" b="0" dirty="0">
                <a:solidFill>
                  <a:schemeClr val="accent5">
                    <a:lumMod val="75000"/>
                  </a:schemeClr>
                </a:solidFill>
              </a:rPr>
              <a:t>internal organization and capacity </a:t>
            </a:r>
            <a:r>
              <a:rPr lang="en-US" sz="1300" b="0" dirty="0"/>
              <a:t>to provide </a:t>
            </a:r>
            <a:r>
              <a:rPr lang="en-US" sz="1300" b="0" dirty="0">
                <a:solidFill>
                  <a:schemeClr val="accent5">
                    <a:lumMod val="75000"/>
                  </a:schemeClr>
                </a:solidFill>
              </a:rPr>
              <a:t>quality service to customers</a:t>
            </a:r>
            <a:r>
              <a:rPr lang="en-US" sz="1300" b="0" dirty="0"/>
              <a:t>, leveraging project management, sales and matching skills </a:t>
            </a:r>
            <a:endParaRPr lang="en-US" sz="1300" b="0" i="1" dirty="0"/>
          </a:p>
        </p:txBody>
      </p:sp>
    </p:spTree>
    <p:extLst>
      <p:ext uri="{BB962C8B-B14F-4D97-AF65-F5344CB8AC3E}">
        <p14:creationId xmlns:p14="http://schemas.microsoft.com/office/powerpoint/2010/main" val="24669654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7" name="Objet 26" hidden="1">
            <a:extLst>
              <a:ext uri="{FF2B5EF4-FFF2-40B4-BE49-F238E27FC236}">
                <a16:creationId xmlns:a16="http://schemas.microsoft.com/office/drawing/2014/main" id="{BFED8127-4C36-49D7-B643-65705A286230}"/>
              </a:ext>
            </a:extLst>
          </p:cNvPr>
          <p:cNvGraphicFramePr>
            <a:graphicFrameLocks noChangeAspect="1"/>
          </p:cNvGraphicFramePr>
          <p:nvPr>
            <p:custDataLst>
              <p:tags r:id="rId1"/>
            </p:custDataLst>
            <p:extLst>
              <p:ext uri="{D42A27DB-BD31-4B8C-83A1-F6EECF244321}">
                <p14:modId xmlns:p14="http://schemas.microsoft.com/office/powerpoint/2010/main" val="189076048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15" imgH="416" progId="TCLayout.ActiveDocument.1">
                  <p:embed/>
                </p:oleObj>
              </mc:Choice>
              <mc:Fallback>
                <p:oleObj name="think-cell Slide" r:id="rId3" imgW="415" imgH="416" progId="TCLayout.ActiveDocument.1">
                  <p:embed/>
                  <p:pic>
                    <p:nvPicPr>
                      <p:cNvPr id="27" name="Objet 26" hidden="1">
                        <a:extLst>
                          <a:ext uri="{FF2B5EF4-FFF2-40B4-BE49-F238E27FC236}">
                            <a16:creationId xmlns:a16="http://schemas.microsoft.com/office/drawing/2014/main" id="{BFED8127-4C36-49D7-B643-65705A286230}"/>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re 1">
            <a:extLst>
              <a:ext uri="{FF2B5EF4-FFF2-40B4-BE49-F238E27FC236}">
                <a16:creationId xmlns:a16="http://schemas.microsoft.com/office/drawing/2014/main" id="{EF803D54-FFD7-419D-904B-922F49CD2917}"/>
              </a:ext>
            </a:extLst>
          </p:cNvPr>
          <p:cNvSpPr>
            <a:spLocks noGrp="1"/>
          </p:cNvSpPr>
          <p:nvPr>
            <p:ph type="ctrTitle"/>
          </p:nvPr>
        </p:nvSpPr>
        <p:spPr/>
        <p:txBody>
          <a:bodyPr vert="horz"/>
          <a:lstStyle/>
          <a:p>
            <a:r>
              <a:rPr lang="en-US" sz="1300" b="0" dirty="0"/>
              <a:t>Ultimately the </a:t>
            </a:r>
            <a:r>
              <a:rPr lang="en-US" sz="1300" b="0" dirty="0">
                <a:solidFill>
                  <a:schemeClr val="accent5">
                    <a:lumMod val="75000"/>
                  </a:schemeClr>
                </a:solidFill>
              </a:rPr>
              <a:t>level of guarantees offered by platforms </a:t>
            </a:r>
            <a:r>
              <a:rPr lang="en-US" sz="1300" b="0" dirty="0"/>
              <a:t>to end-users differ according to each player but remains </a:t>
            </a:r>
            <a:r>
              <a:rPr lang="en-US" sz="1300" b="0" dirty="0">
                <a:solidFill>
                  <a:schemeClr val="accent5">
                    <a:lumMod val="75000"/>
                  </a:schemeClr>
                </a:solidFill>
              </a:rPr>
              <a:t>lower than what REN players are able to commit to</a:t>
            </a:r>
            <a:r>
              <a:rPr lang="en-US" sz="1300" b="0" dirty="0"/>
              <a:t>, thus playing in favor of REN providers</a:t>
            </a:r>
          </a:p>
        </p:txBody>
      </p:sp>
      <p:sp>
        <p:nvSpPr>
          <p:cNvPr id="3" name="Rectangle 2">
            <a:extLst>
              <a:ext uri="{FF2B5EF4-FFF2-40B4-BE49-F238E27FC236}">
                <a16:creationId xmlns:a16="http://schemas.microsoft.com/office/drawing/2014/main" id="{2A6E30E2-FDCF-4E7D-8476-BAB65F50C885}"/>
              </a:ext>
            </a:extLst>
          </p:cNvPr>
          <p:cNvSpPr/>
          <p:nvPr/>
        </p:nvSpPr>
        <p:spPr>
          <a:xfrm>
            <a:off x="1617590" y="1400152"/>
            <a:ext cx="1210909" cy="589091"/>
          </a:xfrm>
          <a:prstGeom prst="rect">
            <a:avLst/>
          </a:prstGeom>
          <a:solidFill>
            <a:schemeClr val="accent5">
              <a:lumMod val="75000"/>
            </a:schemeClr>
          </a:solidFill>
          <a:ln w="9525">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rPr>
              <a:t>Guarantee to find a service provider</a:t>
            </a:r>
          </a:p>
        </p:txBody>
      </p:sp>
      <p:sp>
        <p:nvSpPr>
          <p:cNvPr id="4" name="Rectangle 3">
            <a:extLst>
              <a:ext uri="{FF2B5EF4-FFF2-40B4-BE49-F238E27FC236}">
                <a16:creationId xmlns:a16="http://schemas.microsoft.com/office/drawing/2014/main" id="{FBFA45FE-6078-4B3A-B961-35E498E9E5D3}"/>
              </a:ext>
            </a:extLst>
          </p:cNvPr>
          <p:cNvSpPr/>
          <p:nvPr/>
        </p:nvSpPr>
        <p:spPr>
          <a:xfrm>
            <a:off x="3007431" y="1400152"/>
            <a:ext cx="1210909" cy="589091"/>
          </a:xfrm>
          <a:prstGeom prst="rect">
            <a:avLst/>
          </a:prstGeom>
          <a:solidFill>
            <a:schemeClr val="accent5">
              <a:lumMod val="75000"/>
            </a:schemeClr>
          </a:solidFill>
          <a:ln w="9525">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rPr>
              <a:t>Check of providers’ administrative documents </a:t>
            </a:r>
          </a:p>
        </p:txBody>
      </p:sp>
      <p:sp>
        <p:nvSpPr>
          <p:cNvPr id="5" name="Rectangle 4">
            <a:extLst>
              <a:ext uri="{FF2B5EF4-FFF2-40B4-BE49-F238E27FC236}">
                <a16:creationId xmlns:a16="http://schemas.microsoft.com/office/drawing/2014/main" id="{BD728580-58BC-437C-9489-75F07B3629B7}"/>
              </a:ext>
            </a:extLst>
          </p:cNvPr>
          <p:cNvSpPr/>
          <p:nvPr/>
        </p:nvSpPr>
        <p:spPr>
          <a:xfrm>
            <a:off x="4397272" y="1400152"/>
            <a:ext cx="1210909" cy="589091"/>
          </a:xfrm>
          <a:prstGeom prst="rect">
            <a:avLst/>
          </a:prstGeom>
          <a:solidFill>
            <a:schemeClr val="accent5">
              <a:lumMod val="75000"/>
            </a:schemeClr>
          </a:solidFill>
          <a:ln w="9525">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rPr>
              <a:t>Establishment of a contract between provider and individuals</a:t>
            </a:r>
          </a:p>
        </p:txBody>
      </p:sp>
      <p:sp>
        <p:nvSpPr>
          <p:cNvPr id="6" name="Rectangle 5">
            <a:extLst>
              <a:ext uri="{FF2B5EF4-FFF2-40B4-BE49-F238E27FC236}">
                <a16:creationId xmlns:a16="http://schemas.microsoft.com/office/drawing/2014/main" id="{0D71B3A7-C6C6-4652-87AB-E37A79AE81E6}"/>
              </a:ext>
            </a:extLst>
          </p:cNvPr>
          <p:cNvSpPr/>
          <p:nvPr/>
        </p:nvSpPr>
        <p:spPr>
          <a:xfrm>
            <a:off x="7176954" y="1400152"/>
            <a:ext cx="1210909" cy="589091"/>
          </a:xfrm>
          <a:prstGeom prst="rect">
            <a:avLst/>
          </a:prstGeom>
          <a:solidFill>
            <a:schemeClr val="accent5">
              <a:lumMod val="75000"/>
            </a:schemeClr>
          </a:solidFill>
          <a:ln w="9525">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rPr>
              <a:t>Partnership with insurance companies in case of litigations</a:t>
            </a:r>
          </a:p>
        </p:txBody>
      </p:sp>
      <p:pic>
        <p:nvPicPr>
          <p:cNvPr id="7" name="Picture 2" descr="Hemea pour les pros (Mise à jour 2021)">
            <a:extLst>
              <a:ext uri="{FF2B5EF4-FFF2-40B4-BE49-F238E27FC236}">
                <a16:creationId xmlns:a16="http://schemas.microsoft.com/office/drawing/2014/main" id="{2929ED29-B0BD-4B11-948A-4811710159E5}"/>
              </a:ext>
            </a:extLst>
          </p:cNvPr>
          <p:cNvPicPr>
            <a:picLocks noChangeAspect="1" noChangeArrowheads="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l="20446" t="15527" r="20056" b="33513"/>
          <a:stretch/>
        </p:blipFill>
        <p:spPr bwMode="auto">
          <a:xfrm>
            <a:off x="456378" y="3641002"/>
            <a:ext cx="723209" cy="218980"/>
          </a:xfrm>
          <a:prstGeom prst="rect">
            <a:avLst/>
          </a:prstGeom>
          <a:noFill/>
          <a:extLst>
            <a:ext uri="{909E8E84-426E-40DD-AFC4-6F175D3DCCD1}">
              <a14:hiddenFill xmlns:a14="http://schemas.microsoft.com/office/drawing/2010/main">
                <a:solidFill>
                  <a:srgbClr val="FFFFFF"/>
                </a:solidFill>
              </a14:hiddenFill>
            </a:ext>
          </a:extLst>
        </p:spPr>
      </p:pic>
      <p:pic>
        <p:nvPicPr>
          <p:cNvPr id="8" name="Image 53" descr="Une image contenant texte&#10;&#10;Description générée automatiquement">
            <a:extLst>
              <a:ext uri="{FF2B5EF4-FFF2-40B4-BE49-F238E27FC236}">
                <a16:creationId xmlns:a16="http://schemas.microsoft.com/office/drawing/2014/main" id="{F943C314-59B0-4574-8F6E-B5AE0CFC559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00849" y="2330757"/>
            <a:ext cx="1034267" cy="146467"/>
          </a:xfrm>
          <a:prstGeom prst="rect">
            <a:avLst/>
          </a:prstGeom>
        </p:spPr>
      </p:pic>
      <p:pic>
        <p:nvPicPr>
          <p:cNvPr id="9" name="Image 54" descr="Une image contenant texte&#10;&#10;Description générée automatiquement">
            <a:extLst>
              <a:ext uri="{FF2B5EF4-FFF2-40B4-BE49-F238E27FC236}">
                <a16:creationId xmlns:a16="http://schemas.microsoft.com/office/drawing/2014/main" id="{8778A21F-BE99-4DD2-8603-8659C12E87A5}"/>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t="17878" b="29585"/>
          <a:stretch/>
        </p:blipFill>
        <p:spPr>
          <a:xfrm>
            <a:off x="132440" y="3096816"/>
            <a:ext cx="1371084" cy="195515"/>
          </a:xfrm>
          <a:prstGeom prst="rect">
            <a:avLst/>
          </a:prstGeom>
        </p:spPr>
      </p:pic>
      <p:sp>
        <p:nvSpPr>
          <p:cNvPr id="10" name="Signe de multiplication 9">
            <a:extLst>
              <a:ext uri="{FF2B5EF4-FFF2-40B4-BE49-F238E27FC236}">
                <a16:creationId xmlns:a16="http://schemas.microsoft.com/office/drawing/2014/main" id="{CF9EF04D-A8DA-430C-8FE6-73B9D52438D8}"/>
              </a:ext>
            </a:extLst>
          </p:cNvPr>
          <p:cNvSpPr/>
          <p:nvPr/>
        </p:nvSpPr>
        <p:spPr>
          <a:xfrm>
            <a:off x="2026715" y="2308575"/>
            <a:ext cx="381663" cy="190831"/>
          </a:xfrm>
          <a:prstGeom prst="mathMultiply">
            <a:avLst/>
          </a:prstGeom>
          <a:solidFill>
            <a:schemeClr val="accent6">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Arial" panose="020B0604020202020204" pitchFamily="34" charset="0"/>
              <a:buChar char="•"/>
            </a:pPr>
            <a:endParaRPr lang="en-US" sz="1000" dirty="0">
              <a:solidFill>
                <a:schemeClr val="tx1"/>
              </a:solidFill>
            </a:endParaRPr>
          </a:p>
        </p:txBody>
      </p:sp>
      <p:pic>
        <p:nvPicPr>
          <p:cNvPr id="11" name="Graphique 10">
            <a:extLst>
              <a:ext uri="{FF2B5EF4-FFF2-40B4-BE49-F238E27FC236}">
                <a16:creationId xmlns:a16="http://schemas.microsoft.com/office/drawing/2014/main" id="{2D2CEFCD-A039-419F-81A1-8AA3003D6890}"/>
              </a:ext>
            </a:extLst>
          </p:cNvPr>
          <p:cNvPicPr>
            <a:picLocks noChangeAspect="1"/>
          </p:cNvPicPr>
          <p:nvPr/>
        </p:nvPicPr>
        <p:blipFill rotWithShape="1">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b="17665"/>
          <a:stretch/>
        </p:blipFill>
        <p:spPr>
          <a:xfrm>
            <a:off x="2104468" y="3078563"/>
            <a:ext cx="235187" cy="232021"/>
          </a:xfrm>
          <a:prstGeom prst="rect">
            <a:avLst/>
          </a:prstGeom>
        </p:spPr>
      </p:pic>
      <p:pic>
        <p:nvPicPr>
          <p:cNvPr id="12" name="Graphique 11">
            <a:extLst>
              <a:ext uri="{FF2B5EF4-FFF2-40B4-BE49-F238E27FC236}">
                <a16:creationId xmlns:a16="http://schemas.microsoft.com/office/drawing/2014/main" id="{BD95FA27-BF22-4DB4-9B28-617517531DAA}"/>
              </a:ext>
            </a:extLst>
          </p:cNvPr>
          <p:cNvPicPr>
            <a:picLocks noChangeAspect="1"/>
          </p:cNvPicPr>
          <p:nvPr/>
        </p:nvPicPr>
        <p:blipFill rotWithShape="1">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b="17665"/>
          <a:stretch/>
        </p:blipFill>
        <p:spPr>
          <a:xfrm>
            <a:off x="2104468" y="3634482"/>
            <a:ext cx="235187" cy="232021"/>
          </a:xfrm>
          <a:prstGeom prst="rect">
            <a:avLst/>
          </a:prstGeom>
        </p:spPr>
      </p:pic>
      <p:sp>
        <p:nvSpPr>
          <p:cNvPr id="13" name="Signe de multiplication 12">
            <a:extLst>
              <a:ext uri="{FF2B5EF4-FFF2-40B4-BE49-F238E27FC236}">
                <a16:creationId xmlns:a16="http://schemas.microsoft.com/office/drawing/2014/main" id="{033DC122-AC82-47EE-870C-AD69707CBF04}"/>
              </a:ext>
            </a:extLst>
          </p:cNvPr>
          <p:cNvSpPr/>
          <p:nvPr/>
        </p:nvSpPr>
        <p:spPr>
          <a:xfrm>
            <a:off x="3418424" y="2308575"/>
            <a:ext cx="381663" cy="190831"/>
          </a:xfrm>
          <a:prstGeom prst="mathMultiply">
            <a:avLst/>
          </a:prstGeom>
          <a:solidFill>
            <a:schemeClr val="accent6">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Arial" panose="020B0604020202020204" pitchFamily="34" charset="0"/>
              <a:buChar char="•"/>
            </a:pPr>
            <a:endParaRPr lang="en-US" sz="1000" dirty="0">
              <a:solidFill>
                <a:schemeClr val="tx1"/>
              </a:solidFill>
            </a:endParaRPr>
          </a:p>
        </p:txBody>
      </p:sp>
      <p:pic>
        <p:nvPicPr>
          <p:cNvPr id="14" name="Graphique 13">
            <a:extLst>
              <a:ext uri="{FF2B5EF4-FFF2-40B4-BE49-F238E27FC236}">
                <a16:creationId xmlns:a16="http://schemas.microsoft.com/office/drawing/2014/main" id="{6BC28474-8AF3-473C-8F8C-18461A6CE0B9}"/>
              </a:ext>
            </a:extLst>
          </p:cNvPr>
          <p:cNvPicPr>
            <a:picLocks noChangeAspect="1"/>
          </p:cNvPicPr>
          <p:nvPr/>
        </p:nvPicPr>
        <p:blipFill rotWithShape="1">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b="17665"/>
          <a:stretch/>
        </p:blipFill>
        <p:spPr>
          <a:xfrm>
            <a:off x="3491661" y="3078563"/>
            <a:ext cx="235187" cy="232021"/>
          </a:xfrm>
          <a:prstGeom prst="rect">
            <a:avLst/>
          </a:prstGeom>
        </p:spPr>
      </p:pic>
      <p:pic>
        <p:nvPicPr>
          <p:cNvPr id="15" name="Graphique 14">
            <a:extLst>
              <a:ext uri="{FF2B5EF4-FFF2-40B4-BE49-F238E27FC236}">
                <a16:creationId xmlns:a16="http://schemas.microsoft.com/office/drawing/2014/main" id="{56DF0977-C4D1-41D2-A890-6ED0D5862AFE}"/>
              </a:ext>
            </a:extLst>
          </p:cNvPr>
          <p:cNvPicPr>
            <a:picLocks noChangeAspect="1"/>
          </p:cNvPicPr>
          <p:nvPr/>
        </p:nvPicPr>
        <p:blipFill rotWithShape="1">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b="17665"/>
          <a:stretch/>
        </p:blipFill>
        <p:spPr>
          <a:xfrm>
            <a:off x="4908903" y="3078563"/>
            <a:ext cx="235187" cy="232021"/>
          </a:xfrm>
          <a:prstGeom prst="rect">
            <a:avLst/>
          </a:prstGeom>
        </p:spPr>
      </p:pic>
      <p:sp>
        <p:nvSpPr>
          <p:cNvPr id="16" name="Signe de multiplication 15">
            <a:extLst>
              <a:ext uri="{FF2B5EF4-FFF2-40B4-BE49-F238E27FC236}">
                <a16:creationId xmlns:a16="http://schemas.microsoft.com/office/drawing/2014/main" id="{BA25FE13-8A4A-4C62-8AAF-9FD70412153E}"/>
              </a:ext>
            </a:extLst>
          </p:cNvPr>
          <p:cNvSpPr/>
          <p:nvPr/>
        </p:nvSpPr>
        <p:spPr>
          <a:xfrm>
            <a:off x="4800150" y="2308575"/>
            <a:ext cx="381663" cy="190831"/>
          </a:xfrm>
          <a:prstGeom prst="mathMultiply">
            <a:avLst/>
          </a:prstGeom>
          <a:solidFill>
            <a:schemeClr val="accent6">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Arial" panose="020B0604020202020204" pitchFamily="34" charset="0"/>
              <a:buChar char="•"/>
            </a:pPr>
            <a:endParaRPr lang="en-US" sz="1000" dirty="0">
              <a:solidFill>
                <a:schemeClr val="tx1"/>
              </a:solidFill>
            </a:endParaRPr>
          </a:p>
        </p:txBody>
      </p:sp>
      <p:sp>
        <p:nvSpPr>
          <p:cNvPr id="17" name="Rectangle 16">
            <a:extLst>
              <a:ext uri="{FF2B5EF4-FFF2-40B4-BE49-F238E27FC236}">
                <a16:creationId xmlns:a16="http://schemas.microsoft.com/office/drawing/2014/main" id="{C95AA0A5-D344-4A89-8DED-5C9C7D2C8476}"/>
              </a:ext>
            </a:extLst>
          </p:cNvPr>
          <p:cNvSpPr/>
          <p:nvPr/>
        </p:nvSpPr>
        <p:spPr>
          <a:xfrm>
            <a:off x="5787113" y="1400152"/>
            <a:ext cx="1210909" cy="589091"/>
          </a:xfrm>
          <a:prstGeom prst="rect">
            <a:avLst/>
          </a:prstGeom>
          <a:solidFill>
            <a:schemeClr val="accent5">
              <a:lumMod val="75000"/>
            </a:schemeClr>
          </a:solidFill>
          <a:ln w="9525">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rPr>
              <a:t>Full responsibility of the execution</a:t>
            </a:r>
          </a:p>
        </p:txBody>
      </p:sp>
      <p:sp>
        <p:nvSpPr>
          <p:cNvPr id="18" name="Rectangle 17">
            <a:extLst>
              <a:ext uri="{FF2B5EF4-FFF2-40B4-BE49-F238E27FC236}">
                <a16:creationId xmlns:a16="http://schemas.microsoft.com/office/drawing/2014/main" id="{1E38532B-2BB5-4511-A5A4-2ADA00937150}"/>
              </a:ext>
            </a:extLst>
          </p:cNvPr>
          <p:cNvSpPr/>
          <p:nvPr/>
        </p:nvSpPr>
        <p:spPr>
          <a:xfrm>
            <a:off x="8566793" y="1400152"/>
            <a:ext cx="1210909" cy="589091"/>
          </a:xfrm>
          <a:prstGeom prst="rect">
            <a:avLst/>
          </a:prstGeom>
          <a:solidFill>
            <a:schemeClr val="accent5">
              <a:lumMod val="75000"/>
            </a:schemeClr>
          </a:solidFill>
          <a:ln w="9525">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rPr>
              <a:t>Compensation in case of non-delivery of the project</a:t>
            </a:r>
          </a:p>
        </p:txBody>
      </p:sp>
      <p:pic>
        <p:nvPicPr>
          <p:cNvPr id="19" name="Graphique 18">
            <a:extLst>
              <a:ext uri="{FF2B5EF4-FFF2-40B4-BE49-F238E27FC236}">
                <a16:creationId xmlns:a16="http://schemas.microsoft.com/office/drawing/2014/main" id="{9793FF22-688A-47E8-B3B3-DCC441A4FF14}"/>
              </a:ext>
            </a:extLst>
          </p:cNvPr>
          <p:cNvPicPr>
            <a:picLocks noChangeAspect="1"/>
          </p:cNvPicPr>
          <p:nvPr/>
        </p:nvPicPr>
        <p:blipFill rotWithShape="1">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b="17665"/>
          <a:stretch/>
        </p:blipFill>
        <p:spPr>
          <a:xfrm>
            <a:off x="7318165" y="3078563"/>
            <a:ext cx="235187" cy="232021"/>
          </a:xfrm>
          <a:prstGeom prst="rect">
            <a:avLst/>
          </a:prstGeom>
        </p:spPr>
      </p:pic>
      <p:sp>
        <p:nvSpPr>
          <p:cNvPr id="20" name="Signe de multiplication 19">
            <a:extLst>
              <a:ext uri="{FF2B5EF4-FFF2-40B4-BE49-F238E27FC236}">
                <a16:creationId xmlns:a16="http://schemas.microsoft.com/office/drawing/2014/main" id="{D3E8F46A-1282-4F9D-BA95-A76BD3832A8E}"/>
              </a:ext>
            </a:extLst>
          </p:cNvPr>
          <p:cNvSpPr/>
          <p:nvPr/>
        </p:nvSpPr>
        <p:spPr>
          <a:xfrm>
            <a:off x="5808650" y="3099158"/>
            <a:ext cx="381663" cy="190831"/>
          </a:xfrm>
          <a:prstGeom prst="mathMultiply">
            <a:avLst/>
          </a:prstGeom>
          <a:solidFill>
            <a:schemeClr val="accent6">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Arial" panose="020B0604020202020204" pitchFamily="34" charset="0"/>
              <a:buChar char="•"/>
            </a:pPr>
            <a:endParaRPr lang="en-US" sz="1000" dirty="0">
              <a:solidFill>
                <a:schemeClr val="tx1"/>
              </a:solidFill>
            </a:endParaRPr>
          </a:p>
        </p:txBody>
      </p:sp>
      <p:cxnSp>
        <p:nvCxnSpPr>
          <p:cNvPr id="21" name="Connecteur droit 20">
            <a:extLst>
              <a:ext uri="{FF2B5EF4-FFF2-40B4-BE49-F238E27FC236}">
                <a16:creationId xmlns:a16="http://schemas.microsoft.com/office/drawing/2014/main" id="{BBBA781A-2579-449A-89E6-E5547D58DD58}"/>
              </a:ext>
            </a:extLst>
          </p:cNvPr>
          <p:cNvCxnSpPr>
            <a:cxnSpLocks/>
          </p:cNvCxnSpPr>
          <p:nvPr/>
        </p:nvCxnSpPr>
        <p:spPr>
          <a:xfrm>
            <a:off x="209006" y="859334"/>
            <a:ext cx="9441625" cy="0"/>
          </a:xfrm>
          <a:prstGeom prst="line">
            <a:avLst/>
          </a:prstGeom>
          <a:solidFill>
            <a:schemeClr val="accent1"/>
          </a:solidFill>
          <a:ln w="9525" cap="flat" cmpd="sng" algn="ctr">
            <a:solidFill>
              <a:srgbClr val="009DB0"/>
            </a:solidFill>
            <a:prstDash val="solid"/>
            <a:round/>
            <a:headEnd type="none" w="med" len="med"/>
            <a:tailEnd type="none" w="med" len="med"/>
          </a:ln>
          <a:effectLst/>
        </p:spPr>
      </p:cxnSp>
      <p:sp>
        <p:nvSpPr>
          <p:cNvPr id="22" name="ZoneTexte 21">
            <a:extLst>
              <a:ext uri="{FF2B5EF4-FFF2-40B4-BE49-F238E27FC236}">
                <a16:creationId xmlns:a16="http://schemas.microsoft.com/office/drawing/2014/main" id="{D535997E-8335-4695-94AA-DF0C785AF086}"/>
              </a:ext>
            </a:extLst>
          </p:cNvPr>
          <p:cNvSpPr txBox="1"/>
          <p:nvPr/>
        </p:nvSpPr>
        <p:spPr>
          <a:xfrm>
            <a:off x="1391526" y="751612"/>
            <a:ext cx="7076584" cy="215444"/>
          </a:xfrm>
          <a:prstGeom prst="rect">
            <a:avLst/>
          </a:prstGeom>
          <a:solidFill>
            <a:schemeClr val="bg1"/>
          </a:solidFill>
        </p:spPr>
        <p:txBody>
          <a:bodyPr wrap="square" lIns="144000" rIns="144000" bIns="0" anchor="ctr">
            <a:spAutoFit/>
          </a:bodyPr>
          <a:lstStyle>
            <a:defPPr>
              <a:defRPr lang="fr-FR"/>
            </a:defPPr>
            <a:lvl1pPr algn="ctr">
              <a:defRPr sz="1100" b="1">
                <a:solidFill>
                  <a:srgbClr val="009DB0"/>
                </a:solidFill>
                <a:latin typeface="+mj-lt"/>
              </a:defRPr>
            </a:lvl1pPr>
          </a:lstStyle>
          <a:p>
            <a:r>
              <a:rPr lang="en-US" dirty="0"/>
              <a:t>Comparative analysis of guarantees offered to end-users by digital platforms and REN</a:t>
            </a:r>
          </a:p>
        </p:txBody>
      </p:sp>
      <p:cxnSp>
        <p:nvCxnSpPr>
          <p:cNvPr id="24" name="Connecteur droit 23">
            <a:extLst>
              <a:ext uri="{FF2B5EF4-FFF2-40B4-BE49-F238E27FC236}">
                <a16:creationId xmlns:a16="http://schemas.microsoft.com/office/drawing/2014/main" id="{BCD35E70-C34E-4658-8AA1-2D42BC7846FC}"/>
              </a:ext>
            </a:extLst>
          </p:cNvPr>
          <p:cNvCxnSpPr>
            <a:cxnSpLocks/>
          </p:cNvCxnSpPr>
          <p:nvPr/>
        </p:nvCxnSpPr>
        <p:spPr>
          <a:xfrm>
            <a:off x="209006" y="4548052"/>
            <a:ext cx="9568696" cy="0"/>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66C73AF3-2F81-48F3-9356-49C96219ED98}"/>
              </a:ext>
            </a:extLst>
          </p:cNvPr>
          <p:cNvSpPr/>
          <p:nvPr/>
        </p:nvSpPr>
        <p:spPr>
          <a:xfrm rot="5400000">
            <a:off x="588970" y="4280760"/>
            <a:ext cx="472625" cy="1259378"/>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000" dirty="0">
                <a:solidFill>
                  <a:schemeClr val="tx1"/>
                </a:solidFill>
              </a:rPr>
              <a:t>REN players</a:t>
            </a:r>
          </a:p>
        </p:txBody>
      </p:sp>
      <p:sp>
        <p:nvSpPr>
          <p:cNvPr id="28" name="Signe de multiplication 27">
            <a:extLst>
              <a:ext uri="{FF2B5EF4-FFF2-40B4-BE49-F238E27FC236}">
                <a16:creationId xmlns:a16="http://schemas.microsoft.com/office/drawing/2014/main" id="{11F45C7E-D600-4FC3-A415-594AC03D2F45}"/>
              </a:ext>
            </a:extLst>
          </p:cNvPr>
          <p:cNvSpPr/>
          <p:nvPr/>
        </p:nvSpPr>
        <p:spPr>
          <a:xfrm>
            <a:off x="5808650" y="3655077"/>
            <a:ext cx="381663" cy="190831"/>
          </a:xfrm>
          <a:prstGeom prst="mathMultiply">
            <a:avLst/>
          </a:prstGeom>
          <a:solidFill>
            <a:schemeClr val="accent6">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Arial" panose="020B0604020202020204" pitchFamily="34" charset="0"/>
              <a:buChar char="•"/>
            </a:pPr>
            <a:endParaRPr lang="en-US" sz="1000" dirty="0">
              <a:solidFill>
                <a:schemeClr val="tx1"/>
              </a:solidFill>
            </a:endParaRPr>
          </a:p>
        </p:txBody>
      </p:sp>
      <p:sp>
        <p:nvSpPr>
          <p:cNvPr id="29" name="Signe de multiplication 28">
            <a:extLst>
              <a:ext uri="{FF2B5EF4-FFF2-40B4-BE49-F238E27FC236}">
                <a16:creationId xmlns:a16="http://schemas.microsoft.com/office/drawing/2014/main" id="{5365F92F-0931-4875-B2EB-848E9F83E6CC}"/>
              </a:ext>
            </a:extLst>
          </p:cNvPr>
          <p:cNvSpPr/>
          <p:nvPr/>
        </p:nvSpPr>
        <p:spPr>
          <a:xfrm>
            <a:off x="5808650" y="2308575"/>
            <a:ext cx="381663" cy="190831"/>
          </a:xfrm>
          <a:prstGeom prst="mathMultiply">
            <a:avLst/>
          </a:prstGeom>
          <a:solidFill>
            <a:schemeClr val="accent6">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Arial" panose="020B0604020202020204" pitchFamily="34" charset="0"/>
              <a:buChar char="•"/>
            </a:pPr>
            <a:endParaRPr lang="en-US" sz="1000" dirty="0">
              <a:solidFill>
                <a:schemeClr val="tx1"/>
              </a:solidFill>
            </a:endParaRPr>
          </a:p>
        </p:txBody>
      </p:sp>
      <p:sp>
        <p:nvSpPr>
          <p:cNvPr id="30" name="Signe de multiplication 29">
            <a:extLst>
              <a:ext uri="{FF2B5EF4-FFF2-40B4-BE49-F238E27FC236}">
                <a16:creationId xmlns:a16="http://schemas.microsoft.com/office/drawing/2014/main" id="{5CF58670-FDBC-4498-AA19-361A784C51E5}"/>
              </a:ext>
            </a:extLst>
          </p:cNvPr>
          <p:cNvSpPr/>
          <p:nvPr/>
        </p:nvSpPr>
        <p:spPr>
          <a:xfrm>
            <a:off x="7599688" y="2308575"/>
            <a:ext cx="381663" cy="190831"/>
          </a:xfrm>
          <a:prstGeom prst="mathMultiply">
            <a:avLst/>
          </a:prstGeom>
          <a:solidFill>
            <a:schemeClr val="accent6">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Arial" panose="020B0604020202020204" pitchFamily="34" charset="0"/>
              <a:buChar char="•"/>
            </a:pPr>
            <a:endParaRPr lang="en-US" sz="1000" dirty="0">
              <a:solidFill>
                <a:schemeClr val="tx1"/>
              </a:solidFill>
            </a:endParaRPr>
          </a:p>
        </p:txBody>
      </p:sp>
      <p:sp>
        <p:nvSpPr>
          <p:cNvPr id="31" name="Signe de multiplication 30">
            <a:extLst>
              <a:ext uri="{FF2B5EF4-FFF2-40B4-BE49-F238E27FC236}">
                <a16:creationId xmlns:a16="http://schemas.microsoft.com/office/drawing/2014/main" id="{AFB7D9E8-12F8-4137-9C99-6BE03780E318}"/>
              </a:ext>
            </a:extLst>
          </p:cNvPr>
          <p:cNvSpPr/>
          <p:nvPr/>
        </p:nvSpPr>
        <p:spPr>
          <a:xfrm>
            <a:off x="9017831" y="2308575"/>
            <a:ext cx="381663" cy="190831"/>
          </a:xfrm>
          <a:prstGeom prst="mathMultiply">
            <a:avLst/>
          </a:prstGeom>
          <a:solidFill>
            <a:schemeClr val="accent6">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Arial" panose="020B0604020202020204" pitchFamily="34" charset="0"/>
              <a:buChar char="•"/>
            </a:pPr>
            <a:endParaRPr lang="en-US" sz="1000" dirty="0">
              <a:solidFill>
                <a:schemeClr val="tx1"/>
              </a:solidFill>
            </a:endParaRPr>
          </a:p>
        </p:txBody>
      </p:sp>
      <p:pic>
        <p:nvPicPr>
          <p:cNvPr id="32" name="Graphique 31">
            <a:extLst>
              <a:ext uri="{FF2B5EF4-FFF2-40B4-BE49-F238E27FC236}">
                <a16:creationId xmlns:a16="http://schemas.microsoft.com/office/drawing/2014/main" id="{06782DC8-58F7-44AC-8D69-9255CA51E9A4}"/>
              </a:ext>
            </a:extLst>
          </p:cNvPr>
          <p:cNvPicPr>
            <a:picLocks noChangeAspect="1"/>
          </p:cNvPicPr>
          <p:nvPr/>
        </p:nvPicPr>
        <p:blipFill rotWithShape="1">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b="17665"/>
          <a:stretch/>
        </p:blipFill>
        <p:spPr>
          <a:xfrm>
            <a:off x="9091068" y="3634482"/>
            <a:ext cx="235187" cy="232021"/>
          </a:xfrm>
          <a:prstGeom prst="rect">
            <a:avLst/>
          </a:prstGeom>
        </p:spPr>
      </p:pic>
      <p:sp>
        <p:nvSpPr>
          <p:cNvPr id="34" name="Signe de multiplication 33">
            <a:extLst>
              <a:ext uri="{FF2B5EF4-FFF2-40B4-BE49-F238E27FC236}">
                <a16:creationId xmlns:a16="http://schemas.microsoft.com/office/drawing/2014/main" id="{D51C10A5-1BAD-439D-A50A-11F2CFA0F6BE}"/>
              </a:ext>
            </a:extLst>
          </p:cNvPr>
          <p:cNvSpPr/>
          <p:nvPr/>
        </p:nvSpPr>
        <p:spPr>
          <a:xfrm>
            <a:off x="4800150" y="3655077"/>
            <a:ext cx="381663" cy="190831"/>
          </a:xfrm>
          <a:prstGeom prst="mathMultiply">
            <a:avLst/>
          </a:prstGeom>
          <a:solidFill>
            <a:schemeClr val="accent6">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Arial" panose="020B0604020202020204" pitchFamily="34" charset="0"/>
              <a:buChar char="•"/>
            </a:pPr>
            <a:endParaRPr lang="en-US" sz="1000" dirty="0">
              <a:solidFill>
                <a:schemeClr val="tx1"/>
              </a:solidFill>
            </a:endParaRPr>
          </a:p>
        </p:txBody>
      </p:sp>
      <p:pic>
        <p:nvPicPr>
          <p:cNvPr id="35" name="Graphique 34">
            <a:extLst>
              <a:ext uri="{FF2B5EF4-FFF2-40B4-BE49-F238E27FC236}">
                <a16:creationId xmlns:a16="http://schemas.microsoft.com/office/drawing/2014/main" id="{7FCB5740-A04F-408A-8CF9-31FDB56784C8}"/>
              </a:ext>
            </a:extLst>
          </p:cNvPr>
          <p:cNvPicPr>
            <a:picLocks noChangeAspect="1"/>
          </p:cNvPicPr>
          <p:nvPr/>
        </p:nvPicPr>
        <p:blipFill rotWithShape="1">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b="17665"/>
          <a:stretch/>
        </p:blipFill>
        <p:spPr>
          <a:xfrm>
            <a:off x="7318165" y="3634482"/>
            <a:ext cx="235187" cy="232021"/>
          </a:xfrm>
          <a:prstGeom prst="rect">
            <a:avLst/>
          </a:prstGeom>
        </p:spPr>
      </p:pic>
      <p:pic>
        <p:nvPicPr>
          <p:cNvPr id="36" name="Graphique 35">
            <a:extLst>
              <a:ext uri="{FF2B5EF4-FFF2-40B4-BE49-F238E27FC236}">
                <a16:creationId xmlns:a16="http://schemas.microsoft.com/office/drawing/2014/main" id="{409B7CBE-2060-470E-98AB-6EFA723F6260}"/>
              </a:ext>
            </a:extLst>
          </p:cNvPr>
          <p:cNvPicPr>
            <a:picLocks noChangeAspect="1"/>
          </p:cNvPicPr>
          <p:nvPr/>
        </p:nvPicPr>
        <p:blipFill rotWithShape="1">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b="17665"/>
          <a:stretch/>
        </p:blipFill>
        <p:spPr>
          <a:xfrm>
            <a:off x="2104468" y="4794439"/>
            <a:ext cx="235187" cy="232021"/>
          </a:xfrm>
          <a:prstGeom prst="rect">
            <a:avLst/>
          </a:prstGeom>
        </p:spPr>
      </p:pic>
      <p:pic>
        <p:nvPicPr>
          <p:cNvPr id="37" name="Graphique 36">
            <a:extLst>
              <a:ext uri="{FF2B5EF4-FFF2-40B4-BE49-F238E27FC236}">
                <a16:creationId xmlns:a16="http://schemas.microsoft.com/office/drawing/2014/main" id="{BED9F253-3ECC-4C94-913A-B7000DF90473}"/>
              </a:ext>
            </a:extLst>
          </p:cNvPr>
          <p:cNvPicPr>
            <a:picLocks noChangeAspect="1"/>
          </p:cNvPicPr>
          <p:nvPr/>
        </p:nvPicPr>
        <p:blipFill rotWithShape="1">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b="17665"/>
          <a:stretch/>
        </p:blipFill>
        <p:spPr>
          <a:xfrm>
            <a:off x="3465766" y="4794439"/>
            <a:ext cx="235187" cy="232021"/>
          </a:xfrm>
          <a:prstGeom prst="rect">
            <a:avLst/>
          </a:prstGeom>
        </p:spPr>
      </p:pic>
      <p:pic>
        <p:nvPicPr>
          <p:cNvPr id="38" name="Graphique 37">
            <a:extLst>
              <a:ext uri="{FF2B5EF4-FFF2-40B4-BE49-F238E27FC236}">
                <a16:creationId xmlns:a16="http://schemas.microsoft.com/office/drawing/2014/main" id="{48F53FFE-6EF9-4960-BC83-E233F3A710C7}"/>
              </a:ext>
            </a:extLst>
          </p:cNvPr>
          <p:cNvPicPr>
            <a:picLocks noChangeAspect="1"/>
          </p:cNvPicPr>
          <p:nvPr/>
        </p:nvPicPr>
        <p:blipFill rotWithShape="1">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b="17665"/>
          <a:stretch/>
        </p:blipFill>
        <p:spPr>
          <a:xfrm>
            <a:off x="4896844" y="4794439"/>
            <a:ext cx="235187" cy="232021"/>
          </a:xfrm>
          <a:prstGeom prst="rect">
            <a:avLst/>
          </a:prstGeom>
        </p:spPr>
      </p:pic>
      <p:pic>
        <p:nvPicPr>
          <p:cNvPr id="39" name="Graphique 38">
            <a:extLst>
              <a:ext uri="{FF2B5EF4-FFF2-40B4-BE49-F238E27FC236}">
                <a16:creationId xmlns:a16="http://schemas.microsoft.com/office/drawing/2014/main" id="{C407932B-E9DF-4E75-A878-0DFD88BE4268}"/>
              </a:ext>
            </a:extLst>
          </p:cNvPr>
          <p:cNvPicPr>
            <a:picLocks noChangeAspect="1"/>
          </p:cNvPicPr>
          <p:nvPr/>
        </p:nvPicPr>
        <p:blipFill rotWithShape="1">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b="17665"/>
          <a:stretch/>
        </p:blipFill>
        <p:spPr>
          <a:xfrm>
            <a:off x="6261093" y="4794439"/>
            <a:ext cx="235187" cy="232021"/>
          </a:xfrm>
          <a:prstGeom prst="rect">
            <a:avLst/>
          </a:prstGeom>
        </p:spPr>
      </p:pic>
      <p:sp>
        <p:nvSpPr>
          <p:cNvPr id="55" name="Rectangle 54">
            <a:extLst>
              <a:ext uri="{FF2B5EF4-FFF2-40B4-BE49-F238E27FC236}">
                <a16:creationId xmlns:a16="http://schemas.microsoft.com/office/drawing/2014/main" id="{A655C1A1-F1BC-4E0A-8733-FE9304D5DF11}"/>
              </a:ext>
            </a:extLst>
          </p:cNvPr>
          <p:cNvSpPr/>
          <p:nvPr/>
        </p:nvSpPr>
        <p:spPr bwMode="auto">
          <a:xfrm>
            <a:off x="195593" y="5273046"/>
            <a:ext cx="1259378" cy="853516"/>
          </a:xfrm>
          <a:prstGeom prst="rect">
            <a:avLst/>
          </a:prstGeom>
          <a:solidFill>
            <a:srgbClr val="F2F2F2"/>
          </a:solidFill>
          <a:ln w="9525" cap="flat" cmpd="sng" algn="ctr">
            <a:solidFill>
              <a:srgbClr val="F2F2F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179388" marR="0" indent="93663" algn="ctr" defTabSz="914400" rtl="0" eaLnBrk="1" fontAlgn="base" latinLnBrk="0" hangingPunct="1">
              <a:lnSpc>
                <a:spcPct val="100000"/>
              </a:lnSpc>
              <a:spcBef>
                <a:spcPct val="0"/>
              </a:spcBef>
              <a:spcAft>
                <a:spcPct val="0"/>
              </a:spcAft>
              <a:buClrTx/>
              <a:buSzTx/>
              <a:buFontTx/>
              <a:buNone/>
              <a:tabLst>
                <a:tab pos="179388" algn="l"/>
              </a:tabLst>
            </a:pPr>
            <a:r>
              <a:rPr lang="en-US" sz="900" b="1" dirty="0">
                <a:solidFill>
                  <a:srgbClr val="009DB0"/>
                </a:solidFill>
                <a:latin typeface="+mj-lt"/>
              </a:rPr>
              <a:t>Key Take-aways</a:t>
            </a:r>
            <a:endParaRPr kumimoji="0" lang="en-US" sz="900" b="1" i="0" u="none" strike="noStrike" cap="none" normalizeH="0" baseline="0" dirty="0">
              <a:ln>
                <a:noFill/>
              </a:ln>
              <a:solidFill>
                <a:srgbClr val="009DB0"/>
              </a:solidFill>
              <a:effectLst/>
              <a:latin typeface="+mj-lt"/>
            </a:endParaRPr>
          </a:p>
        </p:txBody>
      </p:sp>
      <p:sp>
        <p:nvSpPr>
          <p:cNvPr id="56" name="Rectangle 55">
            <a:extLst>
              <a:ext uri="{FF2B5EF4-FFF2-40B4-BE49-F238E27FC236}">
                <a16:creationId xmlns:a16="http://schemas.microsoft.com/office/drawing/2014/main" id="{677E9C9C-EFC6-41AC-96D5-37F781C64C68}"/>
              </a:ext>
            </a:extLst>
          </p:cNvPr>
          <p:cNvSpPr/>
          <p:nvPr/>
        </p:nvSpPr>
        <p:spPr bwMode="auto">
          <a:xfrm>
            <a:off x="1617590" y="5278351"/>
            <a:ext cx="8160112" cy="853518"/>
          </a:xfrm>
          <a:prstGeom prst="rect">
            <a:avLst/>
          </a:prstGeom>
          <a:no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171450" indent="-171450">
              <a:buClr>
                <a:schemeClr val="tx1"/>
              </a:buClr>
              <a:buFont typeface="Arial" panose="020B0604020202020204" pitchFamily="34" charset="0"/>
              <a:buChar char="•"/>
            </a:pPr>
            <a:r>
              <a:rPr lang="en-US" sz="900" dirty="0">
                <a:solidFill>
                  <a:schemeClr val="accent5">
                    <a:lumMod val="75000"/>
                  </a:schemeClr>
                </a:solidFill>
              </a:rPr>
              <a:t>Matching platforms </a:t>
            </a:r>
            <a:r>
              <a:rPr lang="en-US" sz="900" dirty="0"/>
              <a:t>such as Travaux.com offer </a:t>
            </a:r>
            <a:r>
              <a:rPr lang="en-US" sz="900" dirty="0">
                <a:solidFill>
                  <a:schemeClr val="accent5">
                    <a:lumMod val="75000"/>
                  </a:schemeClr>
                </a:solidFill>
              </a:rPr>
              <a:t>no guarantee to customers </a:t>
            </a:r>
            <a:r>
              <a:rPr lang="en-US" sz="900" dirty="0"/>
              <a:t>on their </a:t>
            </a:r>
            <a:r>
              <a:rPr lang="en-US" sz="900" dirty="0">
                <a:solidFill>
                  <a:schemeClr val="accent5">
                    <a:lumMod val="75000"/>
                  </a:schemeClr>
                </a:solidFill>
              </a:rPr>
              <a:t>partner</a:t>
            </a:r>
            <a:r>
              <a:rPr lang="en-US" sz="900" dirty="0"/>
              <a:t> service providers or the </a:t>
            </a:r>
            <a:r>
              <a:rPr lang="en-US" sz="900" dirty="0">
                <a:solidFill>
                  <a:schemeClr val="accent5">
                    <a:lumMod val="75000"/>
                  </a:schemeClr>
                </a:solidFill>
              </a:rPr>
              <a:t>quality</a:t>
            </a:r>
            <a:r>
              <a:rPr lang="en-US" sz="900" dirty="0"/>
              <a:t> of the work delivered</a:t>
            </a:r>
          </a:p>
          <a:p>
            <a:pPr marL="171450" indent="-171450">
              <a:buClr>
                <a:schemeClr val="tx1"/>
              </a:buClr>
              <a:buFont typeface="Arial" panose="020B0604020202020204" pitchFamily="34" charset="0"/>
              <a:buChar char="•"/>
            </a:pPr>
            <a:r>
              <a:rPr lang="en-US" sz="900" dirty="0">
                <a:solidFill>
                  <a:schemeClr val="accent5">
                    <a:lumMod val="75000"/>
                  </a:schemeClr>
                </a:solidFill>
              </a:rPr>
              <a:t>Renovation support platforms </a:t>
            </a:r>
            <a:r>
              <a:rPr lang="en-US" sz="900" dirty="0"/>
              <a:t>like Renovation or </a:t>
            </a:r>
            <a:r>
              <a:rPr lang="en-US" sz="900" dirty="0" err="1"/>
              <a:t>Hemea</a:t>
            </a:r>
            <a:r>
              <a:rPr lang="en-US" sz="900" dirty="0"/>
              <a:t> seem to have invested </a:t>
            </a:r>
            <a:r>
              <a:rPr lang="en-US" sz="900" dirty="0">
                <a:solidFill>
                  <a:schemeClr val="accent5">
                    <a:lumMod val="75000"/>
                  </a:schemeClr>
                </a:solidFill>
              </a:rPr>
              <a:t>more efforts into protecting their customers</a:t>
            </a:r>
            <a:r>
              <a:rPr lang="en-US" sz="900" dirty="0"/>
              <a:t>, notably through partnership with </a:t>
            </a:r>
            <a:r>
              <a:rPr lang="en-US" sz="900" dirty="0" err="1"/>
              <a:t>Axa</a:t>
            </a:r>
            <a:endParaRPr lang="en-US" sz="900" dirty="0"/>
          </a:p>
          <a:p>
            <a:pPr marL="171450" indent="-171450">
              <a:buClr>
                <a:schemeClr val="tx1"/>
              </a:buClr>
              <a:buFont typeface="Arial" panose="020B0604020202020204" pitchFamily="34" charset="0"/>
              <a:buChar char="•"/>
            </a:pPr>
            <a:r>
              <a:rPr lang="en-US" sz="900" dirty="0"/>
              <a:t>Whereas </a:t>
            </a:r>
            <a:r>
              <a:rPr lang="en-US" sz="900" dirty="0">
                <a:solidFill>
                  <a:schemeClr val="accent5">
                    <a:lumMod val="75000"/>
                  </a:schemeClr>
                </a:solidFill>
              </a:rPr>
              <a:t>REN players </a:t>
            </a:r>
            <a:r>
              <a:rPr lang="en-US" sz="900" dirty="0"/>
              <a:t>seem to be the only ones able to </a:t>
            </a:r>
            <a:r>
              <a:rPr lang="en-US" sz="900" dirty="0">
                <a:solidFill>
                  <a:schemeClr val="accent5">
                    <a:lumMod val="75000"/>
                  </a:schemeClr>
                </a:solidFill>
              </a:rPr>
              <a:t>account for the quality of the work </a:t>
            </a:r>
            <a:r>
              <a:rPr lang="en-US" sz="900" dirty="0"/>
              <a:t>that is delivered, which is a strong competitive advantage allowing to secure their positioning compared to online platforms </a:t>
            </a:r>
          </a:p>
        </p:txBody>
      </p:sp>
      <p:sp>
        <p:nvSpPr>
          <p:cNvPr id="57" name="Triangle isocèle 56">
            <a:extLst>
              <a:ext uri="{FF2B5EF4-FFF2-40B4-BE49-F238E27FC236}">
                <a16:creationId xmlns:a16="http://schemas.microsoft.com/office/drawing/2014/main" id="{8C686930-14F3-4E4F-ACF7-741C5C0CBA0E}"/>
              </a:ext>
            </a:extLst>
          </p:cNvPr>
          <p:cNvSpPr/>
          <p:nvPr/>
        </p:nvSpPr>
        <p:spPr bwMode="auto">
          <a:xfrm rot="5400000">
            <a:off x="-52931" y="5545110"/>
            <a:ext cx="775925" cy="306766"/>
          </a:xfrm>
          <a:prstGeom prst="triangle">
            <a:avLst/>
          </a:prstGeom>
          <a:solidFill>
            <a:srgbClr val="009DB0"/>
          </a:solidFill>
          <a:ln w="9525" cap="flat" cmpd="sng" algn="ctr">
            <a:solidFill>
              <a:srgbClr val="009DB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50" b="0" i="0" u="none" strike="noStrike" cap="none" normalizeH="0" baseline="0" dirty="0">
              <a:ln>
                <a:noFill/>
              </a:ln>
              <a:solidFill>
                <a:schemeClr val="tx1"/>
              </a:solidFill>
              <a:effectLst/>
              <a:latin typeface="+mj-lt"/>
            </a:endParaRPr>
          </a:p>
        </p:txBody>
      </p:sp>
      <p:sp>
        <p:nvSpPr>
          <p:cNvPr id="58" name="Accolade fermante 57">
            <a:extLst>
              <a:ext uri="{FF2B5EF4-FFF2-40B4-BE49-F238E27FC236}">
                <a16:creationId xmlns:a16="http://schemas.microsoft.com/office/drawing/2014/main" id="{7D9AD63F-1A86-4E94-836B-E191B19B627C}"/>
              </a:ext>
            </a:extLst>
          </p:cNvPr>
          <p:cNvSpPr/>
          <p:nvPr/>
        </p:nvSpPr>
        <p:spPr>
          <a:xfrm>
            <a:off x="7599688" y="3067582"/>
            <a:ext cx="82859" cy="1383051"/>
          </a:xfrm>
          <a:prstGeom prst="rightBrac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9" name="ZoneTexte 58">
            <a:extLst>
              <a:ext uri="{FF2B5EF4-FFF2-40B4-BE49-F238E27FC236}">
                <a16:creationId xmlns:a16="http://schemas.microsoft.com/office/drawing/2014/main" id="{041C200D-085E-4D71-9F95-528827DD5908}"/>
              </a:ext>
            </a:extLst>
          </p:cNvPr>
          <p:cNvSpPr txBox="1"/>
          <p:nvPr/>
        </p:nvSpPr>
        <p:spPr>
          <a:xfrm>
            <a:off x="7652105" y="3299006"/>
            <a:ext cx="889448" cy="646331"/>
          </a:xfrm>
          <a:prstGeom prst="rect">
            <a:avLst/>
          </a:prstGeom>
          <a:noFill/>
        </p:spPr>
        <p:txBody>
          <a:bodyPr wrap="square" rtlCol="0">
            <a:spAutoFit/>
          </a:bodyPr>
          <a:lstStyle/>
          <a:p>
            <a:pPr algn="l"/>
            <a:r>
              <a:rPr lang="en-US" sz="900" dirty="0"/>
              <a:t>Partnership with AXA for legal protection</a:t>
            </a:r>
          </a:p>
        </p:txBody>
      </p:sp>
      <p:pic>
        <p:nvPicPr>
          <p:cNvPr id="60" name="Graphique 59">
            <a:extLst>
              <a:ext uri="{FF2B5EF4-FFF2-40B4-BE49-F238E27FC236}">
                <a16:creationId xmlns:a16="http://schemas.microsoft.com/office/drawing/2014/main" id="{51487C34-4D80-40A8-949E-18D8BA63ACB5}"/>
              </a:ext>
            </a:extLst>
          </p:cNvPr>
          <p:cNvPicPr>
            <a:picLocks noChangeAspect="1"/>
          </p:cNvPicPr>
          <p:nvPr/>
        </p:nvPicPr>
        <p:blipFill rotWithShape="1">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b="17665"/>
          <a:stretch/>
        </p:blipFill>
        <p:spPr>
          <a:xfrm>
            <a:off x="3491661" y="3634482"/>
            <a:ext cx="235187" cy="232021"/>
          </a:xfrm>
          <a:prstGeom prst="rect">
            <a:avLst/>
          </a:prstGeom>
        </p:spPr>
      </p:pic>
      <p:sp>
        <p:nvSpPr>
          <p:cNvPr id="62" name="ZoneTexte 61">
            <a:extLst>
              <a:ext uri="{FF2B5EF4-FFF2-40B4-BE49-F238E27FC236}">
                <a16:creationId xmlns:a16="http://schemas.microsoft.com/office/drawing/2014/main" id="{DACD3A10-EDCD-4394-8682-3E21BEBD94B9}"/>
              </a:ext>
            </a:extLst>
          </p:cNvPr>
          <p:cNvSpPr txBox="1"/>
          <p:nvPr/>
        </p:nvSpPr>
        <p:spPr>
          <a:xfrm>
            <a:off x="131133" y="2041710"/>
            <a:ext cx="1373698" cy="230832"/>
          </a:xfrm>
          <a:prstGeom prst="rect">
            <a:avLst/>
          </a:prstGeom>
          <a:noFill/>
        </p:spPr>
        <p:txBody>
          <a:bodyPr wrap="square" rtlCol="0">
            <a:spAutoFit/>
          </a:bodyPr>
          <a:lstStyle/>
          <a:p>
            <a:pPr algn="ctr"/>
            <a:r>
              <a:rPr lang="en-US" sz="900" i="1" dirty="0"/>
              <a:t>Matching platforms:</a:t>
            </a:r>
          </a:p>
        </p:txBody>
      </p:sp>
      <p:sp>
        <p:nvSpPr>
          <p:cNvPr id="63" name="ZoneTexte 62">
            <a:extLst>
              <a:ext uri="{FF2B5EF4-FFF2-40B4-BE49-F238E27FC236}">
                <a16:creationId xmlns:a16="http://schemas.microsoft.com/office/drawing/2014/main" id="{5293ED27-83B1-4596-AF8C-8E4ED5F56B2A}"/>
              </a:ext>
            </a:extLst>
          </p:cNvPr>
          <p:cNvSpPr txBox="1"/>
          <p:nvPr/>
        </p:nvSpPr>
        <p:spPr>
          <a:xfrm>
            <a:off x="131133" y="2694124"/>
            <a:ext cx="1373698" cy="369332"/>
          </a:xfrm>
          <a:prstGeom prst="rect">
            <a:avLst/>
          </a:prstGeom>
          <a:noFill/>
        </p:spPr>
        <p:txBody>
          <a:bodyPr wrap="square" rtlCol="0">
            <a:spAutoFit/>
          </a:bodyPr>
          <a:lstStyle/>
          <a:p>
            <a:pPr algn="ctr"/>
            <a:r>
              <a:rPr lang="en-US" sz="900" i="1" dirty="0"/>
              <a:t>Renovation support platforms:</a:t>
            </a:r>
          </a:p>
        </p:txBody>
      </p:sp>
      <p:cxnSp>
        <p:nvCxnSpPr>
          <p:cNvPr id="65" name="Connecteur droit avec flèche 64">
            <a:extLst>
              <a:ext uri="{FF2B5EF4-FFF2-40B4-BE49-F238E27FC236}">
                <a16:creationId xmlns:a16="http://schemas.microsoft.com/office/drawing/2014/main" id="{6D083564-EDC9-4BE2-B378-615EE250954B}"/>
              </a:ext>
            </a:extLst>
          </p:cNvPr>
          <p:cNvCxnSpPr>
            <a:cxnSpLocks/>
          </p:cNvCxnSpPr>
          <p:nvPr/>
        </p:nvCxnSpPr>
        <p:spPr>
          <a:xfrm>
            <a:off x="1617590" y="1208598"/>
            <a:ext cx="3990591" cy="0"/>
          </a:xfrm>
          <a:prstGeom prst="straightConnector1">
            <a:avLst/>
          </a:prstGeom>
          <a:ln>
            <a:solidFill>
              <a:schemeClr val="bg1">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6" name="Connecteur droit avec flèche 65">
            <a:extLst>
              <a:ext uri="{FF2B5EF4-FFF2-40B4-BE49-F238E27FC236}">
                <a16:creationId xmlns:a16="http://schemas.microsoft.com/office/drawing/2014/main" id="{77AB1B1D-7D93-4E03-89B8-E1FDFC7D43FA}"/>
              </a:ext>
            </a:extLst>
          </p:cNvPr>
          <p:cNvCxnSpPr>
            <a:cxnSpLocks/>
          </p:cNvCxnSpPr>
          <p:nvPr/>
        </p:nvCxnSpPr>
        <p:spPr>
          <a:xfrm>
            <a:off x="7139409" y="1208598"/>
            <a:ext cx="2657402" cy="0"/>
          </a:xfrm>
          <a:prstGeom prst="straightConnector1">
            <a:avLst/>
          </a:prstGeom>
          <a:ln>
            <a:solidFill>
              <a:schemeClr val="bg1">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8" name="Connecteur droit avec flèche 67">
            <a:extLst>
              <a:ext uri="{FF2B5EF4-FFF2-40B4-BE49-F238E27FC236}">
                <a16:creationId xmlns:a16="http://schemas.microsoft.com/office/drawing/2014/main" id="{45C75D40-F54A-4A77-9895-B6B157A6A05E}"/>
              </a:ext>
            </a:extLst>
          </p:cNvPr>
          <p:cNvCxnSpPr>
            <a:cxnSpLocks/>
          </p:cNvCxnSpPr>
          <p:nvPr/>
        </p:nvCxnSpPr>
        <p:spPr>
          <a:xfrm>
            <a:off x="5787113" y="1208598"/>
            <a:ext cx="1210909" cy="0"/>
          </a:xfrm>
          <a:prstGeom prst="straightConnector1">
            <a:avLst/>
          </a:prstGeom>
          <a:ln>
            <a:solidFill>
              <a:schemeClr val="bg1">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0" name="ZoneTexte 69">
            <a:extLst>
              <a:ext uri="{FF2B5EF4-FFF2-40B4-BE49-F238E27FC236}">
                <a16:creationId xmlns:a16="http://schemas.microsoft.com/office/drawing/2014/main" id="{113E5341-4F28-4188-8C4A-3DE28CB9566A}"/>
              </a:ext>
            </a:extLst>
          </p:cNvPr>
          <p:cNvSpPr txBox="1"/>
          <p:nvPr/>
        </p:nvSpPr>
        <p:spPr>
          <a:xfrm>
            <a:off x="3093258" y="1102197"/>
            <a:ext cx="1304014" cy="230832"/>
          </a:xfrm>
          <a:prstGeom prst="rect">
            <a:avLst/>
          </a:prstGeom>
          <a:solidFill>
            <a:schemeClr val="bg1"/>
          </a:solidFill>
        </p:spPr>
        <p:txBody>
          <a:bodyPr wrap="square" rtlCol="0">
            <a:spAutoFit/>
          </a:bodyPr>
          <a:lstStyle/>
          <a:p>
            <a:pPr algn="ctr"/>
            <a:r>
              <a:rPr lang="en-US" sz="900" i="1" dirty="0">
                <a:solidFill>
                  <a:schemeClr val="bg1">
                    <a:lumMod val="50000"/>
                  </a:schemeClr>
                </a:solidFill>
              </a:rPr>
              <a:t>Prior to the work</a:t>
            </a:r>
          </a:p>
        </p:txBody>
      </p:sp>
      <p:sp>
        <p:nvSpPr>
          <p:cNvPr id="71" name="ZoneTexte 70">
            <a:extLst>
              <a:ext uri="{FF2B5EF4-FFF2-40B4-BE49-F238E27FC236}">
                <a16:creationId xmlns:a16="http://schemas.microsoft.com/office/drawing/2014/main" id="{3592CACF-8BA8-4665-B2A9-12172F995CEC}"/>
              </a:ext>
            </a:extLst>
          </p:cNvPr>
          <p:cNvSpPr txBox="1"/>
          <p:nvPr/>
        </p:nvSpPr>
        <p:spPr>
          <a:xfrm>
            <a:off x="5974212" y="1102197"/>
            <a:ext cx="836709" cy="230832"/>
          </a:xfrm>
          <a:prstGeom prst="rect">
            <a:avLst/>
          </a:prstGeom>
          <a:solidFill>
            <a:schemeClr val="bg1"/>
          </a:solidFill>
        </p:spPr>
        <p:txBody>
          <a:bodyPr wrap="square" rtlCol="0">
            <a:spAutoFit/>
          </a:bodyPr>
          <a:lstStyle/>
          <a:p>
            <a:pPr algn="ctr"/>
            <a:r>
              <a:rPr lang="en-US" sz="900" i="1" dirty="0">
                <a:solidFill>
                  <a:schemeClr val="bg1">
                    <a:lumMod val="50000"/>
                  </a:schemeClr>
                </a:solidFill>
              </a:rPr>
              <a:t>Execution</a:t>
            </a:r>
          </a:p>
        </p:txBody>
      </p:sp>
      <p:sp>
        <p:nvSpPr>
          <p:cNvPr id="72" name="ZoneTexte 71">
            <a:extLst>
              <a:ext uri="{FF2B5EF4-FFF2-40B4-BE49-F238E27FC236}">
                <a16:creationId xmlns:a16="http://schemas.microsoft.com/office/drawing/2014/main" id="{F58111E3-E56D-4B61-BEB0-20F5DAD06446}"/>
              </a:ext>
            </a:extLst>
          </p:cNvPr>
          <p:cNvSpPr txBox="1"/>
          <p:nvPr/>
        </p:nvSpPr>
        <p:spPr>
          <a:xfrm>
            <a:off x="7790519" y="1078730"/>
            <a:ext cx="1304014" cy="230832"/>
          </a:xfrm>
          <a:prstGeom prst="rect">
            <a:avLst/>
          </a:prstGeom>
          <a:solidFill>
            <a:schemeClr val="bg1"/>
          </a:solidFill>
        </p:spPr>
        <p:txBody>
          <a:bodyPr wrap="square" rtlCol="0">
            <a:spAutoFit/>
          </a:bodyPr>
          <a:lstStyle/>
          <a:p>
            <a:pPr algn="ctr"/>
            <a:r>
              <a:rPr lang="en-US" sz="900" i="1" dirty="0">
                <a:solidFill>
                  <a:schemeClr val="bg1">
                    <a:lumMod val="50000"/>
                  </a:schemeClr>
                </a:solidFill>
              </a:rPr>
              <a:t>After the work</a:t>
            </a:r>
          </a:p>
        </p:txBody>
      </p:sp>
      <p:sp>
        <p:nvSpPr>
          <p:cNvPr id="85" name="ZoneTexte 1030">
            <a:extLst>
              <a:ext uri="{FF2B5EF4-FFF2-40B4-BE49-F238E27FC236}">
                <a16:creationId xmlns:a16="http://schemas.microsoft.com/office/drawing/2014/main" id="{68001F5E-6947-4E7D-975E-31B3E2A94A1A}"/>
              </a:ext>
            </a:extLst>
          </p:cNvPr>
          <p:cNvSpPr txBox="1"/>
          <p:nvPr/>
        </p:nvSpPr>
        <p:spPr>
          <a:xfrm>
            <a:off x="5184396" y="6402970"/>
            <a:ext cx="4534370" cy="215444"/>
          </a:xfrm>
          <a:prstGeom prst="rect">
            <a:avLst/>
          </a:prstGeom>
          <a:noFill/>
        </p:spPr>
        <p:txBody>
          <a:bodyPr wrap="square" rtlCol="0">
            <a:spAutoFit/>
          </a:bodyPr>
          <a:lstStyle/>
          <a:p>
            <a:pPr algn="l"/>
            <a:r>
              <a:rPr lang="en-US" sz="800" i="1" dirty="0">
                <a:solidFill>
                  <a:schemeClr val="bg1"/>
                </a:solidFill>
              </a:rPr>
              <a:t>Sources: eleven research and analysis</a:t>
            </a:r>
          </a:p>
        </p:txBody>
      </p:sp>
      <p:sp>
        <p:nvSpPr>
          <p:cNvPr id="86" name="Accolade fermante 85">
            <a:extLst>
              <a:ext uri="{FF2B5EF4-FFF2-40B4-BE49-F238E27FC236}">
                <a16:creationId xmlns:a16="http://schemas.microsoft.com/office/drawing/2014/main" id="{820AFBE1-61ED-4FFA-946D-2E783059BBBE}"/>
              </a:ext>
            </a:extLst>
          </p:cNvPr>
          <p:cNvSpPr/>
          <p:nvPr/>
        </p:nvSpPr>
        <p:spPr>
          <a:xfrm>
            <a:off x="6151327" y="2335603"/>
            <a:ext cx="103788" cy="2022992"/>
          </a:xfrm>
          <a:prstGeom prst="rightBrac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87" name="ZoneTexte 86">
            <a:extLst>
              <a:ext uri="{FF2B5EF4-FFF2-40B4-BE49-F238E27FC236}">
                <a16:creationId xmlns:a16="http://schemas.microsoft.com/office/drawing/2014/main" id="{7FBDB10B-1BA5-42DA-A513-C61789A1AF1C}"/>
              </a:ext>
            </a:extLst>
          </p:cNvPr>
          <p:cNvSpPr txBox="1"/>
          <p:nvPr/>
        </p:nvSpPr>
        <p:spPr>
          <a:xfrm>
            <a:off x="6232807" y="2891455"/>
            <a:ext cx="1001978" cy="923330"/>
          </a:xfrm>
          <a:prstGeom prst="rect">
            <a:avLst/>
          </a:prstGeom>
          <a:noFill/>
        </p:spPr>
        <p:txBody>
          <a:bodyPr wrap="square" rtlCol="0">
            <a:spAutoFit/>
          </a:bodyPr>
          <a:lstStyle/>
          <a:p>
            <a:pPr algn="l"/>
            <a:r>
              <a:rPr lang="en-US" sz="900" dirty="0"/>
              <a:t>Responsibility delegated to craftsmen and covered by their own insurance</a:t>
            </a:r>
          </a:p>
        </p:txBody>
      </p:sp>
      <p:sp>
        <p:nvSpPr>
          <p:cNvPr id="88" name="Bulle narrative : rectangle 87">
            <a:extLst>
              <a:ext uri="{FF2B5EF4-FFF2-40B4-BE49-F238E27FC236}">
                <a16:creationId xmlns:a16="http://schemas.microsoft.com/office/drawing/2014/main" id="{29183D46-5420-483E-87FD-D9321C8095A3}"/>
              </a:ext>
            </a:extLst>
          </p:cNvPr>
          <p:cNvSpPr/>
          <p:nvPr/>
        </p:nvSpPr>
        <p:spPr>
          <a:xfrm>
            <a:off x="8015708" y="3989754"/>
            <a:ext cx="927995" cy="885364"/>
          </a:xfrm>
          <a:prstGeom prst="wedgeRectCallout">
            <a:avLst>
              <a:gd name="adj1" fmla="val 67414"/>
              <a:gd name="adj2" fmla="val -49349"/>
            </a:avLst>
          </a:prstGeom>
          <a:solidFill>
            <a:schemeClr val="bg1"/>
          </a:solidFill>
          <a:ln w="9525">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sz="900" dirty="0">
                <a:solidFill>
                  <a:schemeClr val="tx1"/>
                </a:solidFill>
              </a:rPr>
              <a:t>Covering of costs incurred by the abandonment of the project</a:t>
            </a:r>
          </a:p>
        </p:txBody>
      </p:sp>
      <p:sp>
        <p:nvSpPr>
          <p:cNvPr id="89" name="Signe de multiplication 88">
            <a:extLst>
              <a:ext uri="{FF2B5EF4-FFF2-40B4-BE49-F238E27FC236}">
                <a16:creationId xmlns:a16="http://schemas.microsoft.com/office/drawing/2014/main" id="{EC8EA891-9074-42C7-909C-A4254666A874}"/>
              </a:ext>
            </a:extLst>
          </p:cNvPr>
          <p:cNvSpPr/>
          <p:nvPr/>
        </p:nvSpPr>
        <p:spPr>
          <a:xfrm>
            <a:off x="9017831" y="3099158"/>
            <a:ext cx="381663" cy="190831"/>
          </a:xfrm>
          <a:prstGeom prst="mathMultiply">
            <a:avLst/>
          </a:prstGeom>
          <a:solidFill>
            <a:schemeClr val="accent6">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Arial" panose="020B0604020202020204" pitchFamily="34" charset="0"/>
              <a:buChar char="•"/>
            </a:pPr>
            <a:endParaRPr lang="en-US" sz="1000" dirty="0">
              <a:solidFill>
                <a:schemeClr val="tx1"/>
              </a:solidFill>
            </a:endParaRPr>
          </a:p>
        </p:txBody>
      </p:sp>
      <p:sp>
        <p:nvSpPr>
          <p:cNvPr id="90" name="ZoneTexte 89">
            <a:extLst>
              <a:ext uri="{FF2B5EF4-FFF2-40B4-BE49-F238E27FC236}">
                <a16:creationId xmlns:a16="http://schemas.microsoft.com/office/drawing/2014/main" id="{508AA679-5CA1-4AF0-8C4D-3DAD14C5E05B}"/>
              </a:ext>
            </a:extLst>
          </p:cNvPr>
          <p:cNvSpPr txBox="1"/>
          <p:nvPr/>
        </p:nvSpPr>
        <p:spPr>
          <a:xfrm>
            <a:off x="7207435" y="4795033"/>
            <a:ext cx="1149945" cy="230832"/>
          </a:xfrm>
          <a:prstGeom prst="rect">
            <a:avLst/>
          </a:prstGeom>
          <a:noFill/>
        </p:spPr>
        <p:txBody>
          <a:bodyPr wrap="square" rtlCol="0">
            <a:spAutoFit/>
          </a:bodyPr>
          <a:lstStyle/>
          <a:p>
            <a:pPr algn="ctr"/>
            <a:r>
              <a:rPr lang="en-US" sz="900" i="1" dirty="0"/>
              <a:t>TBD</a:t>
            </a:r>
          </a:p>
        </p:txBody>
      </p:sp>
      <p:sp>
        <p:nvSpPr>
          <p:cNvPr id="91" name="ZoneTexte 90">
            <a:extLst>
              <a:ext uri="{FF2B5EF4-FFF2-40B4-BE49-F238E27FC236}">
                <a16:creationId xmlns:a16="http://schemas.microsoft.com/office/drawing/2014/main" id="{587FB1B6-ABB0-4EF1-8100-2CF2CD97B6D7}"/>
              </a:ext>
            </a:extLst>
          </p:cNvPr>
          <p:cNvSpPr txBox="1"/>
          <p:nvPr/>
        </p:nvSpPr>
        <p:spPr>
          <a:xfrm>
            <a:off x="8627757" y="4795033"/>
            <a:ext cx="1149945" cy="230832"/>
          </a:xfrm>
          <a:prstGeom prst="rect">
            <a:avLst/>
          </a:prstGeom>
          <a:noFill/>
        </p:spPr>
        <p:txBody>
          <a:bodyPr wrap="square" rtlCol="0">
            <a:spAutoFit/>
          </a:bodyPr>
          <a:lstStyle/>
          <a:p>
            <a:pPr algn="ctr"/>
            <a:r>
              <a:rPr lang="en-US" sz="900" i="1" dirty="0"/>
              <a:t>TBD</a:t>
            </a:r>
          </a:p>
        </p:txBody>
      </p:sp>
      <p:sp>
        <p:nvSpPr>
          <p:cNvPr id="61" name="Rectangle 60">
            <a:extLst>
              <a:ext uri="{FF2B5EF4-FFF2-40B4-BE49-F238E27FC236}">
                <a16:creationId xmlns:a16="http://schemas.microsoft.com/office/drawing/2014/main" id="{B633ECD0-04B9-472D-9A5F-152B0B507B32}"/>
              </a:ext>
            </a:extLst>
          </p:cNvPr>
          <p:cNvSpPr/>
          <p:nvPr/>
        </p:nvSpPr>
        <p:spPr>
          <a:xfrm>
            <a:off x="9034671" y="72798"/>
            <a:ext cx="684094" cy="450621"/>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Arial" panose="020B0604020202020204" pitchFamily="34" charset="0"/>
              <a:buChar char="•"/>
            </a:pPr>
            <a:endParaRPr lang="en-US" sz="1000" dirty="0">
              <a:solidFill>
                <a:schemeClr val="tx1"/>
              </a:solidFill>
            </a:endParaRPr>
          </a:p>
        </p:txBody>
      </p:sp>
      <p:sp>
        <p:nvSpPr>
          <p:cNvPr id="64" name="Rectangle 63">
            <a:extLst>
              <a:ext uri="{FF2B5EF4-FFF2-40B4-BE49-F238E27FC236}">
                <a16:creationId xmlns:a16="http://schemas.microsoft.com/office/drawing/2014/main" id="{6A8845BC-191A-4A90-984C-74D167193E75}"/>
              </a:ext>
            </a:extLst>
          </p:cNvPr>
          <p:cNvSpPr/>
          <p:nvPr/>
        </p:nvSpPr>
        <p:spPr>
          <a:xfrm>
            <a:off x="9112759" y="424396"/>
            <a:ext cx="568370" cy="63914"/>
          </a:xfrm>
          <a:prstGeom prst="rect">
            <a:avLst/>
          </a:prstGeom>
          <a:solidFill>
            <a:schemeClr val="accent5">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Arial" panose="020B0604020202020204" pitchFamily="34" charset="0"/>
              <a:buChar char="•"/>
            </a:pPr>
            <a:endParaRPr lang="en-US" sz="1000" dirty="0">
              <a:solidFill>
                <a:schemeClr val="accent5">
                  <a:lumMod val="20000"/>
                  <a:lumOff val="80000"/>
                </a:schemeClr>
              </a:solidFill>
            </a:endParaRPr>
          </a:p>
        </p:txBody>
      </p:sp>
      <p:sp>
        <p:nvSpPr>
          <p:cNvPr id="67" name="Rectangle 66">
            <a:extLst>
              <a:ext uri="{FF2B5EF4-FFF2-40B4-BE49-F238E27FC236}">
                <a16:creationId xmlns:a16="http://schemas.microsoft.com/office/drawing/2014/main" id="{614BE8AA-D3AD-4E4A-9623-B0FFCCE65E21}"/>
              </a:ext>
            </a:extLst>
          </p:cNvPr>
          <p:cNvSpPr/>
          <p:nvPr/>
        </p:nvSpPr>
        <p:spPr>
          <a:xfrm>
            <a:off x="9072308" y="182296"/>
            <a:ext cx="92661" cy="224680"/>
          </a:xfrm>
          <a:prstGeom prst="rect">
            <a:avLst/>
          </a:prstGeom>
          <a:solidFill>
            <a:schemeClr val="accent5">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endParaRPr lang="en-US" sz="1000" dirty="0">
              <a:solidFill>
                <a:schemeClr val="tx1"/>
              </a:solidFill>
            </a:endParaRPr>
          </a:p>
        </p:txBody>
      </p:sp>
      <p:sp>
        <p:nvSpPr>
          <p:cNvPr id="69" name="Rectangle 68">
            <a:extLst>
              <a:ext uri="{FF2B5EF4-FFF2-40B4-BE49-F238E27FC236}">
                <a16:creationId xmlns:a16="http://schemas.microsoft.com/office/drawing/2014/main" id="{6A80616E-3AD0-4486-BEAE-B0B76CD8542C}"/>
              </a:ext>
            </a:extLst>
          </p:cNvPr>
          <p:cNvSpPr/>
          <p:nvPr/>
        </p:nvSpPr>
        <p:spPr>
          <a:xfrm>
            <a:off x="9112759" y="107907"/>
            <a:ext cx="568370" cy="63914"/>
          </a:xfrm>
          <a:prstGeom prst="rect">
            <a:avLst/>
          </a:prstGeom>
          <a:solidFill>
            <a:schemeClr val="accent5">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Arial" panose="020B0604020202020204" pitchFamily="34" charset="0"/>
              <a:buChar char="•"/>
            </a:pPr>
            <a:endParaRPr lang="en-US" sz="1000" dirty="0">
              <a:solidFill>
                <a:schemeClr val="accent5">
                  <a:lumMod val="20000"/>
                  <a:lumOff val="80000"/>
                </a:schemeClr>
              </a:solidFill>
            </a:endParaRPr>
          </a:p>
        </p:txBody>
      </p:sp>
      <p:sp>
        <p:nvSpPr>
          <p:cNvPr id="73" name="Rectangle 72">
            <a:extLst>
              <a:ext uri="{FF2B5EF4-FFF2-40B4-BE49-F238E27FC236}">
                <a16:creationId xmlns:a16="http://schemas.microsoft.com/office/drawing/2014/main" id="{77F836DF-7403-4093-8AC4-970799AA8CFC}"/>
              </a:ext>
            </a:extLst>
          </p:cNvPr>
          <p:cNvSpPr/>
          <p:nvPr/>
        </p:nvSpPr>
        <p:spPr>
          <a:xfrm>
            <a:off x="9198317" y="212701"/>
            <a:ext cx="150670" cy="163871"/>
          </a:xfrm>
          <a:prstGeom prst="rect">
            <a:avLst/>
          </a:prstGeom>
          <a:solidFill>
            <a:schemeClr val="accent5">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endParaRPr lang="en-US" sz="1000" dirty="0">
              <a:solidFill>
                <a:schemeClr val="tx1"/>
              </a:solidFill>
            </a:endParaRPr>
          </a:p>
        </p:txBody>
      </p:sp>
      <p:sp>
        <p:nvSpPr>
          <p:cNvPr id="74" name="Rectangle 73">
            <a:extLst>
              <a:ext uri="{FF2B5EF4-FFF2-40B4-BE49-F238E27FC236}">
                <a16:creationId xmlns:a16="http://schemas.microsoft.com/office/drawing/2014/main" id="{362E7172-AD5F-4C32-9C30-62F8207A2E99}"/>
              </a:ext>
            </a:extLst>
          </p:cNvPr>
          <p:cNvSpPr/>
          <p:nvPr/>
        </p:nvSpPr>
        <p:spPr>
          <a:xfrm>
            <a:off x="9382335" y="212700"/>
            <a:ext cx="298794" cy="163872"/>
          </a:xfrm>
          <a:prstGeom prst="rect">
            <a:avLst/>
          </a:prstGeom>
          <a:solidFill>
            <a:srgbClr val="DBEEF4"/>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endParaRPr lang="en-US" sz="1000" dirty="0">
              <a:solidFill>
                <a:schemeClr val="tx1"/>
              </a:solidFill>
            </a:endParaRPr>
          </a:p>
        </p:txBody>
      </p:sp>
      <p:sp>
        <p:nvSpPr>
          <p:cNvPr id="75" name="Rectangle 74">
            <a:extLst>
              <a:ext uri="{FF2B5EF4-FFF2-40B4-BE49-F238E27FC236}">
                <a16:creationId xmlns:a16="http://schemas.microsoft.com/office/drawing/2014/main" id="{48C73108-0FE1-4040-BD98-E59414ED71E6}"/>
              </a:ext>
            </a:extLst>
          </p:cNvPr>
          <p:cNvSpPr/>
          <p:nvPr/>
        </p:nvSpPr>
        <p:spPr>
          <a:xfrm>
            <a:off x="9405524" y="246921"/>
            <a:ext cx="120750" cy="95431"/>
          </a:xfrm>
          <a:prstGeom prst="rect">
            <a:avLst/>
          </a:prstGeom>
          <a:solidFill>
            <a:srgbClr val="4BACC6"/>
          </a:solidFill>
          <a:ln w="317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endParaRPr lang="en-US" sz="1000" dirty="0">
              <a:solidFill>
                <a:schemeClr val="tx1"/>
              </a:solidFill>
            </a:endParaRPr>
          </a:p>
        </p:txBody>
      </p:sp>
      <p:sp>
        <p:nvSpPr>
          <p:cNvPr id="76" name="Rectangle 75">
            <a:extLst>
              <a:ext uri="{FF2B5EF4-FFF2-40B4-BE49-F238E27FC236}">
                <a16:creationId xmlns:a16="http://schemas.microsoft.com/office/drawing/2014/main" id="{C44503AE-7116-4D84-B3CB-D664E7E52F7F}"/>
              </a:ext>
            </a:extLst>
          </p:cNvPr>
          <p:cNvSpPr/>
          <p:nvPr/>
        </p:nvSpPr>
        <p:spPr>
          <a:xfrm>
            <a:off x="9537190" y="246921"/>
            <a:ext cx="120750" cy="95431"/>
          </a:xfrm>
          <a:prstGeom prst="rect">
            <a:avLst/>
          </a:prstGeom>
          <a:solidFill>
            <a:schemeClr val="bg1">
              <a:lumMod val="95000"/>
            </a:schemeClr>
          </a:solidFill>
          <a:ln w="317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endParaRPr lang="en-US" sz="1000" dirty="0">
              <a:solidFill>
                <a:schemeClr val="tx1"/>
              </a:solidFill>
            </a:endParaRPr>
          </a:p>
        </p:txBody>
      </p:sp>
      <p:sp>
        <p:nvSpPr>
          <p:cNvPr id="77" name="ZoneTexte 99">
            <a:extLst>
              <a:ext uri="{FF2B5EF4-FFF2-40B4-BE49-F238E27FC236}">
                <a16:creationId xmlns:a16="http://schemas.microsoft.com/office/drawing/2014/main" id="{1AACD203-4F63-46B5-B9FA-BD8F18B75D33}"/>
              </a:ext>
            </a:extLst>
          </p:cNvPr>
          <p:cNvSpPr txBox="1"/>
          <p:nvPr/>
        </p:nvSpPr>
        <p:spPr>
          <a:xfrm>
            <a:off x="8889682" y="586053"/>
            <a:ext cx="1016318" cy="169277"/>
          </a:xfrm>
          <a:prstGeom prst="rect">
            <a:avLst/>
          </a:prstGeom>
          <a:solidFill>
            <a:schemeClr val="bg1"/>
          </a:solidFill>
        </p:spPr>
        <p:txBody>
          <a:bodyPr wrap="square" lIns="144000" rIns="144000" bIns="0" anchor="ctr">
            <a:spAutoFit/>
          </a:bodyPr>
          <a:lstStyle>
            <a:defPPr>
              <a:defRPr lang="fr-FR"/>
            </a:defPPr>
            <a:lvl1pPr algn="ctr">
              <a:defRPr sz="1100" b="1">
                <a:solidFill>
                  <a:srgbClr val="009DB0"/>
                </a:solidFill>
                <a:latin typeface="+mj-lt"/>
              </a:defRPr>
            </a:lvl1p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800" i="1" u="none" strike="noStrike" cap="none" normalizeH="0" baseline="0" dirty="0">
                <a:ln>
                  <a:noFill/>
                </a:ln>
                <a:effectLst/>
                <a:latin typeface="+mj-lt"/>
              </a:rPr>
              <a:t>4. </a:t>
            </a:r>
            <a:r>
              <a:rPr lang="en-US" sz="800" i="1" dirty="0"/>
              <a:t>Risk #4</a:t>
            </a:r>
            <a:endParaRPr kumimoji="0" lang="en-US" sz="800" i="1" u="none" strike="noStrike" cap="none" normalizeH="0" baseline="0" dirty="0">
              <a:ln>
                <a:noFill/>
              </a:ln>
              <a:effectLst/>
              <a:latin typeface="+mj-lt"/>
            </a:endParaRPr>
          </a:p>
        </p:txBody>
      </p:sp>
      <p:pic>
        <p:nvPicPr>
          <p:cNvPr id="78" name="Graphique 77">
            <a:extLst>
              <a:ext uri="{FF2B5EF4-FFF2-40B4-BE49-F238E27FC236}">
                <a16:creationId xmlns:a16="http://schemas.microsoft.com/office/drawing/2014/main" id="{467FBB22-7E12-416B-9466-7D424BC4AAD1}"/>
              </a:ext>
            </a:extLst>
          </p:cNvPr>
          <p:cNvPicPr>
            <a:picLocks noChangeAspect="1"/>
          </p:cNvPicPr>
          <p:nvPr/>
        </p:nvPicPr>
        <p:blipFill rotWithShape="1">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b="17665"/>
          <a:stretch/>
        </p:blipFill>
        <p:spPr>
          <a:xfrm>
            <a:off x="9091068" y="4158242"/>
            <a:ext cx="235187" cy="232021"/>
          </a:xfrm>
          <a:prstGeom prst="rect">
            <a:avLst/>
          </a:prstGeom>
        </p:spPr>
      </p:pic>
      <p:pic>
        <p:nvPicPr>
          <p:cNvPr id="2050" name="Picture 2" descr="Archionline | N°1 des Architectes &amp; Entreprises en France‎">
            <a:extLst>
              <a:ext uri="{FF2B5EF4-FFF2-40B4-BE49-F238E27FC236}">
                <a16:creationId xmlns:a16="http://schemas.microsoft.com/office/drawing/2014/main" id="{C8668CE2-366E-46CF-937B-722D06DBE883}"/>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14479" y="4158242"/>
            <a:ext cx="756646" cy="212360"/>
          </a:xfrm>
          <a:prstGeom prst="rect">
            <a:avLst/>
          </a:prstGeom>
          <a:noFill/>
          <a:extLst>
            <a:ext uri="{909E8E84-426E-40DD-AFC4-6F175D3DCCD1}">
              <a14:hiddenFill xmlns:a14="http://schemas.microsoft.com/office/drawing/2010/main">
                <a:solidFill>
                  <a:srgbClr val="FFFFFF"/>
                </a:solidFill>
              </a14:hiddenFill>
            </a:ext>
          </a:extLst>
        </p:spPr>
      </p:pic>
      <p:pic>
        <p:nvPicPr>
          <p:cNvPr id="79" name="Graphique 78">
            <a:extLst>
              <a:ext uri="{FF2B5EF4-FFF2-40B4-BE49-F238E27FC236}">
                <a16:creationId xmlns:a16="http://schemas.microsoft.com/office/drawing/2014/main" id="{FA860EA6-ED1C-4D2E-940F-ED2A91BA3BF3}"/>
              </a:ext>
            </a:extLst>
          </p:cNvPr>
          <p:cNvPicPr>
            <a:picLocks noChangeAspect="1"/>
          </p:cNvPicPr>
          <p:nvPr/>
        </p:nvPicPr>
        <p:blipFill rotWithShape="1">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b="17665"/>
          <a:stretch/>
        </p:blipFill>
        <p:spPr>
          <a:xfrm>
            <a:off x="2104468" y="4158242"/>
            <a:ext cx="235187" cy="232021"/>
          </a:xfrm>
          <a:prstGeom prst="rect">
            <a:avLst/>
          </a:prstGeom>
        </p:spPr>
      </p:pic>
      <p:pic>
        <p:nvPicPr>
          <p:cNvPr id="80" name="Graphique 79">
            <a:extLst>
              <a:ext uri="{FF2B5EF4-FFF2-40B4-BE49-F238E27FC236}">
                <a16:creationId xmlns:a16="http://schemas.microsoft.com/office/drawing/2014/main" id="{E3DE989F-2571-441B-AFF1-29F28A895994}"/>
              </a:ext>
            </a:extLst>
          </p:cNvPr>
          <p:cNvPicPr>
            <a:picLocks noChangeAspect="1"/>
          </p:cNvPicPr>
          <p:nvPr/>
        </p:nvPicPr>
        <p:blipFill rotWithShape="1">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b="17665"/>
          <a:stretch/>
        </p:blipFill>
        <p:spPr>
          <a:xfrm>
            <a:off x="3491661" y="4158242"/>
            <a:ext cx="235187" cy="232021"/>
          </a:xfrm>
          <a:prstGeom prst="rect">
            <a:avLst/>
          </a:prstGeom>
        </p:spPr>
      </p:pic>
      <p:pic>
        <p:nvPicPr>
          <p:cNvPr id="81" name="Graphique 80">
            <a:extLst>
              <a:ext uri="{FF2B5EF4-FFF2-40B4-BE49-F238E27FC236}">
                <a16:creationId xmlns:a16="http://schemas.microsoft.com/office/drawing/2014/main" id="{8F0586C8-C4A2-4211-9BAC-8ACB3C0AB3BF}"/>
              </a:ext>
            </a:extLst>
          </p:cNvPr>
          <p:cNvPicPr>
            <a:picLocks noChangeAspect="1"/>
          </p:cNvPicPr>
          <p:nvPr/>
        </p:nvPicPr>
        <p:blipFill rotWithShape="1">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b="17665"/>
          <a:stretch/>
        </p:blipFill>
        <p:spPr>
          <a:xfrm>
            <a:off x="7318165" y="4158242"/>
            <a:ext cx="235187" cy="232021"/>
          </a:xfrm>
          <a:prstGeom prst="rect">
            <a:avLst/>
          </a:prstGeom>
        </p:spPr>
      </p:pic>
      <p:sp>
        <p:nvSpPr>
          <p:cNvPr id="83" name="Signe de multiplication 82">
            <a:extLst>
              <a:ext uri="{FF2B5EF4-FFF2-40B4-BE49-F238E27FC236}">
                <a16:creationId xmlns:a16="http://schemas.microsoft.com/office/drawing/2014/main" id="{BBEDC2F7-2402-445A-B640-9462BA281C6B}"/>
              </a:ext>
            </a:extLst>
          </p:cNvPr>
          <p:cNvSpPr/>
          <p:nvPr/>
        </p:nvSpPr>
        <p:spPr>
          <a:xfrm>
            <a:off x="5808650" y="4158242"/>
            <a:ext cx="381663" cy="190831"/>
          </a:xfrm>
          <a:prstGeom prst="mathMultiply">
            <a:avLst/>
          </a:prstGeom>
          <a:solidFill>
            <a:schemeClr val="accent6">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Arial" panose="020B0604020202020204" pitchFamily="34" charset="0"/>
              <a:buChar char="•"/>
            </a:pPr>
            <a:endParaRPr lang="en-US" sz="1000" dirty="0">
              <a:solidFill>
                <a:schemeClr val="tx1"/>
              </a:solidFill>
            </a:endParaRPr>
          </a:p>
        </p:txBody>
      </p:sp>
      <p:pic>
        <p:nvPicPr>
          <p:cNvPr id="92" name="Graphique 91">
            <a:extLst>
              <a:ext uri="{FF2B5EF4-FFF2-40B4-BE49-F238E27FC236}">
                <a16:creationId xmlns:a16="http://schemas.microsoft.com/office/drawing/2014/main" id="{4DA0F3A0-2375-4DF6-B07C-F5E77826D81E}"/>
              </a:ext>
            </a:extLst>
          </p:cNvPr>
          <p:cNvPicPr>
            <a:picLocks noChangeAspect="1"/>
          </p:cNvPicPr>
          <p:nvPr/>
        </p:nvPicPr>
        <p:blipFill rotWithShape="1">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b="17665"/>
          <a:stretch/>
        </p:blipFill>
        <p:spPr>
          <a:xfrm>
            <a:off x="4908903" y="4158242"/>
            <a:ext cx="235187" cy="232021"/>
          </a:xfrm>
          <a:prstGeom prst="rect">
            <a:avLst/>
          </a:prstGeom>
        </p:spPr>
      </p:pic>
      <p:sp>
        <p:nvSpPr>
          <p:cNvPr id="93" name="Bulle narrative : rectangle 92">
            <a:extLst>
              <a:ext uri="{FF2B5EF4-FFF2-40B4-BE49-F238E27FC236}">
                <a16:creationId xmlns:a16="http://schemas.microsoft.com/office/drawing/2014/main" id="{CB470B3E-F071-4E4E-9C69-1F39B42015EC}"/>
              </a:ext>
            </a:extLst>
          </p:cNvPr>
          <p:cNvSpPr/>
          <p:nvPr/>
        </p:nvSpPr>
        <p:spPr>
          <a:xfrm>
            <a:off x="2517446" y="3731043"/>
            <a:ext cx="843632" cy="720663"/>
          </a:xfrm>
          <a:prstGeom prst="wedgeRectCallout">
            <a:avLst>
              <a:gd name="adj1" fmla="val -66517"/>
              <a:gd name="adj2" fmla="val 29892"/>
            </a:avLst>
          </a:prstGeom>
          <a:solidFill>
            <a:schemeClr val="bg1"/>
          </a:solidFill>
          <a:ln w="9525">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rPr>
              <a:t>Guarantee to obtain a building permit </a:t>
            </a:r>
          </a:p>
        </p:txBody>
      </p:sp>
      <p:cxnSp>
        <p:nvCxnSpPr>
          <p:cNvPr id="94" name="Connecteur droit 93">
            <a:extLst>
              <a:ext uri="{FF2B5EF4-FFF2-40B4-BE49-F238E27FC236}">
                <a16:creationId xmlns:a16="http://schemas.microsoft.com/office/drawing/2014/main" id="{C053319C-52D6-4F26-B048-79BD860E515D}"/>
              </a:ext>
            </a:extLst>
          </p:cNvPr>
          <p:cNvCxnSpPr>
            <a:cxnSpLocks/>
          </p:cNvCxnSpPr>
          <p:nvPr/>
        </p:nvCxnSpPr>
        <p:spPr>
          <a:xfrm>
            <a:off x="209006" y="2627449"/>
            <a:ext cx="9568696" cy="0"/>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pic>
        <p:nvPicPr>
          <p:cNvPr id="105475" name="Picture 3" descr="Axa — Wikipédia">
            <a:extLst>
              <a:ext uri="{FF2B5EF4-FFF2-40B4-BE49-F238E27FC236}">
                <a16:creationId xmlns:a16="http://schemas.microsoft.com/office/drawing/2014/main" id="{7F82EC41-5E86-46D0-91C6-B167B816D0D1}"/>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8373344" y="3608092"/>
            <a:ext cx="266858" cy="266858"/>
          </a:xfrm>
          <a:prstGeom prst="rect">
            <a:avLst/>
          </a:prstGeom>
          <a:noFill/>
          <a:extLst>
            <a:ext uri="{909E8E84-426E-40DD-AFC4-6F175D3DCCD1}">
              <a14:hiddenFill xmlns:a14="http://schemas.microsoft.com/office/drawing/2010/main">
                <a:solidFill>
                  <a:srgbClr val="FFFFFF"/>
                </a:solidFill>
              </a14:hiddenFill>
            </a:ext>
          </a:extLst>
        </p:spPr>
      </p:pic>
      <p:sp>
        <p:nvSpPr>
          <p:cNvPr id="82" name="Rectangle : coins arrondis 81">
            <a:extLst>
              <a:ext uri="{FF2B5EF4-FFF2-40B4-BE49-F238E27FC236}">
                <a16:creationId xmlns:a16="http://schemas.microsoft.com/office/drawing/2014/main" id="{A3A8FCA9-BE71-4C00-9A47-843A84A8594A}"/>
              </a:ext>
            </a:extLst>
          </p:cNvPr>
          <p:cNvSpPr/>
          <p:nvPr/>
        </p:nvSpPr>
        <p:spPr>
          <a:xfrm>
            <a:off x="8633428" y="6403352"/>
            <a:ext cx="1168842" cy="215062"/>
          </a:xfrm>
          <a:prstGeom prst="roundRect">
            <a:avLst/>
          </a:prstGeom>
          <a:solidFill>
            <a:schemeClr val="bg1"/>
          </a:solid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accent6"/>
                </a:solidFill>
              </a:rPr>
              <a:t>Based on public data</a:t>
            </a:r>
          </a:p>
        </p:txBody>
      </p:sp>
    </p:spTree>
    <p:extLst>
      <p:ext uri="{BB962C8B-B14F-4D97-AF65-F5344CB8AC3E}">
        <p14:creationId xmlns:p14="http://schemas.microsoft.com/office/powerpoint/2010/main" val="33470546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t 1" hidden="1">
            <a:extLst>
              <a:ext uri="{FF2B5EF4-FFF2-40B4-BE49-F238E27FC236}">
                <a16:creationId xmlns:a16="http://schemas.microsoft.com/office/drawing/2014/main" id="{54323815-DC6A-4061-B1C8-1AEE2EB32F40}"/>
              </a:ext>
            </a:extLst>
          </p:cNvPr>
          <p:cNvGraphicFramePr>
            <a:graphicFrameLocks noChangeAspect="1"/>
          </p:cNvGraphicFramePr>
          <p:nvPr>
            <p:custDataLst>
              <p:tags r:id="rId1"/>
            </p:custDataLst>
            <p:extLst>
              <p:ext uri="{D42A27DB-BD31-4B8C-83A1-F6EECF244321}">
                <p14:modId xmlns:p14="http://schemas.microsoft.com/office/powerpoint/2010/main" val="208759458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15" imgH="416" progId="TCLayout.ActiveDocument.1">
                  <p:embed/>
                </p:oleObj>
              </mc:Choice>
              <mc:Fallback>
                <p:oleObj name="think-cell Slide" r:id="rId3" imgW="415" imgH="416" progId="TCLayout.ActiveDocument.1">
                  <p:embed/>
                  <p:pic>
                    <p:nvPicPr>
                      <p:cNvPr id="2" name="Objet 1" hidden="1">
                        <a:extLst>
                          <a:ext uri="{FF2B5EF4-FFF2-40B4-BE49-F238E27FC236}">
                            <a16:creationId xmlns:a16="http://schemas.microsoft.com/office/drawing/2014/main" id="{54323815-DC6A-4061-B1C8-1AEE2EB32F40}"/>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3" name="Titre 2">
            <a:extLst>
              <a:ext uri="{FF2B5EF4-FFF2-40B4-BE49-F238E27FC236}">
                <a16:creationId xmlns:a16="http://schemas.microsoft.com/office/drawing/2014/main" id="{744C9668-D38F-4DBF-9AE2-129AFE4443E6}"/>
              </a:ext>
            </a:extLst>
          </p:cNvPr>
          <p:cNvSpPr txBox="1"/>
          <p:nvPr/>
        </p:nvSpPr>
        <p:spPr>
          <a:xfrm rot="16200000">
            <a:off x="-1731601" y="3124800"/>
            <a:ext cx="4867275" cy="1088573"/>
          </a:xfrm>
          <a:prstGeom prst="rect">
            <a:avLst/>
          </a:prstGeom>
          <a:noFill/>
        </p:spPr>
        <p:txBody>
          <a:bodyPr vert="horz" wrap="square" rtlCol="0">
            <a:noAutofit/>
          </a:bodyPr>
          <a:lstStyle/>
          <a:p>
            <a:pPr algn="ctr"/>
            <a:r>
              <a:rPr lang="en-US" sz="6000" b="1" dirty="0">
                <a:solidFill>
                  <a:srgbClr val="009DB0"/>
                </a:solidFill>
                <a:latin typeface="+mj-lt"/>
              </a:rPr>
              <a:t>AGENDA</a:t>
            </a:r>
          </a:p>
        </p:txBody>
      </p:sp>
      <p:sp>
        <p:nvSpPr>
          <p:cNvPr id="4" name="ZoneTexte 3">
            <a:extLst>
              <a:ext uri="{FF2B5EF4-FFF2-40B4-BE49-F238E27FC236}">
                <a16:creationId xmlns:a16="http://schemas.microsoft.com/office/drawing/2014/main" id="{B1DD5068-1806-4730-9DB9-278C1A572145}"/>
              </a:ext>
            </a:extLst>
          </p:cNvPr>
          <p:cNvSpPr txBox="1"/>
          <p:nvPr/>
        </p:nvSpPr>
        <p:spPr>
          <a:xfrm>
            <a:off x="5839200" y="1885949"/>
            <a:ext cx="3790800" cy="3524251"/>
          </a:xfrm>
          <a:prstGeom prst="rect">
            <a:avLst/>
          </a:prstGeom>
          <a:solidFill>
            <a:srgbClr val="F2F2F2"/>
          </a:solidFill>
        </p:spPr>
        <p:txBody>
          <a:bodyPr vert="horz" wrap="square" lIns="216000" tIns="144000" rIns="108000" rtlCol="0" anchor="t">
            <a:noAutofit/>
          </a:bodyPr>
          <a:lstStyle/>
          <a:p>
            <a:pPr marL="355600" indent="-228600">
              <a:spcBef>
                <a:spcPts val="1200"/>
              </a:spcBef>
              <a:buFont typeface="+mj-lt"/>
              <a:buAutoNum type="arabicPeriod"/>
            </a:pPr>
            <a:r>
              <a:rPr lang="en-US" sz="1050" dirty="0">
                <a:latin typeface="+mj-lt"/>
              </a:rPr>
              <a:t>On Hestia’s historical market, new IT tools have appeared to facilitate the collaboration between all stakeholders</a:t>
            </a:r>
          </a:p>
          <a:p>
            <a:pPr marL="355600" indent="-228600">
              <a:spcBef>
                <a:spcPts val="1200"/>
              </a:spcBef>
              <a:buFont typeface="+mj-lt"/>
              <a:buAutoNum type="arabicPeriod"/>
            </a:pPr>
            <a:r>
              <a:rPr lang="en-US" sz="1100" b="1" dirty="0">
                <a:solidFill>
                  <a:schemeClr val="accent5">
                    <a:lumMod val="75000"/>
                  </a:schemeClr>
                </a:solidFill>
                <a:latin typeface="+mj-lt"/>
              </a:rPr>
              <a:t>Beyond these tools, platform business models have appeared, representing both risks and new business opportunities for Hestia</a:t>
            </a:r>
          </a:p>
          <a:p>
            <a:pPr marL="812800" lvl="1" indent="-228600">
              <a:spcBef>
                <a:spcPts val="1200"/>
              </a:spcBef>
              <a:buFont typeface="+mj-lt"/>
              <a:buAutoNum type="alphaLcPeriod"/>
            </a:pPr>
            <a:r>
              <a:rPr lang="en-US" sz="1050" dirty="0">
                <a:latin typeface="+mj-lt"/>
              </a:rPr>
              <a:t>Assessment of platform risks for Hestia</a:t>
            </a:r>
          </a:p>
          <a:p>
            <a:pPr marL="812800" lvl="1" indent="-228600">
              <a:spcBef>
                <a:spcPts val="1200"/>
              </a:spcBef>
              <a:buFont typeface="+mj-lt"/>
              <a:buAutoNum type="alphaLcPeriod"/>
            </a:pPr>
            <a:r>
              <a:rPr lang="en-US" sz="1050" b="1" dirty="0">
                <a:solidFill>
                  <a:schemeClr val="accent5">
                    <a:lumMod val="75000"/>
                  </a:schemeClr>
                </a:solidFill>
                <a:latin typeface="+mj-lt"/>
              </a:rPr>
              <a:t>On this market, different growth opportunities could be addressed by Hestia leveraging </a:t>
            </a:r>
            <a:r>
              <a:rPr lang="en-US" sz="1050" b="1" dirty="0" err="1">
                <a:solidFill>
                  <a:schemeClr val="accent5">
                    <a:lumMod val="75000"/>
                  </a:schemeClr>
                </a:solidFill>
                <a:latin typeface="+mj-lt"/>
              </a:rPr>
              <a:t>Frizbiz</a:t>
            </a:r>
            <a:endParaRPr lang="en-US" sz="1050" b="1" dirty="0">
              <a:solidFill>
                <a:schemeClr val="accent5">
                  <a:lumMod val="75000"/>
                </a:schemeClr>
              </a:solidFill>
              <a:latin typeface="+mj-lt"/>
            </a:endParaRPr>
          </a:p>
        </p:txBody>
      </p:sp>
      <p:sp>
        <p:nvSpPr>
          <p:cNvPr id="5" name="Chevron">
            <a:extLst>
              <a:ext uri="{FF2B5EF4-FFF2-40B4-BE49-F238E27FC236}">
                <a16:creationId xmlns:a16="http://schemas.microsoft.com/office/drawing/2014/main" id="{3043F534-C5C5-4371-A080-3E7D382D4691}"/>
              </a:ext>
            </a:extLst>
          </p:cNvPr>
          <p:cNvSpPr/>
          <p:nvPr/>
        </p:nvSpPr>
        <p:spPr bwMode="auto">
          <a:xfrm>
            <a:off x="1418399" y="3103116"/>
            <a:ext cx="79200" cy="514803"/>
          </a:xfrm>
          <a:prstGeom prst="chevron">
            <a:avLst>
              <a:gd name="adj" fmla="val 100000"/>
            </a:avLst>
          </a:prstGeom>
          <a:solidFill>
            <a:srgbClr val="009DB0"/>
          </a:solidFill>
          <a:ln w="9525" cap="flat" cmpd="sng" algn="ctr">
            <a:solidFill>
              <a:srgbClr val="009DB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dirty="0">
              <a:ln>
                <a:noFill/>
              </a:ln>
              <a:solidFill>
                <a:schemeClr val="tx1"/>
              </a:solidFill>
              <a:effectLst/>
              <a:latin typeface="+mj-lt"/>
            </a:endParaRPr>
          </a:p>
        </p:txBody>
      </p:sp>
      <p:sp>
        <p:nvSpPr>
          <p:cNvPr id="6" name="Isosceles Triangle">
            <a:extLst>
              <a:ext uri="{FF2B5EF4-FFF2-40B4-BE49-F238E27FC236}">
                <a16:creationId xmlns:a16="http://schemas.microsoft.com/office/drawing/2014/main" id="{26ECAE7C-898E-4AAA-804A-1AC65C1FE983}"/>
              </a:ext>
            </a:extLst>
          </p:cNvPr>
          <p:cNvSpPr/>
          <p:nvPr/>
        </p:nvSpPr>
        <p:spPr bwMode="auto">
          <a:xfrm rot="5400000">
            <a:off x="5689799" y="3233241"/>
            <a:ext cx="514803" cy="219600"/>
          </a:xfrm>
          <a:prstGeom prst="triangl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dirty="0">
              <a:ln>
                <a:noFill/>
              </a:ln>
              <a:solidFill>
                <a:schemeClr val="tx1"/>
              </a:solidFill>
              <a:effectLst/>
              <a:latin typeface="+mj-lt"/>
            </a:endParaRPr>
          </a:p>
        </p:txBody>
      </p:sp>
      <p:sp>
        <p:nvSpPr>
          <p:cNvPr id="18" name="Arrow: Pentagon">
            <a:extLst>
              <a:ext uri="{FF2B5EF4-FFF2-40B4-BE49-F238E27FC236}">
                <a16:creationId xmlns:a16="http://schemas.microsoft.com/office/drawing/2014/main" id="{76F36889-FDFC-4A3B-99A2-030305287A37}"/>
              </a:ext>
            </a:extLst>
          </p:cNvPr>
          <p:cNvSpPr/>
          <p:nvPr/>
        </p:nvSpPr>
        <p:spPr bwMode="auto">
          <a:xfrm>
            <a:off x="1641599" y="1892385"/>
            <a:ext cx="3960000" cy="514803"/>
          </a:xfrm>
          <a:prstGeom prst="homePlate">
            <a:avLst/>
          </a:prstGeom>
          <a:solidFill>
            <a:schemeClr val="accent5">
              <a:lumMod val="40000"/>
              <a:lumOff val="60000"/>
            </a:schemeClr>
          </a:solidFill>
          <a:ln w="9525" cap="flat" cmpd="sng" algn="ctr">
            <a:noFill/>
            <a:prstDash val="solid"/>
            <a:round/>
            <a:headEnd type="none" w="med" len="med"/>
            <a:tailEnd type="none" w="med" len="med"/>
          </a:ln>
          <a:effectLst/>
        </p:spPr>
        <p:txBody>
          <a:bodyPr vert="horz" wrap="square" lIns="396000" tIns="45720" rIns="91440" bIns="45720" numCol="1" rtlCol="0" anchor="ctr" anchorCtr="0" compatLnSpc="1">
            <a:prstTxWarp prst="textNoShape">
              <a:avLst/>
            </a:prstTxWarp>
          </a:bodyPr>
          <a:lstStyle/>
          <a:p>
            <a:pPr marL="118800" marR="0" indent="0" defTabSz="914400" rtl="0" eaLnBrk="1" fontAlgn="base" latinLnBrk="0" hangingPunct="1">
              <a:lnSpc>
                <a:spcPct val="100000"/>
              </a:lnSpc>
              <a:spcBef>
                <a:spcPct val="0"/>
              </a:spcBef>
              <a:spcAft>
                <a:spcPct val="0"/>
              </a:spcAft>
              <a:buClrTx/>
              <a:buSzTx/>
              <a:buFontTx/>
              <a:buNone/>
              <a:tabLst/>
            </a:pPr>
            <a:r>
              <a:rPr kumimoji="0" lang="en-US" sz="1050" b="1" i="0" u="none" strike="noStrike" cap="none" normalizeH="0" baseline="0" dirty="0">
                <a:ln>
                  <a:noFill/>
                </a:ln>
                <a:solidFill>
                  <a:schemeClr val="accent5">
                    <a:lumMod val="75000"/>
                  </a:schemeClr>
                </a:solidFill>
                <a:effectLst/>
                <a:latin typeface="+mj-lt"/>
              </a:rPr>
              <a:t>Executive summary</a:t>
            </a:r>
          </a:p>
        </p:txBody>
      </p:sp>
      <p:sp>
        <p:nvSpPr>
          <p:cNvPr id="19" name="Oval">
            <a:extLst>
              <a:ext uri="{FF2B5EF4-FFF2-40B4-BE49-F238E27FC236}">
                <a16:creationId xmlns:a16="http://schemas.microsoft.com/office/drawing/2014/main" id="{9E66CD1F-7100-44BC-98EA-C630C43EB2E8}"/>
              </a:ext>
            </a:extLst>
          </p:cNvPr>
          <p:cNvSpPr/>
          <p:nvPr/>
        </p:nvSpPr>
        <p:spPr bwMode="auto">
          <a:xfrm>
            <a:off x="1717200" y="2015311"/>
            <a:ext cx="288000" cy="288000"/>
          </a:xfrm>
          <a:prstGeom prst="ellips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a:ln>
                  <a:noFill/>
                </a:ln>
                <a:solidFill>
                  <a:srgbClr val="009DB0"/>
                </a:solidFill>
                <a:effectLst/>
                <a:latin typeface="+mj-lt"/>
              </a:rPr>
              <a:t>1</a:t>
            </a:r>
          </a:p>
        </p:txBody>
      </p:sp>
      <p:sp>
        <p:nvSpPr>
          <p:cNvPr id="20" name="Arrow: Pentagon">
            <a:extLst>
              <a:ext uri="{FF2B5EF4-FFF2-40B4-BE49-F238E27FC236}">
                <a16:creationId xmlns:a16="http://schemas.microsoft.com/office/drawing/2014/main" id="{9DECDA42-DA1B-4765-9DB2-026DA5BE2D89}"/>
              </a:ext>
            </a:extLst>
          </p:cNvPr>
          <p:cNvSpPr/>
          <p:nvPr/>
        </p:nvSpPr>
        <p:spPr bwMode="auto">
          <a:xfrm>
            <a:off x="1641599" y="2492988"/>
            <a:ext cx="3960000" cy="514803"/>
          </a:xfrm>
          <a:prstGeom prst="homePlate">
            <a:avLst/>
          </a:prstGeom>
          <a:solidFill>
            <a:schemeClr val="accent5">
              <a:lumMod val="40000"/>
              <a:lumOff val="60000"/>
            </a:schemeClr>
          </a:solidFill>
          <a:ln w="9525" cap="flat" cmpd="sng" algn="ctr">
            <a:noFill/>
            <a:prstDash val="solid"/>
            <a:round/>
            <a:headEnd type="none" w="med" len="med"/>
            <a:tailEnd type="none" w="med" len="med"/>
          </a:ln>
          <a:effectLst/>
        </p:spPr>
        <p:txBody>
          <a:bodyPr vert="horz" wrap="square" lIns="396000" tIns="45720" rIns="91440" bIns="45720" numCol="1" rtlCol="0" anchor="ctr" anchorCtr="0" compatLnSpc="1">
            <a:prstTxWarp prst="textNoShape">
              <a:avLst/>
            </a:prstTxWarp>
          </a:bodyPr>
          <a:lstStyle/>
          <a:p>
            <a:pPr marL="118800" fontAlgn="base">
              <a:spcBef>
                <a:spcPct val="0"/>
              </a:spcBef>
              <a:spcAft>
                <a:spcPct val="0"/>
              </a:spcAft>
            </a:pPr>
            <a:r>
              <a:rPr lang="en-US" sz="1050" b="1" dirty="0">
                <a:solidFill>
                  <a:schemeClr val="accent5">
                    <a:lumMod val="75000"/>
                  </a:schemeClr>
                </a:solidFill>
                <a:latin typeface="+mj-lt"/>
              </a:rPr>
              <a:t>Outside-in assessment of internal digital projects</a:t>
            </a:r>
          </a:p>
        </p:txBody>
      </p:sp>
      <p:sp>
        <p:nvSpPr>
          <p:cNvPr id="21" name="Oval">
            <a:extLst>
              <a:ext uri="{FF2B5EF4-FFF2-40B4-BE49-F238E27FC236}">
                <a16:creationId xmlns:a16="http://schemas.microsoft.com/office/drawing/2014/main" id="{43D2426F-B496-4A75-AAD1-497EA9082A33}"/>
              </a:ext>
            </a:extLst>
          </p:cNvPr>
          <p:cNvSpPr/>
          <p:nvPr/>
        </p:nvSpPr>
        <p:spPr bwMode="auto">
          <a:xfrm>
            <a:off x="1717200" y="2615915"/>
            <a:ext cx="288000" cy="288000"/>
          </a:xfrm>
          <a:prstGeom prst="ellips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a:ln>
                  <a:noFill/>
                </a:ln>
                <a:solidFill>
                  <a:srgbClr val="009DB0"/>
                </a:solidFill>
                <a:effectLst/>
                <a:latin typeface="+mj-lt"/>
              </a:rPr>
              <a:t>2</a:t>
            </a:r>
          </a:p>
        </p:txBody>
      </p:sp>
      <p:sp>
        <p:nvSpPr>
          <p:cNvPr id="24" name="Arrow: Pentagon">
            <a:extLst>
              <a:ext uri="{FF2B5EF4-FFF2-40B4-BE49-F238E27FC236}">
                <a16:creationId xmlns:a16="http://schemas.microsoft.com/office/drawing/2014/main" id="{9523976D-7994-4445-A7A3-F04F6C533708}"/>
              </a:ext>
            </a:extLst>
          </p:cNvPr>
          <p:cNvSpPr/>
          <p:nvPr/>
        </p:nvSpPr>
        <p:spPr bwMode="auto">
          <a:xfrm>
            <a:off x="1641598" y="3093591"/>
            <a:ext cx="4319993" cy="514803"/>
          </a:xfrm>
          <a:prstGeom prst="homePlate">
            <a:avLst/>
          </a:prstGeom>
          <a:solidFill>
            <a:schemeClr val="accent5"/>
          </a:solidFill>
          <a:ln w="9525" cap="flat" cmpd="sng" algn="ctr">
            <a:noFill/>
            <a:prstDash val="solid"/>
            <a:round/>
            <a:headEnd type="none" w="med" len="med"/>
            <a:tailEnd type="none" w="med" len="med"/>
          </a:ln>
          <a:effectLst/>
        </p:spPr>
        <p:txBody>
          <a:bodyPr vert="horz" wrap="square" lIns="396000" tIns="45720" rIns="91440" bIns="45720" numCol="1" rtlCol="0" anchor="ctr" anchorCtr="0" compatLnSpc="1">
            <a:prstTxWarp prst="textNoShape">
              <a:avLst/>
            </a:prstTxWarp>
          </a:bodyPr>
          <a:lstStyle/>
          <a:p>
            <a:pPr marL="118800" fontAlgn="base">
              <a:spcBef>
                <a:spcPct val="0"/>
              </a:spcBef>
              <a:spcAft>
                <a:spcPct val="0"/>
              </a:spcAft>
            </a:pPr>
            <a:r>
              <a:rPr lang="en-US" sz="1050" b="1" dirty="0">
                <a:solidFill>
                  <a:schemeClr val="bg1"/>
                </a:solidFill>
                <a:latin typeface="+mj-lt"/>
              </a:rPr>
              <a:t>Risk/opportunity analysis of platform business models</a:t>
            </a:r>
          </a:p>
        </p:txBody>
      </p:sp>
      <p:sp>
        <p:nvSpPr>
          <p:cNvPr id="25" name="Oval">
            <a:extLst>
              <a:ext uri="{FF2B5EF4-FFF2-40B4-BE49-F238E27FC236}">
                <a16:creationId xmlns:a16="http://schemas.microsoft.com/office/drawing/2014/main" id="{4B9C31AC-D2D8-4B3A-AA73-F189E6F59426}"/>
              </a:ext>
            </a:extLst>
          </p:cNvPr>
          <p:cNvSpPr/>
          <p:nvPr/>
        </p:nvSpPr>
        <p:spPr bwMode="auto">
          <a:xfrm>
            <a:off x="1717200" y="3216518"/>
            <a:ext cx="288000" cy="288000"/>
          </a:xfrm>
          <a:prstGeom prst="ellips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a:ln>
                  <a:noFill/>
                </a:ln>
                <a:solidFill>
                  <a:srgbClr val="009DB0"/>
                </a:solidFill>
                <a:effectLst/>
                <a:latin typeface="+mj-lt"/>
              </a:rPr>
              <a:t>3</a:t>
            </a:r>
          </a:p>
        </p:txBody>
      </p:sp>
      <p:sp>
        <p:nvSpPr>
          <p:cNvPr id="26" name="Arrow: Pentagon">
            <a:extLst>
              <a:ext uri="{FF2B5EF4-FFF2-40B4-BE49-F238E27FC236}">
                <a16:creationId xmlns:a16="http://schemas.microsoft.com/office/drawing/2014/main" id="{D70D99D8-5440-4867-B8A0-57942A3EA3D2}"/>
              </a:ext>
            </a:extLst>
          </p:cNvPr>
          <p:cNvSpPr/>
          <p:nvPr/>
        </p:nvSpPr>
        <p:spPr bwMode="auto">
          <a:xfrm>
            <a:off x="1641599" y="3694193"/>
            <a:ext cx="3960000" cy="514803"/>
          </a:xfrm>
          <a:prstGeom prst="homePlate">
            <a:avLst/>
          </a:prstGeom>
          <a:solidFill>
            <a:srgbClr val="CDE8EF"/>
          </a:solidFill>
          <a:ln w="9525" cap="flat" cmpd="sng" algn="ctr">
            <a:noFill/>
            <a:prstDash val="solid"/>
            <a:round/>
            <a:headEnd type="none" w="med" len="med"/>
            <a:tailEnd type="none" w="med" len="med"/>
          </a:ln>
          <a:effectLst/>
        </p:spPr>
        <p:txBody>
          <a:bodyPr vert="horz" wrap="square" lIns="396000" tIns="45720" rIns="91440" bIns="45720" numCol="1" rtlCol="0" anchor="ctr" anchorCtr="0" compatLnSpc="1">
            <a:prstTxWarp prst="textNoShape">
              <a:avLst/>
            </a:prstTxWarp>
          </a:bodyPr>
          <a:lstStyle/>
          <a:p>
            <a:pPr marL="118800" marR="0" indent="0" defTabSz="914400" rtl="0" eaLnBrk="1" fontAlgn="base" latinLnBrk="0" hangingPunct="1">
              <a:lnSpc>
                <a:spcPts val="1300"/>
              </a:lnSpc>
              <a:spcBef>
                <a:spcPct val="0"/>
              </a:spcBef>
              <a:spcAft>
                <a:spcPct val="0"/>
              </a:spcAft>
              <a:buClrTx/>
              <a:buSzTx/>
              <a:buFontTx/>
              <a:buNone/>
              <a:tabLst/>
            </a:pPr>
            <a:r>
              <a:rPr kumimoji="0" lang="en-US" sz="1050" b="1" i="0" u="none" strike="noStrike" cap="none" normalizeH="0" baseline="0" dirty="0">
                <a:ln>
                  <a:noFill/>
                </a:ln>
                <a:solidFill>
                  <a:srgbClr val="009DB0"/>
                </a:solidFill>
                <a:effectLst/>
                <a:latin typeface="+mj-lt"/>
              </a:rPr>
              <a:t>Appendix</a:t>
            </a:r>
          </a:p>
        </p:txBody>
      </p:sp>
      <p:sp>
        <p:nvSpPr>
          <p:cNvPr id="27" name="Oval">
            <a:extLst>
              <a:ext uri="{FF2B5EF4-FFF2-40B4-BE49-F238E27FC236}">
                <a16:creationId xmlns:a16="http://schemas.microsoft.com/office/drawing/2014/main" id="{45DD40AC-0A92-44AC-9881-D619D5204364}"/>
              </a:ext>
            </a:extLst>
          </p:cNvPr>
          <p:cNvSpPr/>
          <p:nvPr/>
        </p:nvSpPr>
        <p:spPr bwMode="auto">
          <a:xfrm>
            <a:off x="1717200" y="3817120"/>
            <a:ext cx="288000" cy="288000"/>
          </a:xfrm>
          <a:prstGeom prst="ellips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a:ln>
                  <a:noFill/>
                </a:ln>
                <a:solidFill>
                  <a:srgbClr val="009DB0"/>
                </a:solidFill>
                <a:effectLst/>
                <a:latin typeface="+mj-lt"/>
              </a:rPr>
              <a:t>4</a:t>
            </a:r>
          </a:p>
        </p:txBody>
      </p:sp>
      <p:sp>
        <p:nvSpPr>
          <p:cNvPr id="7" name="Titre 6">
            <a:extLst>
              <a:ext uri="{FF2B5EF4-FFF2-40B4-BE49-F238E27FC236}">
                <a16:creationId xmlns:a16="http://schemas.microsoft.com/office/drawing/2014/main" id="{9DCBC619-97D3-4FF1-B9FE-CBEF775B63E5}"/>
              </a:ext>
            </a:extLst>
          </p:cNvPr>
          <p:cNvSpPr>
            <a:spLocks noGrp="1"/>
          </p:cNvSpPr>
          <p:nvPr>
            <p:ph type="ctrTitle"/>
          </p:nvPr>
        </p:nvSpPr>
        <p:spPr/>
        <p:txBody>
          <a:bodyPr/>
          <a:lstStyle/>
          <a:p>
            <a:endParaRPr lang="en-US" dirty="0">
              <a:latin typeface="+mj-lt"/>
            </a:endParaRPr>
          </a:p>
        </p:txBody>
      </p:sp>
    </p:spTree>
    <p:extLst>
      <p:ext uri="{BB962C8B-B14F-4D97-AF65-F5344CB8AC3E}">
        <p14:creationId xmlns:p14="http://schemas.microsoft.com/office/powerpoint/2010/main" val="13398385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58F89C0C-E0E8-4876-A98A-438F18CAD392}"/>
              </a:ext>
            </a:extLst>
          </p:cNvPr>
          <p:cNvGraphicFramePr>
            <a:graphicFrameLocks noChangeAspect="1"/>
          </p:cNvGraphicFramePr>
          <p:nvPr>
            <p:custDataLst>
              <p:tags r:id="rId1"/>
            </p:custDataLst>
            <p:extLst>
              <p:ext uri="{D42A27DB-BD31-4B8C-83A1-F6EECF244321}">
                <p14:modId xmlns:p14="http://schemas.microsoft.com/office/powerpoint/2010/main" val="205600125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16" imgH="423" progId="TCLayout.ActiveDocument.1">
                  <p:embed/>
                </p:oleObj>
              </mc:Choice>
              <mc:Fallback>
                <p:oleObj name="think-cell Slide" r:id="rId3" imgW="416" imgH="423" progId="TCLayout.ActiveDocument.1">
                  <p:embed/>
                  <p:pic>
                    <p:nvPicPr>
                      <p:cNvPr id="5" name="Object 4" hidden="1">
                        <a:extLst>
                          <a:ext uri="{FF2B5EF4-FFF2-40B4-BE49-F238E27FC236}">
                            <a16:creationId xmlns:a16="http://schemas.microsoft.com/office/drawing/2014/main" id="{58F89C0C-E0E8-4876-A98A-438F18CAD392}"/>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re 1">
            <a:extLst>
              <a:ext uri="{FF2B5EF4-FFF2-40B4-BE49-F238E27FC236}">
                <a16:creationId xmlns:a16="http://schemas.microsoft.com/office/drawing/2014/main" id="{6141F854-3009-40D7-9038-56590105A49E}"/>
              </a:ext>
            </a:extLst>
          </p:cNvPr>
          <p:cNvSpPr>
            <a:spLocks noGrp="1"/>
          </p:cNvSpPr>
          <p:nvPr>
            <p:ph type="ctrTitle"/>
          </p:nvPr>
        </p:nvSpPr>
        <p:spPr>
          <a:xfrm>
            <a:off x="584515" y="116632"/>
            <a:ext cx="8330885" cy="576064"/>
          </a:xfrm>
        </p:spPr>
        <p:txBody>
          <a:bodyPr vert="horz"/>
          <a:lstStyle/>
          <a:p>
            <a:r>
              <a:rPr lang="en-US" sz="1300" b="0" dirty="0"/>
              <a:t>In the key moment of the claim within customer relationship, the repair-in-kind market revolves around a complex ecosystem– with an </a:t>
            </a:r>
            <a:r>
              <a:rPr lang="en-US" sz="1300" b="0" dirty="0">
                <a:solidFill>
                  <a:schemeClr val="accent5">
                    <a:lumMod val="75000"/>
                  </a:schemeClr>
                </a:solidFill>
              </a:rPr>
              <a:t>increasing need for transparency, communication and operational efficiency</a:t>
            </a:r>
          </a:p>
        </p:txBody>
      </p:sp>
      <p:sp>
        <p:nvSpPr>
          <p:cNvPr id="8" name="Rectangle 7">
            <a:extLst>
              <a:ext uri="{FF2B5EF4-FFF2-40B4-BE49-F238E27FC236}">
                <a16:creationId xmlns:a16="http://schemas.microsoft.com/office/drawing/2014/main" id="{850EB23D-4D8A-4214-A83F-5AE74846D409}"/>
              </a:ext>
            </a:extLst>
          </p:cNvPr>
          <p:cNvSpPr/>
          <p:nvPr/>
        </p:nvSpPr>
        <p:spPr>
          <a:xfrm>
            <a:off x="830687" y="2111243"/>
            <a:ext cx="5512963" cy="39948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0" rtlCol="0" anchor="ctr"/>
          <a:lstStyle/>
          <a:p>
            <a:r>
              <a:rPr lang="en-US" sz="900" dirty="0">
                <a:solidFill>
                  <a:schemeClr val="accent5"/>
                </a:solidFill>
              </a:rPr>
              <a:t>             Insurers</a:t>
            </a:r>
          </a:p>
        </p:txBody>
      </p:sp>
      <p:sp>
        <p:nvSpPr>
          <p:cNvPr id="11" name="Rectangle 10">
            <a:extLst>
              <a:ext uri="{FF2B5EF4-FFF2-40B4-BE49-F238E27FC236}">
                <a16:creationId xmlns:a16="http://schemas.microsoft.com/office/drawing/2014/main" id="{6CEA6CC3-5999-43BB-B318-05D09C7CD7DD}"/>
              </a:ext>
            </a:extLst>
          </p:cNvPr>
          <p:cNvSpPr/>
          <p:nvPr/>
        </p:nvSpPr>
        <p:spPr>
          <a:xfrm>
            <a:off x="1023861" y="5676962"/>
            <a:ext cx="2434203" cy="39948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accent5"/>
                </a:solidFill>
              </a:rPr>
              <a:t>Employed professionals</a:t>
            </a:r>
          </a:p>
        </p:txBody>
      </p:sp>
      <p:sp>
        <p:nvSpPr>
          <p:cNvPr id="12" name="Rectangle 11">
            <a:extLst>
              <a:ext uri="{FF2B5EF4-FFF2-40B4-BE49-F238E27FC236}">
                <a16:creationId xmlns:a16="http://schemas.microsoft.com/office/drawing/2014/main" id="{D9771A74-F8F4-4744-B254-8782BC2FE79C}"/>
              </a:ext>
            </a:extLst>
          </p:cNvPr>
          <p:cNvSpPr/>
          <p:nvPr/>
        </p:nvSpPr>
        <p:spPr>
          <a:xfrm>
            <a:off x="3692541" y="5676962"/>
            <a:ext cx="2434202" cy="39948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accent5"/>
                </a:solidFill>
              </a:rPr>
              <a:t>External professionals</a:t>
            </a:r>
          </a:p>
        </p:txBody>
      </p:sp>
      <p:sp>
        <p:nvSpPr>
          <p:cNvPr id="13" name="Rectangle 12">
            <a:extLst>
              <a:ext uri="{FF2B5EF4-FFF2-40B4-BE49-F238E27FC236}">
                <a16:creationId xmlns:a16="http://schemas.microsoft.com/office/drawing/2014/main" id="{ED00158F-1B0C-4AFB-8236-4FE970EA41BF}"/>
              </a:ext>
            </a:extLst>
          </p:cNvPr>
          <p:cNvSpPr/>
          <p:nvPr/>
        </p:nvSpPr>
        <p:spPr>
          <a:xfrm>
            <a:off x="816335" y="5540498"/>
            <a:ext cx="5527315" cy="662350"/>
          </a:xfrm>
          <a:prstGeom prst="rect">
            <a:avLst/>
          </a:prstGeom>
          <a:noFill/>
          <a:ln w="127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p>
        </p:txBody>
      </p:sp>
      <p:sp>
        <p:nvSpPr>
          <p:cNvPr id="14" name="Rectangle 13">
            <a:extLst>
              <a:ext uri="{FF2B5EF4-FFF2-40B4-BE49-F238E27FC236}">
                <a16:creationId xmlns:a16="http://schemas.microsoft.com/office/drawing/2014/main" id="{94C97159-324B-456C-8BF0-974011EE92EC}"/>
              </a:ext>
            </a:extLst>
          </p:cNvPr>
          <p:cNvSpPr/>
          <p:nvPr/>
        </p:nvSpPr>
        <p:spPr>
          <a:xfrm>
            <a:off x="816335" y="1434448"/>
            <a:ext cx="5527315" cy="292737"/>
          </a:xfrm>
          <a:prstGeom prst="rect">
            <a:avLst/>
          </a:prstGeom>
          <a:noFill/>
          <a:ln w="127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accent5"/>
                </a:solidFill>
              </a:rPr>
              <a:t>Beneficiaries</a:t>
            </a:r>
          </a:p>
        </p:txBody>
      </p:sp>
      <p:sp>
        <p:nvSpPr>
          <p:cNvPr id="15" name="ZoneTexte 20">
            <a:extLst>
              <a:ext uri="{FF2B5EF4-FFF2-40B4-BE49-F238E27FC236}">
                <a16:creationId xmlns:a16="http://schemas.microsoft.com/office/drawing/2014/main" id="{7FBAD714-395A-454F-A09A-8BB691E0D21B}"/>
              </a:ext>
            </a:extLst>
          </p:cNvPr>
          <p:cNvSpPr txBox="1"/>
          <p:nvPr/>
        </p:nvSpPr>
        <p:spPr>
          <a:xfrm>
            <a:off x="0" y="2103237"/>
            <a:ext cx="830687" cy="369332"/>
          </a:xfrm>
          <a:prstGeom prst="rect">
            <a:avLst/>
          </a:prstGeom>
          <a:noFill/>
        </p:spPr>
        <p:txBody>
          <a:bodyPr wrap="square" rtlCol="0">
            <a:spAutoFit/>
          </a:bodyPr>
          <a:lstStyle/>
          <a:p>
            <a:pPr algn="ctr"/>
            <a:r>
              <a:rPr lang="en-US" sz="900" i="1" dirty="0"/>
              <a:t>Demand side</a:t>
            </a:r>
          </a:p>
        </p:txBody>
      </p:sp>
      <p:sp>
        <p:nvSpPr>
          <p:cNvPr id="16" name="ZoneTexte 21">
            <a:extLst>
              <a:ext uri="{FF2B5EF4-FFF2-40B4-BE49-F238E27FC236}">
                <a16:creationId xmlns:a16="http://schemas.microsoft.com/office/drawing/2014/main" id="{0F308A78-2D0E-4E1C-9132-A405BCD25727}"/>
              </a:ext>
            </a:extLst>
          </p:cNvPr>
          <p:cNvSpPr txBox="1"/>
          <p:nvPr/>
        </p:nvSpPr>
        <p:spPr>
          <a:xfrm>
            <a:off x="0" y="5652864"/>
            <a:ext cx="830687" cy="369332"/>
          </a:xfrm>
          <a:prstGeom prst="rect">
            <a:avLst/>
          </a:prstGeom>
          <a:noFill/>
        </p:spPr>
        <p:txBody>
          <a:bodyPr wrap="square" rtlCol="0">
            <a:spAutoFit/>
          </a:bodyPr>
          <a:lstStyle/>
          <a:p>
            <a:pPr algn="ctr"/>
            <a:r>
              <a:rPr lang="en-US" sz="900" i="1" dirty="0"/>
              <a:t>Supply side</a:t>
            </a:r>
          </a:p>
        </p:txBody>
      </p:sp>
      <p:cxnSp>
        <p:nvCxnSpPr>
          <p:cNvPr id="18" name="Connecteur droit 98">
            <a:extLst>
              <a:ext uri="{FF2B5EF4-FFF2-40B4-BE49-F238E27FC236}">
                <a16:creationId xmlns:a16="http://schemas.microsoft.com/office/drawing/2014/main" id="{477B2DE3-6F22-474B-980C-CF98BB288643}"/>
              </a:ext>
            </a:extLst>
          </p:cNvPr>
          <p:cNvCxnSpPr>
            <a:cxnSpLocks/>
          </p:cNvCxnSpPr>
          <p:nvPr/>
        </p:nvCxnSpPr>
        <p:spPr>
          <a:xfrm>
            <a:off x="584515" y="1097459"/>
            <a:ext cx="8814979" cy="0"/>
          </a:xfrm>
          <a:prstGeom prst="line">
            <a:avLst/>
          </a:prstGeom>
          <a:solidFill>
            <a:schemeClr val="accent1"/>
          </a:solidFill>
          <a:ln w="9525" cap="flat" cmpd="sng" algn="ctr">
            <a:solidFill>
              <a:srgbClr val="009DB0"/>
            </a:solidFill>
            <a:prstDash val="solid"/>
            <a:round/>
            <a:headEnd type="none" w="med" len="med"/>
            <a:tailEnd type="none" w="med" len="med"/>
          </a:ln>
          <a:effectLst/>
        </p:spPr>
      </p:cxnSp>
      <p:sp>
        <p:nvSpPr>
          <p:cNvPr id="19" name="ZoneTexte 99">
            <a:extLst>
              <a:ext uri="{FF2B5EF4-FFF2-40B4-BE49-F238E27FC236}">
                <a16:creationId xmlns:a16="http://schemas.microsoft.com/office/drawing/2014/main" id="{1DDBE6AD-B865-45EC-BC21-2763DDC2E241}"/>
              </a:ext>
            </a:extLst>
          </p:cNvPr>
          <p:cNvSpPr txBox="1"/>
          <p:nvPr/>
        </p:nvSpPr>
        <p:spPr>
          <a:xfrm>
            <a:off x="3491423" y="955344"/>
            <a:ext cx="3001162" cy="215444"/>
          </a:xfrm>
          <a:prstGeom prst="rect">
            <a:avLst/>
          </a:prstGeom>
          <a:solidFill>
            <a:schemeClr val="bg1"/>
          </a:solidFill>
        </p:spPr>
        <p:txBody>
          <a:bodyPr wrap="square" lIns="144000" rIns="144000" bIns="0" anchor="ctr">
            <a:spAutoFit/>
          </a:bodyPr>
          <a:lstStyle>
            <a:defPPr>
              <a:defRPr lang="fr-FR"/>
            </a:defPPr>
            <a:lvl1pPr algn="ctr">
              <a:defRPr sz="1100" b="1">
                <a:solidFill>
                  <a:srgbClr val="009DB0"/>
                </a:solidFill>
                <a:latin typeface="+mj-lt"/>
              </a:defRPr>
            </a:lvl1pPr>
          </a:lstStyle>
          <a:p>
            <a:r>
              <a:rPr lang="en-US" b="0" dirty="0">
                <a:solidFill>
                  <a:schemeClr val="tx1"/>
                </a:solidFill>
              </a:rPr>
              <a:t>Simplified repair-in-kind ecosystem</a:t>
            </a:r>
          </a:p>
        </p:txBody>
      </p:sp>
      <p:pic>
        <p:nvPicPr>
          <p:cNvPr id="20" name="Graphique 102">
            <a:extLst>
              <a:ext uri="{FF2B5EF4-FFF2-40B4-BE49-F238E27FC236}">
                <a16:creationId xmlns:a16="http://schemas.microsoft.com/office/drawing/2014/main" id="{DC1B8320-6368-4467-A61C-5F2781EF4754}"/>
              </a:ext>
            </a:extLst>
          </p:cNvPr>
          <p:cNvPicPr>
            <a:picLocks noChangeAspect="1"/>
          </p:cNvPicPr>
          <p:nvPr/>
        </p:nvPicPr>
        <p:blipFill rotWithShape="1">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b="13787"/>
          <a:stretch/>
        </p:blipFill>
        <p:spPr>
          <a:xfrm>
            <a:off x="1234814" y="5775088"/>
            <a:ext cx="214316" cy="230961"/>
          </a:xfrm>
          <a:prstGeom prst="rect">
            <a:avLst/>
          </a:prstGeom>
        </p:spPr>
      </p:pic>
      <p:pic>
        <p:nvPicPr>
          <p:cNvPr id="21" name="Graphique 109">
            <a:extLst>
              <a:ext uri="{FF2B5EF4-FFF2-40B4-BE49-F238E27FC236}">
                <a16:creationId xmlns:a16="http://schemas.microsoft.com/office/drawing/2014/main" id="{08645AE3-2E9B-4CD2-A731-DB3AAA4C6B84}"/>
              </a:ext>
            </a:extLst>
          </p:cNvPr>
          <p:cNvPicPr>
            <a:picLocks noChangeAspect="1"/>
          </p:cNvPicPr>
          <p:nvPr/>
        </p:nvPicPr>
        <p:blipFill rotWithShape="1">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b="13787"/>
          <a:stretch/>
        </p:blipFill>
        <p:spPr>
          <a:xfrm>
            <a:off x="3905791" y="5775088"/>
            <a:ext cx="214316" cy="230961"/>
          </a:xfrm>
          <a:prstGeom prst="rect">
            <a:avLst/>
          </a:prstGeom>
        </p:spPr>
      </p:pic>
      <p:grpSp>
        <p:nvGrpSpPr>
          <p:cNvPr id="22" name="Group 13">
            <a:extLst>
              <a:ext uri="{FF2B5EF4-FFF2-40B4-BE49-F238E27FC236}">
                <a16:creationId xmlns:a16="http://schemas.microsoft.com/office/drawing/2014/main" id="{0FBF3573-89F7-49FF-AAEC-4F288BB9EFA5}"/>
              </a:ext>
            </a:extLst>
          </p:cNvPr>
          <p:cNvGrpSpPr>
            <a:grpSpLocks noChangeAspect="1"/>
          </p:cNvGrpSpPr>
          <p:nvPr/>
        </p:nvGrpSpPr>
        <p:grpSpPr bwMode="auto">
          <a:xfrm>
            <a:off x="2211604" y="1501132"/>
            <a:ext cx="203941" cy="172525"/>
            <a:chOff x="788" y="858"/>
            <a:chExt cx="740" cy="626"/>
          </a:xfrm>
          <a:solidFill>
            <a:schemeClr val="accent5"/>
          </a:solidFill>
        </p:grpSpPr>
        <p:sp>
          <p:nvSpPr>
            <p:cNvPr id="23" name="Oval 14">
              <a:extLst>
                <a:ext uri="{FF2B5EF4-FFF2-40B4-BE49-F238E27FC236}">
                  <a16:creationId xmlns:a16="http://schemas.microsoft.com/office/drawing/2014/main" id="{57928AE4-E5A6-4E23-BF2C-5F4545BA3A29}"/>
                </a:ext>
              </a:extLst>
            </p:cNvPr>
            <p:cNvSpPr>
              <a:spLocks noChangeArrowheads="1"/>
            </p:cNvSpPr>
            <p:nvPr/>
          </p:nvSpPr>
          <p:spPr bwMode="auto">
            <a:xfrm>
              <a:off x="1343" y="858"/>
              <a:ext cx="139" cy="16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sp>
          <p:nvSpPr>
            <p:cNvPr id="24" name="Oval 15">
              <a:extLst>
                <a:ext uri="{FF2B5EF4-FFF2-40B4-BE49-F238E27FC236}">
                  <a16:creationId xmlns:a16="http://schemas.microsoft.com/office/drawing/2014/main" id="{F735E446-0465-4C4C-B4E7-93710260A2D2}"/>
                </a:ext>
              </a:extLst>
            </p:cNvPr>
            <p:cNvSpPr>
              <a:spLocks noChangeArrowheads="1"/>
            </p:cNvSpPr>
            <p:nvPr/>
          </p:nvSpPr>
          <p:spPr bwMode="auto">
            <a:xfrm>
              <a:off x="834" y="858"/>
              <a:ext cx="139" cy="16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sp>
          <p:nvSpPr>
            <p:cNvPr id="25" name="Freeform 16">
              <a:extLst>
                <a:ext uri="{FF2B5EF4-FFF2-40B4-BE49-F238E27FC236}">
                  <a16:creationId xmlns:a16="http://schemas.microsoft.com/office/drawing/2014/main" id="{8DB2DD72-143E-49D1-91DE-60BAF3680433}"/>
                </a:ext>
              </a:extLst>
            </p:cNvPr>
            <p:cNvSpPr>
              <a:spLocks/>
            </p:cNvSpPr>
            <p:nvPr/>
          </p:nvSpPr>
          <p:spPr bwMode="auto">
            <a:xfrm>
              <a:off x="788" y="1020"/>
              <a:ext cx="208" cy="185"/>
            </a:xfrm>
            <a:custGeom>
              <a:avLst/>
              <a:gdLst>
                <a:gd name="T0" fmla="*/ 16 w 18"/>
                <a:gd name="T1" fmla="*/ 8 h 16"/>
                <a:gd name="T2" fmla="*/ 18 w 18"/>
                <a:gd name="T3" fmla="*/ 0 h 16"/>
                <a:gd name="T4" fmla="*/ 8 w 18"/>
                <a:gd name="T5" fmla="*/ 0 h 16"/>
                <a:gd name="T6" fmla="*/ 0 w 18"/>
                <a:gd name="T7" fmla="*/ 8 h 16"/>
                <a:gd name="T8" fmla="*/ 0 w 18"/>
                <a:gd name="T9" fmla="*/ 16 h 16"/>
                <a:gd name="T10" fmla="*/ 18 w 18"/>
                <a:gd name="T11" fmla="*/ 16 h 16"/>
                <a:gd name="T12" fmla="*/ 16 w 18"/>
                <a:gd name="T13" fmla="*/ 8 h 16"/>
              </a:gdLst>
              <a:ahLst/>
              <a:cxnLst>
                <a:cxn ang="0">
                  <a:pos x="T0" y="T1"/>
                </a:cxn>
                <a:cxn ang="0">
                  <a:pos x="T2" y="T3"/>
                </a:cxn>
                <a:cxn ang="0">
                  <a:pos x="T4" y="T5"/>
                </a:cxn>
                <a:cxn ang="0">
                  <a:pos x="T6" y="T7"/>
                </a:cxn>
                <a:cxn ang="0">
                  <a:pos x="T8" y="T9"/>
                </a:cxn>
                <a:cxn ang="0">
                  <a:pos x="T10" y="T11"/>
                </a:cxn>
                <a:cxn ang="0">
                  <a:pos x="T12" y="T13"/>
                </a:cxn>
              </a:cxnLst>
              <a:rect l="0" t="0" r="r" b="b"/>
              <a:pathLst>
                <a:path w="18" h="16">
                  <a:moveTo>
                    <a:pt x="16" y="8"/>
                  </a:moveTo>
                  <a:cubicBezTo>
                    <a:pt x="16" y="5"/>
                    <a:pt x="17" y="3"/>
                    <a:pt x="18" y="0"/>
                  </a:cubicBezTo>
                  <a:cubicBezTo>
                    <a:pt x="8" y="0"/>
                    <a:pt x="8" y="0"/>
                    <a:pt x="8" y="0"/>
                  </a:cubicBezTo>
                  <a:cubicBezTo>
                    <a:pt x="4" y="0"/>
                    <a:pt x="0" y="4"/>
                    <a:pt x="0" y="8"/>
                  </a:cubicBezTo>
                  <a:cubicBezTo>
                    <a:pt x="0" y="16"/>
                    <a:pt x="0" y="16"/>
                    <a:pt x="0" y="16"/>
                  </a:cubicBezTo>
                  <a:cubicBezTo>
                    <a:pt x="18" y="16"/>
                    <a:pt x="18" y="16"/>
                    <a:pt x="18" y="16"/>
                  </a:cubicBezTo>
                  <a:cubicBezTo>
                    <a:pt x="17" y="14"/>
                    <a:pt x="16" y="11"/>
                    <a:pt x="1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sp>
          <p:nvSpPr>
            <p:cNvPr id="26" name="Freeform 17">
              <a:extLst>
                <a:ext uri="{FF2B5EF4-FFF2-40B4-BE49-F238E27FC236}">
                  <a16:creationId xmlns:a16="http://schemas.microsoft.com/office/drawing/2014/main" id="{CC3D7B12-B3E6-4215-AFDA-2970E9A73E7D}"/>
                </a:ext>
              </a:extLst>
            </p:cNvPr>
            <p:cNvSpPr>
              <a:spLocks/>
            </p:cNvSpPr>
            <p:nvPr/>
          </p:nvSpPr>
          <p:spPr bwMode="auto">
            <a:xfrm>
              <a:off x="1320" y="1020"/>
              <a:ext cx="208" cy="185"/>
            </a:xfrm>
            <a:custGeom>
              <a:avLst/>
              <a:gdLst>
                <a:gd name="T0" fmla="*/ 10 w 18"/>
                <a:gd name="T1" fmla="*/ 0 h 16"/>
                <a:gd name="T2" fmla="*/ 0 w 18"/>
                <a:gd name="T3" fmla="*/ 0 h 16"/>
                <a:gd name="T4" fmla="*/ 2 w 18"/>
                <a:gd name="T5" fmla="*/ 8 h 16"/>
                <a:gd name="T6" fmla="*/ 0 w 18"/>
                <a:gd name="T7" fmla="*/ 16 h 16"/>
                <a:gd name="T8" fmla="*/ 18 w 18"/>
                <a:gd name="T9" fmla="*/ 16 h 16"/>
                <a:gd name="T10" fmla="*/ 18 w 18"/>
                <a:gd name="T11" fmla="*/ 8 h 16"/>
                <a:gd name="T12" fmla="*/ 10 w 18"/>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18" h="16">
                  <a:moveTo>
                    <a:pt x="10" y="0"/>
                  </a:moveTo>
                  <a:cubicBezTo>
                    <a:pt x="0" y="0"/>
                    <a:pt x="0" y="0"/>
                    <a:pt x="0" y="0"/>
                  </a:cubicBezTo>
                  <a:cubicBezTo>
                    <a:pt x="1" y="3"/>
                    <a:pt x="2" y="5"/>
                    <a:pt x="2" y="8"/>
                  </a:cubicBezTo>
                  <a:cubicBezTo>
                    <a:pt x="2" y="11"/>
                    <a:pt x="1" y="14"/>
                    <a:pt x="0" y="16"/>
                  </a:cubicBezTo>
                  <a:cubicBezTo>
                    <a:pt x="18" y="16"/>
                    <a:pt x="18" y="16"/>
                    <a:pt x="18" y="16"/>
                  </a:cubicBezTo>
                  <a:cubicBezTo>
                    <a:pt x="18" y="8"/>
                    <a:pt x="18" y="8"/>
                    <a:pt x="18" y="8"/>
                  </a:cubicBezTo>
                  <a:cubicBezTo>
                    <a:pt x="18" y="4"/>
                    <a:pt x="15" y="0"/>
                    <a:pt x="1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sp>
          <p:nvSpPr>
            <p:cNvPr id="27" name="Freeform 18">
              <a:extLst>
                <a:ext uri="{FF2B5EF4-FFF2-40B4-BE49-F238E27FC236}">
                  <a16:creationId xmlns:a16="http://schemas.microsoft.com/office/drawing/2014/main" id="{4711A1FB-B3EA-4678-B68D-40B05C7DC623}"/>
                </a:ext>
              </a:extLst>
            </p:cNvPr>
            <p:cNvSpPr>
              <a:spLocks/>
            </p:cNvSpPr>
            <p:nvPr/>
          </p:nvSpPr>
          <p:spPr bwMode="auto">
            <a:xfrm>
              <a:off x="927" y="950"/>
              <a:ext cx="462" cy="534"/>
            </a:xfrm>
            <a:custGeom>
              <a:avLst/>
              <a:gdLst>
                <a:gd name="T0" fmla="*/ 31 w 40"/>
                <a:gd name="T1" fmla="*/ 27 h 46"/>
                <a:gd name="T2" fmla="*/ 28 w 40"/>
                <a:gd name="T3" fmla="*/ 26 h 46"/>
                <a:gd name="T4" fmla="*/ 25 w 40"/>
                <a:gd name="T5" fmla="*/ 26 h 46"/>
                <a:gd name="T6" fmla="*/ 32 w 40"/>
                <a:gd name="T7" fmla="*/ 14 h 46"/>
                <a:gd name="T8" fmla="*/ 20 w 40"/>
                <a:gd name="T9" fmla="*/ 0 h 46"/>
                <a:gd name="T10" fmla="*/ 8 w 40"/>
                <a:gd name="T11" fmla="*/ 14 h 46"/>
                <a:gd name="T12" fmla="*/ 15 w 40"/>
                <a:gd name="T13" fmla="*/ 26 h 46"/>
                <a:gd name="T14" fmla="*/ 12 w 40"/>
                <a:gd name="T15" fmla="*/ 26 h 46"/>
                <a:gd name="T16" fmla="*/ 9 w 40"/>
                <a:gd name="T17" fmla="*/ 27 h 46"/>
                <a:gd name="T18" fmla="*/ 0 w 40"/>
                <a:gd name="T19" fmla="*/ 38 h 46"/>
                <a:gd name="T20" fmla="*/ 0 w 40"/>
                <a:gd name="T21" fmla="*/ 46 h 46"/>
                <a:gd name="T22" fmla="*/ 40 w 40"/>
                <a:gd name="T23" fmla="*/ 46 h 46"/>
                <a:gd name="T24" fmla="*/ 40 w 40"/>
                <a:gd name="T25" fmla="*/ 38 h 46"/>
                <a:gd name="T26" fmla="*/ 31 w 40"/>
                <a:gd name="T27" fmla="*/ 27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6">
                  <a:moveTo>
                    <a:pt x="31" y="27"/>
                  </a:moveTo>
                  <a:cubicBezTo>
                    <a:pt x="30" y="26"/>
                    <a:pt x="29" y="26"/>
                    <a:pt x="28" y="26"/>
                  </a:cubicBezTo>
                  <a:cubicBezTo>
                    <a:pt x="25" y="26"/>
                    <a:pt x="25" y="26"/>
                    <a:pt x="25" y="26"/>
                  </a:cubicBezTo>
                  <a:cubicBezTo>
                    <a:pt x="29" y="24"/>
                    <a:pt x="32" y="19"/>
                    <a:pt x="32" y="14"/>
                  </a:cubicBezTo>
                  <a:cubicBezTo>
                    <a:pt x="32" y="6"/>
                    <a:pt x="27" y="0"/>
                    <a:pt x="20" y="0"/>
                  </a:cubicBezTo>
                  <a:cubicBezTo>
                    <a:pt x="14" y="0"/>
                    <a:pt x="8" y="6"/>
                    <a:pt x="8" y="14"/>
                  </a:cubicBezTo>
                  <a:cubicBezTo>
                    <a:pt x="8" y="19"/>
                    <a:pt x="11" y="24"/>
                    <a:pt x="15" y="26"/>
                  </a:cubicBezTo>
                  <a:cubicBezTo>
                    <a:pt x="12" y="26"/>
                    <a:pt x="12" y="26"/>
                    <a:pt x="12" y="26"/>
                  </a:cubicBezTo>
                  <a:cubicBezTo>
                    <a:pt x="11" y="26"/>
                    <a:pt x="10" y="26"/>
                    <a:pt x="9" y="27"/>
                  </a:cubicBezTo>
                  <a:cubicBezTo>
                    <a:pt x="4" y="28"/>
                    <a:pt x="0" y="33"/>
                    <a:pt x="0" y="38"/>
                  </a:cubicBezTo>
                  <a:cubicBezTo>
                    <a:pt x="0" y="46"/>
                    <a:pt x="0" y="46"/>
                    <a:pt x="0" y="46"/>
                  </a:cubicBezTo>
                  <a:cubicBezTo>
                    <a:pt x="40" y="46"/>
                    <a:pt x="40" y="46"/>
                    <a:pt x="40" y="46"/>
                  </a:cubicBezTo>
                  <a:cubicBezTo>
                    <a:pt x="40" y="38"/>
                    <a:pt x="40" y="38"/>
                    <a:pt x="40" y="38"/>
                  </a:cubicBezTo>
                  <a:cubicBezTo>
                    <a:pt x="40" y="33"/>
                    <a:pt x="36" y="28"/>
                    <a:pt x="31"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grpSp>
      <p:sp>
        <p:nvSpPr>
          <p:cNvPr id="28" name="ZoneTexte 1034">
            <a:extLst>
              <a:ext uri="{FF2B5EF4-FFF2-40B4-BE49-F238E27FC236}">
                <a16:creationId xmlns:a16="http://schemas.microsoft.com/office/drawing/2014/main" id="{5132A318-B22A-4F36-9405-A99D72FA81A6}"/>
              </a:ext>
            </a:extLst>
          </p:cNvPr>
          <p:cNvSpPr txBox="1"/>
          <p:nvPr/>
        </p:nvSpPr>
        <p:spPr>
          <a:xfrm>
            <a:off x="2885157" y="5416810"/>
            <a:ext cx="1037244" cy="230832"/>
          </a:xfrm>
          <a:prstGeom prst="rect">
            <a:avLst/>
          </a:prstGeom>
          <a:solidFill>
            <a:schemeClr val="bg1"/>
          </a:solidFill>
        </p:spPr>
        <p:txBody>
          <a:bodyPr wrap="square" rtlCol="0">
            <a:spAutoFit/>
          </a:bodyPr>
          <a:lstStyle/>
          <a:p>
            <a:pPr algn="ctr"/>
            <a:r>
              <a:rPr lang="en-US" sz="900" dirty="0">
                <a:solidFill>
                  <a:schemeClr val="accent5"/>
                </a:solidFill>
              </a:rPr>
              <a:t>Professionals</a:t>
            </a:r>
          </a:p>
        </p:txBody>
      </p:sp>
      <p:sp>
        <p:nvSpPr>
          <p:cNvPr id="29" name="Rectangle 28">
            <a:extLst>
              <a:ext uri="{FF2B5EF4-FFF2-40B4-BE49-F238E27FC236}">
                <a16:creationId xmlns:a16="http://schemas.microsoft.com/office/drawing/2014/main" id="{A6A3E1CF-720D-4C9A-BD7F-8C50E0341DDB}"/>
              </a:ext>
            </a:extLst>
          </p:cNvPr>
          <p:cNvSpPr/>
          <p:nvPr/>
        </p:nvSpPr>
        <p:spPr>
          <a:xfrm>
            <a:off x="816335" y="2903770"/>
            <a:ext cx="5527315" cy="2135527"/>
          </a:xfrm>
          <a:prstGeom prst="rect">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900" dirty="0">
                <a:solidFill>
                  <a:schemeClr val="tx1"/>
                </a:solidFill>
              </a:rPr>
              <a:t>Post loss stakeholders</a:t>
            </a:r>
          </a:p>
        </p:txBody>
      </p:sp>
      <p:sp>
        <p:nvSpPr>
          <p:cNvPr id="30" name="Rectangle 29">
            <a:extLst>
              <a:ext uri="{FF2B5EF4-FFF2-40B4-BE49-F238E27FC236}">
                <a16:creationId xmlns:a16="http://schemas.microsoft.com/office/drawing/2014/main" id="{0E7628E6-82F2-4F4F-ACCC-E9F81D4D2637}"/>
              </a:ext>
            </a:extLst>
          </p:cNvPr>
          <p:cNvSpPr/>
          <p:nvPr/>
        </p:nvSpPr>
        <p:spPr>
          <a:xfrm>
            <a:off x="2761507" y="3311277"/>
            <a:ext cx="3471836" cy="1668909"/>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900" dirty="0">
                <a:solidFill>
                  <a:schemeClr val="tx1"/>
                </a:solidFill>
              </a:rPr>
              <a:t>REN providers</a:t>
            </a:r>
          </a:p>
        </p:txBody>
      </p:sp>
      <p:pic>
        <p:nvPicPr>
          <p:cNvPr id="31" name="Graphique 1028">
            <a:extLst>
              <a:ext uri="{FF2B5EF4-FFF2-40B4-BE49-F238E27FC236}">
                <a16:creationId xmlns:a16="http://schemas.microsoft.com/office/drawing/2014/main" id="{2058DAC6-1247-404D-8FA9-F2C6D2B1BA72}"/>
              </a:ext>
            </a:extLst>
          </p:cNvPr>
          <p:cNvPicPr>
            <a:picLocks noChangeAspect="1"/>
          </p:cNvPicPr>
          <p:nvPr/>
        </p:nvPicPr>
        <p:blipFill rotWithShape="1">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b="16230"/>
          <a:stretch/>
        </p:blipFill>
        <p:spPr>
          <a:xfrm>
            <a:off x="3783300" y="3343948"/>
            <a:ext cx="183343" cy="191981"/>
          </a:xfrm>
          <a:prstGeom prst="rect">
            <a:avLst/>
          </a:prstGeom>
        </p:spPr>
      </p:pic>
      <p:sp>
        <p:nvSpPr>
          <p:cNvPr id="32" name="Rectangle 31">
            <a:extLst>
              <a:ext uri="{FF2B5EF4-FFF2-40B4-BE49-F238E27FC236}">
                <a16:creationId xmlns:a16="http://schemas.microsoft.com/office/drawing/2014/main" id="{372AE45B-A900-460B-8494-80A452387A0C}"/>
              </a:ext>
            </a:extLst>
          </p:cNvPr>
          <p:cNvSpPr/>
          <p:nvPr/>
        </p:nvSpPr>
        <p:spPr>
          <a:xfrm>
            <a:off x="1013345" y="3306734"/>
            <a:ext cx="1113569" cy="166890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900" dirty="0">
                <a:solidFill>
                  <a:schemeClr val="tx1"/>
                </a:solidFill>
              </a:rPr>
              <a:t>Expertise companies</a:t>
            </a:r>
          </a:p>
        </p:txBody>
      </p:sp>
      <p:pic>
        <p:nvPicPr>
          <p:cNvPr id="33" name="Picture 2" descr="Gestion de sinistres : Sedgwick nomme un PDG en France">
            <a:extLst>
              <a:ext uri="{FF2B5EF4-FFF2-40B4-BE49-F238E27FC236}">
                <a16:creationId xmlns:a16="http://schemas.microsoft.com/office/drawing/2014/main" id="{4FEDF293-1175-4BEF-92D3-444449888838}"/>
              </a:ext>
            </a:extLst>
          </p:cNvPr>
          <p:cNvPicPr>
            <a:picLocks noChangeAspect="1" noChangeArrowheads="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138722" y="4337696"/>
            <a:ext cx="791888" cy="441925"/>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4" descr="Expertise : Texa renforce son partenariat avec Crawford">
            <a:extLst>
              <a:ext uri="{FF2B5EF4-FFF2-40B4-BE49-F238E27FC236}">
                <a16:creationId xmlns:a16="http://schemas.microsoft.com/office/drawing/2014/main" id="{CAB834BC-E444-4871-A854-66E726EB935C}"/>
              </a:ext>
            </a:extLst>
          </p:cNvPr>
          <p:cNvPicPr>
            <a:picLocks noChangeAspect="1" noChangeArrowheads="1"/>
          </p:cNvPicPr>
          <p:nvPr/>
        </p:nvPicPr>
        <p:blipFill>
          <a:blip r:embed="rId10"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306633" y="4000206"/>
            <a:ext cx="522046" cy="281938"/>
          </a:xfrm>
          <a:prstGeom prst="rect">
            <a:avLst/>
          </a:prstGeom>
          <a:noFill/>
          <a:extLst>
            <a:ext uri="{909E8E84-426E-40DD-AFC4-6F175D3DCCD1}">
              <a14:hiddenFill xmlns:a14="http://schemas.microsoft.com/office/drawing/2010/main">
                <a:solidFill>
                  <a:srgbClr val="FFFFFF"/>
                </a:solidFill>
              </a14:hiddenFill>
            </a:ext>
          </a:extLst>
        </p:spPr>
      </p:pic>
      <p:sp>
        <p:nvSpPr>
          <p:cNvPr id="35" name="Rectangle 34">
            <a:extLst>
              <a:ext uri="{FF2B5EF4-FFF2-40B4-BE49-F238E27FC236}">
                <a16:creationId xmlns:a16="http://schemas.microsoft.com/office/drawing/2014/main" id="{2632F02D-3B5C-472B-898A-E24B4D548E15}"/>
              </a:ext>
            </a:extLst>
          </p:cNvPr>
          <p:cNvSpPr/>
          <p:nvPr/>
        </p:nvSpPr>
        <p:spPr>
          <a:xfrm>
            <a:off x="3162702" y="3595946"/>
            <a:ext cx="1345078" cy="679528"/>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900" dirty="0">
                <a:solidFill>
                  <a:schemeClr val="tx1"/>
                </a:solidFill>
              </a:rPr>
              <a:t>Integrated model</a:t>
            </a:r>
          </a:p>
        </p:txBody>
      </p:sp>
      <p:sp>
        <p:nvSpPr>
          <p:cNvPr id="37" name="Rectangle 36">
            <a:extLst>
              <a:ext uri="{FF2B5EF4-FFF2-40B4-BE49-F238E27FC236}">
                <a16:creationId xmlns:a16="http://schemas.microsoft.com/office/drawing/2014/main" id="{78536066-311C-4011-B0A3-1470929016BB}"/>
              </a:ext>
            </a:extLst>
          </p:cNvPr>
          <p:cNvSpPr/>
          <p:nvPr/>
        </p:nvSpPr>
        <p:spPr>
          <a:xfrm>
            <a:off x="4642127" y="3595946"/>
            <a:ext cx="1160995" cy="679528"/>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900" dirty="0">
                <a:solidFill>
                  <a:schemeClr val="tx1"/>
                </a:solidFill>
              </a:rPr>
              <a:t>Non-integrated model</a:t>
            </a:r>
          </a:p>
        </p:txBody>
      </p:sp>
      <p:sp>
        <p:nvSpPr>
          <p:cNvPr id="38" name="ZoneTexte 89">
            <a:extLst>
              <a:ext uri="{FF2B5EF4-FFF2-40B4-BE49-F238E27FC236}">
                <a16:creationId xmlns:a16="http://schemas.microsoft.com/office/drawing/2014/main" id="{F5422B6B-E913-4A42-BE1F-CB551CBE99DE}"/>
              </a:ext>
            </a:extLst>
          </p:cNvPr>
          <p:cNvSpPr txBox="1"/>
          <p:nvPr/>
        </p:nvSpPr>
        <p:spPr>
          <a:xfrm>
            <a:off x="5327619" y="4040990"/>
            <a:ext cx="406721" cy="253916"/>
          </a:xfrm>
          <a:prstGeom prst="rect">
            <a:avLst/>
          </a:prstGeom>
          <a:noFill/>
        </p:spPr>
        <p:txBody>
          <a:bodyPr wrap="square" rtlCol="0">
            <a:spAutoFit/>
          </a:bodyPr>
          <a:lstStyle/>
          <a:p>
            <a:pPr algn="l"/>
            <a:r>
              <a:rPr lang="en-US" sz="1000" dirty="0"/>
              <a:t>…</a:t>
            </a:r>
          </a:p>
        </p:txBody>
      </p:sp>
      <p:pic>
        <p:nvPicPr>
          <p:cNvPr id="39" name="Image 243">
            <a:extLst>
              <a:ext uri="{FF2B5EF4-FFF2-40B4-BE49-F238E27FC236}">
                <a16:creationId xmlns:a16="http://schemas.microsoft.com/office/drawing/2014/main" id="{4AE30331-8449-44EE-B21F-71EB0D920923}"/>
              </a:ext>
            </a:extLst>
          </p:cNvPr>
          <p:cNvPicPr>
            <a:picLocks noChangeAspect="1"/>
          </p:cNvPicPr>
          <p:nvPr/>
        </p:nvPicPr>
        <p:blipFill>
          <a:blip r:embed="rId11">
            <a:clrChange>
              <a:clrFrom>
                <a:srgbClr val="F5F5F5"/>
              </a:clrFrom>
              <a:clrTo>
                <a:srgbClr val="F5F5F5">
                  <a:alpha val="0"/>
                </a:srgbClr>
              </a:clrTo>
            </a:clrChange>
          </a:blip>
          <a:stretch>
            <a:fillRect/>
          </a:stretch>
        </p:blipFill>
        <p:spPr>
          <a:xfrm>
            <a:off x="4733012" y="3973226"/>
            <a:ext cx="325956" cy="159782"/>
          </a:xfrm>
          <a:prstGeom prst="rect">
            <a:avLst/>
          </a:prstGeom>
        </p:spPr>
      </p:pic>
      <p:sp>
        <p:nvSpPr>
          <p:cNvPr id="43" name="ZoneTexte 95">
            <a:extLst>
              <a:ext uri="{FF2B5EF4-FFF2-40B4-BE49-F238E27FC236}">
                <a16:creationId xmlns:a16="http://schemas.microsoft.com/office/drawing/2014/main" id="{FE6CE972-C96F-452A-B9C9-3811D3474DE1}"/>
              </a:ext>
            </a:extLst>
          </p:cNvPr>
          <p:cNvSpPr txBox="1"/>
          <p:nvPr/>
        </p:nvSpPr>
        <p:spPr>
          <a:xfrm>
            <a:off x="1844242" y="4700321"/>
            <a:ext cx="128384" cy="153888"/>
          </a:xfrm>
          <a:prstGeom prst="rect">
            <a:avLst/>
          </a:prstGeom>
          <a:noFill/>
        </p:spPr>
        <p:txBody>
          <a:bodyPr wrap="square" lIns="0" tIns="0" rIns="0" bIns="0" rtlCol="0">
            <a:spAutoFit/>
          </a:bodyPr>
          <a:lstStyle/>
          <a:p>
            <a:pPr algn="l"/>
            <a:r>
              <a:rPr lang="en-US" sz="1000" dirty="0"/>
              <a:t>…</a:t>
            </a:r>
          </a:p>
        </p:txBody>
      </p:sp>
      <p:sp>
        <p:nvSpPr>
          <p:cNvPr id="44" name="ZoneTexte 95">
            <a:extLst>
              <a:ext uri="{FF2B5EF4-FFF2-40B4-BE49-F238E27FC236}">
                <a16:creationId xmlns:a16="http://schemas.microsoft.com/office/drawing/2014/main" id="{200F0176-D12F-460A-A395-7B5AB6EFEEB8}"/>
              </a:ext>
            </a:extLst>
          </p:cNvPr>
          <p:cNvSpPr txBox="1"/>
          <p:nvPr/>
        </p:nvSpPr>
        <p:spPr>
          <a:xfrm>
            <a:off x="4307780" y="4101499"/>
            <a:ext cx="128384" cy="153888"/>
          </a:xfrm>
          <a:prstGeom prst="rect">
            <a:avLst/>
          </a:prstGeom>
          <a:noFill/>
        </p:spPr>
        <p:txBody>
          <a:bodyPr wrap="square" lIns="0" tIns="0" rIns="0" bIns="0" rtlCol="0">
            <a:spAutoFit/>
          </a:bodyPr>
          <a:lstStyle/>
          <a:p>
            <a:pPr algn="l"/>
            <a:r>
              <a:rPr lang="en-US" sz="1000" dirty="0"/>
              <a:t>…</a:t>
            </a:r>
          </a:p>
        </p:txBody>
      </p:sp>
      <p:pic>
        <p:nvPicPr>
          <p:cNvPr id="49" name="Graphique 105">
            <a:extLst>
              <a:ext uri="{FF2B5EF4-FFF2-40B4-BE49-F238E27FC236}">
                <a16:creationId xmlns:a16="http://schemas.microsoft.com/office/drawing/2014/main" id="{C4F97145-0D74-4D82-BE38-0DAA51B3C63A}"/>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569436" y="2200937"/>
            <a:ext cx="175585" cy="255450"/>
          </a:xfrm>
          <a:prstGeom prst="rect">
            <a:avLst/>
          </a:prstGeom>
        </p:spPr>
      </p:pic>
      <p:pic>
        <p:nvPicPr>
          <p:cNvPr id="50" name="Picture 8" descr="Image result for allianz logo">
            <a:extLst>
              <a:ext uri="{FF2B5EF4-FFF2-40B4-BE49-F238E27FC236}">
                <a16:creationId xmlns:a16="http://schemas.microsoft.com/office/drawing/2014/main" id="{63F5F231-75FB-4D48-B1A9-B010A72E290F}"/>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3662593" y="2203255"/>
            <a:ext cx="760505" cy="216744"/>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4" descr="Image result for covea">
            <a:extLst>
              <a:ext uri="{FF2B5EF4-FFF2-40B4-BE49-F238E27FC236}">
                <a16:creationId xmlns:a16="http://schemas.microsoft.com/office/drawing/2014/main" id="{004AF920-9D85-42C2-AA80-64E438C99080}"/>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4982630" y="2191568"/>
            <a:ext cx="253862" cy="253862"/>
          </a:xfrm>
          <a:prstGeom prst="rect">
            <a:avLst/>
          </a:prstGeom>
          <a:noFill/>
          <a:extLst>
            <a:ext uri="{909E8E84-426E-40DD-AFC4-6F175D3DCCD1}">
              <a14:hiddenFill xmlns:a14="http://schemas.microsoft.com/office/drawing/2010/main">
                <a:solidFill>
                  <a:srgbClr val="FFFFFF"/>
                </a:solidFill>
              </a14:hiddenFill>
            </a:ext>
          </a:extLst>
        </p:spPr>
      </p:pic>
      <p:sp>
        <p:nvSpPr>
          <p:cNvPr id="52" name="ZoneTexte 95">
            <a:extLst>
              <a:ext uri="{FF2B5EF4-FFF2-40B4-BE49-F238E27FC236}">
                <a16:creationId xmlns:a16="http://schemas.microsoft.com/office/drawing/2014/main" id="{EC70FE7A-A694-4850-8F53-4FDEA21664B5}"/>
              </a:ext>
            </a:extLst>
          </p:cNvPr>
          <p:cNvSpPr txBox="1"/>
          <p:nvPr/>
        </p:nvSpPr>
        <p:spPr>
          <a:xfrm>
            <a:off x="5796024" y="2349145"/>
            <a:ext cx="128384" cy="153888"/>
          </a:xfrm>
          <a:prstGeom prst="rect">
            <a:avLst/>
          </a:prstGeom>
          <a:noFill/>
        </p:spPr>
        <p:txBody>
          <a:bodyPr wrap="square" lIns="0" tIns="0" rIns="0" bIns="0" rtlCol="0">
            <a:spAutoFit/>
          </a:bodyPr>
          <a:lstStyle/>
          <a:p>
            <a:pPr algn="l"/>
            <a:r>
              <a:rPr lang="en-US" sz="1000" dirty="0"/>
              <a:t>…</a:t>
            </a:r>
          </a:p>
        </p:txBody>
      </p:sp>
      <p:sp>
        <p:nvSpPr>
          <p:cNvPr id="53" name="Rectangle 52">
            <a:extLst>
              <a:ext uri="{FF2B5EF4-FFF2-40B4-BE49-F238E27FC236}">
                <a16:creationId xmlns:a16="http://schemas.microsoft.com/office/drawing/2014/main" id="{AC0356E8-225D-4F4D-9A4F-CF0C676DF73E}"/>
              </a:ext>
            </a:extLst>
          </p:cNvPr>
          <p:cNvSpPr/>
          <p:nvPr/>
        </p:nvSpPr>
        <p:spPr>
          <a:xfrm>
            <a:off x="1690365" y="2289808"/>
            <a:ext cx="417955" cy="21909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Arial" panose="020B0604020202020204" pitchFamily="34" charset="0"/>
              <a:buChar char="•"/>
            </a:pPr>
            <a:endParaRPr lang="en-US" sz="900" dirty="0">
              <a:solidFill>
                <a:schemeClr val="tx1"/>
              </a:solidFill>
            </a:endParaRPr>
          </a:p>
        </p:txBody>
      </p:sp>
      <p:pic>
        <p:nvPicPr>
          <p:cNvPr id="55" name="Picture 6" descr="Image result for axa">
            <a:extLst>
              <a:ext uri="{FF2B5EF4-FFF2-40B4-BE49-F238E27FC236}">
                <a16:creationId xmlns:a16="http://schemas.microsoft.com/office/drawing/2014/main" id="{0865027F-C3DC-4FCD-933A-7DA16B15E1F8}"/>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2834940" y="2178731"/>
            <a:ext cx="268121" cy="268121"/>
          </a:xfrm>
          <a:prstGeom prst="rect">
            <a:avLst/>
          </a:prstGeom>
          <a:noFill/>
          <a:extLst>
            <a:ext uri="{909E8E84-426E-40DD-AFC4-6F175D3DCCD1}">
              <a14:hiddenFill xmlns:a14="http://schemas.microsoft.com/office/drawing/2010/main">
                <a:solidFill>
                  <a:srgbClr val="FFFFFF"/>
                </a:solidFill>
              </a14:hiddenFill>
            </a:ext>
          </a:extLst>
        </p:spPr>
      </p:pic>
      <p:pic>
        <p:nvPicPr>
          <p:cNvPr id="56" name="Image 13">
            <a:extLst>
              <a:ext uri="{FF2B5EF4-FFF2-40B4-BE49-F238E27FC236}">
                <a16:creationId xmlns:a16="http://schemas.microsoft.com/office/drawing/2014/main" id="{6DC0D720-FE9F-4833-93CF-B4C61696F96B}"/>
              </a:ext>
            </a:extLst>
          </p:cNvPr>
          <p:cNvPicPr>
            <a:picLocks noChangeAspect="1"/>
          </p:cNvPicPr>
          <p:nvPr/>
        </p:nvPicPr>
        <p:blipFill rotWithShape="1">
          <a:blip r:embed="rId17">
            <a:clrChange>
              <a:clrFrom>
                <a:srgbClr val="FFFFFF"/>
              </a:clrFrom>
              <a:clrTo>
                <a:srgbClr val="FFFFFF">
                  <a:alpha val="0"/>
                </a:srgbClr>
              </a:clrTo>
            </a:clrChange>
          </a:blip>
          <a:srcRect t="34767" b="36897"/>
          <a:stretch/>
        </p:blipFill>
        <p:spPr>
          <a:xfrm>
            <a:off x="3501589" y="4002592"/>
            <a:ext cx="840392" cy="238134"/>
          </a:xfrm>
          <a:prstGeom prst="rect">
            <a:avLst/>
          </a:prstGeom>
        </p:spPr>
      </p:pic>
      <p:pic>
        <p:nvPicPr>
          <p:cNvPr id="57" name="Image 22" descr="Une image contenant texte, signe, rouge, clipart&#10;&#10;Description générée automatiquement">
            <a:extLst>
              <a:ext uri="{FF2B5EF4-FFF2-40B4-BE49-F238E27FC236}">
                <a16:creationId xmlns:a16="http://schemas.microsoft.com/office/drawing/2014/main" id="{6220EE3C-33A7-418E-8133-AE9BB6587F20}"/>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3963773" y="3832222"/>
            <a:ext cx="346032" cy="138128"/>
          </a:xfrm>
          <a:prstGeom prst="rect">
            <a:avLst/>
          </a:prstGeom>
        </p:spPr>
      </p:pic>
      <p:pic>
        <p:nvPicPr>
          <p:cNvPr id="58" name="Image 24">
            <a:extLst>
              <a:ext uri="{FF2B5EF4-FFF2-40B4-BE49-F238E27FC236}">
                <a16:creationId xmlns:a16="http://schemas.microsoft.com/office/drawing/2014/main" id="{F51694E1-84F3-406F-9148-0E967AAD92BC}"/>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5242269" y="3949406"/>
            <a:ext cx="426506" cy="207422"/>
          </a:xfrm>
          <a:prstGeom prst="rect">
            <a:avLst/>
          </a:prstGeom>
        </p:spPr>
      </p:pic>
      <p:sp>
        <p:nvSpPr>
          <p:cNvPr id="64" name="Speech Bubble: Rectangle 63">
            <a:extLst>
              <a:ext uri="{FF2B5EF4-FFF2-40B4-BE49-F238E27FC236}">
                <a16:creationId xmlns:a16="http://schemas.microsoft.com/office/drawing/2014/main" id="{24E63172-5657-470E-BCC7-1C550822C97F}"/>
              </a:ext>
            </a:extLst>
          </p:cNvPr>
          <p:cNvSpPr/>
          <p:nvPr/>
        </p:nvSpPr>
        <p:spPr>
          <a:xfrm>
            <a:off x="6742020" y="4741279"/>
            <a:ext cx="2570528" cy="1193836"/>
          </a:xfrm>
          <a:prstGeom prst="wedgeRectCallout">
            <a:avLst>
              <a:gd name="adj1" fmla="val -79365"/>
              <a:gd name="adj2" fmla="val -13699"/>
            </a:avLst>
          </a:prstGeom>
          <a:solidFill>
            <a:schemeClr val="accent5">
              <a:lumMod val="20000"/>
              <a:lumOff val="80000"/>
            </a:schemeClr>
          </a:solidFill>
          <a:ln w="12700">
            <a:noFill/>
          </a:ln>
          <a:effectLst>
            <a:outerShdw blurRad="50800" dist="38100" dir="2700000" algn="tl" rotWithShape="0">
              <a:schemeClr val="bg1">
                <a:lumMod val="6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a:solidFill>
                  <a:schemeClr val="tx1"/>
                </a:solidFill>
              </a:rPr>
              <a:t>Digital tools represent a </a:t>
            </a:r>
            <a:r>
              <a:rPr lang="en-US" sz="1000" dirty="0">
                <a:solidFill>
                  <a:schemeClr val="accent5">
                    <a:lumMod val="75000"/>
                  </a:schemeClr>
                </a:solidFill>
              </a:rPr>
              <a:t>strong lever of differentiation for Hestia and its peers </a:t>
            </a:r>
            <a:r>
              <a:rPr lang="en-US" sz="1000" dirty="0">
                <a:solidFill>
                  <a:schemeClr val="tx1"/>
                </a:solidFill>
              </a:rPr>
              <a:t>in their relationship with insurers, beneficiaries and the professionals employed or external for a </a:t>
            </a:r>
            <a:r>
              <a:rPr lang="en-US" sz="1000" dirty="0">
                <a:solidFill>
                  <a:schemeClr val="accent5">
                    <a:lumMod val="75000"/>
                  </a:schemeClr>
                </a:solidFill>
              </a:rPr>
              <a:t>global enhanced experience</a:t>
            </a:r>
          </a:p>
        </p:txBody>
      </p:sp>
      <p:sp>
        <p:nvSpPr>
          <p:cNvPr id="102" name="Speech Bubble: Rectangle 101">
            <a:extLst>
              <a:ext uri="{FF2B5EF4-FFF2-40B4-BE49-F238E27FC236}">
                <a16:creationId xmlns:a16="http://schemas.microsoft.com/office/drawing/2014/main" id="{A2834B24-514E-43C3-B8D2-8BF2673C78D1}"/>
              </a:ext>
            </a:extLst>
          </p:cNvPr>
          <p:cNvSpPr/>
          <p:nvPr/>
        </p:nvSpPr>
        <p:spPr>
          <a:xfrm>
            <a:off x="6742020" y="1434448"/>
            <a:ext cx="2570528" cy="1193836"/>
          </a:xfrm>
          <a:prstGeom prst="wedgeRectCallout">
            <a:avLst>
              <a:gd name="adj1" fmla="val -78365"/>
              <a:gd name="adj2" fmla="val -31479"/>
            </a:avLst>
          </a:prstGeom>
          <a:solidFill>
            <a:schemeClr val="accent5">
              <a:lumMod val="20000"/>
              <a:lumOff val="80000"/>
            </a:schemeClr>
          </a:solidFill>
          <a:ln w="12700">
            <a:noFill/>
          </a:ln>
          <a:effectLst>
            <a:outerShdw blurRad="50800" dist="38100" dir="2700000" algn="tl" rotWithShape="0">
              <a:schemeClr val="bg1">
                <a:lumMod val="6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a:solidFill>
                  <a:schemeClr val="tx1"/>
                </a:solidFill>
              </a:rPr>
              <a:t>Beneficiaries require a </a:t>
            </a:r>
            <a:r>
              <a:rPr lang="en-US" sz="1000" dirty="0">
                <a:solidFill>
                  <a:schemeClr val="accent5">
                    <a:lumMod val="75000"/>
                  </a:schemeClr>
                </a:solidFill>
              </a:rPr>
              <a:t>digitalized process</a:t>
            </a:r>
            <a:r>
              <a:rPr lang="en-US" sz="1000" dirty="0">
                <a:solidFill>
                  <a:schemeClr val="tx1"/>
                </a:solidFill>
              </a:rPr>
              <a:t> to handle their claim and the possibility to </a:t>
            </a:r>
            <a:r>
              <a:rPr lang="en-US" sz="1000" dirty="0">
                <a:solidFill>
                  <a:schemeClr val="accent5">
                    <a:lumMod val="75000"/>
                  </a:schemeClr>
                </a:solidFill>
              </a:rPr>
              <a:t>follow-up the claim settlement process</a:t>
            </a:r>
            <a:r>
              <a:rPr lang="en-US" sz="1000" dirty="0">
                <a:solidFill>
                  <a:schemeClr val="tx1"/>
                </a:solidFill>
              </a:rPr>
              <a:t>, reinforcing the need for </a:t>
            </a:r>
            <a:r>
              <a:rPr lang="en-US" sz="1000" dirty="0">
                <a:solidFill>
                  <a:schemeClr val="accent5">
                    <a:lumMod val="75000"/>
                  </a:schemeClr>
                </a:solidFill>
              </a:rPr>
              <a:t>REN providers to develop digital tools </a:t>
            </a:r>
          </a:p>
        </p:txBody>
      </p:sp>
      <p:sp>
        <p:nvSpPr>
          <p:cNvPr id="61" name="ZoneTexte 60">
            <a:extLst>
              <a:ext uri="{FF2B5EF4-FFF2-40B4-BE49-F238E27FC236}">
                <a16:creationId xmlns:a16="http://schemas.microsoft.com/office/drawing/2014/main" id="{07F35A51-7B62-4B76-9D30-07EE2C092125}"/>
              </a:ext>
            </a:extLst>
          </p:cNvPr>
          <p:cNvSpPr txBox="1"/>
          <p:nvPr/>
        </p:nvSpPr>
        <p:spPr>
          <a:xfrm>
            <a:off x="5189828" y="6393455"/>
            <a:ext cx="3600000" cy="215444"/>
          </a:xfrm>
          <a:prstGeom prst="rect">
            <a:avLst/>
          </a:prstGeom>
          <a:noFill/>
        </p:spPr>
        <p:txBody>
          <a:bodyPr wrap="square">
            <a:spAutoFit/>
          </a:bodyPr>
          <a:lstStyle/>
          <a:p>
            <a:pPr marL="0" indent="0">
              <a:buNone/>
            </a:pPr>
            <a:r>
              <a:rPr lang="en-US" sz="800" i="1" dirty="0">
                <a:solidFill>
                  <a:schemeClr val="bg1"/>
                </a:solidFill>
              </a:rPr>
              <a:t>Sources: eleven research and analysis</a:t>
            </a:r>
          </a:p>
        </p:txBody>
      </p:sp>
      <p:sp>
        <p:nvSpPr>
          <p:cNvPr id="3" name="Flèche : double flèche horizontale 2">
            <a:extLst>
              <a:ext uri="{FF2B5EF4-FFF2-40B4-BE49-F238E27FC236}">
                <a16:creationId xmlns:a16="http://schemas.microsoft.com/office/drawing/2014/main" id="{4FAF7BC9-62CE-4C21-8936-6030B817531A}"/>
              </a:ext>
            </a:extLst>
          </p:cNvPr>
          <p:cNvSpPr/>
          <p:nvPr/>
        </p:nvSpPr>
        <p:spPr>
          <a:xfrm rot="5400000">
            <a:off x="3377976" y="2627475"/>
            <a:ext cx="296761" cy="175567"/>
          </a:xfrm>
          <a:prstGeom prst="leftRightArrow">
            <a:avLst/>
          </a:prstGeom>
          <a:solidFill>
            <a:schemeClr val="accent5">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Arial" panose="020B0604020202020204" pitchFamily="34" charset="0"/>
              <a:buChar char="•"/>
            </a:pPr>
            <a:endParaRPr lang="en-US" sz="1000" dirty="0">
              <a:solidFill>
                <a:schemeClr val="tx1"/>
              </a:solidFill>
            </a:endParaRPr>
          </a:p>
        </p:txBody>
      </p:sp>
      <p:sp>
        <p:nvSpPr>
          <p:cNvPr id="63" name="Flèche : double flèche horizontale 62">
            <a:extLst>
              <a:ext uri="{FF2B5EF4-FFF2-40B4-BE49-F238E27FC236}">
                <a16:creationId xmlns:a16="http://schemas.microsoft.com/office/drawing/2014/main" id="{78B151F9-8055-4877-8C39-D1FB2BC8D110}"/>
              </a:ext>
            </a:extLst>
          </p:cNvPr>
          <p:cNvSpPr/>
          <p:nvPr/>
        </p:nvSpPr>
        <p:spPr>
          <a:xfrm rot="5400000">
            <a:off x="3377976" y="5129216"/>
            <a:ext cx="296761" cy="175567"/>
          </a:xfrm>
          <a:prstGeom prst="leftRightArrow">
            <a:avLst/>
          </a:prstGeom>
          <a:solidFill>
            <a:schemeClr val="accent5">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Arial" panose="020B0604020202020204" pitchFamily="34" charset="0"/>
              <a:buChar char="•"/>
            </a:pPr>
            <a:endParaRPr lang="en-US" sz="1000" dirty="0">
              <a:solidFill>
                <a:schemeClr val="tx1"/>
              </a:solidFill>
            </a:endParaRPr>
          </a:p>
        </p:txBody>
      </p:sp>
      <p:sp>
        <p:nvSpPr>
          <p:cNvPr id="65" name="Flèche : double flèche horizontale 64">
            <a:extLst>
              <a:ext uri="{FF2B5EF4-FFF2-40B4-BE49-F238E27FC236}">
                <a16:creationId xmlns:a16="http://schemas.microsoft.com/office/drawing/2014/main" id="{C9948D29-691C-4040-9006-9DD667687950}"/>
              </a:ext>
            </a:extLst>
          </p:cNvPr>
          <p:cNvSpPr/>
          <p:nvPr/>
        </p:nvSpPr>
        <p:spPr>
          <a:xfrm rot="10800000">
            <a:off x="2317420" y="3852786"/>
            <a:ext cx="296761" cy="175567"/>
          </a:xfrm>
          <a:prstGeom prst="leftRightArrow">
            <a:avLst/>
          </a:prstGeom>
          <a:solidFill>
            <a:schemeClr val="accent5">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Arial" panose="020B0604020202020204" pitchFamily="34" charset="0"/>
              <a:buChar char="•"/>
            </a:pPr>
            <a:endParaRPr lang="en-US" sz="1000" dirty="0">
              <a:solidFill>
                <a:schemeClr val="tx1"/>
              </a:solidFill>
            </a:endParaRPr>
          </a:p>
        </p:txBody>
      </p:sp>
      <p:sp>
        <p:nvSpPr>
          <p:cNvPr id="67" name="Flèche : double flèche horizontale 66">
            <a:extLst>
              <a:ext uri="{FF2B5EF4-FFF2-40B4-BE49-F238E27FC236}">
                <a16:creationId xmlns:a16="http://schemas.microsoft.com/office/drawing/2014/main" id="{5CB5CAFD-CBF6-4B09-9206-7594602E4B1E}"/>
              </a:ext>
            </a:extLst>
          </p:cNvPr>
          <p:cNvSpPr/>
          <p:nvPr/>
        </p:nvSpPr>
        <p:spPr>
          <a:xfrm rot="5400000">
            <a:off x="3377976" y="1847456"/>
            <a:ext cx="296761" cy="175567"/>
          </a:xfrm>
          <a:prstGeom prst="leftRightArrow">
            <a:avLst/>
          </a:prstGeom>
          <a:solidFill>
            <a:schemeClr val="accent5">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Arial" panose="020B0604020202020204" pitchFamily="34" charset="0"/>
              <a:buChar char="•"/>
            </a:pPr>
            <a:endParaRPr lang="en-US" sz="1000" dirty="0">
              <a:solidFill>
                <a:schemeClr val="tx1"/>
              </a:solidFill>
            </a:endParaRPr>
          </a:p>
        </p:txBody>
      </p:sp>
      <p:sp>
        <p:nvSpPr>
          <p:cNvPr id="76" name="Speech Bubble: Rectangle 61">
            <a:extLst>
              <a:ext uri="{FF2B5EF4-FFF2-40B4-BE49-F238E27FC236}">
                <a16:creationId xmlns:a16="http://schemas.microsoft.com/office/drawing/2014/main" id="{5F4FFF79-371E-4E5E-99B3-677CD02E93F1}"/>
              </a:ext>
            </a:extLst>
          </p:cNvPr>
          <p:cNvSpPr/>
          <p:nvPr/>
        </p:nvSpPr>
        <p:spPr>
          <a:xfrm>
            <a:off x="6742020" y="2946828"/>
            <a:ext cx="2570528" cy="1475907"/>
          </a:xfrm>
          <a:prstGeom prst="wedgeRectCallout">
            <a:avLst>
              <a:gd name="adj1" fmla="val -76564"/>
              <a:gd name="adj2" fmla="val 25858"/>
            </a:avLst>
          </a:prstGeom>
          <a:solidFill>
            <a:schemeClr val="accent5">
              <a:lumMod val="20000"/>
              <a:lumOff val="80000"/>
            </a:schemeClr>
          </a:solidFill>
          <a:ln w="12700">
            <a:noFill/>
          </a:ln>
          <a:effectLst>
            <a:outerShdw blurRad="50800" dist="38100" dir="2700000" algn="tl" rotWithShape="0">
              <a:schemeClr val="bg1">
                <a:lumMod val="6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sz="1000" dirty="0">
                <a:solidFill>
                  <a:schemeClr val="tx1"/>
                </a:solidFill>
              </a:rPr>
              <a:t>Repair-in-kind market evolve in a complex ecosystem, with a significant number of stakeholders (beneficiaries, insurers, REN providers, professionals) where </a:t>
            </a:r>
            <a:r>
              <a:rPr lang="en-US" sz="1000" dirty="0">
                <a:solidFill>
                  <a:schemeClr val="accent5">
                    <a:lumMod val="75000"/>
                  </a:schemeClr>
                </a:solidFill>
              </a:rPr>
              <a:t>digital appears as an opportunity to deliver premium services</a:t>
            </a:r>
            <a:endParaRPr lang="en-US" sz="1000" dirty="0">
              <a:solidFill>
                <a:schemeClr val="accent5">
                  <a:lumMod val="75000"/>
                </a:schemeClr>
              </a:solidFill>
              <a:highlight>
                <a:srgbClr val="FFFF00"/>
              </a:highlight>
            </a:endParaRPr>
          </a:p>
        </p:txBody>
      </p:sp>
      <p:sp>
        <p:nvSpPr>
          <p:cNvPr id="77" name="Rectangle 76">
            <a:extLst>
              <a:ext uri="{FF2B5EF4-FFF2-40B4-BE49-F238E27FC236}">
                <a16:creationId xmlns:a16="http://schemas.microsoft.com/office/drawing/2014/main" id="{0F6E568C-FF1A-45D1-9296-A25B68BC83AD}"/>
              </a:ext>
            </a:extLst>
          </p:cNvPr>
          <p:cNvSpPr/>
          <p:nvPr/>
        </p:nvSpPr>
        <p:spPr>
          <a:xfrm>
            <a:off x="3238569" y="3790749"/>
            <a:ext cx="579781" cy="2198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rPr>
              <a:t>Hestia</a:t>
            </a:r>
          </a:p>
        </p:txBody>
      </p:sp>
      <p:sp>
        <p:nvSpPr>
          <p:cNvPr id="78" name="ZoneTexte 99">
            <a:extLst>
              <a:ext uri="{FF2B5EF4-FFF2-40B4-BE49-F238E27FC236}">
                <a16:creationId xmlns:a16="http://schemas.microsoft.com/office/drawing/2014/main" id="{427C8590-C704-4B01-A689-71A872DD9101}"/>
              </a:ext>
            </a:extLst>
          </p:cNvPr>
          <p:cNvSpPr txBox="1"/>
          <p:nvPr/>
        </p:nvSpPr>
        <p:spPr>
          <a:xfrm>
            <a:off x="2832434" y="4326904"/>
            <a:ext cx="3311189" cy="538609"/>
          </a:xfrm>
          <a:prstGeom prst="rect">
            <a:avLst/>
          </a:prstGeom>
          <a:noFill/>
        </p:spPr>
        <p:txBody>
          <a:bodyPr wrap="square" lIns="144000" rIns="144000" bIns="0" anchor="ctr">
            <a:spAutoFit/>
          </a:bodyPr>
          <a:lstStyle>
            <a:defPPr>
              <a:defRPr lang="fr-FR"/>
            </a:defPPr>
            <a:lvl1pPr algn="ctr">
              <a:defRPr sz="1100" b="1">
                <a:solidFill>
                  <a:srgbClr val="009DB0"/>
                </a:solidFill>
                <a:latin typeface="+mj-lt"/>
              </a:defRPr>
            </a:lvl1pPr>
          </a:lstStyle>
          <a:p>
            <a:pPr marL="0" marR="0" indent="0" algn="l" defTabSz="914400" rtl="0" eaLnBrk="1" fontAlgn="base" latinLnBrk="0" hangingPunct="1">
              <a:lnSpc>
                <a:spcPct val="100000"/>
              </a:lnSpc>
              <a:spcBef>
                <a:spcPts val="600"/>
              </a:spcBef>
              <a:spcAft>
                <a:spcPct val="0"/>
              </a:spcAft>
              <a:buClrTx/>
              <a:buSzTx/>
              <a:buFontTx/>
              <a:buNone/>
              <a:tabLst/>
            </a:pPr>
            <a:r>
              <a:rPr kumimoji="0" lang="en-US" sz="900" b="0" i="1" u="none" strike="noStrike" cap="none" normalizeH="0" baseline="0" dirty="0">
                <a:ln>
                  <a:noFill/>
                </a:ln>
                <a:solidFill>
                  <a:schemeClr val="tx1"/>
                </a:solidFill>
                <a:effectLst/>
                <a:latin typeface="+mj-lt"/>
              </a:rPr>
              <a:t>Market penetration: 17.5% (excl. natural disasters) with an estimated CAGR of 6% until 2025</a:t>
            </a:r>
          </a:p>
          <a:p>
            <a:pPr algn="l" fontAlgn="base">
              <a:spcBef>
                <a:spcPts val="600"/>
              </a:spcBef>
              <a:spcAft>
                <a:spcPct val="0"/>
              </a:spcAft>
            </a:pPr>
            <a:r>
              <a:rPr kumimoji="0" lang="en-US" sz="900" b="0" i="1" u="none" strike="noStrike" cap="none" normalizeH="0" baseline="0" dirty="0">
                <a:ln>
                  <a:noFill/>
                </a:ln>
                <a:solidFill>
                  <a:schemeClr val="tx1"/>
                </a:solidFill>
                <a:effectLst/>
                <a:latin typeface="+mj-lt"/>
              </a:rPr>
              <a:t>Coverage: 100% of approved providers  </a:t>
            </a:r>
          </a:p>
        </p:txBody>
      </p:sp>
      <p:sp>
        <p:nvSpPr>
          <p:cNvPr id="84" name="ZoneTexte 99">
            <a:extLst>
              <a:ext uri="{FF2B5EF4-FFF2-40B4-BE49-F238E27FC236}">
                <a16:creationId xmlns:a16="http://schemas.microsoft.com/office/drawing/2014/main" id="{2E352F39-712F-4BC9-ADA9-781EF77D1FBB}"/>
              </a:ext>
            </a:extLst>
          </p:cNvPr>
          <p:cNvSpPr txBox="1"/>
          <p:nvPr/>
        </p:nvSpPr>
        <p:spPr>
          <a:xfrm>
            <a:off x="8889682" y="462943"/>
            <a:ext cx="1016318" cy="415498"/>
          </a:xfrm>
          <a:prstGeom prst="rect">
            <a:avLst/>
          </a:prstGeom>
          <a:solidFill>
            <a:schemeClr val="bg1"/>
          </a:solidFill>
        </p:spPr>
        <p:txBody>
          <a:bodyPr wrap="square" lIns="144000" rIns="144000" bIns="0" anchor="ctr">
            <a:spAutoFit/>
          </a:bodyPr>
          <a:lstStyle>
            <a:defPPr>
              <a:defRPr lang="fr-FR"/>
            </a:defPPr>
            <a:lvl1pPr algn="ctr">
              <a:defRPr sz="1100" b="1">
                <a:solidFill>
                  <a:srgbClr val="009DB0"/>
                </a:solidFill>
                <a:latin typeface="+mj-lt"/>
              </a:defRPr>
            </a:lvl1p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800" i="1" u="none" strike="noStrike" cap="none" normalizeH="0" baseline="0" dirty="0">
                <a:ln>
                  <a:noFill/>
                </a:ln>
                <a:effectLst/>
                <a:latin typeface="+mj-lt"/>
              </a:rPr>
              <a:t>1. Digital projects’ assessment</a:t>
            </a:r>
          </a:p>
        </p:txBody>
      </p:sp>
      <p:sp>
        <p:nvSpPr>
          <p:cNvPr id="87" name="Arrow: Pentagon 13">
            <a:extLst>
              <a:ext uri="{FF2B5EF4-FFF2-40B4-BE49-F238E27FC236}">
                <a16:creationId xmlns:a16="http://schemas.microsoft.com/office/drawing/2014/main" id="{849ACC58-2FA5-43E2-8089-59CB8D7ED689}"/>
              </a:ext>
            </a:extLst>
          </p:cNvPr>
          <p:cNvSpPr/>
          <p:nvPr/>
        </p:nvSpPr>
        <p:spPr bwMode="auto">
          <a:xfrm>
            <a:off x="9134818" y="79914"/>
            <a:ext cx="558633" cy="119285"/>
          </a:xfrm>
          <a:prstGeom prst="homePlate">
            <a:avLst>
              <a:gd name="adj" fmla="val 15026"/>
            </a:avLst>
          </a:prstGeom>
          <a:solidFill>
            <a:srgbClr val="009DB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900" i="0" u="none" strike="noStrike" cap="none" normalizeH="0" baseline="0" dirty="0">
                <a:ln>
                  <a:noFill/>
                </a:ln>
                <a:solidFill>
                  <a:schemeClr val="bg1"/>
                </a:solidFill>
                <a:effectLst/>
                <a:latin typeface="+mj-lt"/>
              </a:rPr>
              <a:t>1</a:t>
            </a:r>
          </a:p>
        </p:txBody>
      </p:sp>
      <p:sp>
        <p:nvSpPr>
          <p:cNvPr id="89" name="Arrow: Pentagon 13">
            <a:extLst>
              <a:ext uri="{FF2B5EF4-FFF2-40B4-BE49-F238E27FC236}">
                <a16:creationId xmlns:a16="http://schemas.microsoft.com/office/drawing/2014/main" id="{1EC9526A-D5E0-463C-A078-93D5223027DB}"/>
              </a:ext>
            </a:extLst>
          </p:cNvPr>
          <p:cNvSpPr/>
          <p:nvPr/>
        </p:nvSpPr>
        <p:spPr bwMode="auto">
          <a:xfrm>
            <a:off x="9134818" y="208635"/>
            <a:ext cx="558633" cy="119285"/>
          </a:xfrm>
          <a:prstGeom prst="homePlate">
            <a:avLst>
              <a:gd name="adj" fmla="val 15026"/>
            </a:avLst>
          </a:prstGeom>
          <a:solidFill>
            <a:schemeClr val="bg1">
              <a:lumMod val="85000"/>
            </a:schemeClr>
          </a:solidFill>
          <a:ln w="9525" cap="flat" cmpd="sng" algn="ctr">
            <a:noFill/>
            <a:prstDash val="solid"/>
            <a:round/>
            <a:headEnd type="none" w="med" len="med"/>
            <a:tailEnd type="none" w="med" len="med"/>
          </a:ln>
          <a:effectLst/>
        </p:spPr>
        <p:txBody>
          <a:bodyPr vert="horz" wrap="square" lIns="324000" tIns="45720" rIns="91440" bIns="45720" numCol="1" rtlCol="0" anchor="ctr" anchorCtr="0" compatLnSpc="1">
            <a:prstTxWarp prst="textNoShape">
              <a:avLst/>
            </a:prstTxWarp>
          </a:bodyPr>
          <a:lstStyle/>
          <a:p>
            <a:pPr marL="315912" indent="-228600">
              <a:spcAft>
                <a:spcPts val="600"/>
              </a:spcAft>
              <a:buFont typeface="+mj-lt"/>
              <a:buAutoNum type="arabicPeriod"/>
            </a:pPr>
            <a:endParaRPr lang="en-US" sz="1000" dirty="0">
              <a:solidFill>
                <a:srgbClr val="009DB0"/>
              </a:solidFill>
              <a:latin typeface="+mj-lt"/>
              <a:cs typeface="Arial"/>
            </a:endParaRPr>
          </a:p>
        </p:txBody>
      </p:sp>
      <p:sp>
        <p:nvSpPr>
          <p:cNvPr id="91" name="Arrow: Pentagon 13">
            <a:extLst>
              <a:ext uri="{FF2B5EF4-FFF2-40B4-BE49-F238E27FC236}">
                <a16:creationId xmlns:a16="http://schemas.microsoft.com/office/drawing/2014/main" id="{9EB3F53F-B3B4-4889-B966-F7AD5A1A15C6}"/>
              </a:ext>
            </a:extLst>
          </p:cNvPr>
          <p:cNvSpPr/>
          <p:nvPr/>
        </p:nvSpPr>
        <p:spPr bwMode="auto">
          <a:xfrm>
            <a:off x="9134818" y="336315"/>
            <a:ext cx="558633" cy="119285"/>
          </a:xfrm>
          <a:prstGeom prst="homePlate">
            <a:avLst>
              <a:gd name="adj" fmla="val 15026"/>
            </a:avLst>
          </a:prstGeom>
          <a:solidFill>
            <a:schemeClr val="bg1">
              <a:lumMod val="85000"/>
            </a:schemeClr>
          </a:solidFill>
          <a:ln w="9525" cap="flat" cmpd="sng" algn="ctr">
            <a:noFill/>
            <a:prstDash val="solid"/>
            <a:round/>
            <a:headEnd type="none" w="med" len="med"/>
            <a:tailEnd type="none" w="med" len="med"/>
          </a:ln>
          <a:effectLst/>
        </p:spPr>
        <p:txBody>
          <a:bodyPr vert="horz" wrap="square" lIns="324000" tIns="45720" rIns="91440" bIns="45720" numCol="1" rtlCol="0" anchor="ctr" anchorCtr="0" compatLnSpc="1">
            <a:prstTxWarp prst="textNoShape">
              <a:avLst/>
            </a:prstTxWarp>
          </a:bodyPr>
          <a:lstStyle/>
          <a:p>
            <a:pPr marL="315912" indent="-228600">
              <a:spcAft>
                <a:spcPts val="600"/>
              </a:spcAft>
              <a:buFont typeface="+mj-lt"/>
              <a:buAutoNum type="arabicPeriod"/>
            </a:pPr>
            <a:endParaRPr lang="en-US" sz="1000" dirty="0">
              <a:solidFill>
                <a:srgbClr val="009DB0"/>
              </a:solidFill>
              <a:latin typeface="+mj-lt"/>
              <a:cs typeface="Arial"/>
            </a:endParaRPr>
          </a:p>
        </p:txBody>
      </p:sp>
    </p:spTree>
    <p:extLst>
      <p:ext uri="{BB962C8B-B14F-4D97-AF65-F5344CB8AC3E}">
        <p14:creationId xmlns:p14="http://schemas.microsoft.com/office/powerpoint/2010/main" val="286890096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Object 17" hidden="1">
            <a:extLst>
              <a:ext uri="{FF2B5EF4-FFF2-40B4-BE49-F238E27FC236}">
                <a16:creationId xmlns:a16="http://schemas.microsoft.com/office/drawing/2014/main" id="{597710FC-936F-4224-8A0A-F67D6B18BBF7}"/>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16" imgH="423" progId="TCLayout.ActiveDocument.1">
                  <p:embed/>
                </p:oleObj>
              </mc:Choice>
              <mc:Fallback>
                <p:oleObj name="think-cell Slide" r:id="rId4" imgW="416" imgH="423" progId="TCLayout.ActiveDocument.1">
                  <p:embed/>
                  <p:pic>
                    <p:nvPicPr>
                      <p:cNvPr id="18" name="Object 17" hidden="1">
                        <a:extLst>
                          <a:ext uri="{FF2B5EF4-FFF2-40B4-BE49-F238E27FC236}">
                            <a16:creationId xmlns:a16="http://schemas.microsoft.com/office/drawing/2014/main" id="{597710FC-936F-4224-8A0A-F67D6B18BBF7}"/>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2" name="Rectangle 11">
            <a:extLst>
              <a:ext uri="{FF2B5EF4-FFF2-40B4-BE49-F238E27FC236}">
                <a16:creationId xmlns:a16="http://schemas.microsoft.com/office/drawing/2014/main" id="{5632CA9B-96AD-46F9-9A8A-B6E6800443DD}"/>
              </a:ext>
            </a:extLst>
          </p:cNvPr>
          <p:cNvSpPr/>
          <p:nvPr/>
        </p:nvSpPr>
        <p:spPr>
          <a:xfrm>
            <a:off x="5448300" y="797609"/>
            <a:ext cx="3951194" cy="469351"/>
          </a:xfrm>
          <a:prstGeom prst="rect">
            <a:avLst/>
          </a:prstGeom>
          <a:solidFill>
            <a:schemeClr val="accent5"/>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72000" rIns="72000" rtlCol="0" anchor="ctr"/>
          <a:lstStyle/>
          <a:p>
            <a:pPr algn="ctr"/>
            <a:r>
              <a:rPr lang="en-US" sz="1000" dirty="0">
                <a:solidFill>
                  <a:schemeClr val="bg1"/>
                </a:solidFill>
              </a:rPr>
              <a:t>Create new business opportunities </a:t>
            </a:r>
          </a:p>
        </p:txBody>
      </p:sp>
      <p:sp>
        <p:nvSpPr>
          <p:cNvPr id="2" name="Title 1">
            <a:extLst>
              <a:ext uri="{FF2B5EF4-FFF2-40B4-BE49-F238E27FC236}">
                <a16:creationId xmlns:a16="http://schemas.microsoft.com/office/drawing/2014/main" id="{BA3E4240-1B8B-4AAA-9DCA-9FE236464846}"/>
              </a:ext>
            </a:extLst>
          </p:cNvPr>
          <p:cNvSpPr>
            <a:spLocks noGrp="1"/>
          </p:cNvSpPr>
          <p:nvPr>
            <p:ph type="ctrTitle"/>
          </p:nvPr>
        </p:nvSpPr>
        <p:spPr>
          <a:xfrm>
            <a:off x="584516" y="116632"/>
            <a:ext cx="8296658" cy="576064"/>
          </a:xfrm>
        </p:spPr>
        <p:txBody>
          <a:bodyPr vert="horz"/>
          <a:lstStyle/>
          <a:p>
            <a:r>
              <a:rPr lang="en-US" sz="1300" dirty="0" err="1"/>
              <a:t>Frizbiz</a:t>
            </a:r>
            <a:r>
              <a:rPr lang="en-US" sz="1300" dirty="0"/>
              <a:t> opportunity - </a:t>
            </a:r>
            <a:r>
              <a:rPr lang="en-US" sz="1300" b="0" dirty="0"/>
              <a:t>Hestia could </a:t>
            </a:r>
            <a:r>
              <a:rPr lang="en-US" sz="1300" b="0" dirty="0">
                <a:solidFill>
                  <a:schemeClr val="accent5">
                    <a:lumMod val="75000"/>
                  </a:schemeClr>
                </a:solidFill>
              </a:rPr>
              <a:t>leverage </a:t>
            </a:r>
            <a:r>
              <a:rPr lang="en-US" sz="1300" b="0" dirty="0" err="1">
                <a:solidFill>
                  <a:schemeClr val="accent5">
                    <a:lumMod val="75000"/>
                  </a:schemeClr>
                </a:solidFill>
              </a:rPr>
              <a:t>Frizbiz</a:t>
            </a:r>
            <a:r>
              <a:rPr lang="en-US" sz="1300" b="0" dirty="0">
                <a:solidFill>
                  <a:schemeClr val="accent5">
                    <a:lumMod val="75000"/>
                  </a:schemeClr>
                </a:solidFill>
              </a:rPr>
              <a:t> acquisition </a:t>
            </a:r>
            <a:r>
              <a:rPr lang="en-US" sz="1300" b="0" dirty="0"/>
              <a:t>both</a:t>
            </a:r>
            <a:r>
              <a:rPr lang="en-US" sz="1300" b="0" dirty="0">
                <a:solidFill>
                  <a:schemeClr val="accent5"/>
                </a:solidFill>
              </a:rPr>
              <a:t> </a:t>
            </a:r>
            <a:r>
              <a:rPr lang="en-US" sz="1300" b="0" dirty="0"/>
              <a:t>to </a:t>
            </a:r>
            <a:r>
              <a:rPr lang="en-US" sz="1300" b="0" dirty="0">
                <a:solidFill>
                  <a:schemeClr val="accent5">
                    <a:lumMod val="75000"/>
                  </a:schemeClr>
                </a:solidFill>
              </a:rPr>
              <a:t>increase its productive capacity </a:t>
            </a:r>
            <a:r>
              <a:rPr lang="en-US" sz="1300" b="0" dirty="0"/>
              <a:t>and to </a:t>
            </a:r>
            <a:r>
              <a:rPr lang="en-US" sz="1300" b="0" dirty="0">
                <a:solidFill>
                  <a:schemeClr val="accent5">
                    <a:lumMod val="75000"/>
                  </a:schemeClr>
                </a:solidFill>
              </a:rPr>
              <a:t>create new services and business opportunities</a:t>
            </a:r>
          </a:p>
        </p:txBody>
      </p:sp>
      <p:sp>
        <p:nvSpPr>
          <p:cNvPr id="50" name="Rectangle 49">
            <a:extLst>
              <a:ext uri="{FF2B5EF4-FFF2-40B4-BE49-F238E27FC236}">
                <a16:creationId xmlns:a16="http://schemas.microsoft.com/office/drawing/2014/main" id="{3D11D9AD-56B2-4FD0-998A-C3C17321490E}"/>
              </a:ext>
            </a:extLst>
          </p:cNvPr>
          <p:cNvSpPr/>
          <p:nvPr/>
        </p:nvSpPr>
        <p:spPr bwMode="auto">
          <a:xfrm>
            <a:off x="307863" y="5559298"/>
            <a:ext cx="873237" cy="750910"/>
          </a:xfrm>
          <a:prstGeom prst="rect">
            <a:avLst/>
          </a:prstGeom>
          <a:solidFill>
            <a:srgbClr val="F2F2F2"/>
          </a:solidFill>
          <a:ln w="9525" cap="flat" cmpd="sng" algn="ctr">
            <a:solidFill>
              <a:srgbClr val="F2F2F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179388" marR="0" indent="93663" algn="ctr" defTabSz="914400" rtl="0" eaLnBrk="1" fontAlgn="base" latinLnBrk="0" hangingPunct="1">
              <a:lnSpc>
                <a:spcPct val="100000"/>
              </a:lnSpc>
              <a:spcBef>
                <a:spcPct val="0"/>
              </a:spcBef>
              <a:spcAft>
                <a:spcPct val="0"/>
              </a:spcAft>
              <a:buClrTx/>
              <a:buSzTx/>
              <a:buFontTx/>
              <a:buNone/>
              <a:tabLst>
                <a:tab pos="179388" algn="l"/>
              </a:tabLst>
            </a:pPr>
            <a:r>
              <a:rPr lang="en-US" sz="1000" b="1" dirty="0">
                <a:solidFill>
                  <a:srgbClr val="009DB0"/>
                </a:solidFill>
                <a:latin typeface="+mj-lt"/>
              </a:rPr>
              <a:t>Key Take-aways</a:t>
            </a:r>
            <a:endParaRPr kumimoji="0" lang="en-US" sz="1000" b="1" i="0" u="none" strike="noStrike" cap="none" normalizeH="0" baseline="0" dirty="0">
              <a:ln>
                <a:noFill/>
              </a:ln>
              <a:solidFill>
                <a:srgbClr val="009DB0"/>
              </a:solidFill>
              <a:effectLst/>
              <a:latin typeface="+mj-lt"/>
            </a:endParaRPr>
          </a:p>
        </p:txBody>
      </p:sp>
      <p:sp>
        <p:nvSpPr>
          <p:cNvPr id="51" name="Triangle isocèle 30">
            <a:extLst>
              <a:ext uri="{FF2B5EF4-FFF2-40B4-BE49-F238E27FC236}">
                <a16:creationId xmlns:a16="http://schemas.microsoft.com/office/drawing/2014/main" id="{ABA09096-B3E8-4754-A77D-65D350688B5B}"/>
              </a:ext>
            </a:extLst>
          </p:cNvPr>
          <p:cNvSpPr/>
          <p:nvPr/>
        </p:nvSpPr>
        <p:spPr bwMode="auto">
          <a:xfrm rot="5400000">
            <a:off x="32132" y="5832425"/>
            <a:ext cx="750910" cy="199448"/>
          </a:xfrm>
          <a:prstGeom prst="triangle">
            <a:avLst/>
          </a:prstGeom>
          <a:solidFill>
            <a:srgbClr val="009DB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50" b="0" i="0" u="none" strike="noStrike" cap="none" normalizeH="0" baseline="0" dirty="0">
              <a:ln>
                <a:noFill/>
              </a:ln>
              <a:solidFill>
                <a:schemeClr val="tx1"/>
              </a:solidFill>
              <a:effectLst/>
              <a:latin typeface="+mj-lt"/>
            </a:endParaRPr>
          </a:p>
        </p:txBody>
      </p:sp>
      <p:sp>
        <p:nvSpPr>
          <p:cNvPr id="52" name="Rectangle 51">
            <a:extLst>
              <a:ext uri="{FF2B5EF4-FFF2-40B4-BE49-F238E27FC236}">
                <a16:creationId xmlns:a16="http://schemas.microsoft.com/office/drawing/2014/main" id="{269DE5CB-BABB-4CE5-BFC8-CA5EE268E23C}"/>
              </a:ext>
            </a:extLst>
          </p:cNvPr>
          <p:cNvSpPr/>
          <p:nvPr/>
        </p:nvSpPr>
        <p:spPr bwMode="auto">
          <a:xfrm>
            <a:off x="1263254" y="5559298"/>
            <a:ext cx="8133878" cy="749256"/>
          </a:xfrm>
          <a:prstGeom prst="rect">
            <a:avLst/>
          </a:prstGeom>
          <a:no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171450" indent="-171450">
              <a:lnSpc>
                <a:spcPts val="900"/>
              </a:lnSpc>
              <a:spcAft>
                <a:spcPts val="300"/>
              </a:spcAft>
              <a:buClr>
                <a:schemeClr val="tx1"/>
              </a:buClr>
              <a:buFont typeface="Arial" panose="020B0604020202020204" pitchFamily="34" charset="0"/>
              <a:buChar char="•"/>
            </a:pPr>
            <a:r>
              <a:rPr lang="en-US" sz="900" dirty="0" err="1"/>
              <a:t>Frizbiz</a:t>
            </a:r>
            <a:r>
              <a:rPr lang="en-US" sz="900" dirty="0"/>
              <a:t> is expected to provide Hestia with an </a:t>
            </a:r>
            <a:r>
              <a:rPr lang="en-US" sz="900" dirty="0">
                <a:solidFill>
                  <a:schemeClr val="accent5">
                    <a:lumMod val="75000"/>
                  </a:schemeClr>
                </a:solidFill>
              </a:rPr>
              <a:t>additional workforce </a:t>
            </a:r>
            <a:r>
              <a:rPr lang="en-US" sz="900" dirty="0"/>
              <a:t>either for its </a:t>
            </a:r>
            <a:r>
              <a:rPr lang="en-US" sz="900" dirty="0">
                <a:solidFill>
                  <a:schemeClr val="accent5">
                    <a:lumMod val="75000"/>
                  </a:schemeClr>
                </a:solidFill>
              </a:rPr>
              <a:t>IT and technological development </a:t>
            </a:r>
            <a:r>
              <a:rPr lang="en-US" sz="900" dirty="0"/>
              <a:t>or for </a:t>
            </a:r>
            <a:r>
              <a:rPr lang="en-US" sz="900" dirty="0">
                <a:solidFill>
                  <a:schemeClr val="accent5">
                    <a:lumMod val="75000"/>
                  </a:schemeClr>
                </a:solidFill>
              </a:rPr>
              <a:t>subcontracting</a:t>
            </a:r>
            <a:r>
              <a:rPr lang="en-US" sz="900" dirty="0"/>
              <a:t> </a:t>
            </a:r>
          </a:p>
          <a:p>
            <a:pPr marL="171450" indent="-171450">
              <a:lnSpc>
                <a:spcPts val="900"/>
              </a:lnSpc>
              <a:spcAft>
                <a:spcPts val="300"/>
              </a:spcAft>
              <a:buClr>
                <a:schemeClr val="tx1"/>
              </a:buClr>
              <a:buFont typeface="Arial" panose="020B0604020202020204" pitchFamily="34" charset="0"/>
              <a:buChar char="•"/>
            </a:pPr>
            <a:r>
              <a:rPr lang="en-US" sz="900" dirty="0" err="1"/>
              <a:t>Frzibiz</a:t>
            </a:r>
            <a:r>
              <a:rPr lang="en-US" sz="900" dirty="0"/>
              <a:t> is also expected to support Hestia in the </a:t>
            </a:r>
            <a:r>
              <a:rPr lang="en-US" sz="900" dirty="0">
                <a:solidFill>
                  <a:schemeClr val="accent5">
                    <a:lumMod val="75000"/>
                  </a:schemeClr>
                </a:solidFill>
              </a:rPr>
              <a:t>creation of new services and business opportunities</a:t>
            </a:r>
            <a:r>
              <a:rPr lang="en-US" sz="900" dirty="0"/>
              <a:t>:</a:t>
            </a:r>
          </a:p>
          <a:p>
            <a:pPr marL="628650" lvl="1" indent="-171450">
              <a:lnSpc>
                <a:spcPts val="900"/>
              </a:lnSpc>
              <a:spcAft>
                <a:spcPts val="300"/>
              </a:spcAft>
              <a:buClr>
                <a:schemeClr val="tx1"/>
              </a:buClr>
              <a:buFont typeface="Courier New" panose="02070309020205020404" pitchFamily="49" charset="0"/>
              <a:buChar char="o"/>
            </a:pPr>
            <a:r>
              <a:rPr lang="en-US" sz="900" dirty="0"/>
              <a:t>Create a </a:t>
            </a:r>
            <a:r>
              <a:rPr lang="en-US" sz="900" dirty="0">
                <a:solidFill>
                  <a:schemeClr val="accent5">
                    <a:lumMod val="75000"/>
                  </a:schemeClr>
                </a:solidFill>
              </a:rPr>
              <a:t>fully digital REN agency </a:t>
            </a:r>
            <a:r>
              <a:rPr lang="en-US" sz="900" dirty="0"/>
              <a:t>for insurances </a:t>
            </a:r>
          </a:p>
          <a:p>
            <a:pPr marL="628650" lvl="1" indent="-171450">
              <a:lnSpc>
                <a:spcPts val="900"/>
              </a:lnSpc>
              <a:spcAft>
                <a:spcPts val="300"/>
              </a:spcAft>
              <a:buClr>
                <a:schemeClr val="tx1"/>
              </a:buClr>
              <a:buFont typeface="Courier New" panose="02070309020205020404" pitchFamily="49" charset="0"/>
              <a:buChar char="o"/>
            </a:pPr>
            <a:r>
              <a:rPr lang="en-US" sz="900" dirty="0"/>
              <a:t>Enter</a:t>
            </a:r>
            <a:r>
              <a:rPr lang="en-US" sz="900" dirty="0">
                <a:solidFill>
                  <a:schemeClr val="accent5"/>
                </a:solidFill>
              </a:rPr>
              <a:t> </a:t>
            </a:r>
            <a:r>
              <a:rPr lang="en-US" sz="900" dirty="0">
                <a:solidFill>
                  <a:schemeClr val="accent5">
                    <a:lumMod val="75000"/>
                  </a:schemeClr>
                </a:solidFill>
              </a:rPr>
              <a:t>“over-the-counter” </a:t>
            </a:r>
            <a:r>
              <a:rPr lang="en-US" sz="900" dirty="0"/>
              <a:t>and </a:t>
            </a:r>
            <a:r>
              <a:rPr lang="en-US" sz="900" dirty="0">
                <a:solidFill>
                  <a:schemeClr val="accent5">
                    <a:lumMod val="75000"/>
                  </a:schemeClr>
                </a:solidFill>
              </a:rPr>
              <a:t>“on estimate” markets </a:t>
            </a:r>
            <a:r>
              <a:rPr lang="en-US" sz="900" dirty="0"/>
              <a:t>with the launch of platforms that enable end-clients to find home services providers</a:t>
            </a:r>
          </a:p>
        </p:txBody>
      </p:sp>
      <p:sp>
        <p:nvSpPr>
          <p:cNvPr id="13" name="Oval 12">
            <a:extLst>
              <a:ext uri="{FF2B5EF4-FFF2-40B4-BE49-F238E27FC236}">
                <a16:creationId xmlns:a16="http://schemas.microsoft.com/office/drawing/2014/main" id="{8A47A578-76B7-48A6-B910-8A54E9BC3C53}"/>
              </a:ext>
            </a:extLst>
          </p:cNvPr>
          <p:cNvSpPr>
            <a:spLocks noChangeAspect="1"/>
          </p:cNvSpPr>
          <p:nvPr/>
        </p:nvSpPr>
        <p:spPr>
          <a:xfrm>
            <a:off x="272149" y="919623"/>
            <a:ext cx="785715" cy="785715"/>
          </a:xfrm>
          <a:prstGeom prst="ellipse">
            <a:avLst/>
          </a:prstGeom>
          <a:solidFill>
            <a:schemeClr val="bg1"/>
          </a:solidFill>
          <a:ln w="12700">
            <a:solidFill>
              <a:srgbClr val="009DB0"/>
            </a:solidFill>
          </a:ln>
          <a:effectLst>
            <a:outerShdw blurRad="50800" dist="38100" dir="2700000" algn="tl"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Arial" panose="020B0604020202020204" pitchFamily="34" charset="0"/>
              <a:buChar char="•"/>
            </a:pPr>
            <a:endParaRPr lang="en-US" sz="1000" dirty="0">
              <a:solidFill>
                <a:schemeClr val="tx1"/>
              </a:solidFill>
            </a:endParaRPr>
          </a:p>
        </p:txBody>
      </p:sp>
      <p:pic>
        <p:nvPicPr>
          <p:cNvPr id="15" name="Graphic 14" descr="Target with solid fill">
            <a:extLst>
              <a:ext uri="{FF2B5EF4-FFF2-40B4-BE49-F238E27FC236}">
                <a16:creationId xmlns:a16="http://schemas.microsoft.com/office/drawing/2014/main" id="{935E79BD-263C-469E-9BC7-F35F98D47CC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13546" y="972013"/>
            <a:ext cx="502920" cy="502920"/>
          </a:xfrm>
          <a:prstGeom prst="rect">
            <a:avLst/>
          </a:prstGeom>
        </p:spPr>
      </p:pic>
      <p:sp>
        <p:nvSpPr>
          <p:cNvPr id="16" name="TextBox 15">
            <a:extLst>
              <a:ext uri="{FF2B5EF4-FFF2-40B4-BE49-F238E27FC236}">
                <a16:creationId xmlns:a16="http://schemas.microsoft.com/office/drawing/2014/main" id="{4FCCDEAF-F1D6-472C-8877-BCF7D817DF4C}"/>
              </a:ext>
            </a:extLst>
          </p:cNvPr>
          <p:cNvSpPr txBox="1"/>
          <p:nvPr/>
        </p:nvSpPr>
        <p:spPr>
          <a:xfrm>
            <a:off x="453409" y="1439908"/>
            <a:ext cx="423193" cy="138499"/>
          </a:xfrm>
          <a:prstGeom prst="rect">
            <a:avLst/>
          </a:prstGeom>
          <a:noFill/>
        </p:spPr>
        <p:txBody>
          <a:bodyPr wrap="none" lIns="0" tIns="0" rIns="0" bIns="0" rtlCol="0">
            <a:spAutoFit/>
          </a:bodyPr>
          <a:lstStyle/>
          <a:p>
            <a:pPr algn="ctr"/>
            <a:r>
              <a:rPr lang="en-US" sz="900" b="1" dirty="0">
                <a:solidFill>
                  <a:srgbClr val="009DB0"/>
                </a:solidFill>
              </a:rPr>
              <a:t>Target</a:t>
            </a:r>
          </a:p>
        </p:txBody>
      </p:sp>
      <p:sp>
        <p:nvSpPr>
          <p:cNvPr id="10" name="Rectangle 9">
            <a:extLst>
              <a:ext uri="{FF2B5EF4-FFF2-40B4-BE49-F238E27FC236}">
                <a16:creationId xmlns:a16="http://schemas.microsoft.com/office/drawing/2014/main" id="{8B80541E-0CB8-4F46-AA31-1D2CE8ECE50F}"/>
              </a:ext>
            </a:extLst>
          </p:cNvPr>
          <p:cNvSpPr/>
          <p:nvPr/>
        </p:nvSpPr>
        <p:spPr>
          <a:xfrm>
            <a:off x="1263254" y="797611"/>
            <a:ext cx="3951194" cy="469350"/>
          </a:xfrm>
          <a:prstGeom prst="rect">
            <a:avLst/>
          </a:prstGeom>
          <a:solidFill>
            <a:schemeClr val="accent5"/>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72000" rIns="72000" rtlCol="0" anchor="ctr"/>
          <a:lstStyle/>
          <a:p>
            <a:pPr algn="ctr"/>
            <a:r>
              <a:rPr lang="en-US" sz="1000" dirty="0">
                <a:solidFill>
                  <a:schemeClr val="bg1"/>
                </a:solidFill>
              </a:rPr>
              <a:t>Increase Hestia’s productive capacity</a:t>
            </a:r>
          </a:p>
        </p:txBody>
      </p:sp>
      <p:sp>
        <p:nvSpPr>
          <p:cNvPr id="54" name="Rectangle 53">
            <a:extLst>
              <a:ext uri="{FF2B5EF4-FFF2-40B4-BE49-F238E27FC236}">
                <a16:creationId xmlns:a16="http://schemas.microsoft.com/office/drawing/2014/main" id="{A1ED7959-6972-4CA1-87DE-4A9E265D1EE1}"/>
              </a:ext>
            </a:extLst>
          </p:cNvPr>
          <p:cNvSpPr/>
          <p:nvPr/>
        </p:nvSpPr>
        <p:spPr>
          <a:xfrm>
            <a:off x="1263253" y="1362892"/>
            <a:ext cx="1926000" cy="464457"/>
          </a:xfrm>
          <a:prstGeom prst="rect">
            <a:avLst/>
          </a:prstGeom>
          <a:solidFill>
            <a:schemeClr val="accent5">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err="1">
                <a:solidFill>
                  <a:schemeClr val="tx1"/>
                </a:solidFill>
              </a:rPr>
              <a:t>Frizbiz</a:t>
            </a:r>
            <a:r>
              <a:rPr lang="en-US" sz="1000" dirty="0">
                <a:solidFill>
                  <a:schemeClr val="tx1"/>
                </a:solidFill>
              </a:rPr>
              <a:t> as a digital enabler</a:t>
            </a:r>
          </a:p>
        </p:txBody>
      </p:sp>
      <p:sp>
        <p:nvSpPr>
          <p:cNvPr id="61" name="Rectangle 60">
            <a:extLst>
              <a:ext uri="{FF2B5EF4-FFF2-40B4-BE49-F238E27FC236}">
                <a16:creationId xmlns:a16="http://schemas.microsoft.com/office/drawing/2014/main" id="{0CCFF1A2-CE09-4311-BD82-2FC01C7F8607}"/>
              </a:ext>
            </a:extLst>
          </p:cNvPr>
          <p:cNvSpPr/>
          <p:nvPr/>
        </p:nvSpPr>
        <p:spPr>
          <a:xfrm>
            <a:off x="3288448" y="1362892"/>
            <a:ext cx="1926000" cy="464457"/>
          </a:xfrm>
          <a:prstGeom prst="rect">
            <a:avLst/>
          </a:prstGeom>
          <a:solidFill>
            <a:schemeClr val="accent5">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err="1">
                <a:solidFill>
                  <a:schemeClr val="tx1"/>
                </a:solidFill>
              </a:rPr>
              <a:t>Frizbiz</a:t>
            </a:r>
            <a:r>
              <a:rPr lang="en-US" sz="1000" dirty="0">
                <a:solidFill>
                  <a:schemeClr val="tx1"/>
                </a:solidFill>
              </a:rPr>
              <a:t> as a privileged subcontractor of Hestia</a:t>
            </a:r>
          </a:p>
        </p:txBody>
      </p:sp>
      <p:sp>
        <p:nvSpPr>
          <p:cNvPr id="68" name="Rectangle 67">
            <a:extLst>
              <a:ext uri="{FF2B5EF4-FFF2-40B4-BE49-F238E27FC236}">
                <a16:creationId xmlns:a16="http://schemas.microsoft.com/office/drawing/2014/main" id="{A5346155-53F6-4492-8069-514F081C33B9}"/>
              </a:ext>
            </a:extLst>
          </p:cNvPr>
          <p:cNvSpPr/>
          <p:nvPr/>
        </p:nvSpPr>
        <p:spPr>
          <a:xfrm>
            <a:off x="5431661" y="1362892"/>
            <a:ext cx="1260000" cy="464457"/>
          </a:xfrm>
          <a:prstGeom prst="rect">
            <a:avLst/>
          </a:prstGeom>
          <a:solidFill>
            <a:schemeClr val="accent5">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err="1">
                <a:solidFill>
                  <a:schemeClr val="tx1"/>
                </a:solidFill>
              </a:rPr>
              <a:t>Frizbiz</a:t>
            </a:r>
            <a:r>
              <a:rPr lang="en-US" sz="1000" dirty="0">
                <a:solidFill>
                  <a:schemeClr val="tx1"/>
                </a:solidFill>
              </a:rPr>
              <a:t> as a “digital REN agency” </a:t>
            </a:r>
          </a:p>
        </p:txBody>
      </p:sp>
      <p:sp>
        <p:nvSpPr>
          <p:cNvPr id="73" name="Rectangle 72">
            <a:extLst>
              <a:ext uri="{FF2B5EF4-FFF2-40B4-BE49-F238E27FC236}">
                <a16:creationId xmlns:a16="http://schemas.microsoft.com/office/drawing/2014/main" id="{98DD9878-7EFD-4EE3-8563-0AB6CA847BCD}"/>
              </a:ext>
            </a:extLst>
          </p:cNvPr>
          <p:cNvSpPr/>
          <p:nvPr/>
        </p:nvSpPr>
        <p:spPr>
          <a:xfrm>
            <a:off x="8137131" y="1362892"/>
            <a:ext cx="1260000" cy="464457"/>
          </a:xfrm>
          <a:prstGeom prst="rect">
            <a:avLst/>
          </a:prstGeom>
          <a:solidFill>
            <a:schemeClr val="accent5">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err="1">
                <a:solidFill>
                  <a:schemeClr val="tx1"/>
                </a:solidFill>
              </a:rPr>
              <a:t>Frizbiz</a:t>
            </a:r>
            <a:r>
              <a:rPr lang="en-US" sz="1000" dirty="0">
                <a:solidFill>
                  <a:schemeClr val="tx1"/>
                </a:solidFill>
              </a:rPr>
              <a:t> standalone </a:t>
            </a:r>
          </a:p>
        </p:txBody>
      </p:sp>
      <p:sp>
        <p:nvSpPr>
          <p:cNvPr id="78" name="Rectangle 77">
            <a:extLst>
              <a:ext uri="{FF2B5EF4-FFF2-40B4-BE49-F238E27FC236}">
                <a16:creationId xmlns:a16="http://schemas.microsoft.com/office/drawing/2014/main" id="{5112757C-9BF4-4BA1-9498-541BF2906FB2}"/>
              </a:ext>
            </a:extLst>
          </p:cNvPr>
          <p:cNvSpPr/>
          <p:nvPr/>
        </p:nvSpPr>
        <p:spPr>
          <a:xfrm>
            <a:off x="1263253" y="1923280"/>
            <a:ext cx="1926000" cy="2265719"/>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72000" tIns="108000" rIns="72000" rtlCol="0" anchor="t"/>
          <a:lstStyle/>
          <a:p>
            <a:pPr algn="l">
              <a:spcAft>
                <a:spcPts val="300"/>
              </a:spcAft>
            </a:pPr>
            <a:r>
              <a:rPr lang="en-US" sz="1000" dirty="0">
                <a:solidFill>
                  <a:schemeClr val="tx1"/>
                </a:solidFill>
              </a:rPr>
              <a:t>Hestia leverages </a:t>
            </a:r>
            <a:r>
              <a:rPr lang="en-US" sz="1000" dirty="0" err="1">
                <a:solidFill>
                  <a:schemeClr val="accent5">
                    <a:lumMod val="75000"/>
                  </a:schemeClr>
                </a:solidFill>
              </a:rPr>
              <a:t>Frizbiz</a:t>
            </a:r>
            <a:r>
              <a:rPr lang="en-US" sz="1000" dirty="0">
                <a:solidFill>
                  <a:schemeClr val="accent5"/>
                </a:solidFill>
              </a:rPr>
              <a:t> </a:t>
            </a:r>
            <a:r>
              <a:rPr lang="en-US" sz="1000" dirty="0">
                <a:solidFill>
                  <a:schemeClr val="accent5">
                    <a:lumMod val="75000"/>
                  </a:schemeClr>
                </a:solidFill>
              </a:rPr>
              <a:t>assets</a:t>
            </a:r>
            <a:r>
              <a:rPr lang="en-US" sz="1000" dirty="0">
                <a:solidFill>
                  <a:schemeClr val="tx1"/>
                </a:solidFill>
              </a:rPr>
              <a:t>:</a:t>
            </a:r>
          </a:p>
          <a:p>
            <a:pPr marL="171450" indent="-171450" algn="l">
              <a:spcAft>
                <a:spcPts val="300"/>
              </a:spcAft>
              <a:buFont typeface="Arial" panose="020B0604020202020204" pitchFamily="34" charset="0"/>
              <a:buChar char="•"/>
            </a:pPr>
            <a:r>
              <a:rPr lang="en-US" sz="1000" dirty="0">
                <a:solidFill>
                  <a:schemeClr val="tx1"/>
                </a:solidFill>
              </a:rPr>
              <a:t>A platform to </a:t>
            </a:r>
            <a:r>
              <a:rPr lang="en-US" sz="1000" dirty="0">
                <a:solidFill>
                  <a:schemeClr val="accent5">
                    <a:lumMod val="75000"/>
                  </a:schemeClr>
                </a:solidFill>
              </a:rPr>
              <a:t>centralize</a:t>
            </a:r>
            <a:r>
              <a:rPr lang="en-US" sz="1000" dirty="0">
                <a:solidFill>
                  <a:schemeClr val="tx1"/>
                </a:solidFill>
              </a:rPr>
              <a:t> and </a:t>
            </a:r>
            <a:r>
              <a:rPr lang="en-US" sz="1000" dirty="0">
                <a:solidFill>
                  <a:schemeClr val="accent5">
                    <a:lumMod val="75000"/>
                  </a:schemeClr>
                </a:solidFill>
              </a:rPr>
              <a:t>manage</a:t>
            </a:r>
            <a:r>
              <a:rPr lang="en-US" sz="1000" dirty="0">
                <a:solidFill>
                  <a:schemeClr val="tx1"/>
                </a:solidFill>
              </a:rPr>
              <a:t> its </a:t>
            </a:r>
            <a:r>
              <a:rPr lang="en-US" sz="1000" dirty="0">
                <a:solidFill>
                  <a:schemeClr val="accent5">
                    <a:lumMod val="75000"/>
                  </a:schemeClr>
                </a:solidFill>
              </a:rPr>
              <a:t>workforce</a:t>
            </a:r>
            <a:r>
              <a:rPr lang="en-US" sz="1000" dirty="0">
                <a:solidFill>
                  <a:schemeClr val="tx1"/>
                </a:solidFill>
              </a:rPr>
              <a:t> </a:t>
            </a:r>
          </a:p>
          <a:p>
            <a:pPr marL="171450" indent="-171450" algn="l">
              <a:spcAft>
                <a:spcPts val="300"/>
              </a:spcAft>
              <a:buFont typeface="Arial" panose="020B0604020202020204" pitchFamily="34" charset="0"/>
              <a:buChar char="•"/>
            </a:pPr>
            <a:r>
              <a:rPr lang="en-US" sz="1000" dirty="0">
                <a:solidFill>
                  <a:schemeClr val="tx1"/>
                </a:solidFill>
              </a:rPr>
              <a:t>A </a:t>
            </a:r>
            <a:r>
              <a:rPr lang="en-US" sz="1000" dirty="0">
                <a:solidFill>
                  <a:schemeClr val="accent5">
                    <a:lumMod val="75000"/>
                  </a:schemeClr>
                </a:solidFill>
              </a:rPr>
              <a:t>digital</a:t>
            </a:r>
            <a:r>
              <a:rPr lang="en-US" sz="1000" dirty="0">
                <a:solidFill>
                  <a:schemeClr val="accent5"/>
                </a:solidFill>
              </a:rPr>
              <a:t> </a:t>
            </a:r>
            <a:r>
              <a:rPr lang="en-US" sz="1000" dirty="0">
                <a:solidFill>
                  <a:schemeClr val="accent5">
                    <a:lumMod val="75000"/>
                  </a:schemeClr>
                </a:solidFill>
              </a:rPr>
              <a:t>and</a:t>
            </a:r>
            <a:r>
              <a:rPr lang="en-US" sz="1000" dirty="0">
                <a:solidFill>
                  <a:schemeClr val="accent5"/>
                </a:solidFill>
              </a:rPr>
              <a:t> </a:t>
            </a:r>
            <a:r>
              <a:rPr lang="en-US" sz="1000" dirty="0">
                <a:solidFill>
                  <a:schemeClr val="accent5">
                    <a:lumMod val="75000"/>
                  </a:schemeClr>
                </a:solidFill>
              </a:rPr>
              <a:t>IT</a:t>
            </a:r>
            <a:r>
              <a:rPr lang="en-US" sz="1000" dirty="0">
                <a:solidFill>
                  <a:schemeClr val="accent5"/>
                </a:solidFill>
              </a:rPr>
              <a:t> </a:t>
            </a:r>
            <a:r>
              <a:rPr lang="en-US" sz="1000" dirty="0">
                <a:solidFill>
                  <a:schemeClr val="accent5">
                    <a:lumMod val="75000"/>
                  </a:schemeClr>
                </a:solidFill>
              </a:rPr>
              <a:t>team</a:t>
            </a:r>
            <a:r>
              <a:rPr lang="en-US" sz="1000" dirty="0">
                <a:solidFill>
                  <a:schemeClr val="accent5"/>
                </a:solidFill>
              </a:rPr>
              <a:t> </a:t>
            </a:r>
            <a:r>
              <a:rPr lang="en-US" sz="1000" dirty="0">
                <a:solidFill>
                  <a:schemeClr val="tx1"/>
                </a:solidFill>
              </a:rPr>
              <a:t>as c. 70% of </a:t>
            </a:r>
            <a:r>
              <a:rPr lang="en-US" sz="1000" dirty="0" err="1">
                <a:solidFill>
                  <a:schemeClr val="tx1"/>
                </a:solidFill>
              </a:rPr>
              <a:t>Frizbiz</a:t>
            </a:r>
            <a:r>
              <a:rPr lang="en-US" sz="1000" dirty="0">
                <a:solidFill>
                  <a:schemeClr val="tx1"/>
                </a:solidFill>
              </a:rPr>
              <a:t> workforce are developers </a:t>
            </a:r>
          </a:p>
        </p:txBody>
      </p:sp>
      <p:sp>
        <p:nvSpPr>
          <p:cNvPr id="79" name="Rectangle 78">
            <a:extLst>
              <a:ext uri="{FF2B5EF4-FFF2-40B4-BE49-F238E27FC236}">
                <a16:creationId xmlns:a16="http://schemas.microsoft.com/office/drawing/2014/main" id="{03A27743-6F0C-44CB-A476-520C8741EAE9}"/>
              </a:ext>
            </a:extLst>
          </p:cNvPr>
          <p:cNvSpPr/>
          <p:nvPr/>
        </p:nvSpPr>
        <p:spPr>
          <a:xfrm>
            <a:off x="3288448" y="1923280"/>
            <a:ext cx="1926000" cy="2265719"/>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72000" tIns="108000" rIns="72000" rtlCol="0" anchor="t"/>
          <a:lstStyle/>
          <a:p>
            <a:pPr algn="ctr">
              <a:spcAft>
                <a:spcPts val="300"/>
              </a:spcAft>
            </a:pPr>
            <a:r>
              <a:rPr lang="en-US" sz="1000" dirty="0">
                <a:solidFill>
                  <a:schemeClr val="tx1"/>
                </a:solidFill>
              </a:rPr>
              <a:t>Hestia leverages </a:t>
            </a:r>
            <a:r>
              <a:rPr lang="en-US" sz="1000" dirty="0" err="1">
                <a:solidFill>
                  <a:schemeClr val="tx1"/>
                </a:solidFill>
              </a:rPr>
              <a:t>Frizbiz</a:t>
            </a:r>
            <a:r>
              <a:rPr lang="en-US" sz="1000" dirty="0">
                <a:solidFill>
                  <a:schemeClr val="tx1"/>
                </a:solidFill>
              </a:rPr>
              <a:t> worker pool to </a:t>
            </a:r>
            <a:r>
              <a:rPr lang="en-US" sz="1000" dirty="0">
                <a:solidFill>
                  <a:schemeClr val="accent5">
                    <a:lumMod val="75000"/>
                  </a:schemeClr>
                </a:solidFill>
              </a:rPr>
              <a:t>find</a:t>
            </a:r>
            <a:r>
              <a:rPr lang="en-US" sz="1000" dirty="0">
                <a:solidFill>
                  <a:schemeClr val="accent5"/>
                </a:solidFill>
              </a:rPr>
              <a:t> </a:t>
            </a:r>
            <a:r>
              <a:rPr lang="en-US" sz="1000" dirty="0">
                <a:solidFill>
                  <a:schemeClr val="accent5">
                    <a:lumMod val="75000"/>
                  </a:schemeClr>
                </a:solidFill>
              </a:rPr>
              <a:t>qualified</a:t>
            </a:r>
            <a:r>
              <a:rPr lang="en-US" sz="1000" dirty="0">
                <a:solidFill>
                  <a:schemeClr val="accent5"/>
                </a:solidFill>
              </a:rPr>
              <a:t> </a:t>
            </a:r>
            <a:r>
              <a:rPr lang="en-US" sz="1000" dirty="0">
                <a:solidFill>
                  <a:schemeClr val="accent5">
                    <a:lumMod val="75000"/>
                  </a:schemeClr>
                </a:solidFill>
              </a:rPr>
              <a:t>workers</a:t>
            </a:r>
            <a:r>
              <a:rPr lang="en-US" sz="1000" dirty="0">
                <a:solidFill>
                  <a:schemeClr val="accent5"/>
                </a:solidFill>
              </a:rPr>
              <a:t> </a:t>
            </a:r>
            <a:r>
              <a:rPr lang="en-US" sz="1000" dirty="0">
                <a:solidFill>
                  <a:schemeClr val="tx1"/>
                </a:solidFill>
              </a:rPr>
              <a:t>in the context of </a:t>
            </a:r>
            <a:r>
              <a:rPr lang="en-US" sz="1000" dirty="0">
                <a:solidFill>
                  <a:schemeClr val="accent5">
                    <a:lumMod val="75000"/>
                  </a:schemeClr>
                </a:solidFill>
              </a:rPr>
              <a:t>workforce</a:t>
            </a:r>
            <a:r>
              <a:rPr lang="en-US" sz="1000" dirty="0">
                <a:solidFill>
                  <a:schemeClr val="accent5"/>
                </a:solidFill>
              </a:rPr>
              <a:t> </a:t>
            </a:r>
            <a:r>
              <a:rPr lang="en-US" sz="1000" dirty="0">
                <a:solidFill>
                  <a:schemeClr val="accent5">
                    <a:lumMod val="75000"/>
                  </a:schemeClr>
                </a:solidFill>
              </a:rPr>
              <a:t>shortage</a:t>
            </a:r>
            <a:r>
              <a:rPr lang="en-US" sz="1000" dirty="0">
                <a:solidFill>
                  <a:schemeClr val="accent5"/>
                </a:solidFill>
              </a:rPr>
              <a:t> </a:t>
            </a:r>
          </a:p>
        </p:txBody>
      </p:sp>
      <p:sp>
        <p:nvSpPr>
          <p:cNvPr id="80" name="Rectangle 79">
            <a:extLst>
              <a:ext uri="{FF2B5EF4-FFF2-40B4-BE49-F238E27FC236}">
                <a16:creationId xmlns:a16="http://schemas.microsoft.com/office/drawing/2014/main" id="{E399A358-1215-4FA3-8339-9689B70175BF}"/>
              </a:ext>
            </a:extLst>
          </p:cNvPr>
          <p:cNvSpPr/>
          <p:nvPr/>
        </p:nvSpPr>
        <p:spPr>
          <a:xfrm>
            <a:off x="5431661" y="1923280"/>
            <a:ext cx="1260000" cy="2265720"/>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72000" tIns="108000" rIns="72000" rtlCol="0" anchor="t"/>
          <a:lstStyle/>
          <a:p>
            <a:pPr algn="ctr">
              <a:spcAft>
                <a:spcPts val="300"/>
              </a:spcAft>
            </a:pPr>
            <a:r>
              <a:rPr lang="en-US" sz="1000" dirty="0">
                <a:solidFill>
                  <a:schemeClr val="tx1"/>
                </a:solidFill>
              </a:rPr>
              <a:t>Hestia provides insurance with a “digital agency”: a </a:t>
            </a:r>
            <a:r>
              <a:rPr lang="en-US" sz="1000" dirty="0">
                <a:solidFill>
                  <a:schemeClr val="accent5">
                    <a:lumMod val="75000"/>
                  </a:schemeClr>
                </a:solidFill>
              </a:rPr>
              <a:t>B2B</a:t>
            </a:r>
            <a:r>
              <a:rPr lang="en-US" sz="1000" dirty="0">
                <a:solidFill>
                  <a:schemeClr val="tx1"/>
                </a:solidFill>
              </a:rPr>
              <a:t> </a:t>
            </a:r>
            <a:r>
              <a:rPr lang="en-US" sz="1000" dirty="0">
                <a:solidFill>
                  <a:schemeClr val="accent5">
                    <a:lumMod val="75000"/>
                  </a:schemeClr>
                </a:solidFill>
              </a:rPr>
              <a:t>platform </a:t>
            </a:r>
            <a:r>
              <a:rPr lang="en-US" sz="1000" dirty="0">
                <a:solidFill>
                  <a:schemeClr val="tx1"/>
                </a:solidFill>
              </a:rPr>
              <a:t>(relying on premium </a:t>
            </a:r>
            <a:r>
              <a:rPr lang="en-US" sz="1000" dirty="0" err="1">
                <a:solidFill>
                  <a:schemeClr val="tx1"/>
                </a:solidFill>
              </a:rPr>
              <a:t>Frizbiz</a:t>
            </a:r>
            <a:r>
              <a:rPr lang="en-US" sz="1000" dirty="0">
                <a:solidFill>
                  <a:schemeClr val="tx1"/>
                </a:solidFill>
              </a:rPr>
              <a:t> network) that acts as a </a:t>
            </a:r>
            <a:r>
              <a:rPr lang="en-US" sz="1000" dirty="0">
                <a:solidFill>
                  <a:schemeClr val="accent5">
                    <a:lumMod val="75000"/>
                  </a:schemeClr>
                </a:solidFill>
              </a:rPr>
              <a:t>REN</a:t>
            </a:r>
            <a:r>
              <a:rPr lang="en-US" sz="1000" dirty="0">
                <a:solidFill>
                  <a:schemeClr val="tx1"/>
                </a:solidFill>
              </a:rPr>
              <a:t> provider</a:t>
            </a:r>
          </a:p>
        </p:txBody>
      </p:sp>
      <p:sp>
        <p:nvSpPr>
          <p:cNvPr id="82" name="Rectangle 81">
            <a:extLst>
              <a:ext uri="{FF2B5EF4-FFF2-40B4-BE49-F238E27FC236}">
                <a16:creationId xmlns:a16="http://schemas.microsoft.com/office/drawing/2014/main" id="{378DC2D4-4EBE-4118-8C40-86863555C037}"/>
              </a:ext>
            </a:extLst>
          </p:cNvPr>
          <p:cNvSpPr/>
          <p:nvPr/>
        </p:nvSpPr>
        <p:spPr>
          <a:xfrm>
            <a:off x="8137131" y="1923280"/>
            <a:ext cx="1260000" cy="2265718"/>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72000" tIns="108000" rIns="72000" rtlCol="0" anchor="t"/>
          <a:lstStyle/>
          <a:p>
            <a:pPr algn="ctr">
              <a:spcAft>
                <a:spcPts val="300"/>
              </a:spcAft>
            </a:pPr>
            <a:r>
              <a:rPr lang="en-US" sz="1000" dirty="0">
                <a:solidFill>
                  <a:schemeClr val="tx1"/>
                </a:solidFill>
              </a:rPr>
              <a:t>Hestia keeps </a:t>
            </a:r>
            <a:r>
              <a:rPr lang="en-US" sz="1000" dirty="0" err="1">
                <a:solidFill>
                  <a:schemeClr val="tx1"/>
                </a:solidFill>
              </a:rPr>
              <a:t>Frizbiz</a:t>
            </a:r>
            <a:r>
              <a:rPr lang="en-US" sz="1000" dirty="0">
                <a:solidFill>
                  <a:schemeClr val="tx1"/>
                </a:solidFill>
              </a:rPr>
              <a:t> as a </a:t>
            </a:r>
            <a:r>
              <a:rPr lang="en-US" sz="1000" dirty="0">
                <a:solidFill>
                  <a:schemeClr val="accent5">
                    <a:lumMod val="75000"/>
                  </a:schemeClr>
                </a:solidFill>
              </a:rPr>
              <a:t>standalone platform </a:t>
            </a:r>
            <a:r>
              <a:rPr lang="en-US" sz="1000" dirty="0">
                <a:solidFill>
                  <a:schemeClr val="tx1"/>
                </a:solidFill>
              </a:rPr>
              <a:t>and tries to </a:t>
            </a:r>
            <a:r>
              <a:rPr lang="en-US" sz="1000" dirty="0">
                <a:solidFill>
                  <a:schemeClr val="accent5">
                    <a:lumMod val="75000"/>
                  </a:schemeClr>
                </a:solidFill>
              </a:rPr>
              <a:t>scale it </a:t>
            </a:r>
          </a:p>
        </p:txBody>
      </p:sp>
      <p:sp>
        <p:nvSpPr>
          <p:cNvPr id="109" name="Rectangle 108">
            <a:extLst>
              <a:ext uri="{FF2B5EF4-FFF2-40B4-BE49-F238E27FC236}">
                <a16:creationId xmlns:a16="http://schemas.microsoft.com/office/drawing/2014/main" id="{E8BE3BCE-A832-4D22-9958-D819266EA290}"/>
              </a:ext>
            </a:extLst>
          </p:cNvPr>
          <p:cNvSpPr/>
          <p:nvPr/>
        </p:nvSpPr>
        <p:spPr>
          <a:xfrm>
            <a:off x="8137131" y="4284930"/>
            <a:ext cx="1260000" cy="1178438"/>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72000" tIns="108000" rIns="72000" rtlCol="0" anchor="ctr"/>
          <a:lstStyle/>
          <a:p>
            <a:pPr algn="ctr">
              <a:spcAft>
                <a:spcPts val="300"/>
              </a:spcAft>
            </a:pPr>
            <a:r>
              <a:rPr lang="en-US" sz="1000" dirty="0">
                <a:solidFill>
                  <a:schemeClr val="tx1"/>
                </a:solidFill>
              </a:rPr>
              <a:t>From </a:t>
            </a:r>
            <a:r>
              <a:rPr lang="en-US" sz="1000" dirty="0">
                <a:solidFill>
                  <a:schemeClr val="accent5">
                    <a:lumMod val="75000"/>
                  </a:schemeClr>
                </a:solidFill>
              </a:rPr>
              <a:t>€0.6m </a:t>
            </a:r>
            <a:r>
              <a:rPr lang="en-US" sz="1000" dirty="0">
                <a:solidFill>
                  <a:schemeClr val="tx1"/>
                </a:solidFill>
              </a:rPr>
              <a:t>revenue in 2021 to </a:t>
            </a:r>
            <a:r>
              <a:rPr lang="en-US" sz="1000" dirty="0">
                <a:solidFill>
                  <a:schemeClr val="accent5">
                    <a:lumMod val="75000"/>
                  </a:schemeClr>
                </a:solidFill>
              </a:rPr>
              <a:t>€0.7m </a:t>
            </a:r>
            <a:r>
              <a:rPr lang="en-US" sz="1000" dirty="0">
                <a:solidFill>
                  <a:schemeClr val="tx1"/>
                </a:solidFill>
              </a:rPr>
              <a:t>in 2025</a:t>
            </a:r>
            <a:endParaRPr lang="en-US" sz="1000" dirty="0">
              <a:solidFill>
                <a:schemeClr val="accent5"/>
              </a:solidFill>
            </a:endParaRPr>
          </a:p>
        </p:txBody>
      </p:sp>
      <p:sp>
        <p:nvSpPr>
          <p:cNvPr id="21" name="Oval 20">
            <a:extLst>
              <a:ext uri="{FF2B5EF4-FFF2-40B4-BE49-F238E27FC236}">
                <a16:creationId xmlns:a16="http://schemas.microsoft.com/office/drawing/2014/main" id="{58337BA2-B7F0-4432-B9BF-C085B3E8B7D0}"/>
              </a:ext>
            </a:extLst>
          </p:cNvPr>
          <p:cNvSpPr>
            <a:spLocks noChangeAspect="1"/>
          </p:cNvSpPr>
          <p:nvPr/>
        </p:nvSpPr>
        <p:spPr>
          <a:xfrm>
            <a:off x="272149" y="2663282"/>
            <a:ext cx="785715" cy="785715"/>
          </a:xfrm>
          <a:prstGeom prst="ellipse">
            <a:avLst/>
          </a:prstGeom>
          <a:solidFill>
            <a:schemeClr val="bg1"/>
          </a:solidFill>
          <a:ln w="12700">
            <a:solidFill>
              <a:srgbClr val="009DB0"/>
            </a:solidFill>
          </a:ln>
          <a:effectLst>
            <a:outerShdw blurRad="50800" dist="38100" dir="2700000" algn="tl"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Arial" panose="020B0604020202020204" pitchFamily="34" charset="0"/>
              <a:buChar char="•"/>
            </a:pPr>
            <a:endParaRPr lang="en-US" sz="1000" dirty="0">
              <a:solidFill>
                <a:schemeClr val="tx1"/>
              </a:solidFill>
            </a:endParaRPr>
          </a:p>
        </p:txBody>
      </p:sp>
      <p:sp>
        <p:nvSpPr>
          <p:cNvPr id="23" name="TextBox 22">
            <a:extLst>
              <a:ext uri="{FF2B5EF4-FFF2-40B4-BE49-F238E27FC236}">
                <a16:creationId xmlns:a16="http://schemas.microsoft.com/office/drawing/2014/main" id="{CAB7DE97-987C-4E1B-AC28-72D620F2E2AC}"/>
              </a:ext>
            </a:extLst>
          </p:cNvPr>
          <p:cNvSpPr txBox="1"/>
          <p:nvPr/>
        </p:nvSpPr>
        <p:spPr>
          <a:xfrm>
            <a:off x="347015" y="3150967"/>
            <a:ext cx="635979" cy="138499"/>
          </a:xfrm>
          <a:prstGeom prst="rect">
            <a:avLst/>
          </a:prstGeom>
          <a:noFill/>
        </p:spPr>
        <p:txBody>
          <a:bodyPr wrap="square" lIns="0" tIns="0" rIns="0" bIns="0" rtlCol="0">
            <a:spAutoFit/>
          </a:bodyPr>
          <a:lstStyle/>
          <a:p>
            <a:pPr algn="ctr"/>
            <a:r>
              <a:rPr lang="en-US" sz="900" b="1" dirty="0">
                <a:solidFill>
                  <a:srgbClr val="009DB0"/>
                </a:solidFill>
              </a:rPr>
              <a:t>Rationale </a:t>
            </a:r>
          </a:p>
        </p:txBody>
      </p:sp>
      <p:pic>
        <p:nvPicPr>
          <p:cNvPr id="29" name="Graphic 28" descr="Gears with solid fill">
            <a:extLst>
              <a:ext uri="{FF2B5EF4-FFF2-40B4-BE49-F238E27FC236}">
                <a16:creationId xmlns:a16="http://schemas.microsoft.com/office/drawing/2014/main" id="{BED356B1-5299-4B02-9B34-333246151A6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57187" y="2759314"/>
            <a:ext cx="415636" cy="415636"/>
          </a:xfrm>
          <a:prstGeom prst="rect">
            <a:avLst/>
          </a:prstGeom>
        </p:spPr>
      </p:pic>
      <p:sp>
        <p:nvSpPr>
          <p:cNvPr id="81" name="Oval 80">
            <a:extLst>
              <a:ext uri="{FF2B5EF4-FFF2-40B4-BE49-F238E27FC236}">
                <a16:creationId xmlns:a16="http://schemas.microsoft.com/office/drawing/2014/main" id="{60F8FC4C-7305-426C-8523-F98FB2B728B2}"/>
              </a:ext>
            </a:extLst>
          </p:cNvPr>
          <p:cNvSpPr>
            <a:spLocks noChangeAspect="1"/>
          </p:cNvSpPr>
          <p:nvPr/>
        </p:nvSpPr>
        <p:spPr>
          <a:xfrm>
            <a:off x="272149" y="4481292"/>
            <a:ext cx="785715" cy="785715"/>
          </a:xfrm>
          <a:prstGeom prst="ellipse">
            <a:avLst/>
          </a:prstGeom>
          <a:solidFill>
            <a:schemeClr val="bg1"/>
          </a:solidFill>
          <a:ln w="12700">
            <a:solidFill>
              <a:srgbClr val="009DB0"/>
            </a:solidFill>
          </a:ln>
          <a:effectLst>
            <a:outerShdw blurRad="50800" dist="38100" dir="2700000" algn="tl"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Arial" panose="020B0604020202020204" pitchFamily="34" charset="0"/>
              <a:buChar char="•"/>
            </a:pPr>
            <a:endParaRPr lang="en-US" sz="1000" dirty="0">
              <a:solidFill>
                <a:schemeClr val="tx1"/>
              </a:solidFill>
            </a:endParaRPr>
          </a:p>
        </p:txBody>
      </p:sp>
      <p:sp>
        <p:nvSpPr>
          <p:cNvPr id="86" name="TextBox 85">
            <a:extLst>
              <a:ext uri="{FF2B5EF4-FFF2-40B4-BE49-F238E27FC236}">
                <a16:creationId xmlns:a16="http://schemas.microsoft.com/office/drawing/2014/main" id="{5426AF42-AB87-4AFB-94AB-DD1D8EF561A6}"/>
              </a:ext>
            </a:extLst>
          </p:cNvPr>
          <p:cNvSpPr txBox="1"/>
          <p:nvPr/>
        </p:nvSpPr>
        <p:spPr>
          <a:xfrm>
            <a:off x="427876" y="4955242"/>
            <a:ext cx="474261" cy="138499"/>
          </a:xfrm>
          <a:prstGeom prst="rect">
            <a:avLst/>
          </a:prstGeom>
          <a:noFill/>
        </p:spPr>
        <p:txBody>
          <a:bodyPr wrap="square" lIns="0" tIns="0" rIns="0" bIns="0" rtlCol="0">
            <a:spAutoFit/>
          </a:bodyPr>
          <a:lstStyle/>
          <a:p>
            <a:pPr algn="ctr"/>
            <a:r>
              <a:rPr lang="en-US" sz="900" b="1" dirty="0">
                <a:solidFill>
                  <a:srgbClr val="009DB0"/>
                </a:solidFill>
              </a:rPr>
              <a:t>BP</a:t>
            </a:r>
          </a:p>
        </p:txBody>
      </p:sp>
      <p:pic>
        <p:nvPicPr>
          <p:cNvPr id="47" name="Graphic 46" descr="Money with solid fill">
            <a:extLst>
              <a:ext uri="{FF2B5EF4-FFF2-40B4-BE49-F238E27FC236}">
                <a16:creationId xmlns:a16="http://schemas.microsoft.com/office/drawing/2014/main" id="{A8AD543B-38C9-44F4-BE59-CEE06D9FC367}"/>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57188" y="4526079"/>
            <a:ext cx="415636" cy="415636"/>
          </a:xfrm>
          <a:prstGeom prst="rect">
            <a:avLst/>
          </a:prstGeom>
        </p:spPr>
      </p:pic>
      <p:sp>
        <p:nvSpPr>
          <p:cNvPr id="114" name="Rectangle 113">
            <a:extLst>
              <a:ext uri="{FF2B5EF4-FFF2-40B4-BE49-F238E27FC236}">
                <a16:creationId xmlns:a16="http://schemas.microsoft.com/office/drawing/2014/main" id="{EF7E7272-A5E8-48AE-AF6F-C99EB6336D02}"/>
              </a:ext>
            </a:extLst>
          </p:cNvPr>
          <p:cNvSpPr/>
          <p:nvPr/>
        </p:nvSpPr>
        <p:spPr>
          <a:xfrm>
            <a:off x="5431661" y="4284930"/>
            <a:ext cx="1260000" cy="1178438"/>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36000" tIns="46800" rIns="36000" rtlCol="0" anchor="ctr"/>
          <a:lstStyle/>
          <a:p>
            <a:pPr algn="ctr">
              <a:spcAft>
                <a:spcPts val="300"/>
              </a:spcAft>
            </a:pPr>
            <a:r>
              <a:rPr lang="en-US" sz="1000" dirty="0">
                <a:solidFill>
                  <a:schemeClr val="tx1"/>
                </a:solidFill>
              </a:rPr>
              <a:t>The </a:t>
            </a:r>
            <a:r>
              <a:rPr lang="en-US" sz="1000" dirty="0">
                <a:solidFill>
                  <a:schemeClr val="accent5">
                    <a:lumMod val="75000"/>
                  </a:schemeClr>
                </a:solidFill>
              </a:rPr>
              <a:t>digital</a:t>
            </a:r>
            <a:r>
              <a:rPr lang="en-US" sz="1000" dirty="0">
                <a:solidFill>
                  <a:schemeClr val="accent5"/>
                </a:solidFill>
              </a:rPr>
              <a:t> </a:t>
            </a:r>
            <a:r>
              <a:rPr lang="en-US" sz="1000" dirty="0">
                <a:solidFill>
                  <a:schemeClr val="accent5">
                    <a:lumMod val="75000"/>
                  </a:schemeClr>
                </a:solidFill>
              </a:rPr>
              <a:t>agency</a:t>
            </a:r>
            <a:r>
              <a:rPr lang="en-US" sz="1000" dirty="0">
                <a:solidFill>
                  <a:schemeClr val="accent5"/>
                </a:solidFill>
              </a:rPr>
              <a:t> </a:t>
            </a:r>
            <a:r>
              <a:rPr lang="en-US" sz="1000" dirty="0">
                <a:solidFill>
                  <a:schemeClr val="tx1"/>
                </a:solidFill>
              </a:rPr>
              <a:t>is expected to growth from </a:t>
            </a:r>
            <a:r>
              <a:rPr lang="en-US" sz="1000" dirty="0">
                <a:solidFill>
                  <a:schemeClr val="accent5">
                    <a:lumMod val="75000"/>
                  </a:schemeClr>
                </a:solidFill>
              </a:rPr>
              <a:t>€0.7m </a:t>
            </a:r>
            <a:r>
              <a:rPr lang="en-US" sz="1000" dirty="0">
                <a:solidFill>
                  <a:schemeClr val="tx1"/>
                </a:solidFill>
              </a:rPr>
              <a:t>in 2021 to </a:t>
            </a:r>
            <a:r>
              <a:rPr lang="en-US" sz="1000" dirty="0">
                <a:solidFill>
                  <a:schemeClr val="accent5">
                    <a:lumMod val="75000"/>
                  </a:schemeClr>
                </a:solidFill>
              </a:rPr>
              <a:t>€7.4m </a:t>
            </a:r>
            <a:r>
              <a:rPr lang="en-US" sz="1000" dirty="0">
                <a:solidFill>
                  <a:schemeClr val="tx1"/>
                </a:solidFill>
              </a:rPr>
              <a:t>in 2025</a:t>
            </a:r>
          </a:p>
        </p:txBody>
      </p:sp>
      <p:sp>
        <p:nvSpPr>
          <p:cNvPr id="115" name="Rectangle 114">
            <a:extLst>
              <a:ext uri="{FF2B5EF4-FFF2-40B4-BE49-F238E27FC236}">
                <a16:creationId xmlns:a16="http://schemas.microsoft.com/office/drawing/2014/main" id="{E4406749-7A4A-41F0-A850-CE3465C20F17}"/>
              </a:ext>
            </a:extLst>
          </p:cNvPr>
          <p:cNvSpPr/>
          <p:nvPr/>
        </p:nvSpPr>
        <p:spPr>
          <a:xfrm>
            <a:off x="3288448" y="4284930"/>
            <a:ext cx="1926000" cy="1178438"/>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72000" tIns="108000" rIns="72000" rtlCol="0" anchor="ctr"/>
          <a:lstStyle/>
          <a:p>
            <a:pPr algn="ctr">
              <a:spcAft>
                <a:spcPts val="300"/>
              </a:spcAft>
            </a:pPr>
            <a:r>
              <a:rPr lang="en-US" sz="1000" dirty="0">
                <a:solidFill>
                  <a:schemeClr val="tx1"/>
                </a:solidFill>
              </a:rPr>
              <a:t>From </a:t>
            </a:r>
            <a:r>
              <a:rPr lang="en-US" sz="1000" dirty="0">
                <a:solidFill>
                  <a:schemeClr val="accent5">
                    <a:lumMod val="75000"/>
                  </a:schemeClr>
                </a:solidFill>
              </a:rPr>
              <a:t>€6.4m </a:t>
            </a:r>
            <a:r>
              <a:rPr lang="en-US" sz="1000" dirty="0">
                <a:solidFill>
                  <a:schemeClr val="tx1"/>
                </a:solidFill>
              </a:rPr>
              <a:t>revenue in 2021 to </a:t>
            </a:r>
            <a:r>
              <a:rPr lang="en-US" sz="1000" dirty="0">
                <a:solidFill>
                  <a:schemeClr val="accent5">
                    <a:lumMod val="75000"/>
                  </a:schemeClr>
                </a:solidFill>
              </a:rPr>
              <a:t>€19.9m </a:t>
            </a:r>
            <a:r>
              <a:rPr lang="en-US" sz="1000" dirty="0">
                <a:solidFill>
                  <a:schemeClr val="tx1"/>
                </a:solidFill>
              </a:rPr>
              <a:t>in 2025</a:t>
            </a:r>
            <a:endParaRPr lang="en-US" sz="1000" dirty="0">
              <a:solidFill>
                <a:schemeClr val="accent5"/>
              </a:solidFill>
            </a:endParaRPr>
          </a:p>
        </p:txBody>
      </p:sp>
      <p:sp>
        <p:nvSpPr>
          <p:cNvPr id="116" name="Rectangle 115">
            <a:extLst>
              <a:ext uri="{FF2B5EF4-FFF2-40B4-BE49-F238E27FC236}">
                <a16:creationId xmlns:a16="http://schemas.microsoft.com/office/drawing/2014/main" id="{2806627C-A398-4592-B3EB-4C56D0420050}"/>
              </a:ext>
            </a:extLst>
          </p:cNvPr>
          <p:cNvSpPr/>
          <p:nvPr/>
        </p:nvSpPr>
        <p:spPr>
          <a:xfrm>
            <a:off x="1263253" y="4284930"/>
            <a:ext cx="1926000" cy="1178438"/>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72000" tIns="108000" rIns="72000" rtlCol="0" anchor="ctr"/>
          <a:lstStyle/>
          <a:p>
            <a:pPr algn="ctr">
              <a:spcAft>
                <a:spcPts val="300"/>
              </a:spcAft>
            </a:pPr>
            <a:r>
              <a:rPr lang="en-US" sz="1000" i="1" dirty="0">
                <a:solidFill>
                  <a:schemeClr val="tx1"/>
                </a:solidFill>
              </a:rPr>
              <a:t>N.A.</a:t>
            </a:r>
            <a:endParaRPr lang="en-US" sz="1000" i="1" dirty="0">
              <a:solidFill>
                <a:schemeClr val="accent5"/>
              </a:solidFill>
            </a:endParaRPr>
          </a:p>
        </p:txBody>
      </p:sp>
      <p:sp>
        <p:nvSpPr>
          <p:cNvPr id="53" name="ZoneTexte 52">
            <a:extLst>
              <a:ext uri="{FF2B5EF4-FFF2-40B4-BE49-F238E27FC236}">
                <a16:creationId xmlns:a16="http://schemas.microsoft.com/office/drawing/2014/main" id="{E78B608F-6BB5-42D9-B674-E79A1AA2E5CC}"/>
              </a:ext>
            </a:extLst>
          </p:cNvPr>
          <p:cNvSpPr txBox="1"/>
          <p:nvPr/>
        </p:nvSpPr>
        <p:spPr>
          <a:xfrm>
            <a:off x="5189828" y="6393455"/>
            <a:ext cx="3600000" cy="215444"/>
          </a:xfrm>
          <a:prstGeom prst="rect">
            <a:avLst/>
          </a:prstGeom>
          <a:noFill/>
        </p:spPr>
        <p:txBody>
          <a:bodyPr wrap="square">
            <a:spAutoFit/>
          </a:bodyPr>
          <a:lstStyle/>
          <a:p>
            <a:pPr marL="0" indent="0">
              <a:buNone/>
            </a:pPr>
            <a:r>
              <a:rPr lang="en-US" sz="800" i="1" dirty="0">
                <a:solidFill>
                  <a:schemeClr val="bg1"/>
                </a:solidFill>
              </a:rPr>
              <a:t>Sources: eleven research and analysis, Hestia’s VDD, Hestia’s IM</a:t>
            </a:r>
          </a:p>
        </p:txBody>
      </p:sp>
      <p:sp>
        <p:nvSpPr>
          <p:cNvPr id="67" name="Rectangle 66">
            <a:extLst>
              <a:ext uri="{FF2B5EF4-FFF2-40B4-BE49-F238E27FC236}">
                <a16:creationId xmlns:a16="http://schemas.microsoft.com/office/drawing/2014/main" id="{1C4E990E-8E89-45A0-AC76-02D2BCF8FE7D}"/>
              </a:ext>
            </a:extLst>
          </p:cNvPr>
          <p:cNvSpPr/>
          <p:nvPr/>
        </p:nvSpPr>
        <p:spPr>
          <a:xfrm>
            <a:off x="6784396" y="1362892"/>
            <a:ext cx="1260000" cy="464457"/>
          </a:xfrm>
          <a:prstGeom prst="rect">
            <a:avLst/>
          </a:prstGeom>
          <a:solidFill>
            <a:schemeClr val="accent5">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err="1">
                <a:solidFill>
                  <a:schemeClr val="tx1"/>
                </a:solidFill>
              </a:rPr>
              <a:t>Frizbiz</a:t>
            </a:r>
            <a:r>
              <a:rPr lang="en-US" sz="1000" dirty="0">
                <a:solidFill>
                  <a:schemeClr val="tx1"/>
                </a:solidFill>
              </a:rPr>
              <a:t> as a B2B2C platform</a:t>
            </a:r>
          </a:p>
        </p:txBody>
      </p:sp>
      <p:sp>
        <p:nvSpPr>
          <p:cNvPr id="69" name="Rectangle 68">
            <a:extLst>
              <a:ext uri="{FF2B5EF4-FFF2-40B4-BE49-F238E27FC236}">
                <a16:creationId xmlns:a16="http://schemas.microsoft.com/office/drawing/2014/main" id="{5A30C23A-C7FE-49B2-BC9B-2CAFEF1C8565}"/>
              </a:ext>
            </a:extLst>
          </p:cNvPr>
          <p:cNvSpPr/>
          <p:nvPr/>
        </p:nvSpPr>
        <p:spPr>
          <a:xfrm>
            <a:off x="6784395" y="1923280"/>
            <a:ext cx="1260000" cy="2265720"/>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72000" tIns="108000" rIns="72000" rtlCol="0" anchor="t"/>
          <a:lstStyle/>
          <a:p>
            <a:pPr algn="ctr">
              <a:spcAft>
                <a:spcPts val="300"/>
              </a:spcAft>
            </a:pPr>
            <a:r>
              <a:rPr lang="en-US" sz="1000" dirty="0">
                <a:solidFill>
                  <a:schemeClr val="tx1"/>
                </a:solidFill>
              </a:rPr>
              <a:t>Hestia provides insurance with a </a:t>
            </a:r>
            <a:r>
              <a:rPr lang="en-US" sz="1000" dirty="0">
                <a:solidFill>
                  <a:schemeClr val="accent5">
                    <a:lumMod val="75000"/>
                  </a:schemeClr>
                </a:solidFill>
              </a:rPr>
              <a:t>B2B2C platform </a:t>
            </a:r>
            <a:r>
              <a:rPr lang="en-US" sz="1000" dirty="0">
                <a:solidFill>
                  <a:schemeClr val="tx1"/>
                </a:solidFill>
              </a:rPr>
              <a:t>(potentially white label)</a:t>
            </a:r>
            <a:r>
              <a:rPr lang="en-US" sz="1000" dirty="0">
                <a:solidFill>
                  <a:schemeClr val="accent5">
                    <a:lumMod val="75000"/>
                  </a:schemeClr>
                </a:solidFill>
              </a:rPr>
              <a:t> </a:t>
            </a:r>
            <a:r>
              <a:rPr lang="en-US" sz="1000" dirty="0">
                <a:solidFill>
                  <a:schemeClr val="tx1"/>
                </a:solidFill>
              </a:rPr>
              <a:t>to offer their insured client a </a:t>
            </a:r>
            <a:r>
              <a:rPr lang="en-US" sz="1000" dirty="0">
                <a:solidFill>
                  <a:schemeClr val="accent5">
                    <a:lumMod val="75000"/>
                  </a:schemeClr>
                </a:solidFill>
              </a:rPr>
              <a:t>selection of renovation providers</a:t>
            </a:r>
            <a:r>
              <a:rPr lang="en-US" sz="1000" dirty="0">
                <a:solidFill>
                  <a:schemeClr val="accent5"/>
                </a:solidFill>
              </a:rPr>
              <a:t> </a:t>
            </a:r>
            <a:r>
              <a:rPr lang="en-US" sz="1000" dirty="0">
                <a:solidFill>
                  <a:schemeClr val="tx1"/>
                </a:solidFill>
              </a:rPr>
              <a:t>in the context of “over-the-counter” or “on-estimate” compensation</a:t>
            </a:r>
          </a:p>
        </p:txBody>
      </p:sp>
      <p:sp>
        <p:nvSpPr>
          <p:cNvPr id="70" name="Rectangle 69">
            <a:extLst>
              <a:ext uri="{FF2B5EF4-FFF2-40B4-BE49-F238E27FC236}">
                <a16:creationId xmlns:a16="http://schemas.microsoft.com/office/drawing/2014/main" id="{AFE2124A-B375-42E6-858E-25A0046656BC}"/>
              </a:ext>
            </a:extLst>
          </p:cNvPr>
          <p:cNvSpPr/>
          <p:nvPr/>
        </p:nvSpPr>
        <p:spPr>
          <a:xfrm>
            <a:off x="6784396" y="4284930"/>
            <a:ext cx="1260000" cy="1178438"/>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36000" tIns="46800" rIns="36000" rtlCol="0" anchor="ctr"/>
          <a:lstStyle/>
          <a:p>
            <a:pPr algn="ctr">
              <a:spcAft>
                <a:spcPts val="300"/>
              </a:spcAft>
            </a:pPr>
            <a:r>
              <a:rPr lang="en-US" sz="1000" dirty="0">
                <a:solidFill>
                  <a:schemeClr val="tx1"/>
                </a:solidFill>
              </a:rPr>
              <a:t>The B2B2C platform has </a:t>
            </a:r>
            <a:r>
              <a:rPr lang="en-US" sz="1000" dirty="0">
                <a:solidFill>
                  <a:schemeClr val="accent5">
                    <a:lumMod val="75000"/>
                  </a:schemeClr>
                </a:solidFill>
              </a:rPr>
              <a:t>not</a:t>
            </a:r>
            <a:r>
              <a:rPr lang="en-US" sz="1000" dirty="0">
                <a:solidFill>
                  <a:schemeClr val="tx1"/>
                </a:solidFill>
              </a:rPr>
              <a:t> been </a:t>
            </a:r>
            <a:r>
              <a:rPr lang="en-US" sz="1000" dirty="0">
                <a:solidFill>
                  <a:schemeClr val="accent5">
                    <a:lumMod val="75000"/>
                  </a:schemeClr>
                </a:solidFill>
              </a:rPr>
              <a:t>integrated</a:t>
            </a:r>
            <a:r>
              <a:rPr lang="en-US" sz="1000" dirty="0">
                <a:solidFill>
                  <a:schemeClr val="tx1"/>
                </a:solidFill>
              </a:rPr>
              <a:t> in the BP</a:t>
            </a:r>
            <a:endParaRPr lang="en-US" sz="1000" dirty="0">
              <a:solidFill>
                <a:schemeClr val="accent5"/>
              </a:solidFill>
            </a:endParaRPr>
          </a:p>
        </p:txBody>
      </p:sp>
      <p:sp>
        <p:nvSpPr>
          <p:cNvPr id="43" name="Ellipse 103">
            <a:extLst>
              <a:ext uri="{FF2B5EF4-FFF2-40B4-BE49-F238E27FC236}">
                <a16:creationId xmlns:a16="http://schemas.microsoft.com/office/drawing/2014/main" id="{828F6828-F8BE-4A5E-BDB1-E6D305E63871}"/>
              </a:ext>
            </a:extLst>
          </p:cNvPr>
          <p:cNvSpPr/>
          <p:nvPr/>
        </p:nvSpPr>
        <p:spPr>
          <a:xfrm>
            <a:off x="1189572" y="1286632"/>
            <a:ext cx="216000" cy="216000"/>
          </a:xfrm>
          <a:prstGeom prst="ellipse">
            <a:avLst/>
          </a:prstGeom>
          <a:solidFill>
            <a:schemeClr val="bg1"/>
          </a:solidFill>
          <a:ln w="12700">
            <a:solidFill>
              <a:srgbClr val="4BAC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rgbClr val="4BACC6"/>
                </a:solidFill>
              </a:rPr>
              <a:t>1</a:t>
            </a:r>
          </a:p>
        </p:txBody>
      </p:sp>
      <p:sp>
        <p:nvSpPr>
          <p:cNvPr id="44" name="Ellipse 106">
            <a:extLst>
              <a:ext uri="{FF2B5EF4-FFF2-40B4-BE49-F238E27FC236}">
                <a16:creationId xmlns:a16="http://schemas.microsoft.com/office/drawing/2014/main" id="{19C019BC-EB06-4A96-902F-D38F5105557E}"/>
              </a:ext>
            </a:extLst>
          </p:cNvPr>
          <p:cNvSpPr/>
          <p:nvPr/>
        </p:nvSpPr>
        <p:spPr>
          <a:xfrm>
            <a:off x="3213567" y="1286632"/>
            <a:ext cx="216000" cy="216000"/>
          </a:xfrm>
          <a:prstGeom prst="ellipse">
            <a:avLst/>
          </a:prstGeom>
          <a:solidFill>
            <a:schemeClr val="bg1"/>
          </a:solidFill>
          <a:ln w="12700">
            <a:solidFill>
              <a:srgbClr val="4BAC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rgbClr val="4BACC6"/>
                </a:solidFill>
              </a:rPr>
              <a:t>2</a:t>
            </a:r>
          </a:p>
        </p:txBody>
      </p:sp>
      <p:sp>
        <p:nvSpPr>
          <p:cNvPr id="45" name="Ellipse 63">
            <a:extLst>
              <a:ext uri="{FF2B5EF4-FFF2-40B4-BE49-F238E27FC236}">
                <a16:creationId xmlns:a16="http://schemas.microsoft.com/office/drawing/2014/main" id="{DF4AFB62-CB9A-496D-85E6-570830B6CA1F}"/>
              </a:ext>
            </a:extLst>
          </p:cNvPr>
          <p:cNvSpPr/>
          <p:nvPr/>
        </p:nvSpPr>
        <p:spPr>
          <a:xfrm>
            <a:off x="5347918" y="1286632"/>
            <a:ext cx="216000" cy="216000"/>
          </a:xfrm>
          <a:prstGeom prst="ellipse">
            <a:avLst/>
          </a:prstGeom>
          <a:solidFill>
            <a:schemeClr val="bg1"/>
          </a:solidFill>
          <a:ln w="12700">
            <a:solidFill>
              <a:srgbClr val="4BAC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rgbClr val="4BACC6"/>
                </a:solidFill>
              </a:rPr>
              <a:t>3</a:t>
            </a:r>
          </a:p>
        </p:txBody>
      </p:sp>
      <p:sp>
        <p:nvSpPr>
          <p:cNvPr id="46" name="Ellipse 65">
            <a:extLst>
              <a:ext uri="{FF2B5EF4-FFF2-40B4-BE49-F238E27FC236}">
                <a16:creationId xmlns:a16="http://schemas.microsoft.com/office/drawing/2014/main" id="{D3F5CD85-6517-40B9-86FD-B11DACA58EF1}"/>
              </a:ext>
            </a:extLst>
          </p:cNvPr>
          <p:cNvSpPr/>
          <p:nvPr/>
        </p:nvSpPr>
        <p:spPr>
          <a:xfrm>
            <a:off x="8052229" y="1286632"/>
            <a:ext cx="216000" cy="216000"/>
          </a:xfrm>
          <a:prstGeom prst="ellipse">
            <a:avLst/>
          </a:prstGeom>
          <a:solidFill>
            <a:schemeClr val="bg1"/>
          </a:solidFill>
          <a:ln w="12700">
            <a:solidFill>
              <a:srgbClr val="4BAC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rgbClr val="4BACC6"/>
                </a:solidFill>
              </a:rPr>
              <a:t>5</a:t>
            </a:r>
          </a:p>
        </p:txBody>
      </p:sp>
      <p:sp>
        <p:nvSpPr>
          <p:cNvPr id="48" name="Ellipse 64">
            <a:extLst>
              <a:ext uri="{FF2B5EF4-FFF2-40B4-BE49-F238E27FC236}">
                <a16:creationId xmlns:a16="http://schemas.microsoft.com/office/drawing/2014/main" id="{9794E358-9E47-4B42-9D9D-9F54313F93C3}"/>
              </a:ext>
            </a:extLst>
          </p:cNvPr>
          <p:cNvSpPr/>
          <p:nvPr/>
        </p:nvSpPr>
        <p:spPr>
          <a:xfrm>
            <a:off x="6704972" y="1286632"/>
            <a:ext cx="216000" cy="216000"/>
          </a:xfrm>
          <a:prstGeom prst="ellipse">
            <a:avLst/>
          </a:prstGeom>
          <a:solidFill>
            <a:schemeClr val="bg1"/>
          </a:solidFill>
          <a:ln w="12700">
            <a:solidFill>
              <a:srgbClr val="4BAC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rgbClr val="4BACC6"/>
                </a:solidFill>
              </a:rPr>
              <a:t>4</a:t>
            </a:r>
          </a:p>
        </p:txBody>
      </p:sp>
    </p:spTree>
    <p:extLst>
      <p:ext uri="{BB962C8B-B14F-4D97-AF65-F5344CB8AC3E}">
        <p14:creationId xmlns:p14="http://schemas.microsoft.com/office/powerpoint/2010/main" val="55514022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Object 17" hidden="1">
            <a:extLst>
              <a:ext uri="{FF2B5EF4-FFF2-40B4-BE49-F238E27FC236}">
                <a16:creationId xmlns:a16="http://schemas.microsoft.com/office/drawing/2014/main" id="{597710FC-936F-4224-8A0A-F67D6B18BBF7}"/>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16" imgH="423" progId="TCLayout.ActiveDocument.1">
                  <p:embed/>
                </p:oleObj>
              </mc:Choice>
              <mc:Fallback>
                <p:oleObj name="think-cell Slide" r:id="rId4" imgW="416" imgH="423" progId="TCLayout.ActiveDocument.1">
                  <p:embed/>
                  <p:pic>
                    <p:nvPicPr>
                      <p:cNvPr id="18" name="Object 17" hidden="1">
                        <a:extLst>
                          <a:ext uri="{FF2B5EF4-FFF2-40B4-BE49-F238E27FC236}">
                            <a16:creationId xmlns:a16="http://schemas.microsoft.com/office/drawing/2014/main" id="{597710FC-936F-4224-8A0A-F67D6B18BBF7}"/>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BA3E4240-1B8B-4AAA-9DCA-9FE236464846}"/>
              </a:ext>
            </a:extLst>
          </p:cNvPr>
          <p:cNvSpPr>
            <a:spLocks noGrp="1"/>
          </p:cNvSpPr>
          <p:nvPr>
            <p:ph type="ctrTitle"/>
          </p:nvPr>
        </p:nvSpPr>
        <p:spPr>
          <a:xfrm>
            <a:off x="584516" y="116632"/>
            <a:ext cx="8296658" cy="576064"/>
          </a:xfrm>
        </p:spPr>
        <p:txBody>
          <a:bodyPr vert="horz"/>
          <a:lstStyle/>
          <a:p>
            <a:r>
              <a:rPr lang="en-US" sz="1300" dirty="0" err="1"/>
              <a:t>Frizbiz</a:t>
            </a:r>
            <a:r>
              <a:rPr lang="en-US" sz="1300" dirty="0"/>
              <a:t> opportunity - </a:t>
            </a:r>
            <a:r>
              <a:rPr lang="en-US" sz="1300" b="0" dirty="0"/>
              <a:t>While </a:t>
            </a:r>
            <a:r>
              <a:rPr lang="en-US" sz="1300" b="0" dirty="0" err="1"/>
              <a:t>Frizbiz</a:t>
            </a:r>
            <a:r>
              <a:rPr lang="en-US" sz="1300" b="0" dirty="0"/>
              <a:t> should </a:t>
            </a:r>
            <a:r>
              <a:rPr lang="en-US" sz="1300" b="0" dirty="0">
                <a:solidFill>
                  <a:schemeClr val="accent5">
                    <a:lumMod val="75000"/>
                  </a:schemeClr>
                </a:solidFill>
              </a:rPr>
              <a:t>enable Hestia to increase its productive capacity</a:t>
            </a:r>
            <a:r>
              <a:rPr lang="en-US" sz="1300" b="0" dirty="0"/>
              <a:t>, the </a:t>
            </a:r>
            <a:r>
              <a:rPr lang="en-US" sz="1300" b="0" dirty="0">
                <a:solidFill>
                  <a:schemeClr val="accent5">
                    <a:lumMod val="75000"/>
                  </a:schemeClr>
                </a:solidFill>
              </a:rPr>
              <a:t>launch of new services </a:t>
            </a:r>
            <a:r>
              <a:rPr lang="en-US" sz="1300" b="0" dirty="0"/>
              <a:t>would be </a:t>
            </a:r>
            <a:r>
              <a:rPr lang="en-US" sz="1300" b="0" dirty="0">
                <a:solidFill>
                  <a:schemeClr val="accent5">
                    <a:lumMod val="75000"/>
                  </a:schemeClr>
                </a:solidFill>
              </a:rPr>
              <a:t>more complex </a:t>
            </a:r>
            <a:r>
              <a:rPr lang="en-US" sz="1300" b="0" dirty="0"/>
              <a:t>and should be </a:t>
            </a:r>
            <a:r>
              <a:rPr lang="en-US" sz="1300" b="0" dirty="0">
                <a:solidFill>
                  <a:schemeClr val="accent5">
                    <a:lumMod val="75000"/>
                  </a:schemeClr>
                </a:solidFill>
              </a:rPr>
              <a:t>investigated further </a:t>
            </a:r>
          </a:p>
        </p:txBody>
      </p:sp>
      <p:sp>
        <p:nvSpPr>
          <p:cNvPr id="64" name="ZoneTexte 63">
            <a:extLst>
              <a:ext uri="{FF2B5EF4-FFF2-40B4-BE49-F238E27FC236}">
                <a16:creationId xmlns:a16="http://schemas.microsoft.com/office/drawing/2014/main" id="{715DCA8A-86D5-45FB-9BFD-4D1110B6C7FB}"/>
              </a:ext>
            </a:extLst>
          </p:cNvPr>
          <p:cNvSpPr txBox="1"/>
          <p:nvPr/>
        </p:nvSpPr>
        <p:spPr>
          <a:xfrm>
            <a:off x="5189828" y="6393455"/>
            <a:ext cx="3600000" cy="215444"/>
          </a:xfrm>
          <a:prstGeom prst="rect">
            <a:avLst/>
          </a:prstGeom>
          <a:noFill/>
        </p:spPr>
        <p:txBody>
          <a:bodyPr wrap="square">
            <a:spAutoFit/>
          </a:bodyPr>
          <a:lstStyle/>
          <a:p>
            <a:pPr marL="0" indent="0">
              <a:buNone/>
            </a:pPr>
            <a:r>
              <a:rPr lang="en-US" sz="800" i="1" dirty="0">
                <a:solidFill>
                  <a:schemeClr val="bg1"/>
                </a:solidFill>
              </a:rPr>
              <a:t>Sources: eleven research and analysis, Hestia’s VDD, Hestia’s IM</a:t>
            </a:r>
          </a:p>
        </p:txBody>
      </p:sp>
      <p:grpSp>
        <p:nvGrpSpPr>
          <p:cNvPr id="6" name="Group 5">
            <a:extLst>
              <a:ext uri="{FF2B5EF4-FFF2-40B4-BE49-F238E27FC236}">
                <a16:creationId xmlns:a16="http://schemas.microsoft.com/office/drawing/2014/main" id="{37076D58-9404-4D57-A55B-DAC900B83417}"/>
              </a:ext>
            </a:extLst>
          </p:cNvPr>
          <p:cNvGrpSpPr/>
          <p:nvPr/>
        </p:nvGrpSpPr>
        <p:grpSpPr>
          <a:xfrm>
            <a:off x="201600" y="6393141"/>
            <a:ext cx="1038421" cy="338554"/>
            <a:chOff x="526680" y="6393141"/>
            <a:chExt cx="1038421" cy="338554"/>
          </a:xfrm>
        </p:grpSpPr>
        <p:grpSp>
          <p:nvGrpSpPr>
            <p:cNvPr id="92" name="Group 4">
              <a:extLst>
                <a:ext uri="{FF2B5EF4-FFF2-40B4-BE49-F238E27FC236}">
                  <a16:creationId xmlns:a16="http://schemas.microsoft.com/office/drawing/2014/main" id="{080151CE-2118-4CA4-BE36-D41509DAAA67}"/>
                </a:ext>
              </a:extLst>
            </p:cNvPr>
            <p:cNvGrpSpPr>
              <a:grpSpLocks noChangeAspect="1"/>
            </p:cNvGrpSpPr>
            <p:nvPr/>
          </p:nvGrpSpPr>
          <p:grpSpPr bwMode="auto">
            <a:xfrm>
              <a:off x="526680" y="6433591"/>
              <a:ext cx="217267" cy="257654"/>
              <a:chOff x="811" y="719"/>
              <a:chExt cx="694" cy="823"/>
            </a:xfrm>
            <a:solidFill>
              <a:schemeClr val="accent3"/>
            </a:solidFill>
          </p:grpSpPr>
          <p:sp>
            <p:nvSpPr>
              <p:cNvPr id="98" name="Freeform 5">
                <a:extLst>
                  <a:ext uri="{FF2B5EF4-FFF2-40B4-BE49-F238E27FC236}">
                    <a16:creationId xmlns:a16="http://schemas.microsoft.com/office/drawing/2014/main" id="{155E4236-CAB2-4935-A41B-5827B290D7AF}"/>
                  </a:ext>
                </a:extLst>
              </p:cNvPr>
              <p:cNvSpPr>
                <a:spLocks/>
              </p:cNvSpPr>
              <p:nvPr/>
            </p:nvSpPr>
            <p:spPr bwMode="auto">
              <a:xfrm>
                <a:off x="811" y="800"/>
                <a:ext cx="93" cy="742"/>
              </a:xfrm>
              <a:custGeom>
                <a:avLst/>
                <a:gdLst>
                  <a:gd name="T0" fmla="*/ 4 w 8"/>
                  <a:gd name="T1" fmla="*/ 0 h 64"/>
                  <a:gd name="T2" fmla="*/ 0 w 8"/>
                  <a:gd name="T3" fmla="*/ 4 h 64"/>
                  <a:gd name="T4" fmla="*/ 0 w 8"/>
                  <a:gd name="T5" fmla="*/ 64 h 64"/>
                  <a:gd name="T6" fmla="*/ 8 w 8"/>
                  <a:gd name="T7" fmla="*/ 64 h 64"/>
                  <a:gd name="T8" fmla="*/ 8 w 8"/>
                  <a:gd name="T9" fmla="*/ 4 h 64"/>
                  <a:gd name="T10" fmla="*/ 4 w 8"/>
                  <a:gd name="T11" fmla="*/ 0 h 64"/>
                </a:gdLst>
                <a:ahLst/>
                <a:cxnLst>
                  <a:cxn ang="0">
                    <a:pos x="T0" y="T1"/>
                  </a:cxn>
                  <a:cxn ang="0">
                    <a:pos x="T2" y="T3"/>
                  </a:cxn>
                  <a:cxn ang="0">
                    <a:pos x="T4" y="T5"/>
                  </a:cxn>
                  <a:cxn ang="0">
                    <a:pos x="T6" y="T7"/>
                  </a:cxn>
                  <a:cxn ang="0">
                    <a:pos x="T8" y="T9"/>
                  </a:cxn>
                  <a:cxn ang="0">
                    <a:pos x="T10" y="T11"/>
                  </a:cxn>
                </a:cxnLst>
                <a:rect l="0" t="0" r="r" b="b"/>
                <a:pathLst>
                  <a:path w="8" h="64">
                    <a:moveTo>
                      <a:pt x="4" y="0"/>
                    </a:moveTo>
                    <a:cubicBezTo>
                      <a:pt x="2" y="0"/>
                      <a:pt x="0" y="2"/>
                      <a:pt x="0" y="4"/>
                    </a:cubicBezTo>
                    <a:cubicBezTo>
                      <a:pt x="0" y="64"/>
                      <a:pt x="0" y="64"/>
                      <a:pt x="0" y="64"/>
                    </a:cubicBezTo>
                    <a:cubicBezTo>
                      <a:pt x="8" y="64"/>
                      <a:pt x="8" y="64"/>
                      <a:pt x="8" y="64"/>
                    </a:cubicBezTo>
                    <a:cubicBezTo>
                      <a:pt x="8" y="4"/>
                      <a:pt x="8" y="4"/>
                      <a:pt x="8" y="4"/>
                    </a:cubicBezTo>
                    <a:cubicBezTo>
                      <a:pt x="8" y="2"/>
                      <a:pt x="7"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00" dirty="0"/>
              </a:p>
            </p:txBody>
          </p:sp>
          <p:sp>
            <p:nvSpPr>
              <p:cNvPr id="99" name="Freeform 6">
                <a:extLst>
                  <a:ext uri="{FF2B5EF4-FFF2-40B4-BE49-F238E27FC236}">
                    <a16:creationId xmlns:a16="http://schemas.microsoft.com/office/drawing/2014/main" id="{E826E758-16D4-41A9-B213-8CD96CCD28E1}"/>
                  </a:ext>
                </a:extLst>
              </p:cNvPr>
              <p:cNvSpPr>
                <a:spLocks/>
              </p:cNvSpPr>
              <p:nvPr/>
            </p:nvSpPr>
            <p:spPr bwMode="auto">
              <a:xfrm>
                <a:off x="950" y="719"/>
                <a:ext cx="555" cy="741"/>
              </a:xfrm>
              <a:custGeom>
                <a:avLst/>
                <a:gdLst>
                  <a:gd name="T0" fmla="*/ 0 w 48"/>
                  <a:gd name="T1" fmla="*/ 16 h 64"/>
                  <a:gd name="T2" fmla="*/ 0 w 48"/>
                  <a:gd name="T3" fmla="*/ 48 h 64"/>
                  <a:gd name="T4" fmla="*/ 48 w 48"/>
                  <a:gd name="T5" fmla="*/ 44 h 64"/>
                  <a:gd name="T6" fmla="*/ 48 w 48"/>
                  <a:gd name="T7" fmla="*/ 12 h 64"/>
                  <a:gd name="T8" fmla="*/ 0 w 48"/>
                  <a:gd name="T9" fmla="*/ 16 h 64"/>
                </a:gdLst>
                <a:ahLst/>
                <a:cxnLst>
                  <a:cxn ang="0">
                    <a:pos x="T0" y="T1"/>
                  </a:cxn>
                  <a:cxn ang="0">
                    <a:pos x="T2" y="T3"/>
                  </a:cxn>
                  <a:cxn ang="0">
                    <a:pos x="T4" y="T5"/>
                  </a:cxn>
                  <a:cxn ang="0">
                    <a:pos x="T6" y="T7"/>
                  </a:cxn>
                  <a:cxn ang="0">
                    <a:pos x="T8" y="T9"/>
                  </a:cxn>
                </a:cxnLst>
                <a:rect l="0" t="0" r="r" b="b"/>
                <a:pathLst>
                  <a:path w="48" h="64">
                    <a:moveTo>
                      <a:pt x="0" y="16"/>
                    </a:moveTo>
                    <a:cubicBezTo>
                      <a:pt x="0" y="48"/>
                      <a:pt x="0" y="48"/>
                      <a:pt x="0" y="48"/>
                    </a:cubicBezTo>
                    <a:cubicBezTo>
                      <a:pt x="24" y="32"/>
                      <a:pt x="24" y="64"/>
                      <a:pt x="48" y="44"/>
                    </a:cubicBezTo>
                    <a:cubicBezTo>
                      <a:pt x="48" y="12"/>
                      <a:pt x="48" y="12"/>
                      <a:pt x="48" y="12"/>
                    </a:cubicBezTo>
                    <a:cubicBezTo>
                      <a:pt x="24" y="32"/>
                      <a:pt x="24" y="0"/>
                      <a:pt x="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00" dirty="0"/>
              </a:p>
            </p:txBody>
          </p:sp>
        </p:grpSp>
        <p:sp>
          <p:nvSpPr>
            <p:cNvPr id="103" name="TextBox 102">
              <a:extLst>
                <a:ext uri="{FF2B5EF4-FFF2-40B4-BE49-F238E27FC236}">
                  <a16:creationId xmlns:a16="http://schemas.microsoft.com/office/drawing/2014/main" id="{D1ADF058-49F0-46BE-A5B0-D41C2897BE51}"/>
                </a:ext>
              </a:extLst>
            </p:cNvPr>
            <p:cNvSpPr txBox="1"/>
            <p:nvPr/>
          </p:nvSpPr>
          <p:spPr>
            <a:xfrm>
              <a:off x="707650" y="6393141"/>
              <a:ext cx="857451" cy="338554"/>
            </a:xfrm>
            <a:prstGeom prst="rect">
              <a:avLst/>
            </a:prstGeom>
            <a:noFill/>
          </p:spPr>
          <p:txBody>
            <a:bodyPr wrap="square" rtlCol="0">
              <a:spAutoFit/>
            </a:bodyPr>
            <a:lstStyle/>
            <a:p>
              <a:pPr algn="l"/>
              <a:r>
                <a:rPr lang="en-US" sz="800" dirty="0"/>
                <a:t>High opportunity</a:t>
              </a:r>
            </a:p>
          </p:txBody>
        </p:sp>
      </p:grpSp>
      <p:grpSp>
        <p:nvGrpSpPr>
          <p:cNvPr id="5" name="Group 4">
            <a:extLst>
              <a:ext uri="{FF2B5EF4-FFF2-40B4-BE49-F238E27FC236}">
                <a16:creationId xmlns:a16="http://schemas.microsoft.com/office/drawing/2014/main" id="{C2F84A0B-2FB6-4ECF-8DBA-898ACC3D08C5}"/>
              </a:ext>
            </a:extLst>
          </p:cNvPr>
          <p:cNvGrpSpPr/>
          <p:nvPr/>
        </p:nvGrpSpPr>
        <p:grpSpPr>
          <a:xfrm>
            <a:off x="1201481" y="6393141"/>
            <a:ext cx="1122754" cy="338554"/>
            <a:chOff x="1910809" y="6393141"/>
            <a:chExt cx="1122754" cy="338554"/>
          </a:xfrm>
        </p:grpSpPr>
        <p:grpSp>
          <p:nvGrpSpPr>
            <p:cNvPr id="100" name="Group 4">
              <a:extLst>
                <a:ext uri="{FF2B5EF4-FFF2-40B4-BE49-F238E27FC236}">
                  <a16:creationId xmlns:a16="http://schemas.microsoft.com/office/drawing/2014/main" id="{FBCF54A0-A61A-421C-8BCD-2795A7CCBAF3}"/>
                </a:ext>
              </a:extLst>
            </p:cNvPr>
            <p:cNvGrpSpPr>
              <a:grpSpLocks noChangeAspect="1"/>
            </p:cNvGrpSpPr>
            <p:nvPr/>
          </p:nvGrpSpPr>
          <p:grpSpPr bwMode="auto">
            <a:xfrm>
              <a:off x="1910809" y="6433591"/>
              <a:ext cx="217267" cy="257654"/>
              <a:chOff x="811" y="719"/>
              <a:chExt cx="694" cy="823"/>
            </a:xfrm>
            <a:solidFill>
              <a:schemeClr val="accent6"/>
            </a:solidFill>
          </p:grpSpPr>
          <p:sp>
            <p:nvSpPr>
              <p:cNvPr id="101" name="Freeform 5">
                <a:extLst>
                  <a:ext uri="{FF2B5EF4-FFF2-40B4-BE49-F238E27FC236}">
                    <a16:creationId xmlns:a16="http://schemas.microsoft.com/office/drawing/2014/main" id="{5C486219-021C-4931-8CB3-BC338DFED7AD}"/>
                  </a:ext>
                </a:extLst>
              </p:cNvPr>
              <p:cNvSpPr>
                <a:spLocks/>
              </p:cNvSpPr>
              <p:nvPr/>
            </p:nvSpPr>
            <p:spPr bwMode="auto">
              <a:xfrm>
                <a:off x="811" y="800"/>
                <a:ext cx="93" cy="742"/>
              </a:xfrm>
              <a:custGeom>
                <a:avLst/>
                <a:gdLst>
                  <a:gd name="T0" fmla="*/ 4 w 8"/>
                  <a:gd name="T1" fmla="*/ 0 h 64"/>
                  <a:gd name="T2" fmla="*/ 0 w 8"/>
                  <a:gd name="T3" fmla="*/ 4 h 64"/>
                  <a:gd name="T4" fmla="*/ 0 w 8"/>
                  <a:gd name="T5" fmla="*/ 64 h 64"/>
                  <a:gd name="T6" fmla="*/ 8 w 8"/>
                  <a:gd name="T7" fmla="*/ 64 h 64"/>
                  <a:gd name="T8" fmla="*/ 8 w 8"/>
                  <a:gd name="T9" fmla="*/ 4 h 64"/>
                  <a:gd name="T10" fmla="*/ 4 w 8"/>
                  <a:gd name="T11" fmla="*/ 0 h 64"/>
                </a:gdLst>
                <a:ahLst/>
                <a:cxnLst>
                  <a:cxn ang="0">
                    <a:pos x="T0" y="T1"/>
                  </a:cxn>
                  <a:cxn ang="0">
                    <a:pos x="T2" y="T3"/>
                  </a:cxn>
                  <a:cxn ang="0">
                    <a:pos x="T4" y="T5"/>
                  </a:cxn>
                  <a:cxn ang="0">
                    <a:pos x="T6" y="T7"/>
                  </a:cxn>
                  <a:cxn ang="0">
                    <a:pos x="T8" y="T9"/>
                  </a:cxn>
                  <a:cxn ang="0">
                    <a:pos x="T10" y="T11"/>
                  </a:cxn>
                </a:cxnLst>
                <a:rect l="0" t="0" r="r" b="b"/>
                <a:pathLst>
                  <a:path w="8" h="64">
                    <a:moveTo>
                      <a:pt x="4" y="0"/>
                    </a:moveTo>
                    <a:cubicBezTo>
                      <a:pt x="2" y="0"/>
                      <a:pt x="0" y="2"/>
                      <a:pt x="0" y="4"/>
                    </a:cubicBezTo>
                    <a:cubicBezTo>
                      <a:pt x="0" y="64"/>
                      <a:pt x="0" y="64"/>
                      <a:pt x="0" y="64"/>
                    </a:cubicBezTo>
                    <a:cubicBezTo>
                      <a:pt x="8" y="64"/>
                      <a:pt x="8" y="64"/>
                      <a:pt x="8" y="64"/>
                    </a:cubicBezTo>
                    <a:cubicBezTo>
                      <a:pt x="8" y="4"/>
                      <a:pt x="8" y="4"/>
                      <a:pt x="8" y="4"/>
                    </a:cubicBezTo>
                    <a:cubicBezTo>
                      <a:pt x="8" y="2"/>
                      <a:pt x="7"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2" name="Freeform 6">
                <a:extLst>
                  <a:ext uri="{FF2B5EF4-FFF2-40B4-BE49-F238E27FC236}">
                    <a16:creationId xmlns:a16="http://schemas.microsoft.com/office/drawing/2014/main" id="{337BA1E6-E57A-42B2-8587-4126F7EDF557}"/>
                  </a:ext>
                </a:extLst>
              </p:cNvPr>
              <p:cNvSpPr>
                <a:spLocks/>
              </p:cNvSpPr>
              <p:nvPr/>
            </p:nvSpPr>
            <p:spPr bwMode="auto">
              <a:xfrm>
                <a:off x="950" y="719"/>
                <a:ext cx="555" cy="741"/>
              </a:xfrm>
              <a:custGeom>
                <a:avLst/>
                <a:gdLst>
                  <a:gd name="T0" fmla="*/ 0 w 48"/>
                  <a:gd name="T1" fmla="*/ 16 h 64"/>
                  <a:gd name="T2" fmla="*/ 0 w 48"/>
                  <a:gd name="T3" fmla="*/ 48 h 64"/>
                  <a:gd name="T4" fmla="*/ 48 w 48"/>
                  <a:gd name="T5" fmla="*/ 44 h 64"/>
                  <a:gd name="T6" fmla="*/ 48 w 48"/>
                  <a:gd name="T7" fmla="*/ 12 h 64"/>
                  <a:gd name="T8" fmla="*/ 0 w 48"/>
                  <a:gd name="T9" fmla="*/ 16 h 64"/>
                </a:gdLst>
                <a:ahLst/>
                <a:cxnLst>
                  <a:cxn ang="0">
                    <a:pos x="T0" y="T1"/>
                  </a:cxn>
                  <a:cxn ang="0">
                    <a:pos x="T2" y="T3"/>
                  </a:cxn>
                  <a:cxn ang="0">
                    <a:pos x="T4" y="T5"/>
                  </a:cxn>
                  <a:cxn ang="0">
                    <a:pos x="T6" y="T7"/>
                  </a:cxn>
                  <a:cxn ang="0">
                    <a:pos x="T8" y="T9"/>
                  </a:cxn>
                </a:cxnLst>
                <a:rect l="0" t="0" r="r" b="b"/>
                <a:pathLst>
                  <a:path w="48" h="64">
                    <a:moveTo>
                      <a:pt x="0" y="16"/>
                    </a:moveTo>
                    <a:cubicBezTo>
                      <a:pt x="0" y="48"/>
                      <a:pt x="0" y="48"/>
                      <a:pt x="0" y="48"/>
                    </a:cubicBezTo>
                    <a:cubicBezTo>
                      <a:pt x="24" y="32"/>
                      <a:pt x="24" y="64"/>
                      <a:pt x="48" y="44"/>
                    </a:cubicBezTo>
                    <a:cubicBezTo>
                      <a:pt x="48" y="12"/>
                      <a:pt x="48" y="12"/>
                      <a:pt x="48" y="12"/>
                    </a:cubicBezTo>
                    <a:cubicBezTo>
                      <a:pt x="24" y="32"/>
                      <a:pt x="24" y="0"/>
                      <a:pt x="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09" name="TextBox 108">
              <a:extLst>
                <a:ext uri="{FF2B5EF4-FFF2-40B4-BE49-F238E27FC236}">
                  <a16:creationId xmlns:a16="http://schemas.microsoft.com/office/drawing/2014/main" id="{BBAA2621-CEE3-45B9-A27A-5E3B01CCE547}"/>
                </a:ext>
              </a:extLst>
            </p:cNvPr>
            <p:cNvSpPr txBox="1"/>
            <p:nvPr/>
          </p:nvSpPr>
          <p:spPr>
            <a:xfrm>
              <a:off x="2098963" y="6393141"/>
              <a:ext cx="934600" cy="338554"/>
            </a:xfrm>
            <a:prstGeom prst="rect">
              <a:avLst/>
            </a:prstGeom>
            <a:noFill/>
          </p:spPr>
          <p:txBody>
            <a:bodyPr wrap="square" rtlCol="0">
              <a:spAutoFit/>
            </a:bodyPr>
            <a:lstStyle/>
            <a:p>
              <a:pPr algn="l"/>
              <a:r>
                <a:rPr lang="en-US" sz="800" dirty="0"/>
                <a:t>Medium opportunity</a:t>
              </a:r>
            </a:p>
          </p:txBody>
        </p:sp>
      </p:grpSp>
      <p:grpSp>
        <p:nvGrpSpPr>
          <p:cNvPr id="13" name="Group 12">
            <a:extLst>
              <a:ext uri="{FF2B5EF4-FFF2-40B4-BE49-F238E27FC236}">
                <a16:creationId xmlns:a16="http://schemas.microsoft.com/office/drawing/2014/main" id="{D6D06ABA-8C10-48BA-90F6-592965702DB6}"/>
              </a:ext>
            </a:extLst>
          </p:cNvPr>
          <p:cNvGrpSpPr/>
          <p:nvPr/>
        </p:nvGrpSpPr>
        <p:grpSpPr>
          <a:xfrm>
            <a:off x="2285695" y="6393141"/>
            <a:ext cx="1074718" cy="338554"/>
            <a:chOff x="2326903" y="6393141"/>
            <a:chExt cx="1074718" cy="338554"/>
          </a:xfrm>
        </p:grpSpPr>
        <p:grpSp>
          <p:nvGrpSpPr>
            <p:cNvPr id="114" name="Group 4">
              <a:extLst>
                <a:ext uri="{FF2B5EF4-FFF2-40B4-BE49-F238E27FC236}">
                  <a16:creationId xmlns:a16="http://schemas.microsoft.com/office/drawing/2014/main" id="{04D37A1A-67C9-47A6-B3A9-A53C671C124B}"/>
                </a:ext>
              </a:extLst>
            </p:cNvPr>
            <p:cNvGrpSpPr>
              <a:grpSpLocks noChangeAspect="1"/>
            </p:cNvGrpSpPr>
            <p:nvPr/>
          </p:nvGrpSpPr>
          <p:grpSpPr bwMode="auto">
            <a:xfrm>
              <a:off x="2326903" y="6433591"/>
              <a:ext cx="217267" cy="257654"/>
              <a:chOff x="811" y="719"/>
              <a:chExt cx="694" cy="823"/>
            </a:xfrm>
            <a:solidFill>
              <a:schemeClr val="accent2"/>
            </a:solidFill>
          </p:grpSpPr>
          <p:sp>
            <p:nvSpPr>
              <p:cNvPr id="115" name="Freeform 5">
                <a:extLst>
                  <a:ext uri="{FF2B5EF4-FFF2-40B4-BE49-F238E27FC236}">
                    <a16:creationId xmlns:a16="http://schemas.microsoft.com/office/drawing/2014/main" id="{6A4C58FE-5AEA-4FD2-9A97-403D8B58FA6D}"/>
                  </a:ext>
                </a:extLst>
              </p:cNvPr>
              <p:cNvSpPr>
                <a:spLocks/>
              </p:cNvSpPr>
              <p:nvPr/>
            </p:nvSpPr>
            <p:spPr bwMode="auto">
              <a:xfrm>
                <a:off x="811" y="800"/>
                <a:ext cx="93" cy="742"/>
              </a:xfrm>
              <a:custGeom>
                <a:avLst/>
                <a:gdLst>
                  <a:gd name="T0" fmla="*/ 4 w 8"/>
                  <a:gd name="T1" fmla="*/ 0 h 64"/>
                  <a:gd name="T2" fmla="*/ 0 w 8"/>
                  <a:gd name="T3" fmla="*/ 4 h 64"/>
                  <a:gd name="T4" fmla="*/ 0 w 8"/>
                  <a:gd name="T5" fmla="*/ 64 h 64"/>
                  <a:gd name="T6" fmla="*/ 8 w 8"/>
                  <a:gd name="T7" fmla="*/ 64 h 64"/>
                  <a:gd name="T8" fmla="*/ 8 w 8"/>
                  <a:gd name="T9" fmla="*/ 4 h 64"/>
                  <a:gd name="T10" fmla="*/ 4 w 8"/>
                  <a:gd name="T11" fmla="*/ 0 h 64"/>
                </a:gdLst>
                <a:ahLst/>
                <a:cxnLst>
                  <a:cxn ang="0">
                    <a:pos x="T0" y="T1"/>
                  </a:cxn>
                  <a:cxn ang="0">
                    <a:pos x="T2" y="T3"/>
                  </a:cxn>
                  <a:cxn ang="0">
                    <a:pos x="T4" y="T5"/>
                  </a:cxn>
                  <a:cxn ang="0">
                    <a:pos x="T6" y="T7"/>
                  </a:cxn>
                  <a:cxn ang="0">
                    <a:pos x="T8" y="T9"/>
                  </a:cxn>
                  <a:cxn ang="0">
                    <a:pos x="T10" y="T11"/>
                  </a:cxn>
                </a:cxnLst>
                <a:rect l="0" t="0" r="r" b="b"/>
                <a:pathLst>
                  <a:path w="8" h="64">
                    <a:moveTo>
                      <a:pt x="4" y="0"/>
                    </a:moveTo>
                    <a:cubicBezTo>
                      <a:pt x="2" y="0"/>
                      <a:pt x="0" y="2"/>
                      <a:pt x="0" y="4"/>
                    </a:cubicBezTo>
                    <a:cubicBezTo>
                      <a:pt x="0" y="64"/>
                      <a:pt x="0" y="64"/>
                      <a:pt x="0" y="64"/>
                    </a:cubicBezTo>
                    <a:cubicBezTo>
                      <a:pt x="8" y="64"/>
                      <a:pt x="8" y="64"/>
                      <a:pt x="8" y="64"/>
                    </a:cubicBezTo>
                    <a:cubicBezTo>
                      <a:pt x="8" y="4"/>
                      <a:pt x="8" y="4"/>
                      <a:pt x="8" y="4"/>
                    </a:cubicBezTo>
                    <a:cubicBezTo>
                      <a:pt x="8" y="2"/>
                      <a:pt x="7"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6" name="Freeform 6">
                <a:extLst>
                  <a:ext uri="{FF2B5EF4-FFF2-40B4-BE49-F238E27FC236}">
                    <a16:creationId xmlns:a16="http://schemas.microsoft.com/office/drawing/2014/main" id="{8726275F-B4E8-4763-BB8A-6ECAFC4537F9}"/>
                  </a:ext>
                </a:extLst>
              </p:cNvPr>
              <p:cNvSpPr>
                <a:spLocks/>
              </p:cNvSpPr>
              <p:nvPr/>
            </p:nvSpPr>
            <p:spPr bwMode="auto">
              <a:xfrm>
                <a:off x="950" y="719"/>
                <a:ext cx="555" cy="741"/>
              </a:xfrm>
              <a:custGeom>
                <a:avLst/>
                <a:gdLst>
                  <a:gd name="T0" fmla="*/ 0 w 48"/>
                  <a:gd name="T1" fmla="*/ 16 h 64"/>
                  <a:gd name="T2" fmla="*/ 0 w 48"/>
                  <a:gd name="T3" fmla="*/ 48 h 64"/>
                  <a:gd name="T4" fmla="*/ 48 w 48"/>
                  <a:gd name="T5" fmla="*/ 44 h 64"/>
                  <a:gd name="T6" fmla="*/ 48 w 48"/>
                  <a:gd name="T7" fmla="*/ 12 h 64"/>
                  <a:gd name="T8" fmla="*/ 0 w 48"/>
                  <a:gd name="T9" fmla="*/ 16 h 64"/>
                </a:gdLst>
                <a:ahLst/>
                <a:cxnLst>
                  <a:cxn ang="0">
                    <a:pos x="T0" y="T1"/>
                  </a:cxn>
                  <a:cxn ang="0">
                    <a:pos x="T2" y="T3"/>
                  </a:cxn>
                  <a:cxn ang="0">
                    <a:pos x="T4" y="T5"/>
                  </a:cxn>
                  <a:cxn ang="0">
                    <a:pos x="T6" y="T7"/>
                  </a:cxn>
                  <a:cxn ang="0">
                    <a:pos x="T8" y="T9"/>
                  </a:cxn>
                </a:cxnLst>
                <a:rect l="0" t="0" r="r" b="b"/>
                <a:pathLst>
                  <a:path w="48" h="64">
                    <a:moveTo>
                      <a:pt x="0" y="16"/>
                    </a:moveTo>
                    <a:cubicBezTo>
                      <a:pt x="0" y="48"/>
                      <a:pt x="0" y="48"/>
                      <a:pt x="0" y="48"/>
                    </a:cubicBezTo>
                    <a:cubicBezTo>
                      <a:pt x="24" y="32"/>
                      <a:pt x="24" y="64"/>
                      <a:pt x="48" y="44"/>
                    </a:cubicBezTo>
                    <a:cubicBezTo>
                      <a:pt x="48" y="12"/>
                      <a:pt x="48" y="12"/>
                      <a:pt x="48" y="12"/>
                    </a:cubicBezTo>
                    <a:cubicBezTo>
                      <a:pt x="24" y="32"/>
                      <a:pt x="24" y="0"/>
                      <a:pt x="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9" name="TextBox 138">
              <a:extLst>
                <a:ext uri="{FF2B5EF4-FFF2-40B4-BE49-F238E27FC236}">
                  <a16:creationId xmlns:a16="http://schemas.microsoft.com/office/drawing/2014/main" id="{8DA1D49F-7219-4276-AD3C-AD0D21AF958D}"/>
                </a:ext>
              </a:extLst>
            </p:cNvPr>
            <p:cNvSpPr txBox="1"/>
            <p:nvPr/>
          </p:nvSpPr>
          <p:spPr>
            <a:xfrm>
              <a:off x="2544170" y="6393141"/>
              <a:ext cx="857451" cy="338554"/>
            </a:xfrm>
            <a:prstGeom prst="rect">
              <a:avLst/>
            </a:prstGeom>
            <a:noFill/>
          </p:spPr>
          <p:txBody>
            <a:bodyPr wrap="square" rtlCol="0">
              <a:spAutoFit/>
            </a:bodyPr>
            <a:lstStyle/>
            <a:p>
              <a:pPr algn="l"/>
              <a:r>
                <a:rPr lang="en-US" sz="800" dirty="0"/>
                <a:t>Weak opportunity</a:t>
              </a:r>
            </a:p>
          </p:txBody>
        </p:sp>
      </p:grpSp>
      <p:grpSp>
        <p:nvGrpSpPr>
          <p:cNvPr id="11" name="Group 10">
            <a:extLst>
              <a:ext uri="{FF2B5EF4-FFF2-40B4-BE49-F238E27FC236}">
                <a16:creationId xmlns:a16="http://schemas.microsoft.com/office/drawing/2014/main" id="{75676345-7638-4DD0-8FB6-8B0BE35420ED}"/>
              </a:ext>
            </a:extLst>
          </p:cNvPr>
          <p:cNvGrpSpPr/>
          <p:nvPr/>
        </p:nvGrpSpPr>
        <p:grpSpPr>
          <a:xfrm>
            <a:off x="3321873" y="6420476"/>
            <a:ext cx="1141336" cy="283885"/>
            <a:chOff x="3321873" y="6420476"/>
            <a:chExt cx="1141336" cy="283885"/>
          </a:xfrm>
        </p:grpSpPr>
        <p:sp>
          <p:nvSpPr>
            <p:cNvPr id="173" name="TextBox 172">
              <a:extLst>
                <a:ext uri="{FF2B5EF4-FFF2-40B4-BE49-F238E27FC236}">
                  <a16:creationId xmlns:a16="http://schemas.microsoft.com/office/drawing/2014/main" id="{30AA6C82-45D8-4BBA-8A37-31199045546A}"/>
                </a:ext>
              </a:extLst>
            </p:cNvPr>
            <p:cNvSpPr txBox="1"/>
            <p:nvPr/>
          </p:nvSpPr>
          <p:spPr>
            <a:xfrm>
              <a:off x="3605758" y="6454696"/>
              <a:ext cx="857451" cy="215444"/>
            </a:xfrm>
            <a:prstGeom prst="rect">
              <a:avLst/>
            </a:prstGeom>
            <a:noFill/>
          </p:spPr>
          <p:txBody>
            <a:bodyPr wrap="square" rtlCol="0">
              <a:spAutoFit/>
            </a:bodyPr>
            <a:lstStyle/>
            <a:p>
              <a:pPr algn="l"/>
              <a:r>
                <a:rPr lang="en-US" sz="800" dirty="0"/>
                <a:t>TBD</a:t>
              </a:r>
            </a:p>
          </p:txBody>
        </p:sp>
        <p:pic>
          <p:nvPicPr>
            <p:cNvPr id="172" name="Graphic 171" descr="Question Mark with solid fill">
              <a:extLst>
                <a:ext uri="{FF2B5EF4-FFF2-40B4-BE49-F238E27FC236}">
                  <a16:creationId xmlns:a16="http://schemas.microsoft.com/office/drawing/2014/main" id="{4907DED3-B1CA-41F9-9636-B9E116DBBC65}"/>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321873" y="6420476"/>
              <a:ext cx="283885" cy="283885"/>
            </a:xfrm>
            <a:prstGeom prst="rect">
              <a:avLst/>
            </a:prstGeom>
          </p:spPr>
        </p:pic>
      </p:grpSp>
      <p:sp>
        <p:nvSpPr>
          <p:cNvPr id="177" name="Rectangle 176">
            <a:extLst>
              <a:ext uri="{FF2B5EF4-FFF2-40B4-BE49-F238E27FC236}">
                <a16:creationId xmlns:a16="http://schemas.microsoft.com/office/drawing/2014/main" id="{48441A43-43B3-4736-A4B9-E56FDF58DE3C}"/>
              </a:ext>
            </a:extLst>
          </p:cNvPr>
          <p:cNvSpPr/>
          <p:nvPr/>
        </p:nvSpPr>
        <p:spPr>
          <a:xfrm>
            <a:off x="5448300" y="797609"/>
            <a:ext cx="3951194" cy="469351"/>
          </a:xfrm>
          <a:prstGeom prst="rect">
            <a:avLst/>
          </a:prstGeom>
          <a:solidFill>
            <a:schemeClr val="accent5"/>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72000" rIns="72000" rtlCol="0" anchor="ctr"/>
          <a:lstStyle/>
          <a:p>
            <a:pPr algn="ctr"/>
            <a:r>
              <a:rPr lang="en-US" sz="1000" dirty="0">
                <a:solidFill>
                  <a:schemeClr val="bg1"/>
                </a:solidFill>
              </a:rPr>
              <a:t>Create new business opportunities </a:t>
            </a:r>
          </a:p>
        </p:txBody>
      </p:sp>
      <p:sp>
        <p:nvSpPr>
          <p:cNvPr id="178" name="Oval 177">
            <a:extLst>
              <a:ext uri="{FF2B5EF4-FFF2-40B4-BE49-F238E27FC236}">
                <a16:creationId xmlns:a16="http://schemas.microsoft.com/office/drawing/2014/main" id="{AB22E7A1-3CF5-4C88-B06E-2496E9D33731}"/>
              </a:ext>
            </a:extLst>
          </p:cNvPr>
          <p:cNvSpPr>
            <a:spLocks noChangeAspect="1"/>
          </p:cNvSpPr>
          <p:nvPr/>
        </p:nvSpPr>
        <p:spPr>
          <a:xfrm>
            <a:off x="272149" y="919623"/>
            <a:ext cx="785715" cy="785715"/>
          </a:xfrm>
          <a:prstGeom prst="ellipse">
            <a:avLst/>
          </a:prstGeom>
          <a:solidFill>
            <a:schemeClr val="bg1"/>
          </a:solidFill>
          <a:ln w="12700">
            <a:solidFill>
              <a:srgbClr val="009DB0"/>
            </a:solidFill>
          </a:ln>
          <a:effectLst>
            <a:outerShdw blurRad="50800" dist="38100" dir="2700000" algn="tl"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Arial" panose="020B0604020202020204" pitchFamily="34" charset="0"/>
              <a:buChar char="•"/>
            </a:pPr>
            <a:endParaRPr lang="en-US" sz="1000" dirty="0">
              <a:solidFill>
                <a:schemeClr val="tx1"/>
              </a:solidFill>
            </a:endParaRPr>
          </a:p>
        </p:txBody>
      </p:sp>
      <p:pic>
        <p:nvPicPr>
          <p:cNvPr id="179" name="Graphic 178" descr="Target with solid fill">
            <a:extLst>
              <a:ext uri="{FF2B5EF4-FFF2-40B4-BE49-F238E27FC236}">
                <a16:creationId xmlns:a16="http://schemas.microsoft.com/office/drawing/2014/main" id="{50677FBF-C740-4DA1-A98E-85BF7FB1AC8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13546" y="972013"/>
            <a:ext cx="502920" cy="502920"/>
          </a:xfrm>
          <a:prstGeom prst="rect">
            <a:avLst/>
          </a:prstGeom>
        </p:spPr>
      </p:pic>
      <p:sp>
        <p:nvSpPr>
          <p:cNvPr id="181" name="Rectangle 180">
            <a:extLst>
              <a:ext uri="{FF2B5EF4-FFF2-40B4-BE49-F238E27FC236}">
                <a16:creationId xmlns:a16="http://schemas.microsoft.com/office/drawing/2014/main" id="{94F7F19B-D578-4323-BA63-07D202BC998A}"/>
              </a:ext>
            </a:extLst>
          </p:cNvPr>
          <p:cNvSpPr/>
          <p:nvPr/>
        </p:nvSpPr>
        <p:spPr>
          <a:xfrm>
            <a:off x="1263254" y="797611"/>
            <a:ext cx="3951194" cy="469350"/>
          </a:xfrm>
          <a:prstGeom prst="rect">
            <a:avLst/>
          </a:prstGeom>
          <a:solidFill>
            <a:schemeClr val="accent5"/>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72000" rIns="72000" rtlCol="0" anchor="ctr"/>
          <a:lstStyle/>
          <a:p>
            <a:pPr algn="ctr"/>
            <a:r>
              <a:rPr lang="en-US" sz="1000" dirty="0">
                <a:solidFill>
                  <a:schemeClr val="bg1"/>
                </a:solidFill>
              </a:rPr>
              <a:t>Increase Hestia’s productive capacity</a:t>
            </a:r>
          </a:p>
        </p:txBody>
      </p:sp>
      <p:sp>
        <p:nvSpPr>
          <p:cNvPr id="253" name="Rectangle 252">
            <a:extLst>
              <a:ext uri="{FF2B5EF4-FFF2-40B4-BE49-F238E27FC236}">
                <a16:creationId xmlns:a16="http://schemas.microsoft.com/office/drawing/2014/main" id="{37DD375D-B628-41A8-A4D9-6B52C28D30CC}"/>
              </a:ext>
            </a:extLst>
          </p:cNvPr>
          <p:cNvSpPr/>
          <p:nvPr/>
        </p:nvSpPr>
        <p:spPr>
          <a:xfrm>
            <a:off x="3289546" y="1922325"/>
            <a:ext cx="1926000" cy="491092"/>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rtlCol="0" anchor="t"/>
          <a:lstStyle/>
          <a:p>
            <a:pPr>
              <a:spcAft>
                <a:spcPts val="300"/>
              </a:spcAft>
            </a:pPr>
            <a:endParaRPr lang="en-US" sz="1000" dirty="0">
              <a:solidFill>
                <a:schemeClr val="tx1"/>
              </a:solidFill>
            </a:endParaRPr>
          </a:p>
        </p:txBody>
      </p:sp>
      <p:sp>
        <p:nvSpPr>
          <p:cNvPr id="254" name="Rectangle 253">
            <a:extLst>
              <a:ext uri="{FF2B5EF4-FFF2-40B4-BE49-F238E27FC236}">
                <a16:creationId xmlns:a16="http://schemas.microsoft.com/office/drawing/2014/main" id="{D72E68B4-8506-4CC5-8057-AA8F919AB15C}"/>
              </a:ext>
            </a:extLst>
          </p:cNvPr>
          <p:cNvSpPr/>
          <p:nvPr/>
        </p:nvSpPr>
        <p:spPr>
          <a:xfrm>
            <a:off x="1264351" y="1922325"/>
            <a:ext cx="1926000" cy="491092"/>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rtlCol="0" anchor="t"/>
          <a:lstStyle/>
          <a:p>
            <a:pPr>
              <a:spcAft>
                <a:spcPts val="300"/>
              </a:spcAft>
            </a:pPr>
            <a:endParaRPr lang="en-US" sz="1000" dirty="0">
              <a:solidFill>
                <a:schemeClr val="tx1"/>
              </a:solidFill>
            </a:endParaRPr>
          </a:p>
        </p:txBody>
      </p:sp>
      <p:sp>
        <p:nvSpPr>
          <p:cNvPr id="255" name="Rectangle 254">
            <a:extLst>
              <a:ext uri="{FF2B5EF4-FFF2-40B4-BE49-F238E27FC236}">
                <a16:creationId xmlns:a16="http://schemas.microsoft.com/office/drawing/2014/main" id="{FAAAAAB0-AB65-41A1-9A38-9A5F1F3DDFD1}"/>
              </a:ext>
            </a:extLst>
          </p:cNvPr>
          <p:cNvSpPr/>
          <p:nvPr/>
        </p:nvSpPr>
        <p:spPr>
          <a:xfrm>
            <a:off x="201600" y="2458622"/>
            <a:ext cx="1010690" cy="1451113"/>
          </a:xfrm>
          <a:prstGeom prst="rect">
            <a:avLst/>
          </a:prstGeom>
          <a:solidFill>
            <a:schemeClr val="accent5">
              <a:lumMod val="40000"/>
              <a:lumOff val="6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bIns="360000" rtlCol="0" anchor="b"/>
          <a:lstStyle/>
          <a:p>
            <a:pPr algn="ctr"/>
            <a:r>
              <a:rPr lang="en-US" sz="1000" dirty="0">
                <a:solidFill>
                  <a:schemeClr val="tx1"/>
                </a:solidFill>
              </a:rPr>
              <a:t>eleven’s point of view</a:t>
            </a:r>
          </a:p>
        </p:txBody>
      </p:sp>
      <p:sp>
        <p:nvSpPr>
          <p:cNvPr id="256" name="Rectangle 255">
            <a:extLst>
              <a:ext uri="{FF2B5EF4-FFF2-40B4-BE49-F238E27FC236}">
                <a16:creationId xmlns:a16="http://schemas.microsoft.com/office/drawing/2014/main" id="{5729B7B1-4011-4875-97A8-CA55EC3AB253}"/>
              </a:ext>
            </a:extLst>
          </p:cNvPr>
          <p:cNvSpPr/>
          <p:nvPr/>
        </p:nvSpPr>
        <p:spPr>
          <a:xfrm>
            <a:off x="201600" y="4861916"/>
            <a:ext cx="1010690" cy="1389149"/>
          </a:xfrm>
          <a:prstGeom prst="rect">
            <a:avLst/>
          </a:prstGeom>
          <a:solidFill>
            <a:schemeClr val="accent5">
              <a:lumMod val="40000"/>
              <a:lumOff val="6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bIns="216000" rtlCol="0" anchor="b"/>
          <a:lstStyle/>
          <a:p>
            <a:pPr algn="ctr"/>
            <a:r>
              <a:rPr lang="en-US" sz="1000" dirty="0">
                <a:solidFill>
                  <a:schemeClr val="tx1"/>
                </a:solidFill>
              </a:rPr>
              <a:t>Further DD assessment </a:t>
            </a:r>
          </a:p>
        </p:txBody>
      </p:sp>
      <p:sp>
        <p:nvSpPr>
          <p:cNvPr id="257" name="Rectangle 256">
            <a:extLst>
              <a:ext uri="{FF2B5EF4-FFF2-40B4-BE49-F238E27FC236}">
                <a16:creationId xmlns:a16="http://schemas.microsoft.com/office/drawing/2014/main" id="{1E208DA0-98CC-4927-8DC5-338A9D7C27D3}"/>
              </a:ext>
            </a:extLst>
          </p:cNvPr>
          <p:cNvSpPr/>
          <p:nvPr/>
        </p:nvSpPr>
        <p:spPr>
          <a:xfrm>
            <a:off x="201600" y="3975543"/>
            <a:ext cx="1010690" cy="824812"/>
          </a:xfrm>
          <a:prstGeom prst="rect">
            <a:avLst/>
          </a:prstGeom>
          <a:solidFill>
            <a:schemeClr val="accent5">
              <a:lumMod val="40000"/>
              <a:lumOff val="6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bIns="216000" rtlCol="0" anchor="b"/>
          <a:lstStyle/>
          <a:p>
            <a:pPr algn="ctr"/>
            <a:r>
              <a:rPr lang="en-US" sz="1000" dirty="0">
                <a:solidFill>
                  <a:schemeClr val="tx1"/>
                </a:solidFill>
              </a:rPr>
              <a:t>Rationale</a:t>
            </a:r>
          </a:p>
        </p:txBody>
      </p:sp>
      <p:pic>
        <p:nvPicPr>
          <p:cNvPr id="258" name="Graphic 8" descr="Lights On with solid fill">
            <a:extLst>
              <a:ext uri="{FF2B5EF4-FFF2-40B4-BE49-F238E27FC236}">
                <a16:creationId xmlns:a16="http://schemas.microsoft.com/office/drawing/2014/main" id="{F030D4B6-91C1-4AEE-A050-1E1EBBA5AD26}"/>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30673" y="2881334"/>
            <a:ext cx="352541" cy="352541"/>
          </a:xfrm>
          <a:prstGeom prst="rect">
            <a:avLst/>
          </a:prstGeom>
        </p:spPr>
      </p:pic>
      <p:pic>
        <p:nvPicPr>
          <p:cNvPr id="259" name="Graphic 82" descr="Quotes with solid fill">
            <a:extLst>
              <a:ext uri="{FF2B5EF4-FFF2-40B4-BE49-F238E27FC236}">
                <a16:creationId xmlns:a16="http://schemas.microsoft.com/office/drawing/2014/main" id="{CC728D6B-BB9D-4CC2-9E09-A576A769F93E}"/>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573781" y="4137578"/>
            <a:ext cx="266323" cy="266323"/>
          </a:xfrm>
          <a:prstGeom prst="rect">
            <a:avLst/>
          </a:prstGeom>
        </p:spPr>
      </p:pic>
      <p:pic>
        <p:nvPicPr>
          <p:cNvPr id="260" name="Graphic 12" descr="Playbook with solid fill">
            <a:extLst>
              <a:ext uri="{FF2B5EF4-FFF2-40B4-BE49-F238E27FC236}">
                <a16:creationId xmlns:a16="http://schemas.microsoft.com/office/drawing/2014/main" id="{623014FC-320D-4ADD-80E9-CAEFBACE9A5C}"/>
              </a:ext>
            </a:extLst>
          </p:cNvPr>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545018" y="5251668"/>
            <a:ext cx="323850" cy="323850"/>
          </a:xfrm>
          <a:prstGeom prst="rect">
            <a:avLst/>
          </a:prstGeom>
        </p:spPr>
      </p:pic>
      <p:sp>
        <p:nvSpPr>
          <p:cNvPr id="261" name="Rectangle 260">
            <a:extLst>
              <a:ext uri="{FF2B5EF4-FFF2-40B4-BE49-F238E27FC236}">
                <a16:creationId xmlns:a16="http://schemas.microsoft.com/office/drawing/2014/main" id="{DA3E87D1-7A95-4550-8FF0-F6B1170052F5}"/>
              </a:ext>
            </a:extLst>
          </p:cNvPr>
          <p:cNvSpPr/>
          <p:nvPr/>
        </p:nvSpPr>
        <p:spPr>
          <a:xfrm>
            <a:off x="1264351" y="4861915"/>
            <a:ext cx="1926000" cy="1389151"/>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spcAft>
                <a:spcPts val="300"/>
              </a:spcAft>
              <a:buFont typeface="Arial" panose="020B0604020202020204" pitchFamily="34" charset="0"/>
              <a:buChar char="•"/>
            </a:pPr>
            <a:r>
              <a:rPr lang="en-US" sz="900" dirty="0">
                <a:solidFill>
                  <a:schemeClr val="tx1"/>
                </a:solidFill>
              </a:rPr>
              <a:t>In depth assessment of the platform &amp; teams, side-by-side analysis with other Hestia tools</a:t>
            </a:r>
          </a:p>
        </p:txBody>
      </p:sp>
      <p:sp>
        <p:nvSpPr>
          <p:cNvPr id="262" name="Rectangle 261">
            <a:extLst>
              <a:ext uri="{FF2B5EF4-FFF2-40B4-BE49-F238E27FC236}">
                <a16:creationId xmlns:a16="http://schemas.microsoft.com/office/drawing/2014/main" id="{A87B7DF2-4AB2-4204-B79A-C0BFD644B9CE}"/>
              </a:ext>
            </a:extLst>
          </p:cNvPr>
          <p:cNvSpPr/>
          <p:nvPr/>
        </p:nvSpPr>
        <p:spPr>
          <a:xfrm>
            <a:off x="1264351" y="2455164"/>
            <a:ext cx="1926000" cy="1449099"/>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rtlCol="0" anchor="t"/>
          <a:lstStyle/>
          <a:p>
            <a:pPr marL="171450" indent="-171450" algn="l">
              <a:spcAft>
                <a:spcPts val="300"/>
              </a:spcAft>
              <a:buFont typeface="Arial" panose="020B0604020202020204" pitchFamily="34" charset="0"/>
              <a:buChar char="•"/>
            </a:pPr>
            <a:r>
              <a:rPr lang="en-US" sz="900" dirty="0">
                <a:solidFill>
                  <a:schemeClr val="tx1"/>
                </a:solidFill>
              </a:rPr>
              <a:t>Hestia could benefit of the </a:t>
            </a:r>
            <a:r>
              <a:rPr lang="en-US" sz="900" dirty="0">
                <a:solidFill>
                  <a:schemeClr val="accent5">
                    <a:lumMod val="75000"/>
                  </a:schemeClr>
                </a:solidFill>
              </a:rPr>
              <a:t>IT solutions and infrastructure </a:t>
            </a:r>
            <a:r>
              <a:rPr lang="en-US" sz="900" dirty="0">
                <a:solidFill>
                  <a:schemeClr val="tx1"/>
                </a:solidFill>
              </a:rPr>
              <a:t>of a </a:t>
            </a:r>
            <a:r>
              <a:rPr lang="en-US" sz="900" dirty="0">
                <a:solidFill>
                  <a:schemeClr val="accent5">
                    <a:lumMod val="75000"/>
                  </a:schemeClr>
                </a:solidFill>
              </a:rPr>
              <a:t>digital native company </a:t>
            </a:r>
          </a:p>
          <a:p>
            <a:pPr marL="171450" indent="-171450" algn="l">
              <a:spcAft>
                <a:spcPts val="300"/>
              </a:spcAft>
              <a:buFont typeface="Arial" panose="020B0604020202020204" pitchFamily="34" charset="0"/>
              <a:buChar char="•"/>
            </a:pPr>
            <a:r>
              <a:rPr lang="en-US" sz="900" dirty="0">
                <a:solidFill>
                  <a:schemeClr val="tx1"/>
                </a:solidFill>
              </a:rPr>
              <a:t>Hestia could leverage </a:t>
            </a:r>
            <a:r>
              <a:rPr lang="en-US" sz="900" dirty="0" err="1">
                <a:solidFill>
                  <a:schemeClr val="tx1"/>
                </a:solidFill>
              </a:rPr>
              <a:t>Frizbiz</a:t>
            </a:r>
            <a:r>
              <a:rPr lang="en-US" sz="900" dirty="0">
                <a:solidFill>
                  <a:schemeClr val="tx1"/>
                </a:solidFill>
              </a:rPr>
              <a:t> </a:t>
            </a:r>
            <a:r>
              <a:rPr lang="en-US" sz="900" dirty="0">
                <a:solidFill>
                  <a:schemeClr val="accent5">
                    <a:lumMod val="75000"/>
                  </a:schemeClr>
                </a:solidFill>
              </a:rPr>
              <a:t>“start-up spirit” to attract tech talents</a:t>
            </a:r>
          </a:p>
        </p:txBody>
      </p:sp>
      <p:sp>
        <p:nvSpPr>
          <p:cNvPr id="263" name="Rectangle 262">
            <a:extLst>
              <a:ext uri="{FF2B5EF4-FFF2-40B4-BE49-F238E27FC236}">
                <a16:creationId xmlns:a16="http://schemas.microsoft.com/office/drawing/2014/main" id="{25CB9146-D717-44A5-8ADA-E4FF12666B6B}"/>
              </a:ext>
            </a:extLst>
          </p:cNvPr>
          <p:cNvSpPr/>
          <p:nvPr/>
        </p:nvSpPr>
        <p:spPr>
          <a:xfrm>
            <a:off x="3289546" y="2817319"/>
            <a:ext cx="1926000" cy="1086943"/>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rtlCol="0" anchor="t"/>
          <a:lstStyle/>
          <a:p>
            <a:pPr marL="171450" indent="-171450">
              <a:spcAft>
                <a:spcPts val="300"/>
              </a:spcAft>
              <a:buFont typeface="Arial" panose="020B0604020202020204" pitchFamily="34" charset="0"/>
              <a:buChar char="•"/>
            </a:pPr>
            <a:r>
              <a:rPr lang="en-US" sz="900" dirty="0">
                <a:solidFill>
                  <a:schemeClr val="tx1"/>
                </a:solidFill>
              </a:rPr>
              <a:t>Hestia could </a:t>
            </a:r>
            <a:r>
              <a:rPr lang="en-US" sz="900" dirty="0">
                <a:solidFill>
                  <a:schemeClr val="accent5">
                    <a:lumMod val="75000"/>
                  </a:schemeClr>
                </a:solidFill>
              </a:rPr>
              <a:t>leverage</a:t>
            </a:r>
            <a:r>
              <a:rPr lang="en-US" sz="900" dirty="0">
                <a:solidFill>
                  <a:schemeClr val="accent5"/>
                </a:solidFill>
              </a:rPr>
              <a:t> </a:t>
            </a:r>
            <a:r>
              <a:rPr lang="en-US" sz="900" dirty="0" err="1">
                <a:solidFill>
                  <a:schemeClr val="accent5">
                    <a:lumMod val="75000"/>
                  </a:schemeClr>
                </a:solidFill>
              </a:rPr>
              <a:t>Frizbiz</a:t>
            </a:r>
            <a:r>
              <a:rPr lang="en-US" sz="900" dirty="0">
                <a:solidFill>
                  <a:schemeClr val="accent5">
                    <a:lumMod val="75000"/>
                  </a:schemeClr>
                </a:solidFill>
              </a:rPr>
              <a:t> best talents </a:t>
            </a:r>
            <a:r>
              <a:rPr lang="en-US" sz="900" dirty="0">
                <a:solidFill>
                  <a:schemeClr val="tx1"/>
                </a:solidFill>
              </a:rPr>
              <a:t>to subcontract</a:t>
            </a:r>
          </a:p>
        </p:txBody>
      </p:sp>
      <p:sp>
        <p:nvSpPr>
          <p:cNvPr id="264" name="Rectangle 263">
            <a:extLst>
              <a:ext uri="{FF2B5EF4-FFF2-40B4-BE49-F238E27FC236}">
                <a16:creationId xmlns:a16="http://schemas.microsoft.com/office/drawing/2014/main" id="{2E4910D0-AEA2-476B-9AC6-A073A30C0C7F}"/>
              </a:ext>
            </a:extLst>
          </p:cNvPr>
          <p:cNvSpPr/>
          <p:nvPr/>
        </p:nvSpPr>
        <p:spPr>
          <a:xfrm>
            <a:off x="3289546" y="3972085"/>
            <a:ext cx="1926000" cy="824812"/>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rtlCol="0" anchor="t"/>
          <a:lstStyle/>
          <a:p>
            <a:pPr>
              <a:spcAft>
                <a:spcPts val="300"/>
              </a:spcAft>
            </a:pPr>
            <a:r>
              <a:rPr lang="en-US" sz="800" i="1" dirty="0">
                <a:solidFill>
                  <a:schemeClr val="tx1"/>
                </a:solidFill>
              </a:rPr>
              <a:t>“There is a global craftsmen shortage: they are often both on B2B platform and in REN networks”</a:t>
            </a:r>
          </a:p>
          <a:p>
            <a:pPr>
              <a:spcAft>
                <a:spcPts val="300"/>
              </a:spcAft>
            </a:pPr>
            <a:r>
              <a:rPr lang="en-US" sz="800" dirty="0">
                <a:solidFill>
                  <a:srgbClr val="6581A4"/>
                </a:solidFill>
                <a:latin typeface="+mj-lt"/>
              </a:rPr>
              <a:t>–</a:t>
            </a:r>
            <a:r>
              <a:rPr lang="en-US" sz="800" dirty="0">
                <a:latin typeface="+mj-lt"/>
              </a:rPr>
              <a:t> </a:t>
            </a:r>
            <a:r>
              <a:rPr lang="en-US" sz="800" dirty="0">
                <a:solidFill>
                  <a:schemeClr val="tx2"/>
                </a:solidFill>
                <a:latin typeface="+mj-lt"/>
              </a:rPr>
              <a:t>Home product manager at Allianz partner</a:t>
            </a:r>
          </a:p>
          <a:p>
            <a:pPr>
              <a:spcAft>
                <a:spcPts val="300"/>
              </a:spcAft>
            </a:pPr>
            <a:endParaRPr lang="en-US" sz="800" i="1" dirty="0">
              <a:solidFill>
                <a:schemeClr val="tx1"/>
              </a:solidFill>
            </a:endParaRPr>
          </a:p>
        </p:txBody>
      </p:sp>
      <p:sp>
        <p:nvSpPr>
          <p:cNvPr id="265" name="Rectangle 264">
            <a:extLst>
              <a:ext uri="{FF2B5EF4-FFF2-40B4-BE49-F238E27FC236}">
                <a16:creationId xmlns:a16="http://schemas.microsoft.com/office/drawing/2014/main" id="{72AE3C49-8738-465F-9A47-C57EDDB3AB78}"/>
              </a:ext>
            </a:extLst>
          </p:cNvPr>
          <p:cNvSpPr/>
          <p:nvPr/>
        </p:nvSpPr>
        <p:spPr>
          <a:xfrm>
            <a:off x="1264351" y="3972085"/>
            <a:ext cx="1926000" cy="824812"/>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rtlCol="0" anchor="ctr"/>
          <a:lstStyle/>
          <a:p>
            <a:pPr>
              <a:spcAft>
                <a:spcPts val="300"/>
              </a:spcAft>
            </a:pPr>
            <a:r>
              <a:rPr lang="en-US" sz="800" i="1" dirty="0">
                <a:solidFill>
                  <a:schemeClr val="tx1"/>
                </a:solidFill>
                <a:latin typeface="+mj-lt"/>
              </a:rPr>
              <a:t>“70% of </a:t>
            </a:r>
            <a:r>
              <a:rPr lang="en-US" sz="800" i="1" dirty="0" err="1">
                <a:solidFill>
                  <a:schemeClr val="tx1"/>
                </a:solidFill>
                <a:latin typeface="+mj-lt"/>
              </a:rPr>
              <a:t>Frizbiz</a:t>
            </a:r>
            <a:r>
              <a:rPr lang="en-US" sz="800" i="1" dirty="0">
                <a:solidFill>
                  <a:schemeClr val="tx1"/>
                </a:solidFill>
                <a:latin typeface="+mj-lt"/>
              </a:rPr>
              <a:t> staff are developers”</a:t>
            </a:r>
          </a:p>
          <a:p>
            <a:pPr>
              <a:spcAft>
                <a:spcPts val="300"/>
              </a:spcAft>
            </a:pPr>
            <a:r>
              <a:rPr lang="en-US" sz="800" dirty="0">
                <a:solidFill>
                  <a:srgbClr val="6581A4"/>
                </a:solidFill>
                <a:latin typeface="+mj-lt"/>
              </a:rPr>
              <a:t>–</a:t>
            </a:r>
            <a:r>
              <a:rPr lang="en-US" sz="800" dirty="0">
                <a:latin typeface="+mj-lt"/>
              </a:rPr>
              <a:t> </a:t>
            </a:r>
            <a:r>
              <a:rPr lang="en-US" sz="800" dirty="0">
                <a:solidFill>
                  <a:schemeClr val="tx2"/>
                </a:solidFill>
                <a:latin typeface="+mj-lt"/>
              </a:rPr>
              <a:t>Former business developer at </a:t>
            </a:r>
            <a:r>
              <a:rPr lang="en-US" sz="800" dirty="0" err="1">
                <a:solidFill>
                  <a:schemeClr val="tx2"/>
                </a:solidFill>
                <a:latin typeface="+mj-lt"/>
              </a:rPr>
              <a:t>Frizbiz</a:t>
            </a:r>
            <a:endParaRPr lang="en-US" sz="800" dirty="0">
              <a:solidFill>
                <a:schemeClr val="tx2"/>
              </a:solidFill>
              <a:latin typeface="+mj-lt"/>
            </a:endParaRPr>
          </a:p>
        </p:txBody>
      </p:sp>
      <p:sp>
        <p:nvSpPr>
          <p:cNvPr id="266" name="Rectangle 265">
            <a:extLst>
              <a:ext uri="{FF2B5EF4-FFF2-40B4-BE49-F238E27FC236}">
                <a16:creationId xmlns:a16="http://schemas.microsoft.com/office/drawing/2014/main" id="{30FBFBC5-A879-432E-8DD4-69B272798411}"/>
              </a:ext>
            </a:extLst>
          </p:cNvPr>
          <p:cNvSpPr/>
          <p:nvPr/>
        </p:nvSpPr>
        <p:spPr>
          <a:xfrm>
            <a:off x="201600" y="1921374"/>
            <a:ext cx="1010690" cy="493288"/>
          </a:xfrm>
          <a:prstGeom prst="rect">
            <a:avLst/>
          </a:prstGeom>
          <a:solidFill>
            <a:schemeClr val="accent5">
              <a:lumMod val="40000"/>
              <a:lumOff val="6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bIns="0" rtlCol="0" anchor="b"/>
          <a:lstStyle/>
          <a:p>
            <a:pPr algn="ctr"/>
            <a:r>
              <a:rPr lang="en-US" sz="1000" dirty="0">
                <a:solidFill>
                  <a:schemeClr val="tx1"/>
                </a:solidFill>
              </a:rPr>
              <a:t>Risk assessment</a:t>
            </a:r>
          </a:p>
        </p:txBody>
      </p:sp>
      <p:grpSp>
        <p:nvGrpSpPr>
          <p:cNvPr id="267" name="Group 4">
            <a:extLst>
              <a:ext uri="{FF2B5EF4-FFF2-40B4-BE49-F238E27FC236}">
                <a16:creationId xmlns:a16="http://schemas.microsoft.com/office/drawing/2014/main" id="{3AB3A965-0B1D-491D-B788-F8628337E197}"/>
              </a:ext>
            </a:extLst>
          </p:cNvPr>
          <p:cNvGrpSpPr>
            <a:grpSpLocks noChangeAspect="1"/>
          </p:cNvGrpSpPr>
          <p:nvPr/>
        </p:nvGrpSpPr>
        <p:grpSpPr bwMode="auto">
          <a:xfrm>
            <a:off x="2118718" y="2039044"/>
            <a:ext cx="217267" cy="257654"/>
            <a:chOff x="811" y="719"/>
            <a:chExt cx="694" cy="823"/>
          </a:xfrm>
          <a:solidFill>
            <a:schemeClr val="accent3"/>
          </a:solidFill>
        </p:grpSpPr>
        <p:sp>
          <p:nvSpPr>
            <p:cNvPr id="268" name="Freeform 5">
              <a:extLst>
                <a:ext uri="{FF2B5EF4-FFF2-40B4-BE49-F238E27FC236}">
                  <a16:creationId xmlns:a16="http://schemas.microsoft.com/office/drawing/2014/main" id="{C920F7C1-6BCD-4602-B61D-92B79187096D}"/>
                </a:ext>
              </a:extLst>
            </p:cNvPr>
            <p:cNvSpPr>
              <a:spLocks/>
            </p:cNvSpPr>
            <p:nvPr/>
          </p:nvSpPr>
          <p:spPr bwMode="auto">
            <a:xfrm>
              <a:off x="811" y="800"/>
              <a:ext cx="93" cy="742"/>
            </a:xfrm>
            <a:custGeom>
              <a:avLst/>
              <a:gdLst>
                <a:gd name="T0" fmla="*/ 4 w 8"/>
                <a:gd name="T1" fmla="*/ 0 h 64"/>
                <a:gd name="T2" fmla="*/ 0 w 8"/>
                <a:gd name="T3" fmla="*/ 4 h 64"/>
                <a:gd name="T4" fmla="*/ 0 w 8"/>
                <a:gd name="T5" fmla="*/ 64 h 64"/>
                <a:gd name="T6" fmla="*/ 8 w 8"/>
                <a:gd name="T7" fmla="*/ 64 h 64"/>
                <a:gd name="T8" fmla="*/ 8 w 8"/>
                <a:gd name="T9" fmla="*/ 4 h 64"/>
                <a:gd name="T10" fmla="*/ 4 w 8"/>
                <a:gd name="T11" fmla="*/ 0 h 64"/>
              </a:gdLst>
              <a:ahLst/>
              <a:cxnLst>
                <a:cxn ang="0">
                  <a:pos x="T0" y="T1"/>
                </a:cxn>
                <a:cxn ang="0">
                  <a:pos x="T2" y="T3"/>
                </a:cxn>
                <a:cxn ang="0">
                  <a:pos x="T4" y="T5"/>
                </a:cxn>
                <a:cxn ang="0">
                  <a:pos x="T6" y="T7"/>
                </a:cxn>
                <a:cxn ang="0">
                  <a:pos x="T8" y="T9"/>
                </a:cxn>
                <a:cxn ang="0">
                  <a:pos x="T10" y="T11"/>
                </a:cxn>
              </a:cxnLst>
              <a:rect l="0" t="0" r="r" b="b"/>
              <a:pathLst>
                <a:path w="8" h="64">
                  <a:moveTo>
                    <a:pt x="4" y="0"/>
                  </a:moveTo>
                  <a:cubicBezTo>
                    <a:pt x="2" y="0"/>
                    <a:pt x="0" y="2"/>
                    <a:pt x="0" y="4"/>
                  </a:cubicBezTo>
                  <a:cubicBezTo>
                    <a:pt x="0" y="64"/>
                    <a:pt x="0" y="64"/>
                    <a:pt x="0" y="64"/>
                  </a:cubicBezTo>
                  <a:cubicBezTo>
                    <a:pt x="8" y="64"/>
                    <a:pt x="8" y="64"/>
                    <a:pt x="8" y="64"/>
                  </a:cubicBezTo>
                  <a:cubicBezTo>
                    <a:pt x="8" y="4"/>
                    <a:pt x="8" y="4"/>
                    <a:pt x="8" y="4"/>
                  </a:cubicBezTo>
                  <a:cubicBezTo>
                    <a:pt x="8" y="2"/>
                    <a:pt x="7"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00" dirty="0"/>
            </a:p>
          </p:txBody>
        </p:sp>
        <p:sp>
          <p:nvSpPr>
            <p:cNvPr id="269" name="Freeform 6">
              <a:extLst>
                <a:ext uri="{FF2B5EF4-FFF2-40B4-BE49-F238E27FC236}">
                  <a16:creationId xmlns:a16="http://schemas.microsoft.com/office/drawing/2014/main" id="{F0725AA6-C413-461C-BB91-F77AC370CDF7}"/>
                </a:ext>
              </a:extLst>
            </p:cNvPr>
            <p:cNvSpPr>
              <a:spLocks/>
            </p:cNvSpPr>
            <p:nvPr/>
          </p:nvSpPr>
          <p:spPr bwMode="auto">
            <a:xfrm>
              <a:off x="950" y="719"/>
              <a:ext cx="555" cy="741"/>
            </a:xfrm>
            <a:custGeom>
              <a:avLst/>
              <a:gdLst>
                <a:gd name="T0" fmla="*/ 0 w 48"/>
                <a:gd name="T1" fmla="*/ 16 h 64"/>
                <a:gd name="T2" fmla="*/ 0 w 48"/>
                <a:gd name="T3" fmla="*/ 48 h 64"/>
                <a:gd name="T4" fmla="*/ 48 w 48"/>
                <a:gd name="T5" fmla="*/ 44 h 64"/>
                <a:gd name="T6" fmla="*/ 48 w 48"/>
                <a:gd name="T7" fmla="*/ 12 h 64"/>
                <a:gd name="T8" fmla="*/ 0 w 48"/>
                <a:gd name="T9" fmla="*/ 16 h 64"/>
              </a:gdLst>
              <a:ahLst/>
              <a:cxnLst>
                <a:cxn ang="0">
                  <a:pos x="T0" y="T1"/>
                </a:cxn>
                <a:cxn ang="0">
                  <a:pos x="T2" y="T3"/>
                </a:cxn>
                <a:cxn ang="0">
                  <a:pos x="T4" y="T5"/>
                </a:cxn>
                <a:cxn ang="0">
                  <a:pos x="T6" y="T7"/>
                </a:cxn>
                <a:cxn ang="0">
                  <a:pos x="T8" y="T9"/>
                </a:cxn>
              </a:cxnLst>
              <a:rect l="0" t="0" r="r" b="b"/>
              <a:pathLst>
                <a:path w="48" h="64">
                  <a:moveTo>
                    <a:pt x="0" y="16"/>
                  </a:moveTo>
                  <a:cubicBezTo>
                    <a:pt x="0" y="48"/>
                    <a:pt x="0" y="48"/>
                    <a:pt x="0" y="48"/>
                  </a:cubicBezTo>
                  <a:cubicBezTo>
                    <a:pt x="24" y="32"/>
                    <a:pt x="24" y="64"/>
                    <a:pt x="48" y="44"/>
                  </a:cubicBezTo>
                  <a:cubicBezTo>
                    <a:pt x="48" y="12"/>
                    <a:pt x="48" y="12"/>
                    <a:pt x="48" y="12"/>
                  </a:cubicBezTo>
                  <a:cubicBezTo>
                    <a:pt x="24" y="32"/>
                    <a:pt x="24" y="0"/>
                    <a:pt x="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00" dirty="0"/>
            </a:p>
          </p:txBody>
        </p:sp>
      </p:grpSp>
      <p:grpSp>
        <p:nvGrpSpPr>
          <p:cNvPr id="270" name="Group 4">
            <a:extLst>
              <a:ext uri="{FF2B5EF4-FFF2-40B4-BE49-F238E27FC236}">
                <a16:creationId xmlns:a16="http://schemas.microsoft.com/office/drawing/2014/main" id="{869533AA-3B1F-4F45-BB55-C600DCCEA774}"/>
              </a:ext>
            </a:extLst>
          </p:cNvPr>
          <p:cNvGrpSpPr>
            <a:grpSpLocks noChangeAspect="1"/>
          </p:cNvGrpSpPr>
          <p:nvPr/>
        </p:nvGrpSpPr>
        <p:grpSpPr bwMode="auto">
          <a:xfrm>
            <a:off x="619936" y="1931664"/>
            <a:ext cx="150091" cy="177988"/>
            <a:chOff x="811" y="719"/>
            <a:chExt cx="694" cy="823"/>
          </a:xfrm>
          <a:solidFill>
            <a:schemeClr val="accent5">
              <a:lumMod val="75000"/>
            </a:schemeClr>
          </a:solidFill>
        </p:grpSpPr>
        <p:sp>
          <p:nvSpPr>
            <p:cNvPr id="271" name="Freeform 5">
              <a:extLst>
                <a:ext uri="{FF2B5EF4-FFF2-40B4-BE49-F238E27FC236}">
                  <a16:creationId xmlns:a16="http://schemas.microsoft.com/office/drawing/2014/main" id="{05A72592-D4C8-4B3D-BEBF-C50CCD8072E6}"/>
                </a:ext>
              </a:extLst>
            </p:cNvPr>
            <p:cNvSpPr>
              <a:spLocks/>
            </p:cNvSpPr>
            <p:nvPr/>
          </p:nvSpPr>
          <p:spPr bwMode="auto">
            <a:xfrm>
              <a:off x="811" y="800"/>
              <a:ext cx="93" cy="742"/>
            </a:xfrm>
            <a:custGeom>
              <a:avLst/>
              <a:gdLst>
                <a:gd name="T0" fmla="*/ 4 w 8"/>
                <a:gd name="T1" fmla="*/ 0 h 64"/>
                <a:gd name="T2" fmla="*/ 0 w 8"/>
                <a:gd name="T3" fmla="*/ 4 h 64"/>
                <a:gd name="T4" fmla="*/ 0 w 8"/>
                <a:gd name="T5" fmla="*/ 64 h 64"/>
                <a:gd name="T6" fmla="*/ 8 w 8"/>
                <a:gd name="T7" fmla="*/ 64 h 64"/>
                <a:gd name="T8" fmla="*/ 8 w 8"/>
                <a:gd name="T9" fmla="*/ 4 h 64"/>
                <a:gd name="T10" fmla="*/ 4 w 8"/>
                <a:gd name="T11" fmla="*/ 0 h 64"/>
              </a:gdLst>
              <a:ahLst/>
              <a:cxnLst>
                <a:cxn ang="0">
                  <a:pos x="T0" y="T1"/>
                </a:cxn>
                <a:cxn ang="0">
                  <a:pos x="T2" y="T3"/>
                </a:cxn>
                <a:cxn ang="0">
                  <a:pos x="T4" y="T5"/>
                </a:cxn>
                <a:cxn ang="0">
                  <a:pos x="T6" y="T7"/>
                </a:cxn>
                <a:cxn ang="0">
                  <a:pos x="T8" y="T9"/>
                </a:cxn>
                <a:cxn ang="0">
                  <a:pos x="T10" y="T11"/>
                </a:cxn>
              </a:cxnLst>
              <a:rect l="0" t="0" r="r" b="b"/>
              <a:pathLst>
                <a:path w="8" h="64">
                  <a:moveTo>
                    <a:pt x="4" y="0"/>
                  </a:moveTo>
                  <a:cubicBezTo>
                    <a:pt x="2" y="0"/>
                    <a:pt x="0" y="2"/>
                    <a:pt x="0" y="4"/>
                  </a:cubicBezTo>
                  <a:cubicBezTo>
                    <a:pt x="0" y="64"/>
                    <a:pt x="0" y="64"/>
                    <a:pt x="0" y="64"/>
                  </a:cubicBezTo>
                  <a:cubicBezTo>
                    <a:pt x="8" y="64"/>
                    <a:pt x="8" y="64"/>
                    <a:pt x="8" y="64"/>
                  </a:cubicBezTo>
                  <a:cubicBezTo>
                    <a:pt x="8" y="4"/>
                    <a:pt x="8" y="4"/>
                    <a:pt x="8" y="4"/>
                  </a:cubicBezTo>
                  <a:cubicBezTo>
                    <a:pt x="8" y="2"/>
                    <a:pt x="7"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00" dirty="0"/>
            </a:p>
          </p:txBody>
        </p:sp>
        <p:sp>
          <p:nvSpPr>
            <p:cNvPr id="272" name="Freeform 6">
              <a:extLst>
                <a:ext uri="{FF2B5EF4-FFF2-40B4-BE49-F238E27FC236}">
                  <a16:creationId xmlns:a16="http://schemas.microsoft.com/office/drawing/2014/main" id="{189D0B33-4EFC-48AF-AF32-8988EF13B8E0}"/>
                </a:ext>
              </a:extLst>
            </p:cNvPr>
            <p:cNvSpPr>
              <a:spLocks/>
            </p:cNvSpPr>
            <p:nvPr/>
          </p:nvSpPr>
          <p:spPr bwMode="auto">
            <a:xfrm>
              <a:off x="950" y="719"/>
              <a:ext cx="555" cy="741"/>
            </a:xfrm>
            <a:custGeom>
              <a:avLst/>
              <a:gdLst>
                <a:gd name="T0" fmla="*/ 0 w 48"/>
                <a:gd name="T1" fmla="*/ 16 h 64"/>
                <a:gd name="T2" fmla="*/ 0 w 48"/>
                <a:gd name="T3" fmla="*/ 48 h 64"/>
                <a:gd name="T4" fmla="*/ 48 w 48"/>
                <a:gd name="T5" fmla="*/ 44 h 64"/>
                <a:gd name="T6" fmla="*/ 48 w 48"/>
                <a:gd name="T7" fmla="*/ 12 h 64"/>
                <a:gd name="T8" fmla="*/ 0 w 48"/>
                <a:gd name="T9" fmla="*/ 16 h 64"/>
              </a:gdLst>
              <a:ahLst/>
              <a:cxnLst>
                <a:cxn ang="0">
                  <a:pos x="T0" y="T1"/>
                </a:cxn>
                <a:cxn ang="0">
                  <a:pos x="T2" y="T3"/>
                </a:cxn>
                <a:cxn ang="0">
                  <a:pos x="T4" y="T5"/>
                </a:cxn>
                <a:cxn ang="0">
                  <a:pos x="T6" y="T7"/>
                </a:cxn>
                <a:cxn ang="0">
                  <a:pos x="T8" y="T9"/>
                </a:cxn>
              </a:cxnLst>
              <a:rect l="0" t="0" r="r" b="b"/>
              <a:pathLst>
                <a:path w="48" h="64">
                  <a:moveTo>
                    <a:pt x="0" y="16"/>
                  </a:moveTo>
                  <a:cubicBezTo>
                    <a:pt x="0" y="48"/>
                    <a:pt x="0" y="48"/>
                    <a:pt x="0" y="48"/>
                  </a:cubicBezTo>
                  <a:cubicBezTo>
                    <a:pt x="24" y="32"/>
                    <a:pt x="24" y="64"/>
                    <a:pt x="48" y="44"/>
                  </a:cubicBezTo>
                  <a:cubicBezTo>
                    <a:pt x="48" y="12"/>
                    <a:pt x="48" y="12"/>
                    <a:pt x="48" y="12"/>
                  </a:cubicBezTo>
                  <a:cubicBezTo>
                    <a:pt x="24" y="32"/>
                    <a:pt x="24" y="0"/>
                    <a:pt x="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00" dirty="0"/>
            </a:p>
          </p:txBody>
        </p:sp>
      </p:grpSp>
      <p:grpSp>
        <p:nvGrpSpPr>
          <p:cNvPr id="273" name="Group 4">
            <a:extLst>
              <a:ext uri="{FF2B5EF4-FFF2-40B4-BE49-F238E27FC236}">
                <a16:creationId xmlns:a16="http://schemas.microsoft.com/office/drawing/2014/main" id="{D200F5BD-A89C-4C6D-80CB-233FF0754A58}"/>
              </a:ext>
            </a:extLst>
          </p:cNvPr>
          <p:cNvGrpSpPr>
            <a:grpSpLocks noChangeAspect="1"/>
          </p:cNvGrpSpPr>
          <p:nvPr/>
        </p:nvGrpSpPr>
        <p:grpSpPr bwMode="auto">
          <a:xfrm>
            <a:off x="4143913" y="2039044"/>
            <a:ext cx="217267" cy="257654"/>
            <a:chOff x="811" y="719"/>
            <a:chExt cx="694" cy="823"/>
          </a:xfrm>
          <a:solidFill>
            <a:schemeClr val="accent6"/>
          </a:solidFill>
        </p:grpSpPr>
        <p:sp>
          <p:nvSpPr>
            <p:cNvPr id="274" name="Freeform 5">
              <a:extLst>
                <a:ext uri="{FF2B5EF4-FFF2-40B4-BE49-F238E27FC236}">
                  <a16:creationId xmlns:a16="http://schemas.microsoft.com/office/drawing/2014/main" id="{CECFEC42-6E29-4AA3-A5E7-95824E38D46F}"/>
                </a:ext>
              </a:extLst>
            </p:cNvPr>
            <p:cNvSpPr>
              <a:spLocks/>
            </p:cNvSpPr>
            <p:nvPr/>
          </p:nvSpPr>
          <p:spPr bwMode="auto">
            <a:xfrm>
              <a:off x="811" y="800"/>
              <a:ext cx="93" cy="742"/>
            </a:xfrm>
            <a:custGeom>
              <a:avLst/>
              <a:gdLst>
                <a:gd name="T0" fmla="*/ 4 w 8"/>
                <a:gd name="T1" fmla="*/ 0 h 64"/>
                <a:gd name="T2" fmla="*/ 0 w 8"/>
                <a:gd name="T3" fmla="*/ 4 h 64"/>
                <a:gd name="T4" fmla="*/ 0 w 8"/>
                <a:gd name="T5" fmla="*/ 64 h 64"/>
                <a:gd name="T6" fmla="*/ 8 w 8"/>
                <a:gd name="T7" fmla="*/ 64 h 64"/>
                <a:gd name="T8" fmla="*/ 8 w 8"/>
                <a:gd name="T9" fmla="*/ 4 h 64"/>
                <a:gd name="T10" fmla="*/ 4 w 8"/>
                <a:gd name="T11" fmla="*/ 0 h 64"/>
              </a:gdLst>
              <a:ahLst/>
              <a:cxnLst>
                <a:cxn ang="0">
                  <a:pos x="T0" y="T1"/>
                </a:cxn>
                <a:cxn ang="0">
                  <a:pos x="T2" y="T3"/>
                </a:cxn>
                <a:cxn ang="0">
                  <a:pos x="T4" y="T5"/>
                </a:cxn>
                <a:cxn ang="0">
                  <a:pos x="T6" y="T7"/>
                </a:cxn>
                <a:cxn ang="0">
                  <a:pos x="T8" y="T9"/>
                </a:cxn>
                <a:cxn ang="0">
                  <a:pos x="T10" y="T11"/>
                </a:cxn>
              </a:cxnLst>
              <a:rect l="0" t="0" r="r" b="b"/>
              <a:pathLst>
                <a:path w="8" h="64">
                  <a:moveTo>
                    <a:pt x="4" y="0"/>
                  </a:moveTo>
                  <a:cubicBezTo>
                    <a:pt x="2" y="0"/>
                    <a:pt x="0" y="2"/>
                    <a:pt x="0" y="4"/>
                  </a:cubicBezTo>
                  <a:cubicBezTo>
                    <a:pt x="0" y="64"/>
                    <a:pt x="0" y="64"/>
                    <a:pt x="0" y="64"/>
                  </a:cubicBezTo>
                  <a:cubicBezTo>
                    <a:pt x="8" y="64"/>
                    <a:pt x="8" y="64"/>
                    <a:pt x="8" y="64"/>
                  </a:cubicBezTo>
                  <a:cubicBezTo>
                    <a:pt x="8" y="4"/>
                    <a:pt x="8" y="4"/>
                    <a:pt x="8" y="4"/>
                  </a:cubicBezTo>
                  <a:cubicBezTo>
                    <a:pt x="8" y="2"/>
                    <a:pt x="7"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00" dirty="0"/>
            </a:p>
          </p:txBody>
        </p:sp>
        <p:sp>
          <p:nvSpPr>
            <p:cNvPr id="275" name="Freeform 6">
              <a:extLst>
                <a:ext uri="{FF2B5EF4-FFF2-40B4-BE49-F238E27FC236}">
                  <a16:creationId xmlns:a16="http://schemas.microsoft.com/office/drawing/2014/main" id="{C1C75B0A-6679-4EF3-B0B0-5C9DFEE00F57}"/>
                </a:ext>
              </a:extLst>
            </p:cNvPr>
            <p:cNvSpPr>
              <a:spLocks/>
            </p:cNvSpPr>
            <p:nvPr/>
          </p:nvSpPr>
          <p:spPr bwMode="auto">
            <a:xfrm>
              <a:off x="950" y="719"/>
              <a:ext cx="555" cy="741"/>
            </a:xfrm>
            <a:custGeom>
              <a:avLst/>
              <a:gdLst>
                <a:gd name="T0" fmla="*/ 0 w 48"/>
                <a:gd name="T1" fmla="*/ 16 h 64"/>
                <a:gd name="T2" fmla="*/ 0 w 48"/>
                <a:gd name="T3" fmla="*/ 48 h 64"/>
                <a:gd name="T4" fmla="*/ 48 w 48"/>
                <a:gd name="T5" fmla="*/ 44 h 64"/>
                <a:gd name="T6" fmla="*/ 48 w 48"/>
                <a:gd name="T7" fmla="*/ 12 h 64"/>
                <a:gd name="T8" fmla="*/ 0 w 48"/>
                <a:gd name="T9" fmla="*/ 16 h 64"/>
              </a:gdLst>
              <a:ahLst/>
              <a:cxnLst>
                <a:cxn ang="0">
                  <a:pos x="T0" y="T1"/>
                </a:cxn>
                <a:cxn ang="0">
                  <a:pos x="T2" y="T3"/>
                </a:cxn>
                <a:cxn ang="0">
                  <a:pos x="T4" y="T5"/>
                </a:cxn>
                <a:cxn ang="0">
                  <a:pos x="T6" y="T7"/>
                </a:cxn>
                <a:cxn ang="0">
                  <a:pos x="T8" y="T9"/>
                </a:cxn>
              </a:cxnLst>
              <a:rect l="0" t="0" r="r" b="b"/>
              <a:pathLst>
                <a:path w="48" h="64">
                  <a:moveTo>
                    <a:pt x="0" y="16"/>
                  </a:moveTo>
                  <a:cubicBezTo>
                    <a:pt x="0" y="48"/>
                    <a:pt x="0" y="48"/>
                    <a:pt x="0" y="48"/>
                  </a:cubicBezTo>
                  <a:cubicBezTo>
                    <a:pt x="24" y="32"/>
                    <a:pt x="24" y="64"/>
                    <a:pt x="48" y="44"/>
                  </a:cubicBezTo>
                  <a:cubicBezTo>
                    <a:pt x="48" y="12"/>
                    <a:pt x="48" y="12"/>
                    <a:pt x="48" y="12"/>
                  </a:cubicBezTo>
                  <a:cubicBezTo>
                    <a:pt x="24" y="32"/>
                    <a:pt x="24" y="0"/>
                    <a:pt x="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00" dirty="0"/>
            </a:p>
          </p:txBody>
        </p:sp>
      </p:grpSp>
      <p:sp>
        <p:nvSpPr>
          <p:cNvPr id="276" name="Rectangle 275">
            <a:extLst>
              <a:ext uri="{FF2B5EF4-FFF2-40B4-BE49-F238E27FC236}">
                <a16:creationId xmlns:a16="http://schemas.microsoft.com/office/drawing/2014/main" id="{2BDE151D-A52F-4E41-BFB9-63DD6523DDDD}"/>
              </a:ext>
            </a:extLst>
          </p:cNvPr>
          <p:cNvSpPr/>
          <p:nvPr/>
        </p:nvSpPr>
        <p:spPr>
          <a:xfrm>
            <a:off x="5431661" y="1922325"/>
            <a:ext cx="1260000" cy="491092"/>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rtlCol="0" anchor="t"/>
          <a:lstStyle/>
          <a:p>
            <a:pPr>
              <a:spcAft>
                <a:spcPts val="300"/>
              </a:spcAft>
            </a:pPr>
            <a:endParaRPr lang="en-US" sz="1000" dirty="0">
              <a:solidFill>
                <a:schemeClr val="tx1"/>
              </a:solidFill>
            </a:endParaRPr>
          </a:p>
        </p:txBody>
      </p:sp>
      <p:sp>
        <p:nvSpPr>
          <p:cNvPr id="277" name="Rectangle 276">
            <a:extLst>
              <a:ext uri="{FF2B5EF4-FFF2-40B4-BE49-F238E27FC236}">
                <a16:creationId xmlns:a16="http://schemas.microsoft.com/office/drawing/2014/main" id="{AB137133-4E81-4192-B441-165E9E682D68}"/>
              </a:ext>
            </a:extLst>
          </p:cNvPr>
          <p:cNvSpPr/>
          <p:nvPr/>
        </p:nvSpPr>
        <p:spPr>
          <a:xfrm>
            <a:off x="6784396" y="1922325"/>
            <a:ext cx="1260000" cy="491092"/>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rtlCol="0" anchor="ctr"/>
          <a:lstStyle/>
          <a:p>
            <a:pPr algn="ctr">
              <a:spcAft>
                <a:spcPts val="300"/>
              </a:spcAft>
            </a:pPr>
            <a:endParaRPr lang="en-US" sz="1000" dirty="0">
              <a:solidFill>
                <a:schemeClr val="tx1"/>
              </a:solidFill>
            </a:endParaRPr>
          </a:p>
        </p:txBody>
      </p:sp>
      <p:sp>
        <p:nvSpPr>
          <p:cNvPr id="278" name="Rectangle 277">
            <a:extLst>
              <a:ext uri="{FF2B5EF4-FFF2-40B4-BE49-F238E27FC236}">
                <a16:creationId xmlns:a16="http://schemas.microsoft.com/office/drawing/2014/main" id="{93A77F96-DD51-462E-A1B4-E314E38FD1F6}"/>
              </a:ext>
            </a:extLst>
          </p:cNvPr>
          <p:cNvSpPr/>
          <p:nvPr/>
        </p:nvSpPr>
        <p:spPr>
          <a:xfrm>
            <a:off x="8137131" y="1922325"/>
            <a:ext cx="1260000" cy="491092"/>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rtlCol="0" anchor="t"/>
          <a:lstStyle/>
          <a:p>
            <a:pPr>
              <a:spcAft>
                <a:spcPts val="300"/>
              </a:spcAft>
            </a:pPr>
            <a:endParaRPr lang="en-US" sz="1000" dirty="0">
              <a:solidFill>
                <a:schemeClr val="tx1"/>
              </a:solidFill>
            </a:endParaRPr>
          </a:p>
        </p:txBody>
      </p:sp>
      <p:sp>
        <p:nvSpPr>
          <p:cNvPr id="279" name="Rectangle 278">
            <a:extLst>
              <a:ext uri="{FF2B5EF4-FFF2-40B4-BE49-F238E27FC236}">
                <a16:creationId xmlns:a16="http://schemas.microsoft.com/office/drawing/2014/main" id="{7E1CBD9C-B8FC-4169-A5A0-0ACFA2BBD3B0}"/>
              </a:ext>
            </a:extLst>
          </p:cNvPr>
          <p:cNvSpPr/>
          <p:nvPr/>
        </p:nvSpPr>
        <p:spPr>
          <a:xfrm>
            <a:off x="5431661" y="2825177"/>
            <a:ext cx="1260000" cy="1086943"/>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72000" tIns="36000" rIns="0" rtlCol="0" anchor="t"/>
          <a:lstStyle/>
          <a:p>
            <a:pPr marL="171450" indent="-171450">
              <a:spcAft>
                <a:spcPts val="200"/>
              </a:spcAft>
              <a:buFont typeface="Arial" panose="020B0604020202020204" pitchFamily="34" charset="0"/>
              <a:buChar char="•"/>
            </a:pPr>
            <a:r>
              <a:rPr lang="en-US" sz="900" dirty="0">
                <a:solidFill>
                  <a:schemeClr val="tx1"/>
                </a:solidFill>
              </a:rPr>
              <a:t>Potential risk on </a:t>
            </a:r>
            <a:r>
              <a:rPr lang="en-US" sz="900" dirty="0">
                <a:solidFill>
                  <a:schemeClr val="accent5">
                    <a:lumMod val="75000"/>
                  </a:schemeClr>
                </a:solidFill>
              </a:rPr>
              <a:t>service quality</a:t>
            </a:r>
          </a:p>
          <a:p>
            <a:pPr marL="171450" indent="-171450">
              <a:spcAft>
                <a:spcPts val="200"/>
              </a:spcAft>
              <a:buFont typeface="Arial" panose="020B0604020202020204" pitchFamily="34" charset="0"/>
              <a:buChar char="•"/>
            </a:pPr>
            <a:r>
              <a:rPr lang="en-US" sz="900" dirty="0">
                <a:solidFill>
                  <a:schemeClr val="tx1"/>
                </a:solidFill>
              </a:rPr>
              <a:t>The REN requires a </a:t>
            </a:r>
            <a:r>
              <a:rPr lang="en-US" sz="900" dirty="0">
                <a:solidFill>
                  <a:schemeClr val="accent5">
                    <a:lumMod val="75000"/>
                  </a:schemeClr>
                </a:solidFill>
              </a:rPr>
              <a:t>full mgt of claim</a:t>
            </a:r>
            <a:r>
              <a:rPr lang="en-US" sz="900" dirty="0">
                <a:solidFill>
                  <a:schemeClr val="tx1"/>
                </a:solidFill>
              </a:rPr>
              <a:t> far from </a:t>
            </a:r>
            <a:r>
              <a:rPr lang="en-US" sz="900" dirty="0" err="1">
                <a:solidFill>
                  <a:schemeClr val="tx1"/>
                </a:solidFill>
              </a:rPr>
              <a:t>Frizbiz</a:t>
            </a:r>
            <a:r>
              <a:rPr lang="en-US" sz="900" dirty="0">
                <a:solidFill>
                  <a:schemeClr val="tx1"/>
                </a:solidFill>
              </a:rPr>
              <a:t> activities</a:t>
            </a:r>
          </a:p>
        </p:txBody>
      </p:sp>
      <p:sp>
        <p:nvSpPr>
          <p:cNvPr id="280" name="Rectangle 279">
            <a:extLst>
              <a:ext uri="{FF2B5EF4-FFF2-40B4-BE49-F238E27FC236}">
                <a16:creationId xmlns:a16="http://schemas.microsoft.com/office/drawing/2014/main" id="{D0315023-4060-464C-B929-F6E8890B758A}"/>
              </a:ext>
            </a:extLst>
          </p:cNvPr>
          <p:cNvSpPr/>
          <p:nvPr/>
        </p:nvSpPr>
        <p:spPr>
          <a:xfrm>
            <a:off x="6784396" y="2463023"/>
            <a:ext cx="1260000" cy="1451113"/>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rtlCol="0" anchor="t"/>
          <a:lstStyle/>
          <a:p>
            <a:pPr marL="171450" indent="-171450">
              <a:spcAft>
                <a:spcPts val="300"/>
              </a:spcAft>
              <a:buFont typeface="Arial" panose="020B0604020202020204" pitchFamily="34" charset="0"/>
              <a:buChar char="•"/>
            </a:pPr>
            <a:r>
              <a:rPr lang="en-US" sz="900" dirty="0">
                <a:solidFill>
                  <a:schemeClr val="tx1"/>
                </a:solidFill>
              </a:rPr>
              <a:t>The exact model needs to be </a:t>
            </a:r>
            <a:r>
              <a:rPr lang="en-US" sz="900" dirty="0">
                <a:solidFill>
                  <a:schemeClr val="accent5">
                    <a:lumMod val="75000"/>
                  </a:schemeClr>
                </a:solidFill>
              </a:rPr>
              <a:t>further analyzed </a:t>
            </a:r>
            <a:r>
              <a:rPr lang="en-US" sz="900" dirty="0">
                <a:solidFill>
                  <a:schemeClr val="tx1"/>
                </a:solidFill>
              </a:rPr>
              <a:t>(risk allocation, insurer vs platform branding, …)</a:t>
            </a:r>
          </a:p>
        </p:txBody>
      </p:sp>
      <p:sp>
        <p:nvSpPr>
          <p:cNvPr id="281" name="Rectangle 280">
            <a:extLst>
              <a:ext uri="{FF2B5EF4-FFF2-40B4-BE49-F238E27FC236}">
                <a16:creationId xmlns:a16="http://schemas.microsoft.com/office/drawing/2014/main" id="{6EC36E5F-F50F-49BC-BD13-56B36F350BCC}"/>
              </a:ext>
            </a:extLst>
          </p:cNvPr>
          <p:cNvSpPr/>
          <p:nvPr/>
        </p:nvSpPr>
        <p:spPr>
          <a:xfrm>
            <a:off x="8137131" y="2463023"/>
            <a:ext cx="1260000" cy="1451113"/>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rtlCol="0" anchor="t"/>
          <a:lstStyle/>
          <a:p>
            <a:pPr marL="171450" indent="-171450">
              <a:spcAft>
                <a:spcPts val="300"/>
              </a:spcAft>
              <a:buFont typeface="Arial" panose="020B0604020202020204" pitchFamily="34" charset="0"/>
              <a:buChar char="•"/>
            </a:pPr>
            <a:r>
              <a:rPr lang="en-US" sz="900" dirty="0">
                <a:solidFill>
                  <a:schemeClr val="tx1"/>
                </a:solidFill>
              </a:rPr>
              <a:t>The C2C services platform market is a </a:t>
            </a:r>
            <a:r>
              <a:rPr lang="en-US" sz="900" dirty="0">
                <a:solidFill>
                  <a:schemeClr val="accent5">
                    <a:lumMod val="75000"/>
                  </a:schemeClr>
                </a:solidFill>
              </a:rPr>
              <a:t>very competitive market</a:t>
            </a:r>
            <a:r>
              <a:rPr lang="en-US" sz="900" dirty="0">
                <a:solidFill>
                  <a:schemeClr val="tx1"/>
                </a:solidFill>
              </a:rPr>
              <a:t>,</a:t>
            </a:r>
            <a:r>
              <a:rPr lang="en-US" sz="900" dirty="0">
                <a:solidFill>
                  <a:schemeClr val="accent5"/>
                </a:solidFill>
              </a:rPr>
              <a:t> </a:t>
            </a:r>
            <a:r>
              <a:rPr lang="en-US" sz="900" dirty="0">
                <a:solidFill>
                  <a:schemeClr val="tx1"/>
                </a:solidFill>
              </a:rPr>
              <a:t>and the model has yet not reach profitability</a:t>
            </a:r>
          </a:p>
          <a:p>
            <a:pPr>
              <a:spcAft>
                <a:spcPts val="300"/>
              </a:spcAft>
            </a:pPr>
            <a:endParaRPr lang="en-US" sz="900" dirty="0">
              <a:solidFill>
                <a:schemeClr val="tx1"/>
              </a:solidFill>
            </a:endParaRPr>
          </a:p>
        </p:txBody>
      </p:sp>
      <p:sp>
        <p:nvSpPr>
          <p:cNvPr id="282" name="Rectangle 281">
            <a:extLst>
              <a:ext uri="{FF2B5EF4-FFF2-40B4-BE49-F238E27FC236}">
                <a16:creationId xmlns:a16="http://schemas.microsoft.com/office/drawing/2014/main" id="{6B1020E4-E54C-4F8A-8724-82E983DBD592}"/>
              </a:ext>
            </a:extLst>
          </p:cNvPr>
          <p:cNvSpPr/>
          <p:nvPr/>
        </p:nvSpPr>
        <p:spPr>
          <a:xfrm>
            <a:off x="5431661" y="3972085"/>
            <a:ext cx="1260000" cy="824812"/>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54000" tIns="18000" rIns="18000" rtlCol="0" anchor="t"/>
          <a:lstStyle/>
          <a:p>
            <a:pPr>
              <a:spcAft>
                <a:spcPts val="300"/>
              </a:spcAft>
            </a:pPr>
            <a:r>
              <a:rPr lang="en-US" sz="800" i="1" dirty="0">
                <a:solidFill>
                  <a:schemeClr val="tx1"/>
                </a:solidFill>
              </a:rPr>
              <a:t>“Insurance wants REN players to handle the whole claim”</a:t>
            </a:r>
          </a:p>
          <a:p>
            <a:pPr>
              <a:spcAft>
                <a:spcPts val="300"/>
              </a:spcAft>
            </a:pPr>
            <a:r>
              <a:rPr lang="en-US" sz="800" dirty="0">
                <a:solidFill>
                  <a:srgbClr val="6581A4"/>
                </a:solidFill>
                <a:latin typeface="+mj-lt"/>
              </a:rPr>
              <a:t>–</a:t>
            </a:r>
            <a:r>
              <a:rPr lang="en-US" sz="800" dirty="0">
                <a:latin typeface="+mj-lt"/>
              </a:rPr>
              <a:t> </a:t>
            </a:r>
            <a:r>
              <a:rPr lang="en-US" sz="800" dirty="0">
                <a:solidFill>
                  <a:schemeClr val="tx2"/>
                </a:solidFill>
                <a:latin typeface="+mj-lt"/>
              </a:rPr>
              <a:t>Home product manager at Allianz partner</a:t>
            </a:r>
          </a:p>
          <a:p>
            <a:pPr>
              <a:spcAft>
                <a:spcPts val="300"/>
              </a:spcAft>
            </a:pPr>
            <a:endParaRPr lang="en-US" sz="800" i="1" dirty="0">
              <a:solidFill>
                <a:schemeClr val="tx1"/>
              </a:solidFill>
            </a:endParaRPr>
          </a:p>
        </p:txBody>
      </p:sp>
      <p:sp>
        <p:nvSpPr>
          <p:cNvPr id="283" name="Rectangle 282">
            <a:extLst>
              <a:ext uri="{FF2B5EF4-FFF2-40B4-BE49-F238E27FC236}">
                <a16:creationId xmlns:a16="http://schemas.microsoft.com/office/drawing/2014/main" id="{2EE74898-9216-4F4A-A9EB-0BC4C2FC0434}"/>
              </a:ext>
            </a:extLst>
          </p:cNvPr>
          <p:cNvSpPr/>
          <p:nvPr/>
        </p:nvSpPr>
        <p:spPr>
          <a:xfrm>
            <a:off x="6784395" y="3972085"/>
            <a:ext cx="2612735" cy="824812"/>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rtlCol="0" anchor="t"/>
          <a:lstStyle/>
          <a:p>
            <a:pPr>
              <a:spcAft>
                <a:spcPts val="300"/>
              </a:spcAft>
            </a:pPr>
            <a:r>
              <a:rPr lang="en-US" sz="800" i="1" dirty="0">
                <a:solidFill>
                  <a:schemeClr val="tx1"/>
                </a:solidFill>
                <a:latin typeface="+mj-lt"/>
              </a:rPr>
              <a:t>“The provision by the insurance company of a platform to carry out its complementary work is a good way to bring more services to its customers”</a:t>
            </a:r>
          </a:p>
          <a:p>
            <a:pPr>
              <a:spcAft>
                <a:spcPts val="300"/>
              </a:spcAft>
            </a:pPr>
            <a:r>
              <a:rPr lang="en-US" sz="800" dirty="0">
                <a:solidFill>
                  <a:srgbClr val="6581A4"/>
                </a:solidFill>
                <a:latin typeface="+mj-lt"/>
              </a:rPr>
              <a:t>–</a:t>
            </a:r>
            <a:r>
              <a:rPr lang="en-US" sz="800" dirty="0">
                <a:latin typeface="+mj-lt"/>
              </a:rPr>
              <a:t> </a:t>
            </a:r>
            <a:r>
              <a:rPr lang="en-US" sz="800" dirty="0">
                <a:solidFill>
                  <a:schemeClr val="tx2"/>
                </a:solidFill>
                <a:latin typeface="+mj-lt"/>
              </a:rPr>
              <a:t>Home product manager at Allianz partner</a:t>
            </a:r>
          </a:p>
          <a:p>
            <a:pPr>
              <a:spcAft>
                <a:spcPts val="300"/>
              </a:spcAft>
            </a:pPr>
            <a:endParaRPr lang="en-US" sz="800" dirty="0">
              <a:solidFill>
                <a:schemeClr val="tx1"/>
              </a:solidFill>
              <a:latin typeface="+mj-lt"/>
            </a:endParaRPr>
          </a:p>
        </p:txBody>
      </p:sp>
      <p:sp>
        <p:nvSpPr>
          <p:cNvPr id="284" name="Rectangle 283">
            <a:extLst>
              <a:ext uri="{FF2B5EF4-FFF2-40B4-BE49-F238E27FC236}">
                <a16:creationId xmlns:a16="http://schemas.microsoft.com/office/drawing/2014/main" id="{D78A6272-2213-47CA-98FC-6A3B688C9671}"/>
              </a:ext>
            </a:extLst>
          </p:cNvPr>
          <p:cNvSpPr/>
          <p:nvPr/>
        </p:nvSpPr>
        <p:spPr>
          <a:xfrm>
            <a:off x="6784396" y="4861915"/>
            <a:ext cx="1260000" cy="1389150"/>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rtlCol="0" anchor="t"/>
          <a:lstStyle/>
          <a:p>
            <a:pPr marL="171450" indent="-171450">
              <a:spcAft>
                <a:spcPts val="300"/>
              </a:spcAft>
              <a:buFont typeface="Arial" panose="020B0604020202020204" pitchFamily="34" charset="0"/>
              <a:buChar char="•"/>
            </a:pPr>
            <a:r>
              <a:rPr lang="en-US" sz="900" dirty="0">
                <a:solidFill>
                  <a:schemeClr val="tx1"/>
                </a:solidFill>
              </a:rPr>
              <a:t>What will be the model of such a platform?</a:t>
            </a:r>
          </a:p>
          <a:p>
            <a:pPr marL="171450" indent="-171450">
              <a:spcAft>
                <a:spcPts val="300"/>
              </a:spcAft>
              <a:buFont typeface="Arial" panose="020B0604020202020204" pitchFamily="34" charset="0"/>
              <a:buChar char="•"/>
            </a:pPr>
            <a:r>
              <a:rPr lang="en-US" sz="900" dirty="0">
                <a:solidFill>
                  <a:schemeClr val="tx1"/>
                </a:solidFill>
              </a:rPr>
              <a:t>Who would carry the execution risk?</a:t>
            </a:r>
          </a:p>
          <a:p>
            <a:pPr marL="171450" indent="-171450">
              <a:spcAft>
                <a:spcPts val="300"/>
              </a:spcAft>
              <a:buFont typeface="Arial" panose="020B0604020202020204" pitchFamily="34" charset="0"/>
              <a:buChar char="•"/>
            </a:pPr>
            <a:r>
              <a:rPr lang="en-US" sz="900" dirty="0">
                <a:solidFill>
                  <a:schemeClr val="tx1"/>
                </a:solidFill>
              </a:rPr>
              <a:t>How to ensure the service quality?</a:t>
            </a:r>
          </a:p>
        </p:txBody>
      </p:sp>
      <p:sp>
        <p:nvSpPr>
          <p:cNvPr id="285" name="Rectangle 284">
            <a:extLst>
              <a:ext uri="{FF2B5EF4-FFF2-40B4-BE49-F238E27FC236}">
                <a16:creationId xmlns:a16="http://schemas.microsoft.com/office/drawing/2014/main" id="{6C15BDA2-E208-40BD-A9A9-36ABA3CC5224}"/>
              </a:ext>
            </a:extLst>
          </p:cNvPr>
          <p:cNvSpPr/>
          <p:nvPr/>
        </p:nvSpPr>
        <p:spPr>
          <a:xfrm>
            <a:off x="8137131" y="4861915"/>
            <a:ext cx="1260000" cy="1389150"/>
          </a:xfrm>
          <a:prstGeom prst="rect">
            <a:avLst/>
          </a:prstGeom>
          <a:pattFill prst="ltDnDiag">
            <a:fgClr>
              <a:schemeClr val="bg1">
                <a:lumMod val="65000"/>
              </a:schemeClr>
            </a:fgClr>
            <a:bgClr>
              <a:schemeClr val="bg1"/>
            </a:bgClr>
          </a:patt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Aft>
                <a:spcPts val="300"/>
              </a:spcAft>
            </a:pPr>
            <a:endParaRPr lang="en-US" sz="1000" dirty="0">
              <a:solidFill>
                <a:schemeClr val="tx1"/>
              </a:solidFill>
            </a:endParaRPr>
          </a:p>
        </p:txBody>
      </p:sp>
      <p:grpSp>
        <p:nvGrpSpPr>
          <p:cNvPr id="286" name="Group 4">
            <a:extLst>
              <a:ext uri="{FF2B5EF4-FFF2-40B4-BE49-F238E27FC236}">
                <a16:creationId xmlns:a16="http://schemas.microsoft.com/office/drawing/2014/main" id="{E0ABB700-710D-4671-A0EE-16169D97A5F6}"/>
              </a:ext>
            </a:extLst>
          </p:cNvPr>
          <p:cNvGrpSpPr>
            <a:grpSpLocks noChangeAspect="1"/>
          </p:cNvGrpSpPr>
          <p:nvPr/>
        </p:nvGrpSpPr>
        <p:grpSpPr bwMode="auto">
          <a:xfrm>
            <a:off x="5953028" y="2039044"/>
            <a:ext cx="217267" cy="257654"/>
            <a:chOff x="811" y="719"/>
            <a:chExt cx="694" cy="823"/>
          </a:xfrm>
          <a:solidFill>
            <a:schemeClr val="accent6"/>
          </a:solidFill>
        </p:grpSpPr>
        <p:sp>
          <p:nvSpPr>
            <p:cNvPr id="287" name="Freeform 5">
              <a:extLst>
                <a:ext uri="{FF2B5EF4-FFF2-40B4-BE49-F238E27FC236}">
                  <a16:creationId xmlns:a16="http://schemas.microsoft.com/office/drawing/2014/main" id="{536F4BF8-5AB3-41EC-A083-87878D55842F}"/>
                </a:ext>
              </a:extLst>
            </p:cNvPr>
            <p:cNvSpPr>
              <a:spLocks/>
            </p:cNvSpPr>
            <p:nvPr/>
          </p:nvSpPr>
          <p:spPr bwMode="auto">
            <a:xfrm>
              <a:off x="811" y="800"/>
              <a:ext cx="93" cy="742"/>
            </a:xfrm>
            <a:custGeom>
              <a:avLst/>
              <a:gdLst>
                <a:gd name="T0" fmla="*/ 4 w 8"/>
                <a:gd name="T1" fmla="*/ 0 h 64"/>
                <a:gd name="T2" fmla="*/ 0 w 8"/>
                <a:gd name="T3" fmla="*/ 4 h 64"/>
                <a:gd name="T4" fmla="*/ 0 w 8"/>
                <a:gd name="T5" fmla="*/ 64 h 64"/>
                <a:gd name="T6" fmla="*/ 8 w 8"/>
                <a:gd name="T7" fmla="*/ 64 h 64"/>
                <a:gd name="T8" fmla="*/ 8 w 8"/>
                <a:gd name="T9" fmla="*/ 4 h 64"/>
                <a:gd name="T10" fmla="*/ 4 w 8"/>
                <a:gd name="T11" fmla="*/ 0 h 64"/>
              </a:gdLst>
              <a:ahLst/>
              <a:cxnLst>
                <a:cxn ang="0">
                  <a:pos x="T0" y="T1"/>
                </a:cxn>
                <a:cxn ang="0">
                  <a:pos x="T2" y="T3"/>
                </a:cxn>
                <a:cxn ang="0">
                  <a:pos x="T4" y="T5"/>
                </a:cxn>
                <a:cxn ang="0">
                  <a:pos x="T6" y="T7"/>
                </a:cxn>
                <a:cxn ang="0">
                  <a:pos x="T8" y="T9"/>
                </a:cxn>
                <a:cxn ang="0">
                  <a:pos x="T10" y="T11"/>
                </a:cxn>
              </a:cxnLst>
              <a:rect l="0" t="0" r="r" b="b"/>
              <a:pathLst>
                <a:path w="8" h="64">
                  <a:moveTo>
                    <a:pt x="4" y="0"/>
                  </a:moveTo>
                  <a:cubicBezTo>
                    <a:pt x="2" y="0"/>
                    <a:pt x="0" y="2"/>
                    <a:pt x="0" y="4"/>
                  </a:cubicBezTo>
                  <a:cubicBezTo>
                    <a:pt x="0" y="64"/>
                    <a:pt x="0" y="64"/>
                    <a:pt x="0" y="64"/>
                  </a:cubicBezTo>
                  <a:cubicBezTo>
                    <a:pt x="8" y="64"/>
                    <a:pt x="8" y="64"/>
                    <a:pt x="8" y="64"/>
                  </a:cubicBezTo>
                  <a:cubicBezTo>
                    <a:pt x="8" y="4"/>
                    <a:pt x="8" y="4"/>
                    <a:pt x="8" y="4"/>
                  </a:cubicBezTo>
                  <a:cubicBezTo>
                    <a:pt x="8" y="2"/>
                    <a:pt x="7"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00" dirty="0"/>
            </a:p>
          </p:txBody>
        </p:sp>
        <p:sp>
          <p:nvSpPr>
            <p:cNvPr id="288" name="Freeform 6">
              <a:extLst>
                <a:ext uri="{FF2B5EF4-FFF2-40B4-BE49-F238E27FC236}">
                  <a16:creationId xmlns:a16="http://schemas.microsoft.com/office/drawing/2014/main" id="{C9CA8DFF-DCE7-4AD6-A08A-F1BE923B8324}"/>
                </a:ext>
              </a:extLst>
            </p:cNvPr>
            <p:cNvSpPr>
              <a:spLocks/>
            </p:cNvSpPr>
            <p:nvPr/>
          </p:nvSpPr>
          <p:spPr bwMode="auto">
            <a:xfrm>
              <a:off x="950" y="719"/>
              <a:ext cx="555" cy="741"/>
            </a:xfrm>
            <a:custGeom>
              <a:avLst/>
              <a:gdLst>
                <a:gd name="T0" fmla="*/ 0 w 48"/>
                <a:gd name="T1" fmla="*/ 16 h 64"/>
                <a:gd name="T2" fmla="*/ 0 w 48"/>
                <a:gd name="T3" fmla="*/ 48 h 64"/>
                <a:gd name="T4" fmla="*/ 48 w 48"/>
                <a:gd name="T5" fmla="*/ 44 h 64"/>
                <a:gd name="T6" fmla="*/ 48 w 48"/>
                <a:gd name="T7" fmla="*/ 12 h 64"/>
                <a:gd name="T8" fmla="*/ 0 w 48"/>
                <a:gd name="T9" fmla="*/ 16 h 64"/>
              </a:gdLst>
              <a:ahLst/>
              <a:cxnLst>
                <a:cxn ang="0">
                  <a:pos x="T0" y="T1"/>
                </a:cxn>
                <a:cxn ang="0">
                  <a:pos x="T2" y="T3"/>
                </a:cxn>
                <a:cxn ang="0">
                  <a:pos x="T4" y="T5"/>
                </a:cxn>
                <a:cxn ang="0">
                  <a:pos x="T6" y="T7"/>
                </a:cxn>
                <a:cxn ang="0">
                  <a:pos x="T8" y="T9"/>
                </a:cxn>
              </a:cxnLst>
              <a:rect l="0" t="0" r="r" b="b"/>
              <a:pathLst>
                <a:path w="48" h="64">
                  <a:moveTo>
                    <a:pt x="0" y="16"/>
                  </a:moveTo>
                  <a:cubicBezTo>
                    <a:pt x="0" y="48"/>
                    <a:pt x="0" y="48"/>
                    <a:pt x="0" y="48"/>
                  </a:cubicBezTo>
                  <a:cubicBezTo>
                    <a:pt x="24" y="32"/>
                    <a:pt x="24" y="64"/>
                    <a:pt x="48" y="44"/>
                  </a:cubicBezTo>
                  <a:cubicBezTo>
                    <a:pt x="48" y="12"/>
                    <a:pt x="48" y="12"/>
                    <a:pt x="48" y="12"/>
                  </a:cubicBezTo>
                  <a:cubicBezTo>
                    <a:pt x="24" y="32"/>
                    <a:pt x="24" y="0"/>
                    <a:pt x="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00" dirty="0"/>
            </a:p>
          </p:txBody>
        </p:sp>
      </p:grpSp>
      <p:pic>
        <p:nvPicPr>
          <p:cNvPr id="289" name="Graphic 7" descr="Question Mark with solid fill">
            <a:extLst>
              <a:ext uri="{FF2B5EF4-FFF2-40B4-BE49-F238E27FC236}">
                <a16:creationId xmlns:a16="http://schemas.microsoft.com/office/drawing/2014/main" id="{154638DC-994D-4BA3-B684-3FE985F1C109}"/>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242646" y="1996121"/>
            <a:ext cx="343501" cy="343501"/>
          </a:xfrm>
          <a:prstGeom prst="rect">
            <a:avLst/>
          </a:prstGeom>
        </p:spPr>
      </p:pic>
      <p:grpSp>
        <p:nvGrpSpPr>
          <p:cNvPr id="290" name="Group 4">
            <a:extLst>
              <a:ext uri="{FF2B5EF4-FFF2-40B4-BE49-F238E27FC236}">
                <a16:creationId xmlns:a16="http://schemas.microsoft.com/office/drawing/2014/main" id="{293A20D2-4FC2-4A5C-B155-65F8BDBDCEDA}"/>
              </a:ext>
            </a:extLst>
          </p:cNvPr>
          <p:cNvGrpSpPr>
            <a:grpSpLocks noChangeAspect="1"/>
          </p:cNvGrpSpPr>
          <p:nvPr/>
        </p:nvGrpSpPr>
        <p:grpSpPr bwMode="auto">
          <a:xfrm>
            <a:off x="8658498" y="2039044"/>
            <a:ext cx="217267" cy="257654"/>
            <a:chOff x="811" y="719"/>
            <a:chExt cx="694" cy="823"/>
          </a:xfrm>
          <a:solidFill>
            <a:srgbClr val="C00000"/>
          </a:solidFill>
        </p:grpSpPr>
        <p:sp>
          <p:nvSpPr>
            <p:cNvPr id="291" name="Freeform 5">
              <a:extLst>
                <a:ext uri="{FF2B5EF4-FFF2-40B4-BE49-F238E27FC236}">
                  <a16:creationId xmlns:a16="http://schemas.microsoft.com/office/drawing/2014/main" id="{4FCD28D7-CE4F-49E5-B290-718B60E46521}"/>
                </a:ext>
              </a:extLst>
            </p:cNvPr>
            <p:cNvSpPr>
              <a:spLocks/>
            </p:cNvSpPr>
            <p:nvPr/>
          </p:nvSpPr>
          <p:spPr bwMode="auto">
            <a:xfrm>
              <a:off x="811" y="800"/>
              <a:ext cx="93" cy="742"/>
            </a:xfrm>
            <a:custGeom>
              <a:avLst/>
              <a:gdLst>
                <a:gd name="T0" fmla="*/ 4 w 8"/>
                <a:gd name="T1" fmla="*/ 0 h 64"/>
                <a:gd name="T2" fmla="*/ 0 w 8"/>
                <a:gd name="T3" fmla="*/ 4 h 64"/>
                <a:gd name="T4" fmla="*/ 0 w 8"/>
                <a:gd name="T5" fmla="*/ 64 h 64"/>
                <a:gd name="T6" fmla="*/ 8 w 8"/>
                <a:gd name="T7" fmla="*/ 64 h 64"/>
                <a:gd name="T8" fmla="*/ 8 w 8"/>
                <a:gd name="T9" fmla="*/ 4 h 64"/>
                <a:gd name="T10" fmla="*/ 4 w 8"/>
                <a:gd name="T11" fmla="*/ 0 h 64"/>
              </a:gdLst>
              <a:ahLst/>
              <a:cxnLst>
                <a:cxn ang="0">
                  <a:pos x="T0" y="T1"/>
                </a:cxn>
                <a:cxn ang="0">
                  <a:pos x="T2" y="T3"/>
                </a:cxn>
                <a:cxn ang="0">
                  <a:pos x="T4" y="T5"/>
                </a:cxn>
                <a:cxn ang="0">
                  <a:pos x="T6" y="T7"/>
                </a:cxn>
                <a:cxn ang="0">
                  <a:pos x="T8" y="T9"/>
                </a:cxn>
                <a:cxn ang="0">
                  <a:pos x="T10" y="T11"/>
                </a:cxn>
              </a:cxnLst>
              <a:rect l="0" t="0" r="r" b="b"/>
              <a:pathLst>
                <a:path w="8" h="64">
                  <a:moveTo>
                    <a:pt x="4" y="0"/>
                  </a:moveTo>
                  <a:cubicBezTo>
                    <a:pt x="2" y="0"/>
                    <a:pt x="0" y="2"/>
                    <a:pt x="0" y="4"/>
                  </a:cubicBezTo>
                  <a:cubicBezTo>
                    <a:pt x="0" y="64"/>
                    <a:pt x="0" y="64"/>
                    <a:pt x="0" y="64"/>
                  </a:cubicBezTo>
                  <a:cubicBezTo>
                    <a:pt x="8" y="64"/>
                    <a:pt x="8" y="64"/>
                    <a:pt x="8" y="64"/>
                  </a:cubicBezTo>
                  <a:cubicBezTo>
                    <a:pt x="8" y="4"/>
                    <a:pt x="8" y="4"/>
                    <a:pt x="8" y="4"/>
                  </a:cubicBezTo>
                  <a:cubicBezTo>
                    <a:pt x="8" y="2"/>
                    <a:pt x="7"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00" dirty="0"/>
            </a:p>
          </p:txBody>
        </p:sp>
        <p:sp>
          <p:nvSpPr>
            <p:cNvPr id="292" name="Freeform 6">
              <a:extLst>
                <a:ext uri="{FF2B5EF4-FFF2-40B4-BE49-F238E27FC236}">
                  <a16:creationId xmlns:a16="http://schemas.microsoft.com/office/drawing/2014/main" id="{0DAD70EB-2FF5-4401-BE15-51036EC2C165}"/>
                </a:ext>
              </a:extLst>
            </p:cNvPr>
            <p:cNvSpPr>
              <a:spLocks/>
            </p:cNvSpPr>
            <p:nvPr/>
          </p:nvSpPr>
          <p:spPr bwMode="auto">
            <a:xfrm>
              <a:off x="950" y="719"/>
              <a:ext cx="555" cy="741"/>
            </a:xfrm>
            <a:custGeom>
              <a:avLst/>
              <a:gdLst>
                <a:gd name="T0" fmla="*/ 0 w 48"/>
                <a:gd name="T1" fmla="*/ 16 h 64"/>
                <a:gd name="T2" fmla="*/ 0 w 48"/>
                <a:gd name="T3" fmla="*/ 48 h 64"/>
                <a:gd name="T4" fmla="*/ 48 w 48"/>
                <a:gd name="T5" fmla="*/ 44 h 64"/>
                <a:gd name="T6" fmla="*/ 48 w 48"/>
                <a:gd name="T7" fmla="*/ 12 h 64"/>
                <a:gd name="T8" fmla="*/ 0 w 48"/>
                <a:gd name="T9" fmla="*/ 16 h 64"/>
              </a:gdLst>
              <a:ahLst/>
              <a:cxnLst>
                <a:cxn ang="0">
                  <a:pos x="T0" y="T1"/>
                </a:cxn>
                <a:cxn ang="0">
                  <a:pos x="T2" y="T3"/>
                </a:cxn>
                <a:cxn ang="0">
                  <a:pos x="T4" y="T5"/>
                </a:cxn>
                <a:cxn ang="0">
                  <a:pos x="T6" y="T7"/>
                </a:cxn>
                <a:cxn ang="0">
                  <a:pos x="T8" y="T9"/>
                </a:cxn>
              </a:cxnLst>
              <a:rect l="0" t="0" r="r" b="b"/>
              <a:pathLst>
                <a:path w="48" h="64">
                  <a:moveTo>
                    <a:pt x="0" y="16"/>
                  </a:moveTo>
                  <a:cubicBezTo>
                    <a:pt x="0" y="48"/>
                    <a:pt x="0" y="48"/>
                    <a:pt x="0" y="48"/>
                  </a:cubicBezTo>
                  <a:cubicBezTo>
                    <a:pt x="24" y="32"/>
                    <a:pt x="24" y="64"/>
                    <a:pt x="48" y="44"/>
                  </a:cubicBezTo>
                  <a:cubicBezTo>
                    <a:pt x="48" y="12"/>
                    <a:pt x="48" y="12"/>
                    <a:pt x="48" y="12"/>
                  </a:cubicBezTo>
                  <a:cubicBezTo>
                    <a:pt x="24" y="32"/>
                    <a:pt x="24" y="0"/>
                    <a:pt x="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00" dirty="0"/>
            </a:p>
          </p:txBody>
        </p:sp>
      </p:grpSp>
      <p:sp>
        <p:nvSpPr>
          <p:cNvPr id="293" name="TextBox 179">
            <a:extLst>
              <a:ext uri="{FF2B5EF4-FFF2-40B4-BE49-F238E27FC236}">
                <a16:creationId xmlns:a16="http://schemas.microsoft.com/office/drawing/2014/main" id="{810752C1-558B-47C0-B39D-C439AA2B0423}"/>
              </a:ext>
            </a:extLst>
          </p:cNvPr>
          <p:cNvSpPr txBox="1"/>
          <p:nvPr/>
        </p:nvSpPr>
        <p:spPr>
          <a:xfrm>
            <a:off x="453409" y="1439908"/>
            <a:ext cx="423193" cy="138499"/>
          </a:xfrm>
          <a:prstGeom prst="rect">
            <a:avLst/>
          </a:prstGeom>
          <a:noFill/>
        </p:spPr>
        <p:txBody>
          <a:bodyPr wrap="none" lIns="0" tIns="0" rIns="0" bIns="0" rtlCol="0">
            <a:spAutoFit/>
          </a:bodyPr>
          <a:lstStyle/>
          <a:p>
            <a:pPr algn="ctr"/>
            <a:r>
              <a:rPr lang="en-US" sz="900" b="1" dirty="0">
                <a:solidFill>
                  <a:srgbClr val="009DB0"/>
                </a:solidFill>
              </a:rPr>
              <a:t>Target</a:t>
            </a:r>
          </a:p>
        </p:txBody>
      </p:sp>
      <p:sp>
        <p:nvSpPr>
          <p:cNvPr id="294" name="Rectangle 293">
            <a:extLst>
              <a:ext uri="{FF2B5EF4-FFF2-40B4-BE49-F238E27FC236}">
                <a16:creationId xmlns:a16="http://schemas.microsoft.com/office/drawing/2014/main" id="{E79683FC-DBD9-4785-9B10-DA29F4FC6AA4}"/>
              </a:ext>
            </a:extLst>
          </p:cNvPr>
          <p:cNvSpPr/>
          <p:nvPr/>
        </p:nvSpPr>
        <p:spPr>
          <a:xfrm>
            <a:off x="1263253" y="1362892"/>
            <a:ext cx="1926000" cy="464457"/>
          </a:xfrm>
          <a:prstGeom prst="rect">
            <a:avLst/>
          </a:prstGeom>
          <a:solidFill>
            <a:schemeClr val="accent5">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err="1">
                <a:solidFill>
                  <a:schemeClr val="tx1"/>
                </a:solidFill>
              </a:rPr>
              <a:t>Frizbiz</a:t>
            </a:r>
            <a:r>
              <a:rPr lang="en-US" sz="1000" dirty="0">
                <a:solidFill>
                  <a:schemeClr val="tx1"/>
                </a:solidFill>
              </a:rPr>
              <a:t> as a digital enabler</a:t>
            </a:r>
          </a:p>
        </p:txBody>
      </p:sp>
      <p:sp>
        <p:nvSpPr>
          <p:cNvPr id="295" name="Rectangle 294">
            <a:extLst>
              <a:ext uri="{FF2B5EF4-FFF2-40B4-BE49-F238E27FC236}">
                <a16:creationId xmlns:a16="http://schemas.microsoft.com/office/drawing/2014/main" id="{7D2FBA4C-DD11-4557-B9FF-CD93AC056E73}"/>
              </a:ext>
            </a:extLst>
          </p:cNvPr>
          <p:cNvSpPr/>
          <p:nvPr/>
        </p:nvSpPr>
        <p:spPr>
          <a:xfrm>
            <a:off x="3288448" y="1362892"/>
            <a:ext cx="1926000" cy="464457"/>
          </a:xfrm>
          <a:prstGeom prst="rect">
            <a:avLst/>
          </a:prstGeom>
          <a:solidFill>
            <a:schemeClr val="accent5">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err="1">
                <a:solidFill>
                  <a:schemeClr val="tx1"/>
                </a:solidFill>
              </a:rPr>
              <a:t>Frizbiz</a:t>
            </a:r>
            <a:r>
              <a:rPr lang="en-US" sz="1000" dirty="0">
                <a:solidFill>
                  <a:schemeClr val="tx1"/>
                </a:solidFill>
              </a:rPr>
              <a:t> as a privileged subcontractor of Hestia</a:t>
            </a:r>
          </a:p>
        </p:txBody>
      </p:sp>
      <p:sp>
        <p:nvSpPr>
          <p:cNvPr id="296" name="Rectangle 295">
            <a:extLst>
              <a:ext uri="{FF2B5EF4-FFF2-40B4-BE49-F238E27FC236}">
                <a16:creationId xmlns:a16="http://schemas.microsoft.com/office/drawing/2014/main" id="{202F64C7-536C-4B2F-8810-DF96D032C37A}"/>
              </a:ext>
            </a:extLst>
          </p:cNvPr>
          <p:cNvSpPr/>
          <p:nvPr/>
        </p:nvSpPr>
        <p:spPr>
          <a:xfrm>
            <a:off x="5431661" y="1362892"/>
            <a:ext cx="1260000" cy="464457"/>
          </a:xfrm>
          <a:prstGeom prst="rect">
            <a:avLst/>
          </a:prstGeom>
          <a:solidFill>
            <a:schemeClr val="accent5">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err="1">
                <a:solidFill>
                  <a:schemeClr val="tx1"/>
                </a:solidFill>
              </a:rPr>
              <a:t>Frizbiz</a:t>
            </a:r>
            <a:r>
              <a:rPr lang="en-US" sz="1000" dirty="0">
                <a:solidFill>
                  <a:schemeClr val="tx1"/>
                </a:solidFill>
              </a:rPr>
              <a:t> as a “digital REN agency” </a:t>
            </a:r>
          </a:p>
        </p:txBody>
      </p:sp>
      <p:sp>
        <p:nvSpPr>
          <p:cNvPr id="297" name="Rectangle 296">
            <a:extLst>
              <a:ext uri="{FF2B5EF4-FFF2-40B4-BE49-F238E27FC236}">
                <a16:creationId xmlns:a16="http://schemas.microsoft.com/office/drawing/2014/main" id="{770032D0-CCCE-4212-A9A7-07B57F4C5FA5}"/>
              </a:ext>
            </a:extLst>
          </p:cNvPr>
          <p:cNvSpPr/>
          <p:nvPr/>
        </p:nvSpPr>
        <p:spPr>
          <a:xfrm>
            <a:off x="8137131" y="1362892"/>
            <a:ext cx="1260000" cy="464457"/>
          </a:xfrm>
          <a:prstGeom prst="rect">
            <a:avLst/>
          </a:prstGeom>
          <a:solidFill>
            <a:schemeClr val="accent5">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err="1">
                <a:solidFill>
                  <a:schemeClr val="tx1"/>
                </a:solidFill>
              </a:rPr>
              <a:t>Frizbiz</a:t>
            </a:r>
            <a:r>
              <a:rPr lang="en-US" sz="1000" dirty="0">
                <a:solidFill>
                  <a:schemeClr val="tx1"/>
                </a:solidFill>
              </a:rPr>
              <a:t> standalone </a:t>
            </a:r>
          </a:p>
        </p:txBody>
      </p:sp>
      <p:sp>
        <p:nvSpPr>
          <p:cNvPr id="298" name="Rectangle 297">
            <a:extLst>
              <a:ext uri="{FF2B5EF4-FFF2-40B4-BE49-F238E27FC236}">
                <a16:creationId xmlns:a16="http://schemas.microsoft.com/office/drawing/2014/main" id="{F9AE0720-51C5-4B96-BAED-E1F1A5FDC4A1}"/>
              </a:ext>
            </a:extLst>
          </p:cNvPr>
          <p:cNvSpPr/>
          <p:nvPr/>
        </p:nvSpPr>
        <p:spPr>
          <a:xfrm>
            <a:off x="6784396" y="1362892"/>
            <a:ext cx="1260000" cy="464457"/>
          </a:xfrm>
          <a:prstGeom prst="rect">
            <a:avLst/>
          </a:prstGeom>
          <a:solidFill>
            <a:schemeClr val="accent5">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err="1">
                <a:solidFill>
                  <a:schemeClr val="tx1"/>
                </a:solidFill>
              </a:rPr>
              <a:t>Frizbiz</a:t>
            </a:r>
            <a:r>
              <a:rPr lang="en-US" sz="1000" dirty="0">
                <a:solidFill>
                  <a:schemeClr val="tx1"/>
                </a:solidFill>
              </a:rPr>
              <a:t> as a B2B2C platform</a:t>
            </a:r>
          </a:p>
        </p:txBody>
      </p:sp>
      <p:sp>
        <p:nvSpPr>
          <p:cNvPr id="299" name="Ellipse 103">
            <a:extLst>
              <a:ext uri="{FF2B5EF4-FFF2-40B4-BE49-F238E27FC236}">
                <a16:creationId xmlns:a16="http://schemas.microsoft.com/office/drawing/2014/main" id="{8731A429-66AB-411F-BA7F-2F8FE3F3316A}"/>
              </a:ext>
            </a:extLst>
          </p:cNvPr>
          <p:cNvSpPr/>
          <p:nvPr/>
        </p:nvSpPr>
        <p:spPr>
          <a:xfrm>
            <a:off x="1189572" y="1286632"/>
            <a:ext cx="216000" cy="216000"/>
          </a:xfrm>
          <a:prstGeom prst="ellipse">
            <a:avLst/>
          </a:prstGeom>
          <a:solidFill>
            <a:schemeClr val="bg1"/>
          </a:solidFill>
          <a:ln w="12700">
            <a:solidFill>
              <a:srgbClr val="4BAC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rgbClr val="4BACC6"/>
                </a:solidFill>
              </a:rPr>
              <a:t>1</a:t>
            </a:r>
          </a:p>
        </p:txBody>
      </p:sp>
      <p:sp>
        <p:nvSpPr>
          <p:cNvPr id="300" name="Ellipse 106">
            <a:extLst>
              <a:ext uri="{FF2B5EF4-FFF2-40B4-BE49-F238E27FC236}">
                <a16:creationId xmlns:a16="http://schemas.microsoft.com/office/drawing/2014/main" id="{3A2A8009-CD85-465B-BBA5-2C62F3660111}"/>
              </a:ext>
            </a:extLst>
          </p:cNvPr>
          <p:cNvSpPr/>
          <p:nvPr/>
        </p:nvSpPr>
        <p:spPr>
          <a:xfrm>
            <a:off x="3213567" y="1286632"/>
            <a:ext cx="216000" cy="216000"/>
          </a:xfrm>
          <a:prstGeom prst="ellipse">
            <a:avLst/>
          </a:prstGeom>
          <a:solidFill>
            <a:schemeClr val="bg1"/>
          </a:solidFill>
          <a:ln w="12700">
            <a:solidFill>
              <a:srgbClr val="4BAC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rgbClr val="4BACC6"/>
                </a:solidFill>
              </a:rPr>
              <a:t>2</a:t>
            </a:r>
          </a:p>
        </p:txBody>
      </p:sp>
      <p:sp>
        <p:nvSpPr>
          <p:cNvPr id="301" name="Ellipse 63">
            <a:extLst>
              <a:ext uri="{FF2B5EF4-FFF2-40B4-BE49-F238E27FC236}">
                <a16:creationId xmlns:a16="http://schemas.microsoft.com/office/drawing/2014/main" id="{2618C287-A6F5-47F7-A2B7-0A5928C750EF}"/>
              </a:ext>
            </a:extLst>
          </p:cNvPr>
          <p:cNvSpPr/>
          <p:nvPr/>
        </p:nvSpPr>
        <p:spPr>
          <a:xfrm>
            <a:off x="5347918" y="1286632"/>
            <a:ext cx="216000" cy="216000"/>
          </a:xfrm>
          <a:prstGeom prst="ellipse">
            <a:avLst/>
          </a:prstGeom>
          <a:solidFill>
            <a:schemeClr val="bg1"/>
          </a:solidFill>
          <a:ln w="12700">
            <a:solidFill>
              <a:srgbClr val="4BAC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rgbClr val="4BACC6"/>
                </a:solidFill>
              </a:rPr>
              <a:t>3</a:t>
            </a:r>
          </a:p>
        </p:txBody>
      </p:sp>
      <p:sp>
        <p:nvSpPr>
          <p:cNvPr id="302" name="Ellipse 65">
            <a:extLst>
              <a:ext uri="{FF2B5EF4-FFF2-40B4-BE49-F238E27FC236}">
                <a16:creationId xmlns:a16="http://schemas.microsoft.com/office/drawing/2014/main" id="{E973C982-F42D-417D-9288-0E2915811515}"/>
              </a:ext>
            </a:extLst>
          </p:cNvPr>
          <p:cNvSpPr/>
          <p:nvPr/>
        </p:nvSpPr>
        <p:spPr>
          <a:xfrm>
            <a:off x="8052229" y="1286632"/>
            <a:ext cx="216000" cy="216000"/>
          </a:xfrm>
          <a:prstGeom prst="ellipse">
            <a:avLst/>
          </a:prstGeom>
          <a:solidFill>
            <a:schemeClr val="bg1"/>
          </a:solidFill>
          <a:ln w="12700">
            <a:solidFill>
              <a:srgbClr val="4BAC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rgbClr val="4BACC6"/>
                </a:solidFill>
              </a:rPr>
              <a:t>5</a:t>
            </a:r>
          </a:p>
        </p:txBody>
      </p:sp>
      <p:sp>
        <p:nvSpPr>
          <p:cNvPr id="303" name="Ellipse 64">
            <a:extLst>
              <a:ext uri="{FF2B5EF4-FFF2-40B4-BE49-F238E27FC236}">
                <a16:creationId xmlns:a16="http://schemas.microsoft.com/office/drawing/2014/main" id="{EFCA8CBF-AC6C-4E39-87AD-24A91825F01F}"/>
              </a:ext>
            </a:extLst>
          </p:cNvPr>
          <p:cNvSpPr/>
          <p:nvPr/>
        </p:nvSpPr>
        <p:spPr>
          <a:xfrm>
            <a:off x="6704972" y="1286632"/>
            <a:ext cx="216000" cy="216000"/>
          </a:xfrm>
          <a:prstGeom prst="ellipse">
            <a:avLst/>
          </a:prstGeom>
          <a:solidFill>
            <a:schemeClr val="bg1"/>
          </a:solidFill>
          <a:ln w="12700">
            <a:solidFill>
              <a:srgbClr val="4BAC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rgbClr val="4BACC6"/>
                </a:solidFill>
              </a:rPr>
              <a:t>4</a:t>
            </a:r>
          </a:p>
        </p:txBody>
      </p:sp>
      <p:sp>
        <p:nvSpPr>
          <p:cNvPr id="304" name="Rectangle 303">
            <a:extLst>
              <a:ext uri="{FF2B5EF4-FFF2-40B4-BE49-F238E27FC236}">
                <a16:creationId xmlns:a16="http://schemas.microsoft.com/office/drawing/2014/main" id="{F21BC989-B91E-4CDA-B397-3CF870B1024A}"/>
              </a:ext>
            </a:extLst>
          </p:cNvPr>
          <p:cNvSpPr/>
          <p:nvPr/>
        </p:nvSpPr>
        <p:spPr>
          <a:xfrm>
            <a:off x="3289545" y="2451430"/>
            <a:ext cx="3402115" cy="338554"/>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rtlCol="0" anchor="t"/>
          <a:lstStyle/>
          <a:p>
            <a:pPr marL="171450" indent="-171450">
              <a:spcAft>
                <a:spcPts val="300"/>
              </a:spcAft>
              <a:buFont typeface="Arial" panose="020B0604020202020204" pitchFamily="34" charset="0"/>
              <a:buChar char="•"/>
            </a:pPr>
            <a:r>
              <a:rPr lang="en-US" sz="900" dirty="0">
                <a:solidFill>
                  <a:schemeClr val="tx1"/>
                </a:solidFill>
              </a:rPr>
              <a:t>Require </a:t>
            </a:r>
            <a:r>
              <a:rPr lang="en-US" sz="900" dirty="0">
                <a:solidFill>
                  <a:schemeClr val="accent5">
                    <a:lumMod val="75000"/>
                  </a:schemeClr>
                </a:solidFill>
              </a:rPr>
              <a:t>significant workers recruitment </a:t>
            </a:r>
            <a:r>
              <a:rPr lang="en-US" sz="900" dirty="0">
                <a:solidFill>
                  <a:schemeClr val="tx1"/>
                </a:solidFill>
              </a:rPr>
              <a:t>and therefore </a:t>
            </a:r>
            <a:r>
              <a:rPr lang="en-US" sz="900" dirty="0">
                <a:solidFill>
                  <a:schemeClr val="accent5">
                    <a:lumMod val="75000"/>
                  </a:schemeClr>
                </a:solidFill>
              </a:rPr>
              <a:t>high acquisition costs</a:t>
            </a:r>
          </a:p>
        </p:txBody>
      </p:sp>
      <p:sp>
        <p:nvSpPr>
          <p:cNvPr id="305" name="Rectangle 304">
            <a:extLst>
              <a:ext uri="{FF2B5EF4-FFF2-40B4-BE49-F238E27FC236}">
                <a16:creationId xmlns:a16="http://schemas.microsoft.com/office/drawing/2014/main" id="{221AFB77-E347-420F-8354-42B8C25B3FFC}"/>
              </a:ext>
            </a:extLst>
          </p:cNvPr>
          <p:cNvSpPr/>
          <p:nvPr/>
        </p:nvSpPr>
        <p:spPr>
          <a:xfrm>
            <a:off x="3289546" y="4856453"/>
            <a:ext cx="3402114" cy="1389149"/>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rtlCol="0" anchor="t"/>
          <a:lstStyle/>
          <a:p>
            <a:pPr marL="171450" indent="-171450">
              <a:spcAft>
                <a:spcPts val="300"/>
              </a:spcAft>
              <a:buFont typeface="Arial" panose="020B0604020202020204" pitchFamily="34" charset="0"/>
              <a:buChar char="•"/>
            </a:pPr>
            <a:r>
              <a:rPr lang="en-US" sz="900" dirty="0">
                <a:solidFill>
                  <a:schemeClr val="tx1"/>
                </a:solidFill>
              </a:rPr>
              <a:t>What is the worker pool depth and quality?</a:t>
            </a:r>
          </a:p>
          <a:p>
            <a:pPr marL="171450" indent="-171450">
              <a:spcAft>
                <a:spcPts val="300"/>
              </a:spcAft>
              <a:buFont typeface="Arial" panose="020B0604020202020204" pitchFamily="34" charset="0"/>
              <a:buChar char="•"/>
            </a:pPr>
            <a:r>
              <a:rPr lang="en-US" sz="900" dirty="0">
                <a:solidFill>
                  <a:schemeClr val="tx1"/>
                </a:solidFill>
              </a:rPr>
              <a:t>Do the craftsmen selection process ensure the work quality?</a:t>
            </a:r>
          </a:p>
          <a:p>
            <a:pPr marL="171450" indent="-171450">
              <a:spcAft>
                <a:spcPts val="300"/>
              </a:spcAft>
              <a:buFont typeface="Arial" panose="020B0604020202020204" pitchFamily="34" charset="0"/>
              <a:buChar char="•"/>
            </a:pPr>
            <a:r>
              <a:rPr lang="en-US" sz="900" dirty="0">
                <a:solidFill>
                  <a:schemeClr val="tx1"/>
                </a:solidFill>
              </a:rPr>
              <a:t>How to ensure marginal profitability?</a:t>
            </a:r>
          </a:p>
          <a:p>
            <a:pPr marL="171450" indent="-171450">
              <a:spcAft>
                <a:spcPts val="300"/>
              </a:spcAft>
              <a:buFont typeface="Arial" panose="020B0604020202020204" pitchFamily="34" charset="0"/>
              <a:buChar char="•"/>
            </a:pPr>
            <a:r>
              <a:rPr lang="en-US" sz="900" dirty="0">
                <a:solidFill>
                  <a:schemeClr val="tx1"/>
                </a:solidFill>
              </a:rPr>
              <a:t>Are theses opportunities cheaper than using a subcontractor ?</a:t>
            </a:r>
          </a:p>
        </p:txBody>
      </p:sp>
      <p:pic>
        <p:nvPicPr>
          <p:cNvPr id="95" name="Graphique 51" descr="Loupe avec un remplissage uni">
            <a:extLst>
              <a:ext uri="{FF2B5EF4-FFF2-40B4-BE49-F238E27FC236}">
                <a16:creationId xmlns:a16="http://schemas.microsoft.com/office/drawing/2014/main" id="{3E274B07-CE53-4955-8FC2-A2F837530E4E}"/>
              </a:ext>
            </a:extLst>
          </p:cNvPr>
          <p:cNvPicPr>
            <a:picLocks noChangeAspect="1"/>
          </p:cNvPicPr>
          <p:nvPr/>
        </p:nvPicPr>
        <p:blipFill>
          <a:blip r:embed="rId16" cstate="print">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6170295" y="2448610"/>
            <a:ext cx="229161" cy="229161"/>
          </a:xfrm>
          <a:prstGeom prst="rect">
            <a:avLst/>
          </a:prstGeom>
        </p:spPr>
      </p:pic>
    </p:spTree>
    <p:extLst>
      <p:ext uri="{BB962C8B-B14F-4D97-AF65-F5344CB8AC3E}">
        <p14:creationId xmlns:p14="http://schemas.microsoft.com/office/powerpoint/2010/main" val="61119889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Object 12" hidden="1">
            <a:extLst>
              <a:ext uri="{FF2B5EF4-FFF2-40B4-BE49-F238E27FC236}">
                <a16:creationId xmlns:a16="http://schemas.microsoft.com/office/drawing/2014/main" id="{B21EEBBE-694D-4BB5-9C23-9029EC1ABD5B}"/>
              </a:ext>
            </a:extLst>
          </p:cNvPr>
          <p:cNvGraphicFramePr>
            <a:graphicFrameLocks noChangeAspect="1"/>
          </p:cNvGraphicFramePr>
          <p:nvPr>
            <p:custDataLst>
              <p:tags r:id="rId1"/>
            </p:custDataLst>
            <p:extLst>
              <p:ext uri="{D42A27DB-BD31-4B8C-83A1-F6EECF244321}">
                <p14:modId xmlns:p14="http://schemas.microsoft.com/office/powerpoint/2010/main" val="314992046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16" imgH="423" progId="TCLayout.ActiveDocument.1">
                  <p:embed/>
                </p:oleObj>
              </mc:Choice>
              <mc:Fallback>
                <p:oleObj name="think-cell Slide" r:id="rId3" imgW="416" imgH="423" progId="TCLayout.ActiveDocument.1">
                  <p:embed/>
                  <p:pic>
                    <p:nvPicPr>
                      <p:cNvPr id="13" name="Object 12" hidden="1">
                        <a:extLst>
                          <a:ext uri="{FF2B5EF4-FFF2-40B4-BE49-F238E27FC236}">
                            <a16:creationId xmlns:a16="http://schemas.microsoft.com/office/drawing/2014/main" id="{B21EEBBE-694D-4BB5-9C23-9029EC1ABD5B}"/>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71" name="Rectangle 170">
            <a:extLst>
              <a:ext uri="{FF2B5EF4-FFF2-40B4-BE49-F238E27FC236}">
                <a16:creationId xmlns:a16="http://schemas.microsoft.com/office/drawing/2014/main" id="{54D0E06A-1EBA-4B4E-A296-CC196F064D4E}"/>
              </a:ext>
            </a:extLst>
          </p:cNvPr>
          <p:cNvSpPr/>
          <p:nvPr/>
        </p:nvSpPr>
        <p:spPr>
          <a:xfrm>
            <a:off x="584516" y="1103376"/>
            <a:ext cx="6441124" cy="4187952"/>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Arial" panose="020B0604020202020204" pitchFamily="34" charset="0"/>
              <a:buChar char="•"/>
            </a:pPr>
            <a:endParaRPr lang="en-US" sz="1000" dirty="0" err="1">
              <a:solidFill>
                <a:schemeClr val="tx1"/>
              </a:solidFill>
            </a:endParaRPr>
          </a:p>
        </p:txBody>
      </p:sp>
      <p:sp>
        <p:nvSpPr>
          <p:cNvPr id="2" name="Title 1">
            <a:extLst>
              <a:ext uri="{FF2B5EF4-FFF2-40B4-BE49-F238E27FC236}">
                <a16:creationId xmlns:a16="http://schemas.microsoft.com/office/drawing/2014/main" id="{4E690D07-E335-4A7D-B259-8F7023F0E097}"/>
              </a:ext>
            </a:extLst>
          </p:cNvPr>
          <p:cNvSpPr>
            <a:spLocks noGrp="1"/>
          </p:cNvSpPr>
          <p:nvPr>
            <p:ph type="ctrTitle"/>
          </p:nvPr>
        </p:nvSpPr>
        <p:spPr/>
        <p:txBody>
          <a:bodyPr vert="horz"/>
          <a:lstStyle/>
          <a:p>
            <a:r>
              <a:rPr lang="en-US" sz="1300" i="1" dirty="0">
                <a:solidFill>
                  <a:srgbClr val="1F497D"/>
                </a:solidFill>
              </a:rPr>
              <a:t>Business case </a:t>
            </a:r>
            <a:r>
              <a:rPr lang="en-US" sz="1300" i="1">
                <a:solidFill>
                  <a:srgbClr val="1F497D"/>
                </a:solidFill>
              </a:rPr>
              <a:t>– opportunities 2&amp;3 </a:t>
            </a:r>
            <a:r>
              <a:rPr lang="en-US" sz="1300"/>
              <a:t>– </a:t>
            </a:r>
            <a:r>
              <a:rPr lang="en-US" sz="1300" dirty="0"/>
              <a:t>Optimistic scenario</a:t>
            </a:r>
          </a:p>
        </p:txBody>
      </p:sp>
      <p:sp>
        <p:nvSpPr>
          <p:cNvPr id="175" name="Rectangle 174">
            <a:extLst>
              <a:ext uri="{FF2B5EF4-FFF2-40B4-BE49-F238E27FC236}">
                <a16:creationId xmlns:a16="http://schemas.microsoft.com/office/drawing/2014/main" id="{71DD45B4-6363-4441-B66B-CFEE7315704D}"/>
              </a:ext>
            </a:extLst>
          </p:cNvPr>
          <p:cNvSpPr/>
          <p:nvPr/>
        </p:nvSpPr>
        <p:spPr>
          <a:xfrm>
            <a:off x="7170421" y="1097280"/>
            <a:ext cx="2229074" cy="4206240"/>
          </a:xfrm>
          <a:prstGeom prst="rect">
            <a:avLst/>
          </a:prstGeom>
          <a:solidFill>
            <a:schemeClr val="bg1"/>
          </a:solidFill>
          <a:ln w="12700">
            <a:solidFill>
              <a:schemeClr val="accent5">
                <a:lumMod val="60000"/>
                <a:lumOff val="40000"/>
              </a:schemeClr>
            </a:solidFill>
          </a:ln>
          <a:effectLst>
            <a:outerShdw blurRad="50800" dist="38100" dir="2700000" algn="tl"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600"/>
              </a:spcAft>
            </a:pPr>
            <a:r>
              <a:rPr lang="en-US" sz="1000" b="1" dirty="0">
                <a:solidFill>
                  <a:schemeClr val="accent5">
                    <a:lumMod val="75000"/>
                  </a:schemeClr>
                </a:solidFill>
              </a:rPr>
              <a:t>Comments</a:t>
            </a:r>
          </a:p>
          <a:p>
            <a:pPr marL="171450" indent="-171450">
              <a:spcAft>
                <a:spcPts val="100"/>
              </a:spcAft>
              <a:buFont typeface="Arial" panose="020B0604020202020204" pitchFamily="34" charset="0"/>
              <a:buChar char="•"/>
            </a:pPr>
            <a:r>
              <a:rPr lang="en-US" sz="1000" dirty="0">
                <a:solidFill>
                  <a:schemeClr val="tx1"/>
                </a:solidFill>
              </a:rPr>
              <a:t> Optimistic hypotheses:</a:t>
            </a:r>
          </a:p>
          <a:p>
            <a:pPr marL="628650" lvl="1" indent="-171450">
              <a:spcAft>
                <a:spcPts val="100"/>
              </a:spcAft>
              <a:buFont typeface="Courier New" panose="02070309020205020404" pitchFamily="49" charset="0"/>
              <a:buChar char="o"/>
            </a:pPr>
            <a:r>
              <a:rPr lang="en-US" sz="1000" dirty="0">
                <a:solidFill>
                  <a:schemeClr val="tx1"/>
                </a:solidFill>
              </a:rPr>
              <a:t>1.5 craftsmen working per worksite</a:t>
            </a:r>
          </a:p>
          <a:p>
            <a:pPr marL="628650" lvl="1" indent="-171450">
              <a:spcAft>
                <a:spcPts val="100"/>
              </a:spcAft>
              <a:buFont typeface="Courier New" panose="02070309020205020404" pitchFamily="49" charset="0"/>
              <a:buChar char="o"/>
            </a:pPr>
            <a:r>
              <a:rPr lang="en-US" sz="1000" dirty="0">
                <a:solidFill>
                  <a:schemeClr val="tx1"/>
                </a:solidFill>
              </a:rPr>
              <a:t>500€ acquisition cost per craftsman</a:t>
            </a:r>
          </a:p>
          <a:p>
            <a:pPr marL="628650" lvl="1" indent="-171450">
              <a:spcAft>
                <a:spcPts val="100"/>
              </a:spcAft>
              <a:buFont typeface="Courier New" panose="02070309020205020404" pitchFamily="49" charset="0"/>
              <a:buChar char="o"/>
            </a:pPr>
            <a:r>
              <a:rPr lang="en-US" sz="1000" dirty="0">
                <a:solidFill>
                  <a:schemeClr val="tx1"/>
                </a:solidFill>
              </a:rPr>
              <a:t>4 worksites per craftsman per year on </a:t>
            </a:r>
            <a:r>
              <a:rPr lang="en-US" sz="1000" dirty="0" err="1">
                <a:solidFill>
                  <a:schemeClr val="tx1"/>
                </a:solidFill>
              </a:rPr>
              <a:t>Frizbiz</a:t>
            </a:r>
            <a:endParaRPr lang="en-US" sz="1000" dirty="0">
              <a:solidFill>
                <a:schemeClr val="tx1"/>
              </a:solidFill>
            </a:endParaRPr>
          </a:p>
          <a:p>
            <a:pPr marL="628650" lvl="1" indent="-171450">
              <a:spcAft>
                <a:spcPts val="600"/>
              </a:spcAft>
              <a:buFont typeface="Courier New" panose="02070309020205020404" pitchFamily="49" charset="0"/>
              <a:buChar char="o"/>
            </a:pPr>
            <a:r>
              <a:rPr lang="en-US" sz="1000" dirty="0">
                <a:solidFill>
                  <a:schemeClr val="tx1"/>
                </a:solidFill>
              </a:rPr>
              <a:t>20% craftsmen churn per year </a:t>
            </a:r>
          </a:p>
          <a:p>
            <a:pPr marL="171450" indent="-171450">
              <a:spcAft>
                <a:spcPts val="600"/>
              </a:spcAft>
              <a:buFont typeface="Arial" panose="020B0604020202020204" pitchFamily="34" charset="0"/>
              <a:buChar char="•"/>
            </a:pPr>
            <a:r>
              <a:rPr lang="en-US" sz="1000" dirty="0" err="1">
                <a:solidFill>
                  <a:schemeClr val="tx1"/>
                </a:solidFill>
              </a:rPr>
              <a:t>Frizbiz</a:t>
            </a:r>
            <a:r>
              <a:rPr lang="en-US" sz="1000" dirty="0">
                <a:solidFill>
                  <a:schemeClr val="tx1"/>
                </a:solidFill>
              </a:rPr>
              <a:t> has 300 premium workers as of 2020</a:t>
            </a:r>
          </a:p>
        </p:txBody>
      </p:sp>
      <p:graphicFrame>
        <p:nvGraphicFramePr>
          <p:cNvPr id="5" name="Chart 4">
            <a:extLst>
              <a:ext uri="{FF2B5EF4-FFF2-40B4-BE49-F238E27FC236}">
                <a16:creationId xmlns:a16="http://schemas.microsoft.com/office/drawing/2014/main" id="{78B670F5-9696-40C4-9126-A7A1455B3EF8}"/>
              </a:ext>
            </a:extLst>
          </p:cNvPr>
          <p:cNvGraphicFramePr/>
          <p:nvPr>
            <p:extLst>
              <p:ext uri="{D42A27DB-BD31-4B8C-83A1-F6EECF244321}">
                <p14:modId xmlns:p14="http://schemas.microsoft.com/office/powerpoint/2010/main" val="868030389"/>
              </p:ext>
            </p:extLst>
          </p:nvPr>
        </p:nvGraphicFramePr>
        <p:xfrm>
          <a:off x="584515" y="1097280"/>
          <a:ext cx="6730685" cy="2286635"/>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36" name="Chart 35">
            <a:extLst>
              <a:ext uri="{FF2B5EF4-FFF2-40B4-BE49-F238E27FC236}">
                <a16:creationId xmlns:a16="http://schemas.microsoft.com/office/drawing/2014/main" id="{8205E113-22E1-464D-8521-F43F1201E854}"/>
              </a:ext>
            </a:extLst>
          </p:cNvPr>
          <p:cNvGraphicFramePr/>
          <p:nvPr>
            <p:extLst>
              <p:ext uri="{D42A27DB-BD31-4B8C-83A1-F6EECF244321}">
                <p14:modId xmlns:p14="http://schemas.microsoft.com/office/powerpoint/2010/main" val="377343588"/>
              </p:ext>
            </p:extLst>
          </p:nvPr>
        </p:nvGraphicFramePr>
        <p:xfrm>
          <a:off x="584515" y="3520440"/>
          <a:ext cx="6730686" cy="1955950"/>
        </p:xfrm>
        <a:graphic>
          <a:graphicData uri="http://schemas.openxmlformats.org/drawingml/2006/chart">
            <c:chart xmlns:c="http://schemas.openxmlformats.org/drawingml/2006/chart" xmlns:r="http://schemas.openxmlformats.org/officeDocument/2006/relationships" r:id="rId6"/>
          </a:graphicData>
        </a:graphic>
      </p:graphicFrame>
      <p:cxnSp>
        <p:nvCxnSpPr>
          <p:cNvPr id="7" name="Straight Connector 6">
            <a:extLst>
              <a:ext uri="{FF2B5EF4-FFF2-40B4-BE49-F238E27FC236}">
                <a16:creationId xmlns:a16="http://schemas.microsoft.com/office/drawing/2014/main" id="{A75D1139-C107-4A14-9E3D-CB35FF534E6A}"/>
              </a:ext>
            </a:extLst>
          </p:cNvPr>
          <p:cNvCxnSpPr>
            <a:cxnSpLocks/>
          </p:cNvCxnSpPr>
          <p:nvPr/>
        </p:nvCxnSpPr>
        <p:spPr>
          <a:xfrm>
            <a:off x="584514" y="956179"/>
            <a:ext cx="644112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1E6FA86-4DDD-45CB-BAFB-987651DB8B97}"/>
              </a:ext>
            </a:extLst>
          </p:cNvPr>
          <p:cNvSpPr txBox="1"/>
          <p:nvPr/>
        </p:nvSpPr>
        <p:spPr>
          <a:xfrm flipH="1">
            <a:off x="1225483" y="829221"/>
            <a:ext cx="5159189" cy="253916"/>
          </a:xfrm>
          <a:prstGeom prst="rect">
            <a:avLst/>
          </a:prstGeom>
          <a:solidFill>
            <a:schemeClr val="bg1"/>
          </a:solidFill>
        </p:spPr>
        <p:txBody>
          <a:bodyPr wrap="square" rtlCol="0">
            <a:spAutoFit/>
          </a:bodyPr>
          <a:lstStyle/>
          <a:p>
            <a:pPr algn="ctr"/>
            <a:r>
              <a:rPr lang="en-US" sz="1000">
                <a:solidFill>
                  <a:schemeClr val="accent5">
                    <a:lumMod val="75000"/>
                  </a:schemeClr>
                </a:solidFill>
              </a:rPr>
              <a:t>Evolution of « marge chantier » and craftsmen acquisition costs (in €m) </a:t>
            </a:r>
            <a:endParaRPr lang="en-US" sz="1000" dirty="0">
              <a:solidFill>
                <a:schemeClr val="accent5">
                  <a:lumMod val="75000"/>
                </a:schemeClr>
              </a:solidFill>
            </a:endParaRPr>
          </a:p>
        </p:txBody>
      </p:sp>
      <p:pic>
        <p:nvPicPr>
          <p:cNvPr id="40" name="Graphique 51" descr="Loupe avec un remplissage uni">
            <a:extLst>
              <a:ext uri="{FF2B5EF4-FFF2-40B4-BE49-F238E27FC236}">
                <a16:creationId xmlns:a16="http://schemas.microsoft.com/office/drawing/2014/main" id="{74A68631-E0EC-45EB-8FE4-AF5626A305E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2544" y="189023"/>
            <a:ext cx="441324" cy="441324"/>
          </a:xfrm>
          <a:prstGeom prst="rect">
            <a:avLst/>
          </a:prstGeom>
        </p:spPr>
      </p:pic>
      <p:sp>
        <p:nvSpPr>
          <p:cNvPr id="59" name="Rectangle 58">
            <a:extLst>
              <a:ext uri="{FF2B5EF4-FFF2-40B4-BE49-F238E27FC236}">
                <a16:creationId xmlns:a16="http://schemas.microsoft.com/office/drawing/2014/main" id="{53C4F38F-B7EA-441E-9744-DC2CEC363EF7}"/>
              </a:ext>
            </a:extLst>
          </p:cNvPr>
          <p:cNvSpPr/>
          <p:nvPr/>
        </p:nvSpPr>
        <p:spPr bwMode="auto">
          <a:xfrm>
            <a:off x="584515" y="5422546"/>
            <a:ext cx="870456" cy="881507"/>
          </a:xfrm>
          <a:prstGeom prst="rect">
            <a:avLst/>
          </a:prstGeom>
          <a:solidFill>
            <a:srgbClr val="F2F2F2"/>
          </a:solidFill>
          <a:ln w="9525" cap="flat" cmpd="sng" algn="ctr">
            <a:solidFill>
              <a:srgbClr val="F2F2F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179388" marR="0" indent="93663" algn="ctr" defTabSz="914400" rtl="0" eaLnBrk="1" fontAlgn="base" latinLnBrk="0" hangingPunct="1">
              <a:lnSpc>
                <a:spcPct val="100000"/>
              </a:lnSpc>
              <a:spcBef>
                <a:spcPct val="0"/>
              </a:spcBef>
              <a:spcAft>
                <a:spcPct val="0"/>
              </a:spcAft>
              <a:buClrTx/>
              <a:buSzTx/>
              <a:buFontTx/>
              <a:buNone/>
              <a:tabLst>
                <a:tab pos="179388" algn="l"/>
              </a:tabLst>
            </a:pPr>
            <a:r>
              <a:rPr lang="en-US" sz="900" b="1" dirty="0">
                <a:solidFill>
                  <a:srgbClr val="009DB0"/>
                </a:solidFill>
                <a:latin typeface="+mj-lt"/>
              </a:rPr>
              <a:t>Key Take-aways</a:t>
            </a:r>
            <a:endParaRPr kumimoji="0" lang="en-US" sz="900" b="1" i="0" u="none" strike="noStrike" cap="none" normalizeH="0" baseline="0" dirty="0">
              <a:ln>
                <a:noFill/>
              </a:ln>
              <a:solidFill>
                <a:srgbClr val="009DB0"/>
              </a:solidFill>
              <a:effectLst/>
              <a:latin typeface="+mj-lt"/>
            </a:endParaRPr>
          </a:p>
        </p:txBody>
      </p:sp>
      <p:sp>
        <p:nvSpPr>
          <p:cNvPr id="60" name="Rectangle 59">
            <a:extLst>
              <a:ext uri="{FF2B5EF4-FFF2-40B4-BE49-F238E27FC236}">
                <a16:creationId xmlns:a16="http://schemas.microsoft.com/office/drawing/2014/main" id="{D7E5D66E-9DF5-49AF-ABE5-3BA8683620CD}"/>
              </a:ext>
            </a:extLst>
          </p:cNvPr>
          <p:cNvSpPr/>
          <p:nvPr/>
        </p:nvSpPr>
        <p:spPr bwMode="auto">
          <a:xfrm>
            <a:off x="1617590" y="5427853"/>
            <a:ext cx="7781904" cy="881507"/>
          </a:xfrm>
          <a:prstGeom prst="rect">
            <a:avLst/>
          </a:prstGeom>
          <a:no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171450" indent="-171450">
              <a:spcAft>
                <a:spcPts val="400"/>
              </a:spcAft>
              <a:buClr>
                <a:schemeClr val="tx1"/>
              </a:buClr>
              <a:buFont typeface="Arial" panose="020B0604020202020204" pitchFamily="34" charset="0"/>
              <a:buChar char="•"/>
            </a:pPr>
            <a:r>
              <a:rPr lang="en-US" sz="1000" dirty="0"/>
              <a:t>In the </a:t>
            </a:r>
            <a:r>
              <a:rPr lang="en-US" sz="1000" dirty="0">
                <a:solidFill>
                  <a:schemeClr val="accent5">
                    <a:lumMod val="75000"/>
                  </a:schemeClr>
                </a:solidFill>
              </a:rPr>
              <a:t>optimistic scenario </a:t>
            </a:r>
            <a:r>
              <a:rPr lang="en-US" sz="1000" dirty="0"/>
              <a:t>the activity increase compensates large acquisitions costs and enables </a:t>
            </a:r>
            <a:r>
              <a:rPr lang="en-US" sz="1000" dirty="0" err="1"/>
              <a:t>Frizbiz</a:t>
            </a:r>
            <a:r>
              <a:rPr lang="en-US" sz="1000" dirty="0"/>
              <a:t> to </a:t>
            </a:r>
            <a:r>
              <a:rPr lang="en-US" sz="1000" dirty="0">
                <a:solidFill>
                  <a:schemeClr val="accent5">
                    <a:lumMod val="75000"/>
                  </a:schemeClr>
                </a:solidFill>
              </a:rPr>
              <a:t>reach the financial balance</a:t>
            </a:r>
          </a:p>
          <a:p>
            <a:pPr marL="171450" indent="-171450">
              <a:spcAft>
                <a:spcPts val="400"/>
              </a:spcAft>
              <a:buClr>
                <a:schemeClr val="tx1"/>
              </a:buClr>
              <a:buFont typeface="Arial" panose="020B0604020202020204" pitchFamily="34" charset="0"/>
              <a:buChar char="•"/>
            </a:pPr>
            <a:r>
              <a:rPr lang="en-US" sz="1000" dirty="0"/>
              <a:t>This scenario would require a </a:t>
            </a:r>
            <a:r>
              <a:rPr lang="en-US" sz="1000" dirty="0">
                <a:solidFill>
                  <a:schemeClr val="accent5">
                    <a:lumMod val="75000"/>
                  </a:schemeClr>
                </a:solidFill>
              </a:rPr>
              <a:t>strong ability to retain craftsmen </a:t>
            </a:r>
            <a:r>
              <a:rPr lang="en-US" sz="1000" dirty="0"/>
              <a:t>on the platform and to </a:t>
            </a:r>
            <a:r>
              <a:rPr lang="en-US" sz="1000" dirty="0">
                <a:solidFill>
                  <a:schemeClr val="accent5">
                    <a:lumMod val="75000"/>
                  </a:schemeClr>
                </a:solidFill>
              </a:rPr>
              <a:t>engage them on multiple projects </a:t>
            </a:r>
            <a:r>
              <a:rPr lang="en-US" sz="1000" dirty="0"/>
              <a:t>per year and therefore to </a:t>
            </a:r>
            <a:r>
              <a:rPr lang="en-US" sz="1000" dirty="0">
                <a:solidFill>
                  <a:schemeClr val="accent5">
                    <a:lumMod val="75000"/>
                  </a:schemeClr>
                </a:solidFill>
              </a:rPr>
              <a:t>establish </a:t>
            </a:r>
            <a:r>
              <a:rPr lang="en-US" sz="1000" dirty="0" err="1">
                <a:solidFill>
                  <a:schemeClr val="accent5">
                    <a:lumMod val="75000"/>
                  </a:schemeClr>
                </a:solidFill>
              </a:rPr>
              <a:t>Frizbiz</a:t>
            </a:r>
            <a:r>
              <a:rPr lang="en-US" sz="1000" dirty="0">
                <a:solidFill>
                  <a:schemeClr val="accent5">
                    <a:lumMod val="75000"/>
                  </a:schemeClr>
                </a:solidFill>
              </a:rPr>
              <a:t> as a reliable partner </a:t>
            </a:r>
          </a:p>
        </p:txBody>
      </p:sp>
      <p:sp>
        <p:nvSpPr>
          <p:cNvPr id="62" name="Triangle isocèle 56">
            <a:extLst>
              <a:ext uri="{FF2B5EF4-FFF2-40B4-BE49-F238E27FC236}">
                <a16:creationId xmlns:a16="http://schemas.microsoft.com/office/drawing/2014/main" id="{BDA7F2F8-CE8F-4D1E-8687-E19D56A7DD42}"/>
              </a:ext>
            </a:extLst>
          </p:cNvPr>
          <p:cNvSpPr/>
          <p:nvPr/>
        </p:nvSpPr>
        <p:spPr bwMode="auto">
          <a:xfrm rot="5400000">
            <a:off x="242692" y="5764370"/>
            <a:ext cx="881507" cy="197861"/>
          </a:xfrm>
          <a:prstGeom prst="triangle">
            <a:avLst/>
          </a:prstGeom>
          <a:solidFill>
            <a:srgbClr val="009DB0"/>
          </a:solidFill>
          <a:ln w="9525" cap="flat" cmpd="sng" algn="ctr">
            <a:solidFill>
              <a:srgbClr val="009DB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50" b="0" i="0" u="none" strike="noStrike" cap="none" normalizeH="0" baseline="0" dirty="0">
              <a:ln>
                <a:noFill/>
              </a:ln>
              <a:solidFill>
                <a:schemeClr val="tx1"/>
              </a:solidFill>
              <a:effectLst/>
              <a:latin typeface="+mj-lt"/>
            </a:endParaRPr>
          </a:p>
        </p:txBody>
      </p:sp>
      <p:sp>
        <p:nvSpPr>
          <p:cNvPr id="23" name="Rectangle : coins arrondis 22">
            <a:extLst>
              <a:ext uri="{FF2B5EF4-FFF2-40B4-BE49-F238E27FC236}">
                <a16:creationId xmlns:a16="http://schemas.microsoft.com/office/drawing/2014/main" id="{D3E437FE-1080-4D00-BAFB-152A63D6D360}"/>
              </a:ext>
            </a:extLst>
          </p:cNvPr>
          <p:cNvSpPr/>
          <p:nvPr/>
        </p:nvSpPr>
        <p:spPr>
          <a:xfrm rot="1146102">
            <a:off x="8114320" y="351796"/>
            <a:ext cx="1544177" cy="635562"/>
          </a:xfrm>
          <a:prstGeom prst="roundRect">
            <a:avLst/>
          </a:prstGeom>
          <a:solidFill>
            <a:schemeClr val="bg1"/>
          </a:solid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a:solidFill>
                  <a:schemeClr val="accent6"/>
                </a:solidFill>
              </a:rPr>
              <a:t>Highly preliminary - to be refined with actual data</a:t>
            </a:r>
          </a:p>
        </p:txBody>
      </p:sp>
      <p:sp>
        <p:nvSpPr>
          <p:cNvPr id="24" name="ZoneTexte 23">
            <a:extLst>
              <a:ext uri="{FF2B5EF4-FFF2-40B4-BE49-F238E27FC236}">
                <a16:creationId xmlns:a16="http://schemas.microsoft.com/office/drawing/2014/main" id="{E29AC081-19CA-4398-BD8E-AD21895D5960}"/>
              </a:ext>
            </a:extLst>
          </p:cNvPr>
          <p:cNvSpPr txBox="1"/>
          <p:nvPr/>
        </p:nvSpPr>
        <p:spPr>
          <a:xfrm>
            <a:off x="782376" y="1224303"/>
            <a:ext cx="3183232" cy="230832"/>
          </a:xfrm>
          <a:prstGeom prst="rect">
            <a:avLst/>
          </a:prstGeom>
          <a:noFill/>
        </p:spPr>
        <p:txBody>
          <a:bodyPr wrap="square" rtlCol="0">
            <a:spAutoFit/>
          </a:bodyPr>
          <a:lstStyle/>
          <a:p>
            <a:pPr algn="l"/>
            <a:r>
              <a:rPr lang="en-US" sz="900" i="1"/>
              <a:t>Evolution of “marge chantier” (2021-2025, in €m)</a:t>
            </a:r>
          </a:p>
        </p:txBody>
      </p:sp>
      <p:sp>
        <p:nvSpPr>
          <p:cNvPr id="25" name="ZoneTexte 24">
            <a:extLst>
              <a:ext uri="{FF2B5EF4-FFF2-40B4-BE49-F238E27FC236}">
                <a16:creationId xmlns:a16="http://schemas.microsoft.com/office/drawing/2014/main" id="{32A40AB9-F9DA-46CD-81F3-830F4224806A}"/>
              </a:ext>
            </a:extLst>
          </p:cNvPr>
          <p:cNvSpPr txBox="1"/>
          <p:nvPr/>
        </p:nvSpPr>
        <p:spPr>
          <a:xfrm>
            <a:off x="782376" y="3451498"/>
            <a:ext cx="3183232" cy="230832"/>
          </a:xfrm>
          <a:prstGeom prst="rect">
            <a:avLst/>
          </a:prstGeom>
          <a:noFill/>
        </p:spPr>
        <p:txBody>
          <a:bodyPr wrap="square" rtlCol="0">
            <a:spAutoFit/>
          </a:bodyPr>
          <a:lstStyle/>
          <a:p>
            <a:pPr algn="l"/>
            <a:r>
              <a:rPr lang="en-US" sz="900" i="1"/>
              <a:t>Evolution of acquisition costs (2021-2025, in €m)</a:t>
            </a:r>
          </a:p>
        </p:txBody>
      </p:sp>
    </p:spTree>
    <p:extLst>
      <p:ext uri="{BB962C8B-B14F-4D97-AF65-F5344CB8AC3E}">
        <p14:creationId xmlns:p14="http://schemas.microsoft.com/office/powerpoint/2010/main" val="363727842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Object 12" hidden="1">
            <a:extLst>
              <a:ext uri="{FF2B5EF4-FFF2-40B4-BE49-F238E27FC236}">
                <a16:creationId xmlns:a16="http://schemas.microsoft.com/office/drawing/2014/main" id="{B21EEBBE-694D-4BB5-9C23-9029EC1ABD5B}"/>
              </a:ext>
            </a:extLst>
          </p:cNvPr>
          <p:cNvGraphicFramePr>
            <a:graphicFrameLocks noChangeAspect="1"/>
          </p:cNvGraphicFramePr>
          <p:nvPr>
            <p:custDataLst>
              <p:tags r:id="rId1"/>
            </p:custDataLst>
            <p:extLst>
              <p:ext uri="{D42A27DB-BD31-4B8C-83A1-F6EECF244321}">
                <p14:modId xmlns:p14="http://schemas.microsoft.com/office/powerpoint/2010/main" val="220886802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16" imgH="423" progId="TCLayout.ActiveDocument.1">
                  <p:embed/>
                </p:oleObj>
              </mc:Choice>
              <mc:Fallback>
                <p:oleObj name="think-cell Slide" r:id="rId3" imgW="416" imgH="423" progId="TCLayout.ActiveDocument.1">
                  <p:embed/>
                  <p:pic>
                    <p:nvPicPr>
                      <p:cNvPr id="13" name="Object 12" hidden="1">
                        <a:extLst>
                          <a:ext uri="{FF2B5EF4-FFF2-40B4-BE49-F238E27FC236}">
                            <a16:creationId xmlns:a16="http://schemas.microsoft.com/office/drawing/2014/main" id="{B21EEBBE-694D-4BB5-9C23-9029EC1ABD5B}"/>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71" name="Rectangle 170">
            <a:extLst>
              <a:ext uri="{FF2B5EF4-FFF2-40B4-BE49-F238E27FC236}">
                <a16:creationId xmlns:a16="http://schemas.microsoft.com/office/drawing/2014/main" id="{54D0E06A-1EBA-4B4E-A296-CC196F064D4E}"/>
              </a:ext>
            </a:extLst>
          </p:cNvPr>
          <p:cNvSpPr/>
          <p:nvPr/>
        </p:nvSpPr>
        <p:spPr>
          <a:xfrm>
            <a:off x="584516" y="1103376"/>
            <a:ext cx="6441124" cy="4187952"/>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Arial" panose="020B0604020202020204" pitchFamily="34" charset="0"/>
              <a:buChar char="•"/>
            </a:pPr>
            <a:endParaRPr lang="en-US" sz="1000" dirty="0" err="1">
              <a:solidFill>
                <a:schemeClr val="tx1"/>
              </a:solidFill>
            </a:endParaRPr>
          </a:p>
        </p:txBody>
      </p:sp>
      <p:sp>
        <p:nvSpPr>
          <p:cNvPr id="2" name="Title 1">
            <a:extLst>
              <a:ext uri="{FF2B5EF4-FFF2-40B4-BE49-F238E27FC236}">
                <a16:creationId xmlns:a16="http://schemas.microsoft.com/office/drawing/2014/main" id="{4E690D07-E335-4A7D-B259-8F7023F0E097}"/>
              </a:ext>
            </a:extLst>
          </p:cNvPr>
          <p:cNvSpPr>
            <a:spLocks noGrp="1"/>
          </p:cNvSpPr>
          <p:nvPr>
            <p:ph type="ctrTitle"/>
          </p:nvPr>
        </p:nvSpPr>
        <p:spPr/>
        <p:txBody>
          <a:bodyPr vert="horz"/>
          <a:lstStyle/>
          <a:p>
            <a:r>
              <a:rPr lang="en-US" sz="1300" i="1" dirty="0">
                <a:solidFill>
                  <a:srgbClr val="1F497D"/>
                </a:solidFill>
              </a:rPr>
              <a:t>Business</a:t>
            </a:r>
            <a:r>
              <a:rPr lang="en-US" sz="1300" i="1">
                <a:solidFill>
                  <a:srgbClr val="1F497D"/>
                </a:solidFill>
              </a:rPr>
              <a:t> </a:t>
            </a:r>
            <a:r>
              <a:rPr lang="en-US" sz="1300" i="1" dirty="0">
                <a:solidFill>
                  <a:srgbClr val="1F497D"/>
                </a:solidFill>
              </a:rPr>
              <a:t>case</a:t>
            </a:r>
            <a:r>
              <a:rPr lang="en-US" sz="1300" i="1">
                <a:solidFill>
                  <a:srgbClr val="1F497D"/>
                </a:solidFill>
              </a:rPr>
              <a:t> – opportunities 2&amp;3 </a:t>
            </a:r>
            <a:r>
              <a:rPr lang="en-US" sz="1300"/>
              <a:t>– </a:t>
            </a:r>
            <a:r>
              <a:rPr lang="en-US" sz="1300" dirty="0"/>
              <a:t>Pessimistic scenario</a:t>
            </a:r>
          </a:p>
        </p:txBody>
      </p:sp>
      <p:sp>
        <p:nvSpPr>
          <p:cNvPr id="175" name="Rectangle 174">
            <a:extLst>
              <a:ext uri="{FF2B5EF4-FFF2-40B4-BE49-F238E27FC236}">
                <a16:creationId xmlns:a16="http://schemas.microsoft.com/office/drawing/2014/main" id="{71DD45B4-6363-4441-B66B-CFEE7315704D}"/>
              </a:ext>
            </a:extLst>
          </p:cNvPr>
          <p:cNvSpPr/>
          <p:nvPr/>
        </p:nvSpPr>
        <p:spPr>
          <a:xfrm>
            <a:off x="7170421" y="1097280"/>
            <a:ext cx="2229074" cy="4206240"/>
          </a:xfrm>
          <a:prstGeom prst="rect">
            <a:avLst/>
          </a:prstGeom>
          <a:solidFill>
            <a:schemeClr val="bg1"/>
          </a:solidFill>
          <a:ln w="12700">
            <a:solidFill>
              <a:schemeClr val="accent5">
                <a:lumMod val="60000"/>
                <a:lumOff val="40000"/>
              </a:schemeClr>
            </a:solidFill>
          </a:ln>
          <a:effectLst>
            <a:outerShdw blurRad="50800" dist="38100" dir="2700000" algn="tl"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600"/>
              </a:spcAft>
            </a:pPr>
            <a:r>
              <a:rPr lang="en-US" sz="1000" b="1" dirty="0">
                <a:solidFill>
                  <a:schemeClr val="accent5">
                    <a:lumMod val="75000"/>
                  </a:schemeClr>
                </a:solidFill>
              </a:rPr>
              <a:t>Comments</a:t>
            </a:r>
          </a:p>
          <a:p>
            <a:pPr marL="171450" indent="-171450">
              <a:spcAft>
                <a:spcPts val="100"/>
              </a:spcAft>
              <a:buFont typeface="Arial" panose="020B0604020202020204" pitchFamily="34" charset="0"/>
              <a:buChar char="•"/>
            </a:pPr>
            <a:r>
              <a:rPr lang="en-US" sz="1000" dirty="0">
                <a:solidFill>
                  <a:schemeClr val="tx1"/>
                </a:solidFill>
              </a:rPr>
              <a:t> Optimistic hypotheses:</a:t>
            </a:r>
          </a:p>
          <a:p>
            <a:pPr marL="628650" lvl="1" indent="-171450">
              <a:spcAft>
                <a:spcPts val="100"/>
              </a:spcAft>
              <a:buFont typeface="Courier New" panose="02070309020205020404" pitchFamily="49" charset="0"/>
              <a:buChar char="o"/>
            </a:pPr>
            <a:r>
              <a:rPr lang="en-US" sz="1000" dirty="0">
                <a:solidFill>
                  <a:schemeClr val="tx1"/>
                </a:solidFill>
              </a:rPr>
              <a:t>1.5 craftsmen working per worksite</a:t>
            </a:r>
          </a:p>
          <a:p>
            <a:pPr marL="628650" lvl="1" indent="-171450">
              <a:spcAft>
                <a:spcPts val="100"/>
              </a:spcAft>
              <a:buFont typeface="Courier New" panose="02070309020205020404" pitchFamily="49" charset="0"/>
              <a:buChar char="o"/>
            </a:pPr>
            <a:r>
              <a:rPr lang="en-US" sz="1000" dirty="0">
                <a:solidFill>
                  <a:schemeClr val="tx1"/>
                </a:solidFill>
              </a:rPr>
              <a:t>800€ acquisition cost per craftsman</a:t>
            </a:r>
          </a:p>
          <a:p>
            <a:pPr marL="628650" lvl="1" indent="-171450">
              <a:spcAft>
                <a:spcPts val="100"/>
              </a:spcAft>
              <a:buFont typeface="Courier New" panose="02070309020205020404" pitchFamily="49" charset="0"/>
              <a:buChar char="o"/>
            </a:pPr>
            <a:r>
              <a:rPr lang="en-US" sz="1000" dirty="0">
                <a:solidFill>
                  <a:schemeClr val="tx1"/>
                </a:solidFill>
              </a:rPr>
              <a:t>3 worksites per craftsman per year on </a:t>
            </a:r>
            <a:r>
              <a:rPr lang="en-US" sz="1000" dirty="0" err="1">
                <a:solidFill>
                  <a:schemeClr val="tx1"/>
                </a:solidFill>
              </a:rPr>
              <a:t>Frizbiz</a:t>
            </a:r>
            <a:endParaRPr lang="en-US" sz="1000" dirty="0">
              <a:solidFill>
                <a:schemeClr val="tx1"/>
              </a:solidFill>
            </a:endParaRPr>
          </a:p>
          <a:p>
            <a:pPr marL="628650" lvl="1" indent="-171450">
              <a:spcAft>
                <a:spcPts val="600"/>
              </a:spcAft>
              <a:buFont typeface="Courier New" panose="02070309020205020404" pitchFamily="49" charset="0"/>
              <a:buChar char="o"/>
            </a:pPr>
            <a:r>
              <a:rPr lang="en-US" sz="1000" dirty="0">
                <a:solidFill>
                  <a:schemeClr val="tx1"/>
                </a:solidFill>
              </a:rPr>
              <a:t>30% craftsmen churn per year </a:t>
            </a:r>
          </a:p>
          <a:p>
            <a:pPr marL="171450" indent="-171450">
              <a:spcAft>
                <a:spcPts val="600"/>
              </a:spcAft>
              <a:buFont typeface="Arial" panose="020B0604020202020204" pitchFamily="34" charset="0"/>
              <a:buChar char="•"/>
            </a:pPr>
            <a:r>
              <a:rPr lang="en-US" sz="1000" dirty="0" err="1">
                <a:solidFill>
                  <a:schemeClr val="tx1"/>
                </a:solidFill>
              </a:rPr>
              <a:t>Frizbiz</a:t>
            </a:r>
            <a:r>
              <a:rPr lang="en-US" sz="1000" dirty="0">
                <a:solidFill>
                  <a:schemeClr val="tx1"/>
                </a:solidFill>
              </a:rPr>
              <a:t> has 300 premium workers as of 2020</a:t>
            </a:r>
          </a:p>
        </p:txBody>
      </p:sp>
      <p:sp>
        <p:nvSpPr>
          <p:cNvPr id="176" name="Rectangle 175">
            <a:extLst>
              <a:ext uri="{FF2B5EF4-FFF2-40B4-BE49-F238E27FC236}">
                <a16:creationId xmlns:a16="http://schemas.microsoft.com/office/drawing/2014/main" id="{4B982152-C65E-4AF6-BE9D-00A5063B4172}"/>
              </a:ext>
            </a:extLst>
          </p:cNvPr>
          <p:cNvSpPr/>
          <p:nvPr/>
        </p:nvSpPr>
        <p:spPr bwMode="auto">
          <a:xfrm>
            <a:off x="584515" y="5422546"/>
            <a:ext cx="870456" cy="881507"/>
          </a:xfrm>
          <a:prstGeom prst="rect">
            <a:avLst/>
          </a:prstGeom>
          <a:solidFill>
            <a:srgbClr val="F2F2F2"/>
          </a:solidFill>
          <a:ln w="9525" cap="flat" cmpd="sng" algn="ctr">
            <a:solidFill>
              <a:srgbClr val="F2F2F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179388" marR="0" indent="93663" algn="ctr" defTabSz="914400" rtl="0" eaLnBrk="1" fontAlgn="base" latinLnBrk="0" hangingPunct="1">
              <a:lnSpc>
                <a:spcPct val="100000"/>
              </a:lnSpc>
              <a:spcBef>
                <a:spcPct val="0"/>
              </a:spcBef>
              <a:spcAft>
                <a:spcPct val="0"/>
              </a:spcAft>
              <a:buClrTx/>
              <a:buSzTx/>
              <a:buFontTx/>
              <a:buNone/>
              <a:tabLst>
                <a:tab pos="179388" algn="l"/>
              </a:tabLst>
            </a:pPr>
            <a:r>
              <a:rPr lang="en-US" sz="900" b="1" dirty="0">
                <a:solidFill>
                  <a:srgbClr val="009DB0"/>
                </a:solidFill>
                <a:latin typeface="+mj-lt"/>
              </a:rPr>
              <a:t>Key Take-aways</a:t>
            </a:r>
            <a:endParaRPr kumimoji="0" lang="en-US" sz="900" b="1" i="0" u="none" strike="noStrike" cap="none" normalizeH="0" baseline="0" dirty="0">
              <a:ln>
                <a:noFill/>
              </a:ln>
              <a:solidFill>
                <a:srgbClr val="009DB0"/>
              </a:solidFill>
              <a:effectLst/>
              <a:latin typeface="+mj-lt"/>
            </a:endParaRPr>
          </a:p>
        </p:txBody>
      </p:sp>
      <p:sp>
        <p:nvSpPr>
          <p:cNvPr id="177" name="Rectangle 176">
            <a:extLst>
              <a:ext uri="{FF2B5EF4-FFF2-40B4-BE49-F238E27FC236}">
                <a16:creationId xmlns:a16="http://schemas.microsoft.com/office/drawing/2014/main" id="{9C6E39CD-F01E-47E0-A4AA-5390BA8663F1}"/>
              </a:ext>
            </a:extLst>
          </p:cNvPr>
          <p:cNvSpPr/>
          <p:nvPr/>
        </p:nvSpPr>
        <p:spPr bwMode="auto">
          <a:xfrm>
            <a:off x="1617590" y="5427853"/>
            <a:ext cx="7781904" cy="881507"/>
          </a:xfrm>
          <a:prstGeom prst="rect">
            <a:avLst/>
          </a:prstGeom>
          <a:no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171450" indent="-171450">
              <a:spcAft>
                <a:spcPts val="400"/>
              </a:spcAft>
              <a:buClr>
                <a:schemeClr val="tx1"/>
              </a:buClr>
              <a:buFont typeface="Arial" panose="020B0604020202020204" pitchFamily="34" charset="0"/>
              <a:buChar char="•"/>
            </a:pPr>
            <a:r>
              <a:rPr lang="en-US" sz="1000" dirty="0"/>
              <a:t>In the </a:t>
            </a:r>
            <a:r>
              <a:rPr lang="en-US" sz="1000" dirty="0">
                <a:solidFill>
                  <a:schemeClr val="accent5">
                    <a:lumMod val="75000"/>
                  </a:schemeClr>
                </a:solidFill>
              </a:rPr>
              <a:t>pessimistic scenario </a:t>
            </a:r>
            <a:r>
              <a:rPr lang="en-US" sz="1000" dirty="0"/>
              <a:t>the activity increase induces large acquisitions costs that prevent </a:t>
            </a:r>
            <a:r>
              <a:rPr lang="en-US" sz="1000" dirty="0" err="1"/>
              <a:t>Frizbiz</a:t>
            </a:r>
            <a:r>
              <a:rPr lang="en-US" sz="1000" dirty="0"/>
              <a:t> </a:t>
            </a:r>
            <a:r>
              <a:rPr lang="en-US" sz="1000" dirty="0">
                <a:solidFill>
                  <a:schemeClr val="accent5">
                    <a:lumMod val="75000"/>
                  </a:schemeClr>
                </a:solidFill>
              </a:rPr>
              <a:t>from reaching the financial balance</a:t>
            </a:r>
          </a:p>
          <a:p>
            <a:pPr marL="171450" indent="-171450">
              <a:spcAft>
                <a:spcPts val="400"/>
              </a:spcAft>
              <a:buClr>
                <a:schemeClr val="tx1"/>
              </a:buClr>
              <a:buFont typeface="Arial" panose="020B0604020202020204" pitchFamily="34" charset="0"/>
              <a:buChar char="•"/>
            </a:pPr>
            <a:r>
              <a:rPr lang="en-US" sz="1000" dirty="0"/>
              <a:t>This scenario is supported by the </a:t>
            </a:r>
            <a:r>
              <a:rPr lang="en-US" sz="1000" dirty="0">
                <a:solidFill>
                  <a:schemeClr val="accent5">
                    <a:lumMod val="75000"/>
                  </a:schemeClr>
                </a:solidFill>
              </a:rPr>
              <a:t>strong workforce shortage</a:t>
            </a:r>
            <a:r>
              <a:rPr lang="en-US" sz="1000" dirty="0"/>
              <a:t>, the </a:t>
            </a:r>
            <a:r>
              <a:rPr lang="en-US" sz="1000" dirty="0">
                <a:solidFill>
                  <a:schemeClr val="accent5">
                    <a:lumMod val="75000"/>
                  </a:schemeClr>
                </a:solidFill>
              </a:rPr>
              <a:t>high acquisition costs </a:t>
            </a:r>
            <a:r>
              <a:rPr lang="en-US" sz="1000" dirty="0"/>
              <a:t>observed in </a:t>
            </a:r>
            <a:r>
              <a:rPr lang="en-US" sz="1000" dirty="0">
                <a:solidFill>
                  <a:schemeClr val="accent5">
                    <a:lumMod val="75000"/>
                  </a:schemeClr>
                </a:solidFill>
              </a:rPr>
              <a:t>other</a:t>
            </a:r>
            <a:r>
              <a:rPr lang="en-US" sz="1000" dirty="0"/>
              <a:t> </a:t>
            </a:r>
            <a:r>
              <a:rPr lang="en-US" sz="1000" dirty="0">
                <a:solidFill>
                  <a:schemeClr val="accent5">
                    <a:lumMod val="75000"/>
                  </a:schemeClr>
                </a:solidFill>
              </a:rPr>
              <a:t>industries</a:t>
            </a:r>
            <a:r>
              <a:rPr lang="en-US" sz="1000" dirty="0"/>
              <a:t> (e.g. lawyer platform…) and the </a:t>
            </a:r>
            <a:r>
              <a:rPr lang="en-US" sz="1000" dirty="0">
                <a:solidFill>
                  <a:schemeClr val="accent5">
                    <a:lumMod val="75000"/>
                  </a:schemeClr>
                </a:solidFill>
              </a:rPr>
              <a:t>difficulty to retain workers in a platform model</a:t>
            </a:r>
          </a:p>
        </p:txBody>
      </p:sp>
      <p:sp>
        <p:nvSpPr>
          <p:cNvPr id="178" name="Triangle isocèle 56">
            <a:extLst>
              <a:ext uri="{FF2B5EF4-FFF2-40B4-BE49-F238E27FC236}">
                <a16:creationId xmlns:a16="http://schemas.microsoft.com/office/drawing/2014/main" id="{57C90CC0-C457-432D-8380-D8AF0096E405}"/>
              </a:ext>
            </a:extLst>
          </p:cNvPr>
          <p:cNvSpPr/>
          <p:nvPr/>
        </p:nvSpPr>
        <p:spPr bwMode="auto">
          <a:xfrm rot="5400000">
            <a:off x="242692" y="5764370"/>
            <a:ext cx="881507" cy="197861"/>
          </a:xfrm>
          <a:prstGeom prst="triangle">
            <a:avLst/>
          </a:prstGeom>
          <a:solidFill>
            <a:srgbClr val="009DB0"/>
          </a:solidFill>
          <a:ln w="9525" cap="flat" cmpd="sng" algn="ctr">
            <a:solidFill>
              <a:srgbClr val="009DB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50" b="0" i="0" u="none" strike="noStrike" cap="none" normalizeH="0" baseline="0" dirty="0">
              <a:ln>
                <a:noFill/>
              </a:ln>
              <a:solidFill>
                <a:schemeClr val="tx1"/>
              </a:solidFill>
              <a:effectLst/>
              <a:latin typeface="+mj-lt"/>
            </a:endParaRPr>
          </a:p>
        </p:txBody>
      </p:sp>
      <p:graphicFrame>
        <p:nvGraphicFramePr>
          <p:cNvPr id="5" name="Chart 4">
            <a:extLst>
              <a:ext uri="{FF2B5EF4-FFF2-40B4-BE49-F238E27FC236}">
                <a16:creationId xmlns:a16="http://schemas.microsoft.com/office/drawing/2014/main" id="{78B670F5-9696-40C4-9126-A7A1455B3EF8}"/>
              </a:ext>
            </a:extLst>
          </p:cNvPr>
          <p:cNvGraphicFramePr/>
          <p:nvPr/>
        </p:nvGraphicFramePr>
        <p:xfrm>
          <a:off x="584515" y="1097280"/>
          <a:ext cx="6730685" cy="2286635"/>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36" name="Chart 35">
            <a:extLst>
              <a:ext uri="{FF2B5EF4-FFF2-40B4-BE49-F238E27FC236}">
                <a16:creationId xmlns:a16="http://schemas.microsoft.com/office/drawing/2014/main" id="{8205E113-22E1-464D-8521-F43F1201E854}"/>
              </a:ext>
            </a:extLst>
          </p:cNvPr>
          <p:cNvGraphicFramePr/>
          <p:nvPr>
            <p:extLst>
              <p:ext uri="{D42A27DB-BD31-4B8C-83A1-F6EECF244321}">
                <p14:modId xmlns:p14="http://schemas.microsoft.com/office/powerpoint/2010/main" val="2111634264"/>
              </p:ext>
            </p:extLst>
          </p:nvPr>
        </p:nvGraphicFramePr>
        <p:xfrm>
          <a:off x="584515" y="3520440"/>
          <a:ext cx="6730686" cy="1955950"/>
        </p:xfrm>
        <a:graphic>
          <a:graphicData uri="http://schemas.openxmlformats.org/drawingml/2006/chart">
            <c:chart xmlns:c="http://schemas.openxmlformats.org/drawingml/2006/chart" xmlns:r="http://schemas.openxmlformats.org/officeDocument/2006/relationships" r:id="rId6"/>
          </a:graphicData>
        </a:graphic>
      </p:graphicFrame>
      <p:cxnSp>
        <p:nvCxnSpPr>
          <p:cNvPr id="7" name="Straight Connector 6">
            <a:extLst>
              <a:ext uri="{FF2B5EF4-FFF2-40B4-BE49-F238E27FC236}">
                <a16:creationId xmlns:a16="http://schemas.microsoft.com/office/drawing/2014/main" id="{A75D1139-C107-4A14-9E3D-CB35FF534E6A}"/>
              </a:ext>
            </a:extLst>
          </p:cNvPr>
          <p:cNvCxnSpPr>
            <a:cxnSpLocks/>
          </p:cNvCxnSpPr>
          <p:nvPr/>
        </p:nvCxnSpPr>
        <p:spPr>
          <a:xfrm>
            <a:off x="584514" y="956179"/>
            <a:ext cx="644112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1E6FA86-4DDD-45CB-BAFB-987651DB8B97}"/>
              </a:ext>
            </a:extLst>
          </p:cNvPr>
          <p:cNvSpPr txBox="1"/>
          <p:nvPr/>
        </p:nvSpPr>
        <p:spPr>
          <a:xfrm flipH="1">
            <a:off x="1225483" y="829221"/>
            <a:ext cx="5159189" cy="253916"/>
          </a:xfrm>
          <a:prstGeom prst="rect">
            <a:avLst/>
          </a:prstGeom>
          <a:solidFill>
            <a:schemeClr val="bg1"/>
          </a:solidFill>
        </p:spPr>
        <p:txBody>
          <a:bodyPr wrap="square" rtlCol="0">
            <a:spAutoFit/>
          </a:bodyPr>
          <a:lstStyle/>
          <a:p>
            <a:pPr algn="ctr"/>
            <a:r>
              <a:rPr lang="en-US" sz="1000">
                <a:solidFill>
                  <a:schemeClr val="accent5">
                    <a:lumMod val="75000"/>
                  </a:schemeClr>
                </a:solidFill>
              </a:rPr>
              <a:t>Evolution of « marge chantier » and craftsmen acquisition costs (in €m) </a:t>
            </a:r>
            <a:endParaRPr lang="en-US" sz="1000" dirty="0">
              <a:solidFill>
                <a:schemeClr val="accent5">
                  <a:lumMod val="75000"/>
                </a:schemeClr>
              </a:solidFill>
            </a:endParaRPr>
          </a:p>
        </p:txBody>
      </p:sp>
      <p:pic>
        <p:nvPicPr>
          <p:cNvPr id="40" name="Graphique 51" descr="Loupe avec un remplissage uni">
            <a:extLst>
              <a:ext uri="{FF2B5EF4-FFF2-40B4-BE49-F238E27FC236}">
                <a16:creationId xmlns:a16="http://schemas.microsoft.com/office/drawing/2014/main" id="{74A68631-E0EC-45EB-8FE4-AF5626A305E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2544" y="189023"/>
            <a:ext cx="441324" cy="441324"/>
          </a:xfrm>
          <a:prstGeom prst="rect">
            <a:avLst/>
          </a:prstGeom>
        </p:spPr>
      </p:pic>
      <p:sp>
        <p:nvSpPr>
          <p:cNvPr id="14" name="Rectangle : coins arrondis 13">
            <a:extLst>
              <a:ext uri="{FF2B5EF4-FFF2-40B4-BE49-F238E27FC236}">
                <a16:creationId xmlns:a16="http://schemas.microsoft.com/office/drawing/2014/main" id="{BBDDF3FA-4AF5-4533-901B-4B45758A4C59}"/>
              </a:ext>
            </a:extLst>
          </p:cNvPr>
          <p:cNvSpPr/>
          <p:nvPr/>
        </p:nvSpPr>
        <p:spPr>
          <a:xfrm rot="1146102">
            <a:off x="8114320" y="351796"/>
            <a:ext cx="1544177" cy="635562"/>
          </a:xfrm>
          <a:prstGeom prst="roundRect">
            <a:avLst/>
          </a:prstGeom>
          <a:solidFill>
            <a:schemeClr val="bg1"/>
          </a:solid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a:solidFill>
                  <a:schemeClr val="accent6"/>
                </a:solidFill>
              </a:rPr>
              <a:t>Highly preliminary - to be refined with actual data</a:t>
            </a:r>
          </a:p>
        </p:txBody>
      </p:sp>
      <p:sp>
        <p:nvSpPr>
          <p:cNvPr id="16" name="ZoneTexte 15">
            <a:extLst>
              <a:ext uri="{FF2B5EF4-FFF2-40B4-BE49-F238E27FC236}">
                <a16:creationId xmlns:a16="http://schemas.microsoft.com/office/drawing/2014/main" id="{423A124A-8514-422C-B0DA-073F035A4D89}"/>
              </a:ext>
            </a:extLst>
          </p:cNvPr>
          <p:cNvSpPr txBox="1"/>
          <p:nvPr/>
        </p:nvSpPr>
        <p:spPr>
          <a:xfrm>
            <a:off x="782376" y="1224303"/>
            <a:ext cx="3183232" cy="230832"/>
          </a:xfrm>
          <a:prstGeom prst="rect">
            <a:avLst/>
          </a:prstGeom>
          <a:noFill/>
        </p:spPr>
        <p:txBody>
          <a:bodyPr wrap="square" rtlCol="0">
            <a:spAutoFit/>
          </a:bodyPr>
          <a:lstStyle/>
          <a:p>
            <a:pPr algn="l"/>
            <a:r>
              <a:rPr lang="en-US" sz="900" i="1"/>
              <a:t>Evolution of “marge chantier” (2021-2025, in €m)</a:t>
            </a:r>
          </a:p>
        </p:txBody>
      </p:sp>
      <p:sp>
        <p:nvSpPr>
          <p:cNvPr id="17" name="ZoneTexte 16">
            <a:extLst>
              <a:ext uri="{FF2B5EF4-FFF2-40B4-BE49-F238E27FC236}">
                <a16:creationId xmlns:a16="http://schemas.microsoft.com/office/drawing/2014/main" id="{1619F395-1A74-420E-843E-DBBD5EAB059B}"/>
              </a:ext>
            </a:extLst>
          </p:cNvPr>
          <p:cNvSpPr txBox="1"/>
          <p:nvPr/>
        </p:nvSpPr>
        <p:spPr>
          <a:xfrm>
            <a:off x="782376" y="3451498"/>
            <a:ext cx="3183232" cy="230832"/>
          </a:xfrm>
          <a:prstGeom prst="rect">
            <a:avLst/>
          </a:prstGeom>
          <a:noFill/>
        </p:spPr>
        <p:txBody>
          <a:bodyPr wrap="square" rtlCol="0">
            <a:spAutoFit/>
          </a:bodyPr>
          <a:lstStyle/>
          <a:p>
            <a:pPr algn="l"/>
            <a:r>
              <a:rPr lang="en-US" sz="900" i="1"/>
              <a:t>Evolution of acquisition costs (2021-2025, in €m)</a:t>
            </a:r>
          </a:p>
        </p:txBody>
      </p:sp>
    </p:spTree>
    <p:extLst>
      <p:ext uri="{BB962C8B-B14F-4D97-AF65-F5344CB8AC3E}">
        <p14:creationId xmlns:p14="http://schemas.microsoft.com/office/powerpoint/2010/main" val="31510585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t 1" hidden="1">
            <a:extLst>
              <a:ext uri="{FF2B5EF4-FFF2-40B4-BE49-F238E27FC236}">
                <a16:creationId xmlns:a16="http://schemas.microsoft.com/office/drawing/2014/main" id="{FCE678B2-1E50-481D-98EF-0E23B064892D}"/>
              </a:ext>
            </a:extLst>
          </p:cNvPr>
          <p:cNvGraphicFramePr>
            <a:graphicFrameLocks noChangeAspect="1"/>
          </p:cNvGraphicFramePr>
          <p:nvPr>
            <p:custDataLst>
              <p:tags r:id="rId1"/>
            </p:custDataLst>
            <p:extLst>
              <p:ext uri="{D42A27DB-BD31-4B8C-83A1-F6EECF244321}">
                <p14:modId xmlns:p14="http://schemas.microsoft.com/office/powerpoint/2010/main" val="205239197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15" imgH="416" progId="TCLayout.ActiveDocument.1">
                  <p:embed/>
                </p:oleObj>
              </mc:Choice>
              <mc:Fallback>
                <p:oleObj name="think-cell Slide" r:id="rId3" imgW="415" imgH="416" progId="TCLayout.ActiveDocument.1">
                  <p:embed/>
                  <p:pic>
                    <p:nvPicPr>
                      <p:cNvPr id="2" name="Objet 1" hidden="1">
                        <a:extLst>
                          <a:ext uri="{FF2B5EF4-FFF2-40B4-BE49-F238E27FC236}">
                            <a16:creationId xmlns:a16="http://schemas.microsoft.com/office/drawing/2014/main" id="{FCE678B2-1E50-481D-98EF-0E23B064892D}"/>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3" name="Titre 2">
            <a:extLst>
              <a:ext uri="{FF2B5EF4-FFF2-40B4-BE49-F238E27FC236}">
                <a16:creationId xmlns:a16="http://schemas.microsoft.com/office/drawing/2014/main" id="{744C9668-D38F-4DBF-9AE2-129AFE4443E6}"/>
              </a:ext>
            </a:extLst>
          </p:cNvPr>
          <p:cNvSpPr txBox="1"/>
          <p:nvPr/>
        </p:nvSpPr>
        <p:spPr>
          <a:xfrm rot="16200000">
            <a:off x="-1731601" y="3124800"/>
            <a:ext cx="4867275" cy="1088573"/>
          </a:xfrm>
          <a:prstGeom prst="rect">
            <a:avLst/>
          </a:prstGeom>
          <a:noFill/>
        </p:spPr>
        <p:txBody>
          <a:bodyPr vert="horz" wrap="square" rtlCol="0">
            <a:noAutofit/>
          </a:bodyPr>
          <a:lstStyle/>
          <a:p>
            <a:pPr algn="ctr"/>
            <a:r>
              <a:rPr lang="en-US" sz="6000" b="1" dirty="0">
                <a:solidFill>
                  <a:srgbClr val="009DB0"/>
                </a:solidFill>
                <a:latin typeface="+mj-lt"/>
              </a:rPr>
              <a:t>AGENDA</a:t>
            </a:r>
          </a:p>
        </p:txBody>
      </p:sp>
      <p:sp>
        <p:nvSpPr>
          <p:cNvPr id="4" name="ZoneTexte 3">
            <a:extLst>
              <a:ext uri="{FF2B5EF4-FFF2-40B4-BE49-F238E27FC236}">
                <a16:creationId xmlns:a16="http://schemas.microsoft.com/office/drawing/2014/main" id="{B1DD5068-1806-4730-9DB9-278C1A572145}"/>
              </a:ext>
            </a:extLst>
          </p:cNvPr>
          <p:cNvSpPr txBox="1"/>
          <p:nvPr/>
        </p:nvSpPr>
        <p:spPr>
          <a:xfrm>
            <a:off x="5839200" y="1885949"/>
            <a:ext cx="3790800" cy="3524251"/>
          </a:xfrm>
          <a:prstGeom prst="rect">
            <a:avLst/>
          </a:prstGeom>
          <a:solidFill>
            <a:srgbClr val="F2F2F2"/>
          </a:solidFill>
        </p:spPr>
        <p:txBody>
          <a:bodyPr vert="horz" wrap="square" lIns="216000" tIns="144000" rIns="108000" rtlCol="0" anchor="t">
            <a:noAutofit/>
          </a:bodyPr>
          <a:lstStyle/>
          <a:p>
            <a:pPr marL="355600" indent="-228600">
              <a:spcBef>
                <a:spcPts val="1200"/>
              </a:spcBef>
              <a:buFont typeface="+mj-lt"/>
              <a:buAutoNum type="arabicPeriod"/>
            </a:pPr>
            <a:endParaRPr lang="en-US" sz="1100" b="1" dirty="0">
              <a:solidFill>
                <a:srgbClr val="009DB0"/>
              </a:solidFill>
              <a:latin typeface="+mj-lt"/>
            </a:endParaRPr>
          </a:p>
        </p:txBody>
      </p:sp>
      <p:sp>
        <p:nvSpPr>
          <p:cNvPr id="5" name="Chevron">
            <a:extLst>
              <a:ext uri="{FF2B5EF4-FFF2-40B4-BE49-F238E27FC236}">
                <a16:creationId xmlns:a16="http://schemas.microsoft.com/office/drawing/2014/main" id="{3043F534-C5C5-4371-A080-3E7D382D4691}"/>
              </a:ext>
            </a:extLst>
          </p:cNvPr>
          <p:cNvSpPr/>
          <p:nvPr/>
        </p:nvSpPr>
        <p:spPr bwMode="auto">
          <a:xfrm>
            <a:off x="1418399" y="3667968"/>
            <a:ext cx="79200" cy="514803"/>
          </a:xfrm>
          <a:prstGeom prst="chevron">
            <a:avLst>
              <a:gd name="adj" fmla="val 100000"/>
            </a:avLst>
          </a:prstGeom>
          <a:solidFill>
            <a:srgbClr val="009DB0"/>
          </a:solidFill>
          <a:ln w="9525" cap="flat" cmpd="sng" algn="ctr">
            <a:solidFill>
              <a:srgbClr val="009DB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dirty="0">
              <a:ln>
                <a:noFill/>
              </a:ln>
              <a:solidFill>
                <a:schemeClr val="tx1"/>
              </a:solidFill>
              <a:effectLst/>
              <a:latin typeface="+mj-lt"/>
            </a:endParaRPr>
          </a:p>
        </p:txBody>
      </p:sp>
      <p:sp>
        <p:nvSpPr>
          <p:cNvPr id="6" name="Isosceles Triangle">
            <a:extLst>
              <a:ext uri="{FF2B5EF4-FFF2-40B4-BE49-F238E27FC236}">
                <a16:creationId xmlns:a16="http://schemas.microsoft.com/office/drawing/2014/main" id="{26ECAE7C-898E-4AAA-804A-1AC65C1FE983}"/>
              </a:ext>
            </a:extLst>
          </p:cNvPr>
          <p:cNvSpPr/>
          <p:nvPr/>
        </p:nvSpPr>
        <p:spPr bwMode="auto">
          <a:xfrm rot="5400000">
            <a:off x="5689799" y="3833843"/>
            <a:ext cx="514803" cy="219600"/>
          </a:xfrm>
          <a:prstGeom prst="triangl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dirty="0">
              <a:ln>
                <a:noFill/>
              </a:ln>
              <a:solidFill>
                <a:schemeClr val="tx1"/>
              </a:solidFill>
              <a:effectLst/>
              <a:latin typeface="+mj-lt"/>
            </a:endParaRPr>
          </a:p>
        </p:txBody>
      </p:sp>
      <p:sp>
        <p:nvSpPr>
          <p:cNvPr id="18" name="Arrow: Pentagon">
            <a:extLst>
              <a:ext uri="{FF2B5EF4-FFF2-40B4-BE49-F238E27FC236}">
                <a16:creationId xmlns:a16="http://schemas.microsoft.com/office/drawing/2014/main" id="{76F36889-FDFC-4A3B-99A2-030305287A37}"/>
              </a:ext>
            </a:extLst>
          </p:cNvPr>
          <p:cNvSpPr/>
          <p:nvPr/>
        </p:nvSpPr>
        <p:spPr bwMode="auto">
          <a:xfrm>
            <a:off x="1641599" y="1892385"/>
            <a:ext cx="3960000" cy="514803"/>
          </a:xfrm>
          <a:prstGeom prst="homePlate">
            <a:avLst/>
          </a:prstGeom>
          <a:solidFill>
            <a:schemeClr val="accent5">
              <a:lumMod val="40000"/>
              <a:lumOff val="60000"/>
            </a:schemeClr>
          </a:solidFill>
          <a:ln w="9525" cap="flat" cmpd="sng" algn="ctr">
            <a:noFill/>
            <a:prstDash val="solid"/>
            <a:round/>
            <a:headEnd type="none" w="med" len="med"/>
            <a:tailEnd type="none" w="med" len="med"/>
          </a:ln>
          <a:effectLst/>
        </p:spPr>
        <p:txBody>
          <a:bodyPr vert="horz" wrap="square" lIns="396000" tIns="45720" rIns="91440" bIns="45720" numCol="1" rtlCol="0" anchor="ctr" anchorCtr="0" compatLnSpc="1">
            <a:prstTxWarp prst="textNoShape">
              <a:avLst/>
            </a:prstTxWarp>
          </a:bodyPr>
          <a:lstStyle/>
          <a:p>
            <a:pPr marL="118800" marR="0" indent="0" defTabSz="914400" rtl="0" eaLnBrk="1" fontAlgn="base" latinLnBrk="0" hangingPunct="1">
              <a:lnSpc>
                <a:spcPct val="100000"/>
              </a:lnSpc>
              <a:spcBef>
                <a:spcPct val="0"/>
              </a:spcBef>
              <a:spcAft>
                <a:spcPct val="0"/>
              </a:spcAft>
              <a:buClrTx/>
              <a:buSzTx/>
              <a:buFontTx/>
              <a:buNone/>
              <a:tabLst/>
            </a:pPr>
            <a:r>
              <a:rPr kumimoji="0" lang="en-US" sz="1050" b="1" i="0" u="none" strike="noStrike" cap="none" normalizeH="0" baseline="0" dirty="0">
                <a:ln>
                  <a:noFill/>
                </a:ln>
                <a:solidFill>
                  <a:schemeClr val="accent5">
                    <a:lumMod val="75000"/>
                  </a:schemeClr>
                </a:solidFill>
                <a:effectLst/>
                <a:latin typeface="+mj-lt"/>
              </a:rPr>
              <a:t>Executive summary</a:t>
            </a:r>
          </a:p>
        </p:txBody>
      </p:sp>
      <p:sp>
        <p:nvSpPr>
          <p:cNvPr id="19" name="Oval">
            <a:extLst>
              <a:ext uri="{FF2B5EF4-FFF2-40B4-BE49-F238E27FC236}">
                <a16:creationId xmlns:a16="http://schemas.microsoft.com/office/drawing/2014/main" id="{9E66CD1F-7100-44BC-98EA-C630C43EB2E8}"/>
              </a:ext>
            </a:extLst>
          </p:cNvPr>
          <p:cNvSpPr/>
          <p:nvPr/>
        </p:nvSpPr>
        <p:spPr bwMode="auto">
          <a:xfrm>
            <a:off x="1717200" y="2015311"/>
            <a:ext cx="288000" cy="288000"/>
          </a:xfrm>
          <a:prstGeom prst="ellips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a:ln>
                  <a:noFill/>
                </a:ln>
                <a:solidFill>
                  <a:srgbClr val="009DB0"/>
                </a:solidFill>
                <a:effectLst/>
                <a:latin typeface="+mj-lt"/>
              </a:rPr>
              <a:t>1</a:t>
            </a:r>
          </a:p>
        </p:txBody>
      </p:sp>
      <p:sp>
        <p:nvSpPr>
          <p:cNvPr id="20" name="Arrow: Pentagon">
            <a:extLst>
              <a:ext uri="{FF2B5EF4-FFF2-40B4-BE49-F238E27FC236}">
                <a16:creationId xmlns:a16="http://schemas.microsoft.com/office/drawing/2014/main" id="{9DECDA42-DA1B-4765-9DB2-026DA5BE2D89}"/>
              </a:ext>
            </a:extLst>
          </p:cNvPr>
          <p:cNvSpPr/>
          <p:nvPr/>
        </p:nvSpPr>
        <p:spPr bwMode="auto">
          <a:xfrm>
            <a:off x="1641599" y="2492988"/>
            <a:ext cx="3960000" cy="514803"/>
          </a:xfrm>
          <a:prstGeom prst="homePlate">
            <a:avLst/>
          </a:prstGeom>
          <a:solidFill>
            <a:schemeClr val="accent5">
              <a:lumMod val="40000"/>
              <a:lumOff val="60000"/>
            </a:schemeClr>
          </a:solidFill>
          <a:ln w="9525" cap="flat" cmpd="sng" algn="ctr">
            <a:noFill/>
            <a:prstDash val="solid"/>
            <a:round/>
            <a:headEnd type="none" w="med" len="med"/>
            <a:tailEnd type="none" w="med" len="med"/>
          </a:ln>
          <a:effectLst/>
        </p:spPr>
        <p:txBody>
          <a:bodyPr vert="horz" wrap="square" lIns="396000" tIns="45720" rIns="91440" bIns="45720" numCol="1" rtlCol="0" anchor="ctr" anchorCtr="0" compatLnSpc="1">
            <a:prstTxWarp prst="textNoShape">
              <a:avLst/>
            </a:prstTxWarp>
          </a:bodyPr>
          <a:lstStyle/>
          <a:p>
            <a:pPr marL="118800" fontAlgn="base">
              <a:spcBef>
                <a:spcPct val="0"/>
              </a:spcBef>
              <a:spcAft>
                <a:spcPct val="0"/>
              </a:spcAft>
            </a:pPr>
            <a:r>
              <a:rPr lang="en-US" sz="1050" b="1" dirty="0">
                <a:solidFill>
                  <a:schemeClr val="accent5">
                    <a:lumMod val="75000"/>
                  </a:schemeClr>
                </a:solidFill>
                <a:latin typeface="+mj-lt"/>
              </a:rPr>
              <a:t>Outside-in assessment of internal digital projects</a:t>
            </a:r>
          </a:p>
        </p:txBody>
      </p:sp>
      <p:sp>
        <p:nvSpPr>
          <p:cNvPr id="21" name="Oval">
            <a:extLst>
              <a:ext uri="{FF2B5EF4-FFF2-40B4-BE49-F238E27FC236}">
                <a16:creationId xmlns:a16="http://schemas.microsoft.com/office/drawing/2014/main" id="{43D2426F-B496-4A75-AAD1-497EA9082A33}"/>
              </a:ext>
            </a:extLst>
          </p:cNvPr>
          <p:cNvSpPr/>
          <p:nvPr/>
        </p:nvSpPr>
        <p:spPr bwMode="auto">
          <a:xfrm>
            <a:off x="1717200" y="2615915"/>
            <a:ext cx="288000" cy="288000"/>
          </a:xfrm>
          <a:prstGeom prst="ellips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a:ln>
                  <a:noFill/>
                </a:ln>
                <a:solidFill>
                  <a:srgbClr val="009DB0"/>
                </a:solidFill>
                <a:effectLst/>
                <a:latin typeface="+mj-lt"/>
              </a:rPr>
              <a:t>2</a:t>
            </a:r>
          </a:p>
        </p:txBody>
      </p:sp>
      <p:sp>
        <p:nvSpPr>
          <p:cNvPr id="22" name="Arrow: Pentagon">
            <a:extLst>
              <a:ext uri="{FF2B5EF4-FFF2-40B4-BE49-F238E27FC236}">
                <a16:creationId xmlns:a16="http://schemas.microsoft.com/office/drawing/2014/main" id="{C002634F-3FA9-4AC3-90E2-0D253FC97BF7}"/>
              </a:ext>
            </a:extLst>
          </p:cNvPr>
          <p:cNvSpPr/>
          <p:nvPr/>
        </p:nvSpPr>
        <p:spPr bwMode="auto">
          <a:xfrm>
            <a:off x="1641599" y="3093590"/>
            <a:ext cx="3960000" cy="514803"/>
          </a:xfrm>
          <a:prstGeom prst="homePlate">
            <a:avLst/>
          </a:prstGeom>
          <a:solidFill>
            <a:srgbClr val="CDE8EF"/>
          </a:solidFill>
          <a:ln w="9525" cap="flat" cmpd="sng" algn="ctr">
            <a:noFill/>
            <a:prstDash val="solid"/>
            <a:round/>
            <a:headEnd type="none" w="med" len="med"/>
            <a:tailEnd type="none" w="med" len="med"/>
          </a:ln>
          <a:effectLst/>
        </p:spPr>
        <p:txBody>
          <a:bodyPr vert="horz" wrap="square" lIns="396000" tIns="45720" rIns="0" bIns="45720" numCol="1" rtlCol="0" anchor="ctr" anchorCtr="0" compatLnSpc="1">
            <a:prstTxWarp prst="textNoShape">
              <a:avLst/>
            </a:prstTxWarp>
          </a:bodyPr>
          <a:lstStyle/>
          <a:p>
            <a:pPr marL="118800" fontAlgn="base">
              <a:spcBef>
                <a:spcPct val="0"/>
              </a:spcBef>
              <a:spcAft>
                <a:spcPct val="0"/>
              </a:spcAft>
            </a:pPr>
            <a:r>
              <a:rPr lang="en-US" sz="1050" b="1" dirty="0">
                <a:solidFill>
                  <a:srgbClr val="009DB0"/>
                </a:solidFill>
                <a:latin typeface="+mj-lt"/>
              </a:rPr>
              <a:t>Risk/opportunity analysis of platform business models</a:t>
            </a:r>
          </a:p>
        </p:txBody>
      </p:sp>
      <p:sp>
        <p:nvSpPr>
          <p:cNvPr id="23" name="Oval">
            <a:extLst>
              <a:ext uri="{FF2B5EF4-FFF2-40B4-BE49-F238E27FC236}">
                <a16:creationId xmlns:a16="http://schemas.microsoft.com/office/drawing/2014/main" id="{881BCC14-16CB-4BDD-981B-E09A1F04AA77}"/>
              </a:ext>
            </a:extLst>
          </p:cNvPr>
          <p:cNvSpPr/>
          <p:nvPr/>
        </p:nvSpPr>
        <p:spPr bwMode="auto">
          <a:xfrm>
            <a:off x="1717200" y="3216517"/>
            <a:ext cx="288000" cy="288000"/>
          </a:xfrm>
          <a:prstGeom prst="ellips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a:ln>
                  <a:noFill/>
                </a:ln>
                <a:solidFill>
                  <a:srgbClr val="009DB0"/>
                </a:solidFill>
                <a:effectLst/>
                <a:latin typeface="+mj-lt"/>
              </a:rPr>
              <a:t>3</a:t>
            </a:r>
          </a:p>
        </p:txBody>
      </p:sp>
      <p:sp>
        <p:nvSpPr>
          <p:cNvPr id="26" name="Arrow: Pentagon">
            <a:extLst>
              <a:ext uri="{FF2B5EF4-FFF2-40B4-BE49-F238E27FC236}">
                <a16:creationId xmlns:a16="http://schemas.microsoft.com/office/drawing/2014/main" id="{D70D99D8-5440-4867-B8A0-57942A3EA3D2}"/>
              </a:ext>
            </a:extLst>
          </p:cNvPr>
          <p:cNvSpPr/>
          <p:nvPr/>
        </p:nvSpPr>
        <p:spPr bwMode="auto">
          <a:xfrm>
            <a:off x="1641599" y="3667968"/>
            <a:ext cx="4319992" cy="514803"/>
          </a:xfrm>
          <a:prstGeom prst="homePlate">
            <a:avLst/>
          </a:prstGeom>
          <a:solidFill>
            <a:schemeClr val="accent5"/>
          </a:solidFill>
          <a:ln w="9525" cap="flat" cmpd="sng" algn="ctr">
            <a:noFill/>
            <a:prstDash val="solid"/>
            <a:round/>
            <a:headEnd type="none" w="med" len="med"/>
            <a:tailEnd type="none" w="med" len="med"/>
          </a:ln>
          <a:effectLst/>
        </p:spPr>
        <p:txBody>
          <a:bodyPr vert="horz" wrap="square" lIns="396000" tIns="45720" rIns="91440" bIns="45720" numCol="1" rtlCol="0" anchor="ctr" anchorCtr="0" compatLnSpc="1">
            <a:prstTxWarp prst="textNoShape">
              <a:avLst/>
            </a:prstTxWarp>
          </a:bodyPr>
          <a:lstStyle/>
          <a:p>
            <a:pPr marL="118800" fontAlgn="base">
              <a:spcBef>
                <a:spcPct val="0"/>
              </a:spcBef>
              <a:spcAft>
                <a:spcPct val="0"/>
              </a:spcAft>
            </a:pPr>
            <a:r>
              <a:rPr lang="en-US" sz="1050" b="1" dirty="0">
                <a:solidFill>
                  <a:schemeClr val="bg1"/>
                </a:solidFill>
                <a:latin typeface="+mj-lt"/>
              </a:rPr>
              <a:t>Appendix</a:t>
            </a:r>
          </a:p>
        </p:txBody>
      </p:sp>
      <p:sp>
        <p:nvSpPr>
          <p:cNvPr id="27" name="Oval">
            <a:extLst>
              <a:ext uri="{FF2B5EF4-FFF2-40B4-BE49-F238E27FC236}">
                <a16:creationId xmlns:a16="http://schemas.microsoft.com/office/drawing/2014/main" id="{45DD40AC-0A92-44AC-9881-D619D5204364}"/>
              </a:ext>
            </a:extLst>
          </p:cNvPr>
          <p:cNvSpPr/>
          <p:nvPr/>
        </p:nvSpPr>
        <p:spPr bwMode="auto">
          <a:xfrm>
            <a:off x="1717200" y="3790895"/>
            <a:ext cx="288000" cy="288000"/>
          </a:xfrm>
          <a:prstGeom prst="ellipse">
            <a:avLst/>
          </a:prstGeom>
          <a:solidFill>
            <a:srgbClr val="FFFFF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a:ln>
                  <a:noFill/>
                </a:ln>
                <a:solidFill>
                  <a:srgbClr val="009DB0"/>
                </a:solidFill>
                <a:effectLst/>
                <a:latin typeface="+mj-lt"/>
              </a:rPr>
              <a:t>5</a:t>
            </a:r>
          </a:p>
        </p:txBody>
      </p:sp>
      <p:sp>
        <p:nvSpPr>
          <p:cNvPr id="7" name="Titre 6">
            <a:extLst>
              <a:ext uri="{FF2B5EF4-FFF2-40B4-BE49-F238E27FC236}">
                <a16:creationId xmlns:a16="http://schemas.microsoft.com/office/drawing/2014/main" id="{9DCBC619-97D3-4FF1-B9FE-CBEF775B63E5}"/>
              </a:ext>
            </a:extLst>
          </p:cNvPr>
          <p:cNvSpPr>
            <a:spLocks noGrp="1"/>
          </p:cNvSpPr>
          <p:nvPr>
            <p:ph type="ctrTitle"/>
          </p:nvPr>
        </p:nvSpPr>
        <p:spPr/>
        <p:txBody>
          <a:bodyPr/>
          <a:lstStyle/>
          <a:p>
            <a:endParaRPr lang="en-US" dirty="0">
              <a:latin typeface="+mj-lt"/>
            </a:endParaRPr>
          </a:p>
        </p:txBody>
      </p:sp>
    </p:spTree>
    <p:extLst>
      <p:ext uri="{BB962C8B-B14F-4D97-AF65-F5344CB8AC3E}">
        <p14:creationId xmlns:p14="http://schemas.microsoft.com/office/powerpoint/2010/main" val="288862161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4" name="Objet 73" hidden="1">
            <a:extLst>
              <a:ext uri="{FF2B5EF4-FFF2-40B4-BE49-F238E27FC236}">
                <a16:creationId xmlns:a16="http://schemas.microsoft.com/office/drawing/2014/main" id="{13F87AA8-9D06-4BBE-A4EF-68B245D429DA}"/>
              </a:ext>
            </a:extLst>
          </p:cNvPr>
          <p:cNvGraphicFramePr>
            <a:graphicFrameLocks noChangeAspect="1"/>
          </p:cNvGraphicFramePr>
          <p:nvPr>
            <p:custDataLst>
              <p:tags r:id="rId1"/>
            </p:custDataLst>
            <p:extLst>
              <p:ext uri="{D42A27DB-BD31-4B8C-83A1-F6EECF244321}">
                <p14:modId xmlns:p14="http://schemas.microsoft.com/office/powerpoint/2010/main" val="155156434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15" imgH="416" progId="TCLayout.ActiveDocument.1">
                  <p:embed/>
                </p:oleObj>
              </mc:Choice>
              <mc:Fallback>
                <p:oleObj name="think-cell Slide" r:id="rId3" imgW="415" imgH="416" progId="TCLayout.ActiveDocument.1">
                  <p:embed/>
                  <p:pic>
                    <p:nvPicPr>
                      <p:cNvPr id="74" name="Objet 73" hidden="1">
                        <a:extLst>
                          <a:ext uri="{FF2B5EF4-FFF2-40B4-BE49-F238E27FC236}">
                            <a16:creationId xmlns:a16="http://schemas.microsoft.com/office/drawing/2014/main" id="{13F87AA8-9D06-4BBE-A4EF-68B245D429DA}"/>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cxnSp>
        <p:nvCxnSpPr>
          <p:cNvPr id="27" name="Connecteur droit 26">
            <a:extLst>
              <a:ext uri="{FF2B5EF4-FFF2-40B4-BE49-F238E27FC236}">
                <a16:creationId xmlns:a16="http://schemas.microsoft.com/office/drawing/2014/main" id="{A9F130B6-B115-4E06-B34D-08E4D7D14CA4}"/>
              </a:ext>
            </a:extLst>
          </p:cNvPr>
          <p:cNvCxnSpPr/>
          <p:nvPr/>
        </p:nvCxnSpPr>
        <p:spPr bwMode="auto">
          <a:xfrm>
            <a:off x="9830537" y="1199072"/>
            <a:ext cx="0" cy="2160000"/>
          </a:xfrm>
          <a:prstGeom prst="line">
            <a:avLst/>
          </a:prstGeom>
          <a:solidFill>
            <a:schemeClr val="accent1"/>
          </a:solidFill>
          <a:ln w="9525" cap="flat" cmpd="sng" algn="ctr">
            <a:solidFill>
              <a:schemeClr val="bg1">
                <a:lumMod val="85000"/>
              </a:schemeClr>
            </a:solidFill>
            <a:prstDash val="solid"/>
            <a:round/>
            <a:headEnd type="none" w="med" len="med"/>
            <a:tailEnd type="none" w="med" len="med"/>
          </a:ln>
          <a:effectLst/>
        </p:spPr>
      </p:cxnSp>
      <p:sp>
        <p:nvSpPr>
          <p:cNvPr id="7" name="Title 6">
            <a:extLst>
              <a:ext uri="{FF2B5EF4-FFF2-40B4-BE49-F238E27FC236}">
                <a16:creationId xmlns:a16="http://schemas.microsoft.com/office/drawing/2014/main" id="{F59BFDDC-63FF-4CDF-9FA9-5814668C648B}"/>
              </a:ext>
            </a:extLst>
          </p:cNvPr>
          <p:cNvSpPr>
            <a:spLocks noGrp="1"/>
          </p:cNvSpPr>
          <p:nvPr>
            <p:ph type="title"/>
          </p:nvPr>
        </p:nvSpPr>
        <p:spPr>
          <a:xfrm>
            <a:off x="550077" y="147600"/>
            <a:ext cx="8462508" cy="684000"/>
          </a:xfrm>
        </p:spPr>
        <p:txBody>
          <a:bodyPr vert="horz"/>
          <a:lstStyle/>
          <a:p>
            <a:r>
              <a:rPr lang="en-US" sz="1300" i="1" kern="0" dirty="0">
                <a:solidFill>
                  <a:schemeClr val="tx2"/>
                </a:solidFill>
              </a:rPr>
              <a:t>Illustration</a:t>
            </a:r>
            <a:r>
              <a:rPr lang="en-US" sz="1300" kern="0" dirty="0"/>
              <a:t>: Solutions for monitoring progress and optimizing site productivity are also being developed based on the collection and analysis of video images</a:t>
            </a:r>
            <a:endParaRPr lang="en-US" sz="1300" dirty="0">
              <a:solidFill>
                <a:schemeClr val="tx2"/>
              </a:solidFill>
            </a:endParaRPr>
          </a:p>
        </p:txBody>
      </p:sp>
      <p:sp>
        <p:nvSpPr>
          <p:cNvPr id="9" name="Text Placeholder 8">
            <a:extLst>
              <a:ext uri="{FF2B5EF4-FFF2-40B4-BE49-F238E27FC236}">
                <a16:creationId xmlns:a16="http://schemas.microsoft.com/office/drawing/2014/main" id="{49F50324-8FE3-49D2-AC0C-64BB9668D89C}"/>
              </a:ext>
            </a:extLst>
          </p:cNvPr>
          <p:cNvSpPr>
            <a:spLocks noGrp="1"/>
          </p:cNvSpPr>
          <p:nvPr>
            <p:ph type="body" sz="quarter" idx="10"/>
          </p:nvPr>
        </p:nvSpPr>
        <p:spPr/>
        <p:txBody>
          <a:bodyPr/>
          <a:lstStyle/>
          <a:p>
            <a:r>
              <a:rPr lang="en-US" dirty="0">
                <a:latin typeface="+mj-lt"/>
              </a:rPr>
              <a:t>Sources: https://leonard.vinci.com/la-massification-de-la-chrono-analyse/</a:t>
            </a:r>
          </a:p>
        </p:txBody>
      </p:sp>
      <p:pic>
        <p:nvPicPr>
          <p:cNvPr id="31" name="Graphic 30" descr="Magnifying glass with solid fill">
            <a:extLst>
              <a:ext uri="{FF2B5EF4-FFF2-40B4-BE49-F238E27FC236}">
                <a16:creationId xmlns:a16="http://schemas.microsoft.com/office/drawing/2014/main" id="{49D14625-BDAE-4C07-8D5E-7DF89A2DC844}"/>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64498" y="201198"/>
            <a:ext cx="387795" cy="387795"/>
          </a:xfrm>
          <a:prstGeom prst="rect">
            <a:avLst/>
          </a:prstGeom>
        </p:spPr>
      </p:pic>
      <p:sp>
        <p:nvSpPr>
          <p:cNvPr id="17" name="Rectangle 16">
            <a:extLst>
              <a:ext uri="{FF2B5EF4-FFF2-40B4-BE49-F238E27FC236}">
                <a16:creationId xmlns:a16="http://schemas.microsoft.com/office/drawing/2014/main" id="{18E4EC05-2AF6-4906-B53C-3312003D909B}"/>
              </a:ext>
            </a:extLst>
          </p:cNvPr>
          <p:cNvSpPr/>
          <p:nvPr/>
        </p:nvSpPr>
        <p:spPr bwMode="auto">
          <a:xfrm>
            <a:off x="426629" y="2167850"/>
            <a:ext cx="2735786" cy="402333"/>
          </a:xfrm>
          <a:prstGeom prst="rect">
            <a:avLst/>
          </a:prstGeom>
          <a:solidFill>
            <a:schemeClr val="tx2"/>
          </a:solidFill>
          <a:ln w="9525" cap="flat" cmpd="sng" algn="ctr">
            <a:no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100" dirty="0">
                <a:solidFill>
                  <a:schemeClr val="bg1"/>
                </a:solidFill>
                <a:latin typeface="+mj-lt"/>
              </a:rPr>
              <a:t>Collection of site’s information</a:t>
            </a:r>
            <a:endParaRPr kumimoji="0" lang="en-US" sz="1100" i="0" u="none" strike="noStrike" cap="none" normalizeH="0" baseline="0" dirty="0">
              <a:ln>
                <a:noFill/>
              </a:ln>
              <a:solidFill>
                <a:schemeClr val="bg1"/>
              </a:solidFill>
              <a:effectLst/>
              <a:latin typeface="+mj-lt"/>
            </a:endParaRPr>
          </a:p>
        </p:txBody>
      </p:sp>
      <p:sp>
        <p:nvSpPr>
          <p:cNvPr id="20" name="Rectangle 19">
            <a:extLst>
              <a:ext uri="{FF2B5EF4-FFF2-40B4-BE49-F238E27FC236}">
                <a16:creationId xmlns:a16="http://schemas.microsoft.com/office/drawing/2014/main" id="{F4497158-D34C-4419-B3D0-F17C1F7D7709}"/>
              </a:ext>
            </a:extLst>
          </p:cNvPr>
          <p:cNvSpPr/>
          <p:nvPr/>
        </p:nvSpPr>
        <p:spPr bwMode="auto">
          <a:xfrm>
            <a:off x="426639" y="2570182"/>
            <a:ext cx="2735778" cy="3182463"/>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36000" tIns="180000" rIns="36000" bIns="45720" numCol="1" rtlCol="0" anchor="t" anchorCtr="0" compatLnSpc="1">
            <a:prstTxWarp prst="textNoShape">
              <a:avLst/>
            </a:prstTxWarp>
          </a:bodyPr>
          <a:lstStyle/>
          <a:p>
            <a:pPr marL="171450" indent="-171450">
              <a:buClr>
                <a:schemeClr val="tx1"/>
              </a:buClr>
              <a:buFont typeface="Arial" panose="020B0604020202020204" pitchFamily="34" charset="0"/>
              <a:buChar char="•"/>
            </a:pPr>
            <a:r>
              <a:rPr lang="en-US" sz="1000" dirty="0">
                <a:latin typeface="+mj-lt"/>
              </a:rPr>
              <a:t>Installation of cameras in strategic locations, capturing images of the work site every minute</a:t>
            </a:r>
          </a:p>
          <a:p>
            <a:pPr marL="171450" indent="-171450">
              <a:buClr>
                <a:schemeClr val="tx1"/>
              </a:buClr>
              <a:buFont typeface="Arial" panose="020B0604020202020204" pitchFamily="34" charset="0"/>
              <a:buChar char="•"/>
            </a:pPr>
            <a:r>
              <a:rPr lang="en-US" sz="1000" dirty="0">
                <a:latin typeface="+mj-lt"/>
              </a:rPr>
              <a:t>Sending and storing captured information in a secure database via 4G</a:t>
            </a:r>
          </a:p>
        </p:txBody>
      </p:sp>
      <p:sp>
        <p:nvSpPr>
          <p:cNvPr id="21" name="Triangle isocèle 20">
            <a:extLst>
              <a:ext uri="{FF2B5EF4-FFF2-40B4-BE49-F238E27FC236}">
                <a16:creationId xmlns:a16="http://schemas.microsoft.com/office/drawing/2014/main" id="{C08B3B04-74BD-4387-A846-860B933AEE15}"/>
              </a:ext>
            </a:extLst>
          </p:cNvPr>
          <p:cNvSpPr/>
          <p:nvPr/>
        </p:nvSpPr>
        <p:spPr bwMode="auto">
          <a:xfrm rot="10800000">
            <a:off x="1319908" y="2559104"/>
            <a:ext cx="949227" cy="111228"/>
          </a:xfrm>
          <a:prstGeom prst="triangle">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dirty="0">
              <a:ln>
                <a:noFill/>
              </a:ln>
              <a:solidFill>
                <a:schemeClr val="tx1"/>
              </a:solidFill>
              <a:effectLst/>
              <a:latin typeface="+mj-lt"/>
            </a:endParaRPr>
          </a:p>
        </p:txBody>
      </p:sp>
      <p:sp>
        <p:nvSpPr>
          <p:cNvPr id="26" name="Rectangle 25">
            <a:extLst>
              <a:ext uri="{FF2B5EF4-FFF2-40B4-BE49-F238E27FC236}">
                <a16:creationId xmlns:a16="http://schemas.microsoft.com/office/drawing/2014/main" id="{6CF5A286-62AE-4EAD-96EE-EA84E93052E2}"/>
              </a:ext>
            </a:extLst>
          </p:cNvPr>
          <p:cNvSpPr/>
          <p:nvPr/>
        </p:nvSpPr>
        <p:spPr bwMode="auto">
          <a:xfrm>
            <a:off x="3609050" y="2167850"/>
            <a:ext cx="2735786" cy="402333"/>
          </a:xfrm>
          <a:prstGeom prst="rect">
            <a:avLst/>
          </a:prstGeom>
          <a:solidFill>
            <a:schemeClr val="tx2"/>
          </a:solidFill>
          <a:ln w="9525" cap="flat" cmpd="sng" algn="ctr">
            <a:no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100" dirty="0">
                <a:solidFill>
                  <a:schemeClr val="bg1"/>
                </a:solidFill>
                <a:latin typeface="+mj-lt"/>
              </a:rPr>
              <a:t>Image analysis using algorithms and business knowledge</a:t>
            </a:r>
            <a:endParaRPr kumimoji="0" lang="en-US" sz="1100" i="0" u="none" strike="noStrike" cap="none" normalizeH="0" baseline="0" dirty="0">
              <a:ln>
                <a:noFill/>
              </a:ln>
              <a:solidFill>
                <a:schemeClr val="bg1"/>
              </a:solidFill>
              <a:effectLst/>
              <a:latin typeface="+mj-lt"/>
            </a:endParaRPr>
          </a:p>
        </p:txBody>
      </p:sp>
      <p:sp>
        <p:nvSpPr>
          <p:cNvPr id="29" name="Rectangle 28">
            <a:extLst>
              <a:ext uri="{FF2B5EF4-FFF2-40B4-BE49-F238E27FC236}">
                <a16:creationId xmlns:a16="http://schemas.microsoft.com/office/drawing/2014/main" id="{424718BD-FEEC-42C2-BA94-3948DB62C7BC}"/>
              </a:ext>
            </a:extLst>
          </p:cNvPr>
          <p:cNvSpPr/>
          <p:nvPr/>
        </p:nvSpPr>
        <p:spPr bwMode="auto">
          <a:xfrm>
            <a:off x="3609061" y="2570183"/>
            <a:ext cx="2735778" cy="3182462"/>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36000" tIns="180000" rIns="36000" bIns="45720" numCol="1" rtlCol="0" anchor="t" anchorCtr="0" compatLnSpc="1">
            <a:prstTxWarp prst="textNoShape">
              <a:avLst/>
            </a:prstTxWarp>
          </a:bodyPr>
          <a:lstStyle/>
          <a:p>
            <a:pPr marL="171450" marR="0" indent="-171450" defTabSz="914400" rtl="0" eaLnBrk="1" fontAlgn="base" latinLnBrk="0" hangingPunct="1">
              <a:lnSpc>
                <a:spcPct val="100000"/>
              </a:lnSpc>
              <a:spcBef>
                <a:spcPct val="0"/>
              </a:spcBef>
              <a:spcAft>
                <a:spcPct val="0"/>
              </a:spcAft>
              <a:buClr>
                <a:schemeClr val="tx1"/>
              </a:buClr>
              <a:buSzTx/>
              <a:buFont typeface="Arial" panose="020B0604020202020204" pitchFamily="34" charset="0"/>
              <a:buChar char="•"/>
              <a:tabLst/>
            </a:pPr>
            <a:r>
              <a:rPr kumimoji="0" lang="en-US" sz="1000" i="0" u="none" strike="noStrike" cap="none" normalizeH="0" baseline="0" dirty="0">
                <a:ln>
                  <a:noFill/>
                </a:ln>
                <a:effectLst/>
                <a:latin typeface="+mj-lt"/>
              </a:rPr>
              <a:t>Use of captured images with automatic detection algorithms for objects, structures and operators</a:t>
            </a:r>
          </a:p>
          <a:p>
            <a:pPr marL="171450" marR="0" indent="-171450" defTabSz="914400" rtl="0" eaLnBrk="1" fontAlgn="base" latinLnBrk="0" hangingPunct="1">
              <a:lnSpc>
                <a:spcPct val="100000"/>
              </a:lnSpc>
              <a:spcBef>
                <a:spcPct val="0"/>
              </a:spcBef>
              <a:spcAft>
                <a:spcPct val="0"/>
              </a:spcAft>
              <a:buClr>
                <a:schemeClr val="tx1"/>
              </a:buClr>
              <a:buSzTx/>
              <a:buFont typeface="Arial" panose="020B0604020202020204" pitchFamily="34" charset="0"/>
              <a:buChar char="•"/>
              <a:tabLst/>
            </a:pPr>
            <a:r>
              <a:rPr kumimoji="0" lang="en-US" sz="1000" i="0" u="none" strike="noStrike" cap="none" normalizeH="0" baseline="0" dirty="0">
                <a:ln>
                  <a:noFill/>
                </a:ln>
                <a:effectLst/>
                <a:latin typeface="+mj-lt"/>
              </a:rPr>
              <a:t>Use of business knowledge to create concrete productivity indicators to be identified</a:t>
            </a:r>
          </a:p>
        </p:txBody>
      </p:sp>
      <p:sp>
        <p:nvSpPr>
          <p:cNvPr id="30" name="Triangle isocèle 29">
            <a:extLst>
              <a:ext uri="{FF2B5EF4-FFF2-40B4-BE49-F238E27FC236}">
                <a16:creationId xmlns:a16="http://schemas.microsoft.com/office/drawing/2014/main" id="{F6963B07-4E20-4979-920A-F73372DEAA03}"/>
              </a:ext>
            </a:extLst>
          </p:cNvPr>
          <p:cNvSpPr/>
          <p:nvPr/>
        </p:nvSpPr>
        <p:spPr bwMode="auto">
          <a:xfrm rot="10800000">
            <a:off x="4502330" y="2559104"/>
            <a:ext cx="949227" cy="111228"/>
          </a:xfrm>
          <a:prstGeom prst="triangle">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dirty="0">
              <a:ln>
                <a:noFill/>
              </a:ln>
              <a:solidFill>
                <a:schemeClr val="tx1"/>
              </a:solidFill>
              <a:effectLst/>
              <a:latin typeface="+mj-lt"/>
            </a:endParaRPr>
          </a:p>
        </p:txBody>
      </p:sp>
      <p:sp>
        <p:nvSpPr>
          <p:cNvPr id="32" name="Rectangle 31">
            <a:extLst>
              <a:ext uri="{FF2B5EF4-FFF2-40B4-BE49-F238E27FC236}">
                <a16:creationId xmlns:a16="http://schemas.microsoft.com/office/drawing/2014/main" id="{C13EEF92-6C77-4133-9353-B4FBF57D95B4}"/>
              </a:ext>
            </a:extLst>
          </p:cNvPr>
          <p:cNvSpPr/>
          <p:nvPr/>
        </p:nvSpPr>
        <p:spPr bwMode="auto">
          <a:xfrm>
            <a:off x="6791472" y="2167850"/>
            <a:ext cx="2735786" cy="402333"/>
          </a:xfrm>
          <a:prstGeom prst="rect">
            <a:avLst/>
          </a:prstGeom>
          <a:solidFill>
            <a:schemeClr val="tx2"/>
          </a:solidFill>
          <a:ln w="9525" cap="flat" cmpd="sng" algn="ctr">
            <a:no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100" dirty="0">
                <a:solidFill>
                  <a:schemeClr val="bg1"/>
                </a:solidFill>
                <a:latin typeface="+mj-lt"/>
              </a:rPr>
              <a:t>Restitution of business indicators and presentation of action levers</a:t>
            </a:r>
            <a:endParaRPr kumimoji="0" lang="en-US" sz="1100" i="0" u="none" strike="noStrike" cap="none" normalizeH="0" baseline="0" dirty="0">
              <a:ln>
                <a:noFill/>
              </a:ln>
              <a:solidFill>
                <a:schemeClr val="bg1"/>
              </a:solidFill>
              <a:effectLst/>
              <a:latin typeface="+mj-lt"/>
            </a:endParaRPr>
          </a:p>
        </p:txBody>
      </p:sp>
      <p:sp>
        <p:nvSpPr>
          <p:cNvPr id="33" name="Rectangle 32">
            <a:extLst>
              <a:ext uri="{FF2B5EF4-FFF2-40B4-BE49-F238E27FC236}">
                <a16:creationId xmlns:a16="http://schemas.microsoft.com/office/drawing/2014/main" id="{044C515C-AB92-4EFF-B0C5-B157114ACC30}"/>
              </a:ext>
            </a:extLst>
          </p:cNvPr>
          <p:cNvSpPr/>
          <p:nvPr/>
        </p:nvSpPr>
        <p:spPr bwMode="auto">
          <a:xfrm>
            <a:off x="6791482" y="2570183"/>
            <a:ext cx="2735778" cy="3182462"/>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36000" tIns="180000" rIns="36000" bIns="45720" numCol="1" rtlCol="0" anchor="t" anchorCtr="0" compatLnSpc="1">
            <a:prstTxWarp prst="textNoShape">
              <a:avLst/>
            </a:prstTxWarp>
          </a:bodyPr>
          <a:lstStyle/>
          <a:p>
            <a:pPr marL="171450" indent="-171450">
              <a:buClr>
                <a:schemeClr val="tx1"/>
              </a:buClr>
              <a:buFont typeface="Arial" panose="020B0604020202020204" pitchFamily="34" charset="0"/>
              <a:buChar char="•"/>
            </a:pPr>
            <a:r>
              <a:rPr kumimoji="0" lang="en-US" sz="1000" i="0" u="none" strike="noStrike" cap="none" normalizeH="0" baseline="0" dirty="0">
                <a:ln>
                  <a:noFill/>
                </a:ln>
                <a:effectLst/>
                <a:latin typeface="+mj-lt"/>
              </a:rPr>
              <a:t>Restitution of indicators (duration of tasks, number of workers mobilized...) and visualizations for each project</a:t>
            </a:r>
          </a:p>
          <a:p>
            <a:pPr marL="171450" indent="-171450">
              <a:buClr>
                <a:schemeClr val="tx1"/>
              </a:buClr>
              <a:buFont typeface="Arial" panose="020B0604020202020204" pitchFamily="34" charset="0"/>
              <a:buChar char="•"/>
            </a:pPr>
            <a:r>
              <a:rPr kumimoji="0" lang="en-US" sz="1000" i="0" u="none" strike="noStrike" cap="none" normalizeH="0" baseline="0" dirty="0">
                <a:ln>
                  <a:noFill/>
                </a:ln>
                <a:effectLst/>
                <a:latin typeface="+mj-lt"/>
              </a:rPr>
              <a:t>Highlighting of potential improvements (unnecessary movements, risky situations...)</a:t>
            </a:r>
          </a:p>
          <a:p>
            <a:pPr marL="171450" indent="-171450">
              <a:buClr>
                <a:schemeClr val="tx1"/>
              </a:buClr>
              <a:buFont typeface="Arial" panose="020B0604020202020204" pitchFamily="34" charset="0"/>
              <a:buChar char="•"/>
            </a:pPr>
            <a:r>
              <a:rPr kumimoji="0" lang="en-US" sz="1000" i="0" u="none" strike="noStrike" cap="none" normalizeH="0" baseline="0" dirty="0">
                <a:ln>
                  <a:noFill/>
                </a:ln>
                <a:effectLst/>
                <a:latin typeface="+mj-lt"/>
              </a:rPr>
              <a:t>Updating of the macro planning of the site</a:t>
            </a:r>
          </a:p>
          <a:p>
            <a:pPr>
              <a:buClr>
                <a:schemeClr val="tx1"/>
              </a:buClr>
            </a:pPr>
            <a:endParaRPr kumimoji="0" lang="en-US" sz="1000" i="0" u="none" strike="noStrike" cap="none" normalizeH="0" baseline="0" dirty="0">
              <a:ln>
                <a:noFill/>
              </a:ln>
              <a:effectLst/>
              <a:latin typeface="+mj-lt"/>
            </a:endParaRPr>
          </a:p>
        </p:txBody>
      </p:sp>
      <p:sp>
        <p:nvSpPr>
          <p:cNvPr id="34" name="Triangle isocèle 33">
            <a:extLst>
              <a:ext uri="{FF2B5EF4-FFF2-40B4-BE49-F238E27FC236}">
                <a16:creationId xmlns:a16="http://schemas.microsoft.com/office/drawing/2014/main" id="{95747EA9-B0FD-4326-B394-D81C6A6378A6}"/>
              </a:ext>
            </a:extLst>
          </p:cNvPr>
          <p:cNvSpPr/>
          <p:nvPr/>
        </p:nvSpPr>
        <p:spPr bwMode="auto">
          <a:xfrm rot="10800000">
            <a:off x="7684751" y="2559104"/>
            <a:ext cx="949227" cy="111228"/>
          </a:xfrm>
          <a:prstGeom prst="triangle">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dirty="0">
              <a:ln>
                <a:noFill/>
              </a:ln>
              <a:solidFill>
                <a:schemeClr val="tx1"/>
              </a:solidFill>
              <a:effectLst/>
              <a:latin typeface="+mj-lt"/>
            </a:endParaRPr>
          </a:p>
        </p:txBody>
      </p:sp>
      <p:pic>
        <p:nvPicPr>
          <p:cNvPr id="25" name="Picture 38">
            <a:extLst>
              <a:ext uri="{FF2B5EF4-FFF2-40B4-BE49-F238E27FC236}">
                <a16:creationId xmlns:a16="http://schemas.microsoft.com/office/drawing/2014/main" id="{F8B6078E-C1FF-470F-ACCE-6A3127BEE85C}"/>
              </a:ext>
            </a:extLst>
          </p:cNvPr>
          <p:cNvPicPr>
            <a:picLocks noChangeAspect="1"/>
          </p:cNvPicPr>
          <p:nvPr/>
        </p:nvPicPr>
        <p:blipFill>
          <a:blip r:embed="rId7"/>
          <a:stretch>
            <a:fillRect/>
          </a:stretch>
        </p:blipFill>
        <p:spPr>
          <a:xfrm>
            <a:off x="6881076" y="4068912"/>
            <a:ext cx="2556571" cy="1258683"/>
          </a:xfrm>
          <a:prstGeom prst="rect">
            <a:avLst/>
          </a:prstGeom>
          <a:noFill/>
          <a:effectLst>
            <a:outerShdw blurRad="50800" dist="38100" dir="2700000" algn="tl" rotWithShape="0">
              <a:prstClr val="black">
                <a:alpha val="40000"/>
              </a:prstClr>
            </a:outerShdw>
          </a:effectLst>
        </p:spPr>
      </p:pic>
      <p:sp>
        <p:nvSpPr>
          <p:cNvPr id="36" name="Rectangle 35">
            <a:extLst>
              <a:ext uri="{FF2B5EF4-FFF2-40B4-BE49-F238E27FC236}">
                <a16:creationId xmlns:a16="http://schemas.microsoft.com/office/drawing/2014/main" id="{93A41892-9175-4003-9FFE-2BD4CC56AE96}"/>
              </a:ext>
            </a:extLst>
          </p:cNvPr>
          <p:cNvSpPr/>
          <p:nvPr/>
        </p:nvSpPr>
        <p:spPr bwMode="auto">
          <a:xfrm>
            <a:off x="1718241" y="1226705"/>
            <a:ext cx="7809017" cy="627428"/>
          </a:xfrm>
          <a:prstGeom prst="rect">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000" i="0" u="none" strike="noStrike" cap="none" normalizeH="0" baseline="0" dirty="0" err="1">
                <a:ln>
                  <a:noFill/>
                </a:ln>
                <a:effectLst/>
                <a:latin typeface="+mj-lt"/>
              </a:rPr>
              <a:t>Chronsite</a:t>
            </a:r>
            <a:r>
              <a:rPr kumimoji="0" lang="en-US" sz="1000" i="0" u="none" strike="noStrike" cap="none" normalizeH="0" baseline="0" dirty="0">
                <a:ln>
                  <a:noFill/>
                </a:ln>
                <a:effectLst/>
                <a:latin typeface="+mj-lt"/>
              </a:rPr>
              <a:t>: Solution to automate time analysis (time tracking of jobsite tasks) using image analysis and business knowledge </a:t>
            </a:r>
          </a:p>
        </p:txBody>
      </p:sp>
      <p:sp>
        <p:nvSpPr>
          <p:cNvPr id="38" name="Rectangle 37">
            <a:extLst>
              <a:ext uri="{FF2B5EF4-FFF2-40B4-BE49-F238E27FC236}">
                <a16:creationId xmlns:a16="http://schemas.microsoft.com/office/drawing/2014/main" id="{DED28D0A-D139-4A93-95E1-E1BD7899482F}"/>
              </a:ext>
            </a:extLst>
          </p:cNvPr>
          <p:cNvSpPr/>
          <p:nvPr/>
        </p:nvSpPr>
        <p:spPr bwMode="auto">
          <a:xfrm>
            <a:off x="426629" y="5903420"/>
            <a:ext cx="9062924" cy="432000"/>
          </a:xfrm>
          <a:prstGeom prst="rect">
            <a:avLst/>
          </a:prstGeom>
          <a:no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171450" marR="0" indent="-171450" defTabSz="914400" rtl="0" eaLnBrk="1" fontAlgn="base" latinLnBrk="0" hangingPunct="1">
              <a:lnSpc>
                <a:spcPct val="100000"/>
              </a:lnSpc>
              <a:spcBef>
                <a:spcPct val="0"/>
              </a:spcBef>
              <a:spcAft>
                <a:spcPct val="0"/>
              </a:spcAft>
              <a:buClr>
                <a:schemeClr val="tx1"/>
              </a:buClr>
              <a:buSzTx/>
              <a:buFont typeface="Arial" panose="020B0604020202020204" pitchFamily="34" charset="0"/>
              <a:buChar char="•"/>
              <a:tabLst/>
            </a:pPr>
            <a:r>
              <a:rPr kumimoji="0" lang="en-US" sz="1000" b="0" i="0" u="none" strike="noStrike" cap="none" normalizeH="0" baseline="0" dirty="0">
                <a:ln>
                  <a:noFill/>
                </a:ln>
                <a:solidFill>
                  <a:schemeClr val="tx2"/>
                </a:solidFill>
                <a:effectLst/>
                <a:latin typeface="+mj-lt"/>
              </a:rPr>
              <a:t>Generalization of chrono-analysis on sites at a lower cost</a:t>
            </a:r>
          </a:p>
          <a:p>
            <a:pPr marL="171450" marR="0" indent="-171450" defTabSz="914400" rtl="0" eaLnBrk="1" fontAlgn="base" latinLnBrk="0" hangingPunct="1">
              <a:lnSpc>
                <a:spcPct val="100000"/>
              </a:lnSpc>
              <a:spcBef>
                <a:spcPct val="0"/>
              </a:spcBef>
              <a:spcAft>
                <a:spcPct val="0"/>
              </a:spcAft>
              <a:buClr>
                <a:schemeClr val="tx1"/>
              </a:buClr>
              <a:buSzTx/>
              <a:buFont typeface="Arial" panose="020B0604020202020204" pitchFamily="34" charset="0"/>
              <a:buChar char="•"/>
              <a:tabLst/>
            </a:pPr>
            <a:r>
              <a:rPr kumimoji="0" lang="en-US" sz="1000" b="0" i="0" u="none" strike="noStrike" cap="none" normalizeH="0" baseline="0" dirty="0">
                <a:ln>
                  <a:noFill/>
                </a:ln>
                <a:solidFill>
                  <a:schemeClr val="tx2"/>
                </a:solidFill>
                <a:effectLst/>
                <a:latin typeface="+mj-lt"/>
              </a:rPr>
              <a:t>Continuous improvement of the productivity of the building sites of about 3% on average</a:t>
            </a:r>
          </a:p>
        </p:txBody>
      </p:sp>
      <p:sp>
        <p:nvSpPr>
          <p:cNvPr id="42" name="ZoneTexte 41">
            <a:extLst>
              <a:ext uri="{FF2B5EF4-FFF2-40B4-BE49-F238E27FC236}">
                <a16:creationId xmlns:a16="http://schemas.microsoft.com/office/drawing/2014/main" id="{AA014D92-B2A7-4508-93BA-2C0134CC9621}"/>
              </a:ext>
            </a:extLst>
          </p:cNvPr>
          <p:cNvSpPr txBox="1"/>
          <p:nvPr/>
        </p:nvSpPr>
        <p:spPr>
          <a:xfrm>
            <a:off x="563582" y="5749893"/>
            <a:ext cx="708439" cy="246221"/>
          </a:xfrm>
          <a:prstGeom prst="rect">
            <a:avLst/>
          </a:prstGeom>
          <a:solidFill>
            <a:schemeClr val="bg1"/>
          </a:solidFill>
        </p:spPr>
        <p:txBody>
          <a:bodyPr wrap="square" rtlCol="0">
            <a:spAutoFit/>
          </a:bodyPr>
          <a:lstStyle/>
          <a:p>
            <a:pPr algn="ctr"/>
            <a:r>
              <a:rPr lang="en-US" sz="1000" b="1" cap="small" dirty="0">
                <a:solidFill>
                  <a:schemeClr val="tx2"/>
                </a:solidFill>
                <a:latin typeface="+mj-lt"/>
              </a:rPr>
              <a:t>Impact</a:t>
            </a:r>
          </a:p>
        </p:txBody>
      </p:sp>
      <p:sp>
        <p:nvSpPr>
          <p:cNvPr id="43" name="Rectangle 42">
            <a:extLst>
              <a:ext uri="{FF2B5EF4-FFF2-40B4-BE49-F238E27FC236}">
                <a16:creationId xmlns:a16="http://schemas.microsoft.com/office/drawing/2014/main" id="{F14F51AA-0542-42F6-8057-9788E1A01863}"/>
              </a:ext>
            </a:extLst>
          </p:cNvPr>
          <p:cNvSpPr/>
          <p:nvPr/>
        </p:nvSpPr>
        <p:spPr bwMode="auto">
          <a:xfrm>
            <a:off x="720499" y="5235900"/>
            <a:ext cx="2050226" cy="402334"/>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900" i="1" dirty="0">
                <a:latin typeface="+mj-lt"/>
              </a:rPr>
              <a:t>Cameras placed on the construction site to collect images</a:t>
            </a:r>
          </a:p>
        </p:txBody>
      </p:sp>
      <p:pic>
        <p:nvPicPr>
          <p:cNvPr id="1030" name="Picture 6">
            <a:extLst>
              <a:ext uri="{FF2B5EF4-FFF2-40B4-BE49-F238E27FC236}">
                <a16:creationId xmlns:a16="http://schemas.microsoft.com/office/drawing/2014/main" id="{0132DA88-F5E8-4040-9982-F1C8E6D84FA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771899" y="3684682"/>
            <a:ext cx="2362201" cy="1609725"/>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grpSp>
        <p:nvGrpSpPr>
          <p:cNvPr id="49" name="Group 21">
            <a:extLst>
              <a:ext uri="{FF2B5EF4-FFF2-40B4-BE49-F238E27FC236}">
                <a16:creationId xmlns:a16="http://schemas.microsoft.com/office/drawing/2014/main" id="{0B421C63-32B6-41AA-B5CE-19F1214B0BE1}"/>
              </a:ext>
            </a:extLst>
          </p:cNvPr>
          <p:cNvGrpSpPr/>
          <p:nvPr/>
        </p:nvGrpSpPr>
        <p:grpSpPr>
          <a:xfrm>
            <a:off x="592819" y="4161413"/>
            <a:ext cx="2403404" cy="940029"/>
            <a:chOff x="638175" y="1351341"/>
            <a:chExt cx="2571750" cy="1028700"/>
          </a:xfrm>
        </p:grpSpPr>
        <p:pic>
          <p:nvPicPr>
            <p:cNvPr id="50" name="Image 3">
              <a:extLst>
                <a:ext uri="{FF2B5EF4-FFF2-40B4-BE49-F238E27FC236}">
                  <a16:creationId xmlns:a16="http://schemas.microsoft.com/office/drawing/2014/main" id="{A0A8929D-FC61-4D41-B8FB-A24FFF6F6EAA}"/>
                </a:ext>
              </a:extLst>
            </p:cNvPr>
            <p:cNvPicPr>
              <a:picLocks noChangeAspect="1"/>
            </p:cNvPicPr>
            <p:nvPr/>
          </p:nvPicPr>
          <p:blipFill rotWithShape="1">
            <a:blip r:embed="rId9"/>
            <a:srcRect l="25405" t="37738" r="36241" b="33399"/>
            <a:stretch/>
          </p:blipFill>
          <p:spPr>
            <a:xfrm>
              <a:off x="638175" y="1351342"/>
              <a:ext cx="1028700" cy="1028699"/>
            </a:xfrm>
            <a:prstGeom prst="flowChartConnector">
              <a:avLst/>
            </a:prstGeom>
            <a:ln w="12700">
              <a:solidFill>
                <a:schemeClr val="tx2"/>
              </a:solidFill>
            </a:ln>
            <a:effectLst>
              <a:outerShdw blurRad="50800" dist="38100" dir="10800000" algn="r" rotWithShape="0">
                <a:prstClr val="black">
                  <a:alpha val="40000"/>
                </a:prstClr>
              </a:outerShdw>
            </a:effectLst>
          </p:spPr>
        </p:pic>
        <p:pic>
          <p:nvPicPr>
            <p:cNvPr id="51" name="Image 3">
              <a:extLst>
                <a:ext uri="{FF2B5EF4-FFF2-40B4-BE49-F238E27FC236}">
                  <a16:creationId xmlns:a16="http://schemas.microsoft.com/office/drawing/2014/main" id="{9D762B8C-6CA4-4429-8585-E65F0B68FA78}"/>
                </a:ext>
              </a:extLst>
            </p:cNvPr>
            <p:cNvPicPr>
              <a:picLocks noChangeAspect="1"/>
            </p:cNvPicPr>
            <p:nvPr/>
          </p:nvPicPr>
          <p:blipFill rotWithShape="1">
            <a:blip r:embed="rId9"/>
            <a:srcRect l="25405" t="37738" r="36241" b="33399"/>
            <a:stretch/>
          </p:blipFill>
          <p:spPr>
            <a:xfrm>
              <a:off x="1152525" y="1351341"/>
              <a:ext cx="1028700" cy="1028699"/>
            </a:xfrm>
            <a:prstGeom prst="flowChartConnector">
              <a:avLst/>
            </a:prstGeom>
            <a:ln w="12700">
              <a:solidFill>
                <a:schemeClr val="tx2"/>
              </a:solidFill>
            </a:ln>
            <a:effectLst>
              <a:outerShdw blurRad="50800" dist="38100" dir="10800000" algn="r" rotWithShape="0">
                <a:prstClr val="black">
                  <a:alpha val="40000"/>
                </a:prstClr>
              </a:outerShdw>
            </a:effectLst>
          </p:spPr>
        </p:pic>
        <p:pic>
          <p:nvPicPr>
            <p:cNvPr id="52" name="Image 3">
              <a:extLst>
                <a:ext uri="{FF2B5EF4-FFF2-40B4-BE49-F238E27FC236}">
                  <a16:creationId xmlns:a16="http://schemas.microsoft.com/office/drawing/2014/main" id="{0BB5856D-EA50-476F-9E93-57719938F1DE}"/>
                </a:ext>
              </a:extLst>
            </p:cNvPr>
            <p:cNvPicPr>
              <a:picLocks noChangeAspect="1"/>
            </p:cNvPicPr>
            <p:nvPr/>
          </p:nvPicPr>
          <p:blipFill rotWithShape="1">
            <a:blip r:embed="rId9"/>
            <a:srcRect l="25405" t="37738" r="36241" b="33399"/>
            <a:stretch/>
          </p:blipFill>
          <p:spPr>
            <a:xfrm>
              <a:off x="1666875" y="1351341"/>
              <a:ext cx="1028700" cy="1028699"/>
            </a:xfrm>
            <a:prstGeom prst="flowChartConnector">
              <a:avLst/>
            </a:prstGeom>
            <a:ln w="12700">
              <a:solidFill>
                <a:schemeClr val="tx2"/>
              </a:solidFill>
            </a:ln>
            <a:effectLst>
              <a:outerShdw blurRad="50800" dist="38100" dir="10800000" algn="r" rotWithShape="0">
                <a:prstClr val="black">
                  <a:alpha val="40000"/>
                </a:prstClr>
              </a:outerShdw>
            </a:effectLst>
          </p:spPr>
        </p:pic>
        <p:pic>
          <p:nvPicPr>
            <p:cNvPr id="53" name="Image 3">
              <a:extLst>
                <a:ext uri="{FF2B5EF4-FFF2-40B4-BE49-F238E27FC236}">
                  <a16:creationId xmlns:a16="http://schemas.microsoft.com/office/drawing/2014/main" id="{C7AD2085-2A80-4C88-86AD-689A53241A7D}"/>
                </a:ext>
              </a:extLst>
            </p:cNvPr>
            <p:cNvPicPr>
              <a:picLocks noChangeAspect="1"/>
            </p:cNvPicPr>
            <p:nvPr/>
          </p:nvPicPr>
          <p:blipFill rotWithShape="1">
            <a:blip r:embed="rId9"/>
            <a:srcRect l="25405" t="37738" r="36241" b="33399"/>
            <a:stretch/>
          </p:blipFill>
          <p:spPr>
            <a:xfrm>
              <a:off x="2181225" y="1351341"/>
              <a:ext cx="1028700" cy="1028699"/>
            </a:xfrm>
            <a:prstGeom prst="flowChartConnector">
              <a:avLst/>
            </a:prstGeom>
            <a:ln w="12700">
              <a:solidFill>
                <a:schemeClr val="tx2"/>
              </a:solidFill>
            </a:ln>
            <a:effectLst>
              <a:outerShdw blurRad="50800" dist="38100" dir="10800000" algn="r" rotWithShape="0">
                <a:prstClr val="black">
                  <a:alpha val="40000"/>
                </a:prstClr>
              </a:outerShdw>
            </a:effectLst>
          </p:spPr>
        </p:pic>
      </p:grpSp>
      <p:sp>
        <p:nvSpPr>
          <p:cNvPr id="54" name="Rectangle 53">
            <a:extLst>
              <a:ext uri="{FF2B5EF4-FFF2-40B4-BE49-F238E27FC236}">
                <a16:creationId xmlns:a16="http://schemas.microsoft.com/office/drawing/2014/main" id="{38B7306C-C51D-4644-865B-6AE19B24B543}"/>
              </a:ext>
            </a:extLst>
          </p:cNvPr>
          <p:cNvSpPr/>
          <p:nvPr/>
        </p:nvSpPr>
        <p:spPr bwMode="auto">
          <a:xfrm>
            <a:off x="3951830" y="5363300"/>
            <a:ext cx="2050226" cy="338399"/>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900" i="1" dirty="0">
                <a:latin typeface="+mj-lt"/>
              </a:rPr>
              <a:t>Example of camera image analysis </a:t>
            </a:r>
          </a:p>
        </p:txBody>
      </p:sp>
      <p:sp>
        <p:nvSpPr>
          <p:cNvPr id="55" name="Rectangle 54">
            <a:extLst>
              <a:ext uri="{FF2B5EF4-FFF2-40B4-BE49-F238E27FC236}">
                <a16:creationId xmlns:a16="http://schemas.microsoft.com/office/drawing/2014/main" id="{BB50F5C0-B75D-439C-9D59-F4F6D679A946}"/>
              </a:ext>
            </a:extLst>
          </p:cNvPr>
          <p:cNvSpPr/>
          <p:nvPr/>
        </p:nvSpPr>
        <p:spPr bwMode="auto">
          <a:xfrm>
            <a:off x="7134249" y="5363300"/>
            <a:ext cx="2050226" cy="402334"/>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900" i="1" dirty="0">
                <a:latin typeface="+mj-lt"/>
              </a:rPr>
              <a:t>Web platform for visualizing indicators </a:t>
            </a:r>
          </a:p>
        </p:txBody>
      </p:sp>
      <p:sp>
        <p:nvSpPr>
          <p:cNvPr id="57" name="Triangle isocèle 56">
            <a:extLst>
              <a:ext uri="{FF2B5EF4-FFF2-40B4-BE49-F238E27FC236}">
                <a16:creationId xmlns:a16="http://schemas.microsoft.com/office/drawing/2014/main" id="{E0F76770-D097-4940-99DE-18677AF56B89}"/>
              </a:ext>
            </a:extLst>
          </p:cNvPr>
          <p:cNvSpPr/>
          <p:nvPr/>
        </p:nvSpPr>
        <p:spPr bwMode="auto">
          <a:xfrm rot="5400000">
            <a:off x="3197448" y="2144093"/>
            <a:ext cx="376563" cy="446633"/>
          </a:xfrm>
          <a:prstGeom prst="triangle">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dirty="0">
              <a:ln>
                <a:noFill/>
              </a:ln>
              <a:solidFill>
                <a:schemeClr val="tx1"/>
              </a:solidFill>
              <a:effectLst/>
              <a:latin typeface="+mj-lt"/>
            </a:endParaRPr>
          </a:p>
        </p:txBody>
      </p:sp>
      <p:sp>
        <p:nvSpPr>
          <p:cNvPr id="58" name="Triangle isocèle 57">
            <a:extLst>
              <a:ext uri="{FF2B5EF4-FFF2-40B4-BE49-F238E27FC236}">
                <a16:creationId xmlns:a16="http://schemas.microsoft.com/office/drawing/2014/main" id="{BA0537E7-3AFE-415D-B637-E3A80D9AB377}"/>
              </a:ext>
            </a:extLst>
          </p:cNvPr>
          <p:cNvSpPr/>
          <p:nvPr/>
        </p:nvSpPr>
        <p:spPr bwMode="auto">
          <a:xfrm rot="5400000">
            <a:off x="6379865" y="2147840"/>
            <a:ext cx="376563" cy="446633"/>
          </a:xfrm>
          <a:prstGeom prst="triangle">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dirty="0">
              <a:ln>
                <a:noFill/>
              </a:ln>
              <a:solidFill>
                <a:schemeClr val="tx1"/>
              </a:solidFill>
              <a:effectLst/>
              <a:latin typeface="+mj-lt"/>
            </a:endParaRPr>
          </a:p>
        </p:txBody>
      </p:sp>
      <p:pic>
        <p:nvPicPr>
          <p:cNvPr id="35" name="Image 6">
            <a:extLst>
              <a:ext uri="{FF2B5EF4-FFF2-40B4-BE49-F238E27FC236}">
                <a16:creationId xmlns:a16="http://schemas.microsoft.com/office/drawing/2014/main" id="{3F05FFD3-52CD-47BA-862A-A439A3E11766}"/>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495302" y="1655862"/>
            <a:ext cx="929978" cy="114647"/>
          </a:xfrm>
          <a:prstGeom prst="rect">
            <a:avLst/>
          </a:prstGeom>
        </p:spPr>
      </p:pic>
      <p:pic>
        <p:nvPicPr>
          <p:cNvPr id="37" name="Picture 28">
            <a:extLst>
              <a:ext uri="{FF2B5EF4-FFF2-40B4-BE49-F238E27FC236}">
                <a16:creationId xmlns:a16="http://schemas.microsoft.com/office/drawing/2014/main" id="{C3A6418D-8681-4B50-810E-B23F91972CEC}"/>
              </a:ext>
            </a:extLst>
          </p:cNvPr>
          <p:cNvPicPr>
            <a:picLocks noChangeAspect="1" noChangeArrowheads="1"/>
          </p:cNvPicPr>
          <p:nvPr/>
        </p:nvPicPr>
        <p:blipFill>
          <a:blip r:embed="rId11" cstate="print">
            <a:extLst>
              <a:ext uri="{28A0092B-C50C-407E-A947-70E740481C1C}">
                <a14:useLocalDpi xmlns:a14="http://schemas.microsoft.com/office/drawing/2010/main"/>
              </a:ext>
            </a:extLst>
          </a:blip>
          <a:srcRect/>
          <a:stretch>
            <a:fillRect/>
          </a:stretch>
        </p:blipFill>
        <p:spPr bwMode="auto">
          <a:xfrm>
            <a:off x="515851" y="1352688"/>
            <a:ext cx="929978" cy="258068"/>
          </a:xfrm>
          <a:prstGeom prst="rect">
            <a:avLst/>
          </a:prstGeom>
          <a:noFill/>
          <a:extLst>
            <a:ext uri="{909E8E84-426E-40DD-AFC4-6F175D3DCCD1}">
              <a14:hiddenFill xmlns:a14="http://schemas.microsoft.com/office/drawing/2010/main">
                <a:solidFill>
                  <a:srgbClr val="FFFFFF"/>
                </a:solidFill>
              </a14:hiddenFill>
            </a:ext>
          </a:extLst>
        </p:spPr>
      </p:pic>
      <p:sp>
        <p:nvSpPr>
          <p:cNvPr id="64" name="Rectangle 63">
            <a:extLst>
              <a:ext uri="{FF2B5EF4-FFF2-40B4-BE49-F238E27FC236}">
                <a16:creationId xmlns:a16="http://schemas.microsoft.com/office/drawing/2014/main" id="{FB0966A3-7BFB-4B97-B5BA-687C10B91E0A}"/>
              </a:ext>
            </a:extLst>
          </p:cNvPr>
          <p:cNvSpPr/>
          <p:nvPr/>
        </p:nvSpPr>
        <p:spPr bwMode="auto">
          <a:xfrm>
            <a:off x="202340" y="1002706"/>
            <a:ext cx="9515817" cy="5362581"/>
          </a:xfrm>
          <a:prstGeom prst="rect">
            <a:avLst/>
          </a:prstGeom>
          <a:no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dirty="0">
              <a:ln>
                <a:noFill/>
              </a:ln>
              <a:solidFill>
                <a:schemeClr val="tx1"/>
              </a:solidFill>
              <a:effectLst/>
              <a:latin typeface="+mj-lt"/>
            </a:endParaRPr>
          </a:p>
        </p:txBody>
      </p:sp>
      <p:sp>
        <p:nvSpPr>
          <p:cNvPr id="65" name="ZoneTexte 64">
            <a:extLst>
              <a:ext uri="{FF2B5EF4-FFF2-40B4-BE49-F238E27FC236}">
                <a16:creationId xmlns:a16="http://schemas.microsoft.com/office/drawing/2014/main" id="{8DC4DF31-E991-4394-B4EA-1B6846F1017B}"/>
              </a:ext>
            </a:extLst>
          </p:cNvPr>
          <p:cNvSpPr txBox="1"/>
          <p:nvPr/>
        </p:nvSpPr>
        <p:spPr>
          <a:xfrm>
            <a:off x="3467928" y="868247"/>
            <a:ext cx="2826291" cy="276999"/>
          </a:xfrm>
          <a:prstGeom prst="rect">
            <a:avLst/>
          </a:prstGeom>
          <a:solidFill>
            <a:schemeClr val="bg1"/>
          </a:solidFill>
        </p:spPr>
        <p:txBody>
          <a:bodyPr wrap="square" rtlCol="0" anchor="ctr">
            <a:spAutoFit/>
          </a:bodyPr>
          <a:lstStyle/>
          <a:p>
            <a:pPr algn="ctr"/>
            <a:r>
              <a:rPr lang="en-US" sz="1200" i="1" dirty="0">
                <a:latin typeface="+mj-lt"/>
              </a:rPr>
              <a:t>Example of similar initiative</a:t>
            </a:r>
          </a:p>
        </p:txBody>
      </p:sp>
      <p:sp>
        <p:nvSpPr>
          <p:cNvPr id="66" name="ZoneTexte 40">
            <a:extLst>
              <a:ext uri="{FF2B5EF4-FFF2-40B4-BE49-F238E27FC236}">
                <a16:creationId xmlns:a16="http://schemas.microsoft.com/office/drawing/2014/main" id="{033643DA-06F1-467E-94E0-6AFEDAD56E10}"/>
              </a:ext>
            </a:extLst>
          </p:cNvPr>
          <p:cNvSpPr txBox="1"/>
          <p:nvPr/>
        </p:nvSpPr>
        <p:spPr>
          <a:xfrm rot="5400000">
            <a:off x="9237909" y="361154"/>
            <a:ext cx="867012" cy="338554"/>
          </a:xfrm>
          <a:prstGeom prst="rect">
            <a:avLst/>
          </a:prstGeom>
          <a:noFill/>
        </p:spPr>
        <p:txBody>
          <a:bodyPr wrap="square" rtlCol="0" anchor="ctr">
            <a:spAutoFit/>
          </a:bodyPr>
          <a:lstStyle/>
          <a:p>
            <a:pPr algn="ctr"/>
            <a:r>
              <a:rPr lang="en-US" sz="800" dirty="0">
                <a:latin typeface="+mj-lt"/>
              </a:rPr>
              <a:t>Computer vision</a:t>
            </a:r>
          </a:p>
        </p:txBody>
      </p:sp>
      <p:sp>
        <p:nvSpPr>
          <p:cNvPr id="67" name="Rectangle 66">
            <a:extLst>
              <a:ext uri="{FF2B5EF4-FFF2-40B4-BE49-F238E27FC236}">
                <a16:creationId xmlns:a16="http://schemas.microsoft.com/office/drawing/2014/main" id="{E92DAD5B-79EE-48F6-9FEF-73E7D9DC575B}"/>
              </a:ext>
            </a:extLst>
          </p:cNvPr>
          <p:cNvSpPr/>
          <p:nvPr/>
        </p:nvSpPr>
        <p:spPr>
          <a:xfrm>
            <a:off x="9012585" y="74870"/>
            <a:ext cx="419288" cy="24751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en-US" sz="700" dirty="0"/>
          </a:p>
        </p:txBody>
      </p:sp>
      <p:sp>
        <p:nvSpPr>
          <p:cNvPr id="68" name="Rectangle 67">
            <a:extLst>
              <a:ext uri="{FF2B5EF4-FFF2-40B4-BE49-F238E27FC236}">
                <a16:creationId xmlns:a16="http://schemas.microsoft.com/office/drawing/2014/main" id="{DEE456DD-FFB7-4348-806E-D22284A10DB1}"/>
              </a:ext>
            </a:extLst>
          </p:cNvPr>
          <p:cNvSpPr/>
          <p:nvPr/>
        </p:nvSpPr>
        <p:spPr>
          <a:xfrm>
            <a:off x="9012585" y="647438"/>
            <a:ext cx="419288" cy="24751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en-US" sz="700" dirty="0"/>
          </a:p>
        </p:txBody>
      </p:sp>
      <p:sp>
        <p:nvSpPr>
          <p:cNvPr id="69" name="Rectangle 68">
            <a:extLst>
              <a:ext uri="{FF2B5EF4-FFF2-40B4-BE49-F238E27FC236}">
                <a16:creationId xmlns:a16="http://schemas.microsoft.com/office/drawing/2014/main" id="{67C22FF6-4756-4F0B-BC28-1A1B73AC89C8}"/>
              </a:ext>
            </a:extLst>
          </p:cNvPr>
          <p:cNvSpPr/>
          <p:nvPr/>
        </p:nvSpPr>
        <p:spPr>
          <a:xfrm>
            <a:off x="9012585" y="361154"/>
            <a:ext cx="419288" cy="247512"/>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sz="700" b="1" dirty="0"/>
              <a:t>Operations</a:t>
            </a:r>
          </a:p>
        </p:txBody>
      </p:sp>
      <p:sp>
        <p:nvSpPr>
          <p:cNvPr id="40" name="ZoneTexte 1030">
            <a:extLst>
              <a:ext uri="{FF2B5EF4-FFF2-40B4-BE49-F238E27FC236}">
                <a16:creationId xmlns:a16="http://schemas.microsoft.com/office/drawing/2014/main" id="{8B78A48D-A92E-4D2A-B97F-61F5808A1067}"/>
              </a:ext>
            </a:extLst>
          </p:cNvPr>
          <p:cNvSpPr txBox="1"/>
          <p:nvPr/>
        </p:nvSpPr>
        <p:spPr>
          <a:xfrm>
            <a:off x="5184396" y="6402970"/>
            <a:ext cx="4534370" cy="200055"/>
          </a:xfrm>
          <a:prstGeom prst="rect">
            <a:avLst/>
          </a:prstGeom>
          <a:noFill/>
        </p:spPr>
        <p:txBody>
          <a:bodyPr wrap="square" rtlCol="0">
            <a:spAutoFit/>
          </a:bodyPr>
          <a:lstStyle/>
          <a:p>
            <a:pPr algn="l"/>
            <a:r>
              <a:rPr lang="en-US" sz="700" i="1" dirty="0">
                <a:solidFill>
                  <a:schemeClr val="bg1"/>
                </a:solidFill>
              </a:rPr>
              <a:t>Sources: eleven research and analysis</a:t>
            </a:r>
          </a:p>
        </p:txBody>
      </p:sp>
    </p:spTree>
    <p:extLst>
      <p:ext uri="{BB962C8B-B14F-4D97-AF65-F5344CB8AC3E}">
        <p14:creationId xmlns:p14="http://schemas.microsoft.com/office/powerpoint/2010/main" val="740701424"/>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4" name="Objet 73" hidden="1">
            <a:extLst>
              <a:ext uri="{FF2B5EF4-FFF2-40B4-BE49-F238E27FC236}">
                <a16:creationId xmlns:a16="http://schemas.microsoft.com/office/drawing/2014/main" id="{13F87AA8-9D06-4BBE-A4EF-68B245D429DA}"/>
              </a:ext>
            </a:extLst>
          </p:cNvPr>
          <p:cNvGraphicFramePr>
            <a:graphicFrameLocks noChangeAspect="1"/>
          </p:cNvGraphicFramePr>
          <p:nvPr>
            <p:custDataLst>
              <p:tags r:id="rId1"/>
            </p:custDataLst>
            <p:extLst>
              <p:ext uri="{D42A27DB-BD31-4B8C-83A1-F6EECF244321}">
                <p14:modId xmlns:p14="http://schemas.microsoft.com/office/powerpoint/2010/main" val="59878594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15" imgH="416" progId="TCLayout.ActiveDocument.1">
                  <p:embed/>
                </p:oleObj>
              </mc:Choice>
              <mc:Fallback>
                <p:oleObj name="think-cell Slide" r:id="rId3" imgW="415" imgH="416" progId="TCLayout.ActiveDocument.1">
                  <p:embed/>
                  <p:pic>
                    <p:nvPicPr>
                      <p:cNvPr id="74" name="Objet 73" hidden="1">
                        <a:extLst>
                          <a:ext uri="{FF2B5EF4-FFF2-40B4-BE49-F238E27FC236}">
                            <a16:creationId xmlns:a16="http://schemas.microsoft.com/office/drawing/2014/main" id="{13F87AA8-9D06-4BBE-A4EF-68B245D429DA}"/>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17" name="Ellipse 116">
            <a:extLst>
              <a:ext uri="{FF2B5EF4-FFF2-40B4-BE49-F238E27FC236}">
                <a16:creationId xmlns:a16="http://schemas.microsoft.com/office/drawing/2014/main" id="{75A5BA58-45AB-4047-9BC1-E3390F6144BC}"/>
              </a:ext>
            </a:extLst>
          </p:cNvPr>
          <p:cNvSpPr/>
          <p:nvPr/>
        </p:nvSpPr>
        <p:spPr bwMode="auto">
          <a:xfrm>
            <a:off x="282596" y="340676"/>
            <a:ext cx="270149" cy="270149"/>
          </a:xfrm>
          <a:prstGeom prst="ellips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dirty="0">
              <a:ln>
                <a:noFill/>
              </a:ln>
              <a:solidFill>
                <a:schemeClr val="tx1"/>
              </a:solidFill>
              <a:effectLst/>
              <a:latin typeface="+mj-lt"/>
            </a:endParaRPr>
          </a:p>
        </p:txBody>
      </p:sp>
      <p:sp>
        <p:nvSpPr>
          <p:cNvPr id="47" name="Rectangle : coins arrondis 46">
            <a:extLst>
              <a:ext uri="{FF2B5EF4-FFF2-40B4-BE49-F238E27FC236}">
                <a16:creationId xmlns:a16="http://schemas.microsoft.com/office/drawing/2014/main" id="{EBC4C7DB-908D-4F75-846A-4CC4964C350B}"/>
              </a:ext>
            </a:extLst>
          </p:cNvPr>
          <p:cNvSpPr/>
          <p:nvPr/>
        </p:nvSpPr>
        <p:spPr bwMode="auto">
          <a:xfrm>
            <a:off x="1811383" y="1199073"/>
            <a:ext cx="7763688" cy="467908"/>
          </a:xfrm>
          <a:prstGeom prst="roundRect">
            <a:avLst>
              <a:gd name="adj" fmla="val 0"/>
            </a:avLst>
          </a:prstGeom>
          <a:solidFill>
            <a:schemeClr val="bg1">
              <a:lumMod val="85000"/>
            </a:schemeClr>
          </a:solidFill>
          <a:ln w="9525" cap="flat" cmpd="sng" algn="ctr">
            <a:solidFill>
              <a:schemeClr val="bg1">
                <a:lumMod val="9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sz="1000" dirty="0">
                <a:latin typeface="+mj-lt"/>
              </a:rPr>
              <a:t>Product identification via the integration of an RFID chip and the storage of associated data - </a:t>
            </a:r>
            <a:r>
              <a:rPr lang="en-US" sz="1000" dirty="0" err="1">
                <a:latin typeface="+mj-lt"/>
              </a:rPr>
              <a:t>Consolis</a:t>
            </a:r>
            <a:endParaRPr lang="en-US" sz="1000" dirty="0">
              <a:latin typeface="+mj-lt"/>
            </a:endParaRPr>
          </a:p>
        </p:txBody>
      </p:sp>
      <p:pic>
        <p:nvPicPr>
          <p:cNvPr id="51203" name="Picture 3" descr="Innovation Smart Concrete dans les voussoirs de tunnels">
            <a:extLst>
              <a:ext uri="{FF2B5EF4-FFF2-40B4-BE49-F238E27FC236}">
                <a16:creationId xmlns:a16="http://schemas.microsoft.com/office/drawing/2014/main" id="{5AC466B5-C3AC-4BA3-8A0E-EF393A61E2A0}"/>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348345" y="2158003"/>
            <a:ext cx="5982785" cy="3697291"/>
          </a:xfrm>
          <a:prstGeom prst="rect">
            <a:avLst/>
          </a:prstGeom>
          <a:noFill/>
          <a:extLst>
            <a:ext uri="{909E8E84-426E-40DD-AFC4-6F175D3DCCD1}">
              <a14:hiddenFill xmlns:a14="http://schemas.microsoft.com/office/drawing/2010/main">
                <a:solidFill>
                  <a:srgbClr val="FFFFFF"/>
                </a:solidFill>
              </a14:hiddenFill>
            </a:ext>
          </a:extLst>
        </p:spPr>
      </p:pic>
      <p:pic>
        <p:nvPicPr>
          <p:cNvPr id="51205" name="Picture 5" descr="Bonna Sabla">
            <a:extLst>
              <a:ext uri="{FF2B5EF4-FFF2-40B4-BE49-F238E27FC236}">
                <a16:creationId xmlns:a16="http://schemas.microsoft.com/office/drawing/2014/main" id="{614FC3C3-2EEF-44A6-BFA8-FDBF45319C45}"/>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350171" y="1231682"/>
            <a:ext cx="1297555" cy="402688"/>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 coins arrondis 21">
            <a:extLst>
              <a:ext uri="{FF2B5EF4-FFF2-40B4-BE49-F238E27FC236}">
                <a16:creationId xmlns:a16="http://schemas.microsoft.com/office/drawing/2014/main" id="{9FE15905-4FBF-4911-B6E6-69CDE2379AC8}"/>
              </a:ext>
            </a:extLst>
          </p:cNvPr>
          <p:cNvSpPr/>
          <p:nvPr/>
        </p:nvSpPr>
        <p:spPr bwMode="auto">
          <a:xfrm>
            <a:off x="6477135" y="2412429"/>
            <a:ext cx="3097937" cy="3232603"/>
          </a:xfrm>
          <a:prstGeom prst="roundRect">
            <a:avLst>
              <a:gd name="adj" fmla="val 5704"/>
            </a:avLst>
          </a:prstGeom>
          <a:noFill/>
          <a:ln w="9525" cap="flat" cmpd="sng" algn="ctr">
            <a:solidFill>
              <a:schemeClr val="tx1">
                <a:lumMod val="20000"/>
                <a:lumOff val="8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171450" indent="-171450">
              <a:spcAft>
                <a:spcPts val="600"/>
              </a:spcAft>
              <a:buFont typeface="Arial" panose="020B0604020202020204" pitchFamily="34" charset="0"/>
              <a:buChar char="•"/>
            </a:pPr>
            <a:r>
              <a:rPr lang="en-US" sz="1100" b="1" dirty="0">
                <a:latin typeface="+mj-lt"/>
              </a:rPr>
              <a:t>Smart Technology inside</a:t>
            </a:r>
            <a:r>
              <a:rPr lang="en-US" sz="1100" dirty="0">
                <a:latin typeface="+mj-lt"/>
              </a:rPr>
              <a:t>: integration of an RFID chip into the segment at the time of manufacture</a:t>
            </a:r>
          </a:p>
          <a:p>
            <a:pPr marL="171450" indent="-171450">
              <a:spcAft>
                <a:spcPts val="600"/>
              </a:spcAft>
              <a:buFont typeface="Arial" panose="020B0604020202020204" pitchFamily="34" charset="0"/>
              <a:buChar char="•"/>
            </a:pPr>
            <a:r>
              <a:rPr lang="en-US" sz="1100" b="1" dirty="0">
                <a:latin typeface="+mj-lt"/>
              </a:rPr>
              <a:t>Bidirectional communication</a:t>
            </a:r>
            <a:r>
              <a:rPr lang="en-US" sz="1100" dirty="0">
                <a:latin typeface="+mj-lt"/>
              </a:rPr>
              <a:t>: a device activates the wireless connections and connects to the RFID tag</a:t>
            </a:r>
          </a:p>
          <a:p>
            <a:pPr marL="171450" indent="-171450">
              <a:spcAft>
                <a:spcPts val="600"/>
              </a:spcAft>
              <a:buFont typeface="Arial" panose="020B0604020202020204" pitchFamily="34" charset="0"/>
              <a:buChar char="•"/>
            </a:pPr>
            <a:r>
              <a:rPr lang="en-US" sz="1100" b="1" dirty="0">
                <a:latin typeface="+mj-lt"/>
              </a:rPr>
              <a:t>Unlimited access to information:</a:t>
            </a:r>
            <a:r>
              <a:rPr lang="en-US" sz="1100" dirty="0">
                <a:latin typeface="+mj-lt"/>
              </a:rPr>
              <a:t> the software presents the data stored in the tag: manufacturing, quality control, part numbers</a:t>
            </a:r>
          </a:p>
        </p:txBody>
      </p:sp>
      <p:sp>
        <p:nvSpPr>
          <p:cNvPr id="2" name="Title 1">
            <a:extLst>
              <a:ext uri="{FF2B5EF4-FFF2-40B4-BE49-F238E27FC236}">
                <a16:creationId xmlns:a16="http://schemas.microsoft.com/office/drawing/2014/main" id="{19860918-02BB-4ABE-984B-2BA0F4561729}"/>
              </a:ext>
            </a:extLst>
          </p:cNvPr>
          <p:cNvSpPr>
            <a:spLocks noGrp="1"/>
          </p:cNvSpPr>
          <p:nvPr>
            <p:ph type="title"/>
          </p:nvPr>
        </p:nvSpPr>
        <p:spPr>
          <a:xfrm>
            <a:off x="552745" y="147600"/>
            <a:ext cx="7710411" cy="684000"/>
          </a:xfrm>
        </p:spPr>
        <p:txBody>
          <a:bodyPr vert="horz"/>
          <a:lstStyle/>
          <a:p>
            <a:r>
              <a:rPr lang="en-US" sz="1300" i="1" dirty="0">
                <a:solidFill>
                  <a:schemeClr val="tx2"/>
                </a:solidFill>
              </a:rPr>
              <a:t>Illustration</a:t>
            </a:r>
            <a:r>
              <a:rPr lang="en-US" sz="1300" dirty="0"/>
              <a:t>: Solutions for providing proof of passage based on the scanning of an RFID / QR code tag associated with the equipment have been developed on the market</a:t>
            </a:r>
          </a:p>
        </p:txBody>
      </p:sp>
      <p:sp>
        <p:nvSpPr>
          <p:cNvPr id="3" name="Text Placeholder 2">
            <a:extLst>
              <a:ext uri="{FF2B5EF4-FFF2-40B4-BE49-F238E27FC236}">
                <a16:creationId xmlns:a16="http://schemas.microsoft.com/office/drawing/2014/main" id="{D89B1EA2-9A1E-46B5-9691-826CA66E7EB9}"/>
              </a:ext>
            </a:extLst>
          </p:cNvPr>
          <p:cNvSpPr>
            <a:spLocks noGrp="1"/>
          </p:cNvSpPr>
          <p:nvPr>
            <p:ph type="body" sz="quarter" idx="10"/>
          </p:nvPr>
        </p:nvSpPr>
        <p:spPr/>
        <p:txBody>
          <a:bodyPr/>
          <a:lstStyle/>
          <a:p>
            <a:r>
              <a:rPr lang="en-US" dirty="0">
                <a:latin typeface="+mj-lt"/>
              </a:rPr>
              <a:t>Sources: </a:t>
            </a:r>
            <a:r>
              <a:rPr lang="en-US" dirty="0" err="1">
                <a:latin typeface="+mj-lt"/>
              </a:rPr>
              <a:t>recherches</a:t>
            </a:r>
            <a:r>
              <a:rPr lang="en-US" dirty="0">
                <a:latin typeface="+mj-lt"/>
              </a:rPr>
              <a:t> et analyses eleven</a:t>
            </a:r>
          </a:p>
        </p:txBody>
      </p:sp>
      <p:pic>
        <p:nvPicPr>
          <p:cNvPr id="6" name="Graphic 5" descr="Magnifying glass with solid fill">
            <a:extLst>
              <a:ext uri="{FF2B5EF4-FFF2-40B4-BE49-F238E27FC236}">
                <a16:creationId xmlns:a16="http://schemas.microsoft.com/office/drawing/2014/main" id="{4CA189CD-5CC0-43DB-A695-288F6C0248D1}"/>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64498" y="201198"/>
            <a:ext cx="387795" cy="387795"/>
          </a:xfrm>
          <a:prstGeom prst="rect">
            <a:avLst/>
          </a:prstGeom>
        </p:spPr>
      </p:pic>
      <p:sp>
        <p:nvSpPr>
          <p:cNvPr id="24" name="Rectangle 23">
            <a:extLst>
              <a:ext uri="{FF2B5EF4-FFF2-40B4-BE49-F238E27FC236}">
                <a16:creationId xmlns:a16="http://schemas.microsoft.com/office/drawing/2014/main" id="{7D54FA88-D181-465E-A244-F9B65464DF26}"/>
              </a:ext>
            </a:extLst>
          </p:cNvPr>
          <p:cNvSpPr/>
          <p:nvPr/>
        </p:nvSpPr>
        <p:spPr bwMode="auto">
          <a:xfrm>
            <a:off x="202340" y="1002706"/>
            <a:ext cx="9515817" cy="5362581"/>
          </a:xfrm>
          <a:prstGeom prst="rect">
            <a:avLst/>
          </a:prstGeom>
          <a:no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dirty="0">
              <a:ln>
                <a:noFill/>
              </a:ln>
              <a:solidFill>
                <a:schemeClr val="tx1"/>
              </a:solidFill>
              <a:effectLst/>
              <a:latin typeface="+mj-lt"/>
            </a:endParaRPr>
          </a:p>
        </p:txBody>
      </p:sp>
      <p:sp>
        <p:nvSpPr>
          <p:cNvPr id="25" name="ZoneTexte 24">
            <a:extLst>
              <a:ext uri="{FF2B5EF4-FFF2-40B4-BE49-F238E27FC236}">
                <a16:creationId xmlns:a16="http://schemas.microsoft.com/office/drawing/2014/main" id="{C3A7A9B0-1BCD-46E4-912A-985D51725EB7}"/>
              </a:ext>
            </a:extLst>
          </p:cNvPr>
          <p:cNvSpPr txBox="1"/>
          <p:nvPr/>
        </p:nvSpPr>
        <p:spPr>
          <a:xfrm>
            <a:off x="3467928" y="868247"/>
            <a:ext cx="2826291" cy="276999"/>
          </a:xfrm>
          <a:prstGeom prst="rect">
            <a:avLst/>
          </a:prstGeom>
          <a:solidFill>
            <a:schemeClr val="bg1"/>
          </a:solidFill>
        </p:spPr>
        <p:txBody>
          <a:bodyPr wrap="square" rtlCol="0" anchor="ctr">
            <a:spAutoFit/>
          </a:bodyPr>
          <a:lstStyle/>
          <a:p>
            <a:pPr algn="ctr"/>
            <a:r>
              <a:rPr lang="en-US" sz="1200" i="1" dirty="0">
                <a:latin typeface="+mj-lt"/>
              </a:rPr>
              <a:t>Example of similar initiative</a:t>
            </a:r>
          </a:p>
        </p:txBody>
      </p:sp>
      <p:sp>
        <p:nvSpPr>
          <p:cNvPr id="26" name="ZoneTexte 40">
            <a:extLst>
              <a:ext uri="{FF2B5EF4-FFF2-40B4-BE49-F238E27FC236}">
                <a16:creationId xmlns:a16="http://schemas.microsoft.com/office/drawing/2014/main" id="{43D59B59-EF15-4D31-B688-6B9F8C2B903A}"/>
              </a:ext>
            </a:extLst>
          </p:cNvPr>
          <p:cNvSpPr txBox="1"/>
          <p:nvPr/>
        </p:nvSpPr>
        <p:spPr>
          <a:xfrm rot="5400000">
            <a:off x="9237909" y="361154"/>
            <a:ext cx="867012" cy="338554"/>
          </a:xfrm>
          <a:prstGeom prst="rect">
            <a:avLst/>
          </a:prstGeom>
          <a:noFill/>
        </p:spPr>
        <p:txBody>
          <a:bodyPr wrap="square" rtlCol="0" anchor="ctr">
            <a:spAutoFit/>
          </a:bodyPr>
          <a:lstStyle/>
          <a:p>
            <a:pPr algn="ctr"/>
            <a:r>
              <a:rPr lang="en-US" sz="800" dirty="0">
                <a:latin typeface="+mj-lt"/>
              </a:rPr>
              <a:t>Proof of passage</a:t>
            </a:r>
          </a:p>
        </p:txBody>
      </p:sp>
      <p:sp>
        <p:nvSpPr>
          <p:cNvPr id="27" name="Rectangle 26">
            <a:extLst>
              <a:ext uri="{FF2B5EF4-FFF2-40B4-BE49-F238E27FC236}">
                <a16:creationId xmlns:a16="http://schemas.microsoft.com/office/drawing/2014/main" id="{BF37DA15-3A13-4D49-834C-29A4068FD25C}"/>
              </a:ext>
            </a:extLst>
          </p:cNvPr>
          <p:cNvSpPr/>
          <p:nvPr/>
        </p:nvSpPr>
        <p:spPr>
          <a:xfrm>
            <a:off x="9012585" y="74870"/>
            <a:ext cx="419288" cy="24751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en-US" sz="700" dirty="0">
              <a:latin typeface="+mj-lt"/>
            </a:endParaRPr>
          </a:p>
        </p:txBody>
      </p:sp>
      <p:sp>
        <p:nvSpPr>
          <p:cNvPr id="28" name="Rectangle 27">
            <a:extLst>
              <a:ext uri="{FF2B5EF4-FFF2-40B4-BE49-F238E27FC236}">
                <a16:creationId xmlns:a16="http://schemas.microsoft.com/office/drawing/2014/main" id="{332F554D-29A3-4032-A1DB-492350E20CB8}"/>
              </a:ext>
            </a:extLst>
          </p:cNvPr>
          <p:cNvSpPr/>
          <p:nvPr/>
        </p:nvSpPr>
        <p:spPr>
          <a:xfrm>
            <a:off x="9012585" y="647438"/>
            <a:ext cx="419288" cy="24751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en-US" sz="700" dirty="0">
              <a:latin typeface="+mj-lt"/>
            </a:endParaRPr>
          </a:p>
        </p:txBody>
      </p:sp>
      <p:sp>
        <p:nvSpPr>
          <p:cNvPr id="29" name="Rectangle 28">
            <a:extLst>
              <a:ext uri="{FF2B5EF4-FFF2-40B4-BE49-F238E27FC236}">
                <a16:creationId xmlns:a16="http://schemas.microsoft.com/office/drawing/2014/main" id="{9F302533-68A2-42B3-8D0B-4DC3B13ED3A2}"/>
              </a:ext>
            </a:extLst>
          </p:cNvPr>
          <p:cNvSpPr/>
          <p:nvPr/>
        </p:nvSpPr>
        <p:spPr>
          <a:xfrm>
            <a:off x="9012585" y="361154"/>
            <a:ext cx="419288" cy="247512"/>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sz="700" b="1" dirty="0">
                <a:latin typeface="+mj-lt"/>
              </a:rPr>
              <a:t>Operations</a:t>
            </a:r>
          </a:p>
        </p:txBody>
      </p:sp>
      <p:sp>
        <p:nvSpPr>
          <p:cNvPr id="17" name="ZoneTexte 1030">
            <a:extLst>
              <a:ext uri="{FF2B5EF4-FFF2-40B4-BE49-F238E27FC236}">
                <a16:creationId xmlns:a16="http://schemas.microsoft.com/office/drawing/2014/main" id="{3F4907E7-37BE-4491-B639-834E50ACF79E}"/>
              </a:ext>
            </a:extLst>
          </p:cNvPr>
          <p:cNvSpPr txBox="1"/>
          <p:nvPr/>
        </p:nvSpPr>
        <p:spPr>
          <a:xfrm>
            <a:off x="5184396" y="6402970"/>
            <a:ext cx="4534370" cy="200055"/>
          </a:xfrm>
          <a:prstGeom prst="rect">
            <a:avLst/>
          </a:prstGeom>
          <a:noFill/>
        </p:spPr>
        <p:txBody>
          <a:bodyPr wrap="square" rtlCol="0">
            <a:spAutoFit/>
          </a:bodyPr>
          <a:lstStyle/>
          <a:p>
            <a:pPr algn="l"/>
            <a:r>
              <a:rPr lang="en-US" sz="700" i="1" dirty="0">
                <a:solidFill>
                  <a:schemeClr val="bg1"/>
                </a:solidFill>
                <a:latin typeface="+mj-lt"/>
              </a:rPr>
              <a:t>Sources: eleven research and analysis</a:t>
            </a:r>
          </a:p>
        </p:txBody>
      </p:sp>
    </p:spTree>
    <p:extLst>
      <p:ext uri="{BB962C8B-B14F-4D97-AF65-F5344CB8AC3E}">
        <p14:creationId xmlns:p14="http://schemas.microsoft.com/office/powerpoint/2010/main" val="3373602861"/>
      </p:ext>
    </p:extLst>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4" name="Objet 73" hidden="1">
            <a:extLst>
              <a:ext uri="{FF2B5EF4-FFF2-40B4-BE49-F238E27FC236}">
                <a16:creationId xmlns:a16="http://schemas.microsoft.com/office/drawing/2014/main" id="{13F87AA8-9D06-4BBE-A4EF-68B245D429DA}"/>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15" imgH="416" progId="TCLayout.ActiveDocument.1">
                  <p:embed/>
                </p:oleObj>
              </mc:Choice>
              <mc:Fallback>
                <p:oleObj name="think-cell Slide" r:id="rId3" imgW="415" imgH="416" progId="TCLayout.ActiveDocument.1">
                  <p:embed/>
                  <p:pic>
                    <p:nvPicPr>
                      <p:cNvPr id="74" name="Objet 73" hidden="1">
                        <a:extLst>
                          <a:ext uri="{FF2B5EF4-FFF2-40B4-BE49-F238E27FC236}">
                            <a16:creationId xmlns:a16="http://schemas.microsoft.com/office/drawing/2014/main" id="{13F87AA8-9D06-4BBE-A4EF-68B245D429DA}"/>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47" name="Rectangle : coins arrondis 46">
            <a:extLst>
              <a:ext uri="{FF2B5EF4-FFF2-40B4-BE49-F238E27FC236}">
                <a16:creationId xmlns:a16="http://schemas.microsoft.com/office/drawing/2014/main" id="{EBC4C7DB-908D-4F75-846A-4CC4964C350B}"/>
              </a:ext>
            </a:extLst>
          </p:cNvPr>
          <p:cNvSpPr/>
          <p:nvPr/>
        </p:nvSpPr>
        <p:spPr bwMode="auto">
          <a:xfrm>
            <a:off x="1811384" y="1199073"/>
            <a:ext cx="7763688" cy="467908"/>
          </a:xfrm>
          <a:prstGeom prst="roundRect">
            <a:avLst>
              <a:gd name="adj" fmla="val 0"/>
            </a:avLst>
          </a:prstGeom>
          <a:solidFill>
            <a:schemeClr val="bg1">
              <a:lumMod val="85000"/>
            </a:schemeClr>
          </a:solidFill>
          <a:ln w="9525" cap="flat" cmpd="sng" algn="ctr">
            <a:solidFill>
              <a:schemeClr val="bg1">
                <a:lumMod val="9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sz="1000" dirty="0">
                <a:latin typeface="+mj-lt"/>
              </a:rPr>
              <a:t>Mobile CRM: CRM as a web or mobile application - </a:t>
            </a:r>
            <a:r>
              <a:rPr lang="en-US" sz="1000" dirty="0" err="1">
                <a:latin typeface="+mj-lt"/>
              </a:rPr>
              <a:t>Swingmobility</a:t>
            </a:r>
            <a:endParaRPr lang="en-US" sz="1000" dirty="0">
              <a:latin typeface="+mj-lt"/>
            </a:endParaRPr>
          </a:p>
        </p:txBody>
      </p:sp>
      <p:cxnSp>
        <p:nvCxnSpPr>
          <p:cNvPr id="27" name="Connecteur droit 26">
            <a:extLst>
              <a:ext uri="{FF2B5EF4-FFF2-40B4-BE49-F238E27FC236}">
                <a16:creationId xmlns:a16="http://schemas.microsoft.com/office/drawing/2014/main" id="{A9F130B6-B115-4E06-B34D-08E4D7D14CA4}"/>
              </a:ext>
            </a:extLst>
          </p:cNvPr>
          <p:cNvCxnSpPr/>
          <p:nvPr/>
        </p:nvCxnSpPr>
        <p:spPr bwMode="auto">
          <a:xfrm>
            <a:off x="4508523" y="2812855"/>
            <a:ext cx="0" cy="2160000"/>
          </a:xfrm>
          <a:prstGeom prst="line">
            <a:avLst/>
          </a:prstGeom>
          <a:solidFill>
            <a:schemeClr val="accent1"/>
          </a:solidFill>
          <a:ln w="9525" cap="flat" cmpd="sng" algn="ctr">
            <a:solidFill>
              <a:schemeClr val="bg1">
                <a:lumMod val="85000"/>
              </a:schemeClr>
            </a:solidFill>
            <a:prstDash val="solid"/>
            <a:round/>
            <a:headEnd type="none" w="med" len="med"/>
            <a:tailEnd type="none" w="med" len="med"/>
          </a:ln>
          <a:effectLst/>
        </p:spPr>
      </p:cxnSp>
      <p:sp>
        <p:nvSpPr>
          <p:cNvPr id="32" name="ZoneTexte 31">
            <a:extLst>
              <a:ext uri="{FF2B5EF4-FFF2-40B4-BE49-F238E27FC236}">
                <a16:creationId xmlns:a16="http://schemas.microsoft.com/office/drawing/2014/main" id="{D28F6C03-B18D-4E9E-86A3-41D1A65809FB}"/>
              </a:ext>
            </a:extLst>
          </p:cNvPr>
          <p:cNvSpPr txBox="1"/>
          <p:nvPr/>
        </p:nvSpPr>
        <p:spPr>
          <a:xfrm>
            <a:off x="202339" y="2127230"/>
            <a:ext cx="4306181" cy="400110"/>
          </a:xfrm>
          <a:prstGeom prst="rect">
            <a:avLst/>
          </a:prstGeom>
          <a:noFill/>
        </p:spPr>
        <p:txBody>
          <a:bodyPr wrap="square" rtlCol="0">
            <a:spAutoFit/>
          </a:bodyPr>
          <a:lstStyle/>
          <a:p>
            <a:pPr algn="ctr"/>
            <a:r>
              <a:rPr lang="en-US" sz="1000" i="1" dirty="0">
                <a:latin typeface="+mj-lt"/>
              </a:rPr>
              <a:t>Multi-device CRM allowing the salesperson to use it even during customer meetings</a:t>
            </a:r>
          </a:p>
        </p:txBody>
      </p:sp>
      <p:sp>
        <p:nvSpPr>
          <p:cNvPr id="36" name="ZoneTexte 35">
            <a:extLst>
              <a:ext uri="{FF2B5EF4-FFF2-40B4-BE49-F238E27FC236}">
                <a16:creationId xmlns:a16="http://schemas.microsoft.com/office/drawing/2014/main" id="{941C059C-05F2-4579-8A10-7E2BEF493678}"/>
              </a:ext>
            </a:extLst>
          </p:cNvPr>
          <p:cNvSpPr txBox="1"/>
          <p:nvPr/>
        </p:nvSpPr>
        <p:spPr>
          <a:xfrm>
            <a:off x="4508521" y="2127230"/>
            <a:ext cx="5195140" cy="246221"/>
          </a:xfrm>
          <a:prstGeom prst="rect">
            <a:avLst/>
          </a:prstGeom>
          <a:noFill/>
        </p:spPr>
        <p:txBody>
          <a:bodyPr wrap="square" rtlCol="0">
            <a:spAutoFit/>
          </a:bodyPr>
          <a:lstStyle/>
          <a:p>
            <a:pPr algn="ctr"/>
            <a:r>
              <a:rPr lang="en-US" sz="1000" i="1" dirty="0">
                <a:latin typeface="+mj-lt"/>
              </a:rPr>
              <a:t>Dashboard for monitoring ongoing contracts or prospects</a:t>
            </a:r>
          </a:p>
        </p:txBody>
      </p:sp>
      <p:pic>
        <p:nvPicPr>
          <p:cNvPr id="30" name="Image 29">
            <a:extLst>
              <a:ext uri="{FF2B5EF4-FFF2-40B4-BE49-F238E27FC236}">
                <a16:creationId xmlns:a16="http://schemas.microsoft.com/office/drawing/2014/main" id="{1668BAF0-3E89-4219-B393-17BE42EE2B13}"/>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63849" y="1349431"/>
            <a:ext cx="1262769" cy="240284"/>
          </a:xfrm>
          <a:prstGeom prst="rect">
            <a:avLst/>
          </a:prstGeom>
        </p:spPr>
      </p:pic>
      <p:pic>
        <p:nvPicPr>
          <p:cNvPr id="9" name="Image 8">
            <a:extLst>
              <a:ext uri="{FF2B5EF4-FFF2-40B4-BE49-F238E27FC236}">
                <a16:creationId xmlns:a16="http://schemas.microsoft.com/office/drawing/2014/main" id="{2EAB19DA-3F5F-4C25-87EB-655DB7761316}"/>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8841" y="2589383"/>
            <a:ext cx="4489682" cy="2678902"/>
          </a:xfrm>
          <a:prstGeom prst="rect">
            <a:avLst/>
          </a:prstGeom>
        </p:spPr>
      </p:pic>
      <p:pic>
        <p:nvPicPr>
          <p:cNvPr id="12" name="Image 11">
            <a:extLst>
              <a:ext uri="{FF2B5EF4-FFF2-40B4-BE49-F238E27FC236}">
                <a16:creationId xmlns:a16="http://schemas.microsoft.com/office/drawing/2014/main" id="{27FC66F4-0F97-4AF8-9E4B-2BF8B44C276B}"/>
              </a:ext>
            </a:extLst>
          </p:cNvPr>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4800455" y="2478031"/>
            <a:ext cx="4625768" cy="2754768"/>
          </a:xfrm>
          <a:prstGeom prst="rect">
            <a:avLst/>
          </a:prstGeom>
        </p:spPr>
      </p:pic>
      <p:sp>
        <p:nvSpPr>
          <p:cNvPr id="39" name="Rectangle : coins arrondis 38">
            <a:extLst>
              <a:ext uri="{FF2B5EF4-FFF2-40B4-BE49-F238E27FC236}">
                <a16:creationId xmlns:a16="http://schemas.microsoft.com/office/drawing/2014/main" id="{3A88A2FA-FD49-4AEB-8EDF-9D840E609CC9}"/>
              </a:ext>
            </a:extLst>
          </p:cNvPr>
          <p:cNvSpPr/>
          <p:nvPr/>
        </p:nvSpPr>
        <p:spPr bwMode="auto">
          <a:xfrm>
            <a:off x="1988126" y="5484216"/>
            <a:ext cx="5929749" cy="634513"/>
          </a:xfrm>
          <a:prstGeom prst="roundRect">
            <a:avLst>
              <a:gd name="adj" fmla="val 0"/>
            </a:avLst>
          </a:prstGeom>
          <a:solidFill>
            <a:srgbClr val="E9F5EC"/>
          </a:solidFill>
          <a:ln w="9525" cap="flat" cmpd="sng" algn="ctr">
            <a:solidFill>
              <a:schemeClr val="bg1">
                <a:lumMod val="95000"/>
              </a:schemeClr>
            </a:solidFill>
            <a:prstDash val="solid"/>
            <a:round/>
            <a:headEnd type="none" w="med" len="med"/>
            <a:tailEnd type="none" w="med" len="med"/>
          </a:ln>
          <a:effectLst/>
        </p:spPr>
        <p:txBody>
          <a:bodyPr vert="horz" wrap="square" lIns="90000" tIns="45720" rIns="91440" bIns="45720" numCol="1" rtlCol="0" anchor="ctr" anchorCtr="0" compatLnSpc="1">
            <a:prstTxWarp prst="textNoShape">
              <a:avLst/>
            </a:prstTxWarp>
          </a:bodyPr>
          <a:lstStyle/>
          <a:p>
            <a:pPr marL="171450" indent="-171450">
              <a:spcBef>
                <a:spcPts val="600"/>
              </a:spcBef>
              <a:buClr>
                <a:schemeClr val="tx1"/>
              </a:buClr>
              <a:buFont typeface="Wingdings" panose="05000000000000000000" pitchFamily="2" charset="2"/>
              <a:buChar char="§"/>
            </a:pPr>
            <a:r>
              <a:rPr lang="en-US" sz="1000" dirty="0">
                <a:solidFill>
                  <a:schemeClr val="tx2"/>
                </a:solidFill>
                <a:latin typeface="+mj-lt"/>
              </a:rPr>
              <a:t>Data exchange with the ERP in offline mode</a:t>
            </a:r>
          </a:p>
          <a:p>
            <a:pPr marL="171450" indent="-171450">
              <a:spcBef>
                <a:spcPts val="600"/>
              </a:spcBef>
              <a:buClr>
                <a:schemeClr val="tx1"/>
              </a:buClr>
              <a:buFont typeface="Wingdings" panose="05000000000000000000" pitchFamily="2" charset="2"/>
              <a:buChar char="§"/>
            </a:pPr>
            <a:r>
              <a:rPr lang="en-US" sz="1000" dirty="0">
                <a:solidFill>
                  <a:schemeClr val="tx2"/>
                </a:solidFill>
                <a:latin typeface="+mj-lt"/>
              </a:rPr>
              <a:t>Detection of opportunities thanks to an analysis of the customer's purchase history in order to renew a contract or to make cross-sell</a:t>
            </a:r>
          </a:p>
        </p:txBody>
      </p:sp>
      <p:sp>
        <p:nvSpPr>
          <p:cNvPr id="18" name="Titre 1">
            <a:extLst>
              <a:ext uri="{FF2B5EF4-FFF2-40B4-BE49-F238E27FC236}">
                <a16:creationId xmlns:a16="http://schemas.microsoft.com/office/drawing/2014/main" id="{05A43005-14D1-49C5-B286-0CBF49EF4C9A}"/>
              </a:ext>
            </a:extLst>
          </p:cNvPr>
          <p:cNvSpPr txBox="1">
            <a:spLocks/>
          </p:cNvSpPr>
          <p:nvPr/>
        </p:nvSpPr>
        <p:spPr>
          <a:xfrm>
            <a:off x="552293" y="147600"/>
            <a:ext cx="7798095" cy="684000"/>
          </a:xfrm>
          <a:prstGeom prst="rect">
            <a:avLst/>
          </a:prstGeom>
        </p:spPr>
        <p:txBody>
          <a:bodyPr/>
          <a:lstStyle>
            <a:lvl1pPr algn="l" rtl="0" eaLnBrk="1" fontAlgn="base" hangingPunct="1">
              <a:spcBef>
                <a:spcPct val="0"/>
              </a:spcBef>
              <a:spcAft>
                <a:spcPct val="0"/>
              </a:spcAft>
              <a:defRPr sz="1600" b="0">
                <a:solidFill>
                  <a:schemeClr val="tx1"/>
                </a:solidFill>
                <a:latin typeface="+mj-lt"/>
                <a:ea typeface="+mj-ea"/>
                <a:cs typeface="+mj-cs"/>
              </a:defRPr>
            </a:lvl1pPr>
            <a:lvl2pPr algn="l" rtl="0" eaLnBrk="1" fontAlgn="base" hangingPunct="1">
              <a:spcBef>
                <a:spcPct val="0"/>
              </a:spcBef>
              <a:spcAft>
                <a:spcPct val="0"/>
              </a:spcAft>
              <a:defRPr b="1">
                <a:solidFill>
                  <a:srgbClr val="007228"/>
                </a:solidFill>
                <a:latin typeface="Trebuchet MS" pitchFamily="34" charset="0"/>
              </a:defRPr>
            </a:lvl2pPr>
            <a:lvl3pPr algn="l" rtl="0" eaLnBrk="1" fontAlgn="base" hangingPunct="1">
              <a:spcBef>
                <a:spcPct val="0"/>
              </a:spcBef>
              <a:spcAft>
                <a:spcPct val="0"/>
              </a:spcAft>
              <a:defRPr b="1">
                <a:solidFill>
                  <a:srgbClr val="007228"/>
                </a:solidFill>
                <a:latin typeface="Trebuchet MS" pitchFamily="34" charset="0"/>
              </a:defRPr>
            </a:lvl3pPr>
            <a:lvl4pPr algn="l" rtl="0" eaLnBrk="1" fontAlgn="base" hangingPunct="1">
              <a:spcBef>
                <a:spcPct val="0"/>
              </a:spcBef>
              <a:spcAft>
                <a:spcPct val="0"/>
              </a:spcAft>
              <a:defRPr b="1">
                <a:solidFill>
                  <a:srgbClr val="007228"/>
                </a:solidFill>
                <a:latin typeface="Trebuchet MS" pitchFamily="34" charset="0"/>
              </a:defRPr>
            </a:lvl4pPr>
            <a:lvl5pPr algn="l" rtl="0" eaLnBrk="1" fontAlgn="base" hangingPunct="1">
              <a:spcBef>
                <a:spcPct val="0"/>
              </a:spcBef>
              <a:spcAft>
                <a:spcPct val="0"/>
              </a:spcAft>
              <a:defRPr b="1">
                <a:solidFill>
                  <a:srgbClr val="007228"/>
                </a:solidFill>
                <a:latin typeface="Trebuchet MS" pitchFamily="34" charset="0"/>
              </a:defRPr>
            </a:lvl5pPr>
            <a:lvl6pPr marL="457200" algn="l" rtl="0" eaLnBrk="1" fontAlgn="base" hangingPunct="1">
              <a:spcBef>
                <a:spcPct val="0"/>
              </a:spcBef>
              <a:spcAft>
                <a:spcPct val="0"/>
              </a:spcAft>
              <a:defRPr sz="3200" b="1">
                <a:solidFill>
                  <a:schemeClr val="accent1"/>
                </a:solidFill>
                <a:latin typeface="Trebuchet MS" pitchFamily="34" charset="0"/>
              </a:defRPr>
            </a:lvl6pPr>
            <a:lvl7pPr marL="914400" algn="l" rtl="0" eaLnBrk="1" fontAlgn="base" hangingPunct="1">
              <a:spcBef>
                <a:spcPct val="0"/>
              </a:spcBef>
              <a:spcAft>
                <a:spcPct val="0"/>
              </a:spcAft>
              <a:defRPr sz="3200" b="1">
                <a:solidFill>
                  <a:schemeClr val="accent1"/>
                </a:solidFill>
                <a:latin typeface="Trebuchet MS" pitchFamily="34" charset="0"/>
              </a:defRPr>
            </a:lvl7pPr>
            <a:lvl8pPr marL="1371600" algn="l" rtl="0" eaLnBrk="1" fontAlgn="base" hangingPunct="1">
              <a:spcBef>
                <a:spcPct val="0"/>
              </a:spcBef>
              <a:spcAft>
                <a:spcPct val="0"/>
              </a:spcAft>
              <a:defRPr sz="3200" b="1">
                <a:solidFill>
                  <a:schemeClr val="accent1"/>
                </a:solidFill>
                <a:latin typeface="Trebuchet MS" pitchFamily="34" charset="0"/>
              </a:defRPr>
            </a:lvl8pPr>
            <a:lvl9pPr marL="1828800" algn="l" rtl="0" eaLnBrk="1" fontAlgn="base" hangingPunct="1">
              <a:spcBef>
                <a:spcPct val="0"/>
              </a:spcBef>
              <a:spcAft>
                <a:spcPct val="0"/>
              </a:spcAft>
              <a:defRPr sz="3200" b="1">
                <a:solidFill>
                  <a:schemeClr val="accent1"/>
                </a:solidFill>
                <a:latin typeface="Trebuchet MS" pitchFamily="34" charset="0"/>
              </a:defRPr>
            </a:lvl9pPr>
          </a:lstStyle>
          <a:p>
            <a:r>
              <a:rPr lang="en-US" sz="1300" i="1" kern="0" dirty="0">
                <a:solidFill>
                  <a:schemeClr val="tx2"/>
                </a:solidFill>
              </a:rPr>
              <a:t>Illustration</a:t>
            </a:r>
            <a:r>
              <a:rPr lang="en-US" sz="1300" kern="0" dirty="0"/>
              <a:t>: CRM solutions exist to monitor sales promotion and encourage cross-selling </a:t>
            </a:r>
            <a:endParaRPr lang="en-US" sz="1300" dirty="0"/>
          </a:p>
        </p:txBody>
      </p:sp>
      <p:pic>
        <p:nvPicPr>
          <p:cNvPr id="15" name="Graphic 14" descr="Magnifying glass with solid fill">
            <a:extLst>
              <a:ext uri="{FF2B5EF4-FFF2-40B4-BE49-F238E27FC236}">
                <a16:creationId xmlns:a16="http://schemas.microsoft.com/office/drawing/2014/main" id="{74A2E12A-3C2A-41F3-96B3-A3D370A54301}"/>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64498" y="201198"/>
            <a:ext cx="387795" cy="387795"/>
          </a:xfrm>
          <a:prstGeom prst="rect">
            <a:avLst/>
          </a:prstGeom>
        </p:spPr>
      </p:pic>
      <p:sp>
        <p:nvSpPr>
          <p:cNvPr id="33" name="ZoneTexte 40">
            <a:extLst>
              <a:ext uri="{FF2B5EF4-FFF2-40B4-BE49-F238E27FC236}">
                <a16:creationId xmlns:a16="http://schemas.microsoft.com/office/drawing/2014/main" id="{35AC15E6-C7C2-4CF2-A1B8-A8E49DF23339}"/>
              </a:ext>
            </a:extLst>
          </p:cNvPr>
          <p:cNvSpPr txBox="1"/>
          <p:nvPr/>
        </p:nvSpPr>
        <p:spPr>
          <a:xfrm rot="5400000">
            <a:off x="9237909" y="422709"/>
            <a:ext cx="867012" cy="215444"/>
          </a:xfrm>
          <a:prstGeom prst="rect">
            <a:avLst/>
          </a:prstGeom>
          <a:noFill/>
        </p:spPr>
        <p:txBody>
          <a:bodyPr wrap="square" rtlCol="0" anchor="ctr">
            <a:spAutoFit/>
          </a:bodyPr>
          <a:lstStyle/>
          <a:p>
            <a:pPr algn="ctr"/>
            <a:r>
              <a:rPr lang="en-US" sz="800" dirty="0">
                <a:latin typeface="+mj-lt"/>
              </a:rPr>
              <a:t>Cross-sell</a:t>
            </a:r>
          </a:p>
        </p:txBody>
      </p:sp>
      <p:sp>
        <p:nvSpPr>
          <p:cNvPr id="34" name="Rectangle 33">
            <a:extLst>
              <a:ext uri="{FF2B5EF4-FFF2-40B4-BE49-F238E27FC236}">
                <a16:creationId xmlns:a16="http://schemas.microsoft.com/office/drawing/2014/main" id="{70795E82-5EEA-4DFB-A8D1-D6552FDE0A10}"/>
              </a:ext>
            </a:extLst>
          </p:cNvPr>
          <p:cNvSpPr/>
          <p:nvPr/>
        </p:nvSpPr>
        <p:spPr>
          <a:xfrm>
            <a:off x="9012585" y="647438"/>
            <a:ext cx="419288" cy="24751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en-US" sz="700" dirty="0">
              <a:latin typeface="+mj-lt"/>
            </a:endParaRPr>
          </a:p>
        </p:txBody>
      </p:sp>
      <p:sp>
        <p:nvSpPr>
          <p:cNvPr id="35" name="Rectangle 34">
            <a:extLst>
              <a:ext uri="{FF2B5EF4-FFF2-40B4-BE49-F238E27FC236}">
                <a16:creationId xmlns:a16="http://schemas.microsoft.com/office/drawing/2014/main" id="{5D0765C0-1EFD-4AF1-BC9F-AB9F7015C9A6}"/>
              </a:ext>
            </a:extLst>
          </p:cNvPr>
          <p:cNvSpPr/>
          <p:nvPr/>
        </p:nvSpPr>
        <p:spPr>
          <a:xfrm>
            <a:off x="9012585" y="74870"/>
            <a:ext cx="419288" cy="247512"/>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sz="700" b="1" dirty="0">
                <a:latin typeface="+mj-lt"/>
              </a:rPr>
              <a:t>Client-facing</a:t>
            </a:r>
          </a:p>
        </p:txBody>
      </p:sp>
      <p:sp>
        <p:nvSpPr>
          <p:cNvPr id="37" name="Rectangle 36">
            <a:extLst>
              <a:ext uri="{FF2B5EF4-FFF2-40B4-BE49-F238E27FC236}">
                <a16:creationId xmlns:a16="http://schemas.microsoft.com/office/drawing/2014/main" id="{BD0ECFF5-0F14-4767-AF81-94BD1CC69CDF}"/>
              </a:ext>
            </a:extLst>
          </p:cNvPr>
          <p:cNvSpPr/>
          <p:nvPr/>
        </p:nvSpPr>
        <p:spPr>
          <a:xfrm>
            <a:off x="9012585" y="361154"/>
            <a:ext cx="419288" cy="24751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en-US" sz="700" b="1" dirty="0">
              <a:latin typeface="+mj-lt"/>
            </a:endParaRPr>
          </a:p>
        </p:txBody>
      </p:sp>
      <p:sp>
        <p:nvSpPr>
          <p:cNvPr id="19" name="ZoneTexte 1030">
            <a:extLst>
              <a:ext uri="{FF2B5EF4-FFF2-40B4-BE49-F238E27FC236}">
                <a16:creationId xmlns:a16="http://schemas.microsoft.com/office/drawing/2014/main" id="{E5B76E7A-5B0F-4C72-9E90-D6674A382910}"/>
              </a:ext>
            </a:extLst>
          </p:cNvPr>
          <p:cNvSpPr txBox="1"/>
          <p:nvPr/>
        </p:nvSpPr>
        <p:spPr>
          <a:xfrm>
            <a:off x="5184396" y="6402970"/>
            <a:ext cx="4534370" cy="200055"/>
          </a:xfrm>
          <a:prstGeom prst="rect">
            <a:avLst/>
          </a:prstGeom>
          <a:noFill/>
        </p:spPr>
        <p:txBody>
          <a:bodyPr wrap="square" rtlCol="0">
            <a:spAutoFit/>
          </a:bodyPr>
          <a:lstStyle/>
          <a:p>
            <a:pPr algn="l"/>
            <a:r>
              <a:rPr lang="en-US" sz="700" i="1" dirty="0">
                <a:solidFill>
                  <a:schemeClr val="bg1"/>
                </a:solidFill>
                <a:latin typeface="+mj-lt"/>
              </a:rPr>
              <a:t>Sources: eleven research and analysis</a:t>
            </a:r>
          </a:p>
        </p:txBody>
      </p:sp>
      <p:sp>
        <p:nvSpPr>
          <p:cNvPr id="22" name="Rectangle 21">
            <a:extLst>
              <a:ext uri="{FF2B5EF4-FFF2-40B4-BE49-F238E27FC236}">
                <a16:creationId xmlns:a16="http://schemas.microsoft.com/office/drawing/2014/main" id="{220AD9ED-7433-4122-B1D5-4276A01119DD}"/>
              </a:ext>
            </a:extLst>
          </p:cNvPr>
          <p:cNvSpPr/>
          <p:nvPr/>
        </p:nvSpPr>
        <p:spPr bwMode="auto">
          <a:xfrm>
            <a:off x="202340" y="1002706"/>
            <a:ext cx="9515817" cy="5362581"/>
          </a:xfrm>
          <a:prstGeom prst="rect">
            <a:avLst/>
          </a:prstGeom>
          <a:no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dirty="0">
              <a:ln>
                <a:noFill/>
              </a:ln>
              <a:solidFill>
                <a:schemeClr val="tx1"/>
              </a:solidFill>
              <a:effectLst/>
              <a:latin typeface="+mj-lt"/>
            </a:endParaRPr>
          </a:p>
        </p:txBody>
      </p:sp>
      <p:sp>
        <p:nvSpPr>
          <p:cNvPr id="23" name="ZoneTexte 22">
            <a:extLst>
              <a:ext uri="{FF2B5EF4-FFF2-40B4-BE49-F238E27FC236}">
                <a16:creationId xmlns:a16="http://schemas.microsoft.com/office/drawing/2014/main" id="{7C8E2774-0785-49E3-A0EB-78CE89573309}"/>
              </a:ext>
            </a:extLst>
          </p:cNvPr>
          <p:cNvSpPr txBox="1"/>
          <p:nvPr/>
        </p:nvSpPr>
        <p:spPr>
          <a:xfrm>
            <a:off x="3467928" y="868247"/>
            <a:ext cx="2826291" cy="276999"/>
          </a:xfrm>
          <a:prstGeom prst="rect">
            <a:avLst/>
          </a:prstGeom>
          <a:solidFill>
            <a:schemeClr val="bg1"/>
          </a:solidFill>
        </p:spPr>
        <p:txBody>
          <a:bodyPr wrap="square" rtlCol="0" anchor="ctr">
            <a:spAutoFit/>
          </a:bodyPr>
          <a:lstStyle/>
          <a:p>
            <a:pPr algn="ctr"/>
            <a:r>
              <a:rPr lang="en-US" sz="1200" i="1" dirty="0">
                <a:latin typeface="+mj-lt"/>
              </a:rPr>
              <a:t>Example of similar initiative</a:t>
            </a:r>
          </a:p>
        </p:txBody>
      </p:sp>
    </p:spTree>
    <p:extLst>
      <p:ext uri="{BB962C8B-B14F-4D97-AF65-F5344CB8AC3E}">
        <p14:creationId xmlns:p14="http://schemas.microsoft.com/office/powerpoint/2010/main" val="1145535110"/>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4" name="Objet 73" hidden="1">
            <a:extLst>
              <a:ext uri="{FF2B5EF4-FFF2-40B4-BE49-F238E27FC236}">
                <a16:creationId xmlns:a16="http://schemas.microsoft.com/office/drawing/2014/main" id="{13F87AA8-9D06-4BBE-A4EF-68B245D429DA}"/>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15" imgH="416" progId="TCLayout.ActiveDocument.1">
                  <p:embed/>
                </p:oleObj>
              </mc:Choice>
              <mc:Fallback>
                <p:oleObj name="think-cell Slide" r:id="rId3" imgW="415" imgH="416" progId="TCLayout.ActiveDocument.1">
                  <p:embed/>
                  <p:pic>
                    <p:nvPicPr>
                      <p:cNvPr id="74" name="Objet 73" hidden="1">
                        <a:extLst>
                          <a:ext uri="{FF2B5EF4-FFF2-40B4-BE49-F238E27FC236}">
                            <a16:creationId xmlns:a16="http://schemas.microsoft.com/office/drawing/2014/main" id="{13F87AA8-9D06-4BBE-A4EF-68B245D429DA}"/>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47" name="Rectangle : coins arrondis 46">
            <a:extLst>
              <a:ext uri="{FF2B5EF4-FFF2-40B4-BE49-F238E27FC236}">
                <a16:creationId xmlns:a16="http://schemas.microsoft.com/office/drawing/2014/main" id="{EBC4C7DB-908D-4F75-846A-4CC4964C350B}"/>
              </a:ext>
            </a:extLst>
          </p:cNvPr>
          <p:cNvSpPr/>
          <p:nvPr/>
        </p:nvSpPr>
        <p:spPr bwMode="auto">
          <a:xfrm>
            <a:off x="908738" y="1199073"/>
            <a:ext cx="8666334" cy="467908"/>
          </a:xfrm>
          <a:prstGeom prst="roundRect">
            <a:avLst>
              <a:gd name="adj" fmla="val 0"/>
            </a:avLst>
          </a:prstGeom>
          <a:solidFill>
            <a:schemeClr val="bg1">
              <a:lumMod val="85000"/>
            </a:schemeClr>
          </a:solidFill>
          <a:ln w="9525" cap="flat" cmpd="sng" algn="ctr">
            <a:solidFill>
              <a:schemeClr val="bg1">
                <a:lumMod val="9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sz="1000" dirty="0">
                <a:latin typeface="+mj-lt"/>
              </a:rPr>
              <a:t>Multi-device and ergonomic application facilitating interventions in the field - </a:t>
            </a:r>
            <a:r>
              <a:rPr lang="en-US" sz="1000" dirty="0" err="1">
                <a:latin typeface="+mj-lt"/>
              </a:rPr>
              <a:t>Majik'Mobile</a:t>
            </a:r>
            <a:endParaRPr lang="en-US" sz="1000" dirty="0">
              <a:latin typeface="+mj-lt"/>
            </a:endParaRPr>
          </a:p>
        </p:txBody>
      </p:sp>
      <p:cxnSp>
        <p:nvCxnSpPr>
          <p:cNvPr id="27" name="Connecteur droit 26">
            <a:extLst>
              <a:ext uri="{FF2B5EF4-FFF2-40B4-BE49-F238E27FC236}">
                <a16:creationId xmlns:a16="http://schemas.microsoft.com/office/drawing/2014/main" id="{A9F130B6-B115-4E06-B34D-08E4D7D14CA4}"/>
              </a:ext>
            </a:extLst>
          </p:cNvPr>
          <p:cNvCxnSpPr/>
          <p:nvPr/>
        </p:nvCxnSpPr>
        <p:spPr bwMode="auto">
          <a:xfrm>
            <a:off x="9830537" y="1199072"/>
            <a:ext cx="0" cy="2160000"/>
          </a:xfrm>
          <a:prstGeom prst="line">
            <a:avLst/>
          </a:prstGeom>
          <a:solidFill>
            <a:schemeClr val="accent1"/>
          </a:solidFill>
          <a:ln w="9525" cap="flat" cmpd="sng" algn="ctr">
            <a:solidFill>
              <a:schemeClr val="bg1">
                <a:lumMod val="85000"/>
              </a:schemeClr>
            </a:solidFill>
            <a:prstDash val="solid"/>
            <a:round/>
            <a:headEnd type="none" w="med" len="med"/>
            <a:tailEnd type="none" w="med" len="med"/>
          </a:ln>
          <a:effectLst/>
        </p:spPr>
      </p:cxnSp>
      <p:pic>
        <p:nvPicPr>
          <p:cNvPr id="32" name="Image 31">
            <a:extLst>
              <a:ext uri="{FF2B5EF4-FFF2-40B4-BE49-F238E27FC236}">
                <a16:creationId xmlns:a16="http://schemas.microsoft.com/office/drawing/2014/main" id="{DAA7775E-29BB-4958-880C-3E11F598A862}"/>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202340" y="1277898"/>
            <a:ext cx="762694" cy="310257"/>
          </a:xfrm>
          <a:prstGeom prst="rect">
            <a:avLst/>
          </a:prstGeom>
        </p:spPr>
      </p:pic>
      <p:sp>
        <p:nvSpPr>
          <p:cNvPr id="39" name="Rectangle : coins arrondis 38">
            <a:extLst>
              <a:ext uri="{FF2B5EF4-FFF2-40B4-BE49-F238E27FC236}">
                <a16:creationId xmlns:a16="http://schemas.microsoft.com/office/drawing/2014/main" id="{D1E92CC9-5E3D-498B-9A2A-EAD16D7E172E}"/>
              </a:ext>
            </a:extLst>
          </p:cNvPr>
          <p:cNvSpPr/>
          <p:nvPr/>
        </p:nvSpPr>
        <p:spPr bwMode="auto">
          <a:xfrm>
            <a:off x="1749793" y="2213498"/>
            <a:ext cx="2160000" cy="1735866"/>
          </a:xfrm>
          <a:prstGeom prst="roundRect">
            <a:avLst>
              <a:gd name="adj" fmla="val 0"/>
            </a:avLst>
          </a:prstGeom>
          <a:solidFill>
            <a:schemeClr val="bg1">
              <a:lumMod val="95000"/>
            </a:schemeClr>
          </a:solidFill>
          <a:ln w="9525" cap="flat" cmpd="sng" algn="ctr">
            <a:solidFill>
              <a:schemeClr val="bg1">
                <a:lumMod val="95000"/>
              </a:schemeClr>
            </a:solidFill>
            <a:prstDash val="solid"/>
            <a:round/>
            <a:headEnd type="none" w="med" len="med"/>
            <a:tailEnd type="none" w="med" len="med"/>
          </a:ln>
          <a:effectLst/>
        </p:spPr>
        <p:txBody>
          <a:bodyPr vert="horz" wrap="square" lIns="90000" tIns="45720" rIns="91440" bIns="45720" numCol="1" rtlCol="0" anchor="ctr" anchorCtr="0" compatLnSpc="1">
            <a:prstTxWarp prst="textNoShape">
              <a:avLst/>
            </a:prstTxWarp>
          </a:bodyPr>
          <a:lstStyle/>
          <a:p>
            <a:pPr>
              <a:spcBef>
                <a:spcPts val="0"/>
              </a:spcBef>
              <a:spcAft>
                <a:spcPts val="600"/>
              </a:spcAft>
              <a:buClr>
                <a:schemeClr val="tx1"/>
              </a:buClr>
            </a:pPr>
            <a:r>
              <a:rPr lang="en-US" sz="900" dirty="0">
                <a:latin typeface="+mj-lt"/>
              </a:rPr>
              <a:t>Consultation of the roadmap and the intervention rounds </a:t>
            </a:r>
          </a:p>
          <a:p>
            <a:pPr marL="171450" indent="-171450">
              <a:spcBef>
                <a:spcPts val="0"/>
              </a:spcBef>
              <a:spcAft>
                <a:spcPts val="600"/>
              </a:spcAft>
              <a:buClr>
                <a:schemeClr val="tx1"/>
              </a:buClr>
              <a:buFont typeface="Arial" panose="020B0604020202020204" pitchFamily="34" charset="0"/>
              <a:buChar char="•"/>
            </a:pPr>
            <a:r>
              <a:rPr lang="en-US" sz="900" dirty="0">
                <a:latin typeface="+mj-lt"/>
              </a:rPr>
              <a:t>Viewing the route sheet</a:t>
            </a:r>
          </a:p>
          <a:p>
            <a:pPr marL="171450" indent="-171450">
              <a:spcBef>
                <a:spcPts val="0"/>
              </a:spcBef>
              <a:spcAft>
                <a:spcPts val="600"/>
              </a:spcAft>
              <a:buClr>
                <a:schemeClr val="tx1"/>
              </a:buClr>
              <a:buFont typeface="Arial" panose="020B0604020202020204" pitchFamily="34" charset="0"/>
              <a:buChar char="•"/>
            </a:pPr>
            <a:r>
              <a:rPr lang="en-US" sz="900" dirty="0">
                <a:latin typeface="+mj-lt"/>
              </a:rPr>
              <a:t>View the schedule for the day, week or month,</a:t>
            </a:r>
          </a:p>
          <a:p>
            <a:pPr marL="171450" indent="-171450">
              <a:spcBef>
                <a:spcPts val="0"/>
              </a:spcBef>
              <a:spcAft>
                <a:spcPts val="600"/>
              </a:spcAft>
              <a:buClr>
                <a:schemeClr val="tx1"/>
              </a:buClr>
              <a:buFont typeface="Arial" panose="020B0604020202020204" pitchFamily="34" charset="0"/>
              <a:buChar char="•"/>
            </a:pPr>
            <a:r>
              <a:rPr lang="en-US" sz="900" dirty="0">
                <a:latin typeface="+mj-lt"/>
              </a:rPr>
              <a:t>Display of the schedule in list or map mode</a:t>
            </a:r>
          </a:p>
          <a:p>
            <a:pPr marL="171450" indent="-171450">
              <a:spcBef>
                <a:spcPts val="0"/>
              </a:spcBef>
              <a:spcAft>
                <a:spcPts val="600"/>
              </a:spcAft>
              <a:buClr>
                <a:schemeClr val="tx1"/>
              </a:buClr>
              <a:buFont typeface="Arial" panose="020B0604020202020204" pitchFamily="34" charset="0"/>
              <a:buChar char="•"/>
            </a:pPr>
            <a:r>
              <a:rPr lang="en-US" sz="900" dirty="0">
                <a:latin typeface="+mj-lt"/>
              </a:rPr>
              <a:t>Intervention form</a:t>
            </a:r>
          </a:p>
        </p:txBody>
      </p:sp>
      <p:sp>
        <p:nvSpPr>
          <p:cNvPr id="7" name="ZoneTexte 6">
            <a:extLst>
              <a:ext uri="{FF2B5EF4-FFF2-40B4-BE49-F238E27FC236}">
                <a16:creationId xmlns:a16="http://schemas.microsoft.com/office/drawing/2014/main" id="{249ECC30-4091-4186-A7DB-11A971BDA541}"/>
              </a:ext>
            </a:extLst>
          </p:cNvPr>
          <p:cNvSpPr txBox="1"/>
          <p:nvPr/>
        </p:nvSpPr>
        <p:spPr>
          <a:xfrm>
            <a:off x="302974" y="3718675"/>
            <a:ext cx="1515323" cy="369332"/>
          </a:xfrm>
          <a:prstGeom prst="rect">
            <a:avLst/>
          </a:prstGeom>
          <a:noFill/>
        </p:spPr>
        <p:txBody>
          <a:bodyPr wrap="square" rtlCol="0">
            <a:spAutoFit/>
          </a:bodyPr>
          <a:lstStyle/>
          <a:p>
            <a:pPr algn="ctr"/>
            <a:r>
              <a:rPr lang="en-US" sz="900" i="1" dirty="0">
                <a:latin typeface="+mj-lt"/>
              </a:rPr>
              <a:t>Viewing the schedule in list and map mode</a:t>
            </a:r>
          </a:p>
        </p:txBody>
      </p:sp>
      <p:sp>
        <p:nvSpPr>
          <p:cNvPr id="46" name="Rectangle : coins arrondis 45">
            <a:extLst>
              <a:ext uri="{FF2B5EF4-FFF2-40B4-BE49-F238E27FC236}">
                <a16:creationId xmlns:a16="http://schemas.microsoft.com/office/drawing/2014/main" id="{A8782A50-F7B1-478D-960D-B144BB7D57D7}"/>
              </a:ext>
            </a:extLst>
          </p:cNvPr>
          <p:cNvSpPr/>
          <p:nvPr/>
        </p:nvSpPr>
        <p:spPr bwMode="auto">
          <a:xfrm>
            <a:off x="1749793" y="4580520"/>
            <a:ext cx="2160000" cy="1064685"/>
          </a:xfrm>
          <a:prstGeom prst="roundRect">
            <a:avLst>
              <a:gd name="adj" fmla="val 0"/>
            </a:avLst>
          </a:prstGeom>
          <a:solidFill>
            <a:schemeClr val="bg1">
              <a:lumMod val="95000"/>
            </a:schemeClr>
          </a:solidFill>
          <a:ln w="9525" cap="flat" cmpd="sng" algn="ctr">
            <a:solidFill>
              <a:schemeClr val="bg1">
                <a:lumMod val="95000"/>
              </a:schemeClr>
            </a:solidFill>
            <a:prstDash val="solid"/>
            <a:round/>
            <a:headEnd type="none" w="med" len="med"/>
            <a:tailEnd type="none" w="med" len="med"/>
          </a:ln>
          <a:effectLst/>
        </p:spPr>
        <p:txBody>
          <a:bodyPr vert="horz" wrap="square" lIns="90000" tIns="45720" rIns="91440" bIns="45720" numCol="1" rtlCol="0" anchor="ctr" anchorCtr="0" compatLnSpc="1">
            <a:prstTxWarp prst="textNoShape">
              <a:avLst/>
            </a:prstTxWarp>
          </a:bodyPr>
          <a:lstStyle/>
          <a:p>
            <a:pPr marL="0" lvl="1">
              <a:spcAft>
                <a:spcPts val="600"/>
              </a:spcAft>
              <a:buClr>
                <a:schemeClr val="tx1"/>
              </a:buClr>
            </a:pPr>
            <a:r>
              <a:rPr lang="en-US" sz="900" dirty="0">
                <a:latin typeface="+mj-lt"/>
              </a:rPr>
              <a:t>Geolocation and navigation assistance </a:t>
            </a:r>
          </a:p>
          <a:p>
            <a:pPr marL="171450" lvl="1" indent="-171450">
              <a:spcAft>
                <a:spcPts val="600"/>
              </a:spcAft>
              <a:buClr>
                <a:schemeClr val="tx1"/>
              </a:buClr>
              <a:buFont typeface="Arial" panose="020B0604020202020204" pitchFamily="34" charset="0"/>
              <a:buChar char="•"/>
            </a:pPr>
            <a:r>
              <a:rPr lang="en-US" sz="900" dirty="0">
                <a:latin typeface="+mj-lt"/>
              </a:rPr>
              <a:t>Sharing of the location can be configured according to time slots</a:t>
            </a:r>
          </a:p>
          <a:p>
            <a:pPr marL="171450" lvl="1" indent="-171450">
              <a:spcAft>
                <a:spcPts val="600"/>
              </a:spcAft>
              <a:buClr>
                <a:schemeClr val="tx1"/>
              </a:buClr>
              <a:buFont typeface="Arial" panose="020B0604020202020204" pitchFamily="34" charset="0"/>
              <a:buChar char="•"/>
            </a:pPr>
            <a:r>
              <a:rPr lang="en-US" sz="900" dirty="0">
                <a:latin typeface="+mj-lt"/>
              </a:rPr>
              <a:t>Launch of GPS guidance</a:t>
            </a:r>
            <a:endParaRPr lang="en-US" sz="1600" dirty="0">
              <a:latin typeface="+mj-lt"/>
            </a:endParaRPr>
          </a:p>
        </p:txBody>
      </p:sp>
      <p:pic>
        <p:nvPicPr>
          <p:cNvPr id="8" name="Image 7">
            <a:extLst>
              <a:ext uri="{FF2B5EF4-FFF2-40B4-BE49-F238E27FC236}">
                <a16:creationId xmlns:a16="http://schemas.microsoft.com/office/drawing/2014/main" id="{928AECAD-ACEE-4C6E-B18C-5B2A61875883}"/>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632155" y="4091172"/>
            <a:ext cx="856960" cy="1823925"/>
          </a:xfrm>
          <a:prstGeom prst="rect">
            <a:avLst/>
          </a:prstGeom>
        </p:spPr>
      </p:pic>
      <p:pic>
        <p:nvPicPr>
          <p:cNvPr id="45" name="Image 44">
            <a:extLst>
              <a:ext uri="{FF2B5EF4-FFF2-40B4-BE49-F238E27FC236}">
                <a16:creationId xmlns:a16="http://schemas.microsoft.com/office/drawing/2014/main" id="{936BE1D7-6896-4D10-B5A2-0BF5D439D562}"/>
              </a:ext>
            </a:extLst>
          </p:cNvPr>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a:off x="572002" y="2001868"/>
            <a:ext cx="866147" cy="1735866"/>
          </a:xfrm>
          <a:prstGeom prst="rect">
            <a:avLst/>
          </a:prstGeom>
        </p:spPr>
      </p:pic>
      <p:cxnSp>
        <p:nvCxnSpPr>
          <p:cNvPr id="10" name="Connecteur droit 9">
            <a:extLst>
              <a:ext uri="{FF2B5EF4-FFF2-40B4-BE49-F238E27FC236}">
                <a16:creationId xmlns:a16="http://schemas.microsoft.com/office/drawing/2014/main" id="{CF41349A-C2B1-4309-9120-69A8D10B7851}"/>
              </a:ext>
            </a:extLst>
          </p:cNvPr>
          <p:cNvCxnSpPr>
            <a:cxnSpLocks/>
          </p:cNvCxnSpPr>
          <p:nvPr/>
        </p:nvCxnSpPr>
        <p:spPr bwMode="auto">
          <a:xfrm>
            <a:off x="4024086" y="1921316"/>
            <a:ext cx="0" cy="4331274"/>
          </a:xfrm>
          <a:prstGeom prst="line">
            <a:avLst/>
          </a:prstGeom>
          <a:solidFill>
            <a:schemeClr val="accent1"/>
          </a:solidFill>
          <a:ln w="9525" cap="flat" cmpd="sng" algn="ctr">
            <a:solidFill>
              <a:schemeClr val="bg1">
                <a:lumMod val="85000"/>
              </a:schemeClr>
            </a:solidFill>
            <a:prstDash val="solid"/>
            <a:round/>
            <a:headEnd type="none" w="med" len="med"/>
            <a:tailEnd type="none" w="med" len="med"/>
          </a:ln>
          <a:effectLst/>
        </p:spPr>
      </p:cxnSp>
      <p:sp>
        <p:nvSpPr>
          <p:cNvPr id="16" name="ZoneTexte 1030">
            <a:extLst>
              <a:ext uri="{FF2B5EF4-FFF2-40B4-BE49-F238E27FC236}">
                <a16:creationId xmlns:a16="http://schemas.microsoft.com/office/drawing/2014/main" id="{B6A8ADCE-7C46-45C6-AB47-5B1FD46DEF1E}"/>
              </a:ext>
            </a:extLst>
          </p:cNvPr>
          <p:cNvSpPr txBox="1"/>
          <p:nvPr/>
        </p:nvSpPr>
        <p:spPr>
          <a:xfrm>
            <a:off x="5184396" y="6402970"/>
            <a:ext cx="4534370" cy="200055"/>
          </a:xfrm>
          <a:prstGeom prst="rect">
            <a:avLst/>
          </a:prstGeom>
          <a:noFill/>
        </p:spPr>
        <p:txBody>
          <a:bodyPr wrap="square" rtlCol="0">
            <a:spAutoFit/>
          </a:bodyPr>
          <a:lstStyle/>
          <a:p>
            <a:pPr algn="l"/>
            <a:r>
              <a:rPr lang="en-US" sz="700" i="1" dirty="0">
                <a:solidFill>
                  <a:schemeClr val="bg1"/>
                </a:solidFill>
                <a:latin typeface="+mj-lt"/>
              </a:rPr>
              <a:t>Sources: eleven research and analysis</a:t>
            </a:r>
          </a:p>
        </p:txBody>
      </p:sp>
      <p:sp>
        <p:nvSpPr>
          <p:cNvPr id="21" name="Titre 1">
            <a:extLst>
              <a:ext uri="{FF2B5EF4-FFF2-40B4-BE49-F238E27FC236}">
                <a16:creationId xmlns:a16="http://schemas.microsoft.com/office/drawing/2014/main" id="{E4A8A4B2-0BC6-4BE9-BCAC-768C42F3F400}"/>
              </a:ext>
            </a:extLst>
          </p:cNvPr>
          <p:cNvSpPr txBox="1">
            <a:spLocks/>
          </p:cNvSpPr>
          <p:nvPr/>
        </p:nvSpPr>
        <p:spPr>
          <a:xfrm>
            <a:off x="552293" y="147600"/>
            <a:ext cx="7798095" cy="684000"/>
          </a:xfrm>
          <a:prstGeom prst="rect">
            <a:avLst/>
          </a:prstGeom>
        </p:spPr>
        <p:txBody>
          <a:bodyPr/>
          <a:lstStyle>
            <a:lvl1pPr algn="l" rtl="0" eaLnBrk="1" fontAlgn="base" hangingPunct="1">
              <a:spcBef>
                <a:spcPct val="0"/>
              </a:spcBef>
              <a:spcAft>
                <a:spcPct val="0"/>
              </a:spcAft>
              <a:defRPr sz="1600" b="0">
                <a:solidFill>
                  <a:schemeClr val="tx1"/>
                </a:solidFill>
                <a:latin typeface="+mj-lt"/>
                <a:ea typeface="+mj-ea"/>
                <a:cs typeface="+mj-cs"/>
              </a:defRPr>
            </a:lvl1pPr>
            <a:lvl2pPr algn="l" rtl="0" eaLnBrk="1" fontAlgn="base" hangingPunct="1">
              <a:spcBef>
                <a:spcPct val="0"/>
              </a:spcBef>
              <a:spcAft>
                <a:spcPct val="0"/>
              </a:spcAft>
              <a:defRPr b="1">
                <a:solidFill>
                  <a:srgbClr val="007228"/>
                </a:solidFill>
                <a:latin typeface="Trebuchet MS" pitchFamily="34" charset="0"/>
              </a:defRPr>
            </a:lvl2pPr>
            <a:lvl3pPr algn="l" rtl="0" eaLnBrk="1" fontAlgn="base" hangingPunct="1">
              <a:spcBef>
                <a:spcPct val="0"/>
              </a:spcBef>
              <a:spcAft>
                <a:spcPct val="0"/>
              </a:spcAft>
              <a:defRPr b="1">
                <a:solidFill>
                  <a:srgbClr val="007228"/>
                </a:solidFill>
                <a:latin typeface="Trebuchet MS" pitchFamily="34" charset="0"/>
              </a:defRPr>
            </a:lvl3pPr>
            <a:lvl4pPr algn="l" rtl="0" eaLnBrk="1" fontAlgn="base" hangingPunct="1">
              <a:spcBef>
                <a:spcPct val="0"/>
              </a:spcBef>
              <a:spcAft>
                <a:spcPct val="0"/>
              </a:spcAft>
              <a:defRPr b="1">
                <a:solidFill>
                  <a:srgbClr val="007228"/>
                </a:solidFill>
                <a:latin typeface="Trebuchet MS" pitchFamily="34" charset="0"/>
              </a:defRPr>
            </a:lvl4pPr>
            <a:lvl5pPr algn="l" rtl="0" eaLnBrk="1" fontAlgn="base" hangingPunct="1">
              <a:spcBef>
                <a:spcPct val="0"/>
              </a:spcBef>
              <a:spcAft>
                <a:spcPct val="0"/>
              </a:spcAft>
              <a:defRPr b="1">
                <a:solidFill>
                  <a:srgbClr val="007228"/>
                </a:solidFill>
                <a:latin typeface="Trebuchet MS" pitchFamily="34" charset="0"/>
              </a:defRPr>
            </a:lvl5pPr>
            <a:lvl6pPr marL="457200" algn="l" rtl="0" eaLnBrk="1" fontAlgn="base" hangingPunct="1">
              <a:spcBef>
                <a:spcPct val="0"/>
              </a:spcBef>
              <a:spcAft>
                <a:spcPct val="0"/>
              </a:spcAft>
              <a:defRPr sz="3200" b="1">
                <a:solidFill>
                  <a:schemeClr val="accent1"/>
                </a:solidFill>
                <a:latin typeface="Trebuchet MS" pitchFamily="34" charset="0"/>
              </a:defRPr>
            </a:lvl6pPr>
            <a:lvl7pPr marL="914400" algn="l" rtl="0" eaLnBrk="1" fontAlgn="base" hangingPunct="1">
              <a:spcBef>
                <a:spcPct val="0"/>
              </a:spcBef>
              <a:spcAft>
                <a:spcPct val="0"/>
              </a:spcAft>
              <a:defRPr sz="3200" b="1">
                <a:solidFill>
                  <a:schemeClr val="accent1"/>
                </a:solidFill>
                <a:latin typeface="Trebuchet MS" pitchFamily="34" charset="0"/>
              </a:defRPr>
            </a:lvl7pPr>
            <a:lvl8pPr marL="1371600" algn="l" rtl="0" eaLnBrk="1" fontAlgn="base" hangingPunct="1">
              <a:spcBef>
                <a:spcPct val="0"/>
              </a:spcBef>
              <a:spcAft>
                <a:spcPct val="0"/>
              </a:spcAft>
              <a:defRPr sz="3200" b="1">
                <a:solidFill>
                  <a:schemeClr val="accent1"/>
                </a:solidFill>
                <a:latin typeface="Trebuchet MS" pitchFamily="34" charset="0"/>
              </a:defRPr>
            </a:lvl8pPr>
            <a:lvl9pPr marL="1828800" algn="l" rtl="0" eaLnBrk="1" fontAlgn="base" hangingPunct="1">
              <a:spcBef>
                <a:spcPct val="0"/>
              </a:spcBef>
              <a:spcAft>
                <a:spcPct val="0"/>
              </a:spcAft>
              <a:defRPr sz="3200" b="1">
                <a:solidFill>
                  <a:schemeClr val="accent1"/>
                </a:solidFill>
                <a:latin typeface="Trebuchet MS" pitchFamily="34" charset="0"/>
              </a:defRPr>
            </a:lvl9pPr>
          </a:lstStyle>
          <a:p>
            <a:r>
              <a:rPr lang="en-US" sz="1300" i="1" kern="0" dirty="0">
                <a:solidFill>
                  <a:schemeClr val="tx2"/>
                </a:solidFill>
              </a:rPr>
              <a:t>Illustration</a:t>
            </a:r>
            <a:r>
              <a:rPr lang="en-US" sz="1300" kern="0" dirty="0"/>
              <a:t>: Technician / craftsmen mobile app</a:t>
            </a:r>
          </a:p>
          <a:p>
            <a:endParaRPr lang="en-US" sz="1300" dirty="0"/>
          </a:p>
        </p:txBody>
      </p:sp>
      <p:pic>
        <p:nvPicPr>
          <p:cNvPr id="22" name="Graphic 14" descr="Magnifying glass with solid fill">
            <a:extLst>
              <a:ext uri="{FF2B5EF4-FFF2-40B4-BE49-F238E27FC236}">
                <a16:creationId xmlns:a16="http://schemas.microsoft.com/office/drawing/2014/main" id="{BB47061D-6AA8-4157-905D-0DCF58F7E064}"/>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64498" y="201198"/>
            <a:ext cx="387795" cy="387795"/>
          </a:xfrm>
          <a:prstGeom prst="rect">
            <a:avLst/>
          </a:prstGeom>
        </p:spPr>
      </p:pic>
      <p:sp>
        <p:nvSpPr>
          <p:cNvPr id="23" name="Rectangle 22">
            <a:extLst>
              <a:ext uri="{FF2B5EF4-FFF2-40B4-BE49-F238E27FC236}">
                <a16:creationId xmlns:a16="http://schemas.microsoft.com/office/drawing/2014/main" id="{C1C57AEC-5D04-4707-991B-83BF7BEB6EC3}"/>
              </a:ext>
            </a:extLst>
          </p:cNvPr>
          <p:cNvSpPr/>
          <p:nvPr/>
        </p:nvSpPr>
        <p:spPr bwMode="auto">
          <a:xfrm>
            <a:off x="202340" y="1002706"/>
            <a:ext cx="9515817" cy="5362581"/>
          </a:xfrm>
          <a:prstGeom prst="rect">
            <a:avLst/>
          </a:prstGeom>
          <a:no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dirty="0">
              <a:ln>
                <a:noFill/>
              </a:ln>
              <a:solidFill>
                <a:schemeClr val="tx1"/>
              </a:solidFill>
              <a:effectLst/>
              <a:latin typeface="+mj-lt"/>
            </a:endParaRPr>
          </a:p>
        </p:txBody>
      </p:sp>
      <p:sp>
        <p:nvSpPr>
          <p:cNvPr id="24" name="ZoneTexte 23">
            <a:extLst>
              <a:ext uri="{FF2B5EF4-FFF2-40B4-BE49-F238E27FC236}">
                <a16:creationId xmlns:a16="http://schemas.microsoft.com/office/drawing/2014/main" id="{EEAE2819-0901-4BB9-AC58-DCC02FFBE4E0}"/>
              </a:ext>
            </a:extLst>
          </p:cNvPr>
          <p:cNvSpPr txBox="1"/>
          <p:nvPr/>
        </p:nvSpPr>
        <p:spPr>
          <a:xfrm>
            <a:off x="3467928" y="868247"/>
            <a:ext cx="2826291" cy="276999"/>
          </a:xfrm>
          <a:prstGeom prst="rect">
            <a:avLst/>
          </a:prstGeom>
          <a:solidFill>
            <a:schemeClr val="bg1"/>
          </a:solidFill>
        </p:spPr>
        <p:txBody>
          <a:bodyPr wrap="square" rtlCol="0" anchor="ctr">
            <a:spAutoFit/>
          </a:bodyPr>
          <a:lstStyle/>
          <a:p>
            <a:pPr algn="ctr"/>
            <a:r>
              <a:rPr lang="en-US" sz="1200" i="1" dirty="0">
                <a:latin typeface="+mj-lt"/>
              </a:rPr>
              <a:t>Example of similar initiative</a:t>
            </a:r>
          </a:p>
        </p:txBody>
      </p:sp>
      <p:sp>
        <p:nvSpPr>
          <p:cNvPr id="26" name="ZoneTexte 25">
            <a:extLst>
              <a:ext uri="{FF2B5EF4-FFF2-40B4-BE49-F238E27FC236}">
                <a16:creationId xmlns:a16="http://schemas.microsoft.com/office/drawing/2014/main" id="{AA844280-6FCF-4E05-AAE5-74682CF8EDAA}"/>
              </a:ext>
            </a:extLst>
          </p:cNvPr>
          <p:cNvSpPr txBox="1"/>
          <p:nvPr/>
        </p:nvSpPr>
        <p:spPr>
          <a:xfrm>
            <a:off x="302974" y="5957327"/>
            <a:ext cx="1515323" cy="369332"/>
          </a:xfrm>
          <a:prstGeom prst="rect">
            <a:avLst/>
          </a:prstGeom>
          <a:noFill/>
        </p:spPr>
        <p:txBody>
          <a:bodyPr wrap="square" rtlCol="0">
            <a:spAutoFit/>
          </a:bodyPr>
          <a:lstStyle/>
          <a:p>
            <a:pPr algn="ctr"/>
            <a:r>
              <a:rPr lang="en-US" sz="900" i="1" dirty="0">
                <a:latin typeface="+mj-lt"/>
              </a:rPr>
              <a:t>Setting up location sharing</a:t>
            </a:r>
          </a:p>
        </p:txBody>
      </p:sp>
      <p:sp>
        <p:nvSpPr>
          <p:cNvPr id="28" name="ZoneTexte 27">
            <a:extLst>
              <a:ext uri="{FF2B5EF4-FFF2-40B4-BE49-F238E27FC236}">
                <a16:creationId xmlns:a16="http://schemas.microsoft.com/office/drawing/2014/main" id="{11345072-21BD-4708-A8A5-5018D9CAEAE4}"/>
              </a:ext>
            </a:extLst>
          </p:cNvPr>
          <p:cNvSpPr txBox="1"/>
          <p:nvPr/>
        </p:nvSpPr>
        <p:spPr>
          <a:xfrm>
            <a:off x="4378748" y="4182376"/>
            <a:ext cx="1515323" cy="230832"/>
          </a:xfrm>
          <a:prstGeom prst="rect">
            <a:avLst/>
          </a:prstGeom>
          <a:noFill/>
        </p:spPr>
        <p:txBody>
          <a:bodyPr wrap="square" rtlCol="0">
            <a:spAutoFit/>
          </a:bodyPr>
          <a:lstStyle/>
          <a:p>
            <a:pPr algn="ctr"/>
            <a:r>
              <a:rPr lang="en-US" sz="900" i="1" dirty="0">
                <a:latin typeface="+mj-lt"/>
              </a:rPr>
              <a:t>Status update</a:t>
            </a:r>
          </a:p>
        </p:txBody>
      </p:sp>
      <p:sp>
        <p:nvSpPr>
          <p:cNvPr id="29" name="ZoneTexte 28">
            <a:extLst>
              <a:ext uri="{FF2B5EF4-FFF2-40B4-BE49-F238E27FC236}">
                <a16:creationId xmlns:a16="http://schemas.microsoft.com/office/drawing/2014/main" id="{4570823D-5116-4FD5-B247-628356BA0E12}"/>
              </a:ext>
            </a:extLst>
          </p:cNvPr>
          <p:cNvSpPr txBox="1"/>
          <p:nvPr/>
        </p:nvSpPr>
        <p:spPr>
          <a:xfrm>
            <a:off x="6229298" y="4207532"/>
            <a:ext cx="1515323" cy="230832"/>
          </a:xfrm>
          <a:prstGeom prst="rect">
            <a:avLst/>
          </a:prstGeom>
          <a:noFill/>
        </p:spPr>
        <p:txBody>
          <a:bodyPr wrap="square" rtlCol="0">
            <a:spAutoFit/>
          </a:bodyPr>
          <a:lstStyle/>
          <a:p>
            <a:pPr algn="ctr"/>
            <a:r>
              <a:rPr lang="en-US" sz="900" i="1" dirty="0">
                <a:latin typeface="+mj-lt"/>
              </a:rPr>
              <a:t>Filling out reports</a:t>
            </a:r>
          </a:p>
        </p:txBody>
      </p:sp>
      <p:pic>
        <p:nvPicPr>
          <p:cNvPr id="30" name="Image 29">
            <a:extLst>
              <a:ext uri="{FF2B5EF4-FFF2-40B4-BE49-F238E27FC236}">
                <a16:creationId xmlns:a16="http://schemas.microsoft.com/office/drawing/2014/main" id="{8D758955-86C7-48F5-AC07-2D203E23301F}"/>
              </a:ext>
            </a:extLst>
          </p:cNvPr>
          <p:cNvPicPr>
            <a:picLocks noChangeAspect="1"/>
          </p:cNvPicPr>
          <p:nvPr/>
        </p:nvPicPr>
        <p:blipFill rotWithShape="1">
          <a:blip r:embed="rId10" cstate="print">
            <a:extLst>
              <a:ext uri="{28A0092B-C50C-407E-A947-70E740481C1C}">
                <a14:useLocalDpi xmlns:a14="http://schemas.microsoft.com/office/drawing/2010/main"/>
              </a:ext>
            </a:extLst>
          </a:blip>
          <a:srcRect t="-406"/>
          <a:stretch/>
        </p:blipFill>
        <p:spPr>
          <a:xfrm>
            <a:off x="6365364" y="1937315"/>
            <a:ext cx="1243193" cy="2209470"/>
          </a:xfrm>
          <a:prstGeom prst="rect">
            <a:avLst/>
          </a:prstGeom>
        </p:spPr>
      </p:pic>
      <p:pic>
        <p:nvPicPr>
          <p:cNvPr id="31" name="Image 30">
            <a:extLst>
              <a:ext uri="{FF2B5EF4-FFF2-40B4-BE49-F238E27FC236}">
                <a16:creationId xmlns:a16="http://schemas.microsoft.com/office/drawing/2014/main" id="{1CBDC9D5-37D0-408D-9D8C-A11B5D5FE134}"/>
              </a:ext>
            </a:extLst>
          </p:cNvPr>
          <p:cNvPicPr>
            <a:picLocks noChangeAspect="1"/>
          </p:cNvPicPr>
          <p:nvPr/>
        </p:nvPicPr>
        <p:blipFill rotWithShape="1">
          <a:blip r:embed="rId11" cstate="print">
            <a:extLst>
              <a:ext uri="{28A0092B-C50C-407E-A947-70E740481C1C}">
                <a14:useLocalDpi xmlns:a14="http://schemas.microsoft.com/office/drawing/2010/main"/>
              </a:ext>
            </a:extLst>
          </a:blip>
          <a:srcRect/>
          <a:stretch/>
        </p:blipFill>
        <p:spPr>
          <a:xfrm>
            <a:off x="8306120" y="2037278"/>
            <a:ext cx="1050793" cy="2088306"/>
          </a:xfrm>
          <a:prstGeom prst="rect">
            <a:avLst/>
          </a:prstGeom>
        </p:spPr>
      </p:pic>
      <p:pic>
        <p:nvPicPr>
          <p:cNvPr id="33" name="Image 32">
            <a:extLst>
              <a:ext uri="{FF2B5EF4-FFF2-40B4-BE49-F238E27FC236}">
                <a16:creationId xmlns:a16="http://schemas.microsoft.com/office/drawing/2014/main" id="{DBB72FAD-83C2-4C1A-AD8F-00AB99C28E63}"/>
              </a:ext>
            </a:extLst>
          </p:cNvPr>
          <p:cNvPicPr>
            <a:picLocks noChangeAspect="1"/>
          </p:cNvPicPr>
          <p:nvPr/>
        </p:nvPicPr>
        <p:blipFill rotWithShape="1">
          <a:blip r:embed="rId12" cstate="print">
            <a:extLst>
              <a:ext uri="{28A0092B-C50C-407E-A947-70E740481C1C}">
                <a14:useLocalDpi xmlns:a14="http://schemas.microsoft.com/office/drawing/2010/main"/>
              </a:ext>
            </a:extLst>
          </a:blip>
          <a:srcRect/>
          <a:stretch/>
        </p:blipFill>
        <p:spPr>
          <a:xfrm>
            <a:off x="4575461" y="1992835"/>
            <a:ext cx="1102462" cy="2209470"/>
          </a:xfrm>
          <a:prstGeom prst="rect">
            <a:avLst/>
          </a:prstGeom>
        </p:spPr>
      </p:pic>
      <p:sp>
        <p:nvSpPr>
          <p:cNvPr id="34" name="ZoneTexte 33">
            <a:extLst>
              <a:ext uri="{FF2B5EF4-FFF2-40B4-BE49-F238E27FC236}">
                <a16:creationId xmlns:a16="http://schemas.microsoft.com/office/drawing/2014/main" id="{E4D33251-6BC8-4410-ACEB-628D9821088A}"/>
              </a:ext>
            </a:extLst>
          </p:cNvPr>
          <p:cNvSpPr txBox="1"/>
          <p:nvPr/>
        </p:nvSpPr>
        <p:spPr>
          <a:xfrm>
            <a:off x="8123963" y="4149684"/>
            <a:ext cx="1515323" cy="369332"/>
          </a:xfrm>
          <a:prstGeom prst="rect">
            <a:avLst/>
          </a:prstGeom>
          <a:noFill/>
        </p:spPr>
        <p:txBody>
          <a:bodyPr wrap="square" rtlCol="0">
            <a:spAutoFit/>
          </a:bodyPr>
          <a:lstStyle/>
          <a:p>
            <a:pPr algn="ctr"/>
            <a:r>
              <a:rPr lang="en-US" sz="900" i="1" dirty="0">
                <a:latin typeface="+mj-lt"/>
              </a:rPr>
              <a:t>Request for additional intervention</a:t>
            </a:r>
          </a:p>
        </p:txBody>
      </p:sp>
      <p:sp>
        <p:nvSpPr>
          <p:cNvPr id="35" name="Rectangle : coins arrondis 34">
            <a:extLst>
              <a:ext uri="{FF2B5EF4-FFF2-40B4-BE49-F238E27FC236}">
                <a16:creationId xmlns:a16="http://schemas.microsoft.com/office/drawing/2014/main" id="{C233882A-2860-4D82-8353-BEFC11AFD9F2}"/>
              </a:ext>
            </a:extLst>
          </p:cNvPr>
          <p:cNvSpPr/>
          <p:nvPr/>
        </p:nvSpPr>
        <p:spPr bwMode="auto">
          <a:xfrm>
            <a:off x="4195338" y="4584701"/>
            <a:ext cx="1882144" cy="1667889"/>
          </a:xfrm>
          <a:prstGeom prst="roundRect">
            <a:avLst>
              <a:gd name="adj" fmla="val 0"/>
            </a:avLst>
          </a:prstGeom>
          <a:solidFill>
            <a:schemeClr val="bg1">
              <a:lumMod val="95000"/>
            </a:schemeClr>
          </a:solidFill>
          <a:ln w="9525" cap="flat" cmpd="sng" algn="ctr">
            <a:solidFill>
              <a:schemeClr val="bg1">
                <a:lumMod val="95000"/>
              </a:schemeClr>
            </a:solidFill>
            <a:prstDash val="solid"/>
            <a:round/>
            <a:headEnd type="none" w="med" len="med"/>
            <a:tailEnd type="none" w="med" len="med"/>
          </a:ln>
          <a:effectLst/>
        </p:spPr>
        <p:txBody>
          <a:bodyPr vert="horz" wrap="square" lIns="90000" tIns="45720" rIns="91440" bIns="45720" numCol="1" rtlCol="0" anchor="ctr" anchorCtr="0" compatLnSpc="1">
            <a:prstTxWarp prst="textNoShape">
              <a:avLst/>
            </a:prstTxWarp>
          </a:bodyPr>
          <a:lstStyle/>
          <a:p>
            <a:pPr>
              <a:spcBef>
                <a:spcPts val="0"/>
              </a:spcBef>
              <a:buClr>
                <a:schemeClr val="tx1"/>
              </a:buClr>
            </a:pPr>
            <a:r>
              <a:rPr lang="en-US" sz="900" dirty="0">
                <a:latin typeface="+mj-lt"/>
              </a:rPr>
              <a:t>Workflow for processing interventions</a:t>
            </a:r>
          </a:p>
          <a:p>
            <a:pPr marL="171450" indent="-171450">
              <a:spcBef>
                <a:spcPts val="0"/>
              </a:spcBef>
              <a:buClr>
                <a:schemeClr val="tx1"/>
              </a:buClr>
              <a:buFont typeface="Arial" panose="020B0604020202020204" pitchFamily="34" charset="0"/>
              <a:buChar char="•"/>
            </a:pPr>
            <a:r>
              <a:rPr lang="en-US" sz="900" dirty="0">
                <a:latin typeface="+mj-lt"/>
              </a:rPr>
              <a:t>Customization of the life cycle of an intervention order according to business needs</a:t>
            </a:r>
          </a:p>
          <a:p>
            <a:pPr marL="171450" indent="-171450">
              <a:spcBef>
                <a:spcPts val="0"/>
              </a:spcBef>
              <a:buClr>
                <a:schemeClr val="tx1"/>
              </a:buClr>
              <a:buFont typeface="Arial" panose="020B0604020202020204" pitchFamily="34" charset="0"/>
              <a:buChar char="•"/>
            </a:pPr>
            <a:r>
              <a:rPr lang="en-US" sz="900" dirty="0">
                <a:latin typeface="+mj-lt"/>
              </a:rPr>
              <a:t>Update of intervention status (in progress/finalized/</a:t>
            </a:r>
            <a:r>
              <a:rPr lang="en-US" sz="900" dirty="0" err="1">
                <a:latin typeface="+mj-lt"/>
              </a:rPr>
              <a:t>inax</a:t>
            </a:r>
            <a:r>
              <a:rPr lang="en-US" sz="900" dirty="0">
                <a:latin typeface="+mj-lt"/>
              </a:rPr>
              <a:t>)</a:t>
            </a:r>
          </a:p>
        </p:txBody>
      </p:sp>
      <p:sp>
        <p:nvSpPr>
          <p:cNvPr id="36" name="Rectangle : coins arrondis 35">
            <a:extLst>
              <a:ext uri="{FF2B5EF4-FFF2-40B4-BE49-F238E27FC236}">
                <a16:creationId xmlns:a16="http://schemas.microsoft.com/office/drawing/2014/main" id="{8C0CED51-10B2-4A3A-B007-473BC1F301CE}"/>
              </a:ext>
            </a:extLst>
          </p:cNvPr>
          <p:cNvSpPr/>
          <p:nvPr/>
        </p:nvSpPr>
        <p:spPr bwMode="auto">
          <a:xfrm>
            <a:off x="8059748" y="4556134"/>
            <a:ext cx="1515323" cy="1696456"/>
          </a:xfrm>
          <a:prstGeom prst="roundRect">
            <a:avLst>
              <a:gd name="adj" fmla="val 0"/>
            </a:avLst>
          </a:prstGeom>
          <a:solidFill>
            <a:schemeClr val="bg1">
              <a:lumMod val="95000"/>
            </a:schemeClr>
          </a:solidFill>
          <a:ln w="9525" cap="flat" cmpd="sng" algn="ctr">
            <a:solidFill>
              <a:schemeClr val="bg1">
                <a:lumMod val="95000"/>
              </a:schemeClr>
            </a:solidFill>
            <a:prstDash val="solid"/>
            <a:round/>
            <a:headEnd type="none" w="med" len="med"/>
            <a:tailEnd type="none" w="med" len="med"/>
          </a:ln>
          <a:effectLst/>
        </p:spPr>
        <p:txBody>
          <a:bodyPr vert="horz" wrap="square" lIns="90000" tIns="45720" rIns="91440" bIns="45720" numCol="1" rtlCol="0" anchor="ctr" anchorCtr="0" compatLnSpc="1">
            <a:prstTxWarp prst="textNoShape">
              <a:avLst/>
            </a:prstTxWarp>
            <a:noAutofit/>
          </a:bodyPr>
          <a:lstStyle/>
          <a:p>
            <a:pPr>
              <a:spcBef>
                <a:spcPts val="0"/>
              </a:spcBef>
              <a:buClr>
                <a:schemeClr val="tx1"/>
              </a:buClr>
            </a:pPr>
            <a:r>
              <a:rPr lang="en-US" sz="900" dirty="0">
                <a:latin typeface="+mj-lt"/>
              </a:rPr>
              <a:t>Information feedback at the initiative of field agents</a:t>
            </a:r>
          </a:p>
          <a:p>
            <a:pPr marL="171450" indent="-171450">
              <a:spcBef>
                <a:spcPts val="0"/>
              </a:spcBef>
              <a:buClr>
                <a:schemeClr val="tx1"/>
              </a:buClr>
              <a:buFont typeface="Arial" panose="020B0604020202020204" pitchFamily="34" charset="0"/>
              <a:buChar char="•"/>
            </a:pPr>
            <a:r>
              <a:rPr lang="en-US" sz="900" dirty="0">
                <a:latin typeface="+mj-lt"/>
              </a:rPr>
              <a:t>Writing of a report for an unplanned intervention</a:t>
            </a:r>
          </a:p>
          <a:p>
            <a:pPr marL="171450" indent="-171450">
              <a:spcBef>
                <a:spcPts val="0"/>
              </a:spcBef>
              <a:buClr>
                <a:schemeClr val="tx1"/>
              </a:buClr>
              <a:buFont typeface="Arial" panose="020B0604020202020204" pitchFamily="34" charset="0"/>
              <a:buChar char="•"/>
            </a:pPr>
            <a:r>
              <a:rPr lang="en-US" sz="900" dirty="0">
                <a:latin typeface="+mj-lt"/>
              </a:rPr>
              <a:t>Transmission of a complementary intervention request</a:t>
            </a:r>
          </a:p>
        </p:txBody>
      </p:sp>
      <p:sp>
        <p:nvSpPr>
          <p:cNvPr id="37" name="Rectangle : coins arrondis 36">
            <a:extLst>
              <a:ext uri="{FF2B5EF4-FFF2-40B4-BE49-F238E27FC236}">
                <a16:creationId xmlns:a16="http://schemas.microsoft.com/office/drawing/2014/main" id="{4F1A8BFB-A53A-40F2-A2DE-3899C0C22746}"/>
              </a:ext>
            </a:extLst>
          </p:cNvPr>
          <p:cNvSpPr/>
          <p:nvPr/>
        </p:nvSpPr>
        <p:spPr bwMode="auto">
          <a:xfrm>
            <a:off x="6310953" y="4580520"/>
            <a:ext cx="1515323" cy="1672070"/>
          </a:xfrm>
          <a:prstGeom prst="roundRect">
            <a:avLst>
              <a:gd name="adj" fmla="val 0"/>
            </a:avLst>
          </a:prstGeom>
          <a:solidFill>
            <a:schemeClr val="bg1">
              <a:lumMod val="95000"/>
            </a:schemeClr>
          </a:solidFill>
          <a:ln w="9525" cap="flat" cmpd="sng" algn="ctr">
            <a:solidFill>
              <a:schemeClr val="bg1">
                <a:lumMod val="95000"/>
              </a:schemeClr>
            </a:solidFill>
            <a:prstDash val="solid"/>
            <a:round/>
            <a:headEnd type="none" w="med" len="med"/>
            <a:tailEnd type="none" w="med" len="med"/>
          </a:ln>
          <a:effectLst/>
        </p:spPr>
        <p:txBody>
          <a:bodyPr vert="horz" wrap="square" lIns="90000" tIns="45720" rIns="91440" bIns="45720" numCol="1" rtlCol="0" anchor="ctr" anchorCtr="0" compatLnSpc="1">
            <a:prstTxWarp prst="textNoShape">
              <a:avLst/>
            </a:prstTxWarp>
          </a:bodyPr>
          <a:lstStyle/>
          <a:p>
            <a:pPr>
              <a:spcBef>
                <a:spcPts val="0"/>
              </a:spcBef>
              <a:buClr>
                <a:schemeClr val="tx1"/>
              </a:buClr>
            </a:pPr>
            <a:r>
              <a:rPr lang="en-US" sz="900" dirty="0">
                <a:latin typeface="+mj-lt"/>
              </a:rPr>
              <a:t>Reports and capture of intervention times</a:t>
            </a:r>
          </a:p>
          <a:p>
            <a:pPr marL="171450" indent="-171450">
              <a:spcBef>
                <a:spcPts val="0"/>
              </a:spcBef>
              <a:buClr>
                <a:schemeClr val="tx1"/>
              </a:buClr>
              <a:buFont typeface="Arial" panose="020B0604020202020204" pitchFamily="34" charset="0"/>
              <a:buChar char="•"/>
            </a:pPr>
            <a:r>
              <a:rPr lang="en-US" sz="900" dirty="0">
                <a:latin typeface="+mj-lt"/>
              </a:rPr>
              <a:t>Automatic capture of travel and intervention times</a:t>
            </a:r>
          </a:p>
          <a:p>
            <a:pPr marL="171450" indent="-171450">
              <a:spcBef>
                <a:spcPts val="0"/>
              </a:spcBef>
              <a:buClr>
                <a:schemeClr val="tx1"/>
              </a:buClr>
              <a:buFont typeface="Arial" panose="020B0604020202020204" pitchFamily="34" charset="0"/>
              <a:buChar char="•"/>
            </a:pPr>
            <a:r>
              <a:rPr lang="en-US" sz="900" dirty="0">
                <a:latin typeface="+mj-lt"/>
              </a:rPr>
              <a:t>Text or voice input of reports</a:t>
            </a:r>
          </a:p>
          <a:p>
            <a:pPr marL="171450" indent="-171450">
              <a:spcBef>
                <a:spcPts val="0"/>
              </a:spcBef>
              <a:buClr>
                <a:schemeClr val="tx1"/>
              </a:buClr>
              <a:buFont typeface="Arial" panose="020B0604020202020204" pitchFamily="34" charset="0"/>
              <a:buChar char="•"/>
            </a:pPr>
            <a:r>
              <a:rPr lang="en-US" sz="900" dirty="0">
                <a:latin typeface="+mj-lt"/>
              </a:rPr>
              <a:t>Addition of photos/videos</a:t>
            </a:r>
          </a:p>
        </p:txBody>
      </p:sp>
      <p:sp>
        <p:nvSpPr>
          <p:cNvPr id="38" name="Rectangle : coins arrondis 37">
            <a:extLst>
              <a:ext uri="{FF2B5EF4-FFF2-40B4-BE49-F238E27FC236}">
                <a16:creationId xmlns:a16="http://schemas.microsoft.com/office/drawing/2014/main" id="{5A142BE1-C2DD-4C6A-9B8A-0E197171F49A}"/>
              </a:ext>
            </a:extLst>
          </p:cNvPr>
          <p:cNvSpPr/>
          <p:nvPr/>
        </p:nvSpPr>
        <p:spPr bwMode="auto">
          <a:xfrm>
            <a:off x="358282" y="1742438"/>
            <a:ext cx="3513411" cy="217200"/>
          </a:xfrm>
          <a:prstGeom prst="roundRect">
            <a:avLst>
              <a:gd name="adj" fmla="val 0"/>
            </a:avLst>
          </a:prstGeom>
          <a:solidFill>
            <a:schemeClr val="accent5"/>
          </a:solidFill>
          <a:ln w="9525" cap="flat" cmpd="sng" algn="ctr">
            <a:solidFill>
              <a:schemeClr val="bg1">
                <a:lumMod val="9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sz="1200" dirty="0">
                <a:solidFill>
                  <a:schemeClr val="bg1"/>
                </a:solidFill>
                <a:latin typeface="+mj-lt"/>
              </a:rPr>
              <a:t>Before intervention</a:t>
            </a:r>
          </a:p>
        </p:txBody>
      </p:sp>
      <p:sp>
        <p:nvSpPr>
          <p:cNvPr id="42" name="Rectangle : coins arrondis 41">
            <a:extLst>
              <a:ext uri="{FF2B5EF4-FFF2-40B4-BE49-F238E27FC236}">
                <a16:creationId xmlns:a16="http://schemas.microsoft.com/office/drawing/2014/main" id="{5A92A72B-854C-4D05-875A-7DD0B1E32AD0}"/>
              </a:ext>
            </a:extLst>
          </p:cNvPr>
          <p:cNvSpPr/>
          <p:nvPr/>
        </p:nvSpPr>
        <p:spPr bwMode="auto">
          <a:xfrm>
            <a:off x="4164925" y="1742438"/>
            <a:ext cx="5410146" cy="190107"/>
          </a:xfrm>
          <a:prstGeom prst="roundRect">
            <a:avLst>
              <a:gd name="adj" fmla="val 0"/>
            </a:avLst>
          </a:prstGeom>
          <a:solidFill>
            <a:schemeClr val="accent5"/>
          </a:solidFill>
          <a:ln w="9525" cap="flat" cmpd="sng" algn="ctr">
            <a:solidFill>
              <a:schemeClr val="bg1">
                <a:lumMod val="9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sz="1200" dirty="0">
                <a:solidFill>
                  <a:schemeClr val="bg1"/>
                </a:solidFill>
                <a:latin typeface="+mj-lt"/>
              </a:rPr>
              <a:t>During and after intervention</a:t>
            </a:r>
          </a:p>
        </p:txBody>
      </p:sp>
    </p:spTree>
    <p:extLst>
      <p:ext uri="{BB962C8B-B14F-4D97-AF65-F5344CB8AC3E}">
        <p14:creationId xmlns:p14="http://schemas.microsoft.com/office/powerpoint/2010/main" val="3115212104"/>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Objet 8" hidden="1">
            <a:extLst>
              <a:ext uri="{FF2B5EF4-FFF2-40B4-BE49-F238E27FC236}">
                <a16:creationId xmlns:a16="http://schemas.microsoft.com/office/drawing/2014/main" id="{E62728D1-C447-402F-9BDC-908745AC75D9}"/>
              </a:ext>
            </a:extLst>
          </p:cNvPr>
          <p:cNvGraphicFramePr>
            <a:graphicFrameLocks noChangeAspect="1"/>
          </p:cNvGraphicFramePr>
          <p:nvPr>
            <p:custDataLst>
              <p:tags r:id="rId1"/>
            </p:custDataLst>
            <p:extLst>
              <p:ext uri="{D42A27DB-BD31-4B8C-83A1-F6EECF244321}">
                <p14:modId xmlns:p14="http://schemas.microsoft.com/office/powerpoint/2010/main" val="110136759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15" imgH="416" progId="TCLayout.ActiveDocument.1">
                  <p:embed/>
                </p:oleObj>
              </mc:Choice>
              <mc:Fallback>
                <p:oleObj name="think-cell Slide" r:id="rId3" imgW="415" imgH="416" progId="TCLayout.ActiveDocument.1">
                  <p:embed/>
                  <p:pic>
                    <p:nvPicPr>
                      <p:cNvPr id="9" name="Objet 8" hidden="1">
                        <a:extLst>
                          <a:ext uri="{FF2B5EF4-FFF2-40B4-BE49-F238E27FC236}">
                            <a16:creationId xmlns:a16="http://schemas.microsoft.com/office/drawing/2014/main" id="{E62728D1-C447-402F-9BDC-908745AC75D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4" name="Picture 4">
            <a:extLst>
              <a:ext uri="{FF2B5EF4-FFF2-40B4-BE49-F238E27FC236}">
                <a16:creationId xmlns:a16="http://schemas.microsoft.com/office/drawing/2014/main" id="{5632EF48-BC7D-4B4E-98F6-021AD634681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8661" t="20616" r="19375" b="7637"/>
          <a:stretch/>
        </p:blipFill>
        <p:spPr bwMode="auto">
          <a:xfrm>
            <a:off x="4271568" y="1534879"/>
            <a:ext cx="5513695" cy="4315396"/>
          </a:xfrm>
          <a:prstGeom prst="rect">
            <a:avLst/>
          </a:prstGeom>
          <a:noFill/>
          <a:effectLst>
            <a:outerShdw blurRad="50800" dist="38100" dir="2700000" algn="tl" rotWithShape="0">
              <a:schemeClr val="bg1">
                <a:lumMod val="75000"/>
                <a:alpha val="40000"/>
              </a:schemeClr>
            </a:outerShdw>
          </a:effectLst>
          <a:extLst>
            <a:ext uri="{909E8E84-426E-40DD-AFC4-6F175D3DCCD1}">
              <a14:hiddenFill xmlns:a14="http://schemas.microsoft.com/office/drawing/2010/main">
                <a:solidFill>
                  <a:srgbClr val="FFFFFF"/>
                </a:solidFill>
              </a14:hiddenFill>
            </a:ext>
          </a:extLst>
        </p:spPr>
      </p:pic>
      <p:pic>
        <p:nvPicPr>
          <p:cNvPr id="5" name="Image 4">
            <a:extLst>
              <a:ext uri="{FF2B5EF4-FFF2-40B4-BE49-F238E27FC236}">
                <a16:creationId xmlns:a16="http://schemas.microsoft.com/office/drawing/2014/main" id="{D076AD52-6905-4D67-8BA7-8F14F5DF2550}"/>
              </a:ext>
            </a:extLst>
          </p:cNvPr>
          <p:cNvPicPr>
            <a:picLocks noChangeAspect="1"/>
          </p:cNvPicPr>
          <p:nvPr/>
        </p:nvPicPr>
        <p:blipFill rotWithShape="1">
          <a:blip r:embed="rId6"/>
          <a:srcRect l="17711" r="18196"/>
          <a:stretch/>
        </p:blipFill>
        <p:spPr>
          <a:xfrm>
            <a:off x="184348" y="1497018"/>
            <a:ext cx="3967701" cy="4391118"/>
          </a:xfrm>
          <a:prstGeom prst="rect">
            <a:avLst/>
          </a:prstGeom>
          <a:effectLst>
            <a:outerShdw blurRad="50800" dist="38100" dir="2700000" algn="tl" rotWithShape="0">
              <a:schemeClr val="bg1">
                <a:lumMod val="75000"/>
                <a:alpha val="40000"/>
              </a:schemeClr>
            </a:outerShdw>
          </a:effectLst>
        </p:spPr>
      </p:pic>
      <p:sp>
        <p:nvSpPr>
          <p:cNvPr id="6" name="Titre 5">
            <a:extLst>
              <a:ext uri="{FF2B5EF4-FFF2-40B4-BE49-F238E27FC236}">
                <a16:creationId xmlns:a16="http://schemas.microsoft.com/office/drawing/2014/main" id="{94FCAA59-3122-4D3E-BB92-89E8DDA4E673}"/>
              </a:ext>
            </a:extLst>
          </p:cNvPr>
          <p:cNvSpPr>
            <a:spLocks noGrp="1"/>
          </p:cNvSpPr>
          <p:nvPr>
            <p:ph type="ctrTitle"/>
          </p:nvPr>
        </p:nvSpPr>
        <p:spPr/>
        <p:txBody>
          <a:bodyPr vert="horz"/>
          <a:lstStyle/>
          <a:p>
            <a:r>
              <a:rPr lang="en-US" sz="1300" b="0" i="1" kern="0" dirty="0">
                <a:solidFill>
                  <a:schemeClr val="tx2"/>
                </a:solidFill>
              </a:rPr>
              <a:t>Illustration</a:t>
            </a:r>
            <a:r>
              <a:rPr lang="en-US" sz="1300" b="0" kern="0" dirty="0"/>
              <a:t>: Renovation Man has developed a quotation tool allowing to describe their renovation projects and size it</a:t>
            </a:r>
            <a:endParaRPr lang="en-US" sz="1300" b="0" dirty="0"/>
          </a:p>
        </p:txBody>
      </p:sp>
      <p:pic>
        <p:nvPicPr>
          <p:cNvPr id="8" name="Graphic 14" descr="Magnifying glass with solid fill">
            <a:extLst>
              <a:ext uri="{FF2B5EF4-FFF2-40B4-BE49-F238E27FC236}">
                <a16:creationId xmlns:a16="http://schemas.microsoft.com/office/drawing/2014/main" id="{5EE3F0B1-C493-4B24-BC4B-0F70821C7377}"/>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64498" y="201198"/>
            <a:ext cx="387795" cy="387795"/>
          </a:xfrm>
          <a:prstGeom prst="rect">
            <a:avLst/>
          </a:prstGeom>
        </p:spPr>
      </p:pic>
      <p:cxnSp>
        <p:nvCxnSpPr>
          <p:cNvPr id="18" name="Connecteur droit 17">
            <a:extLst>
              <a:ext uri="{FF2B5EF4-FFF2-40B4-BE49-F238E27FC236}">
                <a16:creationId xmlns:a16="http://schemas.microsoft.com/office/drawing/2014/main" id="{2DDBD080-2766-499B-A23E-75B664EE94C3}"/>
              </a:ext>
            </a:extLst>
          </p:cNvPr>
          <p:cNvCxnSpPr>
            <a:cxnSpLocks/>
          </p:cNvCxnSpPr>
          <p:nvPr/>
        </p:nvCxnSpPr>
        <p:spPr>
          <a:xfrm>
            <a:off x="209006" y="1008075"/>
            <a:ext cx="9441625" cy="0"/>
          </a:xfrm>
          <a:prstGeom prst="line">
            <a:avLst/>
          </a:prstGeom>
          <a:solidFill>
            <a:schemeClr val="accent1"/>
          </a:solidFill>
          <a:ln w="9525" cap="flat" cmpd="sng" algn="ctr">
            <a:solidFill>
              <a:srgbClr val="009DB0"/>
            </a:solidFill>
            <a:prstDash val="solid"/>
            <a:round/>
            <a:headEnd type="none" w="med" len="med"/>
            <a:tailEnd type="none" w="med" len="med"/>
          </a:ln>
          <a:effectLst/>
        </p:spPr>
      </p:cxnSp>
      <p:sp>
        <p:nvSpPr>
          <p:cNvPr id="19" name="ZoneTexte 18">
            <a:extLst>
              <a:ext uri="{FF2B5EF4-FFF2-40B4-BE49-F238E27FC236}">
                <a16:creationId xmlns:a16="http://schemas.microsoft.com/office/drawing/2014/main" id="{4D7AAE71-D4C6-4985-9DEC-118E6DC22C57}"/>
              </a:ext>
            </a:extLst>
          </p:cNvPr>
          <p:cNvSpPr txBox="1"/>
          <p:nvPr/>
        </p:nvSpPr>
        <p:spPr>
          <a:xfrm>
            <a:off x="2005610" y="900353"/>
            <a:ext cx="5848416" cy="215444"/>
          </a:xfrm>
          <a:prstGeom prst="rect">
            <a:avLst/>
          </a:prstGeom>
          <a:solidFill>
            <a:schemeClr val="bg1"/>
          </a:solidFill>
        </p:spPr>
        <p:txBody>
          <a:bodyPr wrap="square" lIns="144000" rIns="144000" bIns="0" anchor="ctr">
            <a:spAutoFit/>
          </a:bodyPr>
          <a:lstStyle>
            <a:defPPr>
              <a:defRPr lang="fr-FR"/>
            </a:defPPr>
            <a:lvl1pPr algn="ctr">
              <a:defRPr sz="1100" b="1">
                <a:solidFill>
                  <a:srgbClr val="009DB0"/>
                </a:solidFill>
                <a:latin typeface="+mj-lt"/>
              </a:defRPr>
            </a:lvl1pPr>
          </a:lstStyle>
          <a:p>
            <a:r>
              <a:rPr lang="en-US" dirty="0"/>
              <a:t>Snapshots of Renovation Man’s online quotation tool for individuals</a:t>
            </a:r>
          </a:p>
        </p:txBody>
      </p:sp>
      <p:sp>
        <p:nvSpPr>
          <p:cNvPr id="22" name="ZoneTexte 1030">
            <a:extLst>
              <a:ext uri="{FF2B5EF4-FFF2-40B4-BE49-F238E27FC236}">
                <a16:creationId xmlns:a16="http://schemas.microsoft.com/office/drawing/2014/main" id="{B9BD5E20-F2DD-4137-92F4-7D7F45ED8514}"/>
              </a:ext>
            </a:extLst>
          </p:cNvPr>
          <p:cNvSpPr txBox="1"/>
          <p:nvPr/>
        </p:nvSpPr>
        <p:spPr>
          <a:xfrm>
            <a:off x="5184396" y="6402970"/>
            <a:ext cx="4534370" cy="200055"/>
          </a:xfrm>
          <a:prstGeom prst="rect">
            <a:avLst/>
          </a:prstGeom>
          <a:noFill/>
        </p:spPr>
        <p:txBody>
          <a:bodyPr wrap="square" rtlCol="0">
            <a:spAutoFit/>
          </a:bodyPr>
          <a:lstStyle/>
          <a:p>
            <a:pPr algn="l"/>
            <a:r>
              <a:rPr lang="en-US" sz="700" i="1" dirty="0">
                <a:solidFill>
                  <a:schemeClr val="bg1"/>
                </a:solidFill>
              </a:rPr>
              <a:t>Sources: eleven research and analysis</a:t>
            </a:r>
          </a:p>
        </p:txBody>
      </p:sp>
    </p:spTree>
    <p:extLst>
      <p:ext uri="{BB962C8B-B14F-4D97-AF65-F5344CB8AC3E}">
        <p14:creationId xmlns:p14="http://schemas.microsoft.com/office/powerpoint/2010/main" val="7369673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5" name="Object 44" hidden="1">
            <a:extLst>
              <a:ext uri="{FF2B5EF4-FFF2-40B4-BE49-F238E27FC236}">
                <a16:creationId xmlns:a16="http://schemas.microsoft.com/office/drawing/2014/main" id="{D1AE76A2-14AC-488B-A886-218279B8D550}"/>
              </a:ext>
            </a:extLst>
          </p:cNvPr>
          <p:cNvGraphicFramePr>
            <a:graphicFrameLocks noChangeAspect="1"/>
          </p:cNvGraphicFramePr>
          <p:nvPr>
            <p:custDataLst>
              <p:tags r:id="rId1"/>
            </p:custDataLst>
            <p:extLst>
              <p:ext uri="{D42A27DB-BD31-4B8C-83A1-F6EECF244321}">
                <p14:modId xmlns:p14="http://schemas.microsoft.com/office/powerpoint/2010/main" val="327475540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501" imgH="502" progId="TCLayout.ActiveDocument.1">
                  <p:embed/>
                </p:oleObj>
              </mc:Choice>
              <mc:Fallback>
                <p:oleObj name="think-cell Slide" r:id="rId4" imgW="501" imgH="502" progId="TCLayout.ActiveDocument.1">
                  <p:embed/>
                  <p:pic>
                    <p:nvPicPr>
                      <p:cNvPr id="45" name="Object 44" hidden="1">
                        <a:extLst>
                          <a:ext uri="{FF2B5EF4-FFF2-40B4-BE49-F238E27FC236}">
                            <a16:creationId xmlns:a16="http://schemas.microsoft.com/office/drawing/2014/main" id="{D1AE76A2-14AC-488B-A886-218279B8D550}"/>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97E194A7-6D37-418C-9122-DDE304798BEF}"/>
              </a:ext>
            </a:extLst>
          </p:cNvPr>
          <p:cNvSpPr>
            <a:spLocks noGrp="1"/>
          </p:cNvSpPr>
          <p:nvPr>
            <p:ph type="ctrTitle"/>
          </p:nvPr>
        </p:nvSpPr>
        <p:spPr>
          <a:xfrm>
            <a:off x="584516" y="116632"/>
            <a:ext cx="8378056" cy="576064"/>
          </a:xfrm>
        </p:spPr>
        <p:txBody>
          <a:bodyPr vert="horz"/>
          <a:lstStyle/>
          <a:p>
            <a:r>
              <a:rPr lang="en-US" sz="1300" b="0" dirty="0"/>
              <a:t>REN providers are facing </a:t>
            </a:r>
            <a:r>
              <a:rPr lang="en-US" sz="1300" b="0" dirty="0">
                <a:solidFill>
                  <a:schemeClr val="accent5">
                    <a:lumMod val="75000"/>
                  </a:schemeClr>
                </a:solidFill>
              </a:rPr>
              <a:t>multiple customer expectations</a:t>
            </a:r>
            <a:r>
              <a:rPr lang="en-US" sz="1300" b="0" dirty="0"/>
              <a:t>, on the part of insurers and insured end-clients, such as providing an </a:t>
            </a:r>
            <a:r>
              <a:rPr lang="en-US" sz="1300" b="0" dirty="0">
                <a:solidFill>
                  <a:schemeClr val="accent5">
                    <a:lumMod val="75000"/>
                  </a:schemeClr>
                </a:solidFill>
              </a:rPr>
              <a:t>end-to-end management of the claim </a:t>
            </a:r>
          </a:p>
        </p:txBody>
      </p:sp>
      <p:sp>
        <p:nvSpPr>
          <p:cNvPr id="3" name="Rectangle 2">
            <a:extLst>
              <a:ext uri="{FF2B5EF4-FFF2-40B4-BE49-F238E27FC236}">
                <a16:creationId xmlns:a16="http://schemas.microsoft.com/office/drawing/2014/main" id="{8CF4F83C-DF06-481B-B47A-FD3FB9938753}"/>
              </a:ext>
            </a:extLst>
          </p:cNvPr>
          <p:cNvSpPr/>
          <p:nvPr/>
        </p:nvSpPr>
        <p:spPr>
          <a:xfrm>
            <a:off x="319951" y="1249040"/>
            <a:ext cx="1080223" cy="155058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sz="1000" b="1" dirty="0"/>
              <a:t>Upstream</a:t>
            </a:r>
            <a:r>
              <a:rPr lang="en-US" sz="1000" dirty="0"/>
              <a:t>, facing the insurance company</a:t>
            </a:r>
          </a:p>
        </p:txBody>
      </p:sp>
      <p:sp>
        <p:nvSpPr>
          <p:cNvPr id="4" name="Rectangle 3">
            <a:extLst>
              <a:ext uri="{FF2B5EF4-FFF2-40B4-BE49-F238E27FC236}">
                <a16:creationId xmlns:a16="http://schemas.microsoft.com/office/drawing/2014/main" id="{9A211B58-FC94-42D9-B8A5-6D5DF998B3F7}"/>
              </a:ext>
            </a:extLst>
          </p:cNvPr>
          <p:cNvSpPr/>
          <p:nvPr/>
        </p:nvSpPr>
        <p:spPr>
          <a:xfrm>
            <a:off x="319951" y="4739090"/>
            <a:ext cx="1080223" cy="155058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sz="1000" b="1" dirty="0"/>
              <a:t>Down-stream</a:t>
            </a:r>
            <a:r>
              <a:rPr lang="en-US" sz="1000" dirty="0"/>
              <a:t>, end-customer facing</a:t>
            </a:r>
          </a:p>
        </p:txBody>
      </p:sp>
      <p:sp>
        <p:nvSpPr>
          <p:cNvPr id="5" name="Rectangle 4">
            <a:extLst>
              <a:ext uri="{FF2B5EF4-FFF2-40B4-BE49-F238E27FC236}">
                <a16:creationId xmlns:a16="http://schemas.microsoft.com/office/drawing/2014/main" id="{C25708FA-3E9E-4816-9525-DFB86044AD07}"/>
              </a:ext>
            </a:extLst>
          </p:cNvPr>
          <p:cNvSpPr/>
          <p:nvPr/>
        </p:nvSpPr>
        <p:spPr>
          <a:xfrm>
            <a:off x="319951" y="2994065"/>
            <a:ext cx="1080223" cy="155058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sz="1000" b="1" dirty="0"/>
              <a:t>Internal</a:t>
            </a:r>
            <a:r>
              <a:rPr lang="en-US" sz="1000" dirty="0"/>
              <a:t> (For the contractor</a:t>
            </a:r>
          </a:p>
          <a:p>
            <a:pPr algn="ctr"/>
            <a:r>
              <a:rPr lang="en-US" sz="1000" dirty="0"/>
              <a:t>/worker)</a:t>
            </a:r>
          </a:p>
        </p:txBody>
      </p:sp>
      <p:sp>
        <p:nvSpPr>
          <p:cNvPr id="7" name="Arrow: Chevron 8">
            <a:extLst>
              <a:ext uri="{FF2B5EF4-FFF2-40B4-BE49-F238E27FC236}">
                <a16:creationId xmlns:a16="http://schemas.microsoft.com/office/drawing/2014/main" id="{5FF043EB-3601-4C22-9167-48A1A3AE1F94}"/>
              </a:ext>
            </a:extLst>
          </p:cNvPr>
          <p:cNvSpPr/>
          <p:nvPr/>
        </p:nvSpPr>
        <p:spPr>
          <a:xfrm rot="5400000">
            <a:off x="3273442" y="1027583"/>
            <a:ext cx="363690" cy="1658838"/>
          </a:xfrm>
          <a:prstGeom prst="chevron">
            <a:avLst>
              <a:gd name="adj" fmla="val 28301"/>
            </a:avLst>
          </a:prstGeom>
          <a:solidFill>
            <a:srgbClr val="FDEADA"/>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900" dirty="0">
                <a:solidFill>
                  <a:schemeClr val="tx1"/>
                </a:solidFill>
              </a:rPr>
              <a:t>Contact with the insured</a:t>
            </a:r>
          </a:p>
        </p:txBody>
      </p:sp>
      <p:sp>
        <p:nvSpPr>
          <p:cNvPr id="8" name="Arrow: Chevron 9">
            <a:extLst>
              <a:ext uri="{FF2B5EF4-FFF2-40B4-BE49-F238E27FC236}">
                <a16:creationId xmlns:a16="http://schemas.microsoft.com/office/drawing/2014/main" id="{FFBB7020-4421-4CFB-9AD5-1893BFC8D2F0}"/>
              </a:ext>
            </a:extLst>
          </p:cNvPr>
          <p:cNvSpPr/>
          <p:nvPr/>
        </p:nvSpPr>
        <p:spPr>
          <a:xfrm rot="5400000">
            <a:off x="3273443" y="1453692"/>
            <a:ext cx="363689" cy="1658838"/>
          </a:xfrm>
          <a:prstGeom prst="chevron">
            <a:avLst>
              <a:gd name="adj" fmla="val 26096"/>
            </a:avLst>
          </a:prstGeom>
          <a:solidFill>
            <a:srgbClr val="FDEADA"/>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900" dirty="0">
                <a:solidFill>
                  <a:schemeClr val="tx1"/>
                </a:solidFill>
              </a:rPr>
              <a:t>Pre-repair visit</a:t>
            </a:r>
          </a:p>
        </p:txBody>
      </p:sp>
      <p:sp>
        <p:nvSpPr>
          <p:cNvPr id="9" name="Arrow: Chevron 12">
            <a:extLst>
              <a:ext uri="{FF2B5EF4-FFF2-40B4-BE49-F238E27FC236}">
                <a16:creationId xmlns:a16="http://schemas.microsoft.com/office/drawing/2014/main" id="{F751E742-ACE5-4311-BEC7-8D8A10732879}"/>
              </a:ext>
            </a:extLst>
          </p:cNvPr>
          <p:cNvSpPr/>
          <p:nvPr/>
        </p:nvSpPr>
        <p:spPr>
          <a:xfrm rot="5400000">
            <a:off x="3273443" y="1879804"/>
            <a:ext cx="363689" cy="1658838"/>
          </a:xfrm>
          <a:prstGeom prst="chevron">
            <a:avLst>
              <a:gd name="adj" fmla="val 26096"/>
            </a:avLst>
          </a:prstGeom>
          <a:solidFill>
            <a:srgbClr val="FDEADA"/>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900" dirty="0">
                <a:solidFill>
                  <a:schemeClr val="tx1"/>
                </a:solidFill>
              </a:rPr>
              <a:t>Drafting of the quotation</a:t>
            </a:r>
          </a:p>
        </p:txBody>
      </p:sp>
      <p:sp>
        <p:nvSpPr>
          <p:cNvPr id="10" name="Arrow: Chevron 13">
            <a:extLst>
              <a:ext uri="{FF2B5EF4-FFF2-40B4-BE49-F238E27FC236}">
                <a16:creationId xmlns:a16="http://schemas.microsoft.com/office/drawing/2014/main" id="{4DF43315-8157-40B9-831B-B3F41D276556}"/>
              </a:ext>
            </a:extLst>
          </p:cNvPr>
          <p:cNvSpPr/>
          <p:nvPr/>
        </p:nvSpPr>
        <p:spPr>
          <a:xfrm rot="5400000">
            <a:off x="3273443" y="2305916"/>
            <a:ext cx="363688" cy="1658838"/>
          </a:xfrm>
          <a:prstGeom prst="chevron">
            <a:avLst>
              <a:gd name="adj" fmla="val 28301"/>
            </a:avLst>
          </a:prstGeom>
          <a:solidFill>
            <a:srgbClr val="FDEADA"/>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900" dirty="0">
                <a:solidFill>
                  <a:schemeClr val="tx1"/>
                </a:solidFill>
              </a:rPr>
              <a:t>Design office control</a:t>
            </a:r>
          </a:p>
        </p:txBody>
      </p:sp>
      <p:sp>
        <p:nvSpPr>
          <p:cNvPr id="11" name="Arrow: Chevron 14">
            <a:extLst>
              <a:ext uri="{FF2B5EF4-FFF2-40B4-BE49-F238E27FC236}">
                <a16:creationId xmlns:a16="http://schemas.microsoft.com/office/drawing/2014/main" id="{C6B0A0A6-7DC1-446E-A970-1C78FE7B05E7}"/>
              </a:ext>
            </a:extLst>
          </p:cNvPr>
          <p:cNvSpPr/>
          <p:nvPr/>
        </p:nvSpPr>
        <p:spPr>
          <a:xfrm rot="5400000">
            <a:off x="3273443" y="2732026"/>
            <a:ext cx="363689" cy="1658838"/>
          </a:xfrm>
          <a:prstGeom prst="chevron">
            <a:avLst>
              <a:gd name="adj" fmla="val 26096"/>
            </a:avLst>
          </a:prstGeom>
          <a:solidFill>
            <a:srgbClr val="FDEADA"/>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900" dirty="0">
                <a:solidFill>
                  <a:schemeClr val="tx1"/>
                </a:solidFill>
              </a:rPr>
              <a:t>Sending of the quotation</a:t>
            </a:r>
          </a:p>
        </p:txBody>
      </p:sp>
      <p:sp>
        <p:nvSpPr>
          <p:cNvPr id="12" name="Arrow: Chevron 15">
            <a:extLst>
              <a:ext uri="{FF2B5EF4-FFF2-40B4-BE49-F238E27FC236}">
                <a16:creationId xmlns:a16="http://schemas.microsoft.com/office/drawing/2014/main" id="{67693F63-D872-4044-ADB2-C400E44ED05F}"/>
              </a:ext>
            </a:extLst>
          </p:cNvPr>
          <p:cNvSpPr/>
          <p:nvPr/>
        </p:nvSpPr>
        <p:spPr>
          <a:xfrm rot="5400000">
            <a:off x="3273443" y="3584248"/>
            <a:ext cx="363691" cy="1658840"/>
          </a:xfrm>
          <a:prstGeom prst="chevron">
            <a:avLst>
              <a:gd name="adj" fmla="val 26096"/>
            </a:avLst>
          </a:prstGeom>
          <a:solidFill>
            <a:srgbClr val="FDEADA"/>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900" dirty="0">
                <a:solidFill>
                  <a:schemeClr val="tx1"/>
                </a:solidFill>
              </a:rPr>
              <a:t>Reparation</a:t>
            </a:r>
          </a:p>
        </p:txBody>
      </p:sp>
      <p:sp>
        <p:nvSpPr>
          <p:cNvPr id="13" name="Arrow: Chevron 16">
            <a:extLst>
              <a:ext uri="{FF2B5EF4-FFF2-40B4-BE49-F238E27FC236}">
                <a16:creationId xmlns:a16="http://schemas.microsoft.com/office/drawing/2014/main" id="{FFD2313E-5B14-4DD1-BDBA-9C5889D66C73}"/>
              </a:ext>
            </a:extLst>
          </p:cNvPr>
          <p:cNvSpPr/>
          <p:nvPr/>
        </p:nvSpPr>
        <p:spPr>
          <a:xfrm rot="5400000">
            <a:off x="3273444" y="3158137"/>
            <a:ext cx="363688" cy="1658840"/>
          </a:xfrm>
          <a:prstGeom prst="chevron">
            <a:avLst>
              <a:gd name="adj" fmla="val 28301"/>
            </a:avLst>
          </a:prstGeom>
          <a:solidFill>
            <a:srgbClr val="FDEADA"/>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900" dirty="0">
                <a:solidFill>
                  <a:schemeClr val="tx1"/>
                </a:solidFill>
              </a:rPr>
              <a:t>Agreement and planning</a:t>
            </a:r>
          </a:p>
        </p:txBody>
      </p:sp>
      <p:sp>
        <p:nvSpPr>
          <p:cNvPr id="14" name="Arrow: Chevron 17">
            <a:extLst>
              <a:ext uri="{FF2B5EF4-FFF2-40B4-BE49-F238E27FC236}">
                <a16:creationId xmlns:a16="http://schemas.microsoft.com/office/drawing/2014/main" id="{329454EA-414E-4AC5-80E0-57789AEC3CB6}"/>
              </a:ext>
            </a:extLst>
          </p:cNvPr>
          <p:cNvSpPr/>
          <p:nvPr/>
        </p:nvSpPr>
        <p:spPr>
          <a:xfrm rot="5400000">
            <a:off x="3273443" y="4010360"/>
            <a:ext cx="363691" cy="1658840"/>
          </a:xfrm>
          <a:prstGeom prst="chevron">
            <a:avLst>
              <a:gd name="adj" fmla="val 26096"/>
            </a:avLst>
          </a:prstGeom>
          <a:solidFill>
            <a:srgbClr val="FDEADA"/>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900" dirty="0">
                <a:solidFill>
                  <a:schemeClr val="tx1"/>
                </a:solidFill>
              </a:rPr>
              <a:t>Signature and doc. receipt</a:t>
            </a:r>
          </a:p>
        </p:txBody>
      </p:sp>
      <p:sp>
        <p:nvSpPr>
          <p:cNvPr id="15" name="Arrow: Chevron 18">
            <a:extLst>
              <a:ext uri="{FF2B5EF4-FFF2-40B4-BE49-F238E27FC236}">
                <a16:creationId xmlns:a16="http://schemas.microsoft.com/office/drawing/2014/main" id="{74475D91-FAA9-4481-BB90-C143AB2CF6AD}"/>
              </a:ext>
            </a:extLst>
          </p:cNvPr>
          <p:cNvSpPr/>
          <p:nvPr/>
        </p:nvSpPr>
        <p:spPr>
          <a:xfrm rot="5400000">
            <a:off x="3273442" y="4436473"/>
            <a:ext cx="363691" cy="1658838"/>
          </a:xfrm>
          <a:prstGeom prst="chevron">
            <a:avLst>
              <a:gd name="adj" fmla="val 26096"/>
            </a:avLst>
          </a:prstGeom>
          <a:solidFill>
            <a:srgbClr val="FDEADA"/>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tIns="0" bIns="0" rtlCol="0" anchor="ctr"/>
          <a:lstStyle/>
          <a:p>
            <a:pPr algn="ctr"/>
            <a:r>
              <a:rPr lang="en-US" sz="900" dirty="0">
                <a:solidFill>
                  <a:schemeClr val="tx1"/>
                </a:solidFill>
              </a:rPr>
              <a:t>Quality control, client satisfaction</a:t>
            </a:r>
          </a:p>
        </p:txBody>
      </p:sp>
      <p:sp>
        <p:nvSpPr>
          <p:cNvPr id="16" name="Rectangle 15">
            <a:extLst>
              <a:ext uri="{FF2B5EF4-FFF2-40B4-BE49-F238E27FC236}">
                <a16:creationId xmlns:a16="http://schemas.microsoft.com/office/drawing/2014/main" id="{C3B5A392-C953-443D-83BE-3BA88F87E568}"/>
              </a:ext>
            </a:extLst>
          </p:cNvPr>
          <p:cNvSpPr/>
          <p:nvPr/>
        </p:nvSpPr>
        <p:spPr>
          <a:xfrm>
            <a:off x="2625868" y="815150"/>
            <a:ext cx="1667581" cy="35242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Global Process (post-claim reparation)</a:t>
            </a:r>
          </a:p>
        </p:txBody>
      </p:sp>
      <p:sp>
        <p:nvSpPr>
          <p:cNvPr id="17" name="Rectangle 16">
            <a:extLst>
              <a:ext uri="{FF2B5EF4-FFF2-40B4-BE49-F238E27FC236}">
                <a16:creationId xmlns:a16="http://schemas.microsoft.com/office/drawing/2014/main" id="{08602E73-CEE9-4D0A-8C3F-5D734DA21856}"/>
              </a:ext>
            </a:extLst>
          </p:cNvPr>
          <p:cNvSpPr/>
          <p:nvPr/>
        </p:nvSpPr>
        <p:spPr>
          <a:xfrm>
            <a:off x="319952" y="815149"/>
            <a:ext cx="1080222" cy="35242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sz="1000" dirty="0"/>
              <a:t>Phase</a:t>
            </a:r>
          </a:p>
        </p:txBody>
      </p:sp>
      <p:pic>
        <p:nvPicPr>
          <p:cNvPr id="19" name="Graphique 8">
            <a:extLst>
              <a:ext uri="{FF2B5EF4-FFF2-40B4-BE49-F238E27FC236}">
                <a16:creationId xmlns:a16="http://schemas.microsoft.com/office/drawing/2014/main" id="{6977233C-DB92-442C-BBB8-99408DD907E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73831" y="1362016"/>
            <a:ext cx="304800" cy="381000"/>
          </a:xfrm>
          <a:prstGeom prst="rect">
            <a:avLst/>
          </a:prstGeom>
        </p:spPr>
      </p:pic>
      <p:pic>
        <p:nvPicPr>
          <p:cNvPr id="20" name="Graphique 10">
            <a:extLst>
              <a:ext uri="{FF2B5EF4-FFF2-40B4-BE49-F238E27FC236}">
                <a16:creationId xmlns:a16="http://schemas.microsoft.com/office/drawing/2014/main" id="{B7E541F4-3848-42B3-B882-7EB097454D20}"/>
              </a:ext>
            </a:extLst>
          </p:cNvPr>
          <p:cNvPicPr>
            <a:picLocks noChangeAspect="1"/>
          </p:cNvPicPr>
          <p:nvPr/>
        </p:nvPicPr>
        <p:blipFill rotWithShape="1">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b="4508"/>
          <a:stretch/>
        </p:blipFill>
        <p:spPr>
          <a:xfrm>
            <a:off x="688092" y="3240878"/>
            <a:ext cx="290539" cy="277442"/>
          </a:xfrm>
          <a:prstGeom prst="rect">
            <a:avLst/>
          </a:prstGeom>
        </p:spPr>
      </p:pic>
      <p:pic>
        <p:nvPicPr>
          <p:cNvPr id="21" name="Graphique 13">
            <a:extLst>
              <a:ext uri="{FF2B5EF4-FFF2-40B4-BE49-F238E27FC236}">
                <a16:creationId xmlns:a16="http://schemas.microsoft.com/office/drawing/2014/main" id="{B131A9E4-9923-4B3A-9AD5-737A8D516105}"/>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14939" y="4893375"/>
            <a:ext cx="236843" cy="236843"/>
          </a:xfrm>
          <a:prstGeom prst="rect">
            <a:avLst/>
          </a:prstGeom>
        </p:spPr>
      </p:pic>
      <p:sp>
        <p:nvSpPr>
          <p:cNvPr id="23" name="Rectangle 22">
            <a:extLst>
              <a:ext uri="{FF2B5EF4-FFF2-40B4-BE49-F238E27FC236}">
                <a16:creationId xmlns:a16="http://schemas.microsoft.com/office/drawing/2014/main" id="{B17B5902-BDE5-4C91-98D6-624AA4BD047A}"/>
              </a:ext>
            </a:extLst>
          </p:cNvPr>
          <p:cNvSpPr/>
          <p:nvPr/>
        </p:nvSpPr>
        <p:spPr>
          <a:xfrm>
            <a:off x="4389849" y="815149"/>
            <a:ext cx="5163726" cy="35242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Market expectations / key stakes for post loss players</a:t>
            </a:r>
          </a:p>
        </p:txBody>
      </p:sp>
      <p:sp>
        <p:nvSpPr>
          <p:cNvPr id="30" name="ZoneTexte 79">
            <a:extLst>
              <a:ext uri="{FF2B5EF4-FFF2-40B4-BE49-F238E27FC236}">
                <a16:creationId xmlns:a16="http://schemas.microsoft.com/office/drawing/2014/main" id="{8781E301-2829-4212-BC5D-10A3652130A7}"/>
              </a:ext>
            </a:extLst>
          </p:cNvPr>
          <p:cNvSpPr txBox="1"/>
          <p:nvPr/>
        </p:nvSpPr>
        <p:spPr>
          <a:xfrm>
            <a:off x="6350001" y="2884147"/>
            <a:ext cx="3236048" cy="767326"/>
          </a:xfrm>
          <a:prstGeom prst="rect">
            <a:avLst/>
          </a:prstGeom>
          <a:noFill/>
        </p:spPr>
        <p:txBody>
          <a:bodyPr wrap="square" lIns="0" rIns="0">
            <a:noAutofit/>
          </a:bodyPr>
          <a:lstStyle/>
          <a:p>
            <a:pPr marL="95250">
              <a:spcAft>
                <a:spcPts val="300"/>
              </a:spcAft>
              <a:buClr>
                <a:schemeClr val="tx1"/>
              </a:buClr>
              <a:defRPr/>
            </a:pPr>
            <a:r>
              <a:rPr lang="en-US" sz="900" dirty="0">
                <a:latin typeface="+mj-lt"/>
              </a:rPr>
              <a:t>“</a:t>
            </a:r>
            <a:r>
              <a:rPr lang="en-US" sz="900" i="1" dirty="0">
                <a:latin typeface="+mj-lt"/>
              </a:rPr>
              <a:t>For all insurance companies, it is very hard to find skilled workers where you can be confident about the quality of their work.</a:t>
            </a:r>
            <a:r>
              <a:rPr lang="en-US" sz="900" dirty="0">
                <a:latin typeface="+mj-lt"/>
              </a:rPr>
              <a:t>” </a:t>
            </a:r>
          </a:p>
          <a:p>
            <a:pPr marL="95250" algn="r">
              <a:spcAft>
                <a:spcPts val="300"/>
              </a:spcAft>
              <a:buClr>
                <a:schemeClr val="tx1"/>
              </a:buClr>
              <a:defRPr/>
            </a:pPr>
            <a:r>
              <a:rPr lang="en-US" sz="900" dirty="0">
                <a:latin typeface="+mj-lt"/>
              </a:rPr>
              <a:t>– </a:t>
            </a:r>
            <a:r>
              <a:rPr lang="en-US" sz="900" dirty="0">
                <a:solidFill>
                  <a:schemeClr val="tx2"/>
                </a:solidFill>
                <a:latin typeface="+mj-lt"/>
              </a:rPr>
              <a:t>Home Product Manager at Allianz Partners</a:t>
            </a:r>
          </a:p>
        </p:txBody>
      </p:sp>
      <p:sp>
        <p:nvSpPr>
          <p:cNvPr id="31" name="ZoneTexte 79">
            <a:extLst>
              <a:ext uri="{FF2B5EF4-FFF2-40B4-BE49-F238E27FC236}">
                <a16:creationId xmlns:a16="http://schemas.microsoft.com/office/drawing/2014/main" id="{FC5D5549-3024-4706-A1D3-2EC5B6005011}"/>
              </a:ext>
            </a:extLst>
          </p:cNvPr>
          <p:cNvSpPr txBox="1"/>
          <p:nvPr/>
        </p:nvSpPr>
        <p:spPr>
          <a:xfrm>
            <a:off x="6350001" y="2079350"/>
            <a:ext cx="3236048" cy="764294"/>
          </a:xfrm>
          <a:prstGeom prst="rect">
            <a:avLst/>
          </a:prstGeom>
          <a:noFill/>
        </p:spPr>
        <p:txBody>
          <a:bodyPr wrap="square" lIns="0" rIns="0">
            <a:noAutofit/>
          </a:bodyPr>
          <a:lstStyle/>
          <a:p>
            <a:pPr marL="95250">
              <a:spcAft>
                <a:spcPts val="300"/>
              </a:spcAft>
              <a:buClr>
                <a:schemeClr val="tx1"/>
              </a:buClr>
              <a:defRPr/>
            </a:pPr>
            <a:r>
              <a:rPr lang="en-US" sz="900" dirty="0">
                <a:latin typeface="+mj-lt"/>
              </a:rPr>
              <a:t>“</a:t>
            </a:r>
            <a:r>
              <a:rPr lang="en-US" sz="900" i="1" dirty="0">
                <a:latin typeface="+mj-lt"/>
              </a:rPr>
              <a:t>The REN providers do not win money on repair (perhaps on the volume) but win money on workflow management.</a:t>
            </a:r>
            <a:r>
              <a:rPr lang="en-US" sz="900" dirty="0">
                <a:latin typeface="+mj-lt"/>
              </a:rPr>
              <a:t>” </a:t>
            </a:r>
          </a:p>
          <a:p>
            <a:pPr marL="95250" algn="r">
              <a:spcAft>
                <a:spcPts val="300"/>
              </a:spcAft>
              <a:buClr>
                <a:schemeClr val="tx1"/>
              </a:buClr>
              <a:defRPr/>
            </a:pPr>
            <a:r>
              <a:rPr lang="en-US" sz="900" dirty="0">
                <a:latin typeface="+mj-lt"/>
              </a:rPr>
              <a:t>– </a:t>
            </a:r>
            <a:r>
              <a:rPr lang="en-US" sz="900" dirty="0">
                <a:solidFill>
                  <a:schemeClr val="tx2"/>
                </a:solidFill>
                <a:latin typeface="+mj-lt"/>
              </a:rPr>
              <a:t>Home Product Manager at Allianz Partners</a:t>
            </a:r>
          </a:p>
        </p:txBody>
      </p:sp>
      <p:sp>
        <p:nvSpPr>
          <p:cNvPr id="32" name="ZoneTexte 79">
            <a:extLst>
              <a:ext uri="{FF2B5EF4-FFF2-40B4-BE49-F238E27FC236}">
                <a16:creationId xmlns:a16="http://schemas.microsoft.com/office/drawing/2014/main" id="{95C2A0B0-3C59-417F-A7AF-CB055F5691A9}"/>
              </a:ext>
            </a:extLst>
          </p:cNvPr>
          <p:cNvSpPr txBox="1"/>
          <p:nvPr/>
        </p:nvSpPr>
        <p:spPr>
          <a:xfrm>
            <a:off x="6350001" y="1274553"/>
            <a:ext cx="3236048" cy="764294"/>
          </a:xfrm>
          <a:prstGeom prst="rect">
            <a:avLst/>
          </a:prstGeom>
          <a:noFill/>
        </p:spPr>
        <p:txBody>
          <a:bodyPr wrap="square" lIns="0" rIns="0">
            <a:noAutofit/>
          </a:bodyPr>
          <a:lstStyle/>
          <a:p>
            <a:pPr marL="95250">
              <a:spcAft>
                <a:spcPts val="300"/>
              </a:spcAft>
              <a:buClr>
                <a:schemeClr val="tx1"/>
              </a:buClr>
              <a:defRPr/>
            </a:pPr>
            <a:r>
              <a:rPr lang="en-US" sz="900" dirty="0">
                <a:latin typeface="+mj-lt"/>
              </a:rPr>
              <a:t>“</a:t>
            </a:r>
            <a:r>
              <a:rPr lang="en-US" sz="900" i="1" dirty="0">
                <a:latin typeface="+mj-lt"/>
              </a:rPr>
              <a:t>Insurance companies are looking for end-to-end claim management with a REN provider handling all the process.</a:t>
            </a:r>
            <a:r>
              <a:rPr lang="en-US" sz="900" dirty="0">
                <a:latin typeface="+mj-lt"/>
              </a:rPr>
              <a:t>” </a:t>
            </a:r>
          </a:p>
          <a:p>
            <a:pPr marL="95250" algn="r">
              <a:spcAft>
                <a:spcPts val="300"/>
              </a:spcAft>
              <a:buClr>
                <a:schemeClr val="tx1"/>
              </a:buClr>
              <a:defRPr/>
            </a:pPr>
            <a:r>
              <a:rPr lang="en-US" sz="900" dirty="0">
                <a:latin typeface="+mj-lt"/>
              </a:rPr>
              <a:t>– </a:t>
            </a:r>
            <a:r>
              <a:rPr lang="en-US" sz="900" dirty="0">
                <a:solidFill>
                  <a:schemeClr val="tx2"/>
                </a:solidFill>
                <a:latin typeface="+mj-lt"/>
              </a:rPr>
              <a:t>Home Product Manager at Allianz Partners</a:t>
            </a:r>
          </a:p>
        </p:txBody>
      </p:sp>
      <p:sp>
        <p:nvSpPr>
          <p:cNvPr id="33" name="ZoneTexte 79">
            <a:extLst>
              <a:ext uri="{FF2B5EF4-FFF2-40B4-BE49-F238E27FC236}">
                <a16:creationId xmlns:a16="http://schemas.microsoft.com/office/drawing/2014/main" id="{9A17175B-3D0E-49D1-9772-511BEABBDF40}"/>
              </a:ext>
            </a:extLst>
          </p:cNvPr>
          <p:cNvSpPr txBox="1"/>
          <p:nvPr/>
        </p:nvSpPr>
        <p:spPr>
          <a:xfrm>
            <a:off x="6350001" y="4454818"/>
            <a:ext cx="3236048" cy="897487"/>
          </a:xfrm>
          <a:prstGeom prst="rect">
            <a:avLst/>
          </a:prstGeom>
          <a:noFill/>
        </p:spPr>
        <p:txBody>
          <a:bodyPr wrap="square" lIns="0" rIns="0">
            <a:noAutofit/>
          </a:bodyPr>
          <a:lstStyle/>
          <a:p>
            <a:pPr marL="95250">
              <a:spcAft>
                <a:spcPts val="300"/>
              </a:spcAft>
              <a:buClr>
                <a:schemeClr val="tx1"/>
              </a:buClr>
              <a:defRPr/>
            </a:pPr>
            <a:r>
              <a:rPr lang="en-US" sz="900" dirty="0">
                <a:latin typeface="+mj-lt"/>
              </a:rPr>
              <a:t>“</a:t>
            </a:r>
            <a:r>
              <a:rPr lang="en-US" sz="900" i="1" dirty="0">
                <a:latin typeface="+mj-lt"/>
              </a:rPr>
              <a:t>REN provider need to use their long-lasting data base to create management rules to increase both the margin and customer satisfaction.</a:t>
            </a:r>
            <a:r>
              <a:rPr lang="en-US" sz="900" dirty="0">
                <a:latin typeface="+mj-lt"/>
              </a:rPr>
              <a:t>” </a:t>
            </a:r>
          </a:p>
          <a:p>
            <a:pPr marL="95250" algn="r">
              <a:spcAft>
                <a:spcPts val="300"/>
              </a:spcAft>
              <a:buClr>
                <a:schemeClr val="tx1"/>
              </a:buClr>
              <a:defRPr/>
            </a:pPr>
            <a:r>
              <a:rPr lang="en-US" sz="900" dirty="0">
                <a:latin typeface="+mj-lt"/>
              </a:rPr>
              <a:t>– </a:t>
            </a:r>
            <a:r>
              <a:rPr lang="en-US" sz="900" dirty="0">
                <a:solidFill>
                  <a:schemeClr val="tx2"/>
                </a:solidFill>
                <a:latin typeface="+mj-lt"/>
              </a:rPr>
              <a:t>Home Product Manager at Allianz Partners</a:t>
            </a:r>
          </a:p>
        </p:txBody>
      </p:sp>
      <p:sp>
        <p:nvSpPr>
          <p:cNvPr id="34" name="ZoneTexte 79">
            <a:extLst>
              <a:ext uri="{FF2B5EF4-FFF2-40B4-BE49-F238E27FC236}">
                <a16:creationId xmlns:a16="http://schemas.microsoft.com/office/drawing/2014/main" id="{0D26BFCF-8441-4D95-B0FE-AB36CB9BE014}"/>
              </a:ext>
            </a:extLst>
          </p:cNvPr>
          <p:cNvSpPr txBox="1"/>
          <p:nvPr/>
        </p:nvSpPr>
        <p:spPr>
          <a:xfrm>
            <a:off x="6350001" y="5392807"/>
            <a:ext cx="3236048" cy="862042"/>
          </a:xfrm>
          <a:prstGeom prst="rect">
            <a:avLst/>
          </a:prstGeom>
          <a:noFill/>
        </p:spPr>
        <p:txBody>
          <a:bodyPr wrap="square" lIns="0" rIns="0">
            <a:noAutofit/>
          </a:bodyPr>
          <a:lstStyle/>
          <a:p>
            <a:pPr marL="95250">
              <a:spcAft>
                <a:spcPts val="300"/>
              </a:spcAft>
              <a:buClr>
                <a:schemeClr val="tx1"/>
              </a:buClr>
              <a:defRPr/>
            </a:pPr>
            <a:r>
              <a:rPr lang="en-US" sz="900" dirty="0">
                <a:latin typeface="+mj-lt"/>
              </a:rPr>
              <a:t>“</a:t>
            </a:r>
            <a:r>
              <a:rPr lang="en-US" sz="900" i="1" dirty="0">
                <a:latin typeface="+mj-lt"/>
              </a:rPr>
              <a:t>REN providers could provide tools for automated decision-making to offer the most advantageous choice to the insurance company.</a:t>
            </a:r>
            <a:r>
              <a:rPr lang="en-US" sz="900" dirty="0">
                <a:latin typeface="+mj-lt"/>
              </a:rPr>
              <a:t>” </a:t>
            </a:r>
          </a:p>
          <a:p>
            <a:pPr marL="95250" algn="r">
              <a:spcAft>
                <a:spcPts val="300"/>
              </a:spcAft>
              <a:buClr>
                <a:schemeClr val="tx1"/>
              </a:buClr>
              <a:defRPr/>
            </a:pPr>
            <a:r>
              <a:rPr lang="en-US" sz="900" dirty="0">
                <a:latin typeface="+mj-lt"/>
              </a:rPr>
              <a:t>– </a:t>
            </a:r>
            <a:r>
              <a:rPr lang="en-US" sz="900" dirty="0">
                <a:solidFill>
                  <a:schemeClr val="tx2"/>
                </a:solidFill>
                <a:latin typeface="+mj-lt"/>
              </a:rPr>
              <a:t>Home Product Manager at Allianz Partners</a:t>
            </a:r>
          </a:p>
        </p:txBody>
      </p:sp>
      <p:sp>
        <p:nvSpPr>
          <p:cNvPr id="36" name="Rectangle 35">
            <a:extLst>
              <a:ext uri="{FF2B5EF4-FFF2-40B4-BE49-F238E27FC236}">
                <a16:creationId xmlns:a16="http://schemas.microsoft.com/office/drawing/2014/main" id="{BBA214AC-0EE9-424B-BD2E-A4BE8AEC5800}"/>
              </a:ext>
            </a:extLst>
          </p:cNvPr>
          <p:cNvSpPr/>
          <p:nvPr/>
        </p:nvSpPr>
        <p:spPr>
          <a:xfrm>
            <a:off x="4389849" y="1249043"/>
            <a:ext cx="1960151" cy="96668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marL="171450" indent="-171450">
              <a:buFont typeface="Wingdings" panose="05000000000000000000" pitchFamily="2" charset="2"/>
              <a:buChar char="Ø"/>
            </a:pPr>
            <a:r>
              <a:rPr lang="en-US" sz="900" dirty="0">
                <a:solidFill>
                  <a:schemeClr val="tx1"/>
                </a:solidFill>
              </a:rPr>
              <a:t>Insurance companies expect a system that </a:t>
            </a:r>
            <a:r>
              <a:rPr lang="en-US" sz="900" b="1" dirty="0">
                <a:solidFill>
                  <a:schemeClr val="accent5">
                    <a:lumMod val="75000"/>
                  </a:schemeClr>
                </a:solidFill>
              </a:rPr>
              <a:t>simplifies the handling of claim file </a:t>
            </a:r>
            <a:r>
              <a:rPr lang="en-US" sz="900" dirty="0">
                <a:solidFill>
                  <a:schemeClr val="tx1"/>
                </a:solidFill>
              </a:rPr>
              <a:t>and provides them with an </a:t>
            </a:r>
            <a:r>
              <a:rPr lang="en-US" sz="900" b="1" dirty="0">
                <a:solidFill>
                  <a:schemeClr val="accent5">
                    <a:lumMod val="75000"/>
                  </a:schemeClr>
                </a:solidFill>
              </a:rPr>
              <a:t>end-to-end management</a:t>
            </a:r>
          </a:p>
        </p:txBody>
      </p:sp>
      <p:sp>
        <p:nvSpPr>
          <p:cNvPr id="37" name="Rectangle 36">
            <a:extLst>
              <a:ext uri="{FF2B5EF4-FFF2-40B4-BE49-F238E27FC236}">
                <a16:creationId xmlns:a16="http://schemas.microsoft.com/office/drawing/2014/main" id="{357BF76E-F609-4ABB-AF14-CA5912FE2D08}"/>
              </a:ext>
            </a:extLst>
          </p:cNvPr>
          <p:cNvSpPr/>
          <p:nvPr/>
        </p:nvSpPr>
        <p:spPr>
          <a:xfrm>
            <a:off x="4389849" y="5193579"/>
            <a:ext cx="1960151" cy="105454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marL="171450" indent="-171450">
              <a:buFont typeface="Wingdings" panose="05000000000000000000" pitchFamily="2" charset="2"/>
              <a:buChar char="Ø"/>
            </a:pPr>
            <a:r>
              <a:rPr lang="en-US" sz="900" dirty="0">
                <a:solidFill>
                  <a:schemeClr val="tx1"/>
                </a:solidFill>
              </a:rPr>
              <a:t>Market stakeholders are looking for </a:t>
            </a:r>
            <a:r>
              <a:rPr lang="en-US" sz="900" b="1" dirty="0">
                <a:solidFill>
                  <a:schemeClr val="accent5">
                    <a:lumMod val="75000"/>
                  </a:schemeClr>
                </a:solidFill>
              </a:rPr>
              <a:t>decision-support tools </a:t>
            </a:r>
            <a:r>
              <a:rPr lang="en-US" sz="900" dirty="0">
                <a:solidFill>
                  <a:schemeClr val="tx1"/>
                </a:solidFill>
              </a:rPr>
              <a:t>with key aspects:</a:t>
            </a:r>
          </a:p>
          <a:p>
            <a:pPr marL="444500" lvl="1" indent="-165100">
              <a:buFont typeface="Wingdings" panose="05000000000000000000" pitchFamily="2" charset="2"/>
              <a:buChar char="§"/>
            </a:pPr>
            <a:r>
              <a:rPr lang="en-US" sz="900" dirty="0">
                <a:solidFill>
                  <a:schemeClr val="tx1"/>
                </a:solidFill>
              </a:rPr>
              <a:t>Price evaluation</a:t>
            </a:r>
            <a:endParaRPr lang="en-US" sz="900" b="1" dirty="0">
              <a:solidFill>
                <a:schemeClr val="accent5">
                  <a:lumMod val="75000"/>
                </a:schemeClr>
              </a:solidFill>
            </a:endParaRPr>
          </a:p>
          <a:p>
            <a:pPr marL="444500" lvl="1" indent="-165100">
              <a:buClr>
                <a:schemeClr val="tx1"/>
              </a:buClr>
              <a:buFont typeface="Wingdings" panose="05000000000000000000" pitchFamily="2" charset="2"/>
              <a:buChar char="§"/>
            </a:pPr>
            <a:r>
              <a:rPr lang="en-US" sz="900" dirty="0">
                <a:solidFill>
                  <a:schemeClr val="tx1"/>
                </a:solidFill>
              </a:rPr>
              <a:t>Repair follow-up</a:t>
            </a:r>
          </a:p>
        </p:txBody>
      </p:sp>
      <p:sp>
        <p:nvSpPr>
          <p:cNvPr id="38" name="Rectangle 37">
            <a:extLst>
              <a:ext uri="{FF2B5EF4-FFF2-40B4-BE49-F238E27FC236}">
                <a16:creationId xmlns:a16="http://schemas.microsoft.com/office/drawing/2014/main" id="{3D91B623-E5CB-4481-8380-8F078F4ED175}"/>
              </a:ext>
            </a:extLst>
          </p:cNvPr>
          <p:cNvSpPr/>
          <p:nvPr/>
        </p:nvSpPr>
        <p:spPr>
          <a:xfrm>
            <a:off x="4389849" y="2284434"/>
            <a:ext cx="1960151" cy="155744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marL="171450" indent="-171450">
              <a:buFont typeface="Wingdings" panose="05000000000000000000" pitchFamily="2" charset="2"/>
              <a:buChar char="Ø"/>
            </a:pPr>
            <a:r>
              <a:rPr lang="en-US" sz="900" dirty="0">
                <a:solidFill>
                  <a:schemeClr val="tx1"/>
                </a:solidFill>
              </a:rPr>
              <a:t>End customer require a </a:t>
            </a:r>
            <a:r>
              <a:rPr lang="en-US" sz="900" b="1" dirty="0">
                <a:solidFill>
                  <a:schemeClr val="accent5">
                    <a:lumMod val="75000"/>
                  </a:schemeClr>
                </a:solidFill>
              </a:rPr>
              <a:t>better access </a:t>
            </a:r>
            <a:r>
              <a:rPr lang="en-US" sz="900" dirty="0">
                <a:solidFill>
                  <a:schemeClr val="tx1"/>
                </a:solidFill>
              </a:rPr>
              <a:t>with a digital platform to </a:t>
            </a:r>
            <a:r>
              <a:rPr lang="en-US" sz="900" b="1" dirty="0">
                <a:solidFill>
                  <a:schemeClr val="accent5">
                    <a:lumMod val="75000"/>
                  </a:schemeClr>
                </a:solidFill>
              </a:rPr>
              <a:t>follow their claim</a:t>
            </a:r>
            <a:r>
              <a:rPr lang="en-US" sz="900" dirty="0">
                <a:solidFill>
                  <a:schemeClr val="accent5">
                    <a:lumMod val="75000"/>
                  </a:schemeClr>
                </a:solidFill>
              </a:rPr>
              <a:t>, </a:t>
            </a:r>
            <a:r>
              <a:rPr lang="en-US" sz="900" dirty="0">
                <a:solidFill>
                  <a:schemeClr val="tx1"/>
                </a:solidFill>
              </a:rPr>
              <a:t>as demonstrated by a survey conducted by </a:t>
            </a:r>
            <a:r>
              <a:rPr lang="en-US" sz="900" dirty="0" err="1">
                <a:solidFill>
                  <a:schemeClr val="tx1"/>
                </a:solidFill>
              </a:rPr>
              <a:t>Multiasistencia</a:t>
            </a:r>
            <a:r>
              <a:rPr lang="en-US" sz="900" dirty="0">
                <a:solidFill>
                  <a:schemeClr val="tx1"/>
                </a:solidFill>
              </a:rPr>
              <a:t> where 58% of insured people place digitalization as their top priority</a:t>
            </a:r>
          </a:p>
        </p:txBody>
      </p:sp>
      <p:sp>
        <p:nvSpPr>
          <p:cNvPr id="46" name="ZoneTexte 45">
            <a:extLst>
              <a:ext uri="{FF2B5EF4-FFF2-40B4-BE49-F238E27FC236}">
                <a16:creationId xmlns:a16="http://schemas.microsoft.com/office/drawing/2014/main" id="{6AA55E8D-57AF-4945-9E94-DE7A7BE61822}"/>
              </a:ext>
            </a:extLst>
          </p:cNvPr>
          <p:cNvSpPr txBox="1"/>
          <p:nvPr/>
        </p:nvSpPr>
        <p:spPr>
          <a:xfrm>
            <a:off x="5189828" y="6393455"/>
            <a:ext cx="3600000" cy="215444"/>
          </a:xfrm>
          <a:prstGeom prst="rect">
            <a:avLst/>
          </a:prstGeom>
          <a:noFill/>
        </p:spPr>
        <p:txBody>
          <a:bodyPr wrap="square">
            <a:spAutoFit/>
          </a:bodyPr>
          <a:lstStyle/>
          <a:p>
            <a:pPr marL="0" indent="0">
              <a:buNone/>
            </a:pPr>
            <a:r>
              <a:rPr lang="en-US" sz="800" i="1" dirty="0">
                <a:solidFill>
                  <a:schemeClr val="bg1"/>
                </a:solidFill>
              </a:rPr>
              <a:t>Sources: eleven research and analysis, expert calls</a:t>
            </a:r>
          </a:p>
        </p:txBody>
      </p:sp>
      <p:sp>
        <p:nvSpPr>
          <p:cNvPr id="49" name="Arrow: Chevron 26">
            <a:extLst>
              <a:ext uri="{FF2B5EF4-FFF2-40B4-BE49-F238E27FC236}">
                <a16:creationId xmlns:a16="http://schemas.microsoft.com/office/drawing/2014/main" id="{7F1A8DDF-BB9E-4E12-90EF-9A954D4E9527}"/>
              </a:ext>
            </a:extLst>
          </p:cNvPr>
          <p:cNvSpPr/>
          <p:nvPr/>
        </p:nvSpPr>
        <p:spPr>
          <a:xfrm rot="5400000">
            <a:off x="3273442" y="4862590"/>
            <a:ext cx="363691" cy="1658838"/>
          </a:xfrm>
          <a:prstGeom prst="chevron">
            <a:avLst>
              <a:gd name="adj" fmla="val 26096"/>
            </a:avLst>
          </a:prstGeom>
          <a:pattFill prst="ltUpDiag">
            <a:fgClr>
              <a:schemeClr val="accent6">
                <a:lumMod val="60000"/>
                <a:lumOff val="40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vert="vert270" tIns="0" bIns="0" rtlCol="0" anchor="ctr"/>
          <a:lstStyle/>
          <a:p>
            <a:pPr algn="ctr"/>
            <a:r>
              <a:rPr lang="en-US" sz="900" dirty="0">
                <a:solidFill>
                  <a:schemeClr val="tx1"/>
                </a:solidFill>
              </a:rPr>
              <a:t>After reparation</a:t>
            </a:r>
          </a:p>
        </p:txBody>
      </p:sp>
      <p:sp>
        <p:nvSpPr>
          <p:cNvPr id="50" name="Arrow: Chevron 275">
            <a:extLst>
              <a:ext uri="{FF2B5EF4-FFF2-40B4-BE49-F238E27FC236}">
                <a16:creationId xmlns:a16="http://schemas.microsoft.com/office/drawing/2014/main" id="{D983CBF4-656D-415F-A0E6-4EF1ECFA98D8}"/>
              </a:ext>
            </a:extLst>
          </p:cNvPr>
          <p:cNvSpPr/>
          <p:nvPr/>
        </p:nvSpPr>
        <p:spPr>
          <a:xfrm rot="5400000">
            <a:off x="3277813" y="5274042"/>
            <a:ext cx="363690" cy="1667580"/>
          </a:xfrm>
          <a:prstGeom prst="chevron">
            <a:avLst>
              <a:gd name="adj" fmla="val 26096"/>
            </a:avLst>
          </a:prstGeom>
          <a:pattFill prst="ltUpDiag">
            <a:fgClr>
              <a:schemeClr val="accent6">
                <a:lumMod val="60000"/>
                <a:lumOff val="40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vert="vert270" tIns="0" bIns="0" rtlCol="0" anchor="ctr"/>
          <a:lstStyle/>
          <a:p>
            <a:pPr algn="ctr"/>
            <a:r>
              <a:rPr lang="en-US" sz="900" dirty="0">
                <a:solidFill>
                  <a:schemeClr val="tx1"/>
                </a:solidFill>
              </a:rPr>
              <a:t>Non-claim situations</a:t>
            </a:r>
          </a:p>
        </p:txBody>
      </p:sp>
      <p:sp>
        <p:nvSpPr>
          <p:cNvPr id="51" name="Rectangle 50">
            <a:extLst>
              <a:ext uri="{FF2B5EF4-FFF2-40B4-BE49-F238E27FC236}">
                <a16:creationId xmlns:a16="http://schemas.microsoft.com/office/drawing/2014/main" id="{C518067F-36AA-4233-91AF-1B75DE764C1D}"/>
              </a:ext>
            </a:extLst>
          </p:cNvPr>
          <p:cNvSpPr/>
          <p:nvPr/>
        </p:nvSpPr>
        <p:spPr>
          <a:xfrm rot="16200000">
            <a:off x="2124948" y="5714243"/>
            <a:ext cx="830866" cy="2406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1" dirty="0">
                <a:solidFill>
                  <a:schemeClr val="tx1"/>
                </a:solidFill>
              </a:rPr>
              <a:t>Non-core</a:t>
            </a:r>
          </a:p>
        </p:txBody>
      </p:sp>
      <p:sp>
        <p:nvSpPr>
          <p:cNvPr id="52" name="Rectangle 51">
            <a:extLst>
              <a:ext uri="{FF2B5EF4-FFF2-40B4-BE49-F238E27FC236}">
                <a16:creationId xmlns:a16="http://schemas.microsoft.com/office/drawing/2014/main" id="{CB183989-F33A-443E-A9EC-A3EA75137A1D}"/>
              </a:ext>
            </a:extLst>
          </p:cNvPr>
          <p:cNvSpPr/>
          <p:nvPr/>
        </p:nvSpPr>
        <p:spPr>
          <a:xfrm>
            <a:off x="1505439" y="815149"/>
            <a:ext cx="1024030" cy="35242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sz="1000" dirty="0"/>
              <a:t>Stakeholders involved</a:t>
            </a:r>
          </a:p>
        </p:txBody>
      </p:sp>
      <p:pic>
        <p:nvPicPr>
          <p:cNvPr id="57" name="Graphique 25">
            <a:extLst>
              <a:ext uri="{FF2B5EF4-FFF2-40B4-BE49-F238E27FC236}">
                <a16:creationId xmlns:a16="http://schemas.microsoft.com/office/drawing/2014/main" id="{F74FA63A-A594-459B-8011-33B103A254E6}"/>
              </a:ext>
            </a:extLst>
          </p:cNvPr>
          <p:cNvPicPr>
            <a:picLocks noChangeAspect="1"/>
          </p:cNvPicPr>
          <p:nvPr/>
        </p:nvPicPr>
        <p:blipFill rotWithShape="1">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rcRect l="11289" t="1741" r="2496" b="18218"/>
          <a:stretch/>
        </p:blipFill>
        <p:spPr>
          <a:xfrm>
            <a:off x="319951" y="6501177"/>
            <a:ext cx="252000" cy="292299"/>
          </a:xfrm>
          <a:prstGeom prst="rect">
            <a:avLst/>
          </a:prstGeom>
        </p:spPr>
      </p:pic>
      <p:pic>
        <p:nvPicPr>
          <p:cNvPr id="58" name="Graphic 70" descr="Mining tools with solid fill">
            <a:extLst>
              <a:ext uri="{FF2B5EF4-FFF2-40B4-BE49-F238E27FC236}">
                <a16:creationId xmlns:a16="http://schemas.microsoft.com/office/drawing/2014/main" id="{C18556EB-BEE3-4759-8509-8BAC9C7CF70E}"/>
              </a:ext>
            </a:extLst>
          </p:cNvPr>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442481" y="6541476"/>
            <a:ext cx="252000" cy="252000"/>
          </a:xfrm>
          <a:prstGeom prst="rect">
            <a:avLst/>
          </a:prstGeom>
        </p:spPr>
      </p:pic>
      <p:pic>
        <p:nvPicPr>
          <p:cNvPr id="59" name="Graphique 58">
            <a:extLst>
              <a:ext uri="{FF2B5EF4-FFF2-40B4-BE49-F238E27FC236}">
                <a16:creationId xmlns:a16="http://schemas.microsoft.com/office/drawing/2014/main" id="{E0CC8DC4-6C89-43D7-9391-E1CB27F5385D}"/>
              </a:ext>
            </a:extLst>
          </p:cNvPr>
          <p:cNvPicPr>
            <a:picLocks noChangeAspect="1"/>
          </p:cNvPicPr>
          <p:nvPr/>
        </p:nvPicPr>
        <p:blipFill>
          <a:blip r:embed="rId16" cstate="print">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3195101" y="6509976"/>
            <a:ext cx="243839" cy="304799"/>
          </a:xfrm>
          <a:prstGeom prst="rect">
            <a:avLst/>
          </a:prstGeom>
        </p:spPr>
      </p:pic>
      <p:sp>
        <p:nvSpPr>
          <p:cNvPr id="60" name="ZoneTexte 79">
            <a:extLst>
              <a:ext uri="{FF2B5EF4-FFF2-40B4-BE49-F238E27FC236}">
                <a16:creationId xmlns:a16="http://schemas.microsoft.com/office/drawing/2014/main" id="{14D6537D-0B58-4DB6-B315-DB8469395B6C}"/>
              </a:ext>
            </a:extLst>
          </p:cNvPr>
          <p:cNvSpPr txBox="1"/>
          <p:nvPr/>
        </p:nvSpPr>
        <p:spPr>
          <a:xfrm>
            <a:off x="580426" y="6553381"/>
            <a:ext cx="665720" cy="240095"/>
          </a:xfrm>
          <a:prstGeom prst="rect">
            <a:avLst/>
          </a:prstGeom>
          <a:noFill/>
        </p:spPr>
        <p:txBody>
          <a:bodyPr wrap="square" lIns="36000" rIns="36000">
            <a:noAutofit/>
          </a:bodyPr>
          <a:lstStyle/>
          <a:p>
            <a:pPr marL="95250">
              <a:spcAft>
                <a:spcPts val="300"/>
              </a:spcAft>
              <a:buClr>
                <a:schemeClr val="tx1"/>
              </a:buClr>
              <a:defRPr/>
            </a:pPr>
            <a:r>
              <a:rPr lang="en-US" sz="900" dirty="0">
                <a:latin typeface="+mj-lt"/>
              </a:rPr>
              <a:t>Insurers</a:t>
            </a:r>
            <a:endParaRPr lang="en-US" sz="900" dirty="0">
              <a:solidFill>
                <a:schemeClr val="tx2"/>
              </a:solidFill>
              <a:latin typeface="+mj-lt"/>
            </a:endParaRPr>
          </a:p>
        </p:txBody>
      </p:sp>
      <p:sp>
        <p:nvSpPr>
          <p:cNvPr id="61" name="ZoneTexte 79">
            <a:extLst>
              <a:ext uri="{FF2B5EF4-FFF2-40B4-BE49-F238E27FC236}">
                <a16:creationId xmlns:a16="http://schemas.microsoft.com/office/drawing/2014/main" id="{97E650CB-FAC0-446C-B880-E44B6031DF36}"/>
              </a:ext>
            </a:extLst>
          </p:cNvPr>
          <p:cNvSpPr txBox="1"/>
          <p:nvPr/>
        </p:nvSpPr>
        <p:spPr>
          <a:xfrm>
            <a:off x="1754322" y="6553381"/>
            <a:ext cx="1388927" cy="240095"/>
          </a:xfrm>
          <a:prstGeom prst="rect">
            <a:avLst/>
          </a:prstGeom>
          <a:noFill/>
        </p:spPr>
        <p:txBody>
          <a:bodyPr wrap="square" lIns="36000" rIns="36000">
            <a:noAutofit/>
          </a:bodyPr>
          <a:lstStyle/>
          <a:p>
            <a:pPr marL="95250">
              <a:spcAft>
                <a:spcPts val="300"/>
              </a:spcAft>
              <a:buClr>
                <a:schemeClr val="tx1"/>
              </a:buClr>
              <a:defRPr/>
            </a:pPr>
            <a:r>
              <a:rPr lang="en-US" sz="900" dirty="0">
                <a:latin typeface="+mj-lt"/>
              </a:rPr>
              <a:t>Repair stakeholders</a:t>
            </a:r>
            <a:endParaRPr lang="en-US" sz="900" dirty="0">
              <a:solidFill>
                <a:schemeClr val="tx2"/>
              </a:solidFill>
              <a:latin typeface="+mj-lt"/>
            </a:endParaRPr>
          </a:p>
        </p:txBody>
      </p:sp>
      <p:sp>
        <p:nvSpPr>
          <p:cNvPr id="62" name="ZoneTexte 79">
            <a:extLst>
              <a:ext uri="{FF2B5EF4-FFF2-40B4-BE49-F238E27FC236}">
                <a16:creationId xmlns:a16="http://schemas.microsoft.com/office/drawing/2014/main" id="{D82C7EEA-6857-42BF-9A36-8E700C58E26A}"/>
              </a:ext>
            </a:extLst>
          </p:cNvPr>
          <p:cNvSpPr txBox="1"/>
          <p:nvPr/>
        </p:nvSpPr>
        <p:spPr>
          <a:xfrm>
            <a:off x="3393461" y="6553382"/>
            <a:ext cx="1086940" cy="232320"/>
          </a:xfrm>
          <a:prstGeom prst="rect">
            <a:avLst/>
          </a:prstGeom>
          <a:noFill/>
        </p:spPr>
        <p:txBody>
          <a:bodyPr wrap="square" lIns="36000" rIns="36000">
            <a:noAutofit/>
          </a:bodyPr>
          <a:lstStyle/>
          <a:p>
            <a:pPr marL="95250">
              <a:spcAft>
                <a:spcPts val="300"/>
              </a:spcAft>
              <a:buClr>
                <a:schemeClr val="tx1"/>
              </a:buClr>
              <a:defRPr/>
            </a:pPr>
            <a:r>
              <a:rPr lang="en-US" sz="900" dirty="0">
                <a:latin typeface="+mj-lt"/>
              </a:rPr>
              <a:t>Insured people</a:t>
            </a:r>
            <a:endParaRPr lang="en-US" sz="900" dirty="0">
              <a:solidFill>
                <a:schemeClr val="tx2"/>
              </a:solidFill>
              <a:latin typeface="+mj-lt"/>
            </a:endParaRPr>
          </a:p>
        </p:txBody>
      </p:sp>
      <p:sp>
        <p:nvSpPr>
          <p:cNvPr id="63" name="Rectangle 62">
            <a:extLst>
              <a:ext uri="{FF2B5EF4-FFF2-40B4-BE49-F238E27FC236}">
                <a16:creationId xmlns:a16="http://schemas.microsoft.com/office/drawing/2014/main" id="{B30BB911-AB18-464D-9C82-EC0D38A7511C}"/>
              </a:ext>
            </a:extLst>
          </p:cNvPr>
          <p:cNvSpPr/>
          <p:nvPr/>
        </p:nvSpPr>
        <p:spPr>
          <a:xfrm>
            <a:off x="4389849" y="3910589"/>
            <a:ext cx="1960151" cy="121428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marL="171450" indent="-171450">
              <a:buFont typeface="Wingdings" panose="05000000000000000000" pitchFamily="2" charset="2"/>
              <a:buChar char="Ø"/>
            </a:pPr>
            <a:r>
              <a:rPr lang="en-US" sz="900" dirty="0">
                <a:solidFill>
                  <a:schemeClr val="tx1"/>
                </a:solidFill>
              </a:rPr>
              <a:t>Insurance companies trust REN providers to deliver </a:t>
            </a:r>
            <a:r>
              <a:rPr lang="en-US" sz="900" b="1" dirty="0">
                <a:solidFill>
                  <a:schemeClr val="accent5">
                    <a:lumMod val="75000"/>
                  </a:schemeClr>
                </a:solidFill>
              </a:rPr>
              <a:t>top quality interventions</a:t>
            </a:r>
            <a:r>
              <a:rPr lang="en-US" sz="900" dirty="0">
                <a:solidFill>
                  <a:schemeClr val="accent5">
                    <a:lumMod val="75000"/>
                  </a:schemeClr>
                </a:solidFill>
              </a:rPr>
              <a:t> </a:t>
            </a:r>
            <a:r>
              <a:rPr lang="en-US" sz="900" dirty="0">
                <a:solidFill>
                  <a:schemeClr val="tx1"/>
                </a:solidFill>
              </a:rPr>
              <a:t>(by meeting deadlines, adequate matching)</a:t>
            </a:r>
          </a:p>
        </p:txBody>
      </p:sp>
      <p:sp>
        <p:nvSpPr>
          <p:cNvPr id="85" name="ZoneTexte 99">
            <a:extLst>
              <a:ext uri="{FF2B5EF4-FFF2-40B4-BE49-F238E27FC236}">
                <a16:creationId xmlns:a16="http://schemas.microsoft.com/office/drawing/2014/main" id="{76BFCA86-39A2-4CAD-9C8C-1732C90C6871}"/>
              </a:ext>
            </a:extLst>
          </p:cNvPr>
          <p:cNvSpPr txBox="1"/>
          <p:nvPr/>
        </p:nvSpPr>
        <p:spPr>
          <a:xfrm>
            <a:off x="8889682" y="462943"/>
            <a:ext cx="1016318" cy="415498"/>
          </a:xfrm>
          <a:prstGeom prst="rect">
            <a:avLst/>
          </a:prstGeom>
          <a:solidFill>
            <a:schemeClr val="bg1"/>
          </a:solidFill>
        </p:spPr>
        <p:txBody>
          <a:bodyPr wrap="square" lIns="144000" rIns="144000" bIns="0" anchor="ctr">
            <a:spAutoFit/>
          </a:bodyPr>
          <a:lstStyle>
            <a:defPPr>
              <a:defRPr lang="fr-FR"/>
            </a:defPPr>
            <a:lvl1pPr algn="ctr">
              <a:defRPr sz="1100" b="1">
                <a:solidFill>
                  <a:srgbClr val="009DB0"/>
                </a:solidFill>
                <a:latin typeface="+mj-lt"/>
              </a:defRPr>
            </a:lvl1p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800" i="1" u="none" strike="noStrike" cap="none" normalizeH="0" baseline="0" dirty="0">
                <a:ln>
                  <a:noFill/>
                </a:ln>
                <a:effectLst/>
                <a:latin typeface="+mj-lt"/>
              </a:rPr>
              <a:t>1. Digital projects’ assessment</a:t>
            </a:r>
          </a:p>
        </p:txBody>
      </p:sp>
      <p:sp>
        <p:nvSpPr>
          <p:cNvPr id="93" name="ZoneTexte 79">
            <a:extLst>
              <a:ext uri="{FF2B5EF4-FFF2-40B4-BE49-F238E27FC236}">
                <a16:creationId xmlns:a16="http://schemas.microsoft.com/office/drawing/2014/main" id="{1ABC16EC-E4C7-4FDB-91C6-850186F5860B}"/>
              </a:ext>
            </a:extLst>
          </p:cNvPr>
          <p:cNvSpPr txBox="1"/>
          <p:nvPr/>
        </p:nvSpPr>
        <p:spPr>
          <a:xfrm>
            <a:off x="6350001" y="3691976"/>
            <a:ext cx="3236048" cy="722339"/>
          </a:xfrm>
          <a:prstGeom prst="rect">
            <a:avLst/>
          </a:prstGeom>
          <a:noFill/>
        </p:spPr>
        <p:txBody>
          <a:bodyPr wrap="square" lIns="0" rIns="0">
            <a:noAutofit/>
          </a:bodyPr>
          <a:lstStyle/>
          <a:p>
            <a:pPr marL="95250">
              <a:spcAft>
                <a:spcPts val="300"/>
              </a:spcAft>
              <a:buClr>
                <a:schemeClr val="tx1"/>
              </a:buClr>
              <a:defRPr/>
            </a:pPr>
            <a:r>
              <a:rPr lang="en-US" sz="900" dirty="0">
                <a:latin typeface="+mj-lt"/>
              </a:rPr>
              <a:t>“</a:t>
            </a:r>
            <a:r>
              <a:rPr lang="en-US" sz="900" i="1" dirty="0">
                <a:latin typeface="+mj-lt"/>
              </a:rPr>
              <a:t>The REN providers have two ways to differentiate themselves: the service delivered through digital tools or the quality of the repair.</a:t>
            </a:r>
            <a:r>
              <a:rPr lang="en-US" sz="900" dirty="0">
                <a:latin typeface="+mj-lt"/>
              </a:rPr>
              <a:t>” </a:t>
            </a:r>
          </a:p>
          <a:p>
            <a:pPr marL="95250" algn="r">
              <a:spcAft>
                <a:spcPts val="300"/>
              </a:spcAft>
              <a:buClr>
                <a:schemeClr val="tx1"/>
              </a:buClr>
              <a:defRPr/>
            </a:pPr>
            <a:r>
              <a:rPr lang="en-US" sz="900" dirty="0">
                <a:latin typeface="+mj-lt"/>
              </a:rPr>
              <a:t>– </a:t>
            </a:r>
            <a:r>
              <a:rPr lang="en-US" sz="900" dirty="0">
                <a:solidFill>
                  <a:schemeClr val="tx2"/>
                </a:solidFill>
                <a:latin typeface="+mj-lt"/>
              </a:rPr>
              <a:t>CEO at Sedgwick</a:t>
            </a:r>
          </a:p>
        </p:txBody>
      </p:sp>
      <p:pic>
        <p:nvPicPr>
          <p:cNvPr id="116" name="Graphique 25">
            <a:extLst>
              <a:ext uri="{FF2B5EF4-FFF2-40B4-BE49-F238E27FC236}">
                <a16:creationId xmlns:a16="http://schemas.microsoft.com/office/drawing/2014/main" id="{D7080959-0EA4-495D-A7B6-BC0B4043C681}"/>
              </a:ext>
            </a:extLst>
          </p:cNvPr>
          <p:cNvPicPr>
            <a:picLocks noChangeAspect="1"/>
          </p:cNvPicPr>
          <p:nvPr/>
        </p:nvPicPr>
        <p:blipFill rotWithShape="1">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rcRect l="11289" t="1741" r="2496" b="18218"/>
          <a:stretch/>
        </p:blipFill>
        <p:spPr>
          <a:xfrm>
            <a:off x="1560146" y="1284742"/>
            <a:ext cx="252000" cy="292299"/>
          </a:xfrm>
          <a:prstGeom prst="rect">
            <a:avLst/>
          </a:prstGeom>
        </p:spPr>
      </p:pic>
      <p:pic>
        <p:nvPicPr>
          <p:cNvPr id="117" name="Graphique 25">
            <a:extLst>
              <a:ext uri="{FF2B5EF4-FFF2-40B4-BE49-F238E27FC236}">
                <a16:creationId xmlns:a16="http://schemas.microsoft.com/office/drawing/2014/main" id="{A5812BB8-3D44-448E-9FA9-60DB61144C55}"/>
              </a:ext>
            </a:extLst>
          </p:cNvPr>
          <p:cNvPicPr>
            <a:picLocks noChangeAspect="1"/>
          </p:cNvPicPr>
          <p:nvPr/>
        </p:nvPicPr>
        <p:blipFill rotWithShape="1">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rcRect l="11289" t="1741" r="2496" b="18218"/>
          <a:stretch/>
        </p:blipFill>
        <p:spPr>
          <a:xfrm>
            <a:off x="1560146" y="2989187"/>
            <a:ext cx="252000" cy="292299"/>
          </a:xfrm>
          <a:prstGeom prst="rect">
            <a:avLst/>
          </a:prstGeom>
        </p:spPr>
      </p:pic>
      <p:pic>
        <p:nvPicPr>
          <p:cNvPr id="118" name="Graphique 25">
            <a:extLst>
              <a:ext uri="{FF2B5EF4-FFF2-40B4-BE49-F238E27FC236}">
                <a16:creationId xmlns:a16="http://schemas.microsoft.com/office/drawing/2014/main" id="{CFD43BE1-E8DB-4D5B-8E0F-CB9CE899CF6A}"/>
              </a:ext>
            </a:extLst>
          </p:cNvPr>
          <p:cNvPicPr>
            <a:picLocks noChangeAspect="1"/>
          </p:cNvPicPr>
          <p:nvPr/>
        </p:nvPicPr>
        <p:blipFill rotWithShape="1">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rcRect l="11289" t="1741" r="2496" b="18218"/>
          <a:stretch/>
        </p:blipFill>
        <p:spPr>
          <a:xfrm>
            <a:off x="1560146" y="3415297"/>
            <a:ext cx="252000" cy="292299"/>
          </a:xfrm>
          <a:prstGeom prst="rect">
            <a:avLst/>
          </a:prstGeom>
        </p:spPr>
      </p:pic>
      <p:pic>
        <p:nvPicPr>
          <p:cNvPr id="119" name="Graphique 25">
            <a:extLst>
              <a:ext uri="{FF2B5EF4-FFF2-40B4-BE49-F238E27FC236}">
                <a16:creationId xmlns:a16="http://schemas.microsoft.com/office/drawing/2014/main" id="{518522DE-AABF-4719-8AA6-5416F84E1918}"/>
              </a:ext>
            </a:extLst>
          </p:cNvPr>
          <p:cNvPicPr>
            <a:picLocks noChangeAspect="1"/>
          </p:cNvPicPr>
          <p:nvPr/>
        </p:nvPicPr>
        <p:blipFill rotWithShape="1">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rcRect l="11289" t="1741" r="2496" b="18218"/>
          <a:stretch/>
        </p:blipFill>
        <p:spPr>
          <a:xfrm>
            <a:off x="1560146" y="4693632"/>
            <a:ext cx="252000" cy="292299"/>
          </a:xfrm>
          <a:prstGeom prst="rect">
            <a:avLst/>
          </a:prstGeom>
        </p:spPr>
      </p:pic>
      <p:pic>
        <p:nvPicPr>
          <p:cNvPr id="120" name="Graphique 25">
            <a:extLst>
              <a:ext uri="{FF2B5EF4-FFF2-40B4-BE49-F238E27FC236}">
                <a16:creationId xmlns:a16="http://schemas.microsoft.com/office/drawing/2014/main" id="{E7E2575B-1ED7-4ED6-BC6C-D70A2840BDF4}"/>
              </a:ext>
            </a:extLst>
          </p:cNvPr>
          <p:cNvPicPr>
            <a:picLocks noChangeAspect="1"/>
          </p:cNvPicPr>
          <p:nvPr/>
        </p:nvPicPr>
        <p:blipFill rotWithShape="1">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rcRect l="11289" t="1741" r="2496" b="18218"/>
          <a:stretch/>
        </p:blipFill>
        <p:spPr>
          <a:xfrm>
            <a:off x="1560146" y="5119744"/>
            <a:ext cx="252000" cy="292299"/>
          </a:xfrm>
          <a:prstGeom prst="rect">
            <a:avLst/>
          </a:prstGeom>
        </p:spPr>
      </p:pic>
      <p:pic>
        <p:nvPicPr>
          <p:cNvPr id="121" name="Graphique 25">
            <a:extLst>
              <a:ext uri="{FF2B5EF4-FFF2-40B4-BE49-F238E27FC236}">
                <a16:creationId xmlns:a16="http://schemas.microsoft.com/office/drawing/2014/main" id="{E219FB4C-2269-4578-BD5F-8AF3BCF11E4A}"/>
              </a:ext>
            </a:extLst>
          </p:cNvPr>
          <p:cNvPicPr>
            <a:picLocks noChangeAspect="1"/>
          </p:cNvPicPr>
          <p:nvPr/>
        </p:nvPicPr>
        <p:blipFill rotWithShape="1">
          <a:blip r:embed="rId18" cstate="print">
            <a:extLst>
              <a:ext uri="{28A0092B-C50C-407E-A947-70E740481C1C}">
                <a14:useLocalDpi xmlns:a14="http://schemas.microsoft.com/office/drawing/2010/main" val="0"/>
              </a:ext>
              <a:ext uri="{96DAC541-7B7A-43D3-8B79-37D633B846F1}">
                <asvg:svgBlip xmlns:asvg="http://schemas.microsoft.com/office/drawing/2016/SVG/main" r:embed="rId19"/>
              </a:ext>
            </a:extLst>
          </a:blip>
          <a:srcRect l="11289" t="1741" r="2496" b="18218"/>
          <a:stretch/>
        </p:blipFill>
        <p:spPr>
          <a:xfrm>
            <a:off x="1560146" y="4267520"/>
            <a:ext cx="252000" cy="292299"/>
          </a:xfrm>
          <a:prstGeom prst="rect">
            <a:avLst/>
          </a:prstGeom>
        </p:spPr>
      </p:pic>
      <p:pic>
        <p:nvPicPr>
          <p:cNvPr id="122" name="Graphique 25">
            <a:extLst>
              <a:ext uri="{FF2B5EF4-FFF2-40B4-BE49-F238E27FC236}">
                <a16:creationId xmlns:a16="http://schemas.microsoft.com/office/drawing/2014/main" id="{EE81C77C-792B-49E2-B852-3EA8D3A5DF86}"/>
              </a:ext>
            </a:extLst>
          </p:cNvPr>
          <p:cNvPicPr>
            <a:picLocks noChangeAspect="1"/>
          </p:cNvPicPr>
          <p:nvPr/>
        </p:nvPicPr>
        <p:blipFill rotWithShape="1">
          <a:blip r:embed="rId18" cstate="print">
            <a:extLst>
              <a:ext uri="{28A0092B-C50C-407E-A947-70E740481C1C}">
                <a14:useLocalDpi xmlns:a14="http://schemas.microsoft.com/office/drawing/2010/main" val="0"/>
              </a:ext>
              <a:ext uri="{96DAC541-7B7A-43D3-8B79-37D633B846F1}">
                <asvg:svgBlip xmlns:asvg="http://schemas.microsoft.com/office/drawing/2016/SVG/main" r:embed="rId19"/>
              </a:ext>
            </a:extLst>
          </a:blip>
          <a:srcRect l="11289" t="1741" r="2496" b="18218"/>
          <a:stretch/>
        </p:blipFill>
        <p:spPr>
          <a:xfrm>
            <a:off x="1560146" y="2563075"/>
            <a:ext cx="252000" cy="292299"/>
          </a:xfrm>
          <a:prstGeom prst="rect">
            <a:avLst/>
          </a:prstGeom>
        </p:spPr>
      </p:pic>
      <p:pic>
        <p:nvPicPr>
          <p:cNvPr id="123" name="Graphique 25">
            <a:extLst>
              <a:ext uri="{FF2B5EF4-FFF2-40B4-BE49-F238E27FC236}">
                <a16:creationId xmlns:a16="http://schemas.microsoft.com/office/drawing/2014/main" id="{23E70D93-5A15-47B9-8C9A-9E831BC86ED9}"/>
              </a:ext>
            </a:extLst>
          </p:cNvPr>
          <p:cNvPicPr>
            <a:picLocks noChangeAspect="1"/>
          </p:cNvPicPr>
          <p:nvPr/>
        </p:nvPicPr>
        <p:blipFill rotWithShape="1">
          <a:blip r:embed="rId18" cstate="print">
            <a:extLst>
              <a:ext uri="{28A0092B-C50C-407E-A947-70E740481C1C}">
                <a14:useLocalDpi xmlns:a14="http://schemas.microsoft.com/office/drawing/2010/main" val="0"/>
              </a:ext>
              <a:ext uri="{96DAC541-7B7A-43D3-8B79-37D633B846F1}">
                <asvg:svgBlip xmlns:asvg="http://schemas.microsoft.com/office/drawing/2016/SVG/main" r:embed="rId19"/>
              </a:ext>
            </a:extLst>
          </a:blip>
          <a:srcRect l="11289" t="1741" r="2496" b="18218"/>
          <a:stretch/>
        </p:blipFill>
        <p:spPr>
          <a:xfrm>
            <a:off x="1560146" y="2136963"/>
            <a:ext cx="252000" cy="292299"/>
          </a:xfrm>
          <a:prstGeom prst="rect">
            <a:avLst/>
          </a:prstGeom>
        </p:spPr>
      </p:pic>
      <p:pic>
        <p:nvPicPr>
          <p:cNvPr id="124" name="Graphique 25">
            <a:extLst>
              <a:ext uri="{FF2B5EF4-FFF2-40B4-BE49-F238E27FC236}">
                <a16:creationId xmlns:a16="http://schemas.microsoft.com/office/drawing/2014/main" id="{CED4367E-C5E2-49A6-B921-3C5401449414}"/>
              </a:ext>
            </a:extLst>
          </p:cNvPr>
          <p:cNvPicPr>
            <a:picLocks noChangeAspect="1"/>
          </p:cNvPicPr>
          <p:nvPr/>
        </p:nvPicPr>
        <p:blipFill rotWithShape="1">
          <a:blip r:embed="rId18" cstate="print">
            <a:extLst>
              <a:ext uri="{28A0092B-C50C-407E-A947-70E740481C1C}">
                <a14:useLocalDpi xmlns:a14="http://schemas.microsoft.com/office/drawing/2010/main" val="0"/>
              </a:ext>
              <a:ext uri="{96DAC541-7B7A-43D3-8B79-37D633B846F1}">
                <asvg:svgBlip xmlns:asvg="http://schemas.microsoft.com/office/drawing/2016/SVG/main" r:embed="rId19"/>
              </a:ext>
            </a:extLst>
          </a:blip>
          <a:srcRect l="11289" t="1741" r="2496" b="18218"/>
          <a:stretch/>
        </p:blipFill>
        <p:spPr>
          <a:xfrm>
            <a:off x="1560146" y="1710854"/>
            <a:ext cx="252000" cy="292299"/>
          </a:xfrm>
          <a:prstGeom prst="rect">
            <a:avLst/>
          </a:prstGeom>
        </p:spPr>
      </p:pic>
      <p:pic>
        <p:nvPicPr>
          <p:cNvPr id="125" name="Graphique 25">
            <a:extLst>
              <a:ext uri="{FF2B5EF4-FFF2-40B4-BE49-F238E27FC236}">
                <a16:creationId xmlns:a16="http://schemas.microsoft.com/office/drawing/2014/main" id="{FFAD2366-F8E4-482B-A533-6C7AF4D5C652}"/>
              </a:ext>
            </a:extLst>
          </p:cNvPr>
          <p:cNvPicPr>
            <a:picLocks noChangeAspect="1"/>
          </p:cNvPicPr>
          <p:nvPr/>
        </p:nvPicPr>
        <p:blipFill rotWithShape="1">
          <a:blip r:embed="rId18" cstate="print">
            <a:extLst>
              <a:ext uri="{28A0092B-C50C-407E-A947-70E740481C1C}">
                <a14:useLocalDpi xmlns:a14="http://schemas.microsoft.com/office/drawing/2010/main" val="0"/>
              </a:ext>
              <a:ext uri="{96DAC541-7B7A-43D3-8B79-37D633B846F1}">
                <asvg:svgBlip xmlns:asvg="http://schemas.microsoft.com/office/drawing/2016/SVG/main" r:embed="rId19"/>
              </a:ext>
            </a:extLst>
          </a:blip>
          <a:srcRect l="11289" t="1741" r="2496" b="18218"/>
          <a:stretch/>
        </p:blipFill>
        <p:spPr>
          <a:xfrm>
            <a:off x="1560146" y="3841408"/>
            <a:ext cx="252000" cy="292299"/>
          </a:xfrm>
          <a:prstGeom prst="rect">
            <a:avLst/>
          </a:prstGeom>
        </p:spPr>
      </p:pic>
      <p:pic>
        <p:nvPicPr>
          <p:cNvPr id="126" name="Graphique 25">
            <a:extLst>
              <a:ext uri="{FF2B5EF4-FFF2-40B4-BE49-F238E27FC236}">
                <a16:creationId xmlns:a16="http://schemas.microsoft.com/office/drawing/2014/main" id="{6245F5DB-CEFC-42AE-B474-EA7E1003DD32}"/>
              </a:ext>
            </a:extLst>
          </p:cNvPr>
          <p:cNvPicPr>
            <a:picLocks noChangeAspect="1"/>
          </p:cNvPicPr>
          <p:nvPr/>
        </p:nvPicPr>
        <p:blipFill rotWithShape="1">
          <a:blip r:embed="rId18" cstate="print">
            <a:extLst>
              <a:ext uri="{28A0092B-C50C-407E-A947-70E740481C1C}">
                <a14:useLocalDpi xmlns:a14="http://schemas.microsoft.com/office/drawing/2010/main" val="0"/>
              </a:ext>
              <a:ext uri="{96DAC541-7B7A-43D3-8B79-37D633B846F1}">
                <asvg:svgBlip xmlns:asvg="http://schemas.microsoft.com/office/drawing/2016/SVG/main" r:embed="rId19"/>
              </a:ext>
            </a:extLst>
          </a:blip>
          <a:srcRect l="11289" t="1741" r="2496" b="18218"/>
          <a:stretch/>
        </p:blipFill>
        <p:spPr>
          <a:xfrm>
            <a:off x="1560146" y="5545861"/>
            <a:ext cx="252000" cy="292299"/>
          </a:xfrm>
          <a:prstGeom prst="rect">
            <a:avLst/>
          </a:prstGeom>
        </p:spPr>
      </p:pic>
      <p:pic>
        <p:nvPicPr>
          <p:cNvPr id="127" name="Graphique 25">
            <a:extLst>
              <a:ext uri="{FF2B5EF4-FFF2-40B4-BE49-F238E27FC236}">
                <a16:creationId xmlns:a16="http://schemas.microsoft.com/office/drawing/2014/main" id="{41706AD6-EE48-40EB-9C37-952137CD2C60}"/>
              </a:ext>
            </a:extLst>
          </p:cNvPr>
          <p:cNvPicPr>
            <a:picLocks noChangeAspect="1"/>
          </p:cNvPicPr>
          <p:nvPr/>
        </p:nvPicPr>
        <p:blipFill rotWithShape="1">
          <a:blip r:embed="rId18" cstate="print">
            <a:extLst>
              <a:ext uri="{28A0092B-C50C-407E-A947-70E740481C1C}">
                <a14:useLocalDpi xmlns:a14="http://schemas.microsoft.com/office/drawing/2010/main" val="0"/>
              </a:ext>
              <a:ext uri="{96DAC541-7B7A-43D3-8B79-37D633B846F1}">
                <asvg:svgBlip xmlns:asvg="http://schemas.microsoft.com/office/drawing/2016/SVG/main" r:embed="rId19"/>
              </a:ext>
            </a:extLst>
          </a:blip>
          <a:srcRect l="11289" t="1741" r="2496" b="18218"/>
          <a:stretch/>
        </p:blipFill>
        <p:spPr>
          <a:xfrm>
            <a:off x="1560146" y="5961684"/>
            <a:ext cx="252000" cy="292299"/>
          </a:xfrm>
          <a:prstGeom prst="rect">
            <a:avLst/>
          </a:prstGeom>
        </p:spPr>
      </p:pic>
      <p:pic>
        <p:nvPicPr>
          <p:cNvPr id="128" name="Graphic 127" descr="Mining tools with solid fill">
            <a:extLst>
              <a:ext uri="{FF2B5EF4-FFF2-40B4-BE49-F238E27FC236}">
                <a16:creationId xmlns:a16="http://schemas.microsoft.com/office/drawing/2014/main" id="{19DD3D2C-5979-4CC7-BAA4-3706C8BF7669}"/>
              </a:ext>
            </a:extLst>
          </p:cNvPr>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854643" y="2583224"/>
            <a:ext cx="252000" cy="252000"/>
          </a:xfrm>
          <a:prstGeom prst="rect">
            <a:avLst/>
          </a:prstGeom>
        </p:spPr>
      </p:pic>
      <p:pic>
        <p:nvPicPr>
          <p:cNvPr id="129" name="Graphic 128" descr="Mining tools with solid fill">
            <a:extLst>
              <a:ext uri="{FF2B5EF4-FFF2-40B4-BE49-F238E27FC236}">
                <a16:creationId xmlns:a16="http://schemas.microsoft.com/office/drawing/2014/main" id="{07EF49A3-1D4A-4C1D-851F-3533BA90FBF2}"/>
              </a:ext>
            </a:extLst>
          </p:cNvPr>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854643" y="4287669"/>
            <a:ext cx="252000" cy="252000"/>
          </a:xfrm>
          <a:prstGeom prst="rect">
            <a:avLst/>
          </a:prstGeom>
        </p:spPr>
      </p:pic>
      <p:pic>
        <p:nvPicPr>
          <p:cNvPr id="130" name="Graphic 129" descr="Mining tools with solid fill">
            <a:extLst>
              <a:ext uri="{FF2B5EF4-FFF2-40B4-BE49-F238E27FC236}">
                <a16:creationId xmlns:a16="http://schemas.microsoft.com/office/drawing/2014/main" id="{4DA6B956-F751-4F80-96A3-F4D328993B31}"/>
              </a:ext>
            </a:extLst>
          </p:cNvPr>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854643" y="3861557"/>
            <a:ext cx="252000" cy="252000"/>
          </a:xfrm>
          <a:prstGeom prst="rect">
            <a:avLst/>
          </a:prstGeom>
        </p:spPr>
      </p:pic>
      <p:pic>
        <p:nvPicPr>
          <p:cNvPr id="131" name="Graphic 68" descr="Mining tools with solid fill">
            <a:extLst>
              <a:ext uri="{FF2B5EF4-FFF2-40B4-BE49-F238E27FC236}">
                <a16:creationId xmlns:a16="http://schemas.microsoft.com/office/drawing/2014/main" id="{024F7311-B963-474D-98B9-FF4505E08A04}"/>
              </a:ext>
            </a:extLst>
          </p:cNvPr>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854643" y="2157112"/>
            <a:ext cx="252000" cy="252000"/>
          </a:xfrm>
          <a:prstGeom prst="rect">
            <a:avLst/>
          </a:prstGeom>
        </p:spPr>
      </p:pic>
      <p:pic>
        <p:nvPicPr>
          <p:cNvPr id="132" name="Graphic 131" descr="Mining tools with solid fill">
            <a:extLst>
              <a:ext uri="{FF2B5EF4-FFF2-40B4-BE49-F238E27FC236}">
                <a16:creationId xmlns:a16="http://schemas.microsoft.com/office/drawing/2014/main" id="{830C2059-D659-4B85-89E8-DB278EF1A7F7}"/>
              </a:ext>
            </a:extLst>
          </p:cNvPr>
          <p:cNvPicPr>
            <a:picLocks noChangeAspect="1"/>
          </p:cNvPicPr>
          <p:nvPr/>
        </p:nvPicPr>
        <p:blipFill>
          <a:blip r:embed="rId20" cstate="print">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1854643" y="1731003"/>
            <a:ext cx="252000" cy="252000"/>
          </a:xfrm>
          <a:prstGeom prst="rect">
            <a:avLst/>
          </a:prstGeom>
        </p:spPr>
      </p:pic>
      <p:pic>
        <p:nvPicPr>
          <p:cNvPr id="133" name="Graphic 132" descr="Mining tools with solid fill">
            <a:extLst>
              <a:ext uri="{FF2B5EF4-FFF2-40B4-BE49-F238E27FC236}">
                <a16:creationId xmlns:a16="http://schemas.microsoft.com/office/drawing/2014/main" id="{69921898-B544-446E-AC1F-022C3D293400}"/>
              </a:ext>
            </a:extLst>
          </p:cNvPr>
          <p:cNvPicPr>
            <a:picLocks noChangeAspect="1"/>
          </p:cNvPicPr>
          <p:nvPr/>
        </p:nvPicPr>
        <p:blipFill>
          <a:blip r:embed="rId20" cstate="print">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1854643" y="1304891"/>
            <a:ext cx="252000" cy="252000"/>
          </a:xfrm>
          <a:prstGeom prst="rect">
            <a:avLst/>
          </a:prstGeom>
        </p:spPr>
      </p:pic>
      <p:pic>
        <p:nvPicPr>
          <p:cNvPr id="134" name="Graphic 133" descr="Mining tools with solid fill">
            <a:extLst>
              <a:ext uri="{FF2B5EF4-FFF2-40B4-BE49-F238E27FC236}">
                <a16:creationId xmlns:a16="http://schemas.microsoft.com/office/drawing/2014/main" id="{BA60813B-1F3C-499D-BBE1-27D461849227}"/>
              </a:ext>
            </a:extLst>
          </p:cNvPr>
          <p:cNvPicPr>
            <a:picLocks noChangeAspect="1"/>
          </p:cNvPicPr>
          <p:nvPr/>
        </p:nvPicPr>
        <p:blipFill>
          <a:blip r:embed="rId20" cstate="print">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1854643" y="3009336"/>
            <a:ext cx="252000" cy="252000"/>
          </a:xfrm>
          <a:prstGeom prst="rect">
            <a:avLst/>
          </a:prstGeom>
        </p:spPr>
      </p:pic>
      <p:pic>
        <p:nvPicPr>
          <p:cNvPr id="135" name="Graphic 134" descr="Mining tools with solid fill">
            <a:extLst>
              <a:ext uri="{FF2B5EF4-FFF2-40B4-BE49-F238E27FC236}">
                <a16:creationId xmlns:a16="http://schemas.microsoft.com/office/drawing/2014/main" id="{45AB76FF-7459-464D-866A-6C64640299D1}"/>
              </a:ext>
            </a:extLst>
          </p:cNvPr>
          <p:cNvPicPr>
            <a:picLocks noChangeAspect="1"/>
          </p:cNvPicPr>
          <p:nvPr/>
        </p:nvPicPr>
        <p:blipFill>
          <a:blip r:embed="rId20" cstate="print">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1854643" y="3435446"/>
            <a:ext cx="252000" cy="252000"/>
          </a:xfrm>
          <a:prstGeom prst="rect">
            <a:avLst/>
          </a:prstGeom>
        </p:spPr>
      </p:pic>
      <p:pic>
        <p:nvPicPr>
          <p:cNvPr id="136" name="Graphic 135" descr="Mining tools with solid fill">
            <a:extLst>
              <a:ext uri="{FF2B5EF4-FFF2-40B4-BE49-F238E27FC236}">
                <a16:creationId xmlns:a16="http://schemas.microsoft.com/office/drawing/2014/main" id="{C1E2BC90-3C26-4F18-B5D1-EEC5C9FA8749}"/>
              </a:ext>
            </a:extLst>
          </p:cNvPr>
          <p:cNvPicPr>
            <a:picLocks noChangeAspect="1"/>
          </p:cNvPicPr>
          <p:nvPr/>
        </p:nvPicPr>
        <p:blipFill>
          <a:blip r:embed="rId20" cstate="print">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1854643" y="4713781"/>
            <a:ext cx="252000" cy="252000"/>
          </a:xfrm>
          <a:prstGeom prst="rect">
            <a:avLst/>
          </a:prstGeom>
        </p:spPr>
      </p:pic>
      <p:pic>
        <p:nvPicPr>
          <p:cNvPr id="137" name="Graphic 136" descr="Mining tools with solid fill">
            <a:extLst>
              <a:ext uri="{FF2B5EF4-FFF2-40B4-BE49-F238E27FC236}">
                <a16:creationId xmlns:a16="http://schemas.microsoft.com/office/drawing/2014/main" id="{E9DA7EB6-04A7-40BB-8E8D-2FCD0AABA6C5}"/>
              </a:ext>
            </a:extLst>
          </p:cNvPr>
          <p:cNvPicPr>
            <a:picLocks noChangeAspect="1"/>
          </p:cNvPicPr>
          <p:nvPr/>
        </p:nvPicPr>
        <p:blipFill>
          <a:blip r:embed="rId20" cstate="print">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1854643" y="5139893"/>
            <a:ext cx="252000" cy="252000"/>
          </a:xfrm>
          <a:prstGeom prst="rect">
            <a:avLst/>
          </a:prstGeom>
        </p:spPr>
      </p:pic>
      <p:pic>
        <p:nvPicPr>
          <p:cNvPr id="138" name="Graphic 137" descr="Mining tools with solid fill">
            <a:extLst>
              <a:ext uri="{FF2B5EF4-FFF2-40B4-BE49-F238E27FC236}">
                <a16:creationId xmlns:a16="http://schemas.microsoft.com/office/drawing/2014/main" id="{E0A8EC5E-1180-41F4-916C-A970DD289DE5}"/>
              </a:ext>
            </a:extLst>
          </p:cNvPr>
          <p:cNvPicPr>
            <a:picLocks noChangeAspect="1"/>
          </p:cNvPicPr>
          <p:nvPr/>
        </p:nvPicPr>
        <p:blipFill>
          <a:blip r:embed="rId20" cstate="print">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1854643" y="5981833"/>
            <a:ext cx="252000" cy="252000"/>
          </a:xfrm>
          <a:prstGeom prst="rect">
            <a:avLst/>
          </a:prstGeom>
        </p:spPr>
      </p:pic>
      <p:pic>
        <p:nvPicPr>
          <p:cNvPr id="139" name="Graphic 138" descr="Mining tools with solid fill">
            <a:extLst>
              <a:ext uri="{FF2B5EF4-FFF2-40B4-BE49-F238E27FC236}">
                <a16:creationId xmlns:a16="http://schemas.microsoft.com/office/drawing/2014/main" id="{865222C7-C1EF-41D2-A63E-6275C2AF4FA6}"/>
              </a:ext>
            </a:extLst>
          </p:cNvPr>
          <p:cNvPicPr>
            <a:picLocks noChangeAspect="1"/>
          </p:cNvPicPr>
          <p:nvPr/>
        </p:nvPicPr>
        <p:blipFill>
          <a:blip r:embed="rId20" cstate="print">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1854643" y="5566010"/>
            <a:ext cx="252000" cy="252000"/>
          </a:xfrm>
          <a:prstGeom prst="rect">
            <a:avLst/>
          </a:prstGeom>
        </p:spPr>
      </p:pic>
      <p:pic>
        <p:nvPicPr>
          <p:cNvPr id="140" name="Graphique 21">
            <a:extLst>
              <a:ext uri="{FF2B5EF4-FFF2-40B4-BE49-F238E27FC236}">
                <a16:creationId xmlns:a16="http://schemas.microsoft.com/office/drawing/2014/main" id="{E95B3BAD-558E-49AF-AD76-4A9B97CA30B5}"/>
              </a:ext>
            </a:extLst>
          </p:cNvPr>
          <p:cNvPicPr>
            <a:picLocks noChangeAspect="1"/>
          </p:cNvPicPr>
          <p:nvPr/>
        </p:nvPicPr>
        <p:blipFill>
          <a:blip r:embed="rId16" cstate="print">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2149140" y="1699503"/>
            <a:ext cx="252000" cy="315000"/>
          </a:xfrm>
          <a:prstGeom prst="rect">
            <a:avLst/>
          </a:prstGeom>
        </p:spPr>
      </p:pic>
      <p:pic>
        <p:nvPicPr>
          <p:cNvPr id="141" name="Graphique 47">
            <a:extLst>
              <a:ext uri="{FF2B5EF4-FFF2-40B4-BE49-F238E27FC236}">
                <a16:creationId xmlns:a16="http://schemas.microsoft.com/office/drawing/2014/main" id="{F33E639A-3388-40F6-A894-19FD05D8DBD0}"/>
              </a:ext>
            </a:extLst>
          </p:cNvPr>
          <p:cNvPicPr>
            <a:picLocks noChangeAspect="1"/>
          </p:cNvPicPr>
          <p:nvPr/>
        </p:nvPicPr>
        <p:blipFill>
          <a:blip r:embed="rId16" cstate="print">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2149140" y="4256169"/>
            <a:ext cx="252000" cy="315000"/>
          </a:xfrm>
          <a:prstGeom prst="rect">
            <a:avLst/>
          </a:prstGeom>
        </p:spPr>
      </p:pic>
      <p:pic>
        <p:nvPicPr>
          <p:cNvPr id="142" name="Graphique 52">
            <a:extLst>
              <a:ext uri="{FF2B5EF4-FFF2-40B4-BE49-F238E27FC236}">
                <a16:creationId xmlns:a16="http://schemas.microsoft.com/office/drawing/2014/main" id="{CD73ADCC-432A-498C-A33E-14622409210B}"/>
              </a:ext>
            </a:extLst>
          </p:cNvPr>
          <p:cNvPicPr>
            <a:picLocks noChangeAspect="1"/>
          </p:cNvPicPr>
          <p:nvPr/>
        </p:nvPicPr>
        <p:blipFill>
          <a:blip r:embed="rId16" cstate="print">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2149140" y="4682281"/>
            <a:ext cx="252000" cy="315000"/>
          </a:xfrm>
          <a:prstGeom prst="rect">
            <a:avLst/>
          </a:prstGeom>
        </p:spPr>
      </p:pic>
      <p:pic>
        <p:nvPicPr>
          <p:cNvPr id="143" name="Graphique 53">
            <a:extLst>
              <a:ext uri="{FF2B5EF4-FFF2-40B4-BE49-F238E27FC236}">
                <a16:creationId xmlns:a16="http://schemas.microsoft.com/office/drawing/2014/main" id="{52E33D4E-E700-4D1B-B959-5528A616E029}"/>
              </a:ext>
            </a:extLst>
          </p:cNvPr>
          <p:cNvPicPr>
            <a:picLocks noChangeAspect="1"/>
          </p:cNvPicPr>
          <p:nvPr/>
        </p:nvPicPr>
        <p:blipFill>
          <a:blip r:embed="rId16" cstate="print">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2149140" y="5108393"/>
            <a:ext cx="252000" cy="315000"/>
          </a:xfrm>
          <a:prstGeom prst="rect">
            <a:avLst/>
          </a:prstGeom>
        </p:spPr>
      </p:pic>
      <p:pic>
        <p:nvPicPr>
          <p:cNvPr id="144" name="Graphique 54">
            <a:extLst>
              <a:ext uri="{FF2B5EF4-FFF2-40B4-BE49-F238E27FC236}">
                <a16:creationId xmlns:a16="http://schemas.microsoft.com/office/drawing/2014/main" id="{BD4953EC-75B7-453E-A677-BF85D068329F}"/>
              </a:ext>
            </a:extLst>
          </p:cNvPr>
          <p:cNvPicPr>
            <a:picLocks noChangeAspect="1"/>
          </p:cNvPicPr>
          <p:nvPr/>
        </p:nvPicPr>
        <p:blipFill>
          <a:blip r:embed="rId16" cstate="print">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2149140" y="5534510"/>
            <a:ext cx="252000" cy="315000"/>
          </a:xfrm>
          <a:prstGeom prst="rect">
            <a:avLst/>
          </a:prstGeom>
        </p:spPr>
      </p:pic>
      <p:pic>
        <p:nvPicPr>
          <p:cNvPr id="145" name="Graphique 55">
            <a:extLst>
              <a:ext uri="{FF2B5EF4-FFF2-40B4-BE49-F238E27FC236}">
                <a16:creationId xmlns:a16="http://schemas.microsoft.com/office/drawing/2014/main" id="{BA8F969C-3A1E-4DA2-8F04-9E38F849A076}"/>
              </a:ext>
            </a:extLst>
          </p:cNvPr>
          <p:cNvPicPr>
            <a:picLocks noChangeAspect="1"/>
          </p:cNvPicPr>
          <p:nvPr/>
        </p:nvPicPr>
        <p:blipFill>
          <a:blip r:embed="rId16" cstate="print">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2149140" y="5950333"/>
            <a:ext cx="252000" cy="315000"/>
          </a:xfrm>
          <a:prstGeom prst="rect">
            <a:avLst/>
          </a:prstGeom>
        </p:spPr>
      </p:pic>
      <p:pic>
        <p:nvPicPr>
          <p:cNvPr id="146" name="Graphique 76">
            <a:extLst>
              <a:ext uri="{FF2B5EF4-FFF2-40B4-BE49-F238E27FC236}">
                <a16:creationId xmlns:a16="http://schemas.microsoft.com/office/drawing/2014/main" id="{9BE677D6-38AD-4109-8DA2-E9A1136E0E15}"/>
              </a:ext>
            </a:extLst>
          </p:cNvPr>
          <p:cNvPicPr>
            <a:picLocks noChangeAspect="1"/>
          </p:cNvPicPr>
          <p:nvPr/>
        </p:nvPicPr>
        <p:blipFill>
          <a:blip r:embed="rId16" cstate="print">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2149140" y="2125612"/>
            <a:ext cx="252000" cy="315000"/>
          </a:xfrm>
          <a:prstGeom prst="rect">
            <a:avLst/>
          </a:prstGeom>
        </p:spPr>
      </p:pic>
      <p:pic>
        <p:nvPicPr>
          <p:cNvPr id="147" name="Graphique 47">
            <a:extLst>
              <a:ext uri="{FF2B5EF4-FFF2-40B4-BE49-F238E27FC236}">
                <a16:creationId xmlns:a16="http://schemas.microsoft.com/office/drawing/2014/main" id="{5EA0D7FB-ED90-4AC2-823E-671828F651B6}"/>
              </a:ext>
            </a:extLst>
          </p:cNvPr>
          <p:cNvPicPr>
            <a:picLocks noChangeAspect="1"/>
          </p:cNvPicPr>
          <p:nvPr/>
        </p:nvPicPr>
        <p:blipFill>
          <a:blip r:embed="rId23" cstate="print">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2149140" y="3830057"/>
            <a:ext cx="252000" cy="315000"/>
          </a:xfrm>
          <a:prstGeom prst="rect">
            <a:avLst/>
          </a:prstGeom>
        </p:spPr>
      </p:pic>
      <p:pic>
        <p:nvPicPr>
          <p:cNvPr id="148" name="Graphique 47">
            <a:extLst>
              <a:ext uri="{FF2B5EF4-FFF2-40B4-BE49-F238E27FC236}">
                <a16:creationId xmlns:a16="http://schemas.microsoft.com/office/drawing/2014/main" id="{69EF78D9-D693-43E7-8E8B-98DDF6C008A3}"/>
              </a:ext>
            </a:extLst>
          </p:cNvPr>
          <p:cNvPicPr>
            <a:picLocks noChangeAspect="1"/>
          </p:cNvPicPr>
          <p:nvPr/>
        </p:nvPicPr>
        <p:blipFill>
          <a:blip r:embed="rId23" cstate="print">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2149140" y="3403946"/>
            <a:ext cx="252000" cy="315000"/>
          </a:xfrm>
          <a:prstGeom prst="rect">
            <a:avLst/>
          </a:prstGeom>
        </p:spPr>
      </p:pic>
      <p:pic>
        <p:nvPicPr>
          <p:cNvPr id="149" name="Graphique 47">
            <a:extLst>
              <a:ext uri="{FF2B5EF4-FFF2-40B4-BE49-F238E27FC236}">
                <a16:creationId xmlns:a16="http://schemas.microsoft.com/office/drawing/2014/main" id="{D7488B11-21BB-4BBD-9D89-8B40C5A64605}"/>
              </a:ext>
            </a:extLst>
          </p:cNvPr>
          <p:cNvPicPr>
            <a:picLocks noChangeAspect="1"/>
          </p:cNvPicPr>
          <p:nvPr/>
        </p:nvPicPr>
        <p:blipFill>
          <a:blip r:embed="rId23" cstate="print">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2149140" y="2977836"/>
            <a:ext cx="252000" cy="315000"/>
          </a:xfrm>
          <a:prstGeom prst="rect">
            <a:avLst/>
          </a:prstGeom>
        </p:spPr>
      </p:pic>
      <p:pic>
        <p:nvPicPr>
          <p:cNvPr id="150" name="Graphique 47">
            <a:extLst>
              <a:ext uri="{FF2B5EF4-FFF2-40B4-BE49-F238E27FC236}">
                <a16:creationId xmlns:a16="http://schemas.microsoft.com/office/drawing/2014/main" id="{37D683F6-013F-4244-A4A8-BD5447F1BB64}"/>
              </a:ext>
            </a:extLst>
          </p:cNvPr>
          <p:cNvPicPr>
            <a:picLocks noChangeAspect="1"/>
          </p:cNvPicPr>
          <p:nvPr/>
        </p:nvPicPr>
        <p:blipFill>
          <a:blip r:embed="rId23" cstate="print">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2149140" y="2551724"/>
            <a:ext cx="252000" cy="315000"/>
          </a:xfrm>
          <a:prstGeom prst="rect">
            <a:avLst/>
          </a:prstGeom>
        </p:spPr>
      </p:pic>
      <p:pic>
        <p:nvPicPr>
          <p:cNvPr id="151" name="Graphique 47">
            <a:extLst>
              <a:ext uri="{FF2B5EF4-FFF2-40B4-BE49-F238E27FC236}">
                <a16:creationId xmlns:a16="http://schemas.microsoft.com/office/drawing/2014/main" id="{0061FC71-EDE4-447B-B3B9-A59F23D4A69F}"/>
              </a:ext>
            </a:extLst>
          </p:cNvPr>
          <p:cNvPicPr>
            <a:picLocks noChangeAspect="1"/>
          </p:cNvPicPr>
          <p:nvPr/>
        </p:nvPicPr>
        <p:blipFill>
          <a:blip r:embed="rId16" cstate="print">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2149140" y="1273391"/>
            <a:ext cx="252000" cy="315000"/>
          </a:xfrm>
          <a:prstGeom prst="rect">
            <a:avLst/>
          </a:prstGeom>
        </p:spPr>
      </p:pic>
      <p:sp>
        <p:nvSpPr>
          <p:cNvPr id="94" name="Arrow: Pentagon 7">
            <a:extLst>
              <a:ext uri="{FF2B5EF4-FFF2-40B4-BE49-F238E27FC236}">
                <a16:creationId xmlns:a16="http://schemas.microsoft.com/office/drawing/2014/main" id="{D17075F8-2FAF-4F7E-BC65-F4025CF0B0A7}"/>
              </a:ext>
            </a:extLst>
          </p:cNvPr>
          <p:cNvSpPr/>
          <p:nvPr/>
        </p:nvSpPr>
        <p:spPr>
          <a:xfrm rot="5400000">
            <a:off x="3273442" y="601472"/>
            <a:ext cx="363691" cy="1658838"/>
          </a:xfrm>
          <a:prstGeom prst="homePlate">
            <a:avLst>
              <a:gd name="adj" fmla="val 29867"/>
            </a:avLst>
          </a:prstGeom>
          <a:solidFill>
            <a:srgbClr val="FDEADA"/>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900" dirty="0">
                <a:solidFill>
                  <a:schemeClr val="tx1"/>
                </a:solidFill>
              </a:rPr>
              <a:t>Receipt of the mission order</a:t>
            </a:r>
          </a:p>
        </p:txBody>
      </p:sp>
      <p:sp>
        <p:nvSpPr>
          <p:cNvPr id="97" name="Arrow: Pentagon 13">
            <a:extLst>
              <a:ext uri="{FF2B5EF4-FFF2-40B4-BE49-F238E27FC236}">
                <a16:creationId xmlns:a16="http://schemas.microsoft.com/office/drawing/2014/main" id="{4EC5556A-DABE-4193-9B57-E797898C0620}"/>
              </a:ext>
            </a:extLst>
          </p:cNvPr>
          <p:cNvSpPr/>
          <p:nvPr/>
        </p:nvSpPr>
        <p:spPr bwMode="auto">
          <a:xfrm>
            <a:off x="9134818" y="79914"/>
            <a:ext cx="558633" cy="119285"/>
          </a:xfrm>
          <a:prstGeom prst="homePlate">
            <a:avLst>
              <a:gd name="adj" fmla="val 15026"/>
            </a:avLst>
          </a:prstGeom>
          <a:solidFill>
            <a:srgbClr val="009DB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900" i="0" u="none" strike="noStrike" cap="none" normalizeH="0" baseline="0" dirty="0">
                <a:ln>
                  <a:noFill/>
                </a:ln>
                <a:solidFill>
                  <a:schemeClr val="bg1"/>
                </a:solidFill>
                <a:effectLst/>
                <a:latin typeface="+mj-lt"/>
              </a:rPr>
              <a:t>1</a:t>
            </a:r>
          </a:p>
        </p:txBody>
      </p:sp>
      <p:sp>
        <p:nvSpPr>
          <p:cNvPr id="98" name="Arrow: Pentagon 13">
            <a:extLst>
              <a:ext uri="{FF2B5EF4-FFF2-40B4-BE49-F238E27FC236}">
                <a16:creationId xmlns:a16="http://schemas.microsoft.com/office/drawing/2014/main" id="{506C1797-7D6B-44BE-BC07-93C21922C4B5}"/>
              </a:ext>
            </a:extLst>
          </p:cNvPr>
          <p:cNvSpPr/>
          <p:nvPr/>
        </p:nvSpPr>
        <p:spPr bwMode="auto">
          <a:xfrm>
            <a:off x="9134818" y="208635"/>
            <a:ext cx="558633" cy="119285"/>
          </a:xfrm>
          <a:prstGeom prst="homePlate">
            <a:avLst>
              <a:gd name="adj" fmla="val 15026"/>
            </a:avLst>
          </a:prstGeom>
          <a:solidFill>
            <a:schemeClr val="bg1">
              <a:lumMod val="85000"/>
            </a:schemeClr>
          </a:solidFill>
          <a:ln w="9525" cap="flat" cmpd="sng" algn="ctr">
            <a:noFill/>
            <a:prstDash val="solid"/>
            <a:round/>
            <a:headEnd type="none" w="med" len="med"/>
            <a:tailEnd type="none" w="med" len="med"/>
          </a:ln>
          <a:effectLst/>
        </p:spPr>
        <p:txBody>
          <a:bodyPr vert="horz" wrap="square" lIns="324000" tIns="45720" rIns="91440" bIns="45720" numCol="1" rtlCol="0" anchor="ctr" anchorCtr="0" compatLnSpc="1">
            <a:prstTxWarp prst="textNoShape">
              <a:avLst/>
            </a:prstTxWarp>
          </a:bodyPr>
          <a:lstStyle/>
          <a:p>
            <a:pPr marL="315912" indent="-228600">
              <a:spcAft>
                <a:spcPts val="600"/>
              </a:spcAft>
              <a:buFont typeface="+mj-lt"/>
              <a:buAutoNum type="arabicPeriod"/>
            </a:pPr>
            <a:endParaRPr lang="en-US" sz="1000" dirty="0">
              <a:solidFill>
                <a:srgbClr val="009DB0"/>
              </a:solidFill>
              <a:latin typeface="+mj-lt"/>
              <a:cs typeface="Arial"/>
            </a:endParaRPr>
          </a:p>
        </p:txBody>
      </p:sp>
      <p:sp>
        <p:nvSpPr>
          <p:cNvPr id="99" name="Arrow: Pentagon 13">
            <a:extLst>
              <a:ext uri="{FF2B5EF4-FFF2-40B4-BE49-F238E27FC236}">
                <a16:creationId xmlns:a16="http://schemas.microsoft.com/office/drawing/2014/main" id="{ADD59E09-F1BF-44A4-8A14-51EC3B527E84}"/>
              </a:ext>
            </a:extLst>
          </p:cNvPr>
          <p:cNvSpPr/>
          <p:nvPr/>
        </p:nvSpPr>
        <p:spPr bwMode="auto">
          <a:xfrm>
            <a:off x="9134818" y="336315"/>
            <a:ext cx="558633" cy="119285"/>
          </a:xfrm>
          <a:prstGeom prst="homePlate">
            <a:avLst>
              <a:gd name="adj" fmla="val 15026"/>
            </a:avLst>
          </a:prstGeom>
          <a:solidFill>
            <a:schemeClr val="bg1">
              <a:lumMod val="85000"/>
            </a:schemeClr>
          </a:solidFill>
          <a:ln w="9525" cap="flat" cmpd="sng" algn="ctr">
            <a:noFill/>
            <a:prstDash val="solid"/>
            <a:round/>
            <a:headEnd type="none" w="med" len="med"/>
            <a:tailEnd type="none" w="med" len="med"/>
          </a:ln>
          <a:effectLst/>
        </p:spPr>
        <p:txBody>
          <a:bodyPr vert="horz" wrap="square" lIns="324000" tIns="45720" rIns="91440" bIns="45720" numCol="1" rtlCol="0" anchor="ctr" anchorCtr="0" compatLnSpc="1">
            <a:prstTxWarp prst="textNoShape">
              <a:avLst/>
            </a:prstTxWarp>
          </a:bodyPr>
          <a:lstStyle/>
          <a:p>
            <a:pPr marL="315912" indent="-228600">
              <a:spcAft>
                <a:spcPts val="600"/>
              </a:spcAft>
              <a:buFont typeface="+mj-lt"/>
              <a:buAutoNum type="arabicPeriod"/>
            </a:pPr>
            <a:endParaRPr lang="en-US" sz="1000" dirty="0">
              <a:solidFill>
                <a:srgbClr val="009DB0"/>
              </a:solidFill>
              <a:latin typeface="+mj-lt"/>
              <a:cs typeface="Arial"/>
            </a:endParaRPr>
          </a:p>
        </p:txBody>
      </p:sp>
    </p:spTree>
    <p:extLst>
      <p:ext uri="{BB962C8B-B14F-4D97-AF65-F5344CB8AC3E}">
        <p14:creationId xmlns:p14="http://schemas.microsoft.com/office/powerpoint/2010/main" val="211733630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t 4" hidden="1">
            <a:extLst>
              <a:ext uri="{FF2B5EF4-FFF2-40B4-BE49-F238E27FC236}">
                <a16:creationId xmlns:a16="http://schemas.microsoft.com/office/drawing/2014/main" id="{BDFD8B9B-E5EA-446C-8EA4-476162B5CDDA}"/>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95" imgH="394" progId="TCLayout.ActiveDocument.1">
                  <p:embed/>
                </p:oleObj>
              </mc:Choice>
              <mc:Fallback>
                <p:oleObj name="think-cell Slide" r:id="rId5" imgW="395" imgH="394" progId="TCLayout.ActiveDocument.1">
                  <p:embed/>
                  <p:pic>
                    <p:nvPicPr>
                      <p:cNvPr id="5" name="Objet 4" hidden="1">
                        <a:extLst>
                          <a:ext uri="{FF2B5EF4-FFF2-40B4-BE49-F238E27FC236}">
                            <a16:creationId xmlns:a16="http://schemas.microsoft.com/office/drawing/2014/main" id="{BDFD8B9B-E5EA-446C-8EA4-476162B5CDDA}"/>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485D8258-C799-4DEB-8426-A87B09E12535}"/>
              </a:ext>
            </a:extLst>
          </p:cNvPr>
          <p:cNvSpPr/>
          <p:nvPr>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endParaRPr lang="en-US" sz="1400" dirty="0">
              <a:latin typeface="Verdana" panose="020B0604030504040204" pitchFamily="34" charset="0"/>
              <a:sym typeface="Verdana" panose="020B0604030504040204" pitchFamily="34" charset="0"/>
            </a:endParaRPr>
          </a:p>
        </p:txBody>
      </p:sp>
      <p:pic>
        <p:nvPicPr>
          <p:cNvPr id="4" name="Image 3" descr="COUV_powerpoint_sans-texte (1) - copie.jpg">
            <a:extLst>
              <a:ext uri="{FF2B5EF4-FFF2-40B4-BE49-F238E27FC236}">
                <a16:creationId xmlns:a16="http://schemas.microsoft.com/office/drawing/2014/main" id="{040B40DB-DF19-4C51-8D96-045A2576D127}"/>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3368" y="-10280"/>
            <a:ext cx="9919368" cy="6854980"/>
          </a:xfrm>
          <a:prstGeom prst="rect">
            <a:avLst/>
          </a:prstGeom>
        </p:spPr>
      </p:pic>
      <p:sp>
        <p:nvSpPr>
          <p:cNvPr id="6" name="Titre 1">
            <a:extLst>
              <a:ext uri="{FF2B5EF4-FFF2-40B4-BE49-F238E27FC236}">
                <a16:creationId xmlns:a16="http://schemas.microsoft.com/office/drawing/2014/main" id="{FD961D00-BB87-4820-B54D-EC87367CB5D8}"/>
              </a:ext>
            </a:extLst>
          </p:cNvPr>
          <p:cNvSpPr>
            <a:spLocks noGrp="1"/>
          </p:cNvSpPr>
          <p:nvPr/>
        </p:nvSpPr>
        <p:spPr>
          <a:xfrm>
            <a:off x="179512" y="481256"/>
            <a:ext cx="5760640" cy="2299672"/>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2400" kern="1200">
                <a:solidFill>
                  <a:schemeClr val="tx1"/>
                </a:solidFill>
                <a:latin typeface="Verdana" pitchFamily="34" charset="0"/>
                <a:ea typeface="Verdana" pitchFamily="34" charset="0"/>
                <a:cs typeface="Verdana" pitchFamily="34" charset="0"/>
              </a:defRPr>
            </a:lvl1pPr>
          </a:lstStyle>
          <a:p>
            <a:r>
              <a:rPr lang="en-US" sz="2600" b="1" i="1" dirty="0">
                <a:solidFill>
                  <a:schemeClr val="accent5"/>
                </a:solidFill>
              </a:rPr>
              <a:t>Project Hestia</a:t>
            </a:r>
            <a:endParaRPr lang="en-US" sz="2000" b="1" i="1" dirty="0">
              <a:solidFill>
                <a:schemeClr val="accent5"/>
              </a:solidFill>
            </a:endParaRPr>
          </a:p>
          <a:p>
            <a:endParaRPr lang="en-US" sz="2000" b="1" i="1" dirty="0">
              <a:solidFill>
                <a:schemeClr val="accent5"/>
              </a:solidFill>
            </a:endParaRPr>
          </a:p>
          <a:p>
            <a:r>
              <a:rPr lang="en-US" sz="1800" i="1" dirty="0">
                <a:solidFill>
                  <a:srgbClr val="4BACC6"/>
                </a:solidFill>
              </a:rPr>
              <a:t>Thank you</a:t>
            </a:r>
            <a:endParaRPr lang="en-US" sz="1800" b="1" i="1" dirty="0">
              <a:solidFill>
                <a:srgbClr val="4BACC6"/>
              </a:solidFill>
            </a:endParaRPr>
          </a:p>
        </p:txBody>
      </p:sp>
      <p:grpSp>
        <p:nvGrpSpPr>
          <p:cNvPr id="7" name="Graphique 7">
            <a:extLst>
              <a:ext uri="{FF2B5EF4-FFF2-40B4-BE49-F238E27FC236}">
                <a16:creationId xmlns:a16="http://schemas.microsoft.com/office/drawing/2014/main" id="{ADCF7728-400E-421C-865F-1D95E9EFFC6F}"/>
              </a:ext>
            </a:extLst>
          </p:cNvPr>
          <p:cNvGrpSpPr/>
          <p:nvPr/>
        </p:nvGrpSpPr>
        <p:grpSpPr>
          <a:xfrm>
            <a:off x="473319" y="3870748"/>
            <a:ext cx="1450528" cy="661629"/>
            <a:chOff x="2428087" y="1950365"/>
            <a:chExt cx="4042782" cy="1844030"/>
          </a:xfrm>
        </p:grpSpPr>
        <p:sp>
          <p:nvSpPr>
            <p:cNvPr id="8" name="Forme libre : forme 7">
              <a:extLst>
                <a:ext uri="{FF2B5EF4-FFF2-40B4-BE49-F238E27FC236}">
                  <a16:creationId xmlns:a16="http://schemas.microsoft.com/office/drawing/2014/main" id="{CBFABE72-6131-464D-BAFB-D76422C2A4AB}"/>
                </a:ext>
              </a:extLst>
            </p:cNvPr>
            <p:cNvSpPr/>
            <p:nvPr/>
          </p:nvSpPr>
          <p:spPr>
            <a:xfrm>
              <a:off x="2436869" y="2236734"/>
              <a:ext cx="685800" cy="771525"/>
            </a:xfrm>
            <a:custGeom>
              <a:avLst/>
              <a:gdLst>
                <a:gd name="connsiteX0" fmla="*/ 673275 w 685800"/>
                <a:gd name="connsiteY0" fmla="*/ 400641 h 771525"/>
                <a:gd name="connsiteX1" fmla="*/ 144180 w 685800"/>
                <a:gd name="connsiteY1" fmla="*/ 400641 h 771525"/>
                <a:gd name="connsiteX2" fmla="*/ 214836 w 685800"/>
                <a:gd name="connsiteY2" fmla="*/ 598637 h 771525"/>
                <a:gd name="connsiteX3" fmla="*/ 375333 w 685800"/>
                <a:gd name="connsiteY3" fmla="*/ 658911 h 771525"/>
                <a:gd name="connsiteX4" fmla="*/ 561927 w 685800"/>
                <a:gd name="connsiteY4" fmla="*/ 593931 h 771525"/>
                <a:gd name="connsiteX5" fmla="*/ 616791 w 685800"/>
                <a:gd name="connsiteY5" fmla="*/ 687896 h 771525"/>
                <a:gd name="connsiteX6" fmla="*/ 524218 w 685800"/>
                <a:gd name="connsiteY6" fmla="*/ 739950 h 771525"/>
                <a:gd name="connsiteX7" fmla="*/ 350006 w 685800"/>
                <a:gd name="connsiteY7" fmla="*/ 768725 h 771525"/>
                <a:gd name="connsiteX8" fmla="*/ 114814 w 685800"/>
                <a:gd name="connsiteY8" fmla="*/ 674780 h 771525"/>
                <a:gd name="connsiteX9" fmla="*/ 7144 w 685800"/>
                <a:gd name="connsiteY9" fmla="*/ 396469 h 771525"/>
                <a:gd name="connsiteX10" fmla="*/ 117510 w 685800"/>
                <a:gd name="connsiteY10" fmla="*/ 105118 h 771525"/>
                <a:gd name="connsiteX11" fmla="*/ 351177 w 685800"/>
                <a:gd name="connsiteY11" fmla="*/ 7144 h 771525"/>
                <a:gd name="connsiteX12" fmla="*/ 597179 w 685800"/>
                <a:gd name="connsiteY12" fmla="*/ 95574 h 771525"/>
                <a:gd name="connsiteX13" fmla="*/ 683533 w 685800"/>
                <a:gd name="connsiteY13" fmla="*/ 321107 h 771525"/>
                <a:gd name="connsiteX14" fmla="*/ 673275 w 685800"/>
                <a:gd name="connsiteY14" fmla="*/ 400641 h 771525"/>
                <a:gd name="connsiteX15" fmla="*/ 357597 w 685800"/>
                <a:gd name="connsiteY15" fmla="*/ 116938 h 771525"/>
                <a:gd name="connsiteX16" fmla="*/ 211512 w 685800"/>
                <a:gd name="connsiteY16" fmla="*/ 173050 h 771525"/>
                <a:gd name="connsiteX17" fmla="*/ 147704 w 685800"/>
                <a:gd name="connsiteY17" fmla="*/ 305810 h 771525"/>
                <a:gd name="connsiteX18" fmla="*/ 554422 w 685800"/>
                <a:gd name="connsiteY18" fmla="*/ 305810 h 771525"/>
                <a:gd name="connsiteX19" fmla="*/ 505054 w 685800"/>
                <a:gd name="connsiteY19" fmla="*/ 174450 h 771525"/>
                <a:gd name="connsiteX20" fmla="*/ 357597 w 685800"/>
                <a:gd name="connsiteY20" fmla="*/ 116938 h 771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85800" h="771525">
                  <a:moveTo>
                    <a:pt x="673275" y="400641"/>
                  </a:moveTo>
                  <a:lnTo>
                    <a:pt x="144180" y="400641"/>
                  </a:lnTo>
                  <a:cubicBezTo>
                    <a:pt x="144180" y="486518"/>
                    <a:pt x="167735" y="552488"/>
                    <a:pt x="214836" y="598637"/>
                  </a:cubicBezTo>
                  <a:cubicBezTo>
                    <a:pt x="256470" y="638842"/>
                    <a:pt x="309934" y="658911"/>
                    <a:pt x="375333" y="658911"/>
                  </a:cubicBezTo>
                  <a:cubicBezTo>
                    <a:pt x="449885" y="658911"/>
                    <a:pt x="512083" y="637223"/>
                    <a:pt x="561927" y="593931"/>
                  </a:cubicBezTo>
                  <a:lnTo>
                    <a:pt x="616791" y="687896"/>
                  </a:lnTo>
                  <a:cubicBezTo>
                    <a:pt x="596627" y="707993"/>
                    <a:pt x="565775" y="725367"/>
                    <a:pt x="524218" y="739950"/>
                  </a:cubicBezTo>
                  <a:cubicBezTo>
                    <a:pt x="472116" y="759114"/>
                    <a:pt x="414033" y="768725"/>
                    <a:pt x="350006" y="768725"/>
                  </a:cubicBezTo>
                  <a:cubicBezTo>
                    <a:pt x="257670" y="768725"/>
                    <a:pt x="179261" y="737416"/>
                    <a:pt x="114814" y="674780"/>
                  </a:cubicBezTo>
                  <a:cubicBezTo>
                    <a:pt x="43005" y="605828"/>
                    <a:pt x="7144" y="513055"/>
                    <a:pt x="7144" y="396469"/>
                  </a:cubicBezTo>
                  <a:cubicBezTo>
                    <a:pt x="7144" y="275368"/>
                    <a:pt x="43929" y="178241"/>
                    <a:pt x="117510" y="105118"/>
                  </a:cubicBezTo>
                  <a:cubicBezTo>
                    <a:pt x="183290" y="39786"/>
                    <a:pt x="261176" y="7144"/>
                    <a:pt x="351177" y="7144"/>
                  </a:cubicBezTo>
                  <a:cubicBezTo>
                    <a:pt x="455762" y="7144"/>
                    <a:pt x="537772" y="36614"/>
                    <a:pt x="597179" y="95574"/>
                  </a:cubicBezTo>
                  <a:cubicBezTo>
                    <a:pt x="654758" y="152238"/>
                    <a:pt x="683533" y="227457"/>
                    <a:pt x="683533" y="321107"/>
                  </a:cubicBezTo>
                  <a:cubicBezTo>
                    <a:pt x="683543" y="349910"/>
                    <a:pt x="680085" y="376438"/>
                    <a:pt x="673275" y="400641"/>
                  </a:cubicBezTo>
                  <a:close/>
                  <a:moveTo>
                    <a:pt x="357597" y="116938"/>
                  </a:moveTo>
                  <a:cubicBezTo>
                    <a:pt x="299514" y="116938"/>
                    <a:pt x="250822" y="135674"/>
                    <a:pt x="211512" y="173050"/>
                  </a:cubicBezTo>
                  <a:cubicBezTo>
                    <a:pt x="174003" y="208636"/>
                    <a:pt x="152695" y="252879"/>
                    <a:pt x="147704" y="305810"/>
                  </a:cubicBezTo>
                  <a:lnTo>
                    <a:pt x="554422" y="305810"/>
                  </a:lnTo>
                  <a:cubicBezTo>
                    <a:pt x="554422" y="253375"/>
                    <a:pt x="537953" y="209588"/>
                    <a:pt x="505054" y="174450"/>
                  </a:cubicBezTo>
                  <a:cubicBezTo>
                    <a:pt x="468935" y="136103"/>
                    <a:pt x="419738" y="116938"/>
                    <a:pt x="357597" y="116938"/>
                  </a:cubicBezTo>
                  <a:close/>
                </a:path>
              </a:pathLst>
            </a:custGeom>
            <a:solidFill>
              <a:srgbClr val="289B38"/>
            </a:solidFill>
            <a:ln w="9525" cap="flat">
              <a:noFill/>
              <a:prstDash val="solid"/>
              <a:miter/>
            </a:ln>
          </p:spPr>
          <p:txBody>
            <a:bodyPr rtlCol="0" anchor="ctr"/>
            <a:lstStyle/>
            <a:p>
              <a:endParaRPr lang="en-US" dirty="0"/>
            </a:p>
          </p:txBody>
        </p:sp>
        <p:sp>
          <p:nvSpPr>
            <p:cNvPr id="9" name="Forme libre : forme 8">
              <a:extLst>
                <a:ext uri="{FF2B5EF4-FFF2-40B4-BE49-F238E27FC236}">
                  <a16:creationId xmlns:a16="http://schemas.microsoft.com/office/drawing/2014/main" id="{AA892EF1-BA93-4257-8E96-FCE386827377}"/>
                </a:ext>
              </a:extLst>
            </p:cNvPr>
            <p:cNvSpPr/>
            <p:nvPr/>
          </p:nvSpPr>
          <p:spPr>
            <a:xfrm>
              <a:off x="3259963" y="1950365"/>
              <a:ext cx="266700" cy="1057275"/>
            </a:xfrm>
            <a:custGeom>
              <a:avLst/>
              <a:gdLst>
                <a:gd name="connsiteX0" fmla="*/ 7144 w 266700"/>
                <a:gd name="connsiteY0" fmla="*/ 833847 h 1057275"/>
                <a:gd name="connsiteX1" fmla="*/ 7144 w 266700"/>
                <a:gd name="connsiteY1" fmla="*/ 7144 h 1057275"/>
                <a:gd name="connsiteX2" fmla="*/ 137160 w 266700"/>
                <a:gd name="connsiteY2" fmla="*/ 7144 h 1057275"/>
                <a:gd name="connsiteX3" fmla="*/ 137160 w 266700"/>
                <a:gd name="connsiteY3" fmla="*/ 811578 h 1057275"/>
                <a:gd name="connsiteX4" fmla="*/ 171136 w 266700"/>
                <a:gd name="connsiteY4" fmla="*/ 904389 h 1057275"/>
                <a:gd name="connsiteX5" fmla="*/ 260137 w 266700"/>
                <a:gd name="connsiteY5" fmla="*/ 938251 h 1057275"/>
                <a:gd name="connsiteX6" fmla="*/ 260137 w 266700"/>
                <a:gd name="connsiteY6" fmla="*/ 1055103 h 1057275"/>
                <a:gd name="connsiteX7" fmla="*/ 7144 w 266700"/>
                <a:gd name="connsiteY7" fmla="*/ 833847 h 1057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6700" h="1057275">
                  <a:moveTo>
                    <a:pt x="7144" y="833847"/>
                  </a:moveTo>
                  <a:lnTo>
                    <a:pt x="7144" y="7144"/>
                  </a:lnTo>
                  <a:lnTo>
                    <a:pt x="137160" y="7144"/>
                  </a:lnTo>
                  <a:lnTo>
                    <a:pt x="137160" y="811578"/>
                  </a:lnTo>
                  <a:cubicBezTo>
                    <a:pt x="137160" y="850868"/>
                    <a:pt x="148523" y="881767"/>
                    <a:pt x="171136" y="904389"/>
                  </a:cubicBezTo>
                  <a:cubicBezTo>
                    <a:pt x="193872" y="926954"/>
                    <a:pt x="223514" y="938251"/>
                    <a:pt x="260137" y="938251"/>
                  </a:cubicBezTo>
                  <a:lnTo>
                    <a:pt x="260137" y="1055103"/>
                  </a:lnTo>
                  <a:cubicBezTo>
                    <a:pt x="91469" y="1055103"/>
                    <a:pt x="7144" y="981370"/>
                    <a:pt x="7144" y="833847"/>
                  </a:cubicBezTo>
                  <a:close/>
                </a:path>
              </a:pathLst>
            </a:custGeom>
            <a:solidFill>
              <a:srgbClr val="00A3E5"/>
            </a:solidFill>
            <a:ln w="9525" cap="flat">
              <a:noFill/>
              <a:prstDash val="solid"/>
              <a:miter/>
            </a:ln>
          </p:spPr>
          <p:txBody>
            <a:bodyPr rtlCol="0" anchor="ctr"/>
            <a:lstStyle/>
            <a:p>
              <a:endParaRPr lang="en-US" dirty="0"/>
            </a:p>
          </p:txBody>
        </p:sp>
        <p:sp>
          <p:nvSpPr>
            <p:cNvPr id="10" name="Forme libre : forme 9">
              <a:extLst>
                <a:ext uri="{FF2B5EF4-FFF2-40B4-BE49-F238E27FC236}">
                  <a16:creationId xmlns:a16="http://schemas.microsoft.com/office/drawing/2014/main" id="{D1385551-0DEE-495D-8846-99041144B7D6}"/>
                </a:ext>
              </a:extLst>
            </p:cNvPr>
            <p:cNvSpPr/>
            <p:nvPr/>
          </p:nvSpPr>
          <p:spPr>
            <a:xfrm>
              <a:off x="3615674" y="2236734"/>
              <a:ext cx="685800" cy="771525"/>
            </a:xfrm>
            <a:custGeom>
              <a:avLst/>
              <a:gdLst>
                <a:gd name="connsiteX0" fmla="*/ 673246 w 685800"/>
                <a:gd name="connsiteY0" fmla="*/ 400641 h 771525"/>
                <a:gd name="connsiteX1" fmla="*/ 144161 w 685800"/>
                <a:gd name="connsiteY1" fmla="*/ 400641 h 771525"/>
                <a:gd name="connsiteX2" fmla="*/ 214827 w 685800"/>
                <a:gd name="connsiteY2" fmla="*/ 598637 h 771525"/>
                <a:gd name="connsiteX3" fmla="*/ 375361 w 685800"/>
                <a:gd name="connsiteY3" fmla="*/ 658911 h 771525"/>
                <a:gd name="connsiteX4" fmla="*/ 561899 w 685800"/>
                <a:gd name="connsiteY4" fmla="*/ 593931 h 771525"/>
                <a:gd name="connsiteX5" fmla="*/ 616744 w 685800"/>
                <a:gd name="connsiteY5" fmla="*/ 687896 h 771525"/>
                <a:gd name="connsiteX6" fmla="*/ 524199 w 685800"/>
                <a:gd name="connsiteY6" fmla="*/ 739950 h 771525"/>
                <a:gd name="connsiteX7" fmla="*/ 350044 w 685800"/>
                <a:gd name="connsiteY7" fmla="*/ 768725 h 771525"/>
                <a:gd name="connsiteX8" fmla="*/ 114862 w 685800"/>
                <a:gd name="connsiteY8" fmla="*/ 674780 h 771525"/>
                <a:gd name="connsiteX9" fmla="*/ 7144 w 685800"/>
                <a:gd name="connsiteY9" fmla="*/ 396469 h 771525"/>
                <a:gd name="connsiteX10" fmla="*/ 117481 w 685800"/>
                <a:gd name="connsiteY10" fmla="*/ 105118 h 771525"/>
                <a:gd name="connsiteX11" fmla="*/ 351120 w 685800"/>
                <a:gd name="connsiteY11" fmla="*/ 7144 h 771525"/>
                <a:gd name="connsiteX12" fmla="*/ 597218 w 685800"/>
                <a:gd name="connsiteY12" fmla="*/ 95574 h 771525"/>
                <a:gd name="connsiteX13" fmla="*/ 683514 w 685800"/>
                <a:gd name="connsiteY13" fmla="*/ 321107 h 771525"/>
                <a:gd name="connsiteX14" fmla="*/ 673246 w 685800"/>
                <a:gd name="connsiteY14" fmla="*/ 400641 h 771525"/>
                <a:gd name="connsiteX15" fmla="*/ 357569 w 685800"/>
                <a:gd name="connsiteY15" fmla="*/ 116938 h 771525"/>
                <a:gd name="connsiteX16" fmla="*/ 211484 w 685800"/>
                <a:gd name="connsiteY16" fmla="*/ 173050 h 771525"/>
                <a:gd name="connsiteX17" fmla="*/ 147695 w 685800"/>
                <a:gd name="connsiteY17" fmla="*/ 305810 h 771525"/>
                <a:gd name="connsiteX18" fmla="*/ 554393 w 685800"/>
                <a:gd name="connsiteY18" fmla="*/ 305810 h 771525"/>
                <a:gd name="connsiteX19" fmla="*/ 505044 w 685800"/>
                <a:gd name="connsiteY19" fmla="*/ 174450 h 771525"/>
                <a:gd name="connsiteX20" fmla="*/ 357569 w 685800"/>
                <a:gd name="connsiteY20" fmla="*/ 116938 h 771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85800" h="771525">
                  <a:moveTo>
                    <a:pt x="673246" y="400641"/>
                  </a:moveTo>
                  <a:lnTo>
                    <a:pt x="144161" y="400641"/>
                  </a:lnTo>
                  <a:cubicBezTo>
                    <a:pt x="144161" y="486518"/>
                    <a:pt x="167716" y="552488"/>
                    <a:pt x="214827" y="598637"/>
                  </a:cubicBezTo>
                  <a:cubicBezTo>
                    <a:pt x="256442" y="638842"/>
                    <a:pt x="309982" y="658911"/>
                    <a:pt x="375361" y="658911"/>
                  </a:cubicBezTo>
                  <a:cubicBezTo>
                    <a:pt x="449847" y="658911"/>
                    <a:pt x="512055" y="637223"/>
                    <a:pt x="561899" y="593931"/>
                  </a:cubicBezTo>
                  <a:lnTo>
                    <a:pt x="616744" y="687896"/>
                  </a:lnTo>
                  <a:cubicBezTo>
                    <a:pt x="596656" y="707993"/>
                    <a:pt x="565804" y="725367"/>
                    <a:pt x="524199" y="739950"/>
                  </a:cubicBezTo>
                  <a:cubicBezTo>
                    <a:pt x="472078" y="759114"/>
                    <a:pt x="414071" y="768725"/>
                    <a:pt x="350044" y="768725"/>
                  </a:cubicBezTo>
                  <a:cubicBezTo>
                    <a:pt x="257718" y="768725"/>
                    <a:pt x="179299" y="737416"/>
                    <a:pt x="114862" y="674780"/>
                  </a:cubicBezTo>
                  <a:cubicBezTo>
                    <a:pt x="43043" y="605828"/>
                    <a:pt x="7144" y="513055"/>
                    <a:pt x="7144" y="396469"/>
                  </a:cubicBezTo>
                  <a:cubicBezTo>
                    <a:pt x="7144" y="275368"/>
                    <a:pt x="43910" y="178241"/>
                    <a:pt x="117481" y="105118"/>
                  </a:cubicBezTo>
                  <a:cubicBezTo>
                    <a:pt x="183261" y="39786"/>
                    <a:pt x="261147" y="7144"/>
                    <a:pt x="351120" y="7144"/>
                  </a:cubicBezTo>
                  <a:cubicBezTo>
                    <a:pt x="455790" y="7144"/>
                    <a:pt x="537791" y="36614"/>
                    <a:pt x="597218" y="95574"/>
                  </a:cubicBezTo>
                  <a:cubicBezTo>
                    <a:pt x="654739" y="152238"/>
                    <a:pt x="683514" y="227457"/>
                    <a:pt x="683514" y="321107"/>
                  </a:cubicBezTo>
                  <a:cubicBezTo>
                    <a:pt x="683524" y="349910"/>
                    <a:pt x="680104" y="376438"/>
                    <a:pt x="673246" y="400641"/>
                  </a:cubicBezTo>
                  <a:close/>
                  <a:moveTo>
                    <a:pt x="357569" y="116938"/>
                  </a:moveTo>
                  <a:cubicBezTo>
                    <a:pt x="299533" y="116938"/>
                    <a:pt x="250784" y="135674"/>
                    <a:pt x="211484" y="173050"/>
                  </a:cubicBezTo>
                  <a:cubicBezTo>
                    <a:pt x="173993" y="208636"/>
                    <a:pt x="152733" y="252879"/>
                    <a:pt x="147695" y="305810"/>
                  </a:cubicBezTo>
                  <a:lnTo>
                    <a:pt x="554393" y="305810"/>
                  </a:lnTo>
                  <a:cubicBezTo>
                    <a:pt x="554393" y="253375"/>
                    <a:pt x="537924" y="209588"/>
                    <a:pt x="505044" y="174450"/>
                  </a:cubicBezTo>
                  <a:cubicBezTo>
                    <a:pt x="468906" y="136103"/>
                    <a:pt x="419786" y="116938"/>
                    <a:pt x="357569" y="116938"/>
                  </a:cubicBezTo>
                  <a:close/>
                </a:path>
              </a:pathLst>
            </a:custGeom>
            <a:solidFill>
              <a:srgbClr val="289B38"/>
            </a:solidFill>
            <a:ln w="9525" cap="flat">
              <a:noFill/>
              <a:prstDash val="solid"/>
              <a:miter/>
            </a:ln>
          </p:spPr>
          <p:txBody>
            <a:bodyPr rtlCol="0" anchor="ctr"/>
            <a:lstStyle/>
            <a:p>
              <a:endParaRPr lang="en-US" dirty="0"/>
            </a:p>
          </p:txBody>
        </p:sp>
        <p:sp>
          <p:nvSpPr>
            <p:cNvPr id="11" name="Forme libre : forme 10">
              <a:extLst>
                <a:ext uri="{FF2B5EF4-FFF2-40B4-BE49-F238E27FC236}">
                  <a16:creationId xmlns:a16="http://schemas.microsoft.com/office/drawing/2014/main" id="{95F74EDD-FC62-4AE0-B009-91BD1F0F42CD}"/>
                </a:ext>
              </a:extLst>
            </p:cNvPr>
            <p:cNvSpPr/>
            <p:nvPr/>
          </p:nvSpPr>
          <p:spPr>
            <a:xfrm>
              <a:off x="4343860" y="2249040"/>
              <a:ext cx="676275" cy="762000"/>
            </a:xfrm>
            <a:custGeom>
              <a:avLst/>
              <a:gdLst>
                <a:gd name="connsiteX0" fmla="*/ 355873 w 676275"/>
                <a:gd name="connsiteY0" fmla="*/ 756428 h 762000"/>
                <a:gd name="connsiteX1" fmla="*/ 321631 w 676275"/>
                <a:gd name="connsiteY1" fmla="*/ 756428 h 762000"/>
                <a:gd name="connsiteX2" fmla="*/ 7144 w 676275"/>
                <a:gd name="connsiteY2" fmla="*/ 7144 h 762000"/>
                <a:gd name="connsiteX3" fmla="*/ 149447 w 676275"/>
                <a:gd name="connsiteY3" fmla="*/ 7144 h 762000"/>
                <a:gd name="connsiteX4" fmla="*/ 343586 w 676275"/>
                <a:gd name="connsiteY4" fmla="*/ 521017 h 762000"/>
                <a:gd name="connsiteX5" fmla="*/ 542115 w 676275"/>
                <a:gd name="connsiteY5" fmla="*/ 7144 h 762000"/>
                <a:gd name="connsiteX6" fmla="*/ 678266 w 676275"/>
                <a:gd name="connsiteY6" fmla="*/ 7144 h 762000"/>
                <a:gd name="connsiteX7" fmla="*/ 355873 w 676275"/>
                <a:gd name="connsiteY7" fmla="*/ 756428 h 76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6275" h="762000">
                  <a:moveTo>
                    <a:pt x="355873" y="756428"/>
                  </a:moveTo>
                  <a:lnTo>
                    <a:pt x="321631" y="756428"/>
                  </a:lnTo>
                  <a:lnTo>
                    <a:pt x="7144" y="7144"/>
                  </a:lnTo>
                  <a:lnTo>
                    <a:pt x="149447" y="7144"/>
                  </a:lnTo>
                  <a:lnTo>
                    <a:pt x="343586" y="521017"/>
                  </a:lnTo>
                  <a:lnTo>
                    <a:pt x="542115" y="7144"/>
                  </a:lnTo>
                  <a:lnTo>
                    <a:pt x="678266" y="7144"/>
                  </a:lnTo>
                  <a:lnTo>
                    <a:pt x="355873" y="756428"/>
                  </a:lnTo>
                  <a:close/>
                </a:path>
              </a:pathLst>
            </a:custGeom>
            <a:solidFill>
              <a:srgbClr val="289B38"/>
            </a:solidFill>
            <a:ln w="9525" cap="flat">
              <a:noFill/>
              <a:prstDash val="solid"/>
              <a:miter/>
            </a:ln>
          </p:spPr>
          <p:txBody>
            <a:bodyPr rtlCol="0" anchor="ctr"/>
            <a:lstStyle/>
            <a:p>
              <a:endParaRPr lang="en-US" dirty="0"/>
            </a:p>
          </p:txBody>
        </p:sp>
        <p:sp>
          <p:nvSpPr>
            <p:cNvPr id="12" name="Forme libre : forme 11">
              <a:extLst>
                <a:ext uri="{FF2B5EF4-FFF2-40B4-BE49-F238E27FC236}">
                  <a16:creationId xmlns:a16="http://schemas.microsoft.com/office/drawing/2014/main" id="{D1785210-4F58-4DEA-A9E2-D867169A909C}"/>
                </a:ext>
              </a:extLst>
            </p:cNvPr>
            <p:cNvSpPr/>
            <p:nvPr/>
          </p:nvSpPr>
          <p:spPr>
            <a:xfrm>
              <a:off x="5067808" y="2236734"/>
              <a:ext cx="685800" cy="771525"/>
            </a:xfrm>
            <a:custGeom>
              <a:avLst/>
              <a:gdLst>
                <a:gd name="connsiteX0" fmla="*/ 673227 w 685800"/>
                <a:gd name="connsiteY0" fmla="*/ 400641 h 771525"/>
                <a:gd name="connsiteX1" fmla="*/ 144151 w 685800"/>
                <a:gd name="connsiteY1" fmla="*/ 400641 h 771525"/>
                <a:gd name="connsiteX2" fmla="*/ 214827 w 685800"/>
                <a:gd name="connsiteY2" fmla="*/ 598637 h 771525"/>
                <a:gd name="connsiteX3" fmla="*/ 375295 w 685800"/>
                <a:gd name="connsiteY3" fmla="*/ 658911 h 771525"/>
                <a:gd name="connsiteX4" fmla="*/ 561832 w 685800"/>
                <a:gd name="connsiteY4" fmla="*/ 593931 h 771525"/>
                <a:gd name="connsiteX5" fmla="*/ 616791 w 685800"/>
                <a:gd name="connsiteY5" fmla="*/ 687896 h 771525"/>
                <a:gd name="connsiteX6" fmla="*/ 524208 w 685800"/>
                <a:gd name="connsiteY6" fmla="*/ 739950 h 771525"/>
                <a:gd name="connsiteX7" fmla="*/ 349996 w 685800"/>
                <a:gd name="connsiteY7" fmla="*/ 768725 h 771525"/>
                <a:gd name="connsiteX8" fmla="*/ 114805 w 685800"/>
                <a:gd name="connsiteY8" fmla="*/ 674780 h 771525"/>
                <a:gd name="connsiteX9" fmla="*/ 7144 w 685800"/>
                <a:gd name="connsiteY9" fmla="*/ 396469 h 771525"/>
                <a:gd name="connsiteX10" fmla="*/ 117491 w 685800"/>
                <a:gd name="connsiteY10" fmla="*/ 105118 h 771525"/>
                <a:gd name="connsiteX11" fmla="*/ 351158 w 685800"/>
                <a:gd name="connsiteY11" fmla="*/ 7144 h 771525"/>
                <a:gd name="connsiteX12" fmla="*/ 597180 w 685800"/>
                <a:gd name="connsiteY12" fmla="*/ 95574 h 771525"/>
                <a:gd name="connsiteX13" fmla="*/ 683514 w 685800"/>
                <a:gd name="connsiteY13" fmla="*/ 321107 h 771525"/>
                <a:gd name="connsiteX14" fmla="*/ 673227 w 685800"/>
                <a:gd name="connsiteY14" fmla="*/ 400641 h 771525"/>
                <a:gd name="connsiteX15" fmla="*/ 357559 w 685800"/>
                <a:gd name="connsiteY15" fmla="*/ 116938 h 771525"/>
                <a:gd name="connsiteX16" fmla="*/ 211474 w 685800"/>
                <a:gd name="connsiteY16" fmla="*/ 173050 h 771525"/>
                <a:gd name="connsiteX17" fmla="*/ 147695 w 685800"/>
                <a:gd name="connsiteY17" fmla="*/ 305810 h 771525"/>
                <a:gd name="connsiteX18" fmla="*/ 554364 w 685800"/>
                <a:gd name="connsiteY18" fmla="*/ 305810 h 771525"/>
                <a:gd name="connsiteX19" fmla="*/ 504968 w 685800"/>
                <a:gd name="connsiteY19" fmla="*/ 174450 h 771525"/>
                <a:gd name="connsiteX20" fmla="*/ 357559 w 685800"/>
                <a:gd name="connsiteY20" fmla="*/ 116938 h 771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85800" h="771525">
                  <a:moveTo>
                    <a:pt x="673227" y="400641"/>
                  </a:moveTo>
                  <a:lnTo>
                    <a:pt x="144151" y="400641"/>
                  </a:lnTo>
                  <a:cubicBezTo>
                    <a:pt x="144151" y="486518"/>
                    <a:pt x="167726" y="552488"/>
                    <a:pt x="214827" y="598637"/>
                  </a:cubicBezTo>
                  <a:cubicBezTo>
                    <a:pt x="256422" y="638842"/>
                    <a:pt x="309915" y="658911"/>
                    <a:pt x="375295" y="658911"/>
                  </a:cubicBezTo>
                  <a:cubicBezTo>
                    <a:pt x="449875" y="658911"/>
                    <a:pt x="512026" y="637223"/>
                    <a:pt x="561832" y="593931"/>
                  </a:cubicBezTo>
                  <a:lnTo>
                    <a:pt x="616791" y="687896"/>
                  </a:lnTo>
                  <a:cubicBezTo>
                    <a:pt x="596665" y="707993"/>
                    <a:pt x="565795" y="725367"/>
                    <a:pt x="524208" y="739950"/>
                  </a:cubicBezTo>
                  <a:cubicBezTo>
                    <a:pt x="472031" y="759114"/>
                    <a:pt x="414023" y="768725"/>
                    <a:pt x="349996" y="768725"/>
                  </a:cubicBezTo>
                  <a:cubicBezTo>
                    <a:pt x="257642" y="768725"/>
                    <a:pt x="179241" y="737416"/>
                    <a:pt x="114805" y="674780"/>
                  </a:cubicBezTo>
                  <a:cubicBezTo>
                    <a:pt x="43053" y="605828"/>
                    <a:pt x="7144" y="513055"/>
                    <a:pt x="7144" y="396469"/>
                  </a:cubicBezTo>
                  <a:cubicBezTo>
                    <a:pt x="7144" y="275368"/>
                    <a:pt x="43920" y="178241"/>
                    <a:pt x="117491" y="105118"/>
                  </a:cubicBezTo>
                  <a:cubicBezTo>
                    <a:pt x="183261" y="39786"/>
                    <a:pt x="261118" y="7144"/>
                    <a:pt x="351158" y="7144"/>
                  </a:cubicBezTo>
                  <a:cubicBezTo>
                    <a:pt x="455790" y="7144"/>
                    <a:pt x="537763" y="36614"/>
                    <a:pt x="597180" y="95574"/>
                  </a:cubicBezTo>
                  <a:cubicBezTo>
                    <a:pt x="654739" y="152238"/>
                    <a:pt x="683514" y="227457"/>
                    <a:pt x="683514" y="321107"/>
                  </a:cubicBezTo>
                  <a:cubicBezTo>
                    <a:pt x="683514" y="349910"/>
                    <a:pt x="680113" y="376438"/>
                    <a:pt x="673227" y="400641"/>
                  </a:cubicBezTo>
                  <a:close/>
                  <a:moveTo>
                    <a:pt x="357559" y="116938"/>
                  </a:moveTo>
                  <a:cubicBezTo>
                    <a:pt x="299495" y="116938"/>
                    <a:pt x="250774" y="135674"/>
                    <a:pt x="211474" y="173050"/>
                  </a:cubicBezTo>
                  <a:cubicBezTo>
                    <a:pt x="173984" y="208636"/>
                    <a:pt x="152733" y="252879"/>
                    <a:pt x="147695" y="305810"/>
                  </a:cubicBezTo>
                  <a:lnTo>
                    <a:pt x="554364" y="305810"/>
                  </a:lnTo>
                  <a:cubicBezTo>
                    <a:pt x="554364" y="253375"/>
                    <a:pt x="537915" y="209588"/>
                    <a:pt x="504968" y="174450"/>
                  </a:cubicBezTo>
                  <a:cubicBezTo>
                    <a:pt x="468849" y="136103"/>
                    <a:pt x="419710" y="116938"/>
                    <a:pt x="357559" y="116938"/>
                  </a:cubicBezTo>
                  <a:close/>
                </a:path>
              </a:pathLst>
            </a:custGeom>
            <a:solidFill>
              <a:srgbClr val="289B38"/>
            </a:solidFill>
            <a:ln w="9525" cap="flat">
              <a:noFill/>
              <a:prstDash val="solid"/>
              <a:miter/>
            </a:ln>
          </p:spPr>
          <p:txBody>
            <a:bodyPr rtlCol="0" anchor="ctr"/>
            <a:lstStyle/>
            <a:p>
              <a:endParaRPr lang="en-US" dirty="0"/>
            </a:p>
          </p:txBody>
        </p:sp>
        <p:sp>
          <p:nvSpPr>
            <p:cNvPr id="13" name="Forme libre : forme 12">
              <a:extLst>
                <a:ext uri="{FF2B5EF4-FFF2-40B4-BE49-F238E27FC236}">
                  <a16:creationId xmlns:a16="http://schemas.microsoft.com/office/drawing/2014/main" id="{F68747A9-0286-423B-B19B-BDD80CFD99AA}"/>
                </a:ext>
              </a:extLst>
            </p:cNvPr>
            <p:cNvSpPr/>
            <p:nvPr/>
          </p:nvSpPr>
          <p:spPr>
            <a:xfrm>
              <a:off x="5880319" y="2236743"/>
              <a:ext cx="590550" cy="752475"/>
            </a:xfrm>
            <a:custGeom>
              <a:avLst/>
              <a:gdLst>
                <a:gd name="connsiteX0" fmla="*/ 458667 w 590550"/>
                <a:gd name="connsiteY0" fmla="*/ 754666 h 752475"/>
                <a:gd name="connsiteX1" fmla="*/ 458667 w 590550"/>
                <a:gd name="connsiteY1" fmla="*/ 327908 h 752475"/>
                <a:gd name="connsiteX2" fmla="*/ 423386 w 590550"/>
                <a:gd name="connsiteY2" fmla="*/ 163859 h 752475"/>
                <a:gd name="connsiteX3" fmla="*/ 305105 w 590550"/>
                <a:gd name="connsiteY3" fmla="*/ 116919 h 752475"/>
                <a:gd name="connsiteX4" fmla="*/ 211874 w 590550"/>
                <a:gd name="connsiteY4" fmla="*/ 143675 h 752475"/>
                <a:gd name="connsiteX5" fmla="*/ 137170 w 590550"/>
                <a:gd name="connsiteY5" fmla="*/ 209417 h 752475"/>
                <a:gd name="connsiteX6" fmla="*/ 137170 w 590550"/>
                <a:gd name="connsiteY6" fmla="*/ 754656 h 752475"/>
                <a:gd name="connsiteX7" fmla="*/ 7144 w 590550"/>
                <a:gd name="connsiteY7" fmla="*/ 754656 h 752475"/>
                <a:gd name="connsiteX8" fmla="*/ 7144 w 590550"/>
                <a:gd name="connsiteY8" fmla="*/ 21193 h 752475"/>
                <a:gd name="connsiteX9" fmla="*/ 96231 w 590550"/>
                <a:gd name="connsiteY9" fmla="*/ 21193 h 752475"/>
                <a:gd name="connsiteX10" fmla="*/ 137284 w 590550"/>
                <a:gd name="connsiteY10" fmla="*/ 115719 h 752475"/>
                <a:gd name="connsiteX11" fmla="*/ 347529 w 590550"/>
                <a:gd name="connsiteY11" fmla="*/ 7144 h 752475"/>
                <a:gd name="connsiteX12" fmla="*/ 588673 w 590550"/>
                <a:gd name="connsiteY12" fmla="*/ 300352 h 752475"/>
                <a:gd name="connsiteX13" fmla="*/ 588673 w 590550"/>
                <a:gd name="connsiteY13" fmla="*/ 754666 h 752475"/>
                <a:gd name="connsiteX14" fmla="*/ 458667 w 590550"/>
                <a:gd name="connsiteY14" fmla="*/ 754666 h 752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90550" h="752475">
                  <a:moveTo>
                    <a:pt x="458667" y="754666"/>
                  </a:moveTo>
                  <a:lnTo>
                    <a:pt x="458667" y="327908"/>
                  </a:lnTo>
                  <a:cubicBezTo>
                    <a:pt x="458667" y="249831"/>
                    <a:pt x="446922" y="195148"/>
                    <a:pt x="423386" y="163859"/>
                  </a:cubicBezTo>
                  <a:cubicBezTo>
                    <a:pt x="399812" y="132559"/>
                    <a:pt x="360378" y="116919"/>
                    <a:pt x="305105" y="116919"/>
                  </a:cubicBezTo>
                  <a:cubicBezTo>
                    <a:pt x="275415" y="116919"/>
                    <a:pt x="244335" y="125835"/>
                    <a:pt x="211874" y="143675"/>
                  </a:cubicBezTo>
                  <a:cubicBezTo>
                    <a:pt x="179432" y="161439"/>
                    <a:pt x="154496" y="183413"/>
                    <a:pt x="137170" y="209417"/>
                  </a:cubicBezTo>
                  <a:lnTo>
                    <a:pt x="137170" y="754656"/>
                  </a:lnTo>
                  <a:lnTo>
                    <a:pt x="7144" y="754656"/>
                  </a:lnTo>
                  <a:lnTo>
                    <a:pt x="7144" y="21193"/>
                  </a:lnTo>
                  <a:lnTo>
                    <a:pt x="96231" y="21193"/>
                  </a:lnTo>
                  <a:lnTo>
                    <a:pt x="137284" y="115719"/>
                  </a:lnTo>
                  <a:cubicBezTo>
                    <a:pt x="180222" y="43282"/>
                    <a:pt x="250317" y="7144"/>
                    <a:pt x="347529" y="7144"/>
                  </a:cubicBezTo>
                  <a:cubicBezTo>
                    <a:pt x="508302" y="7144"/>
                    <a:pt x="588673" y="104918"/>
                    <a:pt x="588673" y="300352"/>
                  </a:cubicBezTo>
                  <a:lnTo>
                    <a:pt x="588673" y="754666"/>
                  </a:lnTo>
                  <a:lnTo>
                    <a:pt x="458667" y="754666"/>
                  </a:lnTo>
                  <a:close/>
                </a:path>
              </a:pathLst>
            </a:custGeom>
            <a:solidFill>
              <a:srgbClr val="289B38"/>
            </a:solidFill>
            <a:ln w="9525" cap="flat">
              <a:noFill/>
              <a:prstDash val="solid"/>
              <a:miter/>
            </a:ln>
          </p:spPr>
          <p:txBody>
            <a:bodyPr rtlCol="0" anchor="ctr"/>
            <a:lstStyle/>
            <a:p>
              <a:endParaRPr lang="en-US" dirty="0"/>
            </a:p>
          </p:txBody>
        </p:sp>
        <p:sp>
          <p:nvSpPr>
            <p:cNvPr id="14" name="Forme libre : forme 13">
              <a:extLst>
                <a:ext uri="{FF2B5EF4-FFF2-40B4-BE49-F238E27FC236}">
                  <a16:creationId xmlns:a16="http://schemas.microsoft.com/office/drawing/2014/main" id="{1B668D90-1CA6-4BF2-A28C-A37ADF4CEC55}"/>
                </a:ext>
              </a:extLst>
            </p:cNvPr>
            <p:cNvSpPr/>
            <p:nvPr/>
          </p:nvSpPr>
          <p:spPr>
            <a:xfrm>
              <a:off x="2436869" y="3603895"/>
              <a:ext cx="114300" cy="190500"/>
            </a:xfrm>
            <a:custGeom>
              <a:avLst/>
              <a:gdLst>
                <a:gd name="connsiteX0" fmla="*/ 7144 w 114300"/>
                <a:gd name="connsiteY0" fmla="*/ 184299 h 190500"/>
                <a:gd name="connsiteX1" fmla="*/ 7144 w 114300"/>
                <a:gd name="connsiteY1" fmla="*/ 7144 h 190500"/>
                <a:gd name="connsiteX2" fmla="*/ 31556 w 114300"/>
                <a:gd name="connsiteY2" fmla="*/ 7144 h 190500"/>
                <a:gd name="connsiteX3" fmla="*/ 31556 w 114300"/>
                <a:gd name="connsiteY3" fmla="*/ 162525 h 190500"/>
                <a:gd name="connsiteX4" fmla="*/ 112376 w 114300"/>
                <a:gd name="connsiteY4" fmla="*/ 162525 h 190500"/>
                <a:gd name="connsiteX5" fmla="*/ 112376 w 114300"/>
                <a:gd name="connsiteY5" fmla="*/ 184290 h 190500"/>
                <a:gd name="connsiteX6" fmla="*/ 7144 w 114300"/>
                <a:gd name="connsiteY6" fmla="*/ 184290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300" h="190500">
                  <a:moveTo>
                    <a:pt x="7144" y="184299"/>
                  </a:moveTo>
                  <a:lnTo>
                    <a:pt x="7144" y="7144"/>
                  </a:lnTo>
                  <a:lnTo>
                    <a:pt x="31556" y="7144"/>
                  </a:lnTo>
                  <a:lnTo>
                    <a:pt x="31556" y="162525"/>
                  </a:lnTo>
                  <a:lnTo>
                    <a:pt x="112376" y="162525"/>
                  </a:lnTo>
                  <a:lnTo>
                    <a:pt x="112376" y="184290"/>
                  </a:lnTo>
                  <a:lnTo>
                    <a:pt x="7144" y="184290"/>
                  </a:lnTo>
                  <a:close/>
                </a:path>
              </a:pathLst>
            </a:custGeom>
            <a:solidFill>
              <a:srgbClr val="22A138">
                <a:alpha val="50000"/>
              </a:srgbClr>
            </a:solidFill>
            <a:ln w="9525" cap="flat">
              <a:noFill/>
              <a:prstDash val="solid"/>
              <a:miter/>
            </a:ln>
          </p:spPr>
          <p:txBody>
            <a:bodyPr rtlCol="0" anchor="ctr"/>
            <a:lstStyle/>
            <a:p>
              <a:endParaRPr lang="en-US" dirty="0"/>
            </a:p>
          </p:txBody>
        </p:sp>
        <p:sp>
          <p:nvSpPr>
            <p:cNvPr id="15" name="Forme libre : forme 14">
              <a:extLst>
                <a:ext uri="{FF2B5EF4-FFF2-40B4-BE49-F238E27FC236}">
                  <a16:creationId xmlns:a16="http://schemas.microsoft.com/office/drawing/2014/main" id="{DC368EB4-4DDD-4407-BE94-38F23DA27B16}"/>
                </a:ext>
              </a:extLst>
            </p:cNvPr>
            <p:cNvSpPr/>
            <p:nvPr/>
          </p:nvSpPr>
          <p:spPr>
            <a:xfrm>
              <a:off x="2620597" y="3649120"/>
              <a:ext cx="123825" cy="142875"/>
            </a:xfrm>
            <a:custGeom>
              <a:avLst/>
              <a:gdLst>
                <a:gd name="connsiteX0" fmla="*/ 7144 w 123825"/>
                <a:gd name="connsiteY0" fmla="*/ 74019 h 142875"/>
                <a:gd name="connsiteX1" fmla="*/ 23441 w 123825"/>
                <a:gd name="connsiteY1" fmla="*/ 25584 h 142875"/>
                <a:gd name="connsiteX2" fmla="*/ 66351 w 123825"/>
                <a:gd name="connsiteY2" fmla="*/ 7144 h 142875"/>
                <a:gd name="connsiteX3" fmla="*/ 109938 w 123825"/>
                <a:gd name="connsiteY3" fmla="*/ 24851 h 142875"/>
                <a:gd name="connsiteX4" fmla="*/ 125444 w 123825"/>
                <a:gd name="connsiteY4" fmla="*/ 74009 h 142875"/>
                <a:gd name="connsiteX5" fmla="*/ 109576 w 123825"/>
                <a:gd name="connsiteY5" fmla="*/ 123415 h 142875"/>
                <a:gd name="connsiteX6" fmla="*/ 66361 w 123825"/>
                <a:gd name="connsiteY6" fmla="*/ 141484 h 142875"/>
                <a:gd name="connsiteX7" fmla="*/ 22774 w 123825"/>
                <a:gd name="connsiteY7" fmla="*/ 123225 h 142875"/>
                <a:gd name="connsiteX8" fmla="*/ 7144 w 123825"/>
                <a:gd name="connsiteY8" fmla="*/ 74019 h 142875"/>
                <a:gd name="connsiteX9" fmla="*/ 31566 w 123825"/>
                <a:gd name="connsiteY9" fmla="*/ 74019 h 142875"/>
                <a:gd name="connsiteX10" fmla="*/ 66361 w 123825"/>
                <a:gd name="connsiteY10" fmla="*/ 122749 h 142875"/>
                <a:gd name="connsiteX11" fmla="*/ 91811 w 123825"/>
                <a:gd name="connsiteY11" fmla="*/ 109690 h 142875"/>
                <a:gd name="connsiteX12" fmla="*/ 101032 w 123825"/>
                <a:gd name="connsiteY12" fmla="*/ 74019 h 142875"/>
                <a:gd name="connsiteX13" fmla="*/ 66361 w 123825"/>
                <a:gd name="connsiteY13" fmla="*/ 25889 h 142875"/>
                <a:gd name="connsiteX14" fmla="*/ 41024 w 123825"/>
                <a:gd name="connsiteY14" fmla="*/ 38710 h 142875"/>
                <a:gd name="connsiteX15" fmla="*/ 31566 w 123825"/>
                <a:gd name="connsiteY15" fmla="*/ 74019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3825" h="142875">
                  <a:moveTo>
                    <a:pt x="7144" y="74019"/>
                  </a:moveTo>
                  <a:cubicBezTo>
                    <a:pt x="7144" y="54026"/>
                    <a:pt x="12573" y="37881"/>
                    <a:pt x="23441" y="25584"/>
                  </a:cubicBezTo>
                  <a:cubicBezTo>
                    <a:pt x="34309" y="13297"/>
                    <a:pt x="48606" y="7144"/>
                    <a:pt x="66351" y="7144"/>
                  </a:cubicBezTo>
                  <a:cubicBezTo>
                    <a:pt x="85068" y="7144"/>
                    <a:pt x="99603" y="13049"/>
                    <a:pt x="109938" y="24851"/>
                  </a:cubicBezTo>
                  <a:cubicBezTo>
                    <a:pt x="120272" y="36662"/>
                    <a:pt x="125444" y="53054"/>
                    <a:pt x="125444" y="74009"/>
                  </a:cubicBezTo>
                  <a:cubicBezTo>
                    <a:pt x="125444" y="94888"/>
                    <a:pt x="120148" y="111357"/>
                    <a:pt x="109576" y="123415"/>
                  </a:cubicBezTo>
                  <a:cubicBezTo>
                    <a:pt x="98993" y="135465"/>
                    <a:pt x="84592" y="141484"/>
                    <a:pt x="66361" y="141484"/>
                  </a:cubicBezTo>
                  <a:cubicBezTo>
                    <a:pt x="47720" y="141484"/>
                    <a:pt x="33195" y="135388"/>
                    <a:pt x="22774" y="123225"/>
                  </a:cubicBezTo>
                  <a:cubicBezTo>
                    <a:pt x="12354" y="111061"/>
                    <a:pt x="7144" y="94659"/>
                    <a:pt x="7144" y="74019"/>
                  </a:cubicBezTo>
                  <a:close/>
                  <a:moveTo>
                    <a:pt x="31566" y="74019"/>
                  </a:moveTo>
                  <a:cubicBezTo>
                    <a:pt x="31566" y="106508"/>
                    <a:pt x="43167" y="122749"/>
                    <a:pt x="66361" y="122749"/>
                  </a:cubicBezTo>
                  <a:cubicBezTo>
                    <a:pt x="77181" y="122749"/>
                    <a:pt x="85668" y="118396"/>
                    <a:pt x="91811" y="109690"/>
                  </a:cubicBezTo>
                  <a:cubicBezTo>
                    <a:pt x="97955" y="100984"/>
                    <a:pt x="101032" y="89097"/>
                    <a:pt x="101032" y="74019"/>
                  </a:cubicBezTo>
                  <a:cubicBezTo>
                    <a:pt x="101032" y="41939"/>
                    <a:pt x="89478" y="25889"/>
                    <a:pt x="66361" y="25889"/>
                  </a:cubicBezTo>
                  <a:cubicBezTo>
                    <a:pt x="55778" y="25889"/>
                    <a:pt x="47339" y="30156"/>
                    <a:pt x="41024" y="38710"/>
                  </a:cubicBezTo>
                  <a:cubicBezTo>
                    <a:pt x="34709" y="47263"/>
                    <a:pt x="31566" y="59017"/>
                    <a:pt x="31566" y="74019"/>
                  </a:cubicBezTo>
                  <a:close/>
                </a:path>
              </a:pathLst>
            </a:custGeom>
            <a:solidFill>
              <a:srgbClr val="22A138">
                <a:alpha val="50000"/>
              </a:srgbClr>
            </a:solidFill>
            <a:ln w="9525" cap="flat">
              <a:noFill/>
              <a:prstDash val="solid"/>
              <a:miter/>
            </a:ln>
          </p:spPr>
          <p:txBody>
            <a:bodyPr rtlCol="0" anchor="ctr"/>
            <a:lstStyle/>
            <a:p>
              <a:endParaRPr lang="en-US" dirty="0"/>
            </a:p>
          </p:txBody>
        </p:sp>
        <p:sp>
          <p:nvSpPr>
            <p:cNvPr id="16" name="Forme libre : forme 15">
              <a:extLst>
                <a:ext uri="{FF2B5EF4-FFF2-40B4-BE49-F238E27FC236}">
                  <a16:creationId xmlns:a16="http://schemas.microsoft.com/office/drawing/2014/main" id="{80F851B1-0B14-48BE-A51C-7881B7C8FE41}"/>
                </a:ext>
              </a:extLst>
            </p:cNvPr>
            <p:cNvSpPr/>
            <p:nvPr/>
          </p:nvSpPr>
          <p:spPr>
            <a:xfrm>
              <a:off x="2830823" y="3649120"/>
              <a:ext cx="114300" cy="142875"/>
            </a:xfrm>
            <a:custGeom>
              <a:avLst/>
              <a:gdLst>
                <a:gd name="connsiteX0" fmla="*/ 87592 w 114300"/>
                <a:gd name="connsiteY0" fmla="*/ 139075 h 142875"/>
                <a:gd name="connsiteX1" fmla="*/ 87592 w 114300"/>
                <a:gd name="connsiteY1" fmla="*/ 63741 h 142875"/>
                <a:gd name="connsiteX2" fmla="*/ 81305 w 114300"/>
                <a:gd name="connsiteY2" fmla="*/ 34776 h 142875"/>
                <a:gd name="connsiteX3" fmla="*/ 60246 w 114300"/>
                <a:gd name="connsiteY3" fmla="*/ 26499 h 142875"/>
                <a:gd name="connsiteX4" fmla="*/ 43644 w 114300"/>
                <a:gd name="connsiteY4" fmla="*/ 31213 h 142875"/>
                <a:gd name="connsiteX5" fmla="*/ 30337 w 114300"/>
                <a:gd name="connsiteY5" fmla="*/ 42824 h 142875"/>
                <a:gd name="connsiteX6" fmla="*/ 30337 w 114300"/>
                <a:gd name="connsiteY6" fmla="*/ 139075 h 142875"/>
                <a:gd name="connsiteX7" fmla="*/ 7144 w 114300"/>
                <a:gd name="connsiteY7" fmla="*/ 139075 h 142875"/>
                <a:gd name="connsiteX8" fmla="*/ 7144 w 114300"/>
                <a:gd name="connsiteY8" fmla="*/ 9563 h 142875"/>
                <a:gd name="connsiteX9" fmla="*/ 23012 w 114300"/>
                <a:gd name="connsiteY9" fmla="*/ 9563 h 142875"/>
                <a:gd name="connsiteX10" fmla="*/ 30337 w 114300"/>
                <a:gd name="connsiteY10" fmla="*/ 26251 h 142875"/>
                <a:gd name="connsiteX11" fmla="*/ 67818 w 114300"/>
                <a:gd name="connsiteY11" fmla="*/ 7144 h 142875"/>
                <a:gd name="connsiteX12" fmla="*/ 110795 w 114300"/>
                <a:gd name="connsiteY12" fmla="*/ 58903 h 142875"/>
                <a:gd name="connsiteX13" fmla="*/ 110795 w 114300"/>
                <a:gd name="connsiteY13" fmla="*/ 139075 h 142875"/>
                <a:gd name="connsiteX14" fmla="*/ 87592 w 114300"/>
                <a:gd name="connsiteY14" fmla="*/ 139075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4300" h="142875">
                  <a:moveTo>
                    <a:pt x="87592" y="139075"/>
                  </a:moveTo>
                  <a:lnTo>
                    <a:pt x="87592" y="63741"/>
                  </a:lnTo>
                  <a:cubicBezTo>
                    <a:pt x="87592" y="49959"/>
                    <a:pt x="85496" y="40300"/>
                    <a:pt x="81305" y="34776"/>
                  </a:cubicBezTo>
                  <a:cubicBezTo>
                    <a:pt x="77114" y="29261"/>
                    <a:pt x="70094" y="26499"/>
                    <a:pt x="60246" y="26499"/>
                  </a:cubicBezTo>
                  <a:cubicBezTo>
                    <a:pt x="54950" y="26499"/>
                    <a:pt x="49425" y="28070"/>
                    <a:pt x="43644" y="31213"/>
                  </a:cubicBezTo>
                  <a:cubicBezTo>
                    <a:pt x="37862" y="34357"/>
                    <a:pt x="33433" y="38224"/>
                    <a:pt x="30337" y="42824"/>
                  </a:cubicBezTo>
                  <a:lnTo>
                    <a:pt x="30337" y="139075"/>
                  </a:lnTo>
                  <a:lnTo>
                    <a:pt x="7144" y="139075"/>
                  </a:lnTo>
                  <a:lnTo>
                    <a:pt x="7144" y="9563"/>
                  </a:lnTo>
                  <a:lnTo>
                    <a:pt x="23012" y="9563"/>
                  </a:lnTo>
                  <a:lnTo>
                    <a:pt x="30337" y="26251"/>
                  </a:lnTo>
                  <a:cubicBezTo>
                    <a:pt x="37986" y="13506"/>
                    <a:pt x="50482" y="7144"/>
                    <a:pt x="67818" y="7144"/>
                  </a:cubicBezTo>
                  <a:cubicBezTo>
                    <a:pt x="96469" y="7144"/>
                    <a:pt x="110795" y="24393"/>
                    <a:pt x="110795" y="58903"/>
                  </a:cubicBezTo>
                  <a:lnTo>
                    <a:pt x="110795" y="139075"/>
                  </a:lnTo>
                  <a:lnTo>
                    <a:pt x="87592" y="139075"/>
                  </a:lnTo>
                  <a:close/>
                </a:path>
              </a:pathLst>
            </a:custGeom>
            <a:solidFill>
              <a:srgbClr val="22A138">
                <a:alpha val="50000"/>
              </a:srgbClr>
            </a:solidFill>
            <a:ln w="9525" cap="flat">
              <a:noFill/>
              <a:prstDash val="solid"/>
              <a:miter/>
            </a:ln>
          </p:spPr>
          <p:txBody>
            <a:bodyPr rtlCol="0" anchor="ctr"/>
            <a:lstStyle/>
            <a:p>
              <a:endParaRPr lang="en-US" dirty="0"/>
            </a:p>
          </p:txBody>
        </p:sp>
        <p:sp>
          <p:nvSpPr>
            <p:cNvPr id="17" name="Forme libre : forme 16">
              <a:extLst>
                <a:ext uri="{FF2B5EF4-FFF2-40B4-BE49-F238E27FC236}">
                  <a16:creationId xmlns:a16="http://schemas.microsoft.com/office/drawing/2014/main" id="{7CE1AF65-B94A-4628-80BC-0D290E998B7C}"/>
                </a:ext>
              </a:extLst>
            </p:cNvPr>
            <p:cNvSpPr/>
            <p:nvPr/>
          </p:nvSpPr>
          <p:spPr>
            <a:xfrm>
              <a:off x="3027619" y="3598447"/>
              <a:ext cx="123825" cy="190500"/>
            </a:xfrm>
            <a:custGeom>
              <a:avLst/>
              <a:gdLst>
                <a:gd name="connsiteX0" fmla="*/ 97355 w 123825"/>
                <a:gd name="connsiteY0" fmla="*/ 189624 h 190500"/>
                <a:gd name="connsiteX1" fmla="*/ 97355 w 123825"/>
                <a:gd name="connsiteY1" fmla="*/ 180070 h 190500"/>
                <a:gd name="connsiteX2" fmla="*/ 62198 w 123825"/>
                <a:gd name="connsiteY2" fmla="*/ 192043 h 190500"/>
                <a:gd name="connsiteX3" fmla="*/ 22403 w 123825"/>
                <a:gd name="connsiteY3" fmla="*/ 174631 h 190500"/>
                <a:gd name="connsiteX4" fmla="*/ 7144 w 123825"/>
                <a:gd name="connsiteY4" fmla="*/ 128197 h 190500"/>
                <a:gd name="connsiteX5" fmla="*/ 24727 w 123825"/>
                <a:gd name="connsiteY5" fmla="*/ 78429 h 190500"/>
                <a:gd name="connsiteX6" fmla="*/ 66599 w 123825"/>
                <a:gd name="connsiteY6" fmla="*/ 57817 h 190500"/>
                <a:gd name="connsiteX7" fmla="*/ 97365 w 123825"/>
                <a:gd name="connsiteY7" fmla="*/ 67246 h 190500"/>
                <a:gd name="connsiteX8" fmla="*/ 97365 w 123825"/>
                <a:gd name="connsiteY8" fmla="*/ 7144 h 190500"/>
                <a:gd name="connsiteX9" fmla="*/ 120558 w 123825"/>
                <a:gd name="connsiteY9" fmla="*/ 7144 h 190500"/>
                <a:gd name="connsiteX10" fmla="*/ 120558 w 123825"/>
                <a:gd name="connsiteY10" fmla="*/ 189614 h 190500"/>
                <a:gd name="connsiteX11" fmla="*/ 97355 w 123825"/>
                <a:gd name="connsiteY11" fmla="*/ 189614 h 190500"/>
                <a:gd name="connsiteX12" fmla="*/ 97355 w 123825"/>
                <a:gd name="connsiteY12" fmla="*/ 90230 h 190500"/>
                <a:gd name="connsiteX13" fmla="*/ 73304 w 123825"/>
                <a:gd name="connsiteY13" fmla="*/ 77172 h 190500"/>
                <a:gd name="connsiteX14" fmla="*/ 43091 w 123825"/>
                <a:gd name="connsiteY14" fmla="*/ 90954 h 190500"/>
                <a:gd name="connsiteX15" fmla="*/ 31556 w 123825"/>
                <a:gd name="connsiteY15" fmla="*/ 126025 h 190500"/>
                <a:gd name="connsiteX16" fmla="*/ 74533 w 123825"/>
                <a:gd name="connsiteY16" fmla="*/ 172822 h 190500"/>
                <a:gd name="connsiteX17" fmla="*/ 87716 w 123825"/>
                <a:gd name="connsiteY17" fmla="*/ 169374 h 190500"/>
                <a:gd name="connsiteX18" fmla="*/ 97365 w 123825"/>
                <a:gd name="connsiteY18" fmla="*/ 162058 h 190500"/>
                <a:gd name="connsiteX19" fmla="*/ 97365 w 123825"/>
                <a:gd name="connsiteY19" fmla="*/ 90230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3825" h="190500">
                  <a:moveTo>
                    <a:pt x="97355" y="189624"/>
                  </a:moveTo>
                  <a:lnTo>
                    <a:pt x="97355" y="180070"/>
                  </a:lnTo>
                  <a:cubicBezTo>
                    <a:pt x="89297" y="188052"/>
                    <a:pt x="77581" y="192043"/>
                    <a:pt x="62198" y="192043"/>
                  </a:cubicBezTo>
                  <a:cubicBezTo>
                    <a:pt x="45844" y="192043"/>
                    <a:pt x="32575" y="186242"/>
                    <a:pt x="22403" y="174631"/>
                  </a:cubicBezTo>
                  <a:cubicBezTo>
                    <a:pt x="12230" y="163020"/>
                    <a:pt x="7144" y="147542"/>
                    <a:pt x="7144" y="128197"/>
                  </a:cubicBezTo>
                  <a:cubicBezTo>
                    <a:pt x="7144" y="108775"/>
                    <a:pt x="13002" y="92183"/>
                    <a:pt x="24727" y="78429"/>
                  </a:cubicBezTo>
                  <a:cubicBezTo>
                    <a:pt x="36443" y="64694"/>
                    <a:pt x="50406" y="57817"/>
                    <a:pt x="66599" y="57817"/>
                  </a:cubicBezTo>
                  <a:cubicBezTo>
                    <a:pt x="80105" y="57817"/>
                    <a:pt x="90364" y="60960"/>
                    <a:pt x="97365" y="67246"/>
                  </a:cubicBezTo>
                  <a:lnTo>
                    <a:pt x="97365" y="7144"/>
                  </a:lnTo>
                  <a:lnTo>
                    <a:pt x="120558" y="7144"/>
                  </a:lnTo>
                  <a:lnTo>
                    <a:pt x="120558" y="189614"/>
                  </a:lnTo>
                  <a:lnTo>
                    <a:pt x="97355" y="189614"/>
                  </a:lnTo>
                  <a:close/>
                  <a:moveTo>
                    <a:pt x="97355" y="90230"/>
                  </a:moveTo>
                  <a:cubicBezTo>
                    <a:pt x="91497" y="81525"/>
                    <a:pt x="83477" y="77172"/>
                    <a:pt x="73304" y="77172"/>
                  </a:cubicBezTo>
                  <a:cubicBezTo>
                    <a:pt x="60855" y="77172"/>
                    <a:pt x="50778" y="81763"/>
                    <a:pt x="43091" y="90954"/>
                  </a:cubicBezTo>
                  <a:cubicBezTo>
                    <a:pt x="35404" y="100146"/>
                    <a:pt x="31556" y="111824"/>
                    <a:pt x="31556" y="126025"/>
                  </a:cubicBezTo>
                  <a:cubicBezTo>
                    <a:pt x="31556" y="157220"/>
                    <a:pt x="45882" y="172822"/>
                    <a:pt x="74533" y="172822"/>
                  </a:cubicBezTo>
                  <a:cubicBezTo>
                    <a:pt x="78200" y="172822"/>
                    <a:pt x="82591" y="171679"/>
                    <a:pt x="87716" y="169374"/>
                  </a:cubicBezTo>
                  <a:cubicBezTo>
                    <a:pt x="92840" y="167088"/>
                    <a:pt x="96060" y="164649"/>
                    <a:pt x="97365" y="162058"/>
                  </a:cubicBezTo>
                  <a:lnTo>
                    <a:pt x="97365" y="90230"/>
                  </a:lnTo>
                  <a:close/>
                </a:path>
              </a:pathLst>
            </a:custGeom>
            <a:solidFill>
              <a:srgbClr val="22A138">
                <a:alpha val="50000"/>
              </a:srgbClr>
            </a:solidFill>
            <a:ln w="9525" cap="flat">
              <a:noFill/>
              <a:prstDash val="solid"/>
              <a:miter/>
            </a:ln>
          </p:spPr>
          <p:txBody>
            <a:bodyPr rtlCol="0" anchor="ctr"/>
            <a:lstStyle/>
            <a:p>
              <a:endParaRPr lang="en-US" dirty="0"/>
            </a:p>
          </p:txBody>
        </p:sp>
        <p:sp>
          <p:nvSpPr>
            <p:cNvPr id="18" name="Forme libre : forme 17">
              <a:extLst>
                <a:ext uri="{FF2B5EF4-FFF2-40B4-BE49-F238E27FC236}">
                  <a16:creationId xmlns:a16="http://schemas.microsoft.com/office/drawing/2014/main" id="{4D52F71B-746D-44F2-85EB-546A9C67D415}"/>
                </a:ext>
              </a:extLst>
            </p:cNvPr>
            <p:cNvSpPr/>
            <p:nvPr/>
          </p:nvSpPr>
          <p:spPr>
            <a:xfrm>
              <a:off x="3233188" y="3649120"/>
              <a:ext cx="123825" cy="142875"/>
            </a:xfrm>
            <a:custGeom>
              <a:avLst/>
              <a:gdLst>
                <a:gd name="connsiteX0" fmla="*/ 7144 w 123825"/>
                <a:gd name="connsiteY0" fmla="*/ 74019 h 142875"/>
                <a:gd name="connsiteX1" fmla="*/ 23441 w 123825"/>
                <a:gd name="connsiteY1" fmla="*/ 25584 h 142875"/>
                <a:gd name="connsiteX2" fmla="*/ 66351 w 123825"/>
                <a:gd name="connsiteY2" fmla="*/ 7144 h 142875"/>
                <a:gd name="connsiteX3" fmla="*/ 109938 w 123825"/>
                <a:gd name="connsiteY3" fmla="*/ 24851 h 142875"/>
                <a:gd name="connsiteX4" fmla="*/ 125444 w 123825"/>
                <a:gd name="connsiteY4" fmla="*/ 74009 h 142875"/>
                <a:gd name="connsiteX5" fmla="*/ 109576 w 123825"/>
                <a:gd name="connsiteY5" fmla="*/ 123415 h 142875"/>
                <a:gd name="connsiteX6" fmla="*/ 66361 w 123825"/>
                <a:gd name="connsiteY6" fmla="*/ 141484 h 142875"/>
                <a:gd name="connsiteX7" fmla="*/ 22774 w 123825"/>
                <a:gd name="connsiteY7" fmla="*/ 123225 h 142875"/>
                <a:gd name="connsiteX8" fmla="*/ 7144 w 123825"/>
                <a:gd name="connsiteY8" fmla="*/ 74019 h 142875"/>
                <a:gd name="connsiteX9" fmla="*/ 31566 w 123825"/>
                <a:gd name="connsiteY9" fmla="*/ 74019 h 142875"/>
                <a:gd name="connsiteX10" fmla="*/ 66361 w 123825"/>
                <a:gd name="connsiteY10" fmla="*/ 122749 h 142875"/>
                <a:gd name="connsiteX11" fmla="*/ 91811 w 123825"/>
                <a:gd name="connsiteY11" fmla="*/ 109690 h 142875"/>
                <a:gd name="connsiteX12" fmla="*/ 101032 w 123825"/>
                <a:gd name="connsiteY12" fmla="*/ 74019 h 142875"/>
                <a:gd name="connsiteX13" fmla="*/ 66361 w 123825"/>
                <a:gd name="connsiteY13" fmla="*/ 25889 h 142875"/>
                <a:gd name="connsiteX14" fmla="*/ 41024 w 123825"/>
                <a:gd name="connsiteY14" fmla="*/ 38710 h 142875"/>
                <a:gd name="connsiteX15" fmla="*/ 31566 w 123825"/>
                <a:gd name="connsiteY15" fmla="*/ 74019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3825" h="142875">
                  <a:moveTo>
                    <a:pt x="7144" y="74019"/>
                  </a:moveTo>
                  <a:cubicBezTo>
                    <a:pt x="7144" y="54026"/>
                    <a:pt x="12573" y="37881"/>
                    <a:pt x="23441" y="25584"/>
                  </a:cubicBezTo>
                  <a:cubicBezTo>
                    <a:pt x="34309" y="13297"/>
                    <a:pt x="48606" y="7144"/>
                    <a:pt x="66351" y="7144"/>
                  </a:cubicBezTo>
                  <a:cubicBezTo>
                    <a:pt x="85068" y="7144"/>
                    <a:pt x="99603" y="13049"/>
                    <a:pt x="109938" y="24851"/>
                  </a:cubicBezTo>
                  <a:cubicBezTo>
                    <a:pt x="120272" y="36662"/>
                    <a:pt x="125444" y="53054"/>
                    <a:pt x="125444" y="74009"/>
                  </a:cubicBezTo>
                  <a:cubicBezTo>
                    <a:pt x="125444" y="94888"/>
                    <a:pt x="120148" y="111357"/>
                    <a:pt x="109576" y="123415"/>
                  </a:cubicBezTo>
                  <a:cubicBezTo>
                    <a:pt x="98993" y="135465"/>
                    <a:pt x="84591" y="141484"/>
                    <a:pt x="66361" y="141484"/>
                  </a:cubicBezTo>
                  <a:cubicBezTo>
                    <a:pt x="47720" y="141484"/>
                    <a:pt x="33195" y="135388"/>
                    <a:pt x="22774" y="123225"/>
                  </a:cubicBezTo>
                  <a:cubicBezTo>
                    <a:pt x="12354" y="111061"/>
                    <a:pt x="7144" y="94659"/>
                    <a:pt x="7144" y="74019"/>
                  </a:cubicBezTo>
                  <a:close/>
                  <a:moveTo>
                    <a:pt x="31566" y="74019"/>
                  </a:moveTo>
                  <a:cubicBezTo>
                    <a:pt x="31566" y="106508"/>
                    <a:pt x="43167" y="122749"/>
                    <a:pt x="66361" y="122749"/>
                  </a:cubicBezTo>
                  <a:cubicBezTo>
                    <a:pt x="77181" y="122749"/>
                    <a:pt x="85668" y="118396"/>
                    <a:pt x="91811" y="109690"/>
                  </a:cubicBezTo>
                  <a:cubicBezTo>
                    <a:pt x="97955" y="100984"/>
                    <a:pt x="101032" y="89097"/>
                    <a:pt x="101032" y="74019"/>
                  </a:cubicBezTo>
                  <a:cubicBezTo>
                    <a:pt x="101032" y="41939"/>
                    <a:pt x="89478" y="25889"/>
                    <a:pt x="66361" y="25889"/>
                  </a:cubicBezTo>
                  <a:cubicBezTo>
                    <a:pt x="55778" y="25889"/>
                    <a:pt x="47339" y="30156"/>
                    <a:pt x="41024" y="38710"/>
                  </a:cubicBezTo>
                  <a:cubicBezTo>
                    <a:pt x="34719" y="47254"/>
                    <a:pt x="31566" y="59017"/>
                    <a:pt x="31566" y="74019"/>
                  </a:cubicBezTo>
                  <a:close/>
                </a:path>
              </a:pathLst>
            </a:custGeom>
            <a:solidFill>
              <a:srgbClr val="22A138">
                <a:alpha val="50000"/>
              </a:srgbClr>
            </a:solidFill>
            <a:ln w="9525" cap="flat">
              <a:noFill/>
              <a:prstDash val="solid"/>
              <a:miter/>
            </a:ln>
          </p:spPr>
          <p:txBody>
            <a:bodyPr rtlCol="0" anchor="ctr"/>
            <a:lstStyle/>
            <a:p>
              <a:endParaRPr lang="en-US" dirty="0"/>
            </a:p>
          </p:txBody>
        </p:sp>
        <p:sp>
          <p:nvSpPr>
            <p:cNvPr id="19" name="Forme libre : forme 18">
              <a:extLst>
                <a:ext uri="{FF2B5EF4-FFF2-40B4-BE49-F238E27FC236}">
                  <a16:creationId xmlns:a16="http://schemas.microsoft.com/office/drawing/2014/main" id="{7BFC3453-D5E5-4B80-95E1-53BCDB119B16}"/>
                </a:ext>
              </a:extLst>
            </p:cNvPr>
            <p:cNvSpPr/>
            <p:nvPr/>
          </p:nvSpPr>
          <p:spPr>
            <a:xfrm>
              <a:off x="3443414" y="3649120"/>
              <a:ext cx="114300" cy="142875"/>
            </a:xfrm>
            <a:custGeom>
              <a:avLst/>
              <a:gdLst>
                <a:gd name="connsiteX0" fmla="*/ 87592 w 114300"/>
                <a:gd name="connsiteY0" fmla="*/ 139075 h 142875"/>
                <a:gd name="connsiteX1" fmla="*/ 87592 w 114300"/>
                <a:gd name="connsiteY1" fmla="*/ 63741 h 142875"/>
                <a:gd name="connsiteX2" fmla="*/ 81305 w 114300"/>
                <a:gd name="connsiteY2" fmla="*/ 34776 h 142875"/>
                <a:gd name="connsiteX3" fmla="*/ 60246 w 114300"/>
                <a:gd name="connsiteY3" fmla="*/ 26499 h 142875"/>
                <a:gd name="connsiteX4" fmla="*/ 43644 w 114300"/>
                <a:gd name="connsiteY4" fmla="*/ 31213 h 142875"/>
                <a:gd name="connsiteX5" fmla="*/ 30337 w 114300"/>
                <a:gd name="connsiteY5" fmla="*/ 42824 h 142875"/>
                <a:gd name="connsiteX6" fmla="*/ 30337 w 114300"/>
                <a:gd name="connsiteY6" fmla="*/ 139075 h 142875"/>
                <a:gd name="connsiteX7" fmla="*/ 7144 w 114300"/>
                <a:gd name="connsiteY7" fmla="*/ 139075 h 142875"/>
                <a:gd name="connsiteX8" fmla="*/ 7144 w 114300"/>
                <a:gd name="connsiteY8" fmla="*/ 9563 h 142875"/>
                <a:gd name="connsiteX9" fmla="*/ 23012 w 114300"/>
                <a:gd name="connsiteY9" fmla="*/ 9563 h 142875"/>
                <a:gd name="connsiteX10" fmla="*/ 30337 w 114300"/>
                <a:gd name="connsiteY10" fmla="*/ 26251 h 142875"/>
                <a:gd name="connsiteX11" fmla="*/ 67818 w 114300"/>
                <a:gd name="connsiteY11" fmla="*/ 7144 h 142875"/>
                <a:gd name="connsiteX12" fmla="*/ 110795 w 114300"/>
                <a:gd name="connsiteY12" fmla="*/ 58903 h 142875"/>
                <a:gd name="connsiteX13" fmla="*/ 110795 w 114300"/>
                <a:gd name="connsiteY13" fmla="*/ 139075 h 142875"/>
                <a:gd name="connsiteX14" fmla="*/ 87592 w 114300"/>
                <a:gd name="connsiteY14" fmla="*/ 139075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4300" h="142875">
                  <a:moveTo>
                    <a:pt x="87592" y="139075"/>
                  </a:moveTo>
                  <a:lnTo>
                    <a:pt x="87592" y="63741"/>
                  </a:lnTo>
                  <a:cubicBezTo>
                    <a:pt x="87592" y="49959"/>
                    <a:pt x="85496" y="40300"/>
                    <a:pt x="81305" y="34776"/>
                  </a:cubicBezTo>
                  <a:cubicBezTo>
                    <a:pt x="77114" y="29261"/>
                    <a:pt x="70094" y="26499"/>
                    <a:pt x="60246" y="26499"/>
                  </a:cubicBezTo>
                  <a:cubicBezTo>
                    <a:pt x="54950" y="26499"/>
                    <a:pt x="49425" y="28070"/>
                    <a:pt x="43644" y="31213"/>
                  </a:cubicBezTo>
                  <a:cubicBezTo>
                    <a:pt x="37862" y="34357"/>
                    <a:pt x="33433" y="38224"/>
                    <a:pt x="30337" y="42824"/>
                  </a:cubicBezTo>
                  <a:lnTo>
                    <a:pt x="30337" y="139075"/>
                  </a:lnTo>
                  <a:lnTo>
                    <a:pt x="7144" y="139075"/>
                  </a:lnTo>
                  <a:lnTo>
                    <a:pt x="7144" y="9563"/>
                  </a:lnTo>
                  <a:lnTo>
                    <a:pt x="23012" y="9563"/>
                  </a:lnTo>
                  <a:lnTo>
                    <a:pt x="30337" y="26251"/>
                  </a:lnTo>
                  <a:cubicBezTo>
                    <a:pt x="37986" y="13506"/>
                    <a:pt x="50482" y="7144"/>
                    <a:pt x="67818" y="7144"/>
                  </a:cubicBezTo>
                  <a:cubicBezTo>
                    <a:pt x="96469" y="7144"/>
                    <a:pt x="110795" y="24393"/>
                    <a:pt x="110795" y="58903"/>
                  </a:cubicBezTo>
                  <a:lnTo>
                    <a:pt x="110795" y="139075"/>
                  </a:lnTo>
                  <a:lnTo>
                    <a:pt x="87592" y="139075"/>
                  </a:lnTo>
                  <a:close/>
                </a:path>
              </a:pathLst>
            </a:custGeom>
            <a:solidFill>
              <a:srgbClr val="22A138">
                <a:alpha val="50000"/>
              </a:srgbClr>
            </a:solidFill>
            <a:ln w="9525" cap="flat">
              <a:noFill/>
              <a:prstDash val="solid"/>
              <a:miter/>
            </a:ln>
          </p:spPr>
          <p:txBody>
            <a:bodyPr rtlCol="0" anchor="ctr"/>
            <a:lstStyle/>
            <a:p>
              <a:endParaRPr lang="en-US" dirty="0"/>
            </a:p>
          </p:txBody>
        </p:sp>
        <p:sp>
          <p:nvSpPr>
            <p:cNvPr id="20" name="Forme libre : forme 19">
              <a:extLst>
                <a:ext uri="{FF2B5EF4-FFF2-40B4-BE49-F238E27FC236}">
                  <a16:creationId xmlns:a16="http://schemas.microsoft.com/office/drawing/2014/main" id="{ABEEDC27-82A8-46CB-8CE2-2D10293A50C9}"/>
                </a:ext>
              </a:extLst>
            </p:cNvPr>
            <p:cNvSpPr/>
            <p:nvPr/>
          </p:nvSpPr>
          <p:spPr>
            <a:xfrm>
              <a:off x="3797639" y="3689420"/>
              <a:ext cx="66675" cy="66675"/>
            </a:xfrm>
            <a:custGeom>
              <a:avLst/>
              <a:gdLst>
                <a:gd name="connsiteX0" fmla="*/ 34280 w 66675"/>
                <a:gd name="connsiteY0" fmla="*/ 7144 h 66675"/>
                <a:gd name="connsiteX1" fmla="*/ 53483 w 66675"/>
                <a:gd name="connsiteY1" fmla="*/ 15002 h 66675"/>
                <a:gd name="connsiteX2" fmla="*/ 61417 w 66675"/>
                <a:gd name="connsiteY2" fmla="*/ 34023 h 66675"/>
                <a:gd name="connsiteX3" fmla="*/ 53483 w 66675"/>
                <a:gd name="connsiteY3" fmla="*/ 53045 h 66675"/>
                <a:gd name="connsiteX4" fmla="*/ 34280 w 66675"/>
                <a:gd name="connsiteY4" fmla="*/ 60903 h 66675"/>
                <a:gd name="connsiteX5" fmla="*/ 15078 w 66675"/>
                <a:gd name="connsiteY5" fmla="*/ 53045 h 66675"/>
                <a:gd name="connsiteX6" fmla="*/ 7144 w 66675"/>
                <a:gd name="connsiteY6" fmla="*/ 34023 h 66675"/>
                <a:gd name="connsiteX7" fmla="*/ 15078 w 66675"/>
                <a:gd name="connsiteY7" fmla="*/ 15002 h 66675"/>
                <a:gd name="connsiteX8" fmla="*/ 34280 w 66675"/>
                <a:gd name="connsiteY8" fmla="*/ 714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675" h="66675">
                  <a:moveTo>
                    <a:pt x="34280" y="7144"/>
                  </a:moveTo>
                  <a:cubicBezTo>
                    <a:pt x="41796" y="7144"/>
                    <a:pt x="48196" y="9763"/>
                    <a:pt x="53483" y="15002"/>
                  </a:cubicBezTo>
                  <a:cubicBezTo>
                    <a:pt x="58779" y="20241"/>
                    <a:pt x="61417" y="26584"/>
                    <a:pt x="61417" y="34023"/>
                  </a:cubicBezTo>
                  <a:cubicBezTo>
                    <a:pt x="61417" y="41462"/>
                    <a:pt x="58769" y="47806"/>
                    <a:pt x="53483" y="53045"/>
                  </a:cubicBezTo>
                  <a:cubicBezTo>
                    <a:pt x="48187" y="58284"/>
                    <a:pt x="41796" y="60903"/>
                    <a:pt x="34280" y="60903"/>
                  </a:cubicBezTo>
                  <a:cubicBezTo>
                    <a:pt x="26765" y="60903"/>
                    <a:pt x="20364" y="58284"/>
                    <a:pt x="15078" y="53045"/>
                  </a:cubicBezTo>
                  <a:cubicBezTo>
                    <a:pt x="9782" y="47806"/>
                    <a:pt x="7144" y="41462"/>
                    <a:pt x="7144" y="34023"/>
                  </a:cubicBezTo>
                  <a:cubicBezTo>
                    <a:pt x="7144" y="26584"/>
                    <a:pt x="9792" y="20241"/>
                    <a:pt x="15078" y="15002"/>
                  </a:cubicBezTo>
                  <a:cubicBezTo>
                    <a:pt x="20364" y="9763"/>
                    <a:pt x="26765" y="7144"/>
                    <a:pt x="34280" y="7144"/>
                  </a:cubicBezTo>
                  <a:close/>
                </a:path>
              </a:pathLst>
            </a:custGeom>
            <a:solidFill>
              <a:srgbClr val="22A138">
                <a:alpha val="50000"/>
              </a:srgbClr>
            </a:solidFill>
            <a:ln w="9525" cap="flat">
              <a:noFill/>
              <a:prstDash val="solid"/>
              <a:miter/>
            </a:ln>
          </p:spPr>
          <p:txBody>
            <a:bodyPr rtlCol="0" anchor="ctr"/>
            <a:lstStyle/>
            <a:p>
              <a:endParaRPr lang="en-US" dirty="0"/>
            </a:p>
          </p:txBody>
        </p:sp>
        <p:sp>
          <p:nvSpPr>
            <p:cNvPr id="21" name="Forme libre : forme 20">
              <a:extLst>
                <a:ext uri="{FF2B5EF4-FFF2-40B4-BE49-F238E27FC236}">
                  <a16:creationId xmlns:a16="http://schemas.microsoft.com/office/drawing/2014/main" id="{79263F93-BD89-481F-813A-6C0F901C9C08}"/>
                </a:ext>
              </a:extLst>
            </p:cNvPr>
            <p:cNvSpPr/>
            <p:nvPr/>
          </p:nvSpPr>
          <p:spPr>
            <a:xfrm>
              <a:off x="4087809" y="3602686"/>
              <a:ext cx="123825" cy="190500"/>
            </a:xfrm>
            <a:custGeom>
              <a:avLst/>
              <a:gdLst>
                <a:gd name="connsiteX0" fmla="*/ 31556 w 123825"/>
                <a:gd name="connsiteY0" fmla="*/ 117310 h 190500"/>
                <a:gd name="connsiteX1" fmla="*/ 31556 w 123825"/>
                <a:gd name="connsiteY1" fmla="*/ 185509 h 190500"/>
                <a:gd name="connsiteX2" fmla="*/ 7144 w 123825"/>
                <a:gd name="connsiteY2" fmla="*/ 185509 h 190500"/>
                <a:gd name="connsiteX3" fmla="*/ 7144 w 123825"/>
                <a:gd name="connsiteY3" fmla="*/ 8353 h 190500"/>
                <a:gd name="connsiteX4" fmla="*/ 40595 w 123825"/>
                <a:gd name="connsiteY4" fmla="*/ 7144 h 190500"/>
                <a:gd name="connsiteX5" fmla="*/ 118481 w 123825"/>
                <a:gd name="connsiteY5" fmla="*/ 58779 h 190500"/>
                <a:gd name="connsiteX6" fmla="*/ 49625 w 123825"/>
                <a:gd name="connsiteY6" fmla="*/ 118510 h 190500"/>
                <a:gd name="connsiteX7" fmla="*/ 31556 w 123825"/>
                <a:gd name="connsiteY7" fmla="*/ 117310 h 190500"/>
                <a:gd name="connsiteX8" fmla="*/ 31556 w 123825"/>
                <a:gd name="connsiteY8" fmla="*/ 30118 h 190500"/>
                <a:gd name="connsiteX9" fmla="*/ 31556 w 123825"/>
                <a:gd name="connsiteY9" fmla="*/ 95536 h 190500"/>
                <a:gd name="connsiteX10" fmla="*/ 47911 w 123825"/>
                <a:gd name="connsiteY10" fmla="*/ 96745 h 190500"/>
                <a:gd name="connsiteX11" fmla="*/ 93326 w 123825"/>
                <a:gd name="connsiteY11" fmla="*/ 61312 h 190500"/>
                <a:gd name="connsiteX12" fmla="*/ 44863 w 123825"/>
                <a:gd name="connsiteY12" fmla="*/ 28908 h 190500"/>
                <a:gd name="connsiteX13" fmla="*/ 31556 w 123825"/>
                <a:gd name="connsiteY13" fmla="*/ 30118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3825" h="190500">
                  <a:moveTo>
                    <a:pt x="31556" y="117310"/>
                  </a:moveTo>
                  <a:lnTo>
                    <a:pt x="31556" y="185509"/>
                  </a:lnTo>
                  <a:lnTo>
                    <a:pt x="7144" y="185509"/>
                  </a:lnTo>
                  <a:lnTo>
                    <a:pt x="7144" y="8353"/>
                  </a:lnTo>
                  <a:cubicBezTo>
                    <a:pt x="25622" y="7553"/>
                    <a:pt x="36766" y="7144"/>
                    <a:pt x="40595" y="7144"/>
                  </a:cubicBezTo>
                  <a:cubicBezTo>
                    <a:pt x="92526" y="7144"/>
                    <a:pt x="118481" y="24355"/>
                    <a:pt x="118481" y="58779"/>
                  </a:cubicBezTo>
                  <a:cubicBezTo>
                    <a:pt x="118481" y="98603"/>
                    <a:pt x="95526" y="118510"/>
                    <a:pt x="49625" y="118510"/>
                  </a:cubicBezTo>
                  <a:cubicBezTo>
                    <a:pt x="46853" y="118520"/>
                    <a:pt x="40834" y="118120"/>
                    <a:pt x="31556" y="117310"/>
                  </a:cubicBezTo>
                  <a:close/>
                  <a:moveTo>
                    <a:pt x="31556" y="30118"/>
                  </a:moveTo>
                  <a:lnTo>
                    <a:pt x="31556" y="95536"/>
                  </a:lnTo>
                  <a:cubicBezTo>
                    <a:pt x="41891" y="96345"/>
                    <a:pt x="47349" y="96745"/>
                    <a:pt x="47911" y="96745"/>
                  </a:cubicBezTo>
                  <a:cubicBezTo>
                    <a:pt x="78191" y="96745"/>
                    <a:pt x="93326" y="84944"/>
                    <a:pt x="93326" y="61312"/>
                  </a:cubicBezTo>
                  <a:cubicBezTo>
                    <a:pt x="93326" y="39710"/>
                    <a:pt x="77171" y="28908"/>
                    <a:pt x="44863" y="28908"/>
                  </a:cubicBezTo>
                  <a:cubicBezTo>
                    <a:pt x="41605" y="28908"/>
                    <a:pt x="37166" y="29318"/>
                    <a:pt x="31556" y="30118"/>
                  </a:cubicBezTo>
                  <a:close/>
                </a:path>
              </a:pathLst>
            </a:custGeom>
            <a:solidFill>
              <a:srgbClr val="22A138">
                <a:alpha val="50000"/>
              </a:srgbClr>
            </a:solidFill>
            <a:ln w="9525" cap="flat">
              <a:noFill/>
              <a:prstDash val="solid"/>
              <a:miter/>
            </a:ln>
          </p:spPr>
          <p:txBody>
            <a:bodyPr rtlCol="0" anchor="ctr"/>
            <a:lstStyle/>
            <a:p>
              <a:endParaRPr lang="en-US" dirty="0"/>
            </a:p>
          </p:txBody>
        </p:sp>
        <p:sp>
          <p:nvSpPr>
            <p:cNvPr id="22" name="Forme libre : forme 21">
              <a:extLst>
                <a:ext uri="{FF2B5EF4-FFF2-40B4-BE49-F238E27FC236}">
                  <a16:creationId xmlns:a16="http://schemas.microsoft.com/office/drawing/2014/main" id="{A17328B4-1579-4E16-8289-48E49F417694}"/>
                </a:ext>
              </a:extLst>
            </p:cNvPr>
            <p:cNvSpPr/>
            <p:nvPr/>
          </p:nvSpPr>
          <p:spPr>
            <a:xfrm>
              <a:off x="4274451" y="3649110"/>
              <a:ext cx="123825" cy="142875"/>
            </a:xfrm>
            <a:custGeom>
              <a:avLst/>
              <a:gdLst>
                <a:gd name="connsiteX0" fmla="*/ 87725 w 123825"/>
                <a:gd name="connsiteY0" fmla="*/ 124206 h 142875"/>
                <a:gd name="connsiteX1" fmla="*/ 45120 w 123825"/>
                <a:gd name="connsiteY1" fmla="*/ 141494 h 142875"/>
                <a:gd name="connsiteX2" fmla="*/ 18440 w 123825"/>
                <a:gd name="connsiteY2" fmla="*/ 130435 h 142875"/>
                <a:gd name="connsiteX3" fmla="*/ 7144 w 123825"/>
                <a:gd name="connsiteY3" fmla="*/ 102918 h 142875"/>
                <a:gd name="connsiteX4" fmla="*/ 24536 w 123825"/>
                <a:gd name="connsiteY4" fmla="*/ 69599 h 142875"/>
                <a:gd name="connsiteX5" fmla="*/ 68913 w 123825"/>
                <a:gd name="connsiteY5" fmla="*/ 55997 h 142875"/>
                <a:gd name="connsiteX6" fmla="*/ 85516 w 123825"/>
                <a:gd name="connsiteY6" fmla="*/ 59141 h 142875"/>
                <a:gd name="connsiteX7" fmla="*/ 57188 w 123825"/>
                <a:gd name="connsiteY7" fmla="*/ 27699 h 142875"/>
                <a:gd name="connsiteX8" fmla="*/ 23736 w 123825"/>
                <a:gd name="connsiteY8" fmla="*/ 39310 h 142875"/>
                <a:gd name="connsiteX9" fmla="*/ 13973 w 123825"/>
                <a:gd name="connsiteY9" fmla="*/ 20079 h 142875"/>
                <a:gd name="connsiteX10" fmla="*/ 32223 w 123825"/>
                <a:gd name="connsiteY10" fmla="*/ 10954 h 142875"/>
                <a:gd name="connsiteX11" fmla="*/ 54502 w 123825"/>
                <a:gd name="connsiteY11" fmla="*/ 7144 h 142875"/>
                <a:gd name="connsiteX12" fmla="*/ 95822 w 123825"/>
                <a:gd name="connsiteY12" fmla="*/ 19964 h 142875"/>
                <a:gd name="connsiteX13" fmla="*/ 108709 w 123825"/>
                <a:gd name="connsiteY13" fmla="*/ 60712 h 142875"/>
                <a:gd name="connsiteX14" fmla="*/ 108709 w 123825"/>
                <a:gd name="connsiteY14" fmla="*/ 107147 h 142875"/>
                <a:gd name="connsiteX15" fmla="*/ 118967 w 123825"/>
                <a:gd name="connsiteY15" fmla="*/ 129883 h 142875"/>
                <a:gd name="connsiteX16" fmla="*/ 118967 w 123825"/>
                <a:gd name="connsiteY16" fmla="*/ 141370 h 142875"/>
                <a:gd name="connsiteX17" fmla="*/ 97784 w 123825"/>
                <a:gd name="connsiteY17" fmla="*/ 137379 h 142875"/>
                <a:gd name="connsiteX18" fmla="*/ 87725 w 123825"/>
                <a:gd name="connsiteY18" fmla="*/ 124206 h 142875"/>
                <a:gd name="connsiteX19" fmla="*/ 85525 w 123825"/>
                <a:gd name="connsiteY19" fmla="*/ 75476 h 142875"/>
                <a:gd name="connsiteX20" fmla="*/ 70142 w 123825"/>
                <a:gd name="connsiteY20" fmla="*/ 73057 h 142875"/>
                <a:gd name="connsiteX21" fmla="*/ 41453 w 123825"/>
                <a:gd name="connsiteY21" fmla="*/ 82001 h 142875"/>
                <a:gd name="connsiteX22" fmla="*/ 30347 w 123825"/>
                <a:gd name="connsiteY22" fmla="*/ 103165 h 142875"/>
                <a:gd name="connsiteX23" fmla="*/ 54397 w 123825"/>
                <a:gd name="connsiteY23" fmla="*/ 123358 h 142875"/>
                <a:gd name="connsiteX24" fmla="*/ 85525 w 123825"/>
                <a:gd name="connsiteY24" fmla="*/ 106794 h 142875"/>
                <a:gd name="connsiteX25" fmla="*/ 85525 w 123825"/>
                <a:gd name="connsiteY25" fmla="*/ 75476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3825" h="142875">
                  <a:moveTo>
                    <a:pt x="87725" y="124206"/>
                  </a:moveTo>
                  <a:cubicBezTo>
                    <a:pt x="78448" y="135741"/>
                    <a:pt x="64246" y="141494"/>
                    <a:pt x="45120" y="141494"/>
                  </a:cubicBezTo>
                  <a:cubicBezTo>
                    <a:pt x="34862" y="141494"/>
                    <a:pt x="25975" y="137798"/>
                    <a:pt x="18440" y="130435"/>
                  </a:cubicBezTo>
                  <a:cubicBezTo>
                    <a:pt x="10916" y="123054"/>
                    <a:pt x="7144" y="113881"/>
                    <a:pt x="7144" y="102918"/>
                  </a:cubicBezTo>
                  <a:cubicBezTo>
                    <a:pt x="7144" y="89783"/>
                    <a:pt x="12945" y="78677"/>
                    <a:pt x="24536" y="69599"/>
                  </a:cubicBezTo>
                  <a:cubicBezTo>
                    <a:pt x="36138" y="60541"/>
                    <a:pt x="50921" y="55997"/>
                    <a:pt x="68913" y="55997"/>
                  </a:cubicBezTo>
                  <a:cubicBezTo>
                    <a:pt x="73800" y="55997"/>
                    <a:pt x="79334" y="57036"/>
                    <a:pt x="85516" y="59141"/>
                  </a:cubicBezTo>
                  <a:cubicBezTo>
                    <a:pt x="85516" y="38176"/>
                    <a:pt x="76067" y="27699"/>
                    <a:pt x="57188" y="27699"/>
                  </a:cubicBezTo>
                  <a:cubicBezTo>
                    <a:pt x="42701" y="27699"/>
                    <a:pt x="31547" y="31566"/>
                    <a:pt x="23736" y="39310"/>
                  </a:cubicBezTo>
                  <a:lnTo>
                    <a:pt x="13973" y="20079"/>
                  </a:lnTo>
                  <a:cubicBezTo>
                    <a:pt x="18364" y="16535"/>
                    <a:pt x="24451" y="13487"/>
                    <a:pt x="32223" y="10954"/>
                  </a:cubicBezTo>
                  <a:cubicBezTo>
                    <a:pt x="39996" y="8401"/>
                    <a:pt x="47425" y="7144"/>
                    <a:pt x="54502" y="7144"/>
                  </a:cubicBezTo>
                  <a:cubicBezTo>
                    <a:pt x="73466" y="7144"/>
                    <a:pt x="87240" y="11421"/>
                    <a:pt x="95822" y="19964"/>
                  </a:cubicBezTo>
                  <a:cubicBezTo>
                    <a:pt x="104413" y="28499"/>
                    <a:pt x="108709" y="42091"/>
                    <a:pt x="108709" y="60712"/>
                  </a:cubicBezTo>
                  <a:lnTo>
                    <a:pt x="108709" y="107147"/>
                  </a:lnTo>
                  <a:cubicBezTo>
                    <a:pt x="108709" y="118510"/>
                    <a:pt x="112128" y="126092"/>
                    <a:pt x="118967" y="129883"/>
                  </a:cubicBezTo>
                  <a:lnTo>
                    <a:pt x="118967" y="141370"/>
                  </a:lnTo>
                  <a:cubicBezTo>
                    <a:pt x="109518" y="141370"/>
                    <a:pt x="102470" y="140037"/>
                    <a:pt x="97784" y="137379"/>
                  </a:cubicBezTo>
                  <a:cubicBezTo>
                    <a:pt x="93116" y="134731"/>
                    <a:pt x="89754" y="130331"/>
                    <a:pt x="87725" y="124206"/>
                  </a:cubicBezTo>
                  <a:close/>
                  <a:moveTo>
                    <a:pt x="85525" y="75476"/>
                  </a:moveTo>
                  <a:cubicBezTo>
                    <a:pt x="78200" y="73866"/>
                    <a:pt x="73076" y="73057"/>
                    <a:pt x="70142" y="73057"/>
                  </a:cubicBezTo>
                  <a:cubicBezTo>
                    <a:pt x="58426" y="73057"/>
                    <a:pt x="48854" y="76038"/>
                    <a:pt x="41453" y="82001"/>
                  </a:cubicBezTo>
                  <a:cubicBezTo>
                    <a:pt x="34052" y="87963"/>
                    <a:pt x="30347" y="95012"/>
                    <a:pt x="30347" y="103165"/>
                  </a:cubicBezTo>
                  <a:cubicBezTo>
                    <a:pt x="30347" y="116634"/>
                    <a:pt x="38357" y="123358"/>
                    <a:pt x="54397" y="123358"/>
                  </a:cubicBezTo>
                  <a:cubicBezTo>
                    <a:pt x="66113" y="123358"/>
                    <a:pt x="76495" y="117843"/>
                    <a:pt x="85525" y="106794"/>
                  </a:cubicBezTo>
                  <a:lnTo>
                    <a:pt x="85525" y="75476"/>
                  </a:lnTo>
                  <a:close/>
                </a:path>
              </a:pathLst>
            </a:custGeom>
            <a:solidFill>
              <a:srgbClr val="22A138">
                <a:alpha val="50000"/>
              </a:srgbClr>
            </a:solidFill>
            <a:ln w="9525" cap="flat">
              <a:noFill/>
              <a:prstDash val="solid"/>
              <a:miter/>
            </a:ln>
          </p:spPr>
          <p:txBody>
            <a:bodyPr rtlCol="0" anchor="ctr"/>
            <a:lstStyle/>
            <a:p>
              <a:endParaRPr lang="en-US" dirty="0"/>
            </a:p>
          </p:txBody>
        </p:sp>
        <p:sp>
          <p:nvSpPr>
            <p:cNvPr id="23" name="Forme libre : forme 22">
              <a:extLst>
                <a:ext uri="{FF2B5EF4-FFF2-40B4-BE49-F238E27FC236}">
                  <a16:creationId xmlns:a16="http://schemas.microsoft.com/office/drawing/2014/main" id="{9FFABFA5-D560-4B57-A403-E79C1BD6BD3D}"/>
                </a:ext>
              </a:extLst>
            </p:cNvPr>
            <p:cNvSpPr/>
            <p:nvPr/>
          </p:nvSpPr>
          <p:spPr>
            <a:xfrm>
              <a:off x="4481868" y="3649120"/>
              <a:ext cx="85725" cy="142875"/>
            </a:xfrm>
            <a:custGeom>
              <a:avLst/>
              <a:gdLst>
                <a:gd name="connsiteX0" fmla="*/ 76372 w 85725"/>
                <a:gd name="connsiteY0" fmla="*/ 31690 h 142875"/>
                <a:gd name="connsiteX1" fmla="*/ 61103 w 85725"/>
                <a:gd name="connsiteY1" fmla="*/ 26489 h 142875"/>
                <a:gd name="connsiteX2" fmla="*/ 39557 w 85725"/>
                <a:gd name="connsiteY2" fmla="*/ 37738 h 142875"/>
                <a:gd name="connsiteX3" fmla="*/ 30337 w 85725"/>
                <a:gd name="connsiteY3" fmla="*/ 64827 h 142875"/>
                <a:gd name="connsiteX4" fmla="*/ 30337 w 85725"/>
                <a:gd name="connsiteY4" fmla="*/ 139075 h 142875"/>
                <a:gd name="connsiteX5" fmla="*/ 7144 w 85725"/>
                <a:gd name="connsiteY5" fmla="*/ 139075 h 142875"/>
                <a:gd name="connsiteX6" fmla="*/ 7144 w 85725"/>
                <a:gd name="connsiteY6" fmla="*/ 9563 h 142875"/>
                <a:gd name="connsiteX7" fmla="*/ 30337 w 85725"/>
                <a:gd name="connsiteY7" fmla="*/ 9563 h 142875"/>
                <a:gd name="connsiteX8" fmla="*/ 30337 w 85725"/>
                <a:gd name="connsiteY8" fmla="*/ 30242 h 142875"/>
                <a:gd name="connsiteX9" fmla="*/ 68066 w 85725"/>
                <a:gd name="connsiteY9" fmla="*/ 7144 h 142875"/>
                <a:gd name="connsiteX10" fmla="*/ 86001 w 85725"/>
                <a:gd name="connsiteY10" fmla="*/ 9325 h 142875"/>
                <a:gd name="connsiteX11" fmla="*/ 76372 w 85725"/>
                <a:gd name="connsiteY11" fmla="*/ 31690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5725" h="142875">
                  <a:moveTo>
                    <a:pt x="76372" y="31690"/>
                  </a:moveTo>
                  <a:cubicBezTo>
                    <a:pt x="71323" y="28223"/>
                    <a:pt x="66227" y="26489"/>
                    <a:pt x="61103" y="26489"/>
                  </a:cubicBezTo>
                  <a:cubicBezTo>
                    <a:pt x="52883" y="26489"/>
                    <a:pt x="45701" y="30242"/>
                    <a:pt x="39557" y="37738"/>
                  </a:cubicBezTo>
                  <a:cubicBezTo>
                    <a:pt x="33414" y="45234"/>
                    <a:pt x="30337" y="54264"/>
                    <a:pt x="30337" y="64827"/>
                  </a:cubicBezTo>
                  <a:lnTo>
                    <a:pt x="30337" y="139075"/>
                  </a:lnTo>
                  <a:lnTo>
                    <a:pt x="7144" y="139075"/>
                  </a:lnTo>
                  <a:lnTo>
                    <a:pt x="7144" y="9563"/>
                  </a:lnTo>
                  <a:lnTo>
                    <a:pt x="30337" y="9563"/>
                  </a:lnTo>
                  <a:lnTo>
                    <a:pt x="30337" y="30242"/>
                  </a:lnTo>
                  <a:cubicBezTo>
                    <a:pt x="38805" y="14849"/>
                    <a:pt x="51378" y="7144"/>
                    <a:pt x="68066" y="7144"/>
                  </a:cubicBezTo>
                  <a:cubicBezTo>
                    <a:pt x="72219" y="7144"/>
                    <a:pt x="78191" y="7868"/>
                    <a:pt x="86001" y="9325"/>
                  </a:cubicBezTo>
                  <a:lnTo>
                    <a:pt x="76372" y="31690"/>
                  </a:lnTo>
                  <a:close/>
                </a:path>
              </a:pathLst>
            </a:custGeom>
            <a:solidFill>
              <a:srgbClr val="22A138">
                <a:alpha val="50000"/>
              </a:srgbClr>
            </a:solidFill>
            <a:ln w="9525" cap="flat">
              <a:noFill/>
              <a:prstDash val="solid"/>
              <a:miter/>
            </a:ln>
          </p:spPr>
          <p:txBody>
            <a:bodyPr rtlCol="0" anchor="ctr"/>
            <a:lstStyle/>
            <a:p>
              <a:endParaRPr lang="en-US" dirty="0"/>
            </a:p>
          </p:txBody>
        </p:sp>
        <p:sp>
          <p:nvSpPr>
            <p:cNvPr id="24" name="Forme libre : forme 23">
              <a:extLst>
                <a:ext uri="{FF2B5EF4-FFF2-40B4-BE49-F238E27FC236}">
                  <a16:creationId xmlns:a16="http://schemas.microsoft.com/office/drawing/2014/main" id="{C6DE36B4-63F9-49BF-9393-6D814DCD3ADB}"/>
                </a:ext>
              </a:extLst>
            </p:cNvPr>
            <p:cNvSpPr/>
            <p:nvPr/>
          </p:nvSpPr>
          <p:spPr>
            <a:xfrm>
              <a:off x="4638011" y="3602562"/>
              <a:ext cx="57150" cy="190500"/>
            </a:xfrm>
            <a:custGeom>
              <a:avLst/>
              <a:gdLst>
                <a:gd name="connsiteX0" fmla="*/ 25089 w 57150"/>
                <a:gd name="connsiteY0" fmla="*/ 185633 h 190500"/>
                <a:gd name="connsiteX1" fmla="*/ 25089 w 57150"/>
                <a:gd name="connsiteY1" fmla="*/ 75466 h 190500"/>
                <a:gd name="connsiteX2" fmla="*/ 7144 w 57150"/>
                <a:gd name="connsiteY2" fmla="*/ 75466 h 190500"/>
                <a:gd name="connsiteX3" fmla="*/ 7144 w 57150"/>
                <a:gd name="connsiteY3" fmla="*/ 56121 h 190500"/>
                <a:gd name="connsiteX4" fmla="*/ 48282 w 57150"/>
                <a:gd name="connsiteY4" fmla="*/ 56121 h 190500"/>
                <a:gd name="connsiteX5" fmla="*/ 48282 w 57150"/>
                <a:gd name="connsiteY5" fmla="*/ 185633 h 190500"/>
                <a:gd name="connsiteX6" fmla="*/ 25089 w 57150"/>
                <a:gd name="connsiteY6" fmla="*/ 185633 h 190500"/>
                <a:gd name="connsiteX7" fmla="*/ 37786 w 57150"/>
                <a:gd name="connsiteY7" fmla="*/ 7144 h 190500"/>
                <a:gd name="connsiteX8" fmla="*/ 47987 w 57150"/>
                <a:gd name="connsiteY8" fmla="*/ 11316 h 190500"/>
                <a:gd name="connsiteX9" fmla="*/ 52197 w 57150"/>
                <a:gd name="connsiteY9" fmla="*/ 21288 h 190500"/>
                <a:gd name="connsiteX10" fmla="*/ 47987 w 57150"/>
                <a:gd name="connsiteY10" fmla="*/ 31394 h 190500"/>
                <a:gd name="connsiteX11" fmla="*/ 37786 w 57150"/>
                <a:gd name="connsiteY11" fmla="*/ 35566 h 190500"/>
                <a:gd name="connsiteX12" fmla="*/ 27718 w 57150"/>
                <a:gd name="connsiteY12" fmla="*/ 31394 h 190500"/>
                <a:gd name="connsiteX13" fmla="*/ 23498 w 57150"/>
                <a:gd name="connsiteY13" fmla="*/ 21288 h 190500"/>
                <a:gd name="connsiteX14" fmla="*/ 27651 w 57150"/>
                <a:gd name="connsiteY14" fmla="*/ 11249 h 190500"/>
                <a:gd name="connsiteX15" fmla="*/ 37786 w 57150"/>
                <a:gd name="connsiteY15" fmla="*/ 7144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7150" h="190500">
                  <a:moveTo>
                    <a:pt x="25089" y="185633"/>
                  </a:moveTo>
                  <a:lnTo>
                    <a:pt x="25089" y="75466"/>
                  </a:lnTo>
                  <a:lnTo>
                    <a:pt x="7144" y="75466"/>
                  </a:lnTo>
                  <a:lnTo>
                    <a:pt x="7144" y="56121"/>
                  </a:lnTo>
                  <a:lnTo>
                    <a:pt x="48282" y="56121"/>
                  </a:lnTo>
                  <a:lnTo>
                    <a:pt x="48282" y="185633"/>
                  </a:lnTo>
                  <a:lnTo>
                    <a:pt x="25089" y="185633"/>
                  </a:lnTo>
                  <a:close/>
                  <a:moveTo>
                    <a:pt x="37786" y="7144"/>
                  </a:moveTo>
                  <a:cubicBezTo>
                    <a:pt x="41767" y="7144"/>
                    <a:pt x="45168" y="8534"/>
                    <a:pt x="47987" y="11316"/>
                  </a:cubicBezTo>
                  <a:cubicBezTo>
                    <a:pt x="50787" y="14087"/>
                    <a:pt x="52197" y="17421"/>
                    <a:pt x="52197" y="21288"/>
                  </a:cubicBezTo>
                  <a:cubicBezTo>
                    <a:pt x="52197" y="25232"/>
                    <a:pt x="50787" y="28603"/>
                    <a:pt x="47987" y="31394"/>
                  </a:cubicBezTo>
                  <a:cubicBezTo>
                    <a:pt x="45168" y="34166"/>
                    <a:pt x="41767" y="35566"/>
                    <a:pt x="37786" y="35566"/>
                  </a:cubicBezTo>
                  <a:cubicBezTo>
                    <a:pt x="33880" y="35566"/>
                    <a:pt x="30518" y="34176"/>
                    <a:pt x="27718" y="31394"/>
                  </a:cubicBezTo>
                  <a:cubicBezTo>
                    <a:pt x="24898" y="28603"/>
                    <a:pt x="23498" y="25241"/>
                    <a:pt x="23498" y="21288"/>
                  </a:cubicBezTo>
                  <a:cubicBezTo>
                    <a:pt x="23498" y="17335"/>
                    <a:pt x="24879" y="13992"/>
                    <a:pt x="27651" y="11249"/>
                  </a:cubicBezTo>
                  <a:cubicBezTo>
                    <a:pt x="30423" y="8515"/>
                    <a:pt x="33804" y="7144"/>
                    <a:pt x="37786" y="7144"/>
                  </a:cubicBezTo>
                  <a:close/>
                </a:path>
              </a:pathLst>
            </a:custGeom>
            <a:solidFill>
              <a:srgbClr val="22A138">
                <a:alpha val="50000"/>
              </a:srgbClr>
            </a:solidFill>
            <a:ln w="9525" cap="flat">
              <a:noFill/>
              <a:prstDash val="solid"/>
              <a:miter/>
            </a:ln>
          </p:spPr>
          <p:txBody>
            <a:bodyPr rtlCol="0" anchor="ctr"/>
            <a:lstStyle/>
            <a:p>
              <a:endParaRPr lang="en-US" dirty="0"/>
            </a:p>
          </p:txBody>
        </p:sp>
        <p:sp>
          <p:nvSpPr>
            <p:cNvPr id="25" name="Forme libre : forme 24">
              <a:extLst>
                <a:ext uri="{FF2B5EF4-FFF2-40B4-BE49-F238E27FC236}">
                  <a16:creationId xmlns:a16="http://schemas.microsoft.com/office/drawing/2014/main" id="{87636E38-C9EE-47F8-83D6-6504B63CFEC1}"/>
                </a:ext>
              </a:extLst>
            </p:cNvPr>
            <p:cNvSpPr/>
            <p:nvPr/>
          </p:nvSpPr>
          <p:spPr>
            <a:xfrm>
              <a:off x="4774980" y="3649120"/>
              <a:ext cx="95250" cy="142875"/>
            </a:xfrm>
            <a:custGeom>
              <a:avLst/>
              <a:gdLst>
                <a:gd name="connsiteX0" fmla="*/ 7144 w 95250"/>
                <a:gd name="connsiteY0" fmla="*/ 131331 h 142875"/>
                <a:gd name="connsiteX1" fmla="*/ 15335 w 95250"/>
                <a:gd name="connsiteY1" fmla="*/ 109566 h 142875"/>
                <a:gd name="connsiteX2" fmla="*/ 46587 w 95250"/>
                <a:gd name="connsiteY2" fmla="*/ 122139 h 142875"/>
                <a:gd name="connsiteX3" fmla="*/ 68075 w 95250"/>
                <a:gd name="connsiteY3" fmla="*/ 104242 h 142875"/>
                <a:gd name="connsiteX4" fmla="*/ 47320 w 95250"/>
                <a:gd name="connsiteY4" fmla="*/ 82229 h 142875"/>
                <a:gd name="connsiteX5" fmla="*/ 25765 w 95250"/>
                <a:gd name="connsiteY5" fmla="*/ 71228 h 142875"/>
                <a:gd name="connsiteX6" fmla="*/ 16116 w 95250"/>
                <a:gd name="connsiteY6" fmla="*/ 62703 h 142875"/>
                <a:gd name="connsiteX7" fmla="*/ 10011 w 95250"/>
                <a:gd name="connsiteY7" fmla="*/ 52549 h 142875"/>
                <a:gd name="connsiteX8" fmla="*/ 8001 w 95250"/>
                <a:gd name="connsiteY8" fmla="*/ 40996 h 142875"/>
                <a:gd name="connsiteX9" fmla="*/ 19717 w 95250"/>
                <a:gd name="connsiteY9" fmla="*/ 16088 h 142875"/>
                <a:gd name="connsiteX10" fmla="*/ 50349 w 95250"/>
                <a:gd name="connsiteY10" fmla="*/ 7144 h 142875"/>
                <a:gd name="connsiteX11" fmla="*/ 86373 w 95250"/>
                <a:gd name="connsiteY11" fmla="*/ 16088 h 142875"/>
                <a:gd name="connsiteX12" fmla="*/ 79781 w 95250"/>
                <a:gd name="connsiteY12" fmla="*/ 37366 h 142875"/>
                <a:gd name="connsiteX13" fmla="*/ 52064 w 95250"/>
                <a:gd name="connsiteY13" fmla="*/ 26479 h 142875"/>
                <a:gd name="connsiteX14" fmla="*/ 38091 w 95250"/>
                <a:gd name="connsiteY14" fmla="*/ 30347 h 142875"/>
                <a:gd name="connsiteX15" fmla="*/ 32414 w 95250"/>
                <a:gd name="connsiteY15" fmla="*/ 40138 h 142875"/>
                <a:gd name="connsiteX16" fmla="*/ 46692 w 95250"/>
                <a:gd name="connsiteY16" fmla="*/ 58998 h 142875"/>
                <a:gd name="connsiteX17" fmla="*/ 63294 w 95250"/>
                <a:gd name="connsiteY17" fmla="*/ 66494 h 142875"/>
                <a:gd name="connsiteX18" fmla="*/ 85515 w 95250"/>
                <a:gd name="connsiteY18" fmla="*/ 82210 h 142875"/>
                <a:gd name="connsiteX19" fmla="*/ 92488 w 95250"/>
                <a:gd name="connsiteY19" fmla="*/ 104337 h 142875"/>
                <a:gd name="connsiteX20" fmla="*/ 80143 w 95250"/>
                <a:gd name="connsiteY20" fmla="*/ 131607 h 142875"/>
                <a:gd name="connsiteX21" fmla="*/ 45958 w 95250"/>
                <a:gd name="connsiteY21" fmla="*/ 141456 h 142875"/>
                <a:gd name="connsiteX22" fmla="*/ 7144 w 95250"/>
                <a:gd name="connsiteY22" fmla="*/ 131331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5250" h="142875">
                  <a:moveTo>
                    <a:pt x="7144" y="131331"/>
                  </a:moveTo>
                  <a:lnTo>
                    <a:pt x="15335" y="109566"/>
                  </a:lnTo>
                  <a:cubicBezTo>
                    <a:pt x="28280" y="117948"/>
                    <a:pt x="38691" y="122139"/>
                    <a:pt x="46587" y="122139"/>
                  </a:cubicBezTo>
                  <a:cubicBezTo>
                    <a:pt x="60913" y="122139"/>
                    <a:pt x="68075" y="116176"/>
                    <a:pt x="68075" y="104242"/>
                  </a:cubicBezTo>
                  <a:cubicBezTo>
                    <a:pt x="68075" y="95698"/>
                    <a:pt x="61151" y="88363"/>
                    <a:pt x="47320" y="82229"/>
                  </a:cubicBezTo>
                  <a:cubicBezTo>
                    <a:pt x="36652" y="77391"/>
                    <a:pt x="29480" y="73714"/>
                    <a:pt x="25765" y="71228"/>
                  </a:cubicBezTo>
                  <a:cubicBezTo>
                    <a:pt x="22050" y="68742"/>
                    <a:pt x="18840" y="65884"/>
                    <a:pt x="16116" y="62703"/>
                  </a:cubicBezTo>
                  <a:cubicBezTo>
                    <a:pt x="13392" y="59512"/>
                    <a:pt x="11354" y="56131"/>
                    <a:pt x="10011" y="52549"/>
                  </a:cubicBezTo>
                  <a:cubicBezTo>
                    <a:pt x="8668" y="48958"/>
                    <a:pt x="8001" y="45110"/>
                    <a:pt x="8001" y="40996"/>
                  </a:cubicBezTo>
                  <a:cubicBezTo>
                    <a:pt x="8001" y="30356"/>
                    <a:pt x="11906" y="22060"/>
                    <a:pt x="19717" y="16088"/>
                  </a:cubicBezTo>
                  <a:cubicBezTo>
                    <a:pt x="27527" y="10116"/>
                    <a:pt x="37738" y="7144"/>
                    <a:pt x="50349" y="7144"/>
                  </a:cubicBezTo>
                  <a:cubicBezTo>
                    <a:pt x="59874" y="7144"/>
                    <a:pt x="71885" y="10125"/>
                    <a:pt x="86373" y="16088"/>
                  </a:cubicBezTo>
                  <a:lnTo>
                    <a:pt x="79781" y="37366"/>
                  </a:lnTo>
                  <a:cubicBezTo>
                    <a:pt x="70580" y="30108"/>
                    <a:pt x="61341" y="26479"/>
                    <a:pt x="52064" y="26479"/>
                  </a:cubicBezTo>
                  <a:cubicBezTo>
                    <a:pt x="46530" y="26479"/>
                    <a:pt x="41872" y="27765"/>
                    <a:pt x="38091" y="30347"/>
                  </a:cubicBezTo>
                  <a:cubicBezTo>
                    <a:pt x="34309" y="32928"/>
                    <a:pt x="32414" y="36185"/>
                    <a:pt x="32414" y="40138"/>
                  </a:cubicBezTo>
                  <a:cubicBezTo>
                    <a:pt x="32414" y="48444"/>
                    <a:pt x="37167" y="54731"/>
                    <a:pt x="46692" y="58998"/>
                  </a:cubicBezTo>
                  <a:lnTo>
                    <a:pt x="63294" y="66494"/>
                  </a:lnTo>
                  <a:cubicBezTo>
                    <a:pt x="73476" y="71085"/>
                    <a:pt x="80877" y="76324"/>
                    <a:pt x="85515" y="82210"/>
                  </a:cubicBezTo>
                  <a:cubicBezTo>
                    <a:pt x="90154" y="88097"/>
                    <a:pt x="92488" y="95469"/>
                    <a:pt x="92488" y="104337"/>
                  </a:cubicBezTo>
                  <a:cubicBezTo>
                    <a:pt x="92488" y="115948"/>
                    <a:pt x="88373" y="125035"/>
                    <a:pt x="80143" y="131607"/>
                  </a:cubicBezTo>
                  <a:cubicBezTo>
                    <a:pt x="71924" y="138170"/>
                    <a:pt x="60531" y="141456"/>
                    <a:pt x="45958" y="141456"/>
                  </a:cubicBezTo>
                  <a:cubicBezTo>
                    <a:pt x="32214" y="141494"/>
                    <a:pt x="19269" y="138103"/>
                    <a:pt x="7144" y="131331"/>
                  </a:cubicBezTo>
                  <a:close/>
                </a:path>
              </a:pathLst>
            </a:custGeom>
            <a:solidFill>
              <a:srgbClr val="22A138">
                <a:alpha val="50000"/>
              </a:srgbClr>
            </a:solidFill>
            <a:ln w="9525" cap="flat">
              <a:noFill/>
              <a:prstDash val="solid"/>
              <a:miter/>
            </a:ln>
          </p:spPr>
          <p:txBody>
            <a:bodyPr rtlCol="0" anchor="ctr"/>
            <a:lstStyle/>
            <a:p>
              <a:endParaRPr lang="en-US" dirty="0"/>
            </a:p>
          </p:txBody>
        </p:sp>
        <p:sp>
          <p:nvSpPr>
            <p:cNvPr id="26" name="Forme libre : forme 25">
              <a:extLst>
                <a:ext uri="{FF2B5EF4-FFF2-40B4-BE49-F238E27FC236}">
                  <a16:creationId xmlns:a16="http://schemas.microsoft.com/office/drawing/2014/main" id="{5E993EC9-B819-46BE-808C-6BF87D7C6173}"/>
                </a:ext>
              </a:extLst>
            </p:cNvPr>
            <p:cNvSpPr/>
            <p:nvPr/>
          </p:nvSpPr>
          <p:spPr>
            <a:xfrm>
              <a:off x="5102345" y="3689420"/>
              <a:ext cx="66675" cy="66675"/>
            </a:xfrm>
            <a:custGeom>
              <a:avLst/>
              <a:gdLst>
                <a:gd name="connsiteX0" fmla="*/ 34280 w 66675"/>
                <a:gd name="connsiteY0" fmla="*/ 7144 h 66675"/>
                <a:gd name="connsiteX1" fmla="*/ 53492 w 66675"/>
                <a:gd name="connsiteY1" fmla="*/ 15002 h 66675"/>
                <a:gd name="connsiteX2" fmla="*/ 61417 w 66675"/>
                <a:gd name="connsiteY2" fmla="*/ 34023 h 66675"/>
                <a:gd name="connsiteX3" fmla="*/ 53492 w 66675"/>
                <a:gd name="connsiteY3" fmla="*/ 53045 h 66675"/>
                <a:gd name="connsiteX4" fmla="*/ 34280 w 66675"/>
                <a:gd name="connsiteY4" fmla="*/ 60903 h 66675"/>
                <a:gd name="connsiteX5" fmla="*/ 15087 w 66675"/>
                <a:gd name="connsiteY5" fmla="*/ 53045 h 66675"/>
                <a:gd name="connsiteX6" fmla="*/ 7144 w 66675"/>
                <a:gd name="connsiteY6" fmla="*/ 34023 h 66675"/>
                <a:gd name="connsiteX7" fmla="*/ 15087 w 66675"/>
                <a:gd name="connsiteY7" fmla="*/ 15002 h 66675"/>
                <a:gd name="connsiteX8" fmla="*/ 34280 w 66675"/>
                <a:gd name="connsiteY8" fmla="*/ 714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675" h="66675">
                  <a:moveTo>
                    <a:pt x="34280" y="7144"/>
                  </a:moveTo>
                  <a:cubicBezTo>
                    <a:pt x="41796" y="7144"/>
                    <a:pt x="48196" y="9763"/>
                    <a:pt x="53492" y="15002"/>
                  </a:cubicBezTo>
                  <a:cubicBezTo>
                    <a:pt x="58779" y="20241"/>
                    <a:pt x="61417" y="26584"/>
                    <a:pt x="61417" y="34023"/>
                  </a:cubicBezTo>
                  <a:cubicBezTo>
                    <a:pt x="61417" y="41462"/>
                    <a:pt x="58779" y="47806"/>
                    <a:pt x="53492" y="53045"/>
                  </a:cubicBezTo>
                  <a:cubicBezTo>
                    <a:pt x="48196" y="58284"/>
                    <a:pt x="41796" y="60903"/>
                    <a:pt x="34280" y="60903"/>
                  </a:cubicBezTo>
                  <a:cubicBezTo>
                    <a:pt x="26765" y="60903"/>
                    <a:pt x="20374" y="58284"/>
                    <a:pt x="15087" y="53045"/>
                  </a:cubicBezTo>
                  <a:cubicBezTo>
                    <a:pt x="9792" y="47806"/>
                    <a:pt x="7144" y="41462"/>
                    <a:pt x="7144" y="34023"/>
                  </a:cubicBezTo>
                  <a:cubicBezTo>
                    <a:pt x="7144" y="26584"/>
                    <a:pt x="9792" y="20241"/>
                    <a:pt x="15087" y="15002"/>
                  </a:cubicBezTo>
                  <a:cubicBezTo>
                    <a:pt x="20374" y="9763"/>
                    <a:pt x="26765" y="7144"/>
                    <a:pt x="34280" y="7144"/>
                  </a:cubicBezTo>
                  <a:close/>
                </a:path>
              </a:pathLst>
            </a:custGeom>
            <a:solidFill>
              <a:srgbClr val="22A138">
                <a:alpha val="50000"/>
              </a:srgbClr>
            </a:solidFill>
            <a:ln w="9525" cap="flat">
              <a:noFill/>
              <a:prstDash val="solid"/>
              <a:miter/>
            </a:ln>
          </p:spPr>
          <p:txBody>
            <a:bodyPr rtlCol="0" anchor="ctr"/>
            <a:lstStyle/>
            <a:p>
              <a:endParaRPr lang="en-US" dirty="0"/>
            </a:p>
          </p:txBody>
        </p:sp>
        <p:sp>
          <p:nvSpPr>
            <p:cNvPr id="27" name="Forme libre : forme 26">
              <a:extLst>
                <a:ext uri="{FF2B5EF4-FFF2-40B4-BE49-F238E27FC236}">
                  <a16:creationId xmlns:a16="http://schemas.microsoft.com/office/drawing/2014/main" id="{8C4589F2-B7BC-4572-BB11-469A62A1B6C6}"/>
                </a:ext>
              </a:extLst>
            </p:cNvPr>
            <p:cNvSpPr/>
            <p:nvPr/>
          </p:nvSpPr>
          <p:spPr>
            <a:xfrm>
              <a:off x="5376656" y="3603895"/>
              <a:ext cx="180975" cy="190500"/>
            </a:xfrm>
            <a:custGeom>
              <a:avLst/>
              <a:gdLst>
                <a:gd name="connsiteX0" fmla="*/ 157658 w 180975"/>
                <a:gd name="connsiteY0" fmla="*/ 184299 h 190500"/>
                <a:gd name="connsiteX1" fmla="*/ 136417 w 180975"/>
                <a:gd name="connsiteY1" fmla="*/ 70514 h 190500"/>
                <a:gd name="connsiteX2" fmla="*/ 97355 w 180975"/>
                <a:gd name="connsiteY2" fmla="*/ 186719 h 190500"/>
                <a:gd name="connsiteX3" fmla="*/ 91250 w 180975"/>
                <a:gd name="connsiteY3" fmla="*/ 186719 h 190500"/>
                <a:gd name="connsiteX4" fmla="*/ 51092 w 180975"/>
                <a:gd name="connsiteY4" fmla="*/ 70514 h 190500"/>
                <a:gd name="connsiteX5" fmla="*/ 30337 w 180975"/>
                <a:gd name="connsiteY5" fmla="*/ 184299 h 190500"/>
                <a:gd name="connsiteX6" fmla="*/ 7144 w 180975"/>
                <a:gd name="connsiteY6" fmla="*/ 184299 h 190500"/>
                <a:gd name="connsiteX7" fmla="*/ 40596 w 180975"/>
                <a:gd name="connsiteY7" fmla="*/ 7144 h 190500"/>
                <a:gd name="connsiteX8" fmla="*/ 51692 w 180975"/>
                <a:gd name="connsiteY8" fmla="*/ 7144 h 190500"/>
                <a:gd name="connsiteX9" fmla="*/ 94307 w 180975"/>
                <a:gd name="connsiteY9" fmla="*/ 136408 h 190500"/>
                <a:gd name="connsiteX10" fmla="*/ 133617 w 180975"/>
                <a:gd name="connsiteY10" fmla="*/ 7144 h 190500"/>
                <a:gd name="connsiteX11" fmla="*/ 144609 w 180975"/>
                <a:gd name="connsiteY11" fmla="*/ 7144 h 190500"/>
                <a:gd name="connsiteX12" fmla="*/ 180861 w 180975"/>
                <a:gd name="connsiteY12" fmla="*/ 184299 h 190500"/>
                <a:gd name="connsiteX13" fmla="*/ 157658 w 180975"/>
                <a:gd name="connsiteY13" fmla="*/ 184299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0975" h="190500">
                  <a:moveTo>
                    <a:pt x="157658" y="184299"/>
                  </a:moveTo>
                  <a:lnTo>
                    <a:pt x="136417" y="70514"/>
                  </a:lnTo>
                  <a:lnTo>
                    <a:pt x="97355" y="186719"/>
                  </a:lnTo>
                  <a:lnTo>
                    <a:pt x="91250" y="186719"/>
                  </a:lnTo>
                  <a:lnTo>
                    <a:pt x="51092" y="70514"/>
                  </a:lnTo>
                  <a:lnTo>
                    <a:pt x="30337" y="184299"/>
                  </a:lnTo>
                  <a:lnTo>
                    <a:pt x="7144" y="184299"/>
                  </a:lnTo>
                  <a:lnTo>
                    <a:pt x="40596" y="7144"/>
                  </a:lnTo>
                  <a:lnTo>
                    <a:pt x="51692" y="7144"/>
                  </a:lnTo>
                  <a:lnTo>
                    <a:pt x="94307" y="136408"/>
                  </a:lnTo>
                  <a:lnTo>
                    <a:pt x="133617" y="7144"/>
                  </a:lnTo>
                  <a:lnTo>
                    <a:pt x="144609" y="7144"/>
                  </a:lnTo>
                  <a:lnTo>
                    <a:pt x="180861" y="184299"/>
                  </a:lnTo>
                  <a:lnTo>
                    <a:pt x="157658" y="184299"/>
                  </a:lnTo>
                  <a:close/>
                </a:path>
              </a:pathLst>
            </a:custGeom>
            <a:solidFill>
              <a:srgbClr val="22A138">
                <a:alpha val="50000"/>
              </a:srgbClr>
            </a:solidFill>
            <a:ln w="9525" cap="flat">
              <a:noFill/>
              <a:prstDash val="solid"/>
              <a:miter/>
            </a:ln>
          </p:spPr>
          <p:txBody>
            <a:bodyPr rtlCol="0" anchor="ctr"/>
            <a:lstStyle/>
            <a:p>
              <a:endParaRPr lang="en-US" dirty="0"/>
            </a:p>
          </p:txBody>
        </p:sp>
        <p:sp>
          <p:nvSpPr>
            <p:cNvPr id="28" name="Forme libre : forme 27">
              <a:extLst>
                <a:ext uri="{FF2B5EF4-FFF2-40B4-BE49-F238E27FC236}">
                  <a16:creationId xmlns:a16="http://schemas.microsoft.com/office/drawing/2014/main" id="{77771E76-DFA4-4D19-B2E3-74B7FBF71D1E}"/>
                </a:ext>
              </a:extLst>
            </p:cNvPr>
            <p:cNvSpPr/>
            <p:nvPr/>
          </p:nvSpPr>
          <p:spPr>
            <a:xfrm>
              <a:off x="5628859" y="3649110"/>
              <a:ext cx="123825" cy="142875"/>
            </a:xfrm>
            <a:custGeom>
              <a:avLst/>
              <a:gdLst>
                <a:gd name="connsiteX0" fmla="*/ 87716 w 123825"/>
                <a:gd name="connsiteY0" fmla="*/ 124206 h 142875"/>
                <a:gd name="connsiteX1" fmla="*/ 45111 w 123825"/>
                <a:gd name="connsiteY1" fmla="*/ 141494 h 142875"/>
                <a:gd name="connsiteX2" fmla="*/ 18440 w 123825"/>
                <a:gd name="connsiteY2" fmla="*/ 130435 h 142875"/>
                <a:gd name="connsiteX3" fmla="*/ 7144 w 123825"/>
                <a:gd name="connsiteY3" fmla="*/ 102918 h 142875"/>
                <a:gd name="connsiteX4" fmla="*/ 24546 w 123825"/>
                <a:gd name="connsiteY4" fmla="*/ 69599 h 142875"/>
                <a:gd name="connsiteX5" fmla="*/ 68914 w 123825"/>
                <a:gd name="connsiteY5" fmla="*/ 55997 h 142875"/>
                <a:gd name="connsiteX6" fmla="*/ 85516 w 123825"/>
                <a:gd name="connsiteY6" fmla="*/ 59141 h 142875"/>
                <a:gd name="connsiteX7" fmla="*/ 57188 w 123825"/>
                <a:gd name="connsiteY7" fmla="*/ 27699 h 142875"/>
                <a:gd name="connsiteX8" fmla="*/ 23736 w 123825"/>
                <a:gd name="connsiteY8" fmla="*/ 39310 h 142875"/>
                <a:gd name="connsiteX9" fmla="*/ 13973 w 123825"/>
                <a:gd name="connsiteY9" fmla="*/ 20079 h 142875"/>
                <a:gd name="connsiteX10" fmla="*/ 32223 w 123825"/>
                <a:gd name="connsiteY10" fmla="*/ 10954 h 142875"/>
                <a:gd name="connsiteX11" fmla="*/ 54512 w 123825"/>
                <a:gd name="connsiteY11" fmla="*/ 7144 h 142875"/>
                <a:gd name="connsiteX12" fmla="*/ 95841 w 123825"/>
                <a:gd name="connsiteY12" fmla="*/ 19964 h 142875"/>
                <a:gd name="connsiteX13" fmla="*/ 108718 w 123825"/>
                <a:gd name="connsiteY13" fmla="*/ 60712 h 142875"/>
                <a:gd name="connsiteX14" fmla="*/ 108718 w 123825"/>
                <a:gd name="connsiteY14" fmla="*/ 107147 h 142875"/>
                <a:gd name="connsiteX15" fmla="*/ 118977 w 123825"/>
                <a:gd name="connsiteY15" fmla="*/ 129883 h 142875"/>
                <a:gd name="connsiteX16" fmla="*/ 118977 w 123825"/>
                <a:gd name="connsiteY16" fmla="*/ 141370 h 142875"/>
                <a:gd name="connsiteX17" fmla="*/ 97803 w 123825"/>
                <a:gd name="connsiteY17" fmla="*/ 137379 h 142875"/>
                <a:gd name="connsiteX18" fmla="*/ 87716 w 123825"/>
                <a:gd name="connsiteY18" fmla="*/ 124206 h 142875"/>
                <a:gd name="connsiteX19" fmla="*/ 85525 w 123825"/>
                <a:gd name="connsiteY19" fmla="*/ 75476 h 142875"/>
                <a:gd name="connsiteX20" fmla="*/ 70142 w 123825"/>
                <a:gd name="connsiteY20" fmla="*/ 73057 h 142875"/>
                <a:gd name="connsiteX21" fmla="*/ 41453 w 123825"/>
                <a:gd name="connsiteY21" fmla="*/ 82001 h 142875"/>
                <a:gd name="connsiteX22" fmla="*/ 30347 w 123825"/>
                <a:gd name="connsiteY22" fmla="*/ 103165 h 142875"/>
                <a:gd name="connsiteX23" fmla="*/ 54398 w 123825"/>
                <a:gd name="connsiteY23" fmla="*/ 123358 h 142875"/>
                <a:gd name="connsiteX24" fmla="*/ 85525 w 123825"/>
                <a:gd name="connsiteY24" fmla="*/ 106794 h 142875"/>
                <a:gd name="connsiteX25" fmla="*/ 85525 w 123825"/>
                <a:gd name="connsiteY25" fmla="*/ 75476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3825" h="142875">
                  <a:moveTo>
                    <a:pt x="87716" y="124206"/>
                  </a:moveTo>
                  <a:cubicBezTo>
                    <a:pt x="78439" y="135741"/>
                    <a:pt x="64227" y="141494"/>
                    <a:pt x="45111" y="141494"/>
                  </a:cubicBezTo>
                  <a:cubicBezTo>
                    <a:pt x="34852" y="141494"/>
                    <a:pt x="25965" y="137798"/>
                    <a:pt x="18440" y="130435"/>
                  </a:cubicBezTo>
                  <a:cubicBezTo>
                    <a:pt x="10906" y="123054"/>
                    <a:pt x="7144" y="113881"/>
                    <a:pt x="7144" y="102918"/>
                  </a:cubicBezTo>
                  <a:cubicBezTo>
                    <a:pt x="7144" y="89783"/>
                    <a:pt x="12935" y="78677"/>
                    <a:pt x="24546" y="69599"/>
                  </a:cubicBezTo>
                  <a:cubicBezTo>
                    <a:pt x="36138" y="60541"/>
                    <a:pt x="50930" y="55997"/>
                    <a:pt x="68914" y="55997"/>
                  </a:cubicBezTo>
                  <a:cubicBezTo>
                    <a:pt x="73800" y="55997"/>
                    <a:pt x="79324" y="57036"/>
                    <a:pt x="85516" y="59141"/>
                  </a:cubicBezTo>
                  <a:cubicBezTo>
                    <a:pt x="85516" y="38176"/>
                    <a:pt x="76076" y="27699"/>
                    <a:pt x="57188" y="27699"/>
                  </a:cubicBezTo>
                  <a:cubicBezTo>
                    <a:pt x="42701" y="27699"/>
                    <a:pt x="31547" y="31566"/>
                    <a:pt x="23736" y="39310"/>
                  </a:cubicBezTo>
                  <a:lnTo>
                    <a:pt x="13973" y="20079"/>
                  </a:lnTo>
                  <a:cubicBezTo>
                    <a:pt x="18364" y="16535"/>
                    <a:pt x="24451" y="13487"/>
                    <a:pt x="32223" y="10954"/>
                  </a:cubicBezTo>
                  <a:cubicBezTo>
                    <a:pt x="39996" y="8401"/>
                    <a:pt x="47425" y="7144"/>
                    <a:pt x="54512" y="7144"/>
                  </a:cubicBezTo>
                  <a:cubicBezTo>
                    <a:pt x="73476" y="7144"/>
                    <a:pt x="87249" y="11421"/>
                    <a:pt x="95841" y="19964"/>
                  </a:cubicBezTo>
                  <a:cubicBezTo>
                    <a:pt x="104423" y="28499"/>
                    <a:pt x="108718" y="42091"/>
                    <a:pt x="108718" y="60712"/>
                  </a:cubicBezTo>
                  <a:lnTo>
                    <a:pt x="108718" y="107147"/>
                  </a:lnTo>
                  <a:cubicBezTo>
                    <a:pt x="108718" y="118510"/>
                    <a:pt x="112138" y="126092"/>
                    <a:pt x="118977" y="129883"/>
                  </a:cubicBezTo>
                  <a:lnTo>
                    <a:pt x="118977" y="141370"/>
                  </a:lnTo>
                  <a:cubicBezTo>
                    <a:pt x="109538" y="141370"/>
                    <a:pt x="102480" y="140037"/>
                    <a:pt x="97803" y="137379"/>
                  </a:cubicBezTo>
                  <a:cubicBezTo>
                    <a:pt x="93107" y="134731"/>
                    <a:pt x="89754" y="130331"/>
                    <a:pt x="87716" y="124206"/>
                  </a:cubicBezTo>
                  <a:close/>
                  <a:moveTo>
                    <a:pt x="85525" y="75476"/>
                  </a:moveTo>
                  <a:cubicBezTo>
                    <a:pt x="78200" y="73866"/>
                    <a:pt x="73076" y="73057"/>
                    <a:pt x="70142" y="73057"/>
                  </a:cubicBezTo>
                  <a:cubicBezTo>
                    <a:pt x="58426" y="73057"/>
                    <a:pt x="48854" y="76038"/>
                    <a:pt x="41453" y="82001"/>
                  </a:cubicBezTo>
                  <a:cubicBezTo>
                    <a:pt x="34052" y="87963"/>
                    <a:pt x="30347" y="95012"/>
                    <a:pt x="30347" y="103165"/>
                  </a:cubicBezTo>
                  <a:cubicBezTo>
                    <a:pt x="30347" y="116634"/>
                    <a:pt x="38357" y="123358"/>
                    <a:pt x="54398" y="123358"/>
                  </a:cubicBezTo>
                  <a:cubicBezTo>
                    <a:pt x="66113" y="123358"/>
                    <a:pt x="76495" y="117843"/>
                    <a:pt x="85525" y="106794"/>
                  </a:cubicBezTo>
                  <a:lnTo>
                    <a:pt x="85525" y="75476"/>
                  </a:lnTo>
                  <a:close/>
                </a:path>
              </a:pathLst>
            </a:custGeom>
            <a:solidFill>
              <a:srgbClr val="22A138">
                <a:alpha val="50000"/>
              </a:srgbClr>
            </a:solidFill>
            <a:ln w="9525" cap="flat">
              <a:noFill/>
              <a:prstDash val="solid"/>
              <a:miter/>
            </a:ln>
          </p:spPr>
          <p:txBody>
            <a:bodyPr rtlCol="0" anchor="ctr"/>
            <a:lstStyle/>
            <a:p>
              <a:endParaRPr lang="en-US" dirty="0"/>
            </a:p>
          </p:txBody>
        </p:sp>
        <p:sp>
          <p:nvSpPr>
            <p:cNvPr id="29" name="Forme libre : forme 28">
              <a:extLst>
                <a:ext uri="{FF2B5EF4-FFF2-40B4-BE49-F238E27FC236}">
                  <a16:creationId xmlns:a16="http://schemas.microsoft.com/office/drawing/2014/main" id="{5E08754A-8970-4715-8A7A-F623D767FAB9}"/>
                </a:ext>
              </a:extLst>
            </p:cNvPr>
            <p:cNvSpPr/>
            <p:nvPr/>
          </p:nvSpPr>
          <p:spPr>
            <a:xfrm>
              <a:off x="5827121" y="3598447"/>
              <a:ext cx="123825" cy="190500"/>
            </a:xfrm>
            <a:custGeom>
              <a:avLst/>
              <a:gdLst>
                <a:gd name="connsiteX0" fmla="*/ 97365 w 123825"/>
                <a:gd name="connsiteY0" fmla="*/ 189624 h 190500"/>
                <a:gd name="connsiteX1" fmla="*/ 97365 w 123825"/>
                <a:gd name="connsiteY1" fmla="*/ 180070 h 190500"/>
                <a:gd name="connsiteX2" fmla="*/ 62208 w 123825"/>
                <a:gd name="connsiteY2" fmla="*/ 192043 h 190500"/>
                <a:gd name="connsiteX3" fmla="*/ 22413 w 123825"/>
                <a:gd name="connsiteY3" fmla="*/ 174631 h 190500"/>
                <a:gd name="connsiteX4" fmla="*/ 7144 w 123825"/>
                <a:gd name="connsiteY4" fmla="*/ 128197 h 190500"/>
                <a:gd name="connsiteX5" fmla="*/ 24727 w 123825"/>
                <a:gd name="connsiteY5" fmla="*/ 78429 h 190500"/>
                <a:gd name="connsiteX6" fmla="*/ 66608 w 123825"/>
                <a:gd name="connsiteY6" fmla="*/ 57817 h 190500"/>
                <a:gd name="connsiteX7" fmla="*/ 97374 w 123825"/>
                <a:gd name="connsiteY7" fmla="*/ 67246 h 190500"/>
                <a:gd name="connsiteX8" fmla="*/ 97374 w 123825"/>
                <a:gd name="connsiteY8" fmla="*/ 7144 h 190500"/>
                <a:gd name="connsiteX9" fmla="*/ 120568 w 123825"/>
                <a:gd name="connsiteY9" fmla="*/ 7144 h 190500"/>
                <a:gd name="connsiteX10" fmla="*/ 120568 w 123825"/>
                <a:gd name="connsiteY10" fmla="*/ 189614 h 190500"/>
                <a:gd name="connsiteX11" fmla="*/ 97365 w 123825"/>
                <a:gd name="connsiteY11" fmla="*/ 189614 h 190500"/>
                <a:gd name="connsiteX12" fmla="*/ 97365 w 123825"/>
                <a:gd name="connsiteY12" fmla="*/ 90230 h 190500"/>
                <a:gd name="connsiteX13" fmla="*/ 73305 w 123825"/>
                <a:gd name="connsiteY13" fmla="*/ 77172 h 190500"/>
                <a:gd name="connsiteX14" fmla="*/ 43091 w 123825"/>
                <a:gd name="connsiteY14" fmla="*/ 90954 h 190500"/>
                <a:gd name="connsiteX15" fmla="*/ 31547 w 123825"/>
                <a:gd name="connsiteY15" fmla="*/ 126025 h 190500"/>
                <a:gd name="connsiteX16" fmla="*/ 74524 w 123825"/>
                <a:gd name="connsiteY16" fmla="*/ 172822 h 190500"/>
                <a:gd name="connsiteX17" fmla="*/ 87706 w 123825"/>
                <a:gd name="connsiteY17" fmla="*/ 169374 h 190500"/>
                <a:gd name="connsiteX18" fmla="*/ 97365 w 123825"/>
                <a:gd name="connsiteY18" fmla="*/ 162058 h 190500"/>
                <a:gd name="connsiteX19" fmla="*/ 97365 w 123825"/>
                <a:gd name="connsiteY19" fmla="*/ 90230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3825" h="190500">
                  <a:moveTo>
                    <a:pt x="97365" y="189624"/>
                  </a:moveTo>
                  <a:lnTo>
                    <a:pt x="97365" y="180070"/>
                  </a:lnTo>
                  <a:cubicBezTo>
                    <a:pt x="89306" y="188052"/>
                    <a:pt x="77591" y="192043"/>
                    <a:pt x="62208" y="192043"/>
                  </a:cubicBezTo>
                  <a:cubicBezTo>
                    <a:pt x="45854" y="192043"/>
                    <a:pt x="32576" y="186242"/>
                    <a:pt x="22413" y="174631"/>
                  </a:cubicBezTo>
                  <a:cubicBezTo>
                    <a:pt x="12230" y="163020"/>
                    <a:pt x="7144" y="147542"/>
                    <a:pt x="7144" y="128197"/>
                  </a:cubicBezTo>
                  <a:cubicBezTo>
                    <a:pt x="7144" y="108775"/>
                    <a:pt x="13002" y="92183"/>
                    <a:pt x="24727" y="78429"/>
                  </a:cubicBezTo>
                  <a:cubicBezTo>
                    <a:pt x="36443" y="64694"/>
                    <a:pt x="50407" y="57817"/>
                    <a:pt x="66608" y="57817"/>
                  </a:cubicBezTo>
                  <a:cubicBezTo>
                    <a:pt x="80115" y="57817"/>
                    <a:pt x="90364" y="60960"/>
                    <a:pt x="97374" y="67246"/>
                  </a:cubicBezTo>
                  <a:lnTo>
                    <a:pt x="97374" y="7144"/>
                  </a:lnTo>
                  <a:lnTo>
                    <a:pt x="120568" y="7144"/>
                  </a:lnTo>
                  <a:lnTo>
                    <a:pt x="120568" y="189614"/>
                  </a:lnTo>
                  <a:lnTo>
                    <a:pt x="97365" y="189614"/>
                  </a:lnTo>
                  <a:close/>
                  <a:moveTo>
                    <a:pt x="97365" y="90230"/>
                  </a:moveTo>
                  <a:cubicBezTo>
                    <a:pt x="91507" y="81525"/>
                    <a:pt x="83487" y="77172"/>
                    <a:pt x="73305" y="77172"/>
                  </a:cubicBezTo>
                  <a:cubicBezTo>
                    <a:pt x="60855" y="77172"/>
                    <a:pt x="50787" y="81763"/>
                    <a:pt x="43091" y="90954"/>
                  </a:cubicBezTo>
                  <a:cubicBezTo>
                    <a:pt x="35405" y="100146"/>
                    <a:pt x="31547" y="111824"/>
                    <a:pt x="31547" y="126025"/>
                  </a:cubicBezTo>
                  <a:cubicBezTo>
                    <a:pt x="31547" y="157220"/>
                    <a:pt x="45882" y="172822"/>
                    <a:pt x="74524" y="172822"/>
                  </a:cubicBezTo>
                  <a:cubicBezTo>
                    <a:pt x="78181" y="172822"/>
                    <a:pt x="82582" y="171679"/>
                    <a:pt x="87706" y="169374"/>
                  </a:cubicBezTo>
                  <a:cubicBezTo>
                    <a:pt x="92831" y="167088"/>
                    <a:pt x="96050" y="164649"/>
                    <a:pt x="97365" y="162058"/>
                  </a:cubicBezTo>
                  <a:lnTo>
                    <a:pt x="97365" y="90230"/>
                  </a:lnTo>
                  <a:close/>
                </a:path>
              </a:pathLst>
            </a:custGeom>
            <a:solidFill>
              <a:srgbClr val="22A138">
                <a:alpha val="50000"/>
              </a:srgbClr>
            </a:solidFill>
            <a:ln w="9525" cap="flat">
              <a:noFill/>
              <a:prstDash val="solid"/>
              <a:miter/>
            </a:ln>
          </p:spPr>
          <p:txBody>
            <a:bodyPr rtlCol="0" anchor="ctr"/>
            <a:lstStyle/>
            <a:p>
              <a:endParaRPr lang="en-US" dirty="0"/>
            </a:p>
          </p:txBody>
        </p:sp>
        <p:sp>
          <p:nvSpPr>
            <p:cNvPr id="30" name="Forme libre : forme 29">
              <a:extLst>
                <a:ext uri="{FF2B5EF4-FFF2-40B4-BE49-F238E27FC236}">
                  <a16:creationId xmlns:a16="http://schemas.microsoft.com/office/drawing/2014/main" id="{16C0C029-6359-44F4-B7C0-B040B0D8942B}"/>
                </a:ext>
              </a:extLst>
            </p:cNvPr>
            <p:cNvSpPr/>
            <p:nvPr/>
          </p:nvSpPr>
          <p:spPr>
            <a:xfrm>
              <a:off x="6043072" y="3649120"/>
              <a:ext cx="85725" cy="142875"/>
            </a:xfrm>
            <a:custGeom>
              <a:avLst/>
              <a:gdLst>
                <a:gd name="connsiteX0" fmla="*/ 76362 w 85725"/>
                <a:gd name="connsiteY0" fmla="*/ 31690 h 142875"/>
                <a:gd name="connsiteX1" fmla="*/ 61103 w 85725"/>
                <a:gd name="connsiteY1" fmla="*/ 26489 h 142875"/>
                <a:gd name="connsiteX2" fmla="*/ 39557 w 85725"/>
                <a:gd name="connsiteY2" fmla="*/ 37738 h 142875"/>
                <a:gd name="connsiteX3" fmla="*/ 30337 w 85725"/>
                <a:gd name="connsiteY3" fmla="*/ 64827 h 142875"/>
                <a:gd name="connsiteX4" fmla="*/ 30337 w 85725"/>
                <a:gd name="connsiteY4" fmla="*/ 139075 h 142875"/>
                <a:gd name="connsiteX5" fmla="*/ 7144 w 85725"/>
                <a:gd name="connsiteY5" fmla="*/ 139075 h 142875"/>
                <a:gd name="connsiteX6" fmla="*/ 7144 w 85725"/>
                <a:gd name="connsiteY6" fmla="*/ 9563 h 142875"/>
                <a:gd name="connsiteX7" fmla="*/ 30337 w 85725"/>
                <a:gd name="connsiteY7" fmla="*/ 9563 h 142875"/>
                <a:gd name="connsiteX8" fmla="*/ 30337 w 85725"/>
                <a:gd name="connsiteY8" fmla="*/ 30242 h 142875"/>
                <a:gd name="connsiteX9" fmla="*/ 68056 w 85725"/>
                <a:gd name="connsiteY9" fmla="*/ 7144 h 142875"/>
                <a:gd name="connsiteX10" fmla="*/ 86001 w 85725"/>
                <a:gd name="connsiteY10" fmla="*/ 9325 h 142875"/>
                <a:gd name="connsiteX11" fmla="*/ 76362 w 85725"/>
                <a:gd name="connsiteY11" fmla="*/ 31690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5725" h="142875">
                  <a:moveTo>
                    <a:pt x="76362" y="31690"/>
                  </a:moveTo>
                  <a:cubicBezTo>
                    <a:pt x="71323" y="28223"/>
                    <a:pt x="66227" y="26489"/>
                    <a:pt x="61103" y="26489"/>
                  </a:cubicBezTo>
                  <a:cubicBezTo>
                    <a:pt x="52883" y="26489"/>
                    <a:pt x="45701" y="30242"/>
                    <a:pt x="39557" y="37738"/>
                  </a:cubicBezTo>
                  <a:cubicBezTo>
                    <a:pt x="33404" y="45234"/>
                    <a:pt x="30337" y="54264"/>
                    <a:pt x="30337" y="64827"/>
                  </a:cubicBezTo>
                  <a:lnTo>
                    <a:pt x="30337" y="139075"/>
                  </a:lnTo>
                  <a:lnTo>
                    <a:pt x="7144" y="139075"/>
                  </a:lnTo>
                  <a:lnTo>
                    <a:pt x="7144" y="9563"/>
                  </a:lnTo>
                  <a:lnTo>
                    <a:pt x="30337" y="9563"/>
                  </a:lnTo>
                  <a:lnTo>
                    <a:pt x="30337" y="30242"/>
                  </a:lnTo>
                  <a:cubicBezTo>
                    <a:pt x="38795" y="14849"/>
                    <a:pt x="51368" y="7144"/>
                    <a:pt x="68056" y="7144"/>
                  </a:cubicBezTo>
                  <a:cubicBezTo>
                    <a:pt x="72209" y="7144"/>
                    <a:pt x="78191" y="7868"/>
                    <a:pt x="86001" y="9325"/>
                  </a:cubicBezTo>
                  <a:lnTo>
                    <a:pt x="76362" y="31690"/>
                  </a:lnTo>
                  <a:close/>
                </a:path>
              </a:pathLst>
            </a:custGeom>
            <a:solidFill>
              <a:srgbClr val="22A138">
                <a:alpha val="50000"/>
              </a:srgbClr>
            </a:solidFill>
            <a:ln w="9525" cap="flat">
              <a:noFill/>
              <a:prstDash val="solid"/>
              <a:miter/>
            </a:ln>
          </p:spPr>
          <p:txBody>
            <a:bodyPr rtlCol="0" anchor="ctr"/>
            <a:lstStyle/>
            <a:p>
              <a:endParaRPr lang="en-US" dirty="0"/>
            </a:p>
          </p:txBody>
        </p:sp>
        <p:sp>
          <p:nvSpPr>
            <p:cNvPr id="31" name="Forme libre : forme 30">
              <a:extLst>
                <a:ext uri="{FF2B5EF4-FFF2-40B4-BE49-F238E27FC236}">
                  <a16:creationId xmlns:a16="http://schemas.microsoft.com/office/drawing/2014/main" id="{AC0EA32D-54FE-4F9B-9CF8-4DAFEBC29666}"/>
                </a:ext>
              </a:extLst>
            </p:cNvPr>
            <p:cNvSpPr/>
            <p:nvPr/>
          </p:nvSpPr>
          <p:spPr>
            <a:xfrm>
              <a:off x="6199206" y="3602562"/>
              <a:ext cx="57150" cy="190500"/>
            </a:xfrm>
            <a:custGeom>
              <a:avLst/>
              <a:gdLst>
                <a:gd name="connsiteX0" fmla="*/ 25089 w 57150"/>
                <a:gd name="connsiteY0" fmla="*/ 185633 h 190500"/>
                <a:gd name="connsiteX1" fmla="*/ 25089 w 57150"/>
                <a:gd name="connsiteY1" fmla="*/ 75466 h 190500"/>
                <a:gd name="connsiteX2" fmla="*/ 7144 w 57150"/>
                <a:gd name="connsiteY2" fmla="*/ 75466 h 190500"/>
                <a:gd name="connsiteX3" fmla="*/ 7144 w 57150"/>
                <a:gd name="connsiteY3" fmla="*/ 56121 h 190500"/>
                <a:gd name="connsiteX4" fmla="*/ 48282 w 57150"/>
                <a:gd name="connsiteY4" fmla="*/ 56121 h 190500"/>
                <a:gd name="connsiteX5" fmla="*/ 48282 w 57150"/>
                <a:gd name="connsiteY5" fmla="*/ 185633 h 190500"/>
                <a:gd name="connsiteX6" fmla="*/ 25089 w 57150"/>
                <a:gd name="connsiteY6" fmla="*/ 185633 h 190500"/>
                <a:gd name="connsiteX7" fmla="*/ 37785 w 57150"/>
                <a:gd name="connsiteY7" fmla="*/ 7144 h 190500"/>
                <a:gd name="connsiteX8" fmla="*/ 47977 w 57150"/>
                <a:gd name="connsiteY8" fmla="*/ 11316 h 190500"/>
                <a:gd name="connsiteX9" fmla="*/ 52197 w 57150"/>
                <a:gd name="connsiteY9" fmla="*/ 21288 h 190500"/>
                <a:gd name="connsiteX10" fmla="*/ 47977 w 57150"/>
                <a:gd name="connsiteY10" fmla="*/ 31394 h 190500"/>
                <a:gd name="connsiteX11" fmla="*/ 37785 w 57150"/>
                <a:gd name="connsiteY11" fmla="*/ 35566 h 190500"/>
                <a:gd name="connsiteX12" fmla="*/ 27708 w 57150"/>
                <a:gd name="connsiteY12" fmla="*/ 31394 h 190500"/>
                <a:gd name="connsiteX13" fmla="*/ 23498 w 57150"/>
                <a:gd name="connsiteY13" fmla="*/ 21288 h 190500"/>
                <a:gd name="connsiteX14" fmla="*/ 27651 w 57150"/>
                <a:gd name="connsiteY14" fmla="*/ 11249 h 190500"/>
                <a:gd name="connsiteX15" fmla="*/ 37785 w 57150"/>
                <a:gd name="connsiteY15" fmla="*/ 7144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7150" h="190500">
                  <a:moveTo>
                    <a:pt x="25089" y="185633"/>
                  </a:moveTo>
                  <a:lnTo>
                    <a:pt x="25089" y="75466"/>
                  </a:lnTo>
                  <a:lnTo>
                    <a:pt x="7144" y="75466"/>
                  </a:lnTo>
                  <a:lnTo>
                    <a:pt x="7144" y="56121"/>
                  </a:lnTo>
                  <a:lnTo>
                    <a:pt x="48282" y="56121"/>
                  </a:lnTo>
                  <a:lnTo>
                    <a:pt x="48282" y="185633"/>
                  </a:lnTo>
                  <a:lnTo>
                    <a:pt x="25089" y="185633"/>
                  </a:lnTo>
                  <a:close/>
                  <a:moveTo>
                    <a:pt x="37785" y="7144"/>
                  </a:moveTo>
                  <a:cubicBezTo>
                    <a:pt x="41777" y="7144"/>
                    <a:pt x="45177" y="8534"/>
                    <a:pt x="47977" y="11316"/>
                  </a:cubicBezTo>
                  <a:cubicBezTo>
                    <a:pt x="50797" y="14087"/>
                    <a:pt x="52197" y="17421"/>
                    <a:pt x="52197" y="21288"/>
                  </a:cubicBezTo>
                  <a:cubicBezTo>
                    <a:pt x="52197" y="25232"/>
                    <a:pt x="50797" y="28603"/>
                    <a:pt x="47977" y="31394"/>
                  </a:cubicBezTo>
                  <a:cubicBezTo>
                    <a:pt x="45177" y="34166"/>
                    <a:pt x="41777" y="35566"/>
                    <a:pt x="37785" y="35566"/>
                  </a:cubicBezTo>
                  <a:cubicBezTo>
                    <a:pt x="33880" y="35566"/>
                    <a:pt x="30527" y="34176"/>
                    <a:pt x="27708" y="31394"/>
                  </a:cubicBezTo>
                  <a:cubicBezTo>
                    <a:pt x="24908" y="28603"/>
                    <a:pt x="23498" y="25241"/>
                    <a:pt x="23498" y="21288"/>
                  </a:cubicBezTo>
                  <a:cubicBezTo>
                    <a:pt x="23498" y="17335"/>
                    <a:pt x="24879" y="13992"/>
                    <a:pt x="27651" y="11249"/>
                  </a:cubicBezTo>
                  <a:cubicBezTo>
                    <a:pt x="30423" y="8515"/>
                    <a:pt x="33794" y="7144"/>
                    <a:pt x="37785" y="7144"/>
                  </a:cubicBezTo>
                  <a:close/>
                </a:path>
              </a:pathLst>
            </a:custGeom>
            <a:solidFill>
              <a:srgbClr val="22A138">
                <a:alpha val="50000"/>
              </a:srgbClr>
            </a:solidFill>
            <a:ln w="9525" cap="flat">
              <a:noFill/>
              <a:prstDash val="solid"/>
              <a:miter/>
            </a:ln>
          </p:spPr>
          <p:txBody>
            <a:bodyPr rtlCol="0" anchor="ctr"/>
            <a:lstStyle/>
            <a:p>
              <a:endParaRPr lang="en-US" dirty="0"/>
            </a:p>
          </p:txBody>
        </p:sp>
        <p:sp>
          <p:nvSpPr>
            <p:cNvPr id="32" name="Forme libre : forme 31">
              <a:extLst>
                <a:ext uri="{FF2B5EF4-FFF2-40B4-BE49-F238E27FC236}">
                  <a16:creationId xmlns:a16="http://schemas.microsoft.com/office/drawing/2014/main" id="{8CE27222-24DA-4462-BF94-A8D5736BB7B7}"/>
                </a:ext>
              </a:extLst>
            </p:cNvPr>
            <p:cNvSpPr/>
            <p:nvPr/>
          </p:nvSpPr>
          <p:spPr>
            <a:xfrm>
              <a:off x="6337404" y="3598447"/>
              <a:ext cx="123825" cy="190500"/>
            </a:xfrm>
            <a:custGeom>
              <a:avLst/>
              <a:gdLst>
                <a:gd name="connsiteX0" fmla="*/ 97355 w 123825"/>
                <a:gd name="connsiteY0" fmla="*/ 189624 h 190500"/>
                <a:gd name="connsiteX1" fmla="*/ 97355 w 123825"/>
                <a:gd name="connsiteY1" fmla="*/ 180070 h 190500"/>
                <a:gd name="connsiteX2" fmla="*/ 62199 w 123825"/>
                <a:gd name="connsiteY2" fmla="*/ 192043 h 190500"/>
                <a:gd name="connsiteX3" fmla="*/ 22403 w 123825"/>
                <a:gd name="connsiteY3" fmla="*/ 174631 h 190500"/>
                <a:gd name="connsiteX4" fmla="*/ 7144 w 123825"/>
                <a:gd name="connsiteY4" fmla="*/ 128197 h 190500"/>
                <a:gd name="connsiteX5" fmla="*/ 24727 w 123825"/>
                <a:gd name="connsiteY5" fmla="*/ 78429 h 190500"/>
                <a:gd name="connsiteX6" fmla="*/ 66599 w 123825"/>
                <a:gd name="connsiteY6" fmla="*/ 57817 h 190500"/>
                <a:gd name="connsiteX7" fmla="*/ 97365 w 123825"/>
                <a:gd name="connsiteY7" fmla="*/ 67246 h 190500"/>
                <a:gd name="connsiteX8" fmla="*/ 97365 w 123825"/>
                <a:gd name="connsiteY8" fmla="*/ 7144 h 190500"/>
                <a:gd name="connsiteX9" fmla="*/ 120558 w 123825"/>
                <a:gd name="connsiteY9" fmla="*/ 7144 h 190500"/>
                <a:gd name="connsiteX10" fmla="*/ 120558 w 123825"/>
                <a:gd name="connsiteY10" fmla="*/ 189614 h 190500"/>
                <a:gd name="connsiteX11" fmla="*/ 97355 w 123825"/>
                <a:gd name="connsiteY11" fmla="*/ 189614 h 190500"/>
                <a:gd name="connsiteX12" fmla="*/ 97355 w 123825"/>
                <a:gd name="connsiteY12" fmla="*/ 90230 h 190500"/>
                <a:gd name="connsiteX13" fmla="*/ 73305 w 123825"/>
                <a:gd name="connsiteY13" fmla="*/ 77172 h 190500"/>
                <a:gd name="connsiteX14" fmla="*/ 43091 w 123825"/>
                <a:gd name="connsiteY14" fmla="*/ 90954 h 190500"/>
                <a:gd name="connsiteX15" fmla="*/ 31547 w 123825"/>
                <a:gd name="connsiteY15" fmla="*/ 126025 h 190500"/>
                <a:gd name="connsiteX16" fmla="*/ 74524 w 123825"/>
                <a:gd name="connsiteY16" fmla="*/ 172822 h 190500"/>
                <a:gd name="connsiteX17" fmla="*/ 87706 w 123825"/>
                <a:gd name="connsiteY17" fmla="*/ 169374 h 190500"/>
                <a:gd name="connsiteX18" fmla="*/ 97355 w 123825"/>
                <a:gd name="connsiteY18" fmla="*/ 162058 h 190500"/>
                <a:gd name="connsiteX19" fmla="*/ 97355 w 123825"/>
                <a:gd name="connsiteY19" fmla="*/ 90230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3825" h="190500">
                  <a:moveTo>
                    <a:pt x="97355" y="189624"/>
                  </a:moveTo>
                  <a:lnTo>
                    <a:pt x="97355" y="180070"/>
                  </a:lnTo>
                  <a:cubicBezTo>
                    <a:pt x="89297" y="188052"/>
                    <a:pt x="77581" y="192043"/>
                    <a:pt x="62199" y="192043"/>
                  </a:cubicBezTo>
                  <a:cubicBezTo>
                    <a:pt x="45844" y="192043"/>
                    <a:pt x="32566" y="186242"/>
                    <a:pt x="22403" y="174631"/>
                  </a:cubicBezTo>
                  <a:cubicBezTo>
                    <a:pt x="12240" y="163020"/>
                    <a:pt x="7144" y="147542"/>
                    <a:pt x="7144" y="128197"/>
                  </a:cubicBezTo>
                  <a:cubicBezTo>
                    <a:pt x="7144" y="108775"/>
                    <a:pt x="13002" y="92183"/>
                    <a:pt x="24727" y="78429"/>
                  </a:cubicBezTo>
                  <a:cubicBezTo>
                    <a:pt x="36443" y="64694"/>
                    <a:pt x="50397" y="57817"/>
                    <a:pt x="66599" y="57817"/>
                  </a:cubicBezTo>
                  <a:cubicBezTo>
                    <a:pt x="80115" y="57817"/>
                    <a:pt x="90364" y="60960"/>
                    <a:pt x="97365" y="67246"/>
                  </a:cubicBezTo>
                  <a:lnTo>
                    <a:pt x="97365" y="7144"/>
                  </a:lnTo>
                  <a:lnTo>
                    <a:pt x="120558" y="7144"/>
                  </a:lnTo>
                  <a:lnTo>
                    <a:pt x="120558" y="189614"/>
                  </a:lnTo>
                  <a:lnTo>
                    <a:pt x="97355" y="189614"/>
                  </a:lnTo>
                  <a:close/>
                  <a:moveTo>
                    <a:pt x="97355" y="90230"/>
                  </a:moveTo>
                  <a:cubicBezTo>
                    <a:pt x="91497" y="81525"/>
                    <a:pt x="83477" y="77172"/>
                    <a:pt x="73305" y="77172"/>
                  </a:cubicBezTo>
                  <a:cubicBezTo>
                    <a:pt x="60855" y="77172"/>
                    <a:pt x="50778" y="81763"/>
                    <a:pt x="43091" y="90954"/>
                  </a:cubicBezTo>
                  <a:cubicBezTo>
                    <a:pt x="35395" y="100146"/>
                    <a:pt x="31547" y="111824"/>
                    <a:pt x="31547" y="126025"/>
                  </a:cubicBezTo>
                  <a:cubicBezTo>
                    <a:pt x="31547" y="157220"/>
                    <a:pt x="45872" y="172822"/>
                    <a:pt x="74524" y="172822"/>
                  </a:cubicBezTo>
                  <a:cubicBezTo>
                    <a:pt x="78181" y="172822"/>
                    <a:pt x="82582" y="171679"/>
                    <a:pt x="87706" y="169374"/>
                  </a:cubicBezTo>
                  <a:cubicBezTo>
                    <a:pt x="92831" y="167088"/>
                    <a:pt x="96050" y="164649"/>
                    <a:pt x="97355" y="162058"/>
                  </a:cubicBezTo>
                  <a:lnTo>
                    <a:pt x="97355" y="90230"/>
                  </a:lnTo>
                  <a:close/>
                </a:path>
              </a:pathLst>
            </a:custGeom>
            <a:solidFill>
              <a:srgbClr val="22A138">
                <a:alpha val="50000"/>
              </a:srgbClr>
            </a:solidFill>
            <a:ln w="9525" cap="flat">
              <a:noFill/>
              <a:prstDash val="solid"/>
              <a:miter/>
            </a:ln>
          </p:spPr>
          <p:txBody>
            <a:bodyPr rtlCol="0" anchor="ctr"/>
            <a:lstStyle/>
            <a:p>
              <a:endParaRPr lang="en-US" dirty="0"/>
            </a:p>
          </p:txBody>
        </p:sp>
        <p:sp>
          <p:nvSpPr>
            <p:cNvPr id="33" name="Forme libre : forme 32">
              <a:extLst>
                <a:ext uri="{FF2B5EF4-FFF2-40B4-BE49-F238E27FC236}">
                  <a16:creationId xmlns:a16="http://schemas.microsoft.com/office/drawing/2014/main" id="{7B850491-5D22-4445-B8DD-2E7DA22A1582}"/>
                </a:ext>
              </a:extLst>
            </p:cNvPr>
            <p:cNvSpPr/>
            <p:nvPr/>
          </p:nvSpPr>
          <p:spPr>
            <a:xfrm>
              <a:off x="2428087" y="3174813"/>
              <a:ext cx="161925" cy="238125"/>
            </a:xfrm>
            <a:custGeom>
              <a:avLst/>
              <a:gdLst>
                <a:gd name="connsiteX0" fmla="*/ 7144 w 161925"/>
                <a:gd name="connsiteY0" fmla="*/ 217989 h 238125"/>
                <a:gd name="connsiteX1" fmla="*/ 21717 w 161925"/>
                <a:gd name="connsiteY1" fmla="*/ 181032 h 238125"/>
                <a:gd name="connsiteX2" fmla="*/ 77400 w 161925"/>
                <a:gd name="connsiteY2" fmla="*/ 202378 h 238125"/>
                <a:gd name="connsiteX3" fmla="*/ 115691 w 161925"/>
                <a:gd name="connsiteY3" fmla="*/ 172002 h 238125"/>
                <a:gd name="connsiteX4" fmla="*/ 78715 w 161925"/>
                <a:gd name="connsiteY4" fmla="*/ 134636 h 238125"/>
                <a:gd name="connsiteX5" fmla="*/ 40319 w 161925"/>
                <a:gd name="connsiteY5" fmla="*/ 115957 h 238125"/>
                <a:gd name="connsiteX6" fmla="*/ 23136 w 161925"/>
                <a:gd name="connsiteY6" fmla="*/ 101479 h 238125"/>
                <a:gd name="connsiteX7" fmla="*/ 12259 w 161925"/>
                <a:gd name="connsiteY7" fmla="*/ 84230 h 238125"/>
                <a:gd name="connsiteX8" fmla="*/ 8677 w 161925"/>
                <a:gd name="connsiteY8" fmla="*/ 64627 h 238125"/>
                <a:gd name="connsiteX9" fmla="*/ 29556 w 161925"/>
                <a:gd name="connsiteY9" fmla="*/ 22346 h 238125"/>
                <a:gd name="connsiteX10" fmla="*/ 84153 w 161925"/>
                <a:gd name="connsiteY10" fmla="*/ 7144 h 238125"/>
                <a:gd name="connsiteX11" fmla="*/ 148323 w 161925"/>
                <a:gd name="connsiteY11" fmla="*/ 22346 h 238125"/>
                <a:gd name="connsiteX12" fmla="*/ 136579 w 161925"/>
                <a:gd name="connsiteY12" fmla="*/ 58474 h 238125"/>
                <a:gd name="connsiteX13" fmla="*/ 87201 w 161925"/>
                <a:gd name="connsiteY13" fmla="*/ 40005 h 238125"/>
                <a:gd name="connsiteX14" fmla="*/ 62293 w 161925"/>
                <a:gd name="connsiteY14" fmla="*/ 46568 h 238125"/>
                <a:gd name="connsiteX15" fmla="*/ 52178 w 161925"/>
                <a:gd name="connsiteY15" fmla="*/ 63189 h 238125"/>
                <a:gd name="connsiteX16" fmla="*/ 77629 w 161925"/>
                <a:gd name="connsiteY16" fmla="*/ 95212 h 238125"/>
                <a:gd name="connsiteX17" fmla="*/ 107213 w 161925"/>
                <a:gd name="connsiteY17" fmla="*/ 107937 h 238125"/>
                <a:gd name="connsiteX18" fmla="*/ 146799 w 161925"/>
                <a:gd name="connsiteY18" fmla="*/ 134626 h 238125"/>
                <a:gd name="connsiteX19" fmla="*/ 159201 w 161925"/>
                <a:gd name="connsiteY19" fmla="*/ 172193 h 238125"/>
                <a:gd name="connsiteX20" fmla="*/ 137227 w 161925"/>
                <a:gd name="connsiteY20" fmla="*/ 218484 h 238125"/>
                <a:gd name="connsiteX21" fmla="*/ 76314 w 161925"/>
                <a:gd name="connsiteY21" fmla="*/ 235210 h 238125"/>
                <a:gd name="connsiteX22" fmla="*/ 7144 w 161925"/>
                <a:gd name="connsiteY22" fmla="*/ 217989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61925" h="238125">
                  <a:moveTo>
                    <a:pt x="7144" y="217989"/>
                  </a:moveTo>
                  <a:lnTo>
                    <a:pt x="21717" y="181032"/>
                  </a:lnTo>
                  <a:cubicBezTo>
                    <a:pt x="44777" y="195263"/>
                    <a:pt x="63341" y="202378"/>
                    <a:pt x="77400" y="202378"/>
                  </a:cubicBezTo>
                  <a:cubicBezTo>
                    <a:pt x="102927" y="202378"/>
                    <a:pt x="115691" y="192253"/>
                    <a:pt x="115691" y="172002"/>
                  </a:cubicBezTo>
                  <a:cubicBezTo>
                    <a:pt x="115691" y="157505"/>
                    <a:pt x="103365" y="145047"/>
                    <a:pt x="78715" y="134636"/>
                  </a:cubicBezTo>
                  <a:cubicBezTo>
                    <a:pt x="59712" y="126435"/>
                    <a:pt x="46920" y="120196"/>
                    <a:pt x="40319" y="115957"/>
                  </a:cubicBezTo>
                  <a:cubicBezTo>
                    <a:pt x="33718" y="111719"/>
                    <a:pt x="27994" y="106899"/>
                    <a:pt x="23136" y="101479"/>
                  </a:cubicBezTo>
                  <a:cubicBezTo>
                    <a:pt x="18278" y="96079"/>
                    <a:pt x="14649" y="90326"/>
                    <a:pt x="12259" y="84230"/>
                  </a:cubicBezTo>
                  <a:cubicBezTo>
                    <a:pt x="9868" y="78143"/>
                    <a:pt x="8677" y="71609"/>
                    <a:pt x="8677" y="64627"/>
                  </a:cubicBezTo>
                  <a:cubicBezTo>
                    <a:pt x="8677" y="46568"/>
                    <a:pt x="15631" y="32471"/>
                    <a:pt x="29556" y="22346"/>
                  </a:cubicBezTo>
                  <a:cubicBezTo>
                    <a:pt x="43472" y="12221"/>
                    <a:pt x="61674" y="7144"/>
                    <a:pt x="84153" y="7144"/>
                  </a:cubicBezTo>
                  <a:cubicBezTo>
                    <a:pt x="101117" y="7144"/>
                    <a:pt x="122511" y="12211"/>
                    <a:pt x="148323" y="22346"/>
                  </a:cubicBezTo>
                  <a:lnTo>
                    <a:pt x="136579" y="58474"/>
                  </a:lnTo>
                  <a:cubicBezTo>
                    <a:pt x="120186" y="46158"/>
                    <a:pt x="103737" y="40005"/>
                    <a:pt x="87201" y="40005"/>
                  </a:cubicBezTo>
                  <a:cubicBezTo>
                    <a:pt x="77333" y="40005"/>
                    <a:pt x="69037" y="42186"/>
                    <a:pt x="62293" y="46568"/>
                  </a:cubicBezTo>
                  <a:cubicBezTo>
                    <a:pt x="55550" y="50949"/>
                    <a:pt x="52178" y="56493"/>
                    <a:pt x="52178" y="63189"/>
                  </a:cubicBezTo>
                  <a:cubicBezTo>
                    <a:pt x="52178" y="77286"/>
                    <a:pt x="60665" y="87963"/>
                    <a:pt x="77629" y="95212"/>
                  </a:cubicBezTo>
                  <a:lnTo>
                    <a:pt x="107213" y="107937"/>
                  </a:lnTo>
                  <a:cubicBezTo>
                    <a:pt x="125339" y="115738"/>
                    <a:pt x="138541" y="124644"/>
                    <a:pt x="146799" y="134626"/>
                  </a:cubicBezTo>
                  <a:cubicBezTo>
                    <a:pt x="155067" y="144628"/>
                    <a:pt x="159201" y="157143"/>
                    <a:pt x="159201" y="172193"/>
                  </a:cubicBezTo>
                  <a:cubicBezTo>
                    <a:pt x="159201" y="191900"/>
                    <a:pt x="151876" y="207331"/>
                    <a:pt x="137227" y="218484"/>
                  </a:cubicBezTo>
                  <a:cubicBezTo>
                    <a:pt x="122577" y="229638"/>
                    <a:pt x="102279" y="235210"/>
                    <a:pt x="76314" y="235210"/>
                  </a:cubicBezTo>
                  <a:cubicBezTo>
                    <a:pt x="51816" y="235229"/>
                    <a:pt x="28756" y="229476"/>
                    <a:pt x="7144" y="217989"/>
                  </a:cubicBezTo>
                  <a:close/>
                </a:path>
              </a:pathLst>
            </a:custGeom>
            <a:solidFill>
              <a:srgbClr val="009740"/>
            </a:solidFill>
            <a:ln w="9525" cap="flat">
              <a:noFill/>
              <a:prstDash val="solid"/>
              <a:miter/>
            </a:ln>
          </p:spPr>
          <p:txBody>
            <a:bodyPr rtlCol="0" anchor="ctr"/>
            <a:lstStyle/>
            <a:p>
              <a:endParaRPr lang="en-US" dirty="0"/>
            </a:p>
          </p:txBody>
        </p:sp>
        <p:sp>
          <p:nvSpPr>
            <p:cNvPr id="34" name="Forme libre : forme 33">
              <a:extLst>
                <a:ext uri="{FF2B5EF4-FFF2-40B4-BE49-F238E27FC236}">
                  <a16:creationId xmlns:a16="http://schemas.microsoft.com/office/drawing/2014/main" id="{87B245AE-748D-4766-AAA8-E79644D27CF2}"/>
                </a:ext>
              </a:extLst>
            </p:cNvPr>
            <p:cNvSpPr/>
            <p:nvPr/>
          </p:nvSpPr>
          <p:spPr>
            <a:xfrm>
              <a:off x="2614139" y="3117968"/>
              <a:ext cx="161925" cy="295275"/>
            </a:xfrm>
            <a:custGeom>
              <a:avLst/>
              <a:gdLst>
                <a:gd name="connsiteX0" fmla="*/ 34119 w 161925"/>
                <a:gd name="connsiteY0" fmla="*/ 98898 h 295275"/>
                <a:gd name="connsiteX1" fmla="*/ 7144 w 161925"/>
                <a:gd name="connsiteY1" fmla="*/ 98898 h 295275"/>
                <a:gd name="connsiteX2" fmla="*/ 7144 w 161925"/>
                <a:gd name="connsiteY2" fmla="*/ 68113 h 295275"/>
                <a:gd name="connsiteX3" fmla="*/ 34119 w 161925"/>
                <a:gd name="connsiteY3" fmla="*/ 68113 h 295275"/>
                <a:gd name="connsiteX4" fmla="*/ 34119 w 161925"/>
                <a:gd name="connsiteY4" fmla="*/ 22127 h 295275"/>
                <a:gd name="connsiteX5" fmla="*/ 75448 w 161925"/>
                <a:gd name="connsiteY5" fmla="*/ 7144 h 295275"/>
                <a:gd name="connsiteX6" fmla="*/ 75448 w 161925"/>
                <a:gd name="connsiteY6" fmla="*/ 68113 h 295275"/>
                <a:gd name="connsiteX7" fmla="*/ 139398 w 161925"/>
                <a:gd name="connsiteY7" fmla="*/ 68113 h 295275"/>
                <a:gd name="connsiteX8" fmla="*/ 139398 w 161925"/>
                <a:gd name="connsiteY8" fmla="*/ 98898 h 295275"/>
                <a:gd name="connsiteX9" fmla="*/ 75448 w 161925"/>
                <a:gd name="connsiteY9" fmla="*/ 98898 h 295275"/>
                <a:gd name="connsiteX10" fmla="*/ 75448 w 161925"/>
                <a:gd name="connsiteY10" fmla="*/ 208112 h 295275"/>
                <a:gd name="connsiteX11" fmla="*/ 85344 w 161925"/>
                <a:gd name="connsiteY11" fmla="*/ 247526 h 295275"/>
                <a:gd name="connsiteX12" fmla="*/ 117215 w 161925"/>
                <a:gd name="connsiteY12" fmla="*/ 259232 h 295275"/>
                <a:gd name="connsiteX13" fmla="*/ 150066 w 161925"/>
                <a:gd name="connsiteY13" fmla="*/ 251641 h 295275"/>
                <a:gd name="connsiteX14" fmla="*/ 156153 w 161925"/>
                <a:gd name="connsiteY14" fmla="*/ 285922 h 295275"/>
                <a:gd name="connsiteX15" fmla="*/ 99812 w 161925"/>
                <a:gd name="connsiteY15" fmla="*/ 292075 h 295275"/>
                <a:gd name="connsiteX16" fmla="*/ 53150 w 161925"/>
                <a:gd name="connsiteY16" fmla="*/ 272682 h 295275"/>
                <a:gd name="connsiteX17" fmla="*/ 34119 w 161925"/>
                <a:gd name="connsiteY17" fmla="*/ 223714 h 295275"/>
                <a:gd name="connsiteX18" fmla="*/ 34119 w 161925"/>
                <a:gd name="connsiteY18" fmla="*/ 98898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1925" h="295275">
                  <a:moveTo>
                    <a:pt x="34119" y="98898"/>
                  </a:moveTo>
                  <a:lnTo>
                    <a:pt x="7144" y="98898"/>
                  </a:lnTo>
                  <a:lnTo>
                    <a:pt x="7144" y="68113"/>
                  </a:lnTo>
                  <a:lnTo>
                    <a:pt x="34119" y="68113"/>
                  </a:lnTo>
                  <a:lnTo>
                    <a:pt x="34119" y="22127"/>
                  </a:lnTo>
                  <a:lnTo>
                    <a:pt x="75448" y="7144"/>
                  </a:lnTo>
                  <a:lnTo>
                    <a:pt x="75448" y="68113"/>
                  </a:lnTo>
                  <a:lnTo>
                    <a:pt x="139398" y="68113"/>
                  </a:lnTo>
                  <a:lnTo>
                    <a:pt x="139398" y="98898"/>
                  </a:lnTo>
                  <a:lnTo>
                    <a:pt x="75448" y="98898"/>
                  </a:lnTo>
                  <a:lnTo>
                    <a:pt x="75448" y="208112"/>
                  </a:lnTo>
                  <a:cubicBezTo>
                    <a:pt x="75448" y="226581"/>
                    <a:pt x="78743" y="239725"/>
                    <a:pt x="85344" y="247526"/>
                  </a:cubicBezTo>
                  <a:cubicBezTo>
                    <a:pt x="91945" y="255327"/>
                    <a:pt x="102565" y="259232"/>
                    <a:pt x="117215" y="259232"/>
                  </a:cubicBezTo>
                  <a:cubicBezTo>
                    <a:pt x="127797" y="259232"/>
                    <a:pt x="138751" y="256699"/>
                    <a:pt x="150066" y="251641"/>
                  </a:cubicBezTo>
                  <a:lnTo>
                    <a:pt x="156153" y="285922"/>
                  </a:lnTo>
                  <a:cubicBezTo>
                    <a:pt x="139046" y="290036"/>
                    <a:pt x="120263" y="292075"/>
                    <a:pt x="99812" y="292075"/>
                  </a:cubicBezTo>
                  <a:cubicBezTo>
                    <a:pt x="81391" y="292075"/>
                    <a:pt x="65837" y="285607"/>
                    <a:pt x="53150" y="272682"/>
                  </a:cubicBezTo>
                  <a:cubicBezTo>
                    <a:pt x="40453" y="259747"/>
                    <a:pt x="34119" y="243430"/>
                    <a:pt x="34119" y="223714"/>
                  </a:cubicBezTo>
                  <a:lnTo>
                    <a:pt x="34119" y="98898"/>
                  </a:lnTo>
                  <a:close/>
                </a:path>
              </a:pathLst>
            </a:custGeom>
            <a:solidFill>
              <a:srgbClr val="009740"/>
            </a:solidFill>
            <a:ln w="9525" cap="flat">
              <a:noFill/>
              <a:prstDash val="solid"/>
              <a:miter/>
            </a:ln>
          </p:spPr>
          <p:txBody>
            <a:bodyPr rtlCol="0" anchor="ctr"/>
            <a:lstStyle/>
            <a:p>
              <a:endParaRPr lang="en-US" dirty="0"/>
            </a:p>
          </p:txBody>
        </p:sp>
        <p:sp>
          <p:nvSpPr>
            <p:cNvPr id="35" name="Forme libre : forme 34">
              <a:extLst>
                <a:ext uri="{FF2B5EF4-FFF2-40B4-BE49-F238E27FC236}">
                  <a16:creationId xmlns:a16="http://schemas.microsoft.com/office/drawing/2014/main" id="{3B6324BE-5137-4BFE-8DA4-799A77B8D45E}"/>
                </a:ext>
              </a:extLst>
            </p:cNvPr>
            <p:cNvSpPr/>
            <p:nvPr/>
          </p:nvSpPr>
          <p:spPr>
            <a:xfrm>
              <a:off x="2808878" y="3174823"/>
              <a:ext cx="152400" cy="238125"/>
            </a:xfrm>
            <a:custGeom>
              <a:avLst/>
              <a:gdLst>
                <a:gd name="connsiteX0" fmla="*/ 130483 w 152400"/>
                <a:gd name="connsiteY0" fmla="*/ 48816 h 238125"/>
                <a:gd name="connsiteX1" fmla="*/ 103299 w 152400"/>
                <a:gd name="connsiteY1" fmla="*/ 39995 h 238125"/>
                <a:gd name="connsiteX2" fmla="*/ 64903 w 152400"/>
                <a:gd name="connsiteY2" fmla="*/ 59083 h 238125"/>
                <a:gd name="connsiteX3" fmla="*/ 48473 w 152400"/>
                <a:gd name="connsiteY3" fmla="*/ 105061 h 238125"/>
                <a:gd name="connsiteX4" fmla="*/ 48473 w 152400"/>
                <a:gd name="connsiteY4" fmla="*/ 231105 h 238125"/>
                <a:gd name="connsiteX5" fmla="*/ 7144 w 152400"/>
                <a:gd name="connsiteY5" fmla="*/ 231105 h 238125"/>
                <a:gd name="connsiteX6" fmla="*/ 7144 w 152400"/>
                <a:gd name="connsiteY6" fmla="*/ 11249 h 238125"/>
                <a:gd name="connsiteX7" fmla="*/ 48473 w 152400"/>
                <a:gd name="connsiteY7" fmla="*/ 11249 h 238125"/>
                <a:gd name="connsiteX8" fmla="*/ 48473 w 152400"/>
                <a:gd name="connsiteY8" fmla="*/ 46358 h 238125"/>
                <a:gd name="connsiteX9" fmla="*/ 115691 w 152400"/>
                <a:gd name="connsiteY9" fmla="*/ 7144 h 238125"/>
                <a:gd name="connsiteX10" fmla="*/ 147666 w 152400"/>
                <a:gd name="connsiteY10" fmla="*/ 10849 h 238125"/>
                <a:gd name="connsiteX11" fmla="*/ 130483 w 152400"/>
                <a:gd name="connsiteY11" fmla="*/ 48816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2400" h="238125">
                  <a:moveTo>
                    <a:pt x="130483" y="48816"/>
                  </a:moveTo>
                  <a:cubicBezTo>
                    <a:pt x="121491" y="42939"/>
                    <a:pt x="112424" y="39995"/>
                    <a:pt x="103299" y="39995"/>
                  </a:cubicBezTo>
                  <a:cubicBezTo>
                    <a:pt x="88649" y="39995"/>
                    <a:pt x="75848" y="46358"/>
                    <a:pt x="64903" y="59083"/>
                  </a:cubicBezTo>
                  <a:cubicBezTo>
                    <a:pt x="53950" y="71809"/>
                    <a:pt x="48473" y="87135"/>
                    <a:pt x="48473" y="105061"/>
                  </a:cubicBezTo>
                  <a:lnTo>
                    <a:pt x="48473" y="231105"/>
                  </a:lnTo>
                  <a:lnTo>
                    <a:pt x="7144" y="231105"/>
                  </a:lnTo>
                  <a:lnTo>
                    <a:pt x="7144" y="11249"/>
                  </a:lnTo>
                  <a:lnTo>
                    <a:pt x="48473" y="11249"/>
                  </a:lnTo>
                  <a:lnTo>
                    <a:pt x="48473" y="46358"/>
                  </a:lnTo>
                  <a:cubicBezTo>
                    <a:pt x="63551" y="20221"/>
                    <a:pt x="85963" y="7144"/>
                    <a:pt x="115691" y="7144"/>
                  </a:cubicBezTo>
                  <a:cubicBezTo>
                    <a:pt x="123082" y="7144"/>
                    <a:pt x="133750" y="8382"/>
                    <a:pt x="147666" y="10849"/>
                  </a:cubicBezTo>
                  <a:lnTo>
                    <a:pt x="130483" y="48816"/>
                  </a:lnTo>
                  <a:close/>
                </a:path>
              </a:pathLst>
            </a:custGeom>
            <a:solidFill>
              <a:srgbClr val="009740"/>
            </a:solidFill>
            <a:ln w="9525" cap="flat">
              <a:noFill/>
              <a:prstDash val="solid"/>
              <a:miter/>
            </a:ln>
          </p:spPr>
          <p:txBody>
            <a:bodyPr rtlCol="0" anchor="ctr"/>
            <a:lstStyle/>
            <a:p>
              <a:endParaRPr lang="en-US" dirty="0"/>
            </a:p>
          </p:txBody>
        </p:sp>
        <p:sp>
          <p:nvSpPr>
            <p:cNvPr id="36" name="Forme libre : forme 35">
              <a:extLst>
                <a:ext uri="{FF2B5EF4-FFF2-40B4-BE49-F238E27FC236}">
                  <a16:creationId xmlns:a16="http://schemas.microsoft.com/office/drawing/2014/main" id="{E6D54B53-5D24-489F-9B67-95A762E58289}"/>
                </a:ext>
              </a:extLst>
            </p:cNvPr>
            <p:cNvSpPr/>
            <p:nvPr/>
          </p:nvSpPr>
          <p:spPr>
            <a:xfrm>
              <a:off x="2969488" y="3174813"/>
              <a:ext cx="209550" cy="238125"/>
            </a:xfrm>
            <a:custGeom>
              <a:avLst/>
              <a:gdLst>
                <a:gd name="connsiteX0" fmla="*/ 150705 w 209550"/>
                <a:gd name="connsiteY0" fmla="*/ 205873 h 238125"/>
                <a:gd name="connsiteX1" fmla="*/ 74790 w 209550"/>
                <a:gd name="connsiteY1" fmla="*/ 235229 h 238125"/>
                <a:gd name="connsiteX2" fmla="*/ 27261 w 209550"/>
                <a:gd name="connsiteY2" fmla="*/ 216446 h 238125"/>
                <a:gd name="connsiteX3" fmla="*/ 7144 w 209550"/>
                <a:gd name="connsiteY3" fmla="*/ 169745 h 238125"/>
                <a:gd name="connsiteX4" fmla="*/ 38138 w 209550"/>
                <a:gd name="connsiteY4" fmla="*/ 113186 h 238125"/>
                <a:gd name="connsiteX5" fmla="*/ 117205 w 209550"/>
                <a:gd name="connsiteY5" fmla="*/ 90088 h 238125"/>
                <a:gd name="connsiteX6" fmla="*/ 146790 w 209550"/>
                <a:gd name="connsiteY6" fmla="*/ 95431 h 238125"/>
                <a:gd name="connsiteX7" fmla="*/ 96326 w 209550"/>
                <a:gd name="connsiteY7" fmla="*/ 42053 h 238125"/>
                <a:gd name="connsiteX8" fmla="*/ 36728 w 209550"/>
                <a:gd name="connsiteY8" fmla="*/ 61760 h 238125"/>
                <a:gd name="connsiteX9" fmla="*/ 19326 w 209550"/>
                <a:gd name="connsiteY9" fmla="*/ 29118 h 238125"/>
                <a:gd name="connsiteX10" fmla="*/ 51845 w 209550"/>
                <a:gd name="connsiteY10" fmla="*/ 13621 h 238125"/>
                <a:gd name="connsiteX11" fmla="*/ 91545 w 209550"/>
                <a:gd name="connsiteY11" fmla="*/ 7144 h 238125"/>
                <a:gd name="connsiteX12" fmla="*/ 165173 w 209550"/>
                <a:gd name="connsiteY12" fmla="*/ 28908 h 238125"/>
                <a:gd name="connsiteX13" fmla="*/ 188128 w 209550"/>
                <a:gd name="connsiteY13" fmla="*/ 98088 h 238125"/>
                <a:gd name="connsiteX14" fmla="*/ 188128 w 209550"/>
                <a:gd name="connsiteY14" fmla="*/ 176917 h 238125"/>
                <a:gd name="connsiteX15" fmla="*/ 206397 w 209550"/>
                <a:gd name="connsiteY15" fmla="*/ 215513 h 238125"/>
                <a:gd name="connsiteX16" fmla="*/ 206397 w 209550"/>
                <a:gd name="connsiteY16" fmla="*/ 235010 h 238125"/>
                <a:gd name="connsiteX17" fmla="*/ 168659 w 209550"/>
                <a:gd name="connsiteY17" fmla="*/ 228238 h 238125"/>
                <a:gd name="connsiteX18" fmla="*/ 150705 w 209550"/>
                <a:gd name="connsiteY18" fmla="*/ 205873 h 238125"/>
                <a:gd name="connsiteX19" fmla="*/ 146790 w 209550"/>
                <a:gd name="connsiteY19" fmla="*/ 123149 h 238125"/>
                <a:gd name="connsiteX20" fmla="*/ 119386 w 209550"/>
                <a:gd name="connsiteY20" fmla="*/ 119034 h 238125"/>
                <a:gd name="connsiteX21" fmla="*/ 68266 w 209550"/>
                <a:gd name="connsiteY21" fmla="*/ 134226 h 238125"/>
                <a:gd name="connsiteX22" fmla="*/ 48473 w 209550"/>
                <a:gd name="connsiteY22" fmla="*/ 170145 h 238125"/>
                <a:gd name="connsiteX23" fmla="*/ 91326 w 209550"/>
                <a:gd name="connsiteY23" fmla="*/ 204435 h 238125"/>
                <a:gd name="connsiteX24" fmla="*/ 146799 w 209550"/>
                <a:gd name="connsiteY24" fmla="*/ 176317 h 238125"/>
                <a:gd name="connsiteX25" fmla="*/ 146799 w 209550"/>
                <a:gd name="connsiteY25" fmla="*/ 123149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09550" h="238125">
                  <a:moveTo>
                    <a:pt x="150705" y="205873"/>
                  </a:moveTo>
                  <a:cubicBezTo>
                    <a:pt x="134169" y="225457"/>
                    <a:pt x="108861" y="235229"/>
                    <a:pt x="74790" y="235229"/>
                  </a:cubicBezTo>
                  <a:cubicBezTo>
                    <a:pt x="56521" y="235229"/>
                    <a:pt x="40672" y="228971"/>
                    <a:pt x="27261" y="216446"/>
                  </a:cubicBezTo>
                  <a:cubicBezTo>
                    <a:pt x="13849" y="203921"/>
                    <a:pt x="7144" y="188357"/>
                    <a:pt x="7144" y="169745"/>
                  </a:cubicBezTo>
                  <a:cubicBezTo>
                    <a:pt x="7144" y="147438"/>
                    <a:pt x="17469" y="128588"/>
                    <a:pt x="38138" y="113186"/>
                  </a:cubicBezTo>
                  <a:cubicBezTo>
                    <a:pt x="58798" y="97793"/>
                    <a:pt x="85163" y="90088"/>
                    <a:pt x="117205" y="90088"/>
                  </a:cubicBezTo>
                  <a:cubicBezTo>
                    <a:pt x="125911" y="90088"/>
                    <a:pt x="135769" y="91878"/>
                    <a:pt x="146790" y="95431"/>
                  </a:cubicBezTo>
                  <a:cubicBezTo>
                    <a:pt x="146790" y="59855"/>
                    <a:pt x="129959" y="42053"/>
                    <a:pt x="96326" y="42053"/>
                  </a:cubicBezTo>
                  <a:cubicBezTo>
                    <a:pt x="70514" y="42053"/>
                    <a:pt x="50644" y="48616"/>
                    <a:pt x="36728" y="61760"/>
                  </a:cubicBezTo>
                  <a:lnTo>
                    <a:pt x="19326" y="29118"/>
                  </a:lnTo>
                  <a:cubicBezTo>
                    <a:pt x="27156" y="23098"/>
                    <a:pt x="37995" y="17926"/>
                    <a:pt x="51845" y="13621"/>
                  </a:cubicBezTo>
                  <a:cubicBezTo>
                    <a:pt x="65694" y="9306"/>
                    <a:pt x="78924" y="7144"/>
                    <a:pt x="91545" y="7144"/>
                  </a:cubicBezTo>
                  <a:cubicBezTo>
                    <a:pt x="125330" y="7144"/>
                    <a:pt x="149876" y="14402"/>
                    <a:pt x="165173" y="28908"/>
                  </a:cubicBezTo>
                  <a:cubicBezTo>
                    <a:pt x="180470" y="43405"/>
                    <a:pt x="188128" y="66465"/>
                    <a:pt x="188128" y="98088"/>
                  </a:cubicBezTo>
                  <a:lnTo>
                    <a:pt x="188128" y="176917"/>
                  </a:lnTo>
                  <a:cubicBezTo>
                    <a:pt x="188128" y="196205"/>
                    <a:pt x="194215" y="209074"/>
                    <a:pt x="206397" y="215513"/>
                  </a:cubicBezTo>
                  <a:lnTo>
                    <a:pt x="206397" y="235010"/>
                  </a:lnTo>
                  <a:cubicBezTo>
                    <a:pt x="189576" y="235010"/>
                    <a:pt x="176994" y="232762"/>
                    <a:pt x="168659" y="228238"/>
                  </a:cubicBezTo>
                  <a:cubicBezTo>
                    <a:pt x="160315" y="223742"/>
                    <a:pt x="154334" y="216275"/>
                    <a:pt x="150705" y="205873"/>
                  </a:cubicBezTo>
                  <a:close/>
                  <a:moveTo>
                    <a:pt x="146790" y="123149"/>
                  </a:moveTo>
                  <a:cubicBezTo>
                    <a:pt x="133741" y="120406"/>
                    <a:pt x="124596" y="119034"/>
                    <a:pt x="119386" y="119034"/>
                  </a:cubicBezTo>
                  <a:cubicBezTo>
                    <a:pt x="98508" y="119034"/>
                    <a:pt x="81458" y="124101"/>
                    <a:pt x="68266" y="134226"/>
                  </a:cubicBezTo>
                  <a:cubicBezTo>
                    <a:pt x="55074" y="144351"/>
                    <a:pt x="48473" y="156334"/>
                    <a:pt x="48473" y="170145"/>
                  </a:cubicBezTo>
                  <a:cubicBezTo>
                    <a:pt x="48473" y="193005"/>
                    <a:pt x="62760" y="204435"/>
                    <a:pt x="91326" y="204435"/>
                  </a:cubicBezTo>
                  <a:cubicBezTo>
                    <a:pt x="112204" y="204435"/>
                    <a:pt x="130702" y="195063"/>
                    <a:pt x="146799" y="176317"/>
                  </a:cubicBezTo>
                  <a:lnTo>
                    <a:pt x="146799" y="123149"/>
                  </a:lnTo>
                  <a:close/>
                </a:path>
              </a:pathLst>
            </a:custGeom>
            <a:solidFill>
              <a:srgbClr val="009740"/>
            </a:solidFill>
            <a:ln w="9525" cap="flat">
              <a:noFill/>
              <a:prstDash val="solid"/>
              <a:miter/>
            </a:ln>
          </p:spPr>
          <p:txBody>
            <a:bodyPr rtlCol="0" anchor="ctr"/>
            <a:lstStyle/>
            <a:p>
              <a:endParaRPr lang="en-US" dirty="0"/>
            </a:p>
          </p:txBody>
        </p:sp>
        <p:sp>
          <p:nvSpPr>
            <p:cNvPr id="37" name="Forme libre : forme 36">
              <a:extLst>
                <a:ext uri="{FF2B5EF4-FFF2-40B4-BE49-F238E27FC236}">
                  <a16:creationId xmlns:a16="http://schemas.microsoft.com/office/drawing/2014/main" id="{B1B3F98D-4D9B-442E-8C7B-A1756F2C34E5}"/>
                </a:ext>
              </a:extLst>
            </p:cNvPr>
            <p:cNvSpPr/>
            <p:nvPr/>
          </p:nvSpPr>
          <p:spPr>
            <a:xfrm>
              <a:off x="3206003" y="3117968"/>
              <a:ext cx="161925" cy="295275"/>
            </a:xfrm>
            <a:custGeom>
              <a:avLst/>
              <a:gdLst>
                <a:gd name="connsiteX0" fmla="*/ 34119 w 161925"/>
                <a:gd name="connsiteY0" fmla="*/ 98898 h 295275"/>
                <a:gd name="connsiteX1" fmla="*/ 7144 w 161925"/>
                <a:gd name="connsiteY1" fmla="*/ 98898 h 295275"/>
                <a:gd name="connsiteX2" fmla="*/ 7144 w 161925"/>
                <a:gd name="connsiteY2" fmla="*/ 68113 h 295275"/>
                <a:gd name="connsiteX3" fmla="*/ 34119 w 161925"/>
                <a:gd name="connsiteY3" fmla="*/ 68113 h 295275"/>
                <a:gd name="connsiteX4" fmla="*/ 34119 w 161925"/>
                <a:gd name="connsiteY4" fmla="*/ 22127 h 295275"/>
                <a:gd name="connsiteX5" fmla="*/ 75448 w 161925"/>
                <a:gd name="connsiteY5" fmla="*/ 7144 h 295275"/>
                <a:gd name="connsiteX6" fmla="*/ 75448 w 161925"/>
                <a:gd name="connsiteY6" fmla="*/ 68113 h 295275"/>
                <a:gd name="connsiteX7" fmla="*/ 139398 w 161925"/>
                <a:gd name="connsiteY7" fmla="*/ 68113 h 295275"/>
                <a:gd name="connsiteX8" fmla="*/ 139398 w 161925"/>
                <a:gd name="connsiteY8" fmla="*/ 98898 h 295275"/>
                <a:gd name="connsiteX9" fmla="*/ 75448 w 161925"/>
                <a:gd name="connsiteY9" fmla="*/ 98898 h 295275"/>
                <a:gd name="connsiteX10" fmla="*/ 75448 w 161925"/>
                <a:gd name="connsiteY10" fmla="*/ 208112 h 295275"/>
                <a:gd name="connsiteX11" fmla="*/ 85344 w 161925"/>
                <a:gd name="connsiteY11" fmla="*/ 247526 h 295275"/>
                <a:gd name="connsiteX12" fmla="*/ 117215 w 161925"/>
                <a:gd name="connsiteY12" fmla="*/ 259232 h 295275"/>
                <a:gd name="connsiteX13" fmla="*/ 150066 w 161925"/>
                <a:gd name="connsiteY13" fmla="*/ 251641 h 295275"/>
                <a:gd name="connsiteX14" fmla="*/ 156153 w 161925"/>
                <a:gd name="connsiteY14" fmla="*/ 285922 h 295275"/>
                <a:gd name="connsiteX15" fmla="*/ 99813 w 161925"/>
                <a:gd name="connsiteY15" fmla="*/ 292075 h 295275"/>
                <a:gd name="connsiteX16" fmla="*/ 53150 w 161925"/>
                <a:gd name="connsiteY16" fmla="*/ 272682 h 295275"/>
                <a:gd name="connsiteX17" fmla="*/ 34119 w 161925"/>
                <a:gd name="connsiteY17" fmla="*/ 223714 h 295275"/>
                <a:gd name="connsiteX18" fmla="*/ 34119 w 161925"/>
                <a:gd name="connsiteY18" fmla="*/ 98898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1925" h="295275">
                  <a:moveTo>
                    <a:pt x="34119" y="98898"/>
                  </a:moveTo>
                  <a:lnTo>
                    <a:pt x="7144" y="98898"/>
                  </a:lnTo>
                  <a:lnTo>
                    <a:pt x="7144" y="68113"/>
                  </a:lnTo>
                  <a:lnTo>
                    <a:pt x="34119" y="68113"/>
                  </a:lnTo>
                  <a:lnTo>
                    <a:pt x="34119" y="22127"/>
                  </a:lnTo>
                  <a:lnTo>
                    <a:pt x="75448" y="7144"/>
                  </a:lnTo>
                  <a:lnTo>
                    <a:pt x="75448" y="68113"/>
                  </a:lnTo>
                  <a:lnTo>
                    <a:pt x="139398" y="68113"/>
                  </a:lnTo>
                  <a:lnTo>
                    <a:pt x="139398" y="98898"/>
                  </a:lnTo>
                  <a:lnTo>
                    <a:pt x="75448" y="98898"/>
                  </a:lnTo>
                  <a:lnTo>
                    <a:pt x="75448" y="208112"/>
                  </a:lnTo>
                  <a:cubicBezTo>
                    <a:pt x="75448" y="226581"/>
                    <a:pt x="78743" y="239725"/>
                    <a:pt x="85344" y="247526"/>
                  </a:cubicBezTo>
                  <a:cubicBezTo>
                    <a:pt x="91945" y="255327"/>
                    <a:pt x="102565" y="259232"/>
                    <a:pt x="117215" y="259232"/>
                  </a:cubicBezTo>
                  <a:cubicBezTo>
                    <a:pt x="127797" y="259232"/>
                    <a:pt x="138751" y="256699"/>
                    <a:pt x="150066" y="251641"/>
                  </a:cubicBezTo>
                  <a:lnTo>
                    <a:pt x="156153" y="285922"/>
                  </a:lnTo>
                  <a:cubicBezTo>
                    <a:pt x="139046" y="290036"/>
                    <a:pt x="120263" y="292075"/>
                    <a:pt x="99813" y="292075"/>
                  </a:cubicBezTo>
                  <a:cubicBezTo>
                    <a:pt x="81391" y="292075"/>
                    <a:pt x="65837" y="285607"/>
                    <a:pt x="53150" y="272682"/>
                  </a:cubicBezTo>
                  <a:cubicBezTo>
                    <a:pt x="40453" y="259747"/>
                    <a:pt x="34119" y="243430"/>
                    <a:pt x="34119" y="223714"/>
                  </a:cubicBezTo>
                  <a:lnTo>
                    <a:pt x="34119" y="98898"/>
                  </a:lnTo>
                  <a:close/>
                </a:path>
              </a:pathLst>
            </a:custGeom>
            <a:solidFill>
              <a:srgbClr val="009740"/>
            </a:solidFill>
            <a:ln w="9525" cap="flat">
              <a:noFill/>
              <a:prstDash val="solid"/>
              <a:miter/>
            </a:ln>
          </p:spPr>
          <p:txBody>
            <a:bodyPr rtlCol="0" anchor="ctr"/>
            <a:lstStyle/>
            <a:p>
              <a:endParaRPr lang="en-US" dirty="0"/>
            </a:p>
          </p:txBody>
        </p:sp>
        <p:sp>
          <p:nvSpPr>
            <p:cNvPr id="38" name="Forme libre : forme 37">
              <a:extLst>
                <a:ext uri="{FF2B5EF4-FFF2-40B4-BE49-F238E27FC236}">
                  <a16:creationId xmlns:a16="http://schemas.microsoft.com/office/drawing/2014/main" id="{1136920C-BA8F-43C0-8C16-F1AAC39166BF}"/>
                </a:ext>
              </a:extLst>
            </p:cNvPr>
            <p:cNvSpPr/>
            <p:nvPr/>
          </p:nvSpPr>
          <p:spPr>
            <a:xfrm>
              <a:off x="3382273" y="3174823"/>
              <a:ext cx="228600" cy="238125"/>
            </a:xfrm>
            <a:custGeom>
              <a:avLst/>
              <a:gdLst>
                <a:gd name="connsiteX0" fmla="*/ 218570 w 228600"/>
                <a:gd name="connsiteY0" fmla="*/ 124977 h 238125"/>
                <a:gd name="connsiteX1" fmla="*/ 50635 w 228600"/>
                <a:gd name="connsiteY1" fmla="*/ 124977 h 238125"/>
                <a:gd name="connsiteX2" fmla="*/ 73047 w 228600"/>
                <a:gd name="connsiteY2" fmla="*/ 184309 h 238125"/>
                <a:gd name="connsiteX3" fmla="*/ 123949 w 228600"/>
                <a:gd name="connsiteY3" fmla="*/ 202368 h 238125"/>
                <a:gd name="connsiteX4" fmla="*/ 183118 w 228600"/>
                <a:gd name="connsiteY4" fmla="*/ 182870 h 238125"/>
                <a:gd name="connsiteX5" fmla="*/ 200520 w 228600"/>
                <a:gd name="connsiteY5" fmla="*/ 210988 h 238125"/>
                <a:gd name="connsiteX6" fmla="*/ 171155 w 228600"/>
                <a:gd name="connsiteY6" fmla="*/ 226590 h 238125"/>
                <a:gd name="connsiteX7" fmla="*/ 115900 w 228600"/>
                <a:gd name="connsiteY7" fmla="*/ 235210 h 238125"/>
                <a:gd name="connsiteX8" fmla="*/ 41291 w 228600"/>
                <a:gd name="connsiteY8" fmla="*/ 207092 h 238125"/>
                <a:gd name="connsiteX9" fmla="*/ 7144 w 228600"/>
                <a:gd name="connsiteY9" fmla="*/ 123749 h 238125"/>
                <a:gd name="connsiteX10" fmla="*/ 42167 w 228600"/>
                <a:gd name="connsiteY10" fmla="*/ 36500 h 238125"/>
                <a:gd name="connsiteX11" fmla="*/ 116348 w 228600"/>
                <a:gd name="connsiteY11" fmla="*/ 7144 h 238125"/>
                <a:gd name="connsiteX12" fmla="*/ 194443 w 228600"/>
                <a:gd name="connsiteY12" fmla="*/ 33623 h 238125"/>
                <a:gd name="connsiteX13" fmla="*/ 221856 w 228600"/>
                <a:gd name="connsiteY13" fmla="*/ 101165 h 238125"/>
                <a:gd name="connsiteX14" fmla="*/ 218570 w 228600"/>
                <a:gd name="connsiteY14" fmla="*/ 124977 h 238125"/>
                <a:gd name="connsiteX15" fmla="*/ 118281 w 228600"/>
                <a:gd name="connsiteY15" fmla="*/ 39995 h 238125"/>
                <a:gd name="connsiteX16" fmla="*/ 71952 w 228600"/>
                <a:gd name="connsiteY16" fmla="*/ 56826 h 238125"/>
                <a:gd name="connsiteX17" fmla="*/ 51721 w 228600"/>
                <a:gd name="connsiteY17" fmla="*/ 96660 h 238125"/>
                <a:gd name="connsiteX18" fmla="*/ 180718 w 228600"/>
                <a:gd name="connsiteY18" fmla="*/ 96660 h 238125"/>
                <a:gd name="connsiteX19" fmla="*/ 165049 w 228600"/>
                <a:gd name="connsiteY19" fmla="*/ 57236 h 238125"/>
                <a:gd name="connsiteX20" fmla="*/ 118281 w 228600"/>
                <a:gd name="connsiteY20" fmla="*/ 39995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8600" h="238125">
                  <a:moveTo>
                    <a:pt x="218570" y="124977"/>
                  </a:moveTo>
                  <a:lnTo>
                    <a:pt x="50635" y="124977"/>
                  </a:lnTo>
                  <a:cubicBezTo>
                    <a:pt x="50635" y="150704"/>
                    <a:pt x="58102" y="170478"/>
                    <a:pt x="73047" y="184309"/>
                  </a:cubicBezTo>
                  <a:cubicBezTo>
                    <a:pt x="86239" y="196358"/>
                    <a:pt x="103213" y="202368"/>
                    <a:pt x="123949" y="202368"/>
                  </a:cubicBezTo>
                  <a:cubicBezTo>
                    <a:pt x="147580" y="202368"/>
                    <a:pt x="167307" y="195872"/>
                    <a:pt x="183118" y="182870"/>
                  </a:cubicBezTo>
                  <a:lnTo>
                    <a:pt x="200520" y="210988"/>
                  </a:lnTo>
                  <a:cubicBezTo>
                    <a:pt x="194139" y="217018"/>
                    <a:pt x="184347" y="222218"/>
                    <a:pt x="171155" y="226590"/>
                  </a:cubicBezTo>
                  <a:cubicBezTo>
                    <a:pt x="154619" y="232343"/>
                    <a:pt x="136208" y="235210"/>
                    <a:pt x="115900" y="235210"/>
                  </a:cubicBezTo>
                  <a:cubicBezTo>
                    <a:pt x="86601" y="235210"/>
                    <a:pt x="61732" y="225847"/>
                    <a:pt x="41291" y="207092"/>
                  </a:cubicBezTo>
                  <a:cubicBezTo>
                    <a:pt x="18526" y="186423"/>
                    <a:pt x="7144" y="158648"/>
                    <a:pt x="7144" y="123749"/>
                  </a:cubicBezTo>
                  <a:cubicBezTo>
                    <a:pt x="7144" y="87478"/>
                    <a:pt x="18821" y="58398"/>
                    <a:pt x="42167" y="36500"/>
                  </a:cubicBezTo>
                  <a:cubicBezTo>
                    <a:pt x="63046" y="16935"/>
                    <a:pt x="87773" y="7144"/>
                    <a:pt x="116348" y="7144"/>
                  </a:cubicBezTo>
                  <a:cubicBezTo>
                    <a:pt x="149552" y="7144"/>
                    <a:pt x="175593" y="15973"/>
                    <a:pt x="194443" y="33623"/>
                  </a:cubicBezTo>
                  <a:cubicBezTo>
                    <a:pt x="212712" y="50597"/>
                    <a:pt x="221856" y="73114"/>
                    <a:pt x="221856" y="101165"/>
                  </a:cubicBezTo>
                  <a:cubicBezTo>
                    <a:pt x="221828" y="109795"/>
                    <a:pt x="220742" y="117738"/>
                    <a:pt x="218570" y="124977"/>
                  </a:cubicBezTo>
                  <a:close/>
                  <a:moveTo>
                    <a:pt x="118281" y="39995"/>
                  </a:moveTo>
                  <a:cubicBezTo>
                    <a:pt x="99860" y="39995"/>
                    <a:pt x="84420" y="45606"/>
                    <a:pt x="71952" y="56826"/>
                  </a:cubicBezTo>
                  <a:cubicBezTo>
                    <a:pt x="60055" y="67504"/>
                    <a:pt x="53311" y="80781"/>
                    <a:pt x="51721" y="96660"/>
                  </a:cubicBezTo>
                  <a:lnTo>
                    <a:pt x="180718" y="96660"/>
                  </a:lnTo>
                  <a:cubicBezTo>
                    <a:pt x="180718" y="80924"/>
                    <a:pt x="175498" y="67780"/>
                    <a:pt x="165049" y="57236"/>
                  </a:cubicBezTo>
                  <a:cubicBezTo>
                    <a:pt x="153600" y="45739"/>
                    <a:pt x="138008" y="39995"/>
                    <a:pt x="118281" y="39995"/>
                  </a:cubicBezTo>
                  <a:close/>
                </a:path>
              </a:pathLst>
            </a:custGeom>
            <a:solidFill>
              <a:srgbClr val="009740"/>
            </a:solidFill>
            <a:ln w="9525" cap="flat">
              <a:noFill/>
              <a:prstDash val="solid"/>
              <a:miter/>
            </a:ln>
          </p:spPr>
          <p:txBody>
            <a:bodyPr rtlCol="0" anchor="ctr"/>
            <a:lstStyle/>
            <a:p>
              <a:endParaRPr lang="en-US" dirty="0"/>
            </a:p>
          </p:txBody>
        </p:sp>
        <p:sp>
          <p:nvSpPr>
            <p:cNvPr id="39" name="Forme libre : forme 38">
              <a:extLst>
                <a:ext uri="{FF2B5EF4-FFF2-40B4-BE49-F238E27FC236}">
                  <a16:creationId xmlns:a16="http://schemas.microsoft.com/office/drawing/2014/main" id="{EFF788FD-AC32-46E7-9D4E-4BC36F5959B9}"/>
                </a:ext>
              </a:extLst>
            </p:cNvPr>
            <p:cNvSpPr/>
            <p:nvPr/>
          </p:nvSpPr>
          <p:spPr>
            <a:xfrm>
              <a:off x="3631171" y="3164774"/>
              <a:ext cx="200025" cy="333375"/>
            </a:xfrm>
            <a:custGeom>
              <a:avLst/>
              <a:gdLst>
                <a:gd name="connsiteX0" fmla="*/ 10620 w 200025"/>
                <a:gd name="connsiteY0" fmla="*/ 301304 h 333375"/>
                <a:gd name="connsiteX1" fmla="*/ 33033 w 200025"/>
                <a:gd name="connsiteY1" fmla="*/ 270110 h 333375"/>
                <a:gd name="connsiteX2" fmla="*/ 99593 w 200025"/>
                <a:gd name="connsiteY2" fmla="*/ 292894 h 333375"/>
                <a:gd name="connsiteX3" fmla="*/ 143856 w 200025"/>
                <a:gd name="connsiteY3" fmla="*/ 283759 h 333375"/>
                <a:gd name="connsiteX4" fmla="*/ 160058 w 200025"/>
                <a:gd name="connsiteY4" fmla="*/ 261080 h 333375"/>
                <a:gd name="connsiteX5" fmla="*/ 119167 w 200025"/>
                <a:gd name="connsiteY5" fmla="*/ 234391 h 333375"/>
                <a:gd name="connsiteX6" fmla="*/ 93936 w 200025"/>
                <a:gd name="connsiteY6" fmla="*/ 237677 h 333375"/>
                <a:gd name="connsiteX7" fmla="*/ 65437 w 200025"/>
                <a:gd name="connsiteY7" fmla="*/ 240963 h 333375"/>
                <a:gd name="connsiteX8" fmla="*/ 15840 w 200025"/>
                <a:gd name="connsiteY8" fmla="*/ 205654 h 333375"/>
                <a:gd name="connsiteX9" fmla="*/ 27480 w 200025"/>
                <a:gd name="connsiteY9" fmla="*/ 185947 h 333375"/>
                <a:gd name="connsiteX10" fmla="*/ 56302 w 200025"/>
                <a:gd name="connsiteY10" fmla="*/ 173222 h 333375"/>
                <a:gd name="connsiteX11" fmla="*/ 7144 w 200025"/>
                <a:gd name="connsiteY11" fmla="*/ 97679 h 333375"/>
                <a:gd name="connsiteX12" fmla="*/ 32595 w 200025"/>
                <a:gd name="connsiteY12" fmla="*/ 40196 h 333375"/>
                <a:gd name="connsiteX13" fmla="*/ 95460 w 200025"/>
                <a:gd name="connsiteY13" fmla="*/ 17202 h 333375"/>
                <a:gd name="connsiteX14" fmla="*/ 149190 w 200025"/>
                <a:gd name="connsiteY14" fmla="*/ 30547 h 333375"/>
                <a:gd name="connsiteX15" fmla="*/ 169859 w 200025"/>
                <a:gd name="connsiteY15" fmla="*/ 7144 h 333375"/>
                <a:gd name="connsiteX16" fmla="*/ 196834 w 200025"/>
                <a:gd name="connsiteY16" fmla="*/ 31156 h 333375"/>
                <a:gd name="connsiteX17" fmla="*/ 172031 w 200025"/>
                <a:gd name="connsiteY17" fmla="*/ 48816 h 333375"/>
                <a:gd name="connsiteX18" fmla="*/ 187909 w 200025"/>
                <a:gd name="connsiteY18" fmla="*/ 99727 h 333375"/>
                <a:gd name="connsiteX19" fmla="*/ 165935 w 200025"/>
                <a:gd name="connsiteY19" fmla="*/ 155562 h 333375"/>
                <a:gd name="connsiteX20" fmla="*/ 108290 w 200025"/>
                <a:gd name="connsiteY20" fmla="*/ 181432 h 333375"/>
                <a:gd name="connsiteX21" fmla="*/ 74143 w 200025"/>
                <a:gd name="connsiteY21" fmla="*/ 184718 h 333375"/>
                <a:gd name="connsiteX22" fmla="*/ 57826 w 200025"/>
                <a:gd name="connsiteY22" fmla="*/ 189128 h 333375"/>
                <a:gd name="connsiteX23" fmla="*/ 47606 w 200025"/>
                <a:gd name="connsiteY23" fmla="*/ 199092 h 333375"/>
                <a:gd name="connsiteX24" fmla="*/ 68923 w 200025"/>
                <a:gd name="connsiteY24" fmla="*/ 207512 h 333375"/>
                <a:gd name="connsiteX25" fmla="*/ 98069 w 200025"/>
                <a:gd name="connsiteY25" fmla="*/ 204330 h 333375"/>
                <a:gd name="connsiteX26" fmla="*/ 127435 w 200025"/>
                <a:gd name="connsiteY26" fmla="*/ 201139 h 333375"/>
                <a:gd name="connsiteX27" fmla="*/ 181051 w 200025"/>
                <a:gd name="connsiteY27" fmla="*/ 216646 h 333375"/>
                <a:gd name="connsiteX28" fmla="*/ 200301 w 200025"/>
                <a:gd name="connsiteY28" fmla="*/ 259651 h 333375"/>
                <a:gd name="connsiteX29" fmla="*/ 171479 w 200025"/>
                <a:gd name="connsiteY29" fmla="*/ 308715 h 333375"/>
                <a:gd name="connsiteX30" fmla="*/ 98498 w 200025"/>
                <a:gd name="connsiteY30" fmla="*/ 327393 h 333375"/>
                <a:gd name="connsiteX31" fmla="*/ 50863 w 200025"/>
                <a:gd name="connsiteY31" fmla="*/ 319802 h 333375"/>
                <a:gd name="connsiteX32" fmla="*/ 10620 w 200025"/>
                <a:gd name="connsiteY32" fmla="*/ 301304 h 333375"/>
                <a:gd name="connsiteX33" fmla="*/ 98288 w 200025"/>
                <a:gd name="connsiteY33" fmla="*/ 48606 h 333375"/>
                <a:gd name="connsiteX34" fmla="*/ 63160 w 200025"/>
                <a:gd name="connsiteY34" fmla="*/ 62979 h 333375"/>
                <a:gd name="connsiteX35" fmla="*/ 49568 w 200025"/>
                <a:gd name="connsiteY35" fmla="*/ 97879 h 333375"/>
                <a:gd name="connsiteX36" fmla="*/ 62732 w 200025"/>
                <a:gd name="connsiteY36" fmla="*/ 135950 h 333375"/>
                <a:gd name="connsiteX37" fmla="*/ 98298 w 200025"/>
                <a:gd name="connsiteY37" fmla="*/ 151047 h 333375"/>
                <a:gd name="connsiteX38" fmla="*/ 132664 w 200025"/>
                <a:gd name="connsiteY38" fmla="*/ 136369 h 333375"/>
                <a:gd name="connsiteX39" fmla="*/ 145066 w 200025"/>
                <a:gd name="connsiteY39" fmla="*/ 97879 h 333375"/>
                <a:gd name="connsiteX40" fmla="*/ 131683 w 200025"/>
                <a:gd name="connsiteY40" fmla="*/ 62979 h 333375"/>
                <a:gd name="connsiteX41" fmla="*/ 98288 w 200025"/>
                <a:gd name="connsiteY41" fmla="*/ 48606 h 333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00025" h="333375">
                  <a:moveTo>
                    <a:pt x="10620" y="301304"/>
                  </a:moveTo>
                  <a:lnTo>
                    <a:pt x="33033" y="270110"/>
                  </a:lnTo>
                  <a:cubicBezTo>
                    <a:pt x="57102" y="285302"/>
                    <a:pt x="79286" y="292894"/>
                    <a:pt x="99593" y="292894"/>
                  </a:cubicBezTo>
                  <a:cubicBezTo>
                    <a:pt x="118300" y="292894"/>
                    <a:pt x="133055" y="289855"/>
                    <a:pt x="143856" y="283759"/>
                  </a:cubicBezTo>
                  <a:cubicBezTo>
                    <a:pt x="154657" y="277673"/>
                    <a:pt x="160058" y="270110"/>
                    <a:pt x="160058" y="261080"/>
                  </a:cubicBezTo>
                  <a:cubicBezTo>
                    <a:pt x="160058" y="243288"/>
                    <a:pt x="146428" y="234391"/>
                    <a:pt x="119167" y="234391"/>
                  </a:cubicBezTo>
                  <a:cubicBezTo>
                    <a:pt x="114529" y="234391"/>
                    <a:pt x="106118" y="235487"/>
                    <a:pt x="93936" y="237677"/>
                  </a:cubicBezTo>
                  <a:cubicBezTo>
                    <a:pt x="81753" y="239859"/>
                    <a:pt x="72257" y="240963"/>
                    <a:pt x="65437" y="240963"/>
                  </a:cubicBezTo>
                  <a:cubicBezTo>
                    <a:pt x="32375" y="240963"/>
                    <a:pt x="15840" y="229200"/>
                    <a:pt x="15840" y="205654"/>
                  </a:cubicBezTo>
                  <a:cubicBezTo>
                    <a:pt x="15840" y="198396"/>
                    <a:pt x="19717" y="191834"/>
                    <a:pt x="27480" y="185947"/>
                  </a:cubicBezTo>
                  <a:cubicBezTo>
                    <a:pt x="35233" y="180070"/>
                    <a:pt x="44844" y="175822"/>
                    <a:pt x="56302" y="173222"/>
                  </a:cubicBezTo>
                  <a:cubicBezTo>
                    <a:pt x="23527" y="158725"/>
                    <a:pt x="7144" y="133531"/>
                    <a:pt x="7144" y="97679"/>
                  </a:cubicBezTo>
                  <a:cubicBezTo>
                    <a:pt x="7144" y="74686"/>
                    <a:pt x="15631" y="55521"/>
                    <a:pt x="32595" y="40196"/>
                  </a:cubicBezTo>
                  <a:cubicBezTo>
                    <a:pt x="49559" y="24879"/>
                    <a:pt x="70514" y="17202"/>
                    <a:pt x="95460" y="17202"/>
                  </a:cubicBezTo>
                  <a:cubicBezTo>
                    <a:pt x="118367" y="17202"/>
                    <a:pt x="136284" y="21660"/>
                    <a:pt x="149190" y="30547"/>
                  </a:cubicBezTo>
                  <a:lnTo>
                    <a:pt x="169859" y="7144"/>
                  </a:lnTo>
                  <a:lnTo>
                    <a:pt x="196834" y="31156"/>
                  </a:lnTo>
                  <a:lnTo>
                    <a:pt x="172031" y="48816"/>
                  </a:lnTo>
                  <a:cubicBezTo>
                    <a:pt x="182613" y="61817"/>
                    <a:pt x="187909" y="78781"/>
                    <a:pt x="187909" y="99727"/>
                  </a:cubicBezTo>
                  <a:cubicBezTo>
                    <a:pt x="187909" y="121901"/>
                    <a:pt x="180584" y="140513"/>
                    <a:pt x="165935" y="155562"/>
                  </a:cubicBezTo>
                  <a:cubicBezTo>
                    <a:pt x="151286" y="170621"/>
                    <a:pt x="132074" y="179242"/>
                    <a:pt x="108290" y="181432"/>
                  </a:cubicBezTo>
                  <a:lnTo>
                    <a:pt x="74143" y="184718"/>
                  </a:lnTo>
                  <a:cubicBezTo>
                    <a:pt x="70085" y="185128"/>
                    <a:pt x="64646" y="186595"/>
                    <a:pt x="57826" y="189128"/>
                  </a:cubicBezTo>
                  <a:cubicBezTo>
                    <a:pt x="51006" y="191672"/>
                    <a:pt x="47606" y="194977"/>
                    <a:pt x="47606" y="199092"/>
                  </a:cubicBezTo>
                  <a:cubicBezTo>
                    <a:pt x="47606" y="204702"/>
                    <a:pt x="54712" y="207512"/>
                    <a:pt x="68923" y="207512"/>
                  </a:cubicBezTo>
                  <a:cubicBezTo>
                    <a:pt x="75152" y="207512"/>
                    <a:pt x="84868" y="206454"/>
                    <a:pt x="98069" y="204330"/>
                  </a:cubicBezTo>
                  <a:cubicBezTo>
                    <a:pt x="111262" y="202206"/>
                    <a:pt x="121053" y="201139"/>
                    <a:pt x="127435" y="201139"/>
                  </a:cubicBezTo>
                  <a:cubicBezTo>
                    <a:pt x="150352" y="201139"/>
                    <a:pt x="168221" y="206312"/>
                    <a:pt x="181051" y="216646"/>
                  </a:cubicBezTo>
                  <a:cubicBezTo>
                    <a:pt x="193891" y="226981"/>
                    <a:pt x="200301" y="241306"/>
                    <a:pt x="200301" y="259651"/>
                  </a:cubicBezTo>
                  <a:cubicBezTo>
                    <a:pt x="200301" y="279911"/>
                    <a:pt x="190691" y="296266"/>
                    <a:pt x="171479" y="308715"/>
                  </a:cubicBezTo>
                  <a:cubicBezTo>
                    <a:pt x="152257" y="321164"/>
                    <a:pt x="127930" y="327393"/>
                    <a:pt x="98498" y="327393"/>
                  </a:cubicBezTo>
                  <a:cubicBezTo>
                    <a:pt x="83410" y="327393"/>
                    <a:pt x="67532" y="324860"/>
                    <a:pt x="50863" y="319802"/>
                  </a:cubicBezTo>
                  <a:cubicBezTo>
                    <a:pt x="34195" y="314725"/>
                    <a:pt x="20774" y="308562"/>
                    <a:pt x="10620" y="301304"/>
                  </a:cubicBezTo>
                  <a:close/>
                  <a:moveTo>
                    <a:pt x="98288" y="48606"/>
                  </a:moveTo>
                  <a:cubicBezTo>
                    <a:pt x="83934" y="48606"/>
                    <a:pt x="72219" y="53397"/>
                    <a:pt x="63160" y="62979"/>
                  </a:cubicBezTo>
                  <a:cubicBezTo>
                    <a:pt x="54102" y="72561"/>
                    <a:pt x="49568" y="84201"/>
                    <a:pt x="49568" y="97879"/>
                  </a:cubicBezTo>
                  <a:cubicBezTo>
                    <a:pt x="49568" y="113205"/>
                    <a:pt x="53950" y="125892"/>
                    <a:pt x="62732" y="135950"/>
                  </a:cubicBezTo>
                  <a:cubicBezTo>
                    <a:pt x="71504" y="146018"/>
                    <a:pt x="83363" y="151047"/>
                    <a:pt x="98298" y="151047"/>
                  </a:cubicBezTo>
                  <a:cubicBezTo>
                    <a:pt x="112947" y="151047"/>
                    <a:pt x="124406" y="146152"/>
                    <a:pt x="132664" y="136369"/>
                  </a:cubicBezTo>
                  <a:cubicBezTo>
                    <a:pt x="140922" y="126587"/>
                    <a:pt x="145066" y="113757"/>
                    <a:pt x="145066" y="97879"/>
                  </a:cubicBezTo>
                  <a:cubicBezTo>
                    <a:pt x="145066" y="84192"/>
                    <a:pt x="140608" y="72561"/>
                    <a:pt x="131683" y="62979"/>
                  </a:cubicBezTo>
                  <a:cubicBezTo>
                    <a:pt x="122758" y="53397"/>
                    <a:pt x="111624" y="48606"/>
                    <a:pt x="98288" y="48606"/>
                  </a:cubicBezTo>
                  <a:close/>
                </a:path>
              </a:pathLst>
            </a:custGeom>
            <a:solidFill>
              <a:srgbClr val="009740"/>
            </a:solidFill>
            <a:ln w="9525" cap="flat">
              <a:noFill/>
              <a:prstDash val="solid"/>
              <a:miter/>
            </a:ln>
          </p:spPr>
          <p:txBody>
            <a:bodyPr rtlCol="0" anchor="ctr"/>
            <a:lstStyle/>
            <a:p>
              <a:endParaRPr lang="en-US" dirty="0"/>
            </a:p>
          </p:txBody>
        </p:sp>
        <p:sp>
          <p:nvSpPr>
            <p:cNvPr id="40" name="Forme libre : forme 39">
              <a:extLst>
                <a:ext uri="{FF2B5EF4-FFF2-40B4-BE49-F238E27FC236}">
                  <a16:creationId xmlns:a16="http://schemas.microsoft.com/office/drawing/2014/main" id="{A3E8FC77-79BA-4BF6-9229-A50D8390B0B0}"/>
                </a:ext>
              </a:extLst>
            </p:cNvPr>
            <p:cNvSpPr/>
            <p:nvPr/>
          </p:nvSpPr>
          <p:spPr>
            <a:xfrm>
              <a:off x="3842673" y="3178937"/>
              <a:ext cx="228600" cy="314325"/>
            </a:xfrm>
            <a:custGeom>
              <a:avLst/>
              <a:gdLst>
                <a:gd name="connsiteX0" fmla="*/ 122872 w 228600"/>
                <a:gd name="connsiteY0" fmla="*/ 264366 h 314325"/>
                <a:gd name="connsiteX1" fmla="*/ 89049 w 228600"/>
                <a:gd name="connsiteY1" fmla="*/ 299256 h 314325"/>
                <a:gd name="connsiteX2" fmla="*/ 31509 w 228600"/>
                <a:gd name="connsiteY2" fmla="*/ 313220 h 314325"/>
                <a:gd name="connsiteX3" fmla="*/ 31509 w 228600"/>
                <a:gd name="connsiteY3" fmla="*/ 278321 h 314325"/>
                <a:gd name="connsiteX4" fmla="*/ 75886 w 228600"/>
                <a:gd name="connsiteY4" fmla="*/ 266929 h 314325"/>
                <a:gd name="connsiteX5" fmla="*/ 94374 w 228600"/>
                <a:gd name="connsiteY5" fmla="*/ 239116 h 314325"/>
                <a:gd name="connsiteX6" fmla="*/ 87630 w 228600"/>
                <a:gd name="connsiteY6" fmla="*/ 203502 h 314325"/>
                <a:gd name="connsiteX7" fmla="*/ 70228 w 228600"/>
                <a:gd name="connsiteY7" fmla="*/ 160077 h 314325"/>
                <a:gd name="connsiteX8" fmla="*/ 7144 w 228600"/>
                <a:gd name="connsiteY8" fmla="*/ 7144 h 314325"/>
                <a:gd name="connsiteX9" fmla="*/ 49349 w 228600"/>
                <a:gd name="connsiteY9" fmla="*/ 7144 h 314325"/>
                <a:gd name="connsiteX10" fmla="*/ 117872 w 228600"/>
                <a:gd name="connsiteY10" fmla="*/ 177117 h 314325"/>
                <a:gd name="connsiteX11" fmla="*/ 179432 w 228600"/>
                <a:gd name="connsiteY11" fmla="*/ 7144 h 314325"/>
                <a:gd name="connsiteX12" fmla="*/ 221637 w 228600"/>
                <a:gd name="connsiteY12" fmla="*/ 7144 h 314325"/>
                <a:gd name="connsiteX13" fmla="*/ 122872 w 228600"/>
                <a:gd name="connsiteY13" fmla="*/ 264366 h 31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8600" h="314325">
                  <a:moveTo>
                    <a:pt x="122872" y="264366"/>
                  </a:moveTo>
                  <a:cubicBezTo>
                    <a:pt x="117510" y="278321"/>
                    <a:pt x="106232" y="289960"/>
                    <a:pt x="89049" y="299256"/>
                  </a:cubicBezTo>
                  <a:cubicBezTo>
                    <a:pt x="71866" y="308572"/>
                    <a:pt x="52683" y="313220"/>
                    <a:pt x="31509" y="313220"/>
                  </a:cubicBezTo>
                  <a:lnTo>
                    <a:pt x="31509" y="278321"/>
                  </a:lnTo>
                  <a:cubicBezTo>
                    <a:pt x="48768" y="278321"/>
                    <a:pt x="63551" y="274530"/>
                    <a:pt x="75886" y="266929"/>
                  </a:cubicBezTo>
                  <a:cubicBezTo>
                    <a:pt x="88211" y="259337"/>
                    <a:pt x="94374" y="250060"/>
                    <a:pt x="94374" y="239116"/>
                  </a:cubicBezTo>
                  <a:cubicBezTo>
                    <a:pt x="94374" y="227067"/>
                    <a:pt x="92126" y="215198"/>
                    <a:pt x="87630" y="203502"/>
                  </a:cubicBezTo>
                  <a:cubicBezTo>
                    <a:pt x="83134" y="191795"/>
                    <a:pt x="77324" y="177327"/>
                    <a:pt x="70228" y="160077"/>
                  </a:cubicBezTo>
                  <a:lnTo>
                    <a:pt x="7144" y="7144"/>
                  </a:lnTo>
                  <a:lnTo>
                    <a:pt x="49349" y="7144"/>
                  </a:lnTo>
                  <a:lnTo>
                    <a:pt x="117872" y="177117"/>
                  </a:lnTo>
                  <a:lnTo>
                    <a:pt x="179432" y="7144"/>
                  </a:lnTo>
                  <a:lnTo>
                    <a:pt x="221637" y="7144"/>
                  </a:lnTo>
                  <a:lnTo>
                    <a:pt x="122872" y="264366"/>
                  </a:lnTo>
                  <a:close/>
                </a:path>
              </a:pathLst>
            </a:custGeom>
            <a:solidFill>
              <a:srgbClr val="009740"/>
            </a:solidFill>
            <a:ln w="9525" cap="flat">
              <a:noFill/>
              <a:prstDash val="solid"/>
              <a:miter/>
            </a:ln>
          </p:spPr>
          <p:txBody>
            <a:bodyPr rtlCol="0" anchor="ctr"/>
            <a:lstStyle/>
            <a:p>
              <a:endParaRPr lang="en-US" dirty="0"/>
            </a:p>
          </p:txBody>
        </p:sp>
        <p:sp>
          <p:nvSpPr>
            <p:cNvPr id="41" name="Forme libre : forme 40">
              <a:extLst>
                <a:ext uri="{FF2B5EF4-FFF2-40B4-BE49-F238E27FC236}">
                  <a16:creationId xmlns:a16="http://schemas.microsoft.com/office/drawing/2014/main" id="{0576C5B5-205F-4700-BDBA-CB236CF202E5}"/>
                </a:ext>
              </a:extLst>
            </p:cNvPr>
            <p:cNvSpPr/>
            <p:nvPr/>
          </p:nvSpPr>
          <p:spPr>
            <a:xfrm>
              <a:off x="4216730" y="3175851"/>
              <a:ext cx="209550" cy="238125"/>
            </a:xfrm>
            <a:custGeom>
              <a:avLst/>
              <a:gdLst>
                <a:gd name="connsiteX0" fmla="*/ 169859 w 209550"/>
                <a:gd name="connsiteY0" fmla="*/ 150228 h 238125"/>
                <a:gd name="connsiteX1" fmla="*/ 208359 w 209550"/>
                <a:gd name="connsiteY1" fmla="*/ 154953 h 238125"/>
                <a:gd name="connsiteX2" fmla="*/ 176051 w 209550"/>
                <a:gd name="connsiteY2" fmla="*/ 213760 h 238125"/>
                <a:gd name="connsiteX3" fmla="*/ 112204 w 209550"/>
                <a:gd name="connsiteY3" fmla="*/ 235010 h 238125"/>
                <a:gd name="connsiteX4" fmla="*/ 35966 w 209550"/>
                <a:gd name="connsiteY4" fmla="*/ 205759 h 238125"/>
                <a:gd name="connsiteX5" fmla="*/ 7144 w 209550"/>
                <a:gd name="connsiteY5" fmla="*/ 121892 h 238125"/>
                <a:gd name="connsiteX6" fmla="*/ 19545 w 209550"/>
                <a:gd name="connsiteY6" fmla="*/ 60112 h 238125"/>
                <a:gd name="connsiteX7" fmla="*/ 57283 w 209550"/>
                <a:gd name="connsiteY7" fmla="*/ 20383 h 238125"/>
                <a:gd name="connsiteX8" fmla="*/ 112424 w 209550"/>
                <a:gd name="connsiteY8" fmla="*/ 7144 h 238125"/>
                <a:gd name="connsiteX9" fmla="*/ 173984 w 209550"/>
                <a:gd name="connsiteY9" fmla="*/ 25108 h 238125"/>
                <a:gd name="connsiteX10" fmla="*/ 204654 w 209550"/>
                <a:gd name="connsiteY10" fmla="*/ 76114 h 238125"/>
                <a:gd name="connsiteX11" fmla="*/ 166583 w 209550"/>
                <a:gd name="connsiteY11" fmla="*/ 81658 h 238125"/>
                <a:gd name="connsiteX12" fmla="*/ 147333 w 209550"/>
                <a:gd name="connsiteY12" fmla="*/ 48606 h 238125"/>
                <a:gd name="connsiteX13" fmla="*/ 113938 w 209550"/>
                <a:gd name="connsiteY13" fmla="*/ 37519 h 238125"/>
                <a:gd name="connsiteX14" fmla="*/ 65865 w 209550"/>
                <a:gd name="connsiteY14" fmla="*/ 57541 h 238125"/>
                <a:gd name="connsiteX15" fmla="*/ 47377 w 209550"/>
                <a:gd name="connsiteY15" fmla="*/ 120863 h 238125"/>
                <a:gd name="connsiteX16" fmla="*/ 65218 w 209550"/>
                <a:gd name="connsiteY16" fmla="*/ 184709 h 238125"/>
                <a:gd name="connsiteX17" fmla="*/ 111766 w 209550"/>
                <a:gd name="connsiteY17" fmla="*/ 204616 h 238125"/>
                <a:gd name="connsiteX18" fmla="*/ 150266 w 209550"/>
                <a:gd name="connsiteY18" fmla="*/ 191281 h 238125"/>
                <a:gd name="connsiteX19" fmla="*/ 169859 w 209550"/>
                <a:gd name="connsiteY19" fmla="*/ 150228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09550" h="238125">
                  <a:moveTo>
                    <a:pt x="169859" y="150228"/>
                  </a:moveTo>
                  <a:lnTo>
                    <a:pt x="208359" y="154953"/>
                  </a:lnTo>
                  <a:cubicBezTo>
                    <a:pt x="204149" y="179994"/>
                    <a:pt x="193386" y="199606"/>
                    <a:pt x="176051" y="213760"/>
                  </a:cubicBezTo>
                  <a:cubicBezTo>
                    <a:pt x="158715" y="227924"/>
                    <a:pt x="137436" y="235010"/>
                    <a:pt x="112204" y="235010"/>
                  </a:cubicBezTo>
                  <a:cubicBezTo>
                    <a:pt x="80591" y="235010"/>
                    <a:pt x="55178" y="225257"/>
                    <a:pt x="35966" y="205759"/>
                  </a:cubicBezTo>
                  <a:cubicBezTo>
                    <a:pt x="16745" y="186252"/>
                    <a:pt x="7144" y="158306"/>
                    <a:pt x="7144" y="121892"/>
                  </a:cubicBezTo>
                  <a:cubicBezTo>
                    <a:pt x="7144" y="98355"/>
                    <a:pt x="11278" y="77762"/>
                    <a:pt x="19545" y="60112"/>
                  </a:cubicBezTo>
                  <a:cubicBezTo>
                    <a:pt x="27813" y="42453"/>
                    <a:pt x="40386" y="29213"/>
                    <a:pt x="57283" y="20383"/>
                  </a:cubicBezTo>
                  <a:cubicBezTo>
                    <a:pt x="74171" y="11554"/>
                    <a:pt x="92555" y="7144"/>
                    <a:pt x="112424" y="7144"/>
                  </a:cubicBezTo>
                  <a:cubicBezTo>
                    <a:pt x="137513" y="7144"/>
                    <a:pt x="158029" y="13135"/>
                    <a:pt x="173984" y="25108"/>
                  </a:cubicBezTo>
                  <a:cubicBezTo>
                    <a:pt x="189938" y="37081"/>
                    <a:pt x="200168" y="54083"/>
                    <a:pt x="204654" y="76114"/>
                  </a:cubicBezTo>
                  <a:lnTo>
                    <a:pt x="166583" y="81658"/>
                  </a:lnTo>
                  <a:cubicBezTo>
                    <a:pt x="162954" y="67018"/>
                    <a:pt x="156543" y="55998"/>
                    <a:pt x="147333" y="48606"/>
                  </a:cubicBezTo>
                  <a:cubicBezTo>
                    <a:pt x="138122" y="41215"/>
                    <a:pt x="126997" y="37519"/>
                    <a:pt x="113938" y="37519"/>
                  </a:cubicBezTo>
                  <a:cubicBezTo>
                    <a:pt x="94221" y="37519"/>
                    <a:pt x="78191" y="44187"/>
                    <a:pt x="65865" y="57541"/>
                  </a:cubicBezTo>
                  <a:cubicBezTo>
                    <a:pt x="53540" y="70876"/>
                    <a:pt x="47377" y="91992"/>
                    <a:pt x="47377" y="120863"/>
                  </a:cubicBezTo>
                  <a:cubicBezTo>
                    <a:pt x="47377" y="150152"/>
                    <a:pt x="53330" y="171441"/>
                    <a:pt x="65218" y="184709"/>
                  </a:cubicBezTo>
                  <a:cubicBezTo>
                    <a:pt x="77105" y="197987"/>
                    <a:pt x="92621" y="204616"/>
                    <a:pt x="111766" y="204616"/>
                  </a:cubicBezTo>
                  <a:cubicBezTo>
                    <a:pt x="127130" y="204616"/>
                    <a:pt x="139970" y="200168"/>
                    <a:pt x="150266" y="191281"/>
                  </a:cubicBezTo>
                  <a:cubicBezTo>
                    <a:pt x="160563" y="182394"/>
                    <a:pt x="167097" y="168707"/>
                    <a:pt x="169859" y="150228"/>
                  </a:cubicBezTo>
                  <a:close/>
                </a:path>
              </a:pathLst>
            </a:custGeom>
            <a:solidFill>
              <a:srgbClr val="009740"/>
            </a:solidFill>
            <a:ln w="9525" cap="flat">
              <a:noFill/>
              <a:prstDash val="solid"/>
              <a:miter/>
            </a:ln>
          </p:spPr>
          <p:txBody>
            <a:bodyPr rtlCol="0" anchor="ctr"/>
            <a:lstStyle/>
            <a:p>
              <a:endParaRPr lang="en-US" dirty="0"/>
            </a:p>
          </p:txBody>
        </p:sp>
        <p:sp>
          <p:nvSpPr>
            <p:cNvPr id="42" name="Forme libre : forme 41">
              <a:extLst>
                <a:ext uri="{FF2B5EF4-FFF2-40B4-BE49-F238E27FC236}">
                  <a16:creationId xmlns:a16="http://schemas.microsoft.com/office/drawing/2014/main" id="{10178595-DB31-448D-B26C-282499D9E2AB}"/>
                </a:ext>
              </a:extLst>
            </p:cNvPr>
            <p:cNvSpPr/>
            <p:nvPr/>
          </p:nvSpPr>
          <p:spPr>
            <a:xfrm>
              <a:off x="4439539" y="3175861"/>
              <a:ext cx="228600" cy="238125"/>
            </a:xfrm>
            <a:custGeom>
              <a:avLst/>
              <a:gdLst>
                <a:gd name="connsiteX0" fmla="*/ 7144 w 228600"/>
                <a:gd name="connsiteY0" fmla="*/ 121072 h 238125"/>
                <a:gd name="connsiteX1" fmla="*/ 42815 w 228600"/>
                <a:gd name="connsiteY1" fmla="*/ 31366 h 238125"/>
                <a:gd name="connsiteX2" fmla="*/ 115472 w 228600"/>
                <a:gd name="connsiteY2" fmla="*/ 7144 h 238125"/>
                <a:gd name="connsiteX3" fmla="*/ 193348 w 228600"/>
                <a:gd name="connsiteY3" fmla="*/ 36605 h 238125"/>
                <a:gd name="connsiteX4" fmla="*/ 223590 w 228600"/>
                <a:gd name="connsiteY4" fmla="*/ 117996 h 238125"/>
                <a:gd name="connsiteX5" fmla="*/ 210217 w 228600"/>
                <a:gd name="connsiteY5" fmla="*/ 184204 h 238125"/>
                <a:gd name="connsiteX6" fmla="*/ 171279 w 228600"/>
                <a:gd name="connsiteY6" fmla="*/ 221666 h 238125"/>
                <a:gd name="connsiteX7" fmla="*/ 115481 w 228600"/>
                <a:gd name="connsiteY7" fmla="*/ 235010 h 238125"/>
                <a:gd name="connsiteX8" fmla="*/ 37071 w 228600"/>
                <a:gd name="connsiteY8" fmla="*/ 205654 h 238125"/>
                <a:gd name="connsiteX9" fmla="*/ 7144 w 228600"/>
                <a:gd name="connsiteY9" fmla="*/ 121072 h 238125"/>
                <a:gd name="connsiteX10" fmla="*/ 47387 w 228600"/>
                <a:gd name="connsiteY10" fmla="*/ 121072 h 238125"/>
                <a:gd name="connsiteX11" fmla="*/ 66742 w 228600"/>
                <a:gd name="connsiteY11" fmla="*/ 183785 h 238125"/>
                <a:gd name="connsiteX12" fmla="*/ 115462 w 228600"/>
                <a:gd name="connsiteY12" fmla="*/ 204626 h 238125"/>
                <a:gd name="connsiteX13" fmla="*/ 163973 w 228600"/>
                <a:gd name="connsiteY13" fmla="*/ 183690 h 238125"/>
                <a:gd name="connsiteX14" fmla="*/ 183337 w 228600"/>
                <a:gd name="connsiteY14" fmla="*/ 119853 h 238125"/>
                <a:gd name="connsiteX15" fmla="*/ 163868 w 228600"/>
                <a:gd name="connsiteY15" fmla="*/ 58569 h 238125"/>
                <a:gd name="connsiteX16" fmla="*/ 115462 w 228600"/>
                <a:gd name="connsiteY16" fmla="*/ 37729 h 238125"/>
                <a:gd name="connsiteX17" fmla="*/ 66742 w 228600"/>
                <a:gd name="connsiteY17" fmla="*/ 58464 h 238125"/>
                <a:gd name="connsiteX18" fmla="*/ 47387 w 228600"/>
                <a:gd name="connsiteY18" fmla="*/ 121072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8600" h="238125">
                  <a:moveTo>
                    <a:pt x="7144" y="121072"/>
                  </a:moveTo>
                  <a:cubicBezTo>
                    <a:pt x="7144" y="80705"/>
                    <a:pt x="19031" y="50797"/>
                    <a:pt x="42815" y="31366"/>
                  </a:cubicBezTo>
                  <a:cubicBezTo>
                    <a:pt x="62684" y="15221"/>
                    <a:pt x="86906" y="7144"/>
                    <a:pt x="115472" y="7144"/>
                  </a:cubicBezTo>
                  <a:cubicBezTo>
                    <a:pt x="147238" y="7144"/>
                    <a:pt x="173193" y="16964"/>
                    <a:pt x="193348" y="36605"/>
                  </a:cubicBezTo>
                  <a:cubicBezTo>
                    <a:pt x="213503" y="56245"/>
                    <a:pt x="223590" y="83372"/>
                    <a:pt x="223590" y="117996"/>
                  </a:cubicBezTo>
                  <a:cubicBezTo>
                    <a:pt x="223590" y="146047"/>
                    <a:pt x="219132" y="168126"/>
                    <a:pt x="210217" y="184204"/>
                  </a:cubicBezTo>
                  <a:cubicBezTo>
                    <a:pt x="201301" y="200282"/>
                    <a:pt x="188319" y="212769"/>
                    <a:pt x="171279" y="221666"/>
                  </a:cubicBezTo>
                  <a:cubicBezTo>
                    <a:pt x="154238" y="230562"/>
                    <a:pt x="135636" y="235010"/>
                    <a:pt x="115481" y="235010"/>
                  </a:cubicBezTo>
                  <a:cubicBezTo>
                    <a:pt x="83144" y="235010"/>
                    <a:pt x="56998" y="225228"/>
                    <a:pt x="37071" y="205654"/>
                  </a:cubicBezTo>
                  <a:cubicBezTo>
                    <a:pt x="17117" y="186080"/>
                    <a:pt x="7144" y="157886"/>
                    <a:pt x="7144" y="121072"/>
                  </a:cubicBezTo>
                  <a:close/>
                  <a:moveTo>
                    <a:pt x="47387" y="121072"/>
                  </a:moveTo>
                  <a:cubicBezTo>
                    <a:pt x="47387" y="149000"/>
                    <a:pt x="53835" y="169897"/>
                    <a:pt x="66742" y="183785"/>
                  </a:cubicBezTo>
                  <a:cubicBezTo>
                    <a:pt x="79639" y="197682"/>
                    <a:pt x="95898" y="204626"/>
                    <a:pt x="115462" y="204626"/>
                  </a:cubicBezTo>
                  <a:cubicBezTo>
                    <a:pt x="134893" y="204626"/>
                    <a:pt x="151067" y="197653"/>
                    <a:pt x="163973" y="183690"/>
                  </a:cubicBezTo>
                  <a:cubicBezTo>
                    <a:pt x="176879" y="169736"/>
                    <a:pt x="183337" y="148457"/>
                    <a:pt x="183337" y="119853"/>
                  </a:cubicBezTo>
                  <a:cubicBezTo>
                    <a:pt x="183337" y="92888"/>
                    <a:pt x="176841" y="72466"/>
                    <a:pt x="163868" y="58569"/>
                  </a:cubicBezTo>
                  <a:cubicBezTo>
                    <a:pt x="150886" y="44682"/>
                    <a:pt x="134750" y="37729"/>
                    <a:pt x="115462" y="37729"/>
                  </a:cubicBezTo>
                  <a:cubicBezTo>
                    <a:pt x="95888" y="37729"/>
                    <a:pt x="79639" y="44644"/>
                    <a:pt x="66742" y="58464"/>
                  </a:cubicBezTo>
                  <a:cubicBezTo>
                    <a:pt x="53835" y="72285"/>
                    <a:pt x="47387" y="93154"/>
                    <a:pt x="47387" y="121072"/>
                  </a:cubicBezTo>
                  <a:close/>
                </a:path>
              </a:pathLst>
            </a:custGeom>
            <a:solidFill>
              <a:srgbClr val="009740"/>
            </a:solidFill>
            <a:ln w="9525" cap="flat">
              <a:noFill/>
              <a:prstDash val="solid"/>
              <a:miter/>
            </a:ln>
          </p:spPr>
          <p:txBody>
            <a:bodyPr rtlCol="0" anchor="ctr"/>
            <a:lstStyle/>
            <a:p>
              <a:endParaRPr lang="en-US" dirty="0"/>
            </a:p>
          </p:txBody>
        </p:sp>
        <p:sp>
          <p:nvSpPr>
            <p:cNvPr id="43" name="Forme libre : forme 42">
              <a:extLst>
                <a:ext uri="{FF2B5EF4-FFF2-40B4-BE49-F238E27FC236}">
                  <a16:creationId xmlns:a16="http://schemas.microsoft.com/office/drawing/2014/main" id="{7A99688D-221A-4009-B9DD-DA6C7D20F69E}"/>
                </a:ext>
              </a:extLst>
            </p:cNvPr>
            <p:cNvSpPr/>
            <p:nvPr/>
          </p:nvSpPr>
          <p:spPr>
            <a:xfrm>
              <a:off x="4704553" y="3175861"/>
              <a:ext cx="200025" cy="228600"/>
            </a:xfrm>
            <a:custGeom>
              <a:avLst/>
              <a:gdLst>
                <a:gd name="connsiteX0" fmla="*/ 7144 w 200025"/>
                <a:gd name="connsiteY0" fmla="*/ 230076 h 228600"/>
                <a:gd name="connsiteX1" fmla="*/ 7144 w 200025"/>
                <a:gd name="connsiteY1" fmla="*/ 12059 h 228600"/>
                <a:gd name="connsiteX2" fmla="*/ 42386 w 200025"/>
                <a:gd name="connsiteY2" fmla="*/ 12059 h 228600"/>
                <a:gd name="connsiteX3" fmla="*/ 42386 w 200025"/>
                <a:gd name="connsiteY3" fmla="*/ 43062 h 228600"/>
                <a:gd name="connsiteX4" fmla="*/ 115910 w 200025"/>
                <a:gd name="connsiteY4" fmla="*/ 7144 h 228600"/>
                <a:gd name="connsiteX5" fmla="*/ 154305 w 200025"/>
                <a:gd name="connsiteY5" fmla="*/ 14221 h 228600"/>
                <a:gd name="connsiteX6" fmla="*/ 180508 w 200025"/>
                <a:gd name="connsiteY6" fmla="*/ 32795 h 228600"/>
                <a:gd name="connsiteX7" fmla="*/ 192691 w 200025"/>
                <a:gd name="connsiteY7" fmla="*/ 60103 h 228600"/>
                <a:gd name="connsiteX8" fmla="*/ 194872 w 200025"/>
                <a:gd name="connsiteY8" fmla="*/ 96021 h 228600"/>
                <a:gd name="connsiteX9" fmla="*/ 194872 w 200025"/>
                <a:gd name="connsiteY9" fmla="*/ 230067 h 228600"/>
                <a:gd name="connsiteX10" fmla="*/ 155724 w 200025"/>
                <a:gd name="connsiteY10" fmla="*/ 230067 h 228600"/>
                <a:gd name="connsiteX11" fmla="*/ 155724 w 200025"/>
                <a:gd name="connsiteY11" fmla="*/ 97450 h 228600"/>
                <a:gd name="connsiteX12" fmla="*/ 151152 w 200025"/>
                <a:gd name="connsiteY12" fmla="*/ 63684 h 228600"/>
                <a:gd name="connsiteX13" fmla="*/ 134950 w 200025"/>
                <a:gd name="connsiteY13" fmla="*/ 45825 h 228600"/>
                <a:gd name="connsiteX14" fmla="*/ 107652 w 200025"/>
                <a:gd name="connsiteY14" fmla="*/ 39157 h 228600"/>
                <a:gd name="connsiteX15" fmla="*/ 64475 w 200025"/>
                <a:gd name="connsiteY15" fmla="*/ 54140 h 228600"/>
                <a:gd name="connsiteX16" fmla="*/ 46311 w 200025"/>
                <a:gd name="connsiteY16" fmla="*/ 111004 h 228600"/>
                <a:gd name="connsiteX17" fmla="*/ 46311 w 200025"/>
                <a:gd name="connsiteY17" fmla="*/ 230067 h 228600"/>
                <a:gd name="connsiteX18" fmla="*/ 7144 w 200025"/>
                <a:gd name="connsiteY18" fmla="*/ 230067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0025" h="228600">
                  <a:moveTo>
                    <a:pt x="7144" y="230076"/>
                  </a:moveTo>
                  <a:lnTo>
                    <a:pt x="7144" y="12059"/>
                  </a:lnTo>
                  <a:lnTo>
                    <a:pt x="42386" y="12059"/>
                  </a:lnTo>
                  <a:lnTo>
                    <a:pt x="42386" y="43062"/>
                  </a:lnTo>
                  <a:cubicBezTo>
                    <a:pt x="59350" y="19107"/>
                    <a:pt x="83858" y="7144"/>
                    <a:pt x="115910" y="7144"/>
                  </a:cubicBezTo>
                  <a:cubicBezTo>
                    <a:pt x="129835" y="7144"/>
                    <a:pt x="142627" y="9506"/>
                    <a:pt x="154305" y="14221"/>
                  </a:cubicBezTo>
                  <a:cubicBezTo>
                    <a:pt x="165973" y="18945"/>
                    <a:pt x="174717" y="25136"/>
                    <a:pt x="180508" y="32795"/>
                  </a:cubicBezTo>
                  <a:cubicBezTo>
                    <a:pt x="186309" y="40472"/>
                    <a:pt x="190376" y="49568"/>
                    <a:pt x="192691" y="60103"/>
                  </a:cubicBezTo>
                  <a:cubicBezTo>
                    <a:pt x="194138" y="66951"/>
                    <a:pt x="194872" y="78924"/>
                    <a:pt x="194872" y="96021"/>
                  </a:cubicBezTo>
                  <a:lnTo>
                    <a:pt x="194872" y="230067"/>
                  </a:lnTo>
                  <a:lnTo>
                    <a:pt x="155724" y="230067"/>
                  </a:lnTo>
                  <a:lnTo>
                    <a:pt x="155724" y="97450"/>
                  </a:lnTo>
                  <a:cubicBezTo>
                    <a:pt x="155724" y="82401"/>
                    <a:pt x="154200" y="71142"/>
                    <a:pt x="151152" y="63684"/>
                  </a:cubicBezTo>
                  <a:cubicBezTo>
                    <a:pt x="148114" y="56226"/>
                    <a:pt x="142704" y="50273"/>
                    <a:pt x="134950" y="45825"/>
                  </a:cubicBezTo>
                  <a:cubicBezTo>
                    <a:pt x="127197" y="41377"/>
                    <a:pt x="118091" y="39157"/>
                    <a:pt x="107652" y="39157"/>
                  </a:cubicBezTo>
                  <a:cubicBezTo>
                    <a:pt x="90973" y="39157"/>
                    <a:pt x="76581" y="44148"/>
                    <a:pt x="64475" y="54140"/>
                  </a:cubicBezTo>
                  <a:cubicBezTo>
                    <a:pt x="52368" y="64132"/>
                    <a:pt x="46311" y="83077"/>
                    <a:pt x="46311" y="111004"/>
                  </a:cubicBezTo>
                  <a:lnTo>
                    <a:pt x="46311" y="230067"/>
                  </a:lnTo>
                  <a:lnTo>
                    <a:pt x="7144" y="230067"/>
                  </a:lnTo>
                  <a:close/>
                </a:path>
              </a:pathLst>
            </a:custGeom>
            <a:solidFill>
              <a:srgbClr val="009740"/>
            </a:solidFill>
            <a:ln w="9525" cap="flat">
              <a:noFill/>
              <a:prstDash val="solid"/>
              <a:miter/>
            </a:ln>
          </p:spPr>
          <p:txBody>
            <a:bodyPr rtlCol="0" anchor="ctr"/>
            <a:lstStyle/>
            <a:p>
              <a:endParaRPr lang="en-US" dirty="0"/>
            </a:p>
          </p:txBody>
        </p:sp>
        <p:sp>
          <p:nvSpPr>
            <p:cNvPr id="44" name="Forme libre : forme 43">
              <a:extLst>
                <a:ext uri="{FF2B5EF4-FFF2-40B4-BE49-F238E27FC236}">
                  <a16:creationId xmlns:a16="http://schemas.microsoft.com/office/drawing/2014/main" id="{A821D0F1-6745-4FB4-960B-A65CD44A148F}"/>
                </a:ext>
              </a:extLst>
            </p:cNvPr>
            <p:cNvSpPr/>
            <p:nvPr/>
          </p:nvSpPr>
          <p:spPr>
            <a:xfrm>
              <a:off x="4939325" y="3175861"/>
              <a:ext cx="200025" cy="238125"/>
            </a:xfrm>
            <a:custGeom>
              <a:avLst/>
              <a:gdLst>
                <a:gd name="connsiteX0" fmla="*/ 7144 w 200025"/>
                <a:gd name="connsiteY0" fmla="*/ 165002 h 238125"/>
                <a:gd name="connsiteX1" fmla="*/ 45863 w 200025"/>
                <a:gd name="connsiteY1" fmla="*/ 159248 h 238125"/>
                <a:gd name="connsiteX2" fmla="*/ 64027 w 200025"/>
                <a:gd name="connsiteY2" fmla="*/ 192910 h 238125"/>
                <a:gd name="connsiteX3" fmla="*/ 105680 w 200025"/>
                <a:gd name="connsiteY3" fmla="*/ 204616 h 238125"/>
                <a:gd name="connsiteX4" fmla="*/ 145704 w 200025"/>
                <a:gd name="connsiteY4" fmla="*/ 194253 h 238125"/>
                <a:gd name="connsiteX5" fmla="*/ 158753 w 200025"/>
                <a:gd name="connsiteY5" fmla="*/ 169926 h 238125"/>
                <a:gd name="connsiteX6" fmla="*/ 147228 w 200025"/>
                <a:gd name="connsiteY6" fmla="*/ 150219 h 238125"/>
                <a:gd name="connsiteX7" fmla="*/ 107204 w 200025"/>
                <a:gd name="connsiteY7" fmla="*/ 137703 h 238125"/>
                <a:gd name="connsiteX8" fmla="*/ 47482 w 200025"/>
                <a:gd name="connsiteY8" fmla="*/ 119948 h 238125"/>
                <a:gd name="connsiteX9" fmla="*/ 22260 w 200025"/>
                <a:gd name="connsiteY9" fmla="*/ 99212 h 238125"/>
                <a:gd name="connsiteX10" fmla="*/ 13669 w 200025"/>
                <a:gd name="connsiteY10" fmla="*/ 69961 h 238125"/>
                <a:gd name="connsiteX11" fmla="*/ 20736 w 200025"/>
                <a:gd name="connsiteY11" fmla="*/ 42967 h 238125"/>
                <a:gd name="connsiteX12" fmla="*/ 39986 w 200025"/>
                <a:gd name="connsiteY12" fmla="*/ 22336 h 238125"/>
                <a:gd name="connsiteX13" fmla="*/ 64884 w 200025"/>
                <a:gd name="connsiteY13" fmla="*/ 11554 h 238125"/>
                <a:gd name="connsiteX14" fmla="*/ 98717 w 200025"/>
                <a:gd name="connsiteY14" fmla="*/ 7144 h 238125"/>
                <a:gd name="connsiteX15" fmla="*/ 146466 w 200025"/>
                <a:gd name="connsiteY15" fmla="*/ 14526 h 238125"/>
                <a:gd name="connsiteX16" fmla="*/ 176813 w 200025"/>
                <a:gd name="connsiteY16" fmla="*/ 34547 h 238125"/>
                <a:gd name="connsiteX17" fmla="*/ 190300 w 200025"/>
                <a:gd name="connsiteY17" fmla="*/ 68313 h 238125"/>
                <a:gd name="connsiteX18" fmla="*/ 152010 w 200025"/>
                <a:gd name="connsiteY18" fmla="*/ 73247 h 238125"/>
                <a:gd name="connsiteX19" fmla="*/ 136893 w 200025"/>
                <a:gd name="connsiteY19" fmla="*/ 46968 h 238125"/>
                <a:gd name="connsiteX20" fmla="*/ 101546 w 200025"/>
                <a:gd name="connsiteY20" fmla="*/ 37529 h 238125"/>
                <a:gd name="connsiteX21" fmla="*/ 63037 w 200025"/>
                <a:gd name="connsiteY21" fmla="*/ 45949 h 238125"/>
                <a:gd name="connsiteX22" fmla="*/ 51511 w 200025"/>
                <a:gd name="connsiteY22" fmla="*/ 65656 h 238125"/>
                <a:gd name="connsiteX23" fmla="*/ 56293 w 200025"/>
                <a:gd name="connsiteY23" fmla="*/ 78581 h 238125"/>
                <a:gd name="connsiteX24" fmla="*/ 71304 w 200025"/>
                <a:gd name="connsiteY24" fmla="*/ 88430 h 238125"/>
                <a:gd name="connsiteX25" fmla="*/ 105889 w 200025"/>
                <a:gd name="connsiteY25" fmla="*/ 97869 h 238125"/>
                <a:gd name="connsiteX26" fmla="*/ 163868 w 200025"/>
                <a:gd name="connsiteY26" fmla="*/ 115014 h 238125"/>
                <a:gd name="connsiteX27" fmla="*/ 189643 w 200025"/>
                <a:gd name="connsiteY27" fmla="*/ 134417 h 238125"/>
                <a:gd name="connsiteX28" fmla="*/ 198987 w 200025"/>
                <a:gd name="connsiteY28" fmla="*/ 166021 h 238125"/>
                <a:gd name="connsiteX29" fmla="*/ 187576 w 200025"/>
                <a:gd name="connsiteY29" fmla="*/ 200816 h 238125"/>
                <a:gd name="connsiteX30" fmla="*/ 154619 w 200025"/>
                <a:gd name="connsiteY30" fmla="*/ 226066 h 238125"/>
                <a:gd name="connsiteX31" fmla="*/ 105889 w 200025"/>
                <a:gd name="connsiteY31" fmla="*/ 235001 h 238125"/>
                <a:gd name="connsiteX32" fmla="*/ 37262 w 200025"/>
                <a:gd name="connsiteY32" fmla="*/ 217341 h 238125"/>
                <a:gd name="connsiteX33" fmla="*/ 7144 w 200025"/>
                <a:gd name="connsiteY33" fmla="*/ 165002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00025" h="238125">
                  <a:moveTo>
                    <a:pt x="7144" y="165002"/>
                  </a:moveTo>
                  <a:lnTo>
                    <a:pt x="45863" y="159248"/>
                  </a:lnTo>
                  <a:cubicBezTo>
                    <a:pt x="48044" y="173898"/>
                    <a:pt x="54093" y="185118"/>
                    <a:pt x="64027" y="192910"/>
                  </a:cubicBezTo>
                  <a:cubicBezTo>
                    <a:pt x="73952" y="200711"/>
                    <a:pt x="87840" y="204616"/>
                    <a:pt x="105680" y="204616"/>
                  </a:cubicBezTo>
                  <a:cubicBezTo>
                    <a:pt x="123663" y="204616"/>
                    <a:pt x="137008" y="201168"/>
                    <a:pt x="145704" y="194253"/>
                  </a:cubicBezTo>
                  <a:cubicBezTo>
                    <a:pt x="154400" y="187338"/>
                    <a:pt x="158753" y="179232"/>
                    <a:pt x="158753" y="169926"/>
                  </a:cubicBezTo>
                  <a:cubicBezTo>
                    <a:pt x="158753" y="161573"/>
                    <a:pt x="154915" y="155010"/>
                    <a:pt x="147228" y="150219"/>
                  </a:cubicBezTo>
                  <a:cubicBezTo>
                    <a:pt x="141865" y="146933"/>
                    <a:pt x="128521" y="142761"/>
                    <a:pt x="107204" y="137703"/>
                  </a:cubicBezTo>
                  <a:cubicBezTo>
                    <a:pt x="78486" y="130855"/>
                    <a:pt x="58588" y="124939"/>
                    <a:pt x="47482" y="119948"/>
                  </a:cubicBezTo>
                  <a:cubicBezTo>
                    <a:pt x="36395" y="114957"/>
                    <a:pt x="27975" y="108042"/>
                    <a:pt x="22260" y="99212"/>
                  </a:cubicBezTo>
                  <a:cubicBezTo>
                    <a:pt x="16526" y="90383"/>
                    <a:pt x="13669" y="80639"/>
                    <a:pt x="13669" y="69961"/>
                  </a:cubicBezTo>
                  <a:cubicBezTo>
                    <a:pt x="13669" y="60236"/>
                    <a:pt x="16021" y="51245"/>
                    <a:pt x="20736" y="42967"/>
                  </a:cubicBezTo>
                  <a:cubicBezTo>
                    <a:pt x="25441" y="34690"/>
                    <a:pt x="31861" y="27813"/>
                    <a:pt x="39986" y="22336"/>
                  </a:cubicBezTo>
                  <a:cubicBezTo>
                    <a:pt x="46072" y="18097"/>
                    <a:pt x="54378" y="14507"/>
                    <a:pt x="64884" y="11554"/>
                  </a:cubicBezTo>
                  <a:cubicBezTo>
                    <a:pt x="75400" y="8611"/>
                    <a:pt x="86668" y="7144"/>
                    <a:pt x="98717" y="7144"/>
                  </a:cubicBezTo>
                  <a:cubicBezTo>
                    <a:pt x="116834" y="7144"/>
                    <a:pt x="132760" y="9611"/>
                    <a:pt x="146466" y="14526"/>
                  </a:cubicBezTo>
                  <a:cubicBezTo>
                    <a:pt x="160163" y="19460"/>
                    <a:pt x="170288" y="26127"/>
                    <a:pt x="176813" y="34547"/>
                  </a:cubicBezTo>
                  <a:cubicBezTo>
                    <a:pt x="183347" y="42967"/>
                    <a:pt x="187833" y="54216"/>
                    <a:pt x="190300" y="68313"/>
                  </a:cubicBezTo>
                  <a:lnTo>
                    <a:pt x="152010" y="73247"/>
                  </a:lnTo>
                  <a:cubicBezTo>
                    <a:pt x="150266" y="62027"/>
                    <a:pt x="145228" y="53264"/>
                    <a:pt x="136893" y="46968"/>
                  </a:cubicBezTo>
                  <a:cubicBezTo>
                    <a:pt x="128549" y="40681"/>
                    <a:pt x="116777" y="37529"/>
                    <a:pt x="101546" y="37529"/>
                  </a:cubicBezTo>
                  <a:cubicBezTo>
                    <a:pt x="83553" y="37529"/>
                    <a:pt x="70733" y="40338"/>
                    <a:pt x="63037" y="45949"/>
                  </a:cubicBezTo>
                  <a:cubicBezTo>
                    <a:pt x="55350" y="51559"/>
                    <a:pt x="51511" y="58131"/>
                    <a:pt x="51511" y="65656"/>
                  </a:cubicBezTo>
                  <a:cubicBezTo>
                    <a:pt x="51511" y="70447"/>
                    <a:pt x="53102" y="74752"/>
                    <a:pt x="56293" y="78581"/>
                  </a:cubicBezTo>
                  <a:cubicBezTo>
                    <a:pt x="59484" y="82553"/>
                    <a:pt x="64484" y="85839"/>
                    <a:pt x="71304" y="88430"/>
                  </a:cubicBezTo>
                  <a:cubicBezTo>
                    <a:pt x="75219" y="89802"/>
                    <a:pt x="86744" y="92955"/>
                    <a:pt x="105889" y="97869"/>
                  </a:cubicBezTo>
                  <a:cubicBezTo>
                    <a:pt x="133588" y="104851"/>
                    <a:pt x="152915" y="110566"/>
                    <a:pt x="163868" y="115014"/>
                  </a:cubicBezTo>
                  <a:cubicBezTo>
                    <a:pt x="174813" y="119462"/>
                    <a:pt x="183404" y="125930"/>
                    <a:pt x="189643" y="134417"/>
                  </a:cubicBezTo>
                  <a:cubicBezTo>
                    <a:pt x="195872" y="142904"/>
                    <a:pt x="198987" y="153438"/>
                    <a:pt x="198987" y="166021"/>
                  </a:cubicBezTo>
                  <a:cubicBezTo>
                    <a:pt x="198987" y="178346"/>
                    <a:pt x="195186" y="189938"/>
                    <a:pt x="187576" y="200816"/>
                  </a:cubicBezTo>
                  <a:cubicBezTo>
                    <a:pt x="179956" y="211703"/>
                    <a:pt x="168974" y="220113"/>
                    <a:pt x="154619" y="226066"/>
                  </a:cubicBezTo>
                  <a:cubicBezTo>
                    <a:pt x="140256" y="232019"/>
                    <a:pt x="124016" y="235001"/>
                    <a:pt x="105889" y="235001"/>
                  </a:cubicBezTo>
                  <a:cubicBezTo>
                    <a:pt x="75876" y="235001"/>
                    <a:pt x="52997" y="229114"/>
                    <a:pt x="37262" y="217341"/>
                  </a:cubicBezTo>
                  <a:cubicBezTo>
                    <a:pt x="21527" y="205569"/>
                    <a:pt x="11497" y="188138"/>
                    <a:pt x="7144" y="165002"/>
                  </a:cubicBezTo>
                  <a:close/>
                </a:path>
              </a:pathLst>
            </a:custGeom>
            <a:solidFill>
              <a:srgbClr val="009740"/>
            </a:solidFill>
            <a:ln w="9525" cap="flat">
              <a:noFill/>
              <a:prstDash val="solid"/>
              <a:miter/>
            </a:ln>
          </p:spPr>
          <p:txBody>
            <a:bodyPr rtlCol="0" anchor="ctr"/>
            <a:lstStyle/>
            <a:p>
              <a:endParaRPr lang="en-US" dirty="0"/>
            </a:p>
          </p:txBody>
        </p:sp>
        <p:sp>
          <p:nvSpPr>
            <p:cNvPr id="45" name="Forme libre : forme 44">
              <a:extLst>
                <a:ext uri="{FF2B5EF4-FFF2-40B4-BE49-F238E27FC236}">
                  <a16:creationId xmlns:a16="http://schemas.microsoft.com/office/drawing/2014/main" id="{94585B0F-E803-4576-9DB3-FAF173D08F43}"/>
                </a:ext>
              </a:extLst>
            </p:cNvPr>
            <p:cNvSpPr/>
            <p:nvPr/>
          </p:nvSpPr>
          <p:spPr>
            <a:xfrm>
              <a:off x="5179536" y="3180766"/>
              <a:ext cx="200025" cy="228600"/>
            </a:xfrm>
            <a:custGeom>
              <a:avLst/>
              <a:gdLst>
                <a:gd name="connsiteX0" fmla="*/ 159420 w 200025"/>
                <a:gd name="connsiteY0" fmla="*/ 225171 h 228600"/>
                <a:gd name="connsiteX1" fmla="*/ 159420 w 200025"/>
                <a:gd name="connsiteY1" fmla="*/ 193148 h 228600"/>
                <a:gd name="connsiteX2" fmla="*/ 86115 w 200025"/>
                <a:gd name="connsiteY2" fmla="*/ 230105 h 228600"/>
                <a:gd name="connsiteX3" fmla="*/ 47930 w 200025"/>
                <a:gd name="connsiteY3" fmla="*/ 222714 h 228600"/>
                <a:gd name="connsiteX4" fmla="*/ 21612 w 200025"/>
                <a:gd name="connsiteY4" fmla="*/ 204140 h 228600"/>
                <a:gd name="connsiteX5" fmla="*/ 9534 w 200025"/>
                <a:gd name="connsiteY5" fmla="*/ 176736 h 228600"/>
                <a:gd name="connsiteX6" fmla="*/ 7144 w 200025"/>
                <a:gd name="connsiteY6" fmla="*/ 142246 h 228600"/>
                <a:gd name="connsiteX7" fmla="*/ 7144 w 200025"/>
                <a:gd name="connsiteY7" fmla="*/ 7163 h 228600"/>
                <a:gd name="connsiteX8" fmla="*/ 46291 w 200025"/>
                <a:gd name="connsiteY8" fmla="*/ 7163 h 228600"/>
                <a:gd name="connsiteX9" fmla="*/ 46291 w 200025"/>
                <a:gd name="connsiteY9" fmla="*/ 128073 h 228600"/>
                <a:gd name="connsiteX10" fmla="*/ 48682 w 200025"/>
                <a:gd name="connsiteY10" fmla="*/ 167078 h 228600"/>
                <a:gd name="connsiteX11" fmla="*/ 64351 w 200025"/>
                <a:gd name="connsiteY11" fmla="*/ 189967 h 228600"/>
                <a:gd name="connsiteX12" fmla="*/ 93926 w 200025"/>
                <a:gd name="connsiteY12" fmla="*/ 198282 h 228600"/>
                <a:gd name="connsiteX13" fmla="*/ 126997 w 200025"/>
                <a:gd name="connsiteY13" fmla="*/ 189757 h 228600"/>
                <a:gd name="connsiteX14" fmla="*/ 148857 w 200025"/>
                <a:gd name="connsiteY14" fmla="*/ 166554 h 228600"/>
                <a:gd name="connsiteX15" fmla="*/ 155277 w 200025"/>
                <a:gd name="connsiteY15" fmla="*/ 123958 h 228600"/>
                <a:gd name="connsiteX16" fmla="*/ 155277 w 200025"/>
                <a:gd name="connsiteY16" fmla="*/ 7144 h 228600"/>
                <a:gd name="connsiteX17" fmla="*/ 194434 w 200025"/>
                <a:gd name="connsiteY17" fmla="*/ 7144 h 228600"/>
                <a:gd name="connsiteX18" fmla="*/ 194434 w 200025"/>
                <a:gd name="connsiteY18" fmla="*/ 225162 h 228600"/>
                <a:gd name="connsiteX19" fmla="*/ 159420 w 200025"/>
                <a:gd name="connsiteY19" fmla="*/ 225162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00025" h="228600">
                  <a:moveTo>
                    <a:pt x="159420" y="225171"/>
                  </a:moveTo>
                  <a:lnTo>
                    <a:pt x="159420" y="193148"/>
                  </a:lnTo>
                  <a:cubicBezTo>
                    <a:pt x="141427" y="217789"/>
                    <a:pt x="116995" y="230105"/>
                    <a:pt x="86115" y="230105"/>
                  </a:cubicBezTo>
                  <a:cubicBezTo>
                    <a:pt x="72476" y="230105"/>
                    <a:pt x="59750" y="227638"/>
                    <a:pt x="47930" y="222714"/>
                  </a:cubicBezTo>
                  <a:cubicBezTo>
                    <a:pt x="36109" y="217789"/>
                    <a:pt x="27337" y="211598"/>
                    <a:pt x="21612" y="204140"/>
                  </a:cubicBezTo>
                  <a:cubicBezTo>
                    <a:pt x="15878" y="196682"/>
                    <a:pt x="11859" y="187547"/>
                    <a:pt x="9534" y="176736"/>
                  </a:cubicBezTo>
                  <a:cubicBezTo>
                    <a:pt x="7934" y="169478"/>
                    <a:pt x="7144" y="157982"/>
                    <a:pt x="7144" y="142246"/>
                  </a:cubicBezTo>
                  <a:lnTo>
                    <a:pt x="7144" y="7163"/>
                  </a:lnTo>
                  <a:lnTo>
                    <a:pt x="46291" y="7163"/>
                  </a:lnTo>
                  <a:lnTo>
                    <a:pt x="46291" y="128073"/>
                  </a:lnTo>
                  <a:cubicBezTo>
                    <a:pt x="46291" y="147371"/>
                    <a:pt x="47082" y="160382"/>
                    <a:pt x="48682" y="167078"/>
                  </a:cubicBezTo>
                  <a:cubicBezTo>
                    <a:pt x="51149" y="176803"/>
                    <a:pt x="56369" y="184423"/>
                    <a:pt x="64351" y="189967"/>
                  </a:cubicBezTo>
                  <a:cubicBezTo>
                    <a:pt x="72323" y="195510"/>
                    <a:pt x="82191" y="198282"/>
                    <a:pt x="93926" y="198282"/>
                  </a:cubicBezTo>
                  <a:cubicBezTo>
                    <a:pt x="105670" y="198282"/>
                    <a:pt x="116700" y="195443"/>
                    <a:pt x="126997" y="189757"/>
                  </a:cubicBezTo>
                  <a:cubicBezTo>
                    <a:pt x="137293" y="184080"/>
                    <a:pt x="144580" y="176346"/>
                    <a:pt x="148857" y="166554"/>
                  </a:cubicBezTo>
                  <a:cubicBezTo>
                    <a:pt x="153133" y="156763"/>
                    <a:pt x="155277" y="142570"/>
                    <a:pt x="155277" y="123958"/>
                  </a:cubicBezTo>
                  <a:lnTo>
                    <a:pt x="155277" y="7144"/>
                  </a:lnTo>
                  <a:lnTo>
                    <a:pt x="194434" y="7144"/>
                  </a:lnTo>
                  <a:lnTo>
                    <a:pt x="194434" y="225162"/>
                  </a:lnTo>
                  <a:lnTo>
                    <a:pt x="159420" y="225162"/>
                  </a:lnTo>
                  <a:close/>
                </a:path>
              </a:pathLst>
            </a:custGeom>
            <a:solidFill>
              <a:srgbClr val="009740"/>
            </a:solidFill>
            <a:ln w="9525" cap="flat">
              <a:noFill/>
              <a:prstDash val="solid"/>
              <a:miter/>
            </a:ln>
          </p:spPr>
          <p:txBody>
            <a:bodyPr rtlCol="0" anchor="ctr"/>
            <a:lstStyle/>
            <a:p>
              <a:endParaRPr lang="en-US" dirty="0"/>
            </a:p>
          </p:txBody>
        </p:sp>
        <p:sp>
          <p:nvSpPr>
            <p:cNvPr id="46" name="Forme libre : forme 45">
              <a:extLst>
                <a:ext uri="{FF2B5EF4-FFF2-40B4-BE49-F238E27FC236}">
                  <a16:creationId xmlns:a16="http://schemas.microsoft.com/office/drawing/2014/main" id="{60B47F91-9ED1-4064-B0F1-0F150436DBA4}"/>
                </a:ext>
              </a:extLst>
            </p:cNvPr>
            <p:cNvSpPr/>
            <p:nvPr/>
          </p:nvSpPr>
          <p:spPr>
            <a:xfrm>
              <a:off x="5429977" y="3097842"/>
              <a:ext cx="47625" cy="314325"/>
            </a:xfrm>
            <a:custGeom>
              <a:avLst/>
              <a:gdLst>
                <a:gd name="connsiteX0" fmla="*/ 7144 w 47625"/>
                <a:gd name="connsiteY0" fmla="*/ 308096 h 314325"/>
                <a:gd name="connsiteX1" fmla="*/ 7144 w 47625"/>
                <a:gd name="connsiteY1" fmla="*/ 7144 h 314325"/>
                <a:gd name="connsiteX2" fmla="*/ 46291 w 47625"/>
                <a:gd name="connsiteY2" fmla="*/ 7144 h 314325"/>
                <a:gd name="connsiteX3" fmla="*/ 46291 w 47625"/>
                <a:gd name="connsiteY3" fmla="*/ 308096 h 314325"/>
                <a:gd name="connsiteX4" fmla="*/ 7144 w 47625"/>
                <a:gd name="connsiteY4" fmla="*/ 308096 h 3143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314325">
                  <a:moveTo>
                    <a:pt x="7144" y="308096"/>
                  </a:moveTo>
                  <a:lnTo>
                    <a:pt x="7144" y="7144"/>
                  </a:lnTo>
                  <a:lnTo>
                    <a:pt x="46291" y="7144"/>
                  </a:lnTo>
                  <a:lnTo>
                    <a:pt x="46291" y="308096"/>
                  </a:lnTo>
                  <a:lnTo>
                    <a:pt x="7144" y="308096"/>
                  </a:lnTo>
                  <a:close/>
                </a:path>
              </a:pathLst>
            </a:custGeom>
            <a:solidFill>
              <a:srgbClr val="009740"/>
            </a:solidFill>
            <a:ln w="9525" cap="flat">
              <a:noFill/>
              <a:prstDash val="solid"/>
              <a:miter/>
            </a:ln>
          </p:spPr>
          <p:txBody>
            <a:bodyPr rtlCol="0" anchor="ctr"/>
            <a:lstStyle/>
            <a:p>
              <a:endParaRPr lang="en-US" dirty="0"/>
            </a:p>
          </p:txBody>
        </p:sp>
        <p:sp>
          <p:nvSpPr>
            <p:cNvPr id="47" name="Forme libre : forme 46">
              <a:extLst>
                <a:ext uri="{FF2B5EF4-FFF2-40B4-BE49-F238E27FC236}">
                  <a16:creationId xmlns:a16="http://schemas.microsoft.com/office/drawing/2014/main" id="{17468E73-86AE-459C-946F-AFFBB7E789DD}"/>
                </a:ext>
              </a:extLst>
            </p:cNvPr>
            <p:cNvSpPr/>
            <p:nvPr/>
          </p:nvSpPr>
          <p:spPr>
            <a:xfrm>
              <a:off x="5510958" y="3104623"/>
              <a:ext cx="123825" cy="304800"/>
            </a:xfrm>
            <a:custGeom>
              <a:avLst/>
              <a:gdLst>
                <a:gd name="connsiteX0" fmla="*/ 114167 w 123825"/>
                <a:gd name="connsiteY0" fmla="*/ 268262 h 304800"/>
                <a:gd name="connsiteX1" fmla="*/ 119825 w 123825"/>
                <a:gd name="connsiteY1" fmla="*/ 300904 h 304800"/>
                <a:gd name="connsiteX2" fmla="*/ 90240 w 123825"/>
                <a:gd name="connsiteY2" fmla="*/ 304190 h 304800"/>
                <a:gd name="connsiteX3" fmla="*/ 57178 w 123825"/>
                <a:gd name="connsiteY3" fmla="*/ 297828 h 304800"/>
                <a:gd name="connsiteX4" fmla="*/ 40643 w 123825"/>
                <a:gd name="connsiteY4" fmla="*/ 281092 h 304800"/>
                <a:gd name="connsiteX5" fmla="*/ 35862 w 123825"/>
                <a:gd name="connsiteY5" fmla="*/ 237468 h 304800"/>
                <a:gd name="connsiteX6" fmla="*/ 35862 w 123825"/>
                <a:gd name="connsiteY6" fmla="*/ 112043 h 304800"/>
                <a:gd name="connsiteX7" fmla="*/ 7144 w 123825"/>
                <a:gd name="connsiteY7" fmla="*/ 112043 h 304800"/>
                <a:gd name="connsiteX8" fmla="*/ 7144 w 123825"/>
                <a:gd name="connsiteY8" fmla="*/ 83296 h 304800"/>
                <a:gd name="connsiteX9" fmla="*/ 35862 w 123825"/>
                <a:gd name="connsiteY9" fmla="*/ 83296 h 304800"/>
                <a:gd name="connsiteX10" fmla="*/ 35862 w 123825"/>
                <a:gd name="connsiteY10" fmla="*/ 29309 h 304800"/>
                <a:gd name="connsiteX11" fmla="*/ 74800 w 123825"/>
                <a:gd name="connsiteY11" fmla="*/ 7144 h 304800"/>
                <a:gd name="connsiteX12" fmla="*/ 74800 w 123825"/>
                <a:gd name="connsiteY12" fmla="*/ 83296 h 304800"/>
                <a:gd name="connsiteX13" fmla="*/ 114176 w 123825"/>
                <a:gd name="connsiteY13" fmla="*/ 83296 h 304800"/>
                <a:gd name="connsiteX14" fmla="*/ 114176 w 123825"/>
                <a:gd name="connsiteY14" fmla="*/ 112043 h 304800"/>
                <a:gd name="connsiteX15" fmla="*/ 74800 w 123825"/>
                <a:gd name="connsiteY15" fmla="*/ 112043 h 304800"/>
                <a:gd name="connsiteX16" fmla="*/ 74800 w 123825"/>
                <a:gd name="connsiteY16" fmla="*/ 239525 h 304800"/>
                <a:gd name="connsiteX17" fmla="*/ 76867 w 123825"/>
                <a:gd name="connsiteY17" fmla="*/ 259852 h 304800"/>
                <a:gd name="connsiteX18" fmla="*/ 83611 w 123825"/>
                <a:gd name="connsiteY18" fmla="*/ 267033 h 304800"/>
                <a:gd name="connsiteX19" fmla="*/ 96984 w 123825"/>
                <a:gd name="connsiteY19" fmla="*/ 269700 h 304800"/>
                <a:gd name="connsiteX20" fmla="*/ 114167 w 123825"/>
                <a:gd name="connsiteY20" fmla="*/ 268262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23825" h="304800">
                  <a:moveTo>
                    <a:pt x="114167" y="268262"/>
                  </a:moveTo>
                  <a:lnTo>
                    <a:pt x="119825" y="300904"/>
                  </a:lnTo>
                  <a:cubicBezTo>
                    <a:pt x="108804" y="303086"/>
                    <a:pt x="98946" y="304190"/>
                    <a:pt x="90240" y="304190"/>
                  </a:cubicBezTo>
                  <a:cubicBezTo>
                    <a:pt x="76029" y="304190"/>
                    <a:pt x="65008" y="302066"/>
                    <a:pt x="57178" y="297828"/>
                  </a:cubicBezTo>
                  <a:cubicBezTo>
                    <a:pt x="49349" y="293589"/>
                    <a:pt x="43834" y="288007"/>
                    <a:pt x="40643" y="281092"/>
                  </a:cubicBezTo>
                  <a:cubicBezTo>
                    <a:pt x="37452" y="274177"/>
                    <a:pt x="35862" y="259642"/>
                    <a:pt x="35862" y="237468"/>
                  </a:cubicBezTo>
                  <a:lnTo>
                    <a:pt x="35862" y="112043"/>
                  </a:lnTo>
                  <a:lnTo>
                    <a:pt x="7144" y="112043"/>
                  </a:lnTo>
                  <a:lnTo>
                    <a:pt x="7144" y="83296"/>
                  </a:lnTo>
                  <a:lnTo>
                    <a:pt x="35862" y="83296"/>
                  </a:lnTo>
                  <a:lnTo>
                    <a:pt x="35862" y="29309"/>
                  </a:lnTo>
                  <a:lnTo>
                    <a:pt x="74800" y="7144"/>
                  </a:lnTo>
                  <a:lnTo>
                    <a:pt x="74800" y="83296"/>
                  </a:lnTo>
                  <a:lnTo>
                    <a:pt x="114176" y="83296"/>
                  </a:lnTo>
                  <a:lnTo>
                    <a:pt x="114176" y="112043"/>
                  </a:lnTo>
                  <a:lnTo>
                    <a:pt x="74800" y="112043"/>
                  </a:lnTo>
                  <a:lnTo>
                    <a:pt x="74800" y="239525"/>
                  </a:lnTo>
                  <a:cubicBezTo>
                    <a:pt x="74800" y="250060"/>
                    <a:pt x="75486" y="256842"/>
                    <a:pt x="76867" y="259852"/>
                  </a:cubicBezTo>
                  <a:cubicBezTo>
                    <a:pt x="78248" y="262861"/>
                    <a:pt x="80496" y="265252"/>
                    <a:pt x="83611" y="267033"/>
                  </a:cubicBezTo>
                  <a:cubicBezTo>
                    <a:pt x="86725" y="268824"/>
                    <a:pt x="91183" y="269700"/>
                    <a:pt x="96984" y="269700"/>
                  </a:cubicBezTo>
                  <a:cubicBezTo>
                    <a:pt x="101327" y="269700"/>
                    <a:pt x="107061" y="269224"/>
                    <a:pt x="114167" y="268262"/>
                  </a:cubicBezTo>
                  <a:close/>
                </a:path>
              </a:pathLst>
            </a:custGeom>
            <a:solidFill>
              <a:srgbClr val="009740"/>
            </a:solidFill>
            <a:ln w="9525" cap="flat">
              <a:noFill/>
              <a:prstDash val="solid"/>
              <a:miter/>
            </a:ln>
          </p:spPr>
          <p:txBody>
            <a:bodyPr rtlCol="0" anchor="ctr"/>
            <a:lstStyle/>
            <a:p>
              <a:endParaRPr lang="en-US" dirty="0"/>
            </a:p>
          </p:txBody>
        </p:sp>
        <p:sp>
          <p:nvSpPr>
            <p:cNvPr id="48" name="Forme libre : forme 47">
              <a:extLst>
                <a:ext uri="{FF2B5EF4-FFF2-40B4-BE49-F238E27FC236}">
                  <a16:creationId xmlns:a16="http://schemas.microsoft.com/office/drawing/2014/main" id="{44B8897D-6B27-465B-A723-BF615C31D100}"/>
                </a:ext>
              </a:extLst>
            </p:cNvPr>
            <p:cNvSpPr/>
            <p:nvPr/>
          </p:nvSpPr>
          <p:spPr>
            <a:xfrm>
              <a:off x="5645670" y="3175861"/>
              <a:ext cx="219075" cy="238125"/>
            </a:xfrm>
            <a:custGeom>
              <a:avLst/>
              <a:gdLst>
                <a:gd name="connsiteX0" fmla="*/ 171155 w 219075"/>
                <a:gd name="connsiteY0" fmla="*/ 203187 h 238125"/>
                <a:gd name="connsiteX1" fmla="*/ 129283 w 219075"/>
                <a:gd name="connsiteY1" fmla="*/ 227819 h 238125"/>
                <a:gd name="connsiteX2" fmla="*/ 86106 w 219075"/>
                <a:gd name="connsiteY2" fmla="*/ 235010 h 238125"/>
                <a:gd name="connsiteX3" fmla="*/ 27584 w 219075"/>
                <a:gd name="connsiteY3" fmla="*/ 217456 h 238125"/>
                <a:gd name="connsiteX4" fmla="*/ 7144 w 219075"/>
                <a:gd name="connsiteY4" fmla="*/ 172603 h 238125"/>
                <a:gd name="connsiteX5" fmla="*/ 14869 w 219075"/>
                <a:gd name="connsiteY5" fmla="*/ 143351 h 238125"/>
                <a:gd name="connsiteX6" fmla="*/ 35100 w 219075"/>
                <a:gd name="connsiteY6" fmla="*/ 122111 h 238125"/>
                <a:gd name="connsiteX7" fmla="*/ 63265 w 219075"/>
                <a:gd name="connsiteY7" fmla="*/ 109995 h 238125"/>
                <a:gd name="connsiteX8" fmla="*/ 98069 w 219075"/>
                <a:gd name="connsiteY8" fmla="*/ 104461 h 238125"/>
                <a:gd name="connsiteX9" fmla="*/ 167897 w 219075"/>
                <a:gd name="connsiteY9" fmla="*/ 91726 h 238125"/>
                <a:gd name="connsiteX10" fmla="*/ 168107 w 219075"/>
                <a:gd name="connsiteY10" fmla="*/ 82077 h 238125"/>
                <a:gd name="connsiteX11" fmla="*/ 157010 w 219075"/>
                <a:gd name="connsiteY11" fmla="*/ 50254 h 238125"/>
                <a:gd name="connsiteX12" fmla="*/ 112414 w 219075"/>
                <a:gd name="connsiteY12" fmla="*/ 37738 h 238125"/>
                <a:gd name="connsiteX13" fmla="*/ 71628 w 219075"/>
                <a:gd name="connsiteY13" fmla="*/ 46873 h 238125"/>
                <a:gd name="connsiteX14" fmla="*/ 52159 w 219075"/>
                <a:gd name="connsiteY14" fmla="*/ 79210 h 238125"/>
                <a:gd name="connsiteX15" fmla="*/ 13868 w 219075"/>
                <a:gd name="connsiteY15" fmla="*/ 74276 h 238125"/>
                <a:gd name="connsiteX16" fmla="*/ 31061 w 219075"/>
                <a:gd name="connsiteY16" fmla="*/ 36814 h 238125"/>
                <a:gd name="connsiteX17" fmla="*/ 65646 w 219075"/>
                <a:gd name="connsiteY17" fmla="*/ 14840 h 238125"/>
                <a:gd name="connsiteX18" fmla="*/ 118072 w 219075"/>
                <a:gd name="connsiteY18" fmla="*/ 7144 h 238125"/>
                <a:gd name="connsiteX19" fmla="*/ 166145 w 219075"/>
                <a:gd name="connsiteY19" fmla="*/ 13706 h 238125"/>
                <a:gd name="connsiteX20" fmla="*/ 193338 w 219075"/>
                <a:gd name="connsiteY20" fmla="*/ 30232 h 238125"/>
                <a:gd name="connsiteX21" fmla="*/ 205511 w 219075"/>
                <a:gd name="connsiteY21" fmla="*/ 55378 h 238125"/>
                <a:gd name="connsiteX22" fmla="*/ 207474 w 219075"/>
                <a:gd name="connsiteY22" fmla="*/ 89459 h 238125"/>
                <a:gd name="connsiteX23" fmla="*/ 207474 w 219075"/>
                <a:gd name="connsiteY23" fmla="*/ 138722 h 238125"/>
                <a:gd name="connsiteX24" fmla="*/ 209979 w 219075"/>
                <a:gd name="connsiteY24" fmla="*/ 203902 h 238125"/>
                <a:gd name="connsiteX25" fmla="*/ 219875 w 219075"/>
                <a:gd name="connsiteY25" fmla="*/ 230076 h 238125"/>
                <a:gd name="connsiteX26" fmla="*/ 178975 w 219075"/>
                <a:gd name="connsiteY26" fmla="*/ 230076 h 238125"/>
                <a:gd name="connsiteX27" fmla="*/ 171155 w 219075"/>
                <a:gd name="connsiteY27" fmla="*/ 203187 h 238125"/>
                <a:gd name="connsiteX28" fmla="*/ 167897 w 219075"/>
                <a:gd name="connsiteY28" fmla="*/ 120663 h 238125"/>
                <a:gd name="connsiteX29" fmla="*/ 103937 w 219075"/>
                <a:gd name="connsiteY29" fmla="*/ 134626 h 238125"/>
                <a:gd name="connsiteX30" fmla="*/ 69790 w 219075"/>
                <a:gd name="connsiteY30" fmla="*/ 142008 h 238125"/>
                <a:gd name="connsiteX31" fmla="*/ 54340 w 219075"/>
                <a:gd name="connsiteY31" fmla="*/ 154019 h 238125"/>
                <a:gd name="connsiteX32" fmla="*/ 48911 w 219075"/>
                <a:gd name="connsiteY32" fmla="*/ 171574 h 238125"/>
                <a:gd name="connsiteX33" fmla="*/ 60760 w 219075"/>
                <a:gd name="connsiteY33" fmla="*/ 196215 h 238125"/>
                <a:gd name="connsiteX34" fmla="*/ 95460 w 219075"/>
                <a:gd name="connsiteY34" fmla="*/ 206064 h 238125"/>
                <a:gd name="connsiteX35" fmla="*/ 135703 w 219075"/>
                <a:gd name="connsiteY35" fmla="*/ 196729 h 238125"/>
                <a:gd name="connsiteX36" fmla="*/ 161592 w 219075"/>
                <a:gd name="connsiteY36" fmla="*/ 171164 h 238125"/>
                <a:gd name="connsiteX37" fmla="*/ 167907 w 219075"/>
                <a:gd name="connsiteY37" fmla="*/ 134217 h 238125"/>
                <a:gd name="connsiteX38" fmla="*/ 167907 w 219075"/>
                <a:gd name="connsiteY38" fmla="*/ 120663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219075" h="238125">
                  <a:moveTo>
                    <a:pt x="171155" y="203187"/>
                  </a:moveTo>
                  <a:cubicBezTo>
                    <a:pt x="156658" y="214827"/>
                    <a:pt x="142694" y="223028"/>
                    <a:pt x="129283" y="227819"/>
                  </a:cubicBezTo>
                  <a:cubicBezTo>
                    <a:pt x="115862" y="232610"/>
                    <a:pt x="101470" y="235010"/>
                    <a:pt x="86106" y="235010"/>
                  </a:cubicBezTo>
                  <a:cubicBezTo>
                    <a:pt x="60722" y="235010"/>
                    <a:pt x="41215" y="229162"/>
                    <a:pt x="27584" y="217456"/>
                  </a:cubicBezTo>
                  <a:cubicBezTo>
                    <a:pt x="13944" y="205750"/>
                    <a:pt x="7144" y="190805"/>
                    <a:pt x="7144" y="172603"/>
                  </a:cubicBezTo>
                  <a:cubicBezTo>
                    <a:pt x="7144" y="161925"/>
                    <a:pt x="9715" y="152171"/>
                    <a:pt x="14869" y="143351"/>
                  </a:cubicBezTo>
                  <a:cubicBezTo>
                    <a:pt x="20012" y="134522"/>
                    <a:pt x="26756" y="127435"/>
                    <a:pt x="35100" y="122111"/>
                  </a:cubicBezTo>
                  <a:cubicBezTo>
                    <a:pt x="43434" y="116767"/>
                    <a:pt x="52826" y="112738"/>
                    <a:pt x="63265" y="109995"/>
                  </a:cubicBezTo>
                  <a:cubicBezTo>
                    <a:pt x="70952" y="108090"/>
                    <a:pt x="82544" y="106232"/>
                    <a:pt x="98069" y="104461"/>
                  </a:cubicBezTo>
                  <a:cubicBezTo>
                    <a:pt x="129673" y="100898"/>
                    <a:pt x="152962" y="96660"/>
                    <a:pt x="167897" y="91726"/>
                  </a:cubicBezTo>
                  <a:cubicBezTo>
                    <a:pt x="168040" y="86668"/>
                    <a:pt x="168107" y="83449"/>
                    <a:pt x="168107" y="82077"/>
                  </a:cubicBezTo>
                  <a:cubicBezTo>
                    <a:pt x="168107" y="67027"/>
                    <a:pt x="164402" y="56417"/>
                    <a:pt x="157010" y="50254"/>
                  </a:cubicBezTo>
                  <a:cubicBezTo>
                    <a:pt x="147009" y="41910"/>
                    <a:pt x="132140" y="37738"/>
                    <a:pt x="112414" y="37738"/>
                  </a:cubicBezTo>
                  <a:cubicBezTo>
                    <a:pt x="93993" y="37738"/>
                    <a:pt x="80410" y="40786"/>
                    <a:pt x="71628" y="46873"/>
                  </a:cubicBezTo>
                  <a:cubicBezTo>
                    <a:pt x="62855" y="52969"/>
                    <a:pt x="56359" y="63741"/>
                    <a:pt x="52159" y="79210"/>
                  </a:cubicBezTo>
                  <a:lnTo>
                    <a:pt x="13868" y="74276"/>
                  </a:lnTo>
                  <a:cubicBezTo>
                    <a:pt x="17354" y="58817"/>
                    <a:pt x="23079" y="46330"/>
                    <a:pt x="31061" y="36814"/>
                  </a:cubicBezTo>
                  <a:cubicBezTo>
                    <a:pt x="39033" y="27299"/>
                    <a:pt x="50568" y="19974"/>
                    <a:pt x="65646" y="14840"/>
                  </a:cubicBezTo>
                  <a:cubicBezTo>
                    <a:pt x="80734" y="9716"/>
                    <a:pt x="98203" y="7144"/>
                    <a:pt x="118072" y="7144"/>
                  </a:cubicBezTo>
                  <a:cubicBezTo>
                    <a:pt x="137789" y="7144"/>
                    <a:pt x="153819" y="9325"/>
                    <a:pt x="166145" y="13706"/>
                  </a:cubicBezTo>
                  <a:cubicBezTo>
                    <a:pt x="178470" y="18088"/>
                    <a:pt x="187538" y="23593"/>
                    <a:pt x="193338" y="30232"/>
                  </a:cubicBezTo>
                  <a:cubicBezTo>
                    <a:pt x="199130" y="36862"/>
                    <a:pt x="203197" y="45244"/>
                    <a:pt x="205511" y="55378"/>
                  </a:cubicBezTo>
                  <a:cubicBezTo>
                    <a:pt x="206826" y="61674"/>
                    <a:pt x="207474" y="73038"/>
                    <a:pt x="207474" y="89459"/>
                  </a:cubicBezTo>
                  <a:lnTo>
                    <a:pt x="207474" y="138722"/>
                  </a:lnTo>
                  <a:cubicBezTo>
                    <a:pt x="207474" y="173069"/>
                    <a:pt x="208302" y="194805"/>
                    <a:pt x="209979" y="203902"/>
                  </a:cubicBezTo>
                  <a:cubicBezTo>
                    <a:pt x="211646" y="213008"/>
                    <a:pt x="214941" y="221733"/>
                    <a:pt x="219875" y="230076"/>
                  </a:cubicBezTo>
                  <a:lnTo>
                    <a:pt x="178975" y="230076"/>
                  </a:lnTo>
                  <a:cubicBezTo>
                    <a:pt x="174927" y="222409"/>
                    <a:pt x="172317" y="213446"/>
                    <a:pt x="171155" y="203187"/>
                  </a:cubicBezTo>
                  <a:close/>
                  <a:moveTo>
                    <a:pt x="167897" y="120663"/>
                  </a:moveTo>
                  <a:cubicBezTo>
                    <a:pt x="153676" y="126140"/>
                    <a:pt x="132369" y="130788"/>
                    <a:pt x="103937" y="134626"/>
                  </a:cubicBezTo>
                  <a:cubicBezTo>
                    <a:pt x="87849" y="136808"/>
                    <a:pt x="76457" y="139275"/>
                    <a:pt x="69790" y="142008"/>
                  </a:cubicBezTo>
                  <a:cubicBezTo>
                    <a:pt x="63113" y="144751"/>
                    <a:pt x="57969" y="148752"/>
                    <a:pt x="54340" y="154019"/>
                  </a:cubicBezTo>
                  <a:cubicBezTo>
                    <a:pt x="50711" y="159296"/>
                    <a:pt x="48911" y="165144"/>
                    <a:pt x="48911" y="171574"/>
                  </a:cubicBezTo>
                  <a:cubicBezTo>
                    <a:pt x="48911" y="181432"/>
                    <a:pt x="52854" y="189633"/>
                    <a:pt x="60760" y="196215"/>
                  </a:cubicBezTo>
                  <a:cubicBezTo>
                    <a:pt x="68666" y="202778"/>
                    <a:pt x="80229" y="206064"/>
                    <a:pt x="95460" y="206064"/>
                  </a:cubicBezTo>
                  <a:cubicBezTo>
                    <a:pt x="110538" y="206064"/>
                    <a:pt x="123958" y="202949"/>
                    <a:pt x="135703" y="196729"/>
                  </a:cubicBezTo>
                  <a:cubicBezTo>
                    <a:pt x="147447" y="190500"/>
                    <a:pt x="156086" y="181985"/>
                    <a:pt x="161592" y="171164"/>
                  </a:cubicBezTo>
                  <a:cubicBezTo>
                    <a:pt x="165792" y="162820"/>
                    <a:pt x="167907" y="150504"/>
                    <a:pt x="167907" y="134217"/>
                  </a:cubicBezTo>
                  <a:lnTo>
                    <a:pt x="167907" y="120663"/>
                  </a:lnTo>
                  <a:close/>
                </a:path>
              </a:pathLst>
            </a:custGeom>
            <a:solidFill>
              <a:srgbClr val="009740"/>
            </a:solidFill>
            <a:ln w="9525" cap="flat">
              <a:noFill/>
              <a:prstDash val="solid"/>
              <a:miter/>
            </a:ln>
          </p:spPr>
          <p:txBody>
            <a:bodyPr rtlCol="0" anchor="ctr"/>
            <a:lstStyle/>
            <a:p>
              <a:endParaRPr lang="en-US" dirty="0"/>
            </a:p>
          </p:txBody>
        </p:sp>
        <p:sp>
          <p:nvSpPr>
            <p:cNvPr id="49" name="Forme libre : forme 48">
              <a:extLst>
                <a:ext uri="{FF2B5EF4-FFF2-40B4-BE49-F238E27FC236}">
                  <a16:creationId xmlns:a16="http://schemas.microsoft.com/office/drawing/2014/main" id="{3CAB94CE-464D-4A6D-BF0D-B9E076D55E68}"/>
                </a:ext>
              </a:extLst>
            </p:cNvPr>
            <p:cNvSpPr/>
            <p:nvPr/>
          </p:nvSpPr>
          <p:spPr>
            <a:xfrm>
              <a:off x="5909360" y="3175861"/>
              <a:ext cx="200025" cy="228600"/>
            </a:xfrm>
            <a:custGeom>
              <a:avLst/>
              <a:gdLst>
                <a:gd name="connsiteX0" fmla="*/ 7144 w 200025"/>
                <a:gd name="connsiteY0" fmla="*/ 230076 h 228600"/>
                <a:gd name="connsiteX1" fmla="*/ 7144 w 200025"/>
                <a:gd name="connsiteY1" fmla="*/ 12059 h 228600"/>
                <a:gd name="connsiteX2" fmla="*/ 42386 w 200025"/>
                <a:gd name="connsiteY2" fmla="*/ 12059 h 228600"/>
                <a:gd name="connsiteX3" fmla="*/ 42386 w 200025"/>
                <a:gd name="connsiteY3" fmla="*/ 43062 h 228600"/>
                <a:gd name="connsiteX4" fmla="*/ 115910 w 200025"/>
                <a:gd name="connsiteY4" fmla="*/ 7144 h 228600"/>
                <a:gd name="connsiteX5" fmla="*/ 154305 w 200025"/>
                <a:gd name="connsiteY5" fmla="*/ 14221 h 228600"/>
                <a:gd name="connsiteX6" fmla="*/ 180508 w 200025"/>
                <a:gd name="connsiteY6" fmla="*/ 32795 h 228600"/>
                <a:gd name="connsiteX7" fmla="*/ 192691 w 200025"/>
                <a:gd name="connsiteY7" fmla="*/ 60103 h 228600"/>
                <a:gd name="connsiteX8" fmla="*/ 194872 w 200025"/>
                <a:gd name="connsiteY8" fmla="*/ 96021 h 228600"/>
                <a:gd name="connsiteX9" fmla="*/ 194872 w 200025"/>
                <a:gd name="connsiteY9" fmla="*/ 230067 h 228600"/>
                <a:gd name="connsiteX10" fmla="*/ 155724 w 200025"/>
                <a:gd name="connsiteY10" fmla="*/ 230067 h 228600"/>
                <a:gd name="connsiteX11" fmla="*/ 155724 w 200025"/>
                <a:gd name="connsiteY11" fmla="*/ 97450 h 228600"/>
                <a:gd name="connsiteX12" fmla="*/ 151152 w 200025"/>
                <a:gd name="connsiteY12" fmla="*/ 63684 h 228600"/>
                <a:gd name="connsiteX13" fmla="*/ 134950 w 200025"/>
                <a:gd name="connsiteY13" fmla="*/ 45825 h 228600"/>
                <a:gd name="connsiteX14" fmla="*/ 107652 w 200025"/>
                <a:gd name="connsiteY14" fmla="*/ 39157 h 228600"/>
                <a:gd name="connsiteX15" fmla="*/ 64475 w 200025"/>
                <a:gd name="connsiteY15" fmla="*/ 54140 h 228600"/>
                <a:gd name="connsiteX16" fmla="*/ 46311 w 200025"/>
                <a:gd name="connsiteY16" fmla="*/ 111004 h 228600"/>
                <a:gd name="connsiteX17" fmla="*/ 46311 w 200025"/>
                <a:gd name="connsiteY17" fmla="*/ 230067 h 228600"/>
                <a:gd name="connsiteX18" fmla="*/ 7144 w 200025"/>
                <a:gd name="connsiteY18" fmla="*/ 230067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0025" h="228600">
                  <a:moveTo>
                    <a:pt x="7144" y="230076"/>
                  </a:moveTo>
                  <a:lnTo>
                    <a:pt x="7144" y="12059"/>
                  </a:lnTo>
                  <a:lnTo>
                    <a:pt x="42386" y="12059"/>
                  </a:lnTo>
                  <a:lnTo>
                    <a:pt x="42386" y="43062"/>
                  </a:lnTo>
                  <a:cubicBezTo>
                    <a:pt x="59350" y="19107"/>
                    <a:pt x="83858" y="7144"/>
                    <a:pt x="115910" y="7144"/>
                  </a:cubicBezTo>
                  <a:cubicBezTo>
                    <a:pt x="129835" y="7144"/>
                    <a:pt x="142627" y="9506"/>
                    <a:pt x="154305" y="14221"/>
                  </a:cubicBezTo>
                  <a:cubicBezTo>
                    <a:pt x="165973" y="18945"/>
                    <a:pt x="174717" y="25136"/>
                    <a:pt x="180508" y="32795"/>
                  </a:cubicBezTo>
                  <a:cubicBezTo>
                    <a:pt x="186309" y="40472"/>
                    <a:pt x="190376" y="49568"/>
                    <a:pt x="192691" y="60103"/>
                  </a:cubicBezTo>
                  <a:cubicBezTo>
                    <a:pt x="194139" y="66951"/>
                    <a:pt x="194872" y="78924"/>
                    <a:pt x="194872" y="96021"/>
                  </a:cubicBezTo>
                  <a:lnTo>
                    <a:pt x="194872" y="230067"/>
                  </a:lnTo>
                  <a:lnTo>
                    <a:pt x="155724" y="230067"/>
                  </a:lnTo>
                  <a:lnTo>
                    <a:pt x="155724" y="97450"/>
                  </a:lnTo>
                  <a:cubicBezTo>
                    <a:pt x="155724" y="82401"/>
                    <a:pt x="154200" y="71142"/>
                    <a:pt x="151152" y="63684"/>
                  </a:cubicBezTo>
                  <a:cubicBezTo>
                    <a:pt x="148114" y="56226"/>
                    <a:pt x="142704" y="50273"/>
                    <a:pt x="134950" y="45825"/>
                  </a:cubicBezTo>
                  <a:cubicBezTo>
                    <a:pt x="127197" y="41377"/>
                    <a:pt x="118091" y="39157"/>
                    <a:pt x="107652" y="39157"/>
                  </a:cubicBezTo>
                  <a:cubicBezTo>
                    <a:pt x="90973" y="39157"/>
                    <a:pt x="76581" y="44148"/>
                    <a:pt x="64475" y="54140"/>
                  </a:cubicBezTo>
                  <a:cubicBezTo>
                    <a:pt x="52369" y="64132"/>
                    <a:pt x="46311" y="83077"/>
                    <a:pt x="46311" y="111004"/>
                  </a:cubicBezTo>
                  <a:lnTo>
                    <a:pt x="46311" y="230067"/>
                  </a:lnTo>
                  <a:lnTo>
                    <a:pt x="7144" y="230067"/>
                  </a:lnTo>
                  <a:close/>
                </a:path>
              </a:pathLst>
            </a:custGeom>
            <a:solidFill>
              <a:srgbClr val="009740"/>
            </a:solidFill>
            <a:ln w="9525" cap="flat">
              <a:noFill/>
              <a:prstDash val="solid"/>
              <a:miter/>
            </a:ln>
          </p:spPr>
          <p:txBody>
            <a:bodyPr rtlCol="0" anchor="ctr"/>
            <a:lstStyle/>
            <a:p>
              <a:endParaRPr lang="en-US" dirty="0"/>
            </a:p>
          </p:txBody>
        </p:sp>
        <p:sp>
          <p:nvSpPr>
            <p:cNvPr id="50" name="Forme libre : forme 49">
              <a:extLst>
                <a:ext uri="{FF2B5EF4-FFF2-40B4-BE49-F238E27FC236}">
                  <a16:creationId xmlns:a16="http://schemas.microsoft.com/office/drawing/2014/main" id="{DB23E4EA-8CC3-4D51-8B49-7C52B0496041}"/>
                </a:ext>
              </a:extLst>
            </p:cNvPr>
            <p:cNvSpPr/>
            <p:nvPr/>
          </p:nvSpPr>
          <p:spPr>
            <a:xfrm>
              <a:off x="6138265" y="3104623"/>
              <a:ext cx="123825" cy="304800"/>
            </a:xfrm>
            <a:custGeom>
              <a:avLst/>
              <a:gdLst>
                <a:gd name="connsiteX0" fmla="*/ 114167 w 123825"/>
                <a:gd name="connsiteY0" fmla="*/ 268262 h 304800"/>
                <a:gd name="connsiteX1" fmla="*/ 119824 w 123825"/>
                <a:gd name="connsiteY1" fmla="*/ 300904 h 304800"/>
                <a:gd name="connsiteX2" fmla="*/ 90240 w 123825"/>
                <a:gd name="connsiteY2" fmla="*/ 304190 h 304800"/>
                <a:gd name="connsiteX3" fmla="*/ 57178 w 123825"/>
                <a:gd name="connsiteY3" fmla="*/ 297828 h 304800"/>
                <a:gd name="connsiteX4" fmla="*/ 40643 w 123825"/>
                <a:gd name="connsiteY4" fmla="*/ 281092 h 304800"/>
                <a:gd name="connsiteX5" fmla="*/ 35861 w 123825"/>
                <a:gd name="connsiteY5" fmla="*/ 237468 h 304800"/>
                <a:gd name="connsiteX6" fmla="*/ 35861 w 123825"/>
                <a:gd name="connsiteY6" fmla="*/ 112043 h 304800"/>
                <a:gd name="connsiteX7" fmla="*/ 7144 w 123825"/>
                <a:gd name="connsiteY7" fmla="*/ 112043 h 304800"/>
                <a:gd name="connsiteX8" fmla="*/ 7144 w 123825"/>
                <a:gd name="connsiteY8" fmla="*/ 83296 h 304800"/>
                <a:gd name="connsiteX9" fmla="*/ 35861 w 123825"/>
                <a:gd name="connsiteY9" fmla="*/ 83296 h 304800"/>
                <a:gd name="connsiteX10" fmla="*/ 35861 w 123825"/>
                <a:gd name="connsiteY10" fmla="*/ 29309 h 304800"/>
                <a:gd name="connsiteX11" fmla="*/ 74800 w 123825"/>
                <a:gd name="connsiteY11" fmla="*/ 7144 h 304800"/>
                <a:gd name="connsiteX12" fmla="*/ 74800 w 123825"/>
                <a:gd name="connsiteY12" fmla="*/ 83296 h 304800"/>
                <a:gd name="connsiteX13" fmla="*/ 114176 w 123825"/>
                <a:gd name="connsiteY13" fmla="*/ 83296 h 304800"/>
                <a:gd name="connsiteX14" fmla="*/ 114176 w 123825"/>
                <a:gd name="connsiteY14" fmla="*/ 112043 h 304800"/>
                <a:gd name="connsiteX15" fmla="*/ 74800 w 123825"/>
                <a:gd name="connsiteY15" fmla="*/ 112043 h 304800"/>
                <a:gd name="connsiteX16" fmla="*/ 74800 w 123825"/>
                <a:gd name="connsiteY16" fmla="*/ 239525 h 304800"/>
                <a:gd name="connsiteX17" fmla="*/ 76867 w 123825"/>
                <a:gd name="connsiteY17" fmla="*/ 259852 h 304800"/>
                <a:gd name="connsiteX18" fmla="*/ 83610 w 123825"/>
                <a:gd name="connsiteY18" fmla="*/ 267033 h 304800"/>
                <a:gd name="connsiteX19" fmla="*/ 96984 w 123825"/>
                <a:gd name="connsiteY19" fmla="*/ 269700 h 304800"/>
                <a:gd name="connsiteX20" fmla="*/ 114167 w 123825"/>
                <a:gd name="connsiteY20" fmla="*/ 268262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23825" h="304800">
                  <a:moveTo>
                    <a:pt x="114167" y="268262"/>
                  </a:moveTo>
                  <a:lnTo>
                    <a:pt x="119824" y="300904"/>
                  </a:lnTo>
                  <a:cubicBezTo>
                    <a:pt x="108804" y="303086"/>
                    <a:pt x="98946" y="304190"/>
                    <a:pt x="90240" y="304190"/>
                  </a:cubicBezTo>
                  <a:cubicBezTo>
                    <a:pt x="76029" y="304190"/>
                    <a:pt x="65008" y="302066"/>
                    <a:pt x="57178" y="297828"/>
                  </a:cubicBezTo>
                  <a:cubicBezTo>
                    <a:pt x="49349" y="293589"/>
                    <a:pt x="43834" y="288007"/>
                    <a:pt x="40643" y="281092"/>
                  </a:cubicBezTo>
                  <a:cubicBezTo>
                    <a:pt x="37452" y="274177"/>
                    <a:pt x="35861" y="259642"/>
                    <a:pt x="35861" y="237468"/>
                  </a:cubicBezTo>
                  <a:lnTo>
                    <a:pt x="35861" y="112043"/>
                  </a:lnTo>
                  <a:lnTo>
                    <a:pt x="7144" y="112043"/>
                  </a:lnTo>
                  <a:lnTo>
                    <a:pt x="7144" y="83296"/>
                  </a:lnTo>
                  <a:lnTo>
                    <a:pt x="35861" y="83296"/>
                  </a:lnTo>
                  <a:lnTo>
                    <a:pt x="35861" y="29309"/>
                  </a:lnTo>
                  <a:lnTo>
                    <a:pt x="74800" y="7144"/>
                  </a:lnTo>
                  <a:lnTo>
                    <a:pt x="74800" y="83296"/>
                  </a:lnTo>
                  <a:lnTo>
                    <a:pt x="114176" y="83296"/>
                  </a:lnTo>
                  <a:lnTo>
                    <a:pt x="114176" y="112043"/>
                  </a:lnTo>
                  <a:lnTo>
                    <a:pt x="74800" y="112043"/>
                  </a:lnTo>
                  <a:lnTo>
                    <a:pt x="74800" y="239525"/>
                  </a:lnTo>
                  <a:cubicBezTo>
                    <a:pt x="74800" y="250060"/>
                    <a:pt x="75486" y="256842"/>
                    <a:pt x="76867" y="259852"/>
                  </a:cubicBezTo>
                  <a:cubicBezTo>
                    <a:pt x="78248" y="262861"/>
                    <a:pt x="80496" y="265252"/>
                    <a:pt x="83610" y="267033"/>
                  </a:cubicBezTo>
                  <a:cubicBezTo>
                    <a:pt x="86725" y="268824"/>
                    <a:pt x="91183" y="269700"/>
                    <a:pt x="96984" y="269700"/>
                  </a:cubicBezTo>
                  <a:cubicBezTo>
                    <a:pt x="101327" y="269700"/>
                    <a:pt x="107061" y="269224"/>
                    <a:pt x="114167" y="268262"/>
                  </a:cubicBezTo>
                  <a:close/>
                </a:path>
              </a:pathLst>
            </a:custGeom>
            <a:solidFill>
              <a:srgbClr val="009740"/>
            </a:solidFill>
            <a:ln w="9525" cap="flat">
              <a:noFill/>
              <a:prstDash val="solid"/>
              <a:miter/>
            </a:ln>
          </p:spPr>
          <p:txBody>
            <a:bodyPr rtlCol="0" anchor="ctr"/>
            <a:lstStyle/>
            <a:p>
              <a:endParaRPr lang="en-US" dirty="0"/>
            </a:p>
          </p:txBody>
        </p:sp>
        <p:sp>
          <p:nvSpPr>
            <p:cNvPr id="51" name="Forme libre : forme 50">
              <a:extLst>
                <a:ext uri="{FF2B5EF4-FFF2-40B4-BE49-F238E27FC236}">
                  <a16:creationId xmlns:a16="http://schemas.microsoft.com/office/drawing/2014/main" id="{6EAF2701-A2C6-4614-9A6E-C85168C5E062}"/>
                </a:ext>
              </a:extLst>
            </p:cNvPr>
            <p:cNvSpPr/>
            <p:nvPr/>
          </p:nvSpPr>
          <p:spPr>
            <a:xfrm>
              <a:off x="6270577" y="3175861"/>
              <a:ext cx="200025" cy="238125"/>
            </a:xfrm>
            <a:custGeom>
              <a:avLst/>
              <a:gdLst>
                <a:gd name="connsiteX0" fmla="*/ 7144 w 200025"/>
                <a:gd name="connsiteY0" fmla="*/ 165002 h 238125"/>
                <a:gd name="connsiteX1" fmla="*/ 45863 w 200025"/>
                <a:gd name="connsiteY1" fmla="*/ 159248 h 238125"/>
                <a:gd name="connsiteX2" fmla="*/ 64027 w 200025"/>
                <a:gd name="connsiteY2" fmla="*/ 192910 h 238125"/>
                <a:gd name="connsiteX3" fmla="*/ 105680 w 200025"/>
                <a:gd name="connsiteY3" fmla="*/ 204616 h 238125"/>
                <a:gd name="connsiteX4" fmla="*/ 145704 w 200025"/>
                <a:gd name="connsiteY4" fmla="*/ 194253 h 238125"/>
                <a:gd name="connsiteX5" fmla="*/ 158753 w 200025"/>
                <a:gd name="connsiteY5" fmla="*/ 169926 h 238125"/>
                <a:gd name="connsiteX6" fmla="*/ 147228 w 200025"/>
                <a:gd name="connsiteY6" fmla="*/ 150219 h 238125"/>
                <a:gd name="connsiteX7" fmla="*/ 107204 w 200025"/>
                <a:gd name="connsiteY7" fmla="*/ 137703 h 238125"/>
                <a:gd name="connsiteX8" fmla="*/ 47482 w 200025"/>
                <a:gd name="connsiteY8" fmla="*/ 119948 h 238125"/>
                <a:gd name="connsiteX9" fmla="*/ 22260 w 200025"/>
                <a:gd name="connsiteY9" fmla="*/ 99212 h 238125"/>
                <a:gd name="connsiteX10" fmla="*/ 13668 w 200025"/>
                <a:gd name="connsiteY10" fmla="*/ 69961 h 238125"/>
                <a:gd name="connsiteX11" fmla="*/ 20736 w 200025"/>
                <a:gd name="connsiteY11" fmla="*/ 42967 h 238125"/>
                <a:gd name="connsiteX12" fmla="*/ 39986 w 200025"/>
                <a:gd name="connsiteY12" fmla="*/ 22336 h 238125"/>
                <a:gd name="connsiteX13" fmla="*/ 64884 w 200025"/>
                <a:gd name="connsiteY13" fmla="*/ 11554 h 238125"/>
                <a:gd name="connsiteX14" fmla="*/ 98717 w 200025"/>
                <a:gd name="connsiteY14" fmla="*/ 7144 h 238125"/>
                <a:gd name="connsiteX15" fmla="*/ 146466 w 200025"/>
                <a:gd name="connsiteY15" fmla="*/ 14526 h 238125"/>
                <a:gd name="connsiteX16" fmla="*/ 176813 w 200025"/>
                <a:gd name="connsiteY16" fmla="*/ 34547 h 238125"/>
                <a:gd name="connsiteX17" fmla="*/ 190300 w 200025"/>
                <a:gd name="connsiteY17" fmla="*/ 68313 h 238125"/>
                <a:gd name="connsiteX18" fmla="*/ 152010 w 200025"/>
                <a:gd name="connsiteY18" fmla="*/ 73247 h 238125"/>
                <a:gd name="connsiteX19" fmla="*/ 136893 w 200025"/>
                <a:gd name="connsiteY19" fmla="*/ 46968 h 238125"/>
                <a:gd name="connsiteX20" fmla="*/ 101546 w 200025"/>
                <a:gd name="connsiteY20" fmla="*/ 37529 h 238125"/>
                <a:gd name="connsiteX21" fmla="*/ 63037 w 200025"/>
                <a:gd name="connsiteY21" fmla="*/ 45949 h 238125"/>
                <a:gd name="connsiteX22" fmla="*/ 51511 w 200025"/>
                <a:gd name="connsiteY22" fmla="*/ 65656 h 238125"/>
                <a:gd name="connsiteX23" fmla="*/ 56293 w 200025"/>
                <a:gd name="connsiteY23" fmla="*/ 78581 h 238125"/>
                <a:gd name="connsiteX24" fmla="*/ 71304 w 200025"/>
                <a:gd name="connsiteY24" fmla="*/ 88430 h 238125"/>
                <a:gd name="connsiteX25" fmla="*/ 105889 w 200025"/>
                <a:gd name="connsiteY25" fmla="*/ 97869 h 238125"/>
                <a:gd name="connsiteX26" fmla="*/ 163868 w 200025"/>
                <a:gd name="connsiteY26" fmla="*/ 115014 h 238125"/>
                <a:gd name="connsiteX27" fmla="*/ 189643 w 200025"/>
                <a:gd name="connsiteY27" fmla="*/ 134417 h 238125"/>
                <a:gd name="connsiteX28" fmla="*/ 198987 w 200025"/>
                <a:gd name="connsiteY28" fmla="*/ 166021 h 238125"/>
                <a:gd name="connsiteX29" fmla="*/ 187576 w 200025"/>
                <a:gd name="connsiteY29" fmla="*/ 200816 h 238125"/>
                <a:gd name="connsiteX30" fmla="*/ 154619 w 200025"/>
                <a:gd name="connsiteY30" fmla="*/ 226066 h 238125"/>
                <a:gd name="connsiteX31" fmla="*/ 105889 w 200025"/>
                <a:gd name="connsiteY31" fmla="*/ 235001 h 238125"/>
                <a:gd name="connsiteX32" fmla="*/ 37262 w 200025"/>
                <a:gd name="connsiteY32" fmla="*/ 217341 h 238125"/>
                <a:gd name="connsiteX33" fmla="*/ 7144 w 200025"/>
                <a:gd name="connsiteY33" fmla="*/ 165002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00025" h="238125">
                  <a:moveTo>
                    <a:pt x="7144" y="165002"/>
                  </a:moveTo>
                  <a:lnTo>
                    <a:pt x="45863" y="159248"/>
                  </a:lnTo>
                  <a:cubicBezTo>
                    <a:pt x="48044" y="173898"/>
                    <a:pt x="54093" y="185118"/>
                    <a:pt x="64027" y="192910"/>
                  </a:cubicBezTo>
                  <a:cubicBezTo>
                    <a:pt x="73952" y="200711"/>
                    <a:pt x="87840" y="204616"/>
                    <a:pt x="105680" y="204616"/>
                  </a:cubicBezTo>
                  <a:cubicBezTo>
                    <a:pt x="123663" y="204616"/>
                    <a:pt x="137008" y="201168"/>
                    <a:pt x="145704" y="194253"/>
                  </a:cubicBezTo>
                  <a:cubicBezTo>
                    <a:pt x="154400" y="187338"/>
                    <a:pt x="158753" y="179232"/>
                    <a:pt x="158753" y="169926"/>
                  </a:cubicBezTo>
                  <a:cubicBezTo>
                    <a:pt x="158753" y="161573"/>
                    <a:pt x="154915" y="155010"/>
                    <a:pt x="147228" y="150219"/>
                  </a:cubicBezTo>
                  <a:cubicBezTo>
                    <a:pt x="141865" y="146933"/>
                    <a:pt x="128521" y="142761"/>
                    <a:pt x="107204" y="137703"/>
                  </a:cubicBezTo>
                  <a:cubicBezTo>
                    <a:pt x="78486" y="130855"/>
                    <a:pt x="58588" y="124939"/>
                    <a:pt x="47482" y="119948"/>
                  </a:cubicBezTo>
                  <a:cubicBezTo>
                    <a:pt x="36395" y="114957"/>
                    <a:pt x="27975" y="108042"/>
                    <a:pt x="22260" y="99212"/>
                  </a:cubicBezTo>
                  <a:cubicBezTo>
                    <a:pt x="16526" y="90383"/>
                    <a:pt x="13668" y="80639"/>
                    <a:pt x="13668" y="69961"/>
                  </a:cubicBezTo>
                  <a:cubicBezTo>
                    <a:pt x="13668" y="60236"/>
                    <a:pt x="16021" y="51245"/>
                    <a:pt x="20736" y="42967"/>
                  </a:cubicBezTo>
                  <a:cubicBezTo>
                    <a:pt x="25441" y="34690"/>
                    <a:pt x="31861" y="27813"/>
                    <a:pt x="39986" y="22336"/>
                  </a:cubicBezTo>
                  <a:cubicBezTo>
                    <a:pt x="46072" y="18097"/>
                    <a:pt x="54378" y="14507"/>
                    <a:pt x="64884" y="11554"/>
                  </a:cubicBezTo>
                  <a:cubicBezTo>
                    <a:pt x="75400" y="8611"/>
                    <a:pt x="86668" y="7144"/>
                    <a:pt x="98717" y="7144"/>
                  </a:cubicBezTo>
                  <a:cubicBezTo>
                    <a:pt x="116834" y="7144"/>
                    <a:pt x="132760" y="9611"/>
                    <a:pt x="146466" y="14526"/>
                  </a:cubicBezTo>
                  <a:cubicBezTo>
                    <a:pt x="160163" y="19460"/>
                    <a:pt x="170288" y="26127"/>
                    <a:pt x="176813" y="34547"/>
                  </a:cubicBezTo>
                  <a:cubicBezTo>
                    <a:pt x="183347" y="42967"/>
                    <a:pt x="187833" y="54216"/>
                    <a:pt x="190300" y="68313"/>
                  </a:cubicBezTo>
                  <a:lnTo>
                    <a:pt x="152010" y="73247"/>
                  </a:lnTo>
                  <a:cubicBezTo>
                    <a:pt x="150266" y="62027"/>
                    <a:pt x="145228" y="53264"/>
                    <a:pt x="136893" y="46968"/>
                  </a:cubicBezTo>
                  <a:cubicBezTo>
                    <a:pt x="128549" y="40681"/>
                    <a:pt x="116777" y="37529"/>
                    <a:pt x="101546" y="37529"/>
                  </a:cubicBezTo>
                  <a:cubicBezTo>
                    <a:pt x="83553" y="37529"/>
                    <a:pt x="70733" y="40338"/>
                    <a:pt x="63037" y="45949"/>
                  </a:cubicBezTo>
                  <a:cubicBezTo>
                    <a:pt x="55350" y="51559"/>
                    <a:pt x="51511" y="58131"/>
                    <a:pt x="51511" y="65656"/>
                  </a:cubicBezTo>
                  <a:cubicBezTo>
                    <a:pt x="51511" y="70447"/>
                    <a:pt x="53102" y="74752"/>
                    <a:pt x="56293" y="78581"/>
                  </a:cubicBezTo>
                  <a:cubicBezTo>
                    <a:pt x="59484" y="82553"/>
                    <a:pt x="64484" y="85839"/>
                    <a:pt x="71304" y="88430"/>
                  </a:cubicBezTo>
                  <a:cubicBezTo>
                    <a:pt x="75219" y="89802"/>
                    <a:pt x="86744" y="92955"/>
                    <a:pt x="105889" y="97869"/>
                  </a:cubicBezTo>
                  <a:cubicBezTo>
                    <a:pt x="133588" y="104851"/>
                    <a:pt x="152915" y="110566"/>
                    <a:pt x="163868" y="115014"/>
                  </a:cubicBezTo>
                  <a:cubicBezTo>
                    <a:pt x="174812" y="119462"/>
                    <a:pt x="183404" y="125930"/>
                    <a:pt x="189643" y="134417"/>
                  </a:cubicBezTo>
                  <a:cubicBezTo>
                    <a:pt x="195872" y="142904"/>
                    <a:pt x="198987" y="153438"/>
                    <a:pt x="198987" y="166021"/>
                  </a:cubicBezTo>
                  <a:cubicBezTo>
                    <a:pt x="198987" y="178346"/>
                    <a:pt x="195186" y="189938"/>
                    <a:pt x="187576" y="200816"/>
                  </a:cubicBezTo>
                  <a:cubicBezTo>
                    <a:pt x="179956" y="211703"/>
                    <a:pt x="168974" y="220113"/>
                    <a:pt x="154619" y="226066"/>
                  </a:cubicBezTo>
                  <a:cubicBezTo>
                    <a:pt x="140256" y="232019"/>
                    <a:pt x="124016" y="235001"/>
                    <a:pt x="105889" y="235001"/>
                  </a:cubicBezTo>
                  <a:cubicBezTo>
                    <a:pt x="75876" y="235001"/>
                    <a:pt x="52997" y="229114"/>
                    <a:pt x="37262" y="217341"/>
                  </a:cubicBezTo>
                  <a:cubicBezTo>
                    <a:pt x="21527" y="205569"/>
                    <a:pt x="11497" y="188138"/>
                    <a:pt x="7144" y="165002"/>
                  </a:cubicBezTo>
                  <a:close/>
                </a:path>
              </a:pathLst>
            </a:custGeom>
            <a:solidFill>
              <a:srgbClr val="009740"/>
            </a:solidFill>
            <a:ln w="9525"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20663024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58F89C0C-E0E8-4876-A98A-438F18CAD392}"/>
              </a:ext>
            </a:extLst>
          </p:cNvPr>
          <p:cNvGraphicFramePr>
            <a:graphicFrameLocks noChangeAspect="1"/>
          </p:cNvGraphicFramePr>
          <p:nvPr>
            <p:custDataLst>
              <p:tags r:id="rId1"/>
            </p:custDataLst>
            <p:extLst>
              <p:ext uri="{D42A27DB-BD31-4B8C-83A1-F6EECF244321}">
                <p14:modId xmlns:p14="http://schemas.microsoft.com/office/powerpoint/2010/main" val="423414548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16" imgH="423" progId="TCLayout.ActiveDocument.1">
                  <p:embed/>
                </p:oleObj>
              </mc:Choice>
              <mc:Fallback>
                <p:oleObj name="think-cell Slide" r:id="rId4" imgW="416" imgH="423" progId="TCLayout.ActiveDocument.1">
                  <p:embed/>
                  <p:pic>
                    <p:nvPicPr>
                      <p:cNvPr id="5" name="Object 4" hidden="1">
                        <a:extLst>
                          <a:ext uri="{FF2B5EF4-FFF2-40B4-BE49-F238E27FC236}">
                            <a16:creationId xmlns:a16="http://schemas.microsoft.com/office/drawing/2014/main" id="{58F89C0C-E0E8-4876-A98A-438F18CAD392}"/>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re 1">
            <a:extLst>
              <a:ext uri="{FF2B5EF4-FFF2-40B4-BE49-F238E27FC236}">
                <a16:creationId xmlns:a16="http://schemas.microsoft.com/office/drawing/2014/main" id="{6141F854-3009-40D7-9038-56590105A49E}"/>
              </a:ext>
            </a:extLst>
          </p:cNvPr>
          <p:cNvSpPr>
            <a:spLocks noGrp="1"/>
          </p:cNvSpPr>
          <p:nvPr>
            <p:ph type="ctrTitle"/>
          </p:nvPr>
        </p:nvSpPr>
        <p:spPr>
          <a:xfrm>
            <a:off x="584516" y="116632"/>
            <a:ext cx="8443922" cy="576064"/>
          </a:xfrm>
        </p:spPr>
        <p:txBody>
          <a:bodyPr vert="horz"/>
          <a:lstStyle/>
          <a:p>
            <a:r>
              <a:rPr lang="en-US" sz="1300" b="0" dirty="0"/>
              <a:t>These client expectations result in </a:t>
            </a:r>
            <a:r>
              <a:rPr lang="en-US" sz="1300" b="0" dirty="0">
                <a:solidFill>
                  <a:schemeClr val="accent5">
                    <a:lumMod val="75000"/>
                  </a:schemeClr>
                </a:solidFill>
              </a:rPr>
              <a:t>precise use-cases along the value chain</a:t>
            </a:r>
            <a:r>
              <a:rPr lang="en-US" sz="1300" b="0" dirty="0"/>
              <a:t>, where repair-in-kind players could differentiate themselves</a:t>
            </a:r>
          </a:p>
        </p:txBody>
      </p:sp>
      <p:sp>
        <p:nvSpPr>
          <p:cNvPr id="14" name="Rectangle 13">
            <a:extLst>
              <a:ext uri="{FF2B5EF4-FFF2-40B4-BE49-F238E27FC236}">
                <a16:creationId xmlns:a16="http://schemas.microsoft.com/office/drawing/2014/main" id="{BF99168B-58D2-49E3-9128-C54D5771CCAF}"/>
              </a:ext>
            </a:extLst>
          </p:cNvPr>
          <p:cNvSpPr/>
          <p:nvPr/>
        </p:nvSpPr>
        <p:spPr>
          <a:xfrm>
            <a:off x="4389848" y="815149"/>
            <a:ext cx="4856523" cy="35242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Identified use-cases for a company such as Hestia</a:t>
            </a:r>
          </a:p>
        </p:txBody>
      </p:sp>
      <p:sp>
        <p:nvSpPr>
          <p:cNvPr id="15" name="Arrow: Pentagon 7">
            <a:extLst>
              <a:ext uri="{FF2B5EF4-FFF2-40B4-BE49-F238E27FC236}">
                <a16:creationId xmlns:a16="http://schemas.microsoft.com/office/drawing/2014/main" id="{05128460-7BFC-4307-97D3-8D6BCE648098}"/>
              </a:ext>
            </a:extLst>
          </p:cNvPr>
          <p:cNvSpPr/>
          <p:nvPr/>
        </p:nvSpPr>
        <p:spPr>
          <a:xfrm rot="5400000">
            <a:off x="3273442" y="601472"/>
            <a:ext cx="363691" cy="1658838"/>
          </a:xfrm>
          <a:prstGeom prst="homePlate">
            <a:avLst>
              <a:gd name="adj" fmla="val 29867"/>
            </a:avLst>
          </a:prstGeom>
          <a:solidFill>
            <a:srgbClr val="FDEADA"/>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900" dirty="0">
                <a:solidFill>
                  <a:schemeClr val="tx1"/>
                </a:solidFill>
              </a:rPr>
              <a:t>Receipt of the mission order</a:t>
            </a:r>
          </a:p>
        </p:txBody>
      </p:sp>
      <p:sp>
        <p:nvSpPr>
          <p:cNvPr id="16" name="Arrow: Chevron 8">
            <a:extLst>
              <a:ext uri="{FF2B5EF4-FFF2-40B4-BE49-F238E27FC236}">
                <a16:creationId xmlns:a16="http://schemas.microsoft.com/office/drawing/2014/main" id="{52DC22F7-50A1-4F9E-BDE2-AEB9287C6358}"/>
              </a:ext>
            </a:extLst>
          </p:cNvPr>
          <p:cNvSpPr/>
          <p:nvPr/>
        </p:nvSpPr>
        <p:spPr>
          <a:xfrm rot="5400000">
            <a:off x="3273442" y="1027584"/>
            <a:ext cx="363690" cy="1658838"/>
          </a:xfrm>
          <a:prstGeom prst="chevron">
            <a:avLst>
              <a:gd name="adj" fmla="val 28301"/>
            </a:avLst>
          </a:prstGeom>
          <a:solidFill>
            <a:srgbClr val="FDEADA"/>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900" dirty="0">
                <a:solidFill>
                  <a:schemeClr val="tx1"/>
                </a:solidFill>
              </a:rPr>
              <a:t>Contact with the insured</a:t>
            </a:r>
          </a:p>
        </p:txBody>
      </p:sp>
      <p:sp>
        <p:nvSpPr>
          <p:cNvPr id="17" name="Arrow: Chevron 9">
            <a:extLst>
              <a:ext uri="{FF2B5EF4-FFF2-40B4-BE49-F238E27FC236}">
                <a16:creationId xmlns:a16="http://schemas.microsoft.com/office/drawing/2014/main" id="{13362563-A54C-40FC-9CE3-98BEEED7C283}"/>
              </a:ext>
            </a:extLst>
          </p:cNvPr>
          <p:cNvSpPr/>
          <p:nvPr/>
        </p:nvSpPr>
        <p:spPr>
          <a:xfrm rot="5400000">
            <a:off x="3273443" y="1453693"/>
            <a:ext cx="363689" cy="1658838"/>
          </a:xfrm>
          <a:prstGeom prst="chevron">
            <a:avLst>
              <a:gd name="adj" fmla="val 26096"/>
            </a:avLst>
          </a:prstGeom>
          <a:solidFill>
            <a:srgbClr val="FDEADA"/>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900" dirty="0">
                <a:solidFill>
                  <a:schemeClr val="tx1"/>
                </a:solidFill>
              </a:rPr>
              <a:t>Pre-repair visit</a:t>
            </a:r>
          </a:p>
        </p:txBody>
      </p:sp>
      <p:sp>
        <p:nvSpPr>
          <p:cNvPr id="20" name="Arrow: Chevron 12">
            <a:extLst>
              <a:ext uri="{FF2B5EF4-FFF2-40B4-BE49-F238E27FC236}">
                <a16:creationId xmlns:a16="http://schemas.microsoft.com/office/drawing/2014/main" id="{2C72074C-EA62-427A-B807-7B4830414ADA}"/>
              </a:ext>
            </a:extLst>
          </p:cNvPr>
          <p:cNvSpPr/>
          <p:nvPr/>
        </p:nvSpPr>
        <p:spPr>
          <a:xfrm rot="5400000">
            <a:off x="3273443" y="1879805"/>
            <a:ext cx="363689" cy="1658838"/>
          </a:xfrm>
          <a:prstGeom prst="chevron">
            <a:avLst>
              <a:gd name="adj" fmla="val 26096"/>
            </a:avLst>
          </a:prstGeom>
          <a:solidFill>
            <a:srgbClr val="FDEADA"/>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900" dirty="0">
                <a:solidFill>
                  <a:schemeClr val="tx1"/>
                </a:solidFill>
              </a:rPr>
              <a:t>Drafting of the quotation</a:t>
            </a:r>
          </a:p>
        </p:txBody>
      </p:sp>
      <p:sp>
        <p:nvSpPr>
          <p:cNvPr id="21" name="Arrow: Chevron 13">
            <a:extLst>
              <a:ext uri="{FF2B5EF4-FFF2-40B4-BE49-F238E27FC236}">
                <a16:creationId xmlns:a16="http://schemas.microsoft.com/office/drawing/2014/main" id="{3CAD7744-8624-4211-8642-F7A97366903A}"/>
              </a:ext>
            </a:extLst>
          </p:cNvPr>
          <p:cNvSpPr/>
          <p:nvPr/>
        </p:nvSpPr>
        <p:spPr>
          <a:xfrm rot="5400000">
            <a:off x="3273443" y="2305917"/>
            <a:ext cx="363688" cy="1658838"/>
          </a:xfrm>
          <a:prstGeom prst="chevron">
            <a:avLst>
              <a:gd name="adj" fmla="val 28301"/>
            </a:avLst>
          </a:prstGeom>
          <a:solidFill>
            <a:srgbClr val="FDEADA"/>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900" dirty="0">
                <a:solidFill>
                  <a:schemeClr val="tx1"/>
                </a:solidFill>
              </a:rPr>
              <a:t>Design office control</a:t>
            </a:r>
          </a:p>
        </p:txBody>
      </p:sp>
      <p:sp>
        <p:nvSpPr>
          <p:cNvPr id="22" name="Arrow: Chevron 14">
            <a:extLst>
              <a:ext uri="{FF2B5EF4-FFF2-40B4-BE49-F238E27FC236}">
                <a16:creationId xmlns:a16="http://schemas.microsoft.com/office/drawing/2014/main" id="{0EE64BA2-0E59-4319-86FD-6DC0E3B07DC6}"/>
              </a:ext>
            </a:extLst>
          </p:cNvPr>
          <p:cNvSpPr/>
          <p:nvPr/>
        </p:nvSpPr>
        <p:spPr>
          <a:xfrm rot="5400000">
            <a:off x="3273443" y="2732027"/>
            <a:ext cx="363689" cy="1658838"/>
          </a:xfrm>
          <a:prstGeom prst="chevron">
            <a:avLst>
              <a:gd name="adj" fmla="val 26096"/>
            </a:avLst>
          </a:prstGeom>
          <a:solidFill>
            <a:srgbClr val="FDEADA"/>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900" dirty="0">
                <a:solidFill>
                  <a:schemeClr val="tx1"/>
                </a:solidFill>
              </a:rPr>
              <a:t>Sending of the quotation</a:t>
            </a:r>
          </a:p>
        </p:txBody>
      </p:sp>
      <p:sp>
        <p:nvSpPr>
          <p:cNvPr id="23" name="Arrow: Chevron 15">
            <a:extLst>
              <a:ext uri="{FF2B5EF4-FFF2-40B4-BE49-F238E27FC236}">
                <a16:creationId xmlns:a16="http://schemas.microsoft.com/office/drawing/2014/main" id="{C50B6671-D4B5-4C43-8259-C37662E047AC}"/>
              </a:ext>
            </a:extLst>
          </p:cNvPr>
          <p:cNvSpPr/>
          <p:nvPr/>
        </p:nvSpPr>
        <p:spPr>
          <a:xfrm rot="5400000">
            <a:off x="3273443" y="3584249"/>
            <a:ext cx="363691" cy="1658840"/>
          </a:xfrm>
          <a:prstGeom prst="chevron">
            <a:avLst>
              <a:gd name="adj" fmla="val 26096"/>
            </a:avLst>
          </a:prstGeom>
          <a:solidFill>
            <a:srgbClr val="FDEADA"/>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900" dirty="0">
                <a:solidFill>
                  <a:schemeClr val="tx1"/>
                </a:solidFill>
              </a:rPr>
              <a:t>Reparation</a:t>
            </a:r>
          </a:p>
        </p:txBody>
      </p:sp>
      <p:sp>
        <p:nvSpPr>
          <p:cNvPr id="24" name="Arrow: Chevron 16">
            <a:extLst>
              <a:ext uri="{FF2B5EF4-FFF2-40B4-BE49-F238E27FC236}">
                <a16:creationId xmlns:a16="http://schemas.microsoft.com/office/drawing/2014/main" id="{6FD5383A-D90F-4793-9EE4-978E5E77E6AE}"/>
              </a:ext>
            </a:extLst>
          </p:cNvPr>
          <p:cNvSpPr/>
          <p:nvPr/>
        </p:nvSpPr>
        <p:spPr>
          <a:xfrm rot="5400000">
            <a:off x="3273444" y="3158138"/>
            <a:ext cx="363688" cy="1658840"/>
          </a:xfrm>
          <a:prstGeom prst="chevron">
            <a:avLst>
              <a:gd name="adj" fmla="val 28301"/>
            </a:avLst>
          </a:prstGeom>
          <a:solidFill>
            <a:srgbClr val="FDEADA"/>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900" dirty="0">
                <a:solidFill>
                  <a:schemeClr val="tx1"/>
                </a:solidFill>
              </a:rPr>
              <a:t>Agreement and planning</a:t>
            </a:r>
          </a:p>
        </p:txBody>
      </p:sp>
      <p:sp>
        <p:nvSpPr>
          <p:cNvPr id="25" name="Arrow: Chevron 17">
            <a:extLst>
              <a:ext uri="{FF2B5EF4-FFF2-40B4-BE49-F238E27FC236}">
                <a16:creationId xmlns:a16="http://schemas.microsoft.com/office/drawing/2014/main" id="{E73D5AA9-9BED-4CFE-9B15-BA2CA34D3A8F}"/>
              </a:ext>
            </a:extLst>
          </p:cNvPr>
          <p:cNvSpPr/>
          <p:nvPr/>
        </p:nvSpPr>
        <p:spPr>
          <a:xfrm rot="5400000">
            <a:off x="3273443" y="4010361"/>
            <a:ext cx="363691" cy="1658840"/>
          </a:xfrm>
          <a:prstGeom prst="chevron">
            <a:avLst>
              <a:gd name="adj" fmla="val 26096"/>
            </a:avLst>
          </a:prstGeom>
          <a:solidFill>
            <a:srgbClr val="FDEADA"/>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900" dirty="0">
                <a:solidFill>
                  <a:schemeClr val="tx1"/>
                </a:solidFill>
              </a:rPr>
              <a:t>Signature and doc. receipt</a:t>
            </a:r>
          </a:p>
        </p:txBody>
      </p:sp>
      <p:sp>
        <p:nvSpPr>
          <p:cNvPr id="26" name="Arrow: Chevron 18">
            <a:extLst>
              <a:ext uri="{FF2B5EF4-FFF2-40B4-BE49-F238E27FC236}">
                <a16:creationId xmlns:a16="http://schemas.microsoft.com/office/drawing/2014/main" id="{1CF178C9-FA09-4B3B-8961-A7D3052DF2A2}"/>
              </a:ext>
            </a:extLst>
          </p:cNvPr>
          <p:cNvSpPr/>
          <p:nvPr/>
        </p:nvSpPr>
        <p:spPr>
          <a:xfrm rot="5400000">
            <a:off x="3273442" y="4436474"/>
            <a:ext cx="363691" cy="1658838"/>
          </a:xfrm>
          <a:prstGeom prst="chevron">
            <a:avLst>
              <a:gd name="adj" fmla="val 26096"/>
            </a:avLst>
          </a:prstGeom>
          <a:solidFill>
            <a:srgbClr val="FDEADA"/>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tIns="0" bIns="0" rtlCol="0" anchor="ctr"/>
          <a:lstStyle/>
          <a:p>
            <a:pPr algn="ctr"/>
            <a:r>
              <a:rPr lang="en-US" sz="900" dirty="0">
                <a:solidFill>
                  <a:schemeClr val="tx1"/>
                </a:solidFill>
              </a:rPr>
              <a:t>Quality control, client satisfaction</a:t>
            </a:r>
          </a:p>
        </p:txBody>
      </p:sp>
      <p:sp>
        <p:nvSpPr>
          <p:cNvPr id="49" name="Rectangle 48">
            <a:extLst>
              <a:ext uri="{FF2B5EF4-FFF2-40B4-BE49-F238E27FC236}">
                <a16:creationId xmlns:a16="http://schemas.microsoft.com/office/drawing/2014/main" id="{D81D2065-13CD-4420-A58C-E72AE87D1A42}"/>
              </a:ext>
            </a:extLst>
          </p:cNvPr>
          <p:cNvSpPr/>
          <p:nvPr/>
        </p:nvSpPr>
        <p:spPr>
          <a:xfrm>
            <a:off x="1445731" y="6523700"/>
            <a:ext cx="982689" cy="240676"/>
          </a:xfrm>
          <a:prstGeom prst="rect">
            <a:avLst/>
          </a:prstGeom>
          <a:solidFill>
            <a:srgbClr val="C6D9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rPr>
              <a:t>Workflow management</a:t>
            </a:r>
          </a:p>
        </p:txBody>
      </p:sp>
      <p:sp>
        <p:nvSpPr>
          <p:cNvPr id="50" name="Rectangle 49">
            <a:extLst>
              <a:ext uri="{FF2B5EF4-FFF2-40B4-BE49-F238E27FC236}">
                <a16:creationId xmlns:a16="http://schemas.microsoft.com/office/drawing/2014/main" id="{ACAAB4F1-8D2B-4B8D-A0C1-3794501DF384}"/>
              </a:ext>
            </a:extLst>
          </p:cNvPr>
          <p:cNvSpPr/>
          <p:nvPr/>
        </p:nvSpPr>
        <p:spPr>
          <a:xfrm>
            <a:off x="2503006" y="6523700"/>
            <a:ext cx="982689" cy="240676"/>
          </a:xfrm>
          <a:prstGeom prst="rect">
            <a:avLst/>
          </a:prstGeom>
          <a:solidFill>
            <a:srgbClr val="E6E0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rPr>
              <a:t>Operations’ efficiency</a:t>
            </a:r>
          </a:p>
        </p:txBody>
      </p:sp>
      <p:sp>
        <p:nvSpPr>
          <p:cNvPr id="51" name="Rectangle 50">
            <a:extLst>
              <a:ext uri="{FF2B5EF4-FFF2-40B4-BE49-F238E27FC236}">
                <a16:creationId xmlns:a16="http://schemas.microsoft.com/office/drawing/2014/main" id="{CCA5A507-9498-412A-8734-37E9A0CAFBC2}"/>
              </a:ext>
            </a:extLst>
          </p:cNvPr>
          <p:cNvSpPr/>
          <p:nvPr/>
        </p:nvSpPr>
        <p:spPr>
          <a:xfrm>
            <a:off x="3560281" y="6523700"/>
            <a:ext cx="982689" cy="240676"/>
          </a:xfrm>
          <a:prstGeom prst="rect">
            <a:avLst/>
          </a:prstGeom>
          <a:solidFill>
            <a:srgbClr val="EBF1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rPr>
              <a:t>Client-facing services</a:t>
            </a:r>
          </a:p>
        </p:txBody>
      </p:sp>
      <p:sp>
        <p:nvSpPr>
          <p:cNvPr id="52" name="Rectangle 51">
            <a:extLst>
              <a:ext uri="{FF2B5EF4-FFF2-40B4-BE49-F238E27FC236}">
                <a16:creationId xmlns:a16="http://schemas.microsoft.com/office/drawing/2014/main" id="{9926A3AA-BF17-44D4-8DE7-9339CF1BE6FD}"/>
              </a:ext>
            </a:extLst>
          </p:cNvPr>
          <p:cNvSpPr/>
          <p:nvPr/>
        </p:nvSpPr>
        <p:spPr>
          <a:xfrm>
            <a:off x="704639" y="6523700"/>
            <a:ext cx="663943" cy="2406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1" dirty="0">
                <a:solidFill>
                  <a:schemeClr val="tx1"/>
                </a:solidFill>
              </a:rPr>
              <a:t>Legend</a:t>
            </a:r>
          </a:p>
        </p:txBody>
      </p:sp>
      <p:sp>
        <p:nvSpPr>
          <p:cNvPr id="56" name="Rectangle 55">
            <a:extLst>
              <a:ext uri="{FF2B5EF4-FFF2-40B4-BE49-F238E27FC236}">
                <a16:creationId xmlns:a16="http://schemas.microsoft.com/office/drawing/2014/main" id="{2FB57385-9778-4E16-88A7-927D307E97B3}"/>
              </a:ext>
            </a:extLst>
          </p:cNvPr>
          <p:cNvSpPr/>
          <p:nvPr/>
        </p:nvSpPr>
        <p:spPr>
          <a:xfrm>
            <a:off x="10796321" y="1588305"/>
            <a:ext cx="1772650" cy="3729499"/>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sz="900" dirty="0">
                <a:solidFill>
                  <a:schemeClr val="tx1"/>
                </a:solidFill>
              </a:rPr>
              <a:t>Management of repairers : KPI dashboards, contract management tool, webinars, mobile app</a:t>
            </a:r>
          </a:p>
          <a:p>
            <a:pPr algn="ctr"/>
            <a:endParaRPr lang="en-US" sz="900" dirty="0">
              <a:solidFill>
                <a:schemeClr val="tx1"/>
              </a:solidFill>
              <a:highlight>
                <a:srgbClr val="FFFF00"/>
              </a:highlight>
            </a:endParaRPr>
          </a:p>
          <a:p>
            <a:pPr algn="ctr"/>
            <a:r>
              <a:rPr lang="en-US" sz="900" dirty="0">
                <a:solidFill>
                  <a:schemeClr val="tx1"/>
                </a:solidFill>
                <a:highlight>
                  <a:srgbClr val="FFFF00"/>
                </a:highlight>
              </a:rPr>
              <a:t>First-time-right intake : assignment profiling through tele advice</a:t>
            </a:r>
          </a:p>
          <a:p>
            <a:pPr algn="ctr"/>
            <a:endParaRPr lang="en-US" sz="900" dirty="0">
              <a:solidFill>
                <a:schemeClr val="tx1"/>
              </a:solidFill>
              <a:highlight>
                <a:srgbClr val="FFFF00"/>
              </a:highlight>
            </a:endParaRPr>
          </a:p>
          <a:p>
            <a:pPr algn="ctr"/>
            <a:r>
              <a:rPr lang="en-US" sz="900" dirty="0">
                <a:solidFill>
                  <a:schemeClr val="tx1"/>
                </a:solidFill>
                <a:highlight>
                  <a:srgbClr val="FFFF00"/>
                </a:highlight>
              </a:rPr>
              <a:t>Assignment repairer fit : assignment matching on skills </a:t>
            </a:r>
            <a:r>
              <a:rPr lang="en-US" sz="900" dirty="0">
                <a:solidFill>
                  <a:schemeClr val="tx1"/>
                </a:solidFill>
                <a:highlight>
                  <a:srgbClr val="FFFF00"/>
                </a:highlight>
                <a:sym typeface="Wingdings" panose="05000000000000000000" pitchFamily="2" charset="2"/>
              </a:rPr>
              <a:t> capability database, matching algorithm, dynamic planning tool </a:t>
            </a:r>
          </a:p>
          <a:p>
            <a:pPr algn="ctr"/>
            <a:endParaRPr lang="en-US" sz="900" dirty="0">
              <a:solidFill>
                <a:schemeClr val="tx1"/>
              </a:solidFill>
              <a:highlight>
                <a:srgbClr val="FFFF00"/>
              </a:highlight>
              <a:sym typeface="Wingdings" panose="05000000000000000000" pitchFamily="2" charset="2"/>
            </a:endParaRPr>
          </a:p>
          <a:p>
            <a:pPr algn="ctr"/>
            <a:r>
              <a:rPr lang="en-US" sz="900" dirty="0">
                <a:solidFill>
                  <a:schemeClr val="tx1"/>
                </a:solidFill>
                <a:highlight>
                  <a:srgbClr val="FFFF00"/>
                </a:highlight>
                <a:sym typeface="Wingdings" panose="05000000000000000000" pitchFamily="2" charset="2"/>
              </a:rPr>
              <a:t>Quality monitoring : review systems</a:t>
            </a:r>
          </a:p>
          <a:p>
            <a:pPr algn="ctr"/>
            <a:endParaRPr lang="en-US" sz="900" dirty="0">
              <a:solidFill>
                <a:schemeClr val="tx1"/>
              </a:solidFill>
              <a:highlight>
                <a:srgbClr val="FFFF00"/>
              </a:highlight>
              <a:sym typeface="Wingdings" panose="05000000000000000000" pitchFamily="2" charset="2"/>
            </a:endParaRPr>
          </a:p>
          <a:p>
            <a:pPr algn="ctr"/>
            <a:r>
              <a:rPr lang="en-US" sz="900" dirty="0">
                <a:solidFill>
                  <a:schemeClr val="tx1"/>
                </a:solidFill>
                <a:highlight>
                  <a:srgbClr val="FFFF00"/>
                </a:highlight>
                <a:sym typeface="Wingdings" panose="05000000000000000000" pitchFamily="2" charset="2"/>
              </a:rPr>
              <a:t>Quality control : data pattern analysis</a:t>
            </a:r>
            <a:endParaRPr lang="en-US" sz="900" dirty="0">
              <a:solidFill>
                <a:schemeClr val="tx1"/>
              </a:solidFill>
              <a:highlight>
                <a:srgbClr val="FFFF00"/>
              </a:highlight>
            </a:endParaRPr>
          </a:p>
        </p:txBody>
      </p:sp>
      <p:sp>
        <p:nvSpPr>
          <p:cNvPr id="31" name="Rectangle 30">
            <a:extLst>
              <a:ext uri="{FF2B5EF4-FFF2-40B4-BE49-F238E27FC236}">
                <a16:creationId xmlns:a16="http://schemas.microsoft.com/office/drawing/2014/main" id="{0A21BF8A-4686-4FC7-B72A-00B5F9563C97}"/>
              </a:ext>
            </a:extLst>
          </p:cNvPr>
          <p:cNvSpPr/>
          <p:nvPr/>
        </p:nvSpPr>
        <p:spPr>
          <a:xfrm>
            <a:off x="4425883" y="4862409"/>
            <a:ext cx="2674756" cy="36565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rPr>
              <a:t>Enhancement of selfcare journey (chatbots, </a:t>
            </a:r>
            <a:r>
              <a:rPr lang="en-US" sz="900" dirty="0" err="1">
                <a:solidFill>
                  <a:schemeClr val="tx1"/>
                </a:solidFill>
              </a:rPr>
              <a:t>voicebot</a:t>
            </a:r>
            <a:r>
              <a:rPr lang="en-US" sz="900" dirty="0">
                <a:solidFill>
                  <a:schemeClr val="tx1"/>
                </a:solidFill>
              </a:rPr>
              <a:t>, Q&amp;A, etc.)</a:t>
            </a:r>
          </a:p>
        </p:txBody>
      </p:sp>
      <p:sp>
        <p:nvSpPr>
          <p:cNvPr id="33" name="Rectangle 32">
            <a:extLst>
              <a:ext uri="{FF2B5EF4-FFF2-40B4-BE49-F238E27FC236}">
                <a16:creationId xmlns:a16="http://schemas.microsoft.com/office/drawing/2014/main" id="{6F619186-A29F-47FC-B4C9-60FE5B327007}"/>
              </a:ext>
            </a:extLst>
          </p:cNvPr>
          <p:cNvSpPr/>
          <p:nvPr/>
        </p:nvSpPr>
        <p:spPr>
          <a:xfrm>
            <a:off x="4425883" y="5361548"/>
            <a:ext cx="2674756" cy="96355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900" dirty="0">
                <a:solidFill>
                  <a:schemeClr val="tx1"/>
                </a:solidFill>
              </a:rPr>
              <a:t>New cross-sell opportunities with existing clients</a:t>
            </a:r>
          </a:p>
        </p:txBody>
      </p:sp>
      <p:sp>
        <p:nvSpPr>
          <p:cNvPr id="38" name="Rectangle 37">
            <a:extLst>
              <a:ext uri="{FF2B5EF4-FFF2-40B4-BE49-F238E27FC236}">
                <a16:creationId xmlns:a16="http://schemas.microsoft.com/office/drawing/2014/main" id="{443D7E13-5E25-417A-AA2B-D37766447346}"/>
              </a:ext>
            </a:extLst>
          </p:cNvPr>
          <p:cNvSpPr/>
          <p:nvPr/>
        </p:nvSpPr>
        <p:spPr>
          <a:xfrm>
            <a:off x="4657990" y="5721419"/>
            <a:ext cx="2210542" cy="238359"/>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endParaRPr>
          </a:p>
          <a:p>
            <a:pPr algn="ctr"/>
            <a:r>
              <a:rPr lang="en-US" sz="900" dirty="0">
                <a:solidFill>
                  <a:schemeClr val="tx1"/>
                </a:solidFill>
              </a:rPr>
              <a:t>Design services</a:t>
            </a:r>
          </a:p>
          <a:p>
            <a:pPr algn="ctr"/>
            <a:endParaRPr lang="en-US" sz="900" dirty="0">
              <a:solidFill>
                <a:schemeClr val="tx1"/>
              </a:solidFill>
            </a:endParaRPr>
          </a:p>
        </p:txBody>
      </p:sp>
      <p:sp>
        <p:nvSpPr>
          <p:cNvPr id="46" name="Rectangle 45">
            <a:extLst>
              <a:ext uri="{FF2B5EF4-FFF2-40B4-BE49-F238E27FC236}">
                <a16:creationId xmlns:a16="http://schemas.microsoft.com/office/drawing/2014/main" id="{54AFC57A-2292-4CA3-B567-A14B5835A6E8}"/>
              </a:ext>
            </a:extLst>
          </p:cNvPr>
          <p:cNvSpPr/>
          <p:nvPr/>
        </p:nvSpPr>
        <p:spPr>
          <a:xfrm>
            <a:off x="4425883" y="1283944"/>
            <a:ext cx="985522" cy="551688"/>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rPr>
              <a:t>Declaration of the claim and assistance in case of need</a:t>
            </a:r>
          </a:p>
        </p:txBody>
      </p:sp>
      <p:sp>
        <p:nvSpPr>
          <p:cNvPr id="48" name="Rectangle 47">
            <a:extLst>
              <a:ext uri="{FF2B5EF4-FFF2-40B4-BE49-F238E27FC236}">
                <a16:creationId xmlns:a16="http://schemas.microsoft.com/office/drawing/2014/main" id="{071ECFC0-1FE9-49A0-A0B0-4AFD8164EB62}"/>
              </a:ext>
            </a:extLst>
          </p:cNvPr>
          <p:cNvSpPr/>
          <p:nvPr/>
        </p:nvSpPr>
        <p:spPr>
          <a:xfrm>
            <a:off x="4657990" y="6005806"/>
            <a:ext cx="2210542" cy="238359"/>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endParaRPr>
          </a:p>
          <a:p>
            <a:pPr algn="ctr"/>
            <a:r>
              <a:rPr lang="en-US" sz="900" dirty="0">
                <a:solidFill>
                  <a:schemeClr val="tx1"/>
                </a:solidFill>
              </a:rPr>
              <a:t>Pro-active maintenance tools</a:t>
            </a:r>
          </a:p>
          <a:p>
            <a:pPr algn="ctr"/>
            <a:endParaRPr lang="en-US" sz="900" dirty="0">
              <a:solidFill>
                <a:schemeClr val="tx1"/>
              </a:solidFill>
            </a:endParaRPr>
          </a:p>
        </p:txBody>
      </p:sp>
      <p:sp>
        <p:nvSpPr>
          <p:cNvPr id="3" name="Ellipse 2">
            <a:extLst>
              <a:ext uri="{FF2B5EF4-FFF2-40B4-BE49-F238E27FC236}">
                <a16:creationId xmlns:a16="http://schemas.microsoft.com/office/drawing/2014/main" id="{560625DF-BB9A-476B-B434-FFCE76A905DE}"/>
              </a:ext>
            </a:extLst>
          </p:cNvPr>
          <p:cNvSpPr/>
          <p:nvPr/>
        </p:nvSpPr>
        <p:spPr>
          <a:xfrm>
            <a:off x="4293435" y="1216766"/>
            <a:ext cx="216000" cy="216000"/>
          </a:xfrm>
          <a:prstGeom prst="ellipse">
            <a:avLst/>
          </a:prstGeom>
          <a:solidFill>
            <a:srgbClr val="EBF1DE"/>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1</a:t>
            </a:r>
          </a:p>
        </p:txBody>
      </p:sp>
      <p:sp>
        <p:nvSpPr>
          <p:cNvPr id="47" name="Rectangle 46">
            <a:extLst>
              <a:ext uri="{FF2B5EF4-FFF2-40B4-BE49-F238E27FC236}">
                <a16:creationId xmlns:a16="http://schemas.microsoft.com/office/drawing/2014/main" id="{A14096DC-4CAE-4A32-BFA3-6DBFBDDF9334}"/>
              </a:ext>
            </a:extLst>
          </p:cNvPr>
          <p:cNvSpPr/>
          <p:nvPr/>
        </p:nvSpPr>
        <p:spPr>
          <a:xfrm>
            <a:off x="4408060" y="1885460"/>
            <a:ext cx="1003345" cy="284346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sz="900" dirty="0">
                <a:solidFill>
                  <a:schemeClr val="tx1"/>
                </a:solidFill>
              </a:rPr>
              <a:t>Seamless reporting advancement and follow-up through online portal</a:t>
            </a:r>
            <a:endParaRPr lang="en-US" sz="900" dirty="0">
              <a:solidFill>
                <a:schemeClr val="tx1"/>
              </a:solidFill>
              <a:highlight>
                <a:srgbClr val="FFFF00"/>
              </a:highlight>
            </a:endParaRPr>
          </a:p>
        </p:txBody>
      </p:sp>
      <p:sp>
        <p:nvSpPr>
          <p:cNvPr id="63" name="Ellipse 62">
            <a:extLst>
              <a:ext uri="{FF2B5EF4-FFF2-40B4-BE49-F238E27FC236}">
                <a16:creationId xmlns:a16="http://schemas.microsoft.com/office/drawing/2014/main" id="{CACC76FC-2977-4355-BF81-4E5EDB67542C}"/>
              </a:ext>
            </a:extLst>
          </p:cNvPr>
          <p:cNvSpPr/>
          <p:nvPr/>
        </p:nvSpPr>
        <p:spPr>
          <a:xfrm>
            <a:off x="4284706" y="1828323"/>
            <a:ext cx="216000" cy="216000"/>
          </a:xfrm>
          <a:prstGeom prst="ellipse">
            <a:avLst/>
          </a:prstGeom>
          <a:solidFill>
            <a:srgbClr val="EBF1DE"/>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2</a:t>
            </a:r>
          </a:p>
        </p:txBody>
      </p:sp>
      <p:sp>
        <p:nvSpPr>
          <p:cNvPr id="64" name="Ellipse 63">
            <a:extLst>
              <a:ext uri="{FF2B5EF4-FFF2-40B4-BE49-F238E27FC236}">
                <a16:creationId xmlns:a16="http://schemas.microsoft.com/office/drawing/2014/main" id="{E69A6A78-2AD3-4D53-8B9B-27B1B6264317}"/>
              </a:ext>
            </a:extLst>
          </p:cNvPr>
          <p:cNvSpPr/>
          <p:nvPr/>
        </p:nvSpPr>
        <p:spPr>
          <a:xfrm>
            <a:off x="4295962" y="4754409"/>
            <a:ext cx="216000" cy="216000"/>
          </a:xfrm>
          <a:prstGeom prst="ellipse">
            <a:avLst/>
          </a:prstGeom>
          <a:solidFill>
            <a:srgbClr val="EBF1DE"/>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3</a:t>
            </a:r>
          </a:p>
        </p:txBody>
      </p:sp>
      <p:sp>
        <p:nvSpPr>
          <p:cNvPr id="65" name="Ellipse 64">
            <a:extLst>
              <a:ext uri="{FF2B5EF4-FFF2-40B4-BE49-F238E27FC236}">
                <a16:creationId xmlns:a16="http://schemas.microsoft.com/office/drawing/2014/main" id="{B996472B-4494-4092-90D2-F9B0598EDA9B}"/>
              </a:ext>
            </a:extLst>
          </p:cNvPr>
          <p:cNvSpPr/>
          <p:nvPr/>
        </p:nvSpPr>
        <p:spPr>
          <a:xfrm>
            <a:off x="4293435" y="5293191"/>
            <a:ext cx="216000" cy="216000"/>
          </a:xfrm>
          <a:prstGeom prst="ellipse">
            <a:avLst/>
          </a:prstGeom>
          <a:solidFill>
            <a:srgbClr val="EBF1DE"/>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4</a:t>
            </a:r>
          </a:p>
        </p:txBody>
      </p:sp>
      <p:sp>
        <p:nvSpPr>
          <p:cNvPr id="19" name="Rectangle 18">
            <a:extLst>
              <a:ext uri="{FF2B5EF4-FFF2-40B4-BE49-F238E27FC236}">
                <a16:creationId xmlns:a16="http://schemas.microsoft.com/office/drawing/2014/main" id="{53B1CD2F-0672-4E2A-A3D2-D816C1F3C13A}"/>
              </a:ext>
            </a:extLst>
          </p:cNvPr>
          <p:cNvSpPr/>
          <p:nvPr/>
        </p:nvSpPr>
        <p:spPr>
          <a:xfrm>
            <a:off x="5522911" y="1884510"/>
            <a:ext cx="1577728" cy="468027"/>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rPr>
              <a:t>Loss data collection (</a:t>
            </a:r>
            <a:r>
              <a:rPr lang="en-US" sz="900" dirty="0" err="1">
                <a:solidFill>
                  <a:schemeClr val="tx1"/>
                </a:solidFill>
              </a:rPr>
              <a:t>visio</a:t>
            </a:r>
            <a:r>
              <a:rPr lang="en-US" sz="900" dirty="0">
                <a:solidFill>
                  <a:schemeClr val="tx1"/>
                </a:solidFill>
              </a:rPr>
              <a:t>, selfcare, drones)</a:t>
            </a:r>
          </a:p>
        </p:txBody>
      </p:sp>
      <p:sp>
        <p:nvSpPr>
          <p:cNvPr id="29" name="Rectangle 28">
            <a:extLst>
              <a:ext uri="{FF2B5EF4-FFF2-40B4-BE49-F238E27FC236}">
                <a16:creationId xmlns:a16="http://schemas.microsoft.com/office/drawing/2014/main" id="{4EBEFE44-2A14-4F09-A3EB-58ED287D0203}"/>
              </a:ext>
            </a:extLst>
          </p:cNvPr>
          <p:cNvSpPr/>
          <p:nvPr/>
        </p:nvSpPr>
        <p:spPr>
          <a:xfrm>
            <a:off x="5522911" y="2431280"/>
            <a:ext cx="1577728" cy="605177"/>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rPr>
              <a:t>Optimization of claim analysis process, draft of quotation and price setting</a:t>
            </a:r>
          </a:p>
        </p:txBody>
      </p:sp>
      <p:sp>
        <p:nvSpPr>
          <p:cNvPr id="30" name="Rectangle 29">
            <a:extLst>
              <a:ext uri="{FF2B5EF4-FFF2-40B4-BE49-F238E27FC236}">
                <a16:creationId xmlns:a16="http://schemas.microsoft.com/office/drawing/2014/main" id="{0D81CDD6-14AC-4542-8189-57ADD3120D86}"/>
              </a:ext>
            </a:extLst>
          </p:cNvPr>
          <p:cNvSpPr/>
          <p:nvPr/>
        </p:nvSpPr>
        <p:spPr>
          <a:xfrm>
            <a:off x="5522911" y="3864273"/>
            <a:ext cx="1577728" cy="365781"/>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rPr>
              <a:t>Monitoring of staff efficiency &amp; tools during intervention (fraud…)</a:t>
            </a:r>
          </a:p>
        </p:txBody>
      </p:sp>
      <p:sp>
        <p:nvSpPr>
          <p:cNvPr id="34" name="Rectangle 33">
            <a:extLst>
              <a:ext uri="{FF2B5EF4-FFF2-40B4-BE49-F238E27FC236}">
                <a16:creationId xmlns:a16="http://schemas.microsoft.com/office/drawing/2014/main" id="{7710F13B-8FD8-4679-A9E3-0FF42D7E205D}"/>
              </a:ext>
            </a:extLst>
          </p:cNvPr>
          <p:cNvSpPr/>
          <p:nvPr/>
        </p:nvSpPr>
        <p:spPr>
          <a:xfrm>
            <a:off x="5522911" y="3137073"/>
            <a:ext cx="1577728" cy="605177"/>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rPr>
              <a:t>Optimization of resource planning : assignment repairer fit, dynamic planning tool…</a:t>
            </a:r>
          </a:p>
        </p:txBody>
      </p:sp>
      <p:sp>
        <p:nvSpPr>
          <p:cNvPr id="66" name="Ellipse 65">
            <a:extLst>
              <a:ext uri="{FF2B5EF4-FFF2-40B4-BE49-F238E27FC236}">
                <a16:creationId xmlns:a16="http://schemas.microsoft.com/office/drawing/2014/main" id="{580E88D8-DB2D-4BAA-87C9-C7877E27FD4E}"/>
              </a:ext>
            </a:extLst>
          </p:cNvPr>
          <p:cNvSpPr/>
          <p:nvPr/>
        </p:nvSpPr>
        <p:spPr>
          <a:xfrm>
            <a:off x="5419392" y="1802387"/>
            <a:ext cx="216000" cy="216000"/>
          </a:xfrm>
          <a:prstGeom prst="ellipse">
            <a:avLst/>
          </a:prstGeom>
          <a:solidFill>
            <a:srgbClr val="E6E0EC"/>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6</a:t>
            </a:r>
          </a:p>
        </p:txBody>
      </p:sp>
      <p:sp>
        <p:nvSpPr>
          <p:cNvPr id="67" name="Ellipse 66">
            <a:extLst>
              <a:ext uri="{FF2B5EF4-FFF2-40B4-BE49-F238E27FC236}">
                <a16:creationId xmlns:a16="http://schemas.microsoft.com/office/drawing/2014/main" id="{29C19D83-CDAD-468C-B418-83C2D1E45543}"/>
              </a:ext>
            </a:extLst>
          </p:cNvPr>
          <p:cNvSpPr/>
          <p:nvPr/>
        </p:nvSpPr>
        <p:spPr>
          <a:xfrm>
            <a:off x="5419392" y="2376436"/>
            <a:ext cx="216000" cy="216000"/>
          </a:xfrm>
          <a:prstGeom prst="ellipse">
            <a:avLst/>
          </a:prstGeom>
          <a:solidFill>
            <a:srgbClr val="E6E0EC"/>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7</a:t>
            </a:r>
          </a:p>
        </p:txBody>
      </p:sp>
      <p:sp>
        <p:nvSpPr>
          <p:cNvPr id="68" name="Ellipse 67">
            <a:extLst>
              <a:ext uri="{FF2B5EF4-FFF2-40B4-BE49-F238E27FC236}">
                <a16:creationId xmlns:a16="http://schemas.microsoft.com/office/drawing/2014/main" id="{7BD2CCAB-CCFD-487A-BBD3-6041900F9E7C}"/>
              </a:ext>
            </a:extLst>
          </p:cNvPr>
          <p:cNvSpPr/>
          <p:nvPr/>
        </p:nvSpPr>
        <p:spPr>
          <a:xfrm>
            <a:off x="5419392" y="3052953"/>
            <a:ext cx="216000" cy="216000"/>
          </a:xfrm>
          <a:prstGeom prst="ellipse">
            <a:avLst/>
          </a:prstGeom>
          <a:solidFill>
            <a:srgbClr val="E6E0EC"/>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8</a:t>
            </a:r>
          </a:p>
        </p:txBody>
      </p:sp>
      <p:sp>
        <p:nvSpPr>
          <p:cNvPr id="69" name="Ellipse 68">
            <a:extLst>
              <a:ext uri="{FF2B5EF4-FFF2-40B4-BE49-F238E27FC236}">
                <a16:creationId xmlns:a16="http://schemas.microsoft.com/office/drawing/2014/main" id="{B7EBBC5A-DA14-4F74-B1F0-E98AF52DABD0}"/>
              </a:ext>
            </a:extLst>
          </p:cNvPr>
          <p:cNvSpPr/>
          <p:nvPr/>
        </p:nvSpPr>
        <p:spPr>
          <a:xfrm>
            <a:off x="5419392" y="3791477"/>
            <a:ext cx="216000" cy="216000"/>
          </a:xfrm>
          <a:prstGeom prst="ellipse">
            <a:avLst/>
          </a:prstGeom>
          <a:solidFill>
            <a:srgbClr val="E6E0EC"/>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9</a:t>
            </a:r>
          </a:p>
        </p:txBody>
      </p:sp>
      <p:sp>
        <p:nvSpPr>
          <p:cNvPr id="18" name="Rectangle 17">
            <a:extLst>
              <a:ext uri="{FF2B5EF4-FFF2-40B4-BE49-F238E27FC236}">
                <a16:creationId xmlns:a16="http://schemas.microsoft.com/office/drawing/2014/main" id="{A0FC123E-1912-4BE1-A532-BD9FD91F6D4C}"/>
              </a:ext>
            </a:extLst>
          </p:cNvPr>
          <p:cNvSpPr/>
          <p:nvPr/>
        </p:nvSpPr>
        <p:spPr>
          <a:xfrm>
            <a:off x="7185342" y="1283944"/>
            <a:ext cx="2061029" cy="5028282"/>
          </a:xfrm>
          <a:prstGeom prst="rect">
            <a:avLst/>
          </a:prstGeom>
          <a:solidFill>
            <a:srgbClr val="DCE6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highlight>
                <a:srgbClr val="FFFF00"/>
              </a:highlight>
            </a:endParaRPr>
          </a:p>
          <a:p>
            <a:pPr algn="ctr"/>
            <a:endParaRPr lang="en-US" sz="900" dirty="0">
              <a:solidFill>
                <a:schemeClr val="tx1"/>
              </a:solidFill>
              <a:highlight>
                <a:srgbClr val="FFFF00"/>
              </a:highlight>
            </a:endParaRPr>
          </a:p>
        </p:txBody>
      </p:sp>
      <p:sp>
        <p:nvSpPr>
          <p:cNvPr id="40" name="TextBox 36">
            <a:extLst>
              <a:ext uri="{FF2B5EF4-FFF2-40B4-BE49-F238E27FC236}">
                <a16:creationId xmlns:a16="http://schemas.microsoft.com/office/drawing/2014/main" id="{951BFB89-3A96-459C-8E4A-080B28FCA297}"/>
              </a:ext>
            </a:extLst>
          </p:cNvPr>
          <p:cNvSpPr txBox="1"/>
          <p:nvPr/>
        </p:nvSpPr>
        <p:spPr>
          <a:xfrm>
            <a:off x="7185342" y="1331695"/>
            <a:ext cx="2061029" cy="815608"/>
          </a:xfrm>
          <a:prstGeom prst="rect">
            <a:avLst/>
          </a:prstGeom>
          <a:noFill/>
        </p:spPr>
        <p:txBody>
          <a:bodyPr wrap="square" rtlCol="0">
            <a:spAutoFit/>
          </a:bodyPr>
          <a:lstStyle/>
          <a:p>
            <a:pPr algn="ctr"/>
            <a:r>
              <a:rPr lang="en-US" sz="1000" dirty="0">
                <a:solidFill>
                  <a:schemeClr val="tx2"/>
                </a:solidFill>
              </a:rPr>
              <a:t>Workflow management</a:t>
            </a:r>
          </a:p>
          <a:p>
            <a:pPr algn="ctr"/>
            <a:r>
              <a:rPr lang="en-US" sz="900" dirty="0">
                <a:solidFill>
                  <a:schemeClr val="tx1"/>
                </a:solidFill>
              </a:rPr>
              <a:t>Centralization of information for a given subject (API, ERP, 360° file overview, mail integration)</a:t>
            </a:r>
          </a:p>
          <a:p>
            <a:pPr algn="ctr"/>
            <a:endParaRPr lang="en-US" sz="1000" dirty="0">
              <a:solidFill>
                <a:schemeClr val="tx2"/>
              </a:solidFill>
            </a:endParaRPr>
          </a:p>
        </p:txBody>
      </p:sp>
      <p:sp>
        <p:nvSpPr>
          <p:cNvPr id="41" name="Rectangle 40">
            <a:extLst>
              <a:ext uri="{FF2B5EF4-FFF2-40B4-BE49-F238E27FC236}">
                <a16:creationId xmlns:a16="http://schemas.microsoft.com/office/drawing/2014/main" id="{8514CDF6-D3F3-4CEC-96D8-EB94AFEB3106}"/>
              </a:ext>
            </a:extLst>
          </p:cNvPr>
          <p:cNvSpPr/>
          <p:nvPr/>
        </p:nvSpPr>
        <p:spPr>
          <a:xfrm>
            <a:off x="7279025" y="2124726"/>
            <a:ext cx="1873663" cy="442911"/>
          </a:xfrm>
          <a:prstGeom prst="rect">
            <a:avLst/>
          </a:prstGeom>
          <a:solidFill>
            <a:srgbClr val="C6D9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rPr>
              <a:t>Claim reporting and first draft of the quotation</a:t>
            </a:r>
          </a:p>
        </p:txBody>
      </p:sp>
      <p:sp>
        <p:nvSpPr>
          <p:cNvPr id="42" name="Rectangle 41">
            <a:extLst>
              <a:ext uri="{FF2B5EF4-FFF2-40B4-BE49-F238E27FC236}">
                <a16:creationId xmlns:a16="http://schemas.microsoft.com/office/drawing/2014/main" id="{B14DB10B-7FE9-42ED-B303-F33106400EA9}"/>
              </a:ext>
            </a:extLst>
          </p:cNvPr>
          <p:cNvSpPr/>
          <p:nvPr/>
        </p:nvSpPr>
        <p:spPr>
          <a:xfrm>
            <a:off x="7279025" y="2822377"/>
            <a:ext cx="1873663" cy="605962"/>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rPr>
              <a:t>Easy and quick validation step and follow-up by insurance company / other stakeholders (experts…)</a:t>
            </a:r>
          </a:p>
        </p:txBody>
      </p:sp>
      <p:sp>
        <p:nvSpPr>
          <p:cNvPr id="43" name="Rectangle 42">
            <a:extLst>
              <a:ext uri="{FF2B5EF4-FFF2-40B4-BE49-F238E27FC236}">
                <a16:creationId xmlns:a16="http://schemas.microsoft.com/office/drawing/2014/main" id="{E84EA5FA-08E9-40F6-A71F-8BA8F3E3ED99}"/>
              </a:ext>
            </a:extLst>
          </p:cNvPr>
          <p:cNvSpPr/>
          <p:nvPr/>
        </p:nvSpPr>
        <p:spPr>
          <a:xfrm>
            <a:off x="7279025" y="3683079"/>
            <a:ext cx="1873663" cy="442911"/>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rPr>
              <a:t>Security and authentication (electronic signature for all stakeholders,…)</a:t>
            </a:r>
          </a:p>
        </p:txBody>
      </p:sp>
      <p:sp>
        <p:nvSpPr>
          <p:cNvPr id="44" name="Rectangle 43">
            <a:extLst>
              <a:ext uri="{FF2B5EF4-FFF2-40B4-BE49-F238E27FC236}">
                <a16:creationId xmlns:a16="http://schemas.microsoft.com/office/drawing/2014/main" id="{F595688A-2B2A-4B18-BC8F-3E1BBE846D86}"/>
              </a:ext>
            </a:extLst>
          </p:cNvPr>
          <p:cNvSpPr/>
          <p:nvPr/>
        </p:nvSpPr>
        <p:spPr>
          <a:xfrm>
            <a:off x="7279025" y="4380730"/>
            <a:ext cx="1873663" cy="617576"/>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rPr>
              <a:t>Repairs’ reporting advancement and final documents received and stored with GED</a:t>
            </a:r>
          </a:p>
        </p:txBody>
      </p:sp>
      <p:sp>
        <p:nvSpPr>
          <p:cNvPr id="45" name="Rectangle 44">
            <a:extLst>
              <a:ext uri="{FF2B5EF4-FFF2-40B4-BE49-F238E27FC236}">
                <a16:creationId xmlns:a16="http://schemas.microsoft.com/office/drawing/2014/main" id="{7A651798-9873-484A-BCBC-F1732F254FCF}"/>
              </a:ext>
            </a:extLst>
          </p:cNvPr>
          <p:cNvSpPr/>
          <p:nvPr/>
        </p:nvSpPr>
        <p:spPr>
          <a:xfrm>
            <a:off x="7279025" y="5253045"/>
            <a:ext cx="1873663" cy="442911"/>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rPr>
              <a:t>Finalization and clients’ feedback on the service quality</a:t>
            </a:r>
          </a:p>
        </p:txBody>
      </p:sp>
      <p:sp>
        <p:nvSpPr>
          <p:cNvPr id="58" name="Rectangle 57">
            <a:extLst>
              <a:ext uri="{FF2B5EF4-FFF2-40B4-BE49-F238E27FC236}">
                <a16:creationId xmlns:a16="http://schemas.microsoft.com/office/drawing/2014/main" id="{328B4C86-96DF-4F0B-9DF0-1048DA68F379}"/>
              </a:ext>
            </a:extLst>
          </p:cNvPr>
          <p:cNvSpPr/>
          <p:nvPr/>
        </p:nvSpPr>
        <p:spPr>
          <a:xfrm>
            <a:off x="7279025" y="5788382"/>
            <a:ext cx="1873663" cy="44291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1" dirty="0">
                <a:solidFill>
                  <a:schemeClr val="tx1"/>
                </a:solidFill>
              </a:rPr>
              <a:t>Other : Invoicing, capability data base of repairers…</a:t>
            </a:r>
          </a:p>
        </p:txBody>
      </p:sp>
      <p:sp>
        <p:nvSpPr>
          <p:cNvPr id="70" name="Ellipse 69">
            <a:extLst>
              <a:ext uri="{FF2B5EF4-FFF2-40B4-BE49-F238E27FC236}">
                <a16:creationId xmlns:a16="http://schemas.microsoft.com/office/drawing/2014/main" id="{3291AB25-490F-4B63-A46D-E02764883457}"/>
              </a:ext>
            </a:extLst>
          </p:cNvPr>
          <p:cNvSpPr/>
          <p:nvPr/>
        </p:nvSpPr>
        <p:spPr>
          <a:xfrm>
            <a:off x="7189405" y="2063704"/>
            <a:ext cx="216000" cy="216000"/>
          </a:xfrm>
          <a:prstGeom prst="ellipse">
            <a:avLst/>
          </a:prstGeom>
          <a:solidFill>
            <a:srgbClr val="C6D9F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800" dirty="0">
                <a:solidFill>
                  <a:schemeClr val="tx1"/>
                </a:solidFill>
              </a:rPr>
              <a:t>11</a:t>
            </a:r>
          </a:p>
        </p:txBody>
      </p:sp>
      <p:sp>
        <p:nvSpPr>
          <p:cNvPr id="71" name="Ellipse 70">
            <a:extLst>
              <a:ext uri="{FF2B5EF4-FFF2-40B4-BE49-F238E27FC236}">
                <a16:creationId xmlns:a16="http://schemas.microsoft.com/office/drawing/2014/main" id="{075BD30D-D6B5-4502-AB64-F5EF3A546F22}"/>
              </a:ext>
            </a:extLst>
          </p:cNvPr>
          <p:cNvSpPr/>
          <p:nvPr/>
        </p:nvSpPr>
        <p:spPr>
          <a:xfrm>
            <a:off x="7189405" y="2746248"/>
            <a:ext cx="216000" cy="216000"/>
          </a:xfrm>
          <a:prstGeom prst="ellipse">
            <a:avLst/>
          </a:prstGeom>
          <a:solidFill>
            <a:srgbClr val="C6D9F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800" dirty="0">
                <a:solidFill>
                  <a:schemeClr val="tx1"/>
                </a:solidFill>
              </a:rPr>
              <a:t>12</a:t>
            </a:r>
          </a:p>
        </p:txBody>
      </p:sp>
      <p:sp>
        <p:nvSpPr>
          <p:cNvPr id="72" name="Ellipse 71">
            <a:extLst>
              <a:ext uri="{FF2B5EF4-FFF2-40B4-BE49-F238E27FC236}">
                <a16:creationId xmlns:a16="http://schemas.microsoft.com/office/drawing/2014/main" id="{B8A5B5FA-956D-4336-94C9-315F1C4DA686}"/>
              </a:ext>
            </a:extLst>
          </p:cNvPr>
          <p:cNvSpPr/>
          <p:nvPr/>
        </p:nvSpPr>
        <p:spPr>
          <a:xfrm>
            <a:off x="7189405" y="3572859"/>
            <a:ext cx="216000" cy="216000"/>
          </a:xfrm>
          <a:prstGeom prst="ellipse">
            <a:avLst/>
          </a:prstGeom>
          <a:solidFill>
            <a:srgbClr val="C6D9F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800" dirty="0">
                <a:solidFill>
                  <a:schemeClr val="tx1"/>
                </a:solidFill>
              </a:rPr>
              <a:t>13</a:t>
            </a:r>
          </a:p>
        </p:txBody>
      </p:sp>
      <p:sp>
        <p:nvSpPr>
          <p:cNvPr id="73" name="Ellipse 72">
            <a:extLst>
              <a:ext uri="{FF2B5EF4-FFF2-40B4-BE49-F238E27FC236}">
                <a16:creationId xmlns:a16="http://schemas.microsoft.com/office/drawing/2014/main" id="{BB81862D-1352-415B-9794-C265DDB814EE}"/>
              </a:ext>
            </a:extLst>
          </p:cNvPr>
          <p:cNvSpPr/>
          <p:nvPr/>
        </p:nvSpPr>
        <p:spPr>
          <a:xfrm>
            <a:off x="7189405" y="4228033"/>
            <a:ext cx="216000" cy="216000"/>
          </a:xfrm>
          <a:prstGeom prst="ellipse">
            <a:avLst/>
          </a:prstGeom>
          <a:solidFill>
            <a:srgbClr val="C6D9F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800" dirty="0">
                <a:solidFill>
                  <a:schemeClr val="tx1"/>
                </a:solidFill>
              </a:rPr>
              <a:t>14</a:t>
            </a:r>
          </a:p>
        </p:txBody>
      </p:sp>
      <p:sp>
        <p:nvSpPr>
          <p:cNvPr id="74" name="Ellipse 73">
            <a:extLst>
              <a:ext uri="{FF2B5EF4-FFF2-40B4-BE49-F238E27FC236}">
                <a16:creationId xmlns:a16="http://schemas.microsoft.com/office/drawing/2014/main" id="{5013318F-F7B4-4AAF-ADC5-C66BF396BB1E}"/>
              </a:ext>
            </a:extLst>
          </p:cNvPr>
          <p:cNvSpPr/>
          <p:nvPr/>
        </p:nvSpPr>
        <p:spPr>
          <a:xfrm>
            <a:off x="7189405" y="5153489"/>
            <a:ext cx="216000" cy="216000"/>
          </a:xfrm>
          <a:prstGeom prst="ellipse">
            <a:avLst/>
          </a:prstGeom>
          <a:solidFill>
            <a:srgbClr val="C6D9F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800" dirty="0">
                <a:solidFill>
                  <a:schemeClr val="tx1"/>
                </a:solidFill>
              </a:rPr>
              <a:t>15</a:t>
            </a:r>
          </a:p>
        </p:txBody>
      </p:sp>
      <p:sp>
        <p:nvSpPr>
          <p:cNvPr id="83" name="TextBox 25">
            <a:extLst>
              <a:ext uri="{FF2B5EF4-FFF2-40B4-BE49-F238E27FC236}">
                <a16:creationId xmlns:a16="http://schemas.microsoft.com/office/drawing/2014/main" id="{B022D544-F72E-4747-A8CA-168E2A57EA0D}"/>
              </a:ext>
            </a:extLst>
          </p:cNvPr>
          <p:cNvSpPr txBox="1"/>
          <p:nvPr/>
        </p:nvSpPr>
        <p:spPr>
          <a:xfrm>
            <a:off x="6195734" y="6658727"/>
            <a:ext cx="2102108" cy="127286"/>
          </a:xfrm>
          <a:prstGeom prst="rect">
            <a:avLst/>
          </a:prstGeom>
          <a:solidFill>
            <a:schemeClr val="bg1"/>
          </a:solidFill>
        </p:spPr>
        <p:txBody>
          <a:bodyPr wrap="square" rtlCol="0">
            <a:noAutofit/>
          </a:bodyPr>
          <a:lstStyle/>
          <a:p>
            <a:pPr algn="ctr"/>
            <a:r>
              <a:rPr lang="en-US" sz="900" i="1" dirty="0"/>
              <a:t>More details in core document</a:t>
            </a:r>
          </a:p>
        </p:txBody>
      </p:sp>
      <p:sp>
        <p:nvSpPr>
          <p:cNvPr id="85" name="Arrow: Chevron 26">
            <a:extLst>
              <a:ext uri="{FF2B5EF4-FFF2-40B4-BE49-F238E27FC236}">
                <a16:creationId xmlns:a16="http://schemas.microsoft.com/office/drawing/2014/main" id="{C88CFD24-A3E1-478D-B34C-1E0ECF85A40D}"/>
              </a:ext>
            </a:extLst>
          </p:cNvPr>
          <p:cNvSpPr/>
          <p:nvPr/>
        </p:nvSpPr>
        <p:spPr>
          <a:xfrm rot="5400000">
            <a:off x="3273442" y="4862591"/>
            <a:ext cx="363691" cy="1658838"/>
          </a:xfrm>
          <a:prstGeom prst="chevron">
            <a:avLst>
              <a:gd name="adj" fmla="val 26096"/>
            </a:avLst>
          </a:prstGeom>
          <a:pattFill prst="ltUpDiag">
            <a:fgClr>
              <a:schemeClr val="accent6">
                <a:lumMod val="60000"/>
                <a:lumOff val="40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vert="vert270" tIns="0" bIns="0" rtlCol="0" anchor="ctr"/>
          <a:lstStyle/>
          <a:p>
            <a:pPr algn="ctr"/>
            <a:r>
              <a:rPr lang="en-US" sz="900" dirty="0">
                <a:solidFill>
                  <a:schemeClr val="tx1"/>
                </a:solidFill>
              </a:rPr>
              <a:t>After reparation</a:t>
            </a:r>
          </a:p>
        </p:txBody>
      </p:sp>
      <p:sp>
        <p:nvSpPr>
          <p:cNvPr id="86" name="Arrow: Chevron 275">
            <a:extLst>
              <a:ext uri="{FF2B5EF4-FFF2-40B4-BE49-F238E27FC236}">
                <a16:creationId xmlns:a16="http://schemas.microsoft.com/office/drawing/2014/main" id="{6CB430ED-F66D-45D4-8301-C9F93105C4D1}"/>
              </a:ext>
            </a:extLst>
          </p:cNvPr>
          <p:cNvSpPr/>
          <p:nvPr/>
        </p:nvSpPr>
        <p:spPr>
          <a:xfrm rot="5400000">
            <a:off x="3277813" y="5274043"/>
            <a:ext cx="363690" cy="1667580"/>
          </a:xfrm>
          <a:prstGeom prst="chevron">
            <a:avLst>
              <a:gd name="adj" fmla="val 26096"/>
            </a:avLst>
          </a:prstGeom>
          <a:pattFill prst="ltUpDiag">
            <a:fgClr>
              <a:schemeClr val="accent6">
                <a:lumMod val="60000"/>
                <a:lumOff val="40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vert="vert270" tIns="0" bIns="0" rtlCol="0" anchor="ctr"/>
          <a:lstStyle/>
          <a:p>
            <a:pPr algn="ctr"/>
            <a:r>
              <a:rPr lang="en-US" sz="900" dirty="0">
                <a:solidFill>
                  <a:schemeClr val="tx1"/>
                </a:solidFill>
              </a:rPr>
              <a:t>Non-claim situations</a:t>
            </a:r>
          </a:p>
        </p:txBody>
      </p:sp>
      <p:sp>
        <p:nvSpPr>
          <p:cNvPr id="87" name="Rectangle 86">
            <a:extLst>
              <a:ext uri="{FF2B5EF4-FFF2-40B4-BE49-F238E27FC236}">
                <a16:creationId xmlns:a16="http://schemas.microsoft.com/office/drawing/2014/main" id="{C2862B83-240F-4A1D-B35E-91B2A481B969}"/>
              </a:ext>
            </a:extLst>
          </p:cNvPr>
          <p:cNvSpPr/>
          <p:nvPr/>
        </p:nvSpPr>
        <p:spPr>
          <a:xfrm>
            <a:off x="319951" y="1249040"/>
            <a:ext cx="1080223" cy="155058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sz="1000" b="1" dirty="0"/>
              <a:t>Upstream</a:t>
            </a:r>
            <a:r>
              <a:rPr lang="en-US" sz="1000" dirty="0"/>
              <a:t>, facing the insurance company</a:t>
            </a:r>
          </a:p>
        </p:txBody>
      </p:sp>
      <p:sp>
        <p:nvSpPr>
          <p:cNvPr id="88" name="Rectangle 87">
            <a:extLst>
              <a:ext uri="{FF2B5EF4-FFF2-40B4-BE49-F238E27FC236}">
                <a16:creationId xmlns:a16="http://schemas.microsoft.com/office/drawing/2014/main" id="{7FB8AE25-3C90-4AC1-A2A5-ADD97D79DB6C}"/>
              </a:ext>
            </a:extLst>
          </p:cNvPr>
          <p:cNvSpPr/>
          <p:nvPr/>
        </p:nvSpPr>
        <p:spPr>
          <a:xfrm>
            <a:off x="319951" y="4739090"/>
            <a:ext cx="1080223" cy="155058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sz="1000" b="1" dirty="0"/>
              <a:t>Down-stream</a:t>
            </a:r>
            <a:r>
              <a:rPr lang="en-US" sz="1000" dirty="0"/>
              <a:t>, end-customer facing</a:t>
            </a:r>
          </a:p>
        </p:txBody>
      </p:sp>
      <p:sp>
        <p:nvSpPr>
          <p:cNvPr id="89" name="Rectangle 88">
            <a:extLst>
              <a:ext uri="{FF2B5EF4-FFF2-40B4-BE49-F238E27FC236}">
                <a16:creationId xmlns:a16="http://schemas.microsoft.com/office/drawing/2014/main" id="{7889FD5A-6C5A-4272-B1C1-B8A724F2B10F}"/>
              </a:ext>
            </a:extLst>
          </p:cNvPr>
          <p:cNvSpPr/>
          <p:nvPr/>
        </p:nvSpPr>
        <p:spPr>
          <a:xfrm>
            <a:off x="319951" y="2994065"/>
            <a:ext cx="1080223" cy="155058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sz="1000" b="1" dirty="0"/>
              <a:t>Internal</a:t>
            </a:r>
            <a:r>
              <a:rPr lang="en-US" sz="1000" dirty="0"/>
              <a:t> (For the contractor</a:t>
            </a:r>
          </a:p>
          <a:p>
            <a:pPr algn="ctr"/>
            <a:r>
              <a:rPr lang="en-US" sz="1000" dirty="0"/>
              <a:t>/worker)</a:t>
            </a:r>
          </a:p>
        </p:txBody>
      </p:sp>
      <p:sp>
        <p:nvSpPr>
          <p:cNvPr id="90" name="Rectangle 89">
            <a:extLst>
              <a:ext uri="{FF2B5EF4-FFF2-40B4-BE49-F238E27FC236}">
                <a16:creationId xmlns:a16="http://schemas.microsoft.com/office/drawing/2014/main" id="{77F48DB9-7925-4FD7-8D0B-8F07F8491523}"/>
              </a:ext>
            </a:extLst>
          </p:cNvPr>
          <p:cNvSpPr/>
          <p:nvPr/>
        </p:nvSpPr>
        <p:spPr>
          <a:xfrm>
            <a:off x="319952" y="815149"/>
            <a:ext cx="1080222" cy="35242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sz="1000" dirty="0"/>
              <a:t>Phase</a:t>
            </a:r>
          </a:p>
        </p:txBody>
      </p:sp>
      <p:pic>
        <p:nvPicPr>
          <p:cNvPr id="91" name="Graphique 8">
            <a:extLst>
              <a:ext uri="{FF2B5EF4-FFF2-40B4-BE49-F238E27FC236}">
                <a16:creationId xmlns:a16="http://schemas.microsoft.com/office/drawing/2014/main" id="{76662782-376E-4BA5-8214-A7251DCECFC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73831" y="1362016"/>
            <a:ext cx="304800" cy="381000"/>
          </a:xfrm>
          <a:prstGeom prst="rect">
            <a:avLst/>
          </a:prstGeom>
        </p:spPr>
      </p:pic>
      <p:pic>
        <p:nvPicPr>
          <p:cNvPr id="92" name="Graphique 10">
            <a:extLst>
              <a:ext uri="{FF2B5EF4-FFF2-40B4-BE49-F238E27FC236}">
                <a16:creationId xmlns:a16="http://schemas.microsoft.com/office/drawing/2014/main" id="{1ECE2B24-81F5-40BD-AE19-39BC10E4A568}"/>
              </a:ext>
            </a:extLst>
          </p:cNvPr>
          <p:cNvPicPr>
            <a:picLocks noChangeAspect="1"/>
          </p:cNvPicPr>
          <p:nvPr/>
        </p:nvPicPr>
        <p:blipFill rotWithShape="1">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b="4508"/>
          <a:stretch/>
        </p:blipFill>
        <p:spPr>
          <a:xfrm>
            <a:off x="688092" y="3240878"/>
            <a:ext cx="290539" cy="277442"/>
          </a:xfrm>
          <a:prstGeom prst="rect">
            <a:avLst/>
          </a:prstGeom>
        </p:spPr>
      </p:pic>
      <p:pic>
        <p:nvPicPr>
          <p:cNvPr id="93" name="Graphique 13">
            <a:extLst>
              <a:ext uri="{FF2B5EF4-FFF2-40B4-BE49-F238E27FC236}">
                <a16:creationId xmlns:a16="http://schemas.microsoft.com/office/drawing/2014/main" id="{E5A016FB-8830-4F33-BDDF-18B283A47984}"/>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14939" y="4893375"/>
            <a:ext cx="236843" cy="236843"/>
          </a:xfrm>
          <a:prstGeom prst="rect">
            <a:avLst/>
          </a:prstGeom>
        </p:spPr>
      </p:pic>
      <p:sp>
        <p:nvSpPr>
          <p:cNvPr id="94" name="Rectangle 93">
            <a:extLst>
              <a:ext uri="{FF2B5EF4-FFF2-40B4-BE49-F238E27FC236}">
                <a16:creationId xmlns:a16="http://schemas.microsoft.com/office/drawing/2014/main" id="{0F4F10F5-977E-4EB0-91A1-B96246179616}"/>
              </a:ext>
            </a:extLst>
          </p:cNvPr>
          <p:cNvSpPr/>
          <p:nvPr/>
        </p:nvSpPr>
        <p:spPr>
          <a:xfrm>
            <a:off x="1505439" y="815149"/>
            <a:ext cx="1024030" cy="35242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sz="1000" dirty="0"/>
              <a:t>Stakeholders involved</a:t>
            </a:r>
          </a:p>
        </p:txBody>
      </p:sp>
      <p:sp>
        <p:nvSpPr>
          <p:cNvPr id="111" name="Rectangle 110">
            <a:extLst>
              <a:ext uri="{FF2B5EF4-FFF2-40B4-BE49-F238E27FC236}">
                <a16:creationId xmlns:a16="http://schemas.microsoft.com/office/drawing/2014/main" id="{AAE2193E-2CF1-466B-885D-77842A9A9102}"/>
              </a:ext>
            </a:extLst>
          </p:cNvPr>
          <p:cNvSpPr/>
          <p:nvPr/>
        </p:nvSpPr>
        <p:spPr>
          <a:xfrm>
            <a:off x="2625868" y="815150"/>
            <a:ext cx="1667581" cy="35242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Global Process (post-claim reparation)</a:t>
            </a:r>
          </a:p>
        </p:txBody>
      </p:sp>
      <p:sp>
        <p:nvSpPr>
          <p:cNvPr id="112" name="Rectangle 111">
            <a:extLst>
              <a:ext uri="{FF2B5EF4-FFF2-40B4-BE49-F238E27FC236}">
                <a16:creationId xmlns:a16="http://schemas.microsoft.com/office/drawing/2014/main" id="{58F1BE0C-A14B-42E1-B182-64C59CD08680}"/>
              </a:ext>
            </a:extLst>
          </p:cNvPr>
          <p:cNvSpPr/>
          <p:nvPr/>
        </p:nvSpPr>
        <p:spPr>
          <a:xfrm rot="16200000">
            <a:off x="2124948" y="5714243"/>
            <a:ext cx="830866" cy="2406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1" dirty="0">
                <a:solidFill>
                  <a:schemeClr val="tx1"/>
                </a:solidFill>
              </a:rPr>
              <a:t>Non-core</a:t>
            </a:r>
          </a:p>
        </p:txBody>
      </p:sp>
      <p:grpSp>
        <p:nvGrpSpPr>
          <p:cNvPr id="113" name="Groupe 112">
            <a:extLst>
              <a:ext uri="{FF2B5EF4-FFF2-40B4-BE49-F238E27FC236}">
                <a16:creationId xmlns:a16="http://schemas.microsoft.com/office/drawing/2014/main" id="{26176979-829B-4768-90D5-1114392336A7}"/>
              </a:ext>
            </a:extLst>
          </p:cNvPr>
          <p:cNvGrpSpPr/>
          <p:nvPr/>
        </p:nvGrpSpPr>
        <p:grpSpPr>
          <a:xfrm>
            <a:off x="6106134" y="6648883"/>
            <a:ext cx="179200" cy="184969"/>
            <a:chOff x="8611950" y="2143094"/>
            <a:chExt cx="288149" cy="288149"/>
          </a:xfrm>
        </p:grpSpPr>
        <p:pic>
          <p:nvPicPr>
            <p:cNvPr id="114" name="Graphic 30" descr="Magnifying glass with solid fill">
              <a:extLst>
                <a:ext uri="{FF2B5EF4-FFF2-40B4-BE49-F238E27FC236}">
                  <a16:creationId xmlns:a16="http://schemas.microsoft.com/office/drawing/2014/main" id="{3278B3DA-6010-4CB6-96BE-2A6017074D7B}"/>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8611950" y="2143094"/>
              <a:ext cx="288149" cy="288149"/>
            </a:xfrm>
            <a:prstGeom prst="rect">
              <a:avLst/>
            </a:prstGeom>
          </p:spPr>
        </p:pic>
        <p:sp>
          <p:nvSpPr>
            <p:cNvPr id="115" name="Ellipse 114">
              <a:extLst>
                <a:ext uri="{FF2B5EF4-FFF2-40B4-BE49-F238E27FC236}">
                  <a16:creationId xmlns:a16="http://schemas.microsoft.com/office/drawing/2014/main" id="{4C8FA9C8-0FBF-4037-96F3-8EFAF86EDF43}"/>
                </a:ext>
              </a:extLst>
            </p:cNvPr>
            <p:cNvSpPr/>
            <p:nvPr/>
          </p:nvSpPr>
          <p:spPr>
            <a:xfrm>
              <a:off x="8655657" y="2185810"/>
              <a:ext cx="144000" cy="144000"/>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rgbClr val="00B0F0"/>
                </a:solidFill>
              </a:endParaRPr>
            </a:p>
          </p:txBody>
        </p:sp>
      </p:grpSp>
      <p:sp>
        <p:nvSpPr>
          <p:cNvPr id="116" name="ZoneTexte 99">
            <a:extLst>
              <a:ext uri="{FF2B5EF4-FFF2-40B4-BE49-F238E27FC236}">
                <a16:creationId xmlns:a16="http://schemas.microsoft.com/office/drawing/2014/main" id="{E9EB210A-3C43-464B-B1D9-552CCCE3C790}"/>
              </a:ext>
            </a:extLst>
          </p:cNvPr>
          <p:cNvSpPr txBox="1"/>
          <p:nvPr/>
        </p:nvSpPr>
        <p:spPr>
          <a:xfrm>
            <a:off x="8889682" y="462943"/>
            <a:ext cx="1016318" cy="415498"/>
          </a:xfrm>
          <a:prstGeom prst="rect">
            <a:avLst/>
          </a:prstGeom>
          <a:solidFill>
            <a:schemeClr val="bg1"/>
          </a:solidFill>
        </p:spPr>
        <p:txBody>
          <a:bodyPr wrap="square" lIns="144000" rIns="144000" bIns="0" anchor="ctr">
            <a:spAutoFit/>
          </a:bodyPr>
          <a:lstStyle>
            <a:defPPr>
              <a:defRPr lang="fr-FR"/>
            </a:defPPr>
            <a:lvl1pPr algn="ctr">
              <a:defRPr sz="1100" b="1">
                <a:solidFill>
                  <a:srgbClr val="009DB0"/>
                </a:solidFill>
                <a:latin typeface="+mj-lt"/>
              </a:defRPr>
            </a:lvl1p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800" i="1" u="none" strike="noStrike" cap="none" normalizeH="0" baseline="0" dirty="0">
                <a:ln>
                  <a:noFill/>
                </a:ln>
                <a:effectLst/>
                <a:latin typeface="+mj-lt"/>
              </a:rPr>
              <a:t>1. Digital projects’ assessment</a:t>
            </a:r>
          </a:p>
        </p:txBody>
      </p:sp>
      <p:pic>
        <p:nvPicPr>
          <p:cNvPr id="124" name="Graphique 25">
            <a:extLst>
              <a:ext uri="{FF2B5EF4-FFF2-40B4-BE49-F238E27FC236}">
                <a16:creationId xmlns:a16="http://schemas.microsoft.com/office/drawing/2014/main" id="{3572F95A-8749-44FD-9591-EEF9D337D609}"/>
              </a:ext>
            </a:extLst>
          </p:cNvPr>
          <p:cNvPicPr>
            <a:picLocks noChangeAspect="1"/>
          </p:cNvPicPr>
          <p:nvPr/>
        </p:nvPicPr>
        <p:blipFill rotWithShape="1">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rcRect l="11289" t="1741" r="2496" b="18218"/>
          <a:stretch/>
        </p:blipFill>
        <p:spPr>
          <a:xfrm>
            <a:off x="1560146" y="1284742"/>
            <a:ext cx="252000" cy="292299"/>
          </a:xfrm>
          <a:prstGeom prst="rect">
            <a:avLst/>
          </a:prstGeom>
        </p:spPr>
      </p:pic>
      <p:pic>
        <p:nvPicPr>
          <p:cNvPr id="125" name="Graphique 25">
            <a:extLst>
              <a:ext uri="{FF2B5EF4-FFF2-40B4-BE49-F238E27FC236}">
                <a16:creationId xmlns:a16="http://schemas.microsoft.com/office/drawing/2014/main" id="{62717F0B-84D6-4B67-BA87-AFC1372E115A}"/>
              </a:ext>
            </a:extLst>
          </p:cNvPr>
          <p:cNvPicPr>
            <a:picLocks noChangeAspect="1"/>
          </p:cNvPicPr>
          <p:nvPr/>
        </p:nvPicPr>
        <p:blipFill rotWithShape="1">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rcRect l="11289" t="1741" r="2496" b="18218"/>
          <a:stretch/>
        </p:blipFill>
        <p:spPr>
          <a:xfrm>
            <a:off x="1560146" y="2989187"/>
            <a:ext cx="252000" cy="292299"/>
          </a:xfrm>
          <a:prstGeom prst="rect">
            <a:avLst/>
          </a:prstGeom>
        </p:spPr>
      </p:pic>
      <p:pic>
        <p:nvPicPr>
          <p:cNvPr id="126" name="Graphique 25">
            <a:extLst>
              <a:ext uri="{FF2B5EF4-FFF2-40B4-BE49-F238E27FC236}">
                <a16:creationId xmlns:a16="http://schemas.microsoft.com/office/drawing/2014/main" id="{6A53BC93-02E1-4EF8-8585-5B6033A02798}"/>
              </a:ext>
            </a:extLst>
          </p:cNvPr>
          <p:cNvPicPr>
            <a:picLocks noChangeAspect="1"/>
          </p:cNvPicPr>
          <p:nvPr/>
        </p:nvPicPr>
        <p:blipFill rotWithShape="1">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rcRect l="11289" t="1741" r="2496" b="18218"/>
          <a:stretch/>
        </p:blipFill>
        <p:spPr>
          <a:xfrm>
            <a:off x="1560146" y="3415297"/>
            <a:ext cx="252000" cy="292299"/>
          </a:xfrm>
          <a:prstGeom prst="rect">
            <a:avLst/>
          </a:prstGeom>
        </p:spPr>
      </p:pic>
      <p:pic>
        <p:nvPicPr>
          <p:cNvPr id="127" name="Graphique 25">
            <a:extLst>
              <a:ext uri="{FF2B5EF4-FFF2-40B4-BE49-F238E27FC236}">
                <a16:creationId xmlns:a16="http://schemas.microsoft.com/office/drawing/2014/main" id="{5AF6010B-FBFA-435B-A147-F270D16C0E58}"/>
              </a:ext>
            </a:extLst>
          </p:cNvPr>
          <p:cNvPicPr>
            <a:picLocks noChangeAspect="1"/>
          </p:cNvPicPr>
          <p:nvPr/>
        </p:nvPicPr>
        <p:blipFill rotWithShape="1">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rcRect l="11289" t="1741" r="2496" b="18218"/>
          <a:stretch/>
        </p:blipFill>
        <p:spPr>
          <a:xfrm>
            <a:off x="1560146" y="4693632"/>
            <a:ext cx="252000" cy="292299"/>
          </a:xfrm>
          <a:prstGeom prst="rect">
            <a:avLst/>
          </a:prstGeom>
        </p:spPr>
      </p:pic>
      <p:pic>
        <p:nvPicPr>
          <p:cNvPr id="128" name="Graphique 25">
            <a:extLst>
              <a:ext uri="{FF2B5EF4-FFF2-40B4-BE49-F238E27FC236}">
                <a16:creationId xmlns:a16="http://schemas.microsoft.com/office/drawing/2014/main" id="{4D25401D-4EC4-4ACF-948E-EACD17F2F096}"/>
              </a:ext>
            </a:extLst>
          </p:cNvPr>
          <p:cNvPicPr>
            <a:picLocks noChangeAspect="1"/>
          </p:cNvPicPr>
          <p:nvPr/>
        </p:nvPicPr>
        <p:blipFill rotWithShape="1">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rcRect l="11289" t="1741" r="2496" b="18218"/>
          <a:stretch/>
        </p:blipFill>
        <p:spPr>
          <a:xfrm>
            <a:off x="1560146" y="5119744"/>
            <a:ext cx="252000" cy="292299"/>
          </a:xfrm>
          <a:prstGeom prst="rect">
            <a:avLst/>
          </a:prstGeom>
        </p:spPr>
      </p:pic>
      <p:pic>
        <p:nvPicPr>
          <p:cNvPr id="129" name="Graphique 25">
            <a:extLst>
              <a:ext uri="{FF2B5EF4-FFF2-40B4-BE49-F238E27FC236}">
                <a16:creationId xmlns:a16="http://schemas.microsoft.com/office/drawing/2014/main" id="{5CDD1128-6516-4EF0-873D-BACD93A7A01A}"/>
              </a:ext>
            </a:extLst>
          </p:cNvPr>
          <p:cNvPicPr>
            <a:picLocks noChangeAspect="1"/>
          </p:cNvPicPr>
          <p:nvPr/>
        </p:nvPicPr>
        <p:blipFill rotWithShape="1">
          <a:blip r:embed="rId16" cstate="print">
            <a:extLst>
              <a:ext uri="{28A0092B-C50C-407E-A947-70E740481C1C}">
                <a14:useLocalDpi xmlns:a14="http://schemas.microsoft.com/office/drawing/2010/main" val="0"/>
              </a:ext>
              <a:ext uri="{96DAC541-7B7A-43D3-8B79-37D633B846F1}">
                <asvg:svgBlip xmlns:asvg="http://schemas.microsoft.com/office/drawing/2016/SVG/main" r:embed="rId17"/>
              </a:ext>
            </a:extLst>
          </a:blip>
          <a:srcRect l="11289" t="1741" r="2496" b="18218"/>
          <a:stretch/>
        </p:blipFill>
        <p:spPr>
          <a:xfrm>
            <a:off x="1560146" y="4267520"/>
            <a:ext cx="252000" cy="292299"/>
          </a:xfrm>
          <a:prstGeom prst="rect">
            <a:avLst/>
          </a:prstGeom>
        </p:spPr>
      </p:pic>
      <p:pic>
        <p:nvPicPr>
          <p:cNvPr id="130" name="Graphique 25">
            <a:extLst>
              <a:ext uri="{FF2B5EF4-FFF2-40B4-BE49-F238E27FC236}">
                <a16:creationId xmlns:a16="http://schemas.microsoft.com/office/drawing/2014/main" id="{881AB8E9-A35D-4724-BBD5-8F7EB198FD72}"/>
              </a:ext>
            </a:extLst>
          </p:cNvPr>
          <p:cNvPicPr>
            <a:picLocks noChangeAspect="1"/>
          </p:cNvPicPr>
          <p:nvPr/>
        </p:nvPicPr>
        <p:blipFill rotWithShape="1">
          <a:blip r:embed="rId16" cstate="print">
            <a:extLst>
              <a:ext uri="{28A0092B-C50C-407E-A947-70E740481C1C}">
                <a14:useLocalDpi xmlns:a14="http://schemas.microsoft.com/office/drawing/2010/main" val="0"/>
              </a:ext>
              <a:ext uri="{96DAC541-7B7A-43D3-8B79-37D633B846F1}">
                <asvg:svgBlip xmlns:asvg="http://schemas.microsoft.com/office/drawing/2016/SVG/main" r:embed="rId17"/>
              </a:ext>
            </a:extLst>
          </a:blip>
          <a:srcRect l="11289" t="1741" r="2496" b="18218"/>
          <a:stretch/>
        </p:blipFill>
        <p:spPr>
          <a:xfrm>
            <a:off x="1560146" y="2563075"/>
            <a:ext cx="252000" cy="292299"/>
          </a:xfrm>
          <a:prstGeom prst="rect">
            <a:avLst/>
          </a:prstGeom>
        </p:spPr>
      </p:pic>
      <p:pic>
        <p:nvPicPr>
          <p:cNvPr id="131" name="Graphique 25">
            <a:extLst>
              <a:ext uri="{FF2B5EF4-FFF2-40B4-BE49-F238E27FC236}">
                <a16:creationId xmlns:a16="http://schemas.microsoft.com/office/drawing/2014/main" id="{739705FF-D323-4D9D-B1A0-89411307D8A4}"/>
              </a:ext>
            </a:extLst>
          </p:cNvPr>
          <p:cNvPicPr>
            <a:picLocks noChangeAspect="1"/>
          </p:cNvPicPr>
          <p:nvPr/>
        </p:nvPicPr>
        <p:blipFill rotWithShape="1">
          <a:blip r:embed="rId16" cstate="print">
            <a:extLst>
              <a:ext uri="{28A0092B-C50C-407E-A947-70E740481C1C}">
                <a14:useLocalDpi xmlns:a14="http://schemas.microsoft.com/office/drawing/2010/main" val="0"/>
              </a:ext>
              <a:ext uri="{96DAC541-7B7A-43D3-8B79-37D633B846F1}">
                <asvg:svgBlip xmlns:asvg="http://schemas.microsoft.com/office/drawing/2016/SVG/main" r:embed="rId17"/>
              </a:ext>
            </a:extLst>
          </a:blip>
          <a:srcRect l="11289" t="1741" r="2496" b="18218"/>
          <a:stretch/>
        </p:blipFill>
        <p:spPr>
          <a:xfrm>
            <a:off x="1560146" y="2136963"/>
            <a:ext cx="252000" cy="292299"/>
          </a:xfrm>
          <a:prstGeom prst="rect">
            <a:avLst/>
          </a:prstGeom>
        </p:spPr>
      </p:pic>
      <p:pic>
        <p:nvPicPr>
          <p:cNvPr id="132" name="Graphique 25">
            <a:extLst>
              <a:ext uri="{FF2B5EF4-FFF2-40B4-BE49-F238E27FC236}">
                <a16:creationId xmlns:a16="http://schemas.microsoft.com/office/drawing/2014/main" id="{D0D56E5F-FEFD-4677-8EBF-C5CF6E5444E5}"/>
              </a:ext>
            </a:extLst>
          </p:cNvPr>
          <p:cNvPicPr>
            <a:picLocks noChangeAspect="1"/>
          </p:cNvPicPr>
          <p:nvPr/>
        </p:nvPicPr>
        <p:blipFill rotWithShape="1">
          <a:blip r:embed="rId16" cstate="print">
            <a:extLst>
              <a:ext uri="{28A0092B-C50C-407E-A947-70E740481C1C}">
                <a14:useLocalDpi xmlns:a14="http://schemas.microsoft.com/office/drawing/2010/main" val="0"/>
              </a:ext>
              <a:ext uri="{96DAC541-7B7A-43D3-8B79-37D633B846F1}">
                <asvg:svgBlip xmlns:asvg="http://schemas.microsoft.com/office/drawing/2016/SVG/main" r:embed="rId17"/>
              </a:ext>
            </a:extLst>
          </a:blip>
          <a:srcRect l="11289" t="1741" r="2496" b="18218"/>
          <a:stretch/>
        </p:blipFill>
        <p:spPr>
          <a:xfrm>
            <a:off x="1560146" y="1710853"/>
            <a:ext cx="252000" cy="292299"/>
          </a:xfrm>
          <a:prstGeom prst="rect">
            <a:avLst/>
          </a:prstGeom>
        </p:spPr>
      </p:pic>
      <p:pic>
        <p:nvPicPr>
          <p:cNvPr id="133" name="Graphique 25">
            <a:extLst>
              <a:ext uri="{FF2B5EF4-FFF2-40B4-BE49-F238E27FC236}">
                <a16:creationId xmlns:a16="http://schemas.microsoft.com/office/drawing/2014/main" id="{EA03ECFB-3CEF-4C8A-BF55-050C45414D2B}"/>
              </a:ext>
            </a:extLst>
          </p:cNvPr>
          <p:cNvPicPr>
            <a:picLocks noChangeAspect="1"/>
          </p:cNvPicPr>
          <p:nvPr/>
        </p:nvPicPr>
        <p:blipFill rotWithShape="1">
          <a:blip r:embed="rId16" cstate="print">
            <a:extLst>
              <a:ext uri="{28A0092B-C50C-407E-A947-70E740481C1C}">
                <a14:useLocalDpi xmlns:a14="http://schemas.microsoft.com/office/drawing/2010/main" val="0"/>
              </a:ext>
              <a:ext uri="{96DAC541-7B7A-43D3-8B79-37D633B846F1}">
                <asvg:svgBlip xmlns:asvg="http://schemas.microsoft.com/office/drawing/2016/SVG/main" r:embed="rId17"/>
              </a:ext>
            </a:extLst>
          </a:blip>
          <a:srcRect l="11289" t="1741" r="2496" b="18218"/>
          <a:stretch/>
        </p:blipFill>
        <p:spPr>
          <a:xfrm>
            <a:off x="1560146" y="3841408"/>
            <a:ext cx="252000" cy="292299"/>
          </a:xfrm>
          <a:prstGeom prst="rect">
            <a:avLst/>
          </a:prstGeom>
        </p:spPr>
      </p:pic>
      <p:pic>
        <p:nvPicPr>
          <p:cNvPr id="134" name="Graphique 25">
            <a:extLst>
              <a:ext uri="{FF2B5EF4-FFF2-40B4-BE49-F238E27FC236}">
                <a16:creationId xmlns:a16="http://schemas.microsoft.com/office/drawing/2014/main" id="{7EFF7DCD-75EB-41EB-98B4-77DB49AE054D}"/>
              </a:ext>
            </a:extLst>
          </p:cNvPr>
          <p:cNvPicPr>
            <a:picLocks noChangeAspect="1"/>
          </p:cNvPicPr>
          <p:nvPr/>
        </p:nvPicPr>
        <p:blipFill rotWithShape="1">
          <a:blip r:embed="rId16" cstate="print">
            <a:extLst>
              <a:ext uri="{28A0092B-C50C-407E-A947-70E740481C1C}">
                <a14:useLocalDpi xmlns:a14="http://schemas.microsoft.com/office/drawing/2010/main" val="0"/>
              </a:ext>
              <a:ext uri="{96DAC541-7B7A-43D3-8B79-37D633B846F1}">
                <asvg:svgBlip xmlns:asvg="http://schemas.microsoft.com/office/drawing/2016/SVG/main" r:embed="rId17"/>
              </a:ext>
            </a:extLst>
          </a:blip>
          <a:srcRect l="11289" t="1741" r="2496" b="18218"/>
          <a:stretch/>
        </p:blipFill>
        <p:spPr>
          <a:xfrm>
            <a:off x="1560146" y="5545861"/>
            <a:ext cx="252000" cy="292299"/>
          </a:xfrm>
          <a:prstGeom prst="rect">
            <a:avLst/>
          </a:prstGeom>
        </p:spPr>
      </p:pic>
      <p:pic>
        <p:nvPicPr>
          <p:cNvPr id="135" name="Graphique 25">
            <a:extLst>
              <a:ext uri="{FF2B5EF4-FFF2-40B4-BE49-F238E27FC236}">
                <a16:creationId xmlns:a16="http://schemas.microsoft.com/office/drawing/2014/main" id="{68849F3C-6098-48C5-93E2-98EA9C1EB1E9}"/>
              </a:ext>
            </a:extLst>
          </p:cNvPr>
          <p:cNvPicPr>
            <a:picLocks noChangeAspect="1"/>
          </p:cNvPicPr>
          <p:nvPr/>
        </p:nvPicPr>
        <p:blipFill rotWithShape="1">
          <a:blip r:embed="rId16" cstate="print">
            <a:extLst>
              <a:ext uri="{28A0092B-C50C-407E-A947-70E740481C1C}">
                <a14:useLocalDpi xmlns:a14="http://schemas.microsoft.com/office/drawing/2010/main" val="0"/>
              </a:ext>
              <a:ext uri="{96DAC541-7B7A-43D3-8B79-37D633B846F1}">
                <asvg:svgBlip xmlns:asvg="http://schemas.microsoft.com/office/drawing/2016/SVG/main" r:embed="rId17"/>
              </a:ext>
            </a:extLst>
          </a:blip>
          <a:srcRect l="11289" t="1741" r="2496" b="18218"/>
          <a:stretch/>
        </p:blipFill>
        <p:spPr>
          <a:xfrm>
            <a:off x="1560146" y="5961684"/>
            <a:ext cx="252000" cy="292299"/>
          </a:xfrm>
          <a:prstGeom prst="rect">
            <a:avLst/>
          </a:prstGeom>
        </p:spPr>
      </p:pic>
      <p:pic>
        <p:nvPicPr>
          <p:cNvPr id="136" name="Graphic 135" descr="Mining tools with solid fill">
            <a:extLst>
              <a:ext uri="{FF2B5EF4-FFF2-40B4-BE49-F238E27FC236}">
                <a16:creationId xmlns:a16="http://schemas.microsoft.com/office/drawing/2014/main" id="{4D1D3612-ED5F-4B34-8798-C6AF872923D1}"/>
              </a:ext>
            </a:extLst>
          </p:cNvPr>
          <p:cNvPicPr>
            <a:picLocks noChangeAspect="1"/>
          </p:cNvPicPr>
          <p:nvPr/>
        </p:nvPicPr>
        <p:blipFill>
          <a:blip r:embed="rId18" cstate="print">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854643" y="2583224"/>
            <a:ext cx="252000" cy="252000"/>
          </a:xfrm>
          <a:prstGeom prst="rect">
            <a:avLst/>
          </a:prstGeom>
        </p:spPr>
      </p:pic>
      <p:pic>
        <p:nvPicPr>
          <p:cNvPr id="137" name="Graphic 136" descr="Mining tools with solid fill">
            <a:extLst>
              <a:ext uri="{FF2B5EF4-FFF2-40B4-BE49-F238E27FC236}">
                <a16:creationId xmlns:a16="http://schemas.microsoft.com/office/drawing/2014/main" id="{E40FE92C-D6F1-4586-B1C0-89EDD367F9F2}"/>
              </a:ext>
            </a:extLst>
          </p:cNvPr>
          <p:cNvPicPr>
            <a:picLocks noChangeAspect="1"/>
          </p:cNvPicPr>
          <p:nvPr/>
        </p:nvPicPr>
        <p:blipFill>
          <a:blip r:embed="rId18" cstate="print">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854643" y="4287669"/>
            <a:ext cx="252000" cy="252000"/>
          </a:xfrm>
          <a:prstGeom prst="rect">
            <a:avLst/>
          </a:prstGeom>
        </p:spPr>
      </p:pic>
      <p:pic>
        <p:nvPicPr>
          <p:cNvPr id="138" name="Graphic 137" descr="Mining tools with solid fill">
            <a:extLst>
              <a:ext uri="{FF2B5EF4-FFF2-40B4-BE49-F238E27FC236}">
                <a16:creationId xmlns:a16="http://schemas.microsoft.com/office/drawing/2014/main" id="{654714C0-7FAA-471A-ADA2-54F13B7F1C40}"/>
              </a:ext>
            </a:extLst>
          </p:cNvPr>
          <p:cNvPicPr>
            <a:picLocks noChangeAspect="1"/>
          </p:cNvPicPr>
          <p:nvPr/>
        </p:nvPicPr>
        <p:blipFill>
          <a:blip r:embed="rId18" cstate="print">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854643" y="3861557"/>
            <a:ext cx="252000" cy="252000"/>
          </a:xfrm>
          <a:prstGeom prst="rect">
            <a:avLst/>
          </a:prstGeom>
        </p:spPr>
      </p:pic>
      <p:pic>
        <p:nvPicPr>
          <p:cNvPr id="139" name="Graphic 68" descr="Mining tools with solid fill">
            <a:extLst>
              <a:ext uri="{FF2B5EF4-FFF2-40B4-BE49-F238E27FC236}">
                <a16:creationId xmlns:a16="http://schemas.microsoft.com/office/drawing/2014/main" id="{74733073-BDEF-4604-B2D0-B6E9A6263071}"/>
              </a:ext>
            </a:extLst>
          </p:cNvPr>
          <p:cNvPicPr>
            <a:picLocks noChangeAspect="1"/>
          </p:cNvPicPr>
          <p:nvPr/>
        </p:nvPicPr>
        <p:blipFill>
          <a:blip r:embed="rId18" cstate="print">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854643" y="2157112"/>
            <a:ext cx="252000" cy="252000"/>
          </a:xfrm>
          <a:prstGeom prst="rect">
            <a:avLst/>
          </a:prstGeom>
        </p:spPr>
      </p:pic>
      <p:pic>
        <p:nvPicPr>
          <p:cNvPr id="140" name="Graphic 139" descr="Mining tools with solid fill">
            <a:extLst>
              <a:ext uri="{FF2B5EF4-FFF2-40B4-BE49-F238E27FC236}">
                <a16:creationId xmlns:a16="http://schemas.microsoft.com/office/drawing/2014/main" id="{803043B7-34F7-4ABF-94A2-11EDB7165E73}"/>
              </a:ext>
            </a:extLst>
          </p:cNvPr>
          <p:cNvPicPr>
            <a:picLocks noChangeAspect="1"/>
          </p:cNvPicPr>
          <p:nvPr/>
        </p:nvPicPr>
        <p:blipFill>
          <a:blip r:embed="rId20" cstate="print">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1854643" y="1731002"/>
            <a:ext cx="252000" cy="252000"/>
          </a:xfrm>
          <a:prstGeom prst="rect">
            <a:avLst/>
          </a:prstGeom>
        </p:spPr>
      </p:pic>
      <p:pic>
        <p:nvPicPr>
          <p:cNvPr id="141" name="Graphic 140" descr="Mining tools with solid fill">
            <a:extLst>
              <a:ext uri="{FF2B5EF4-FFF2-40B4-BE49-F238E27FC236}">
                <a16:creationId xmlns:a16="http://schemas.microsoft.com/office/drawing/2014/main" id="{042158D2-D54C-47EA-9247-A617FCD6A40C}"/>
              </a:ext>
            </a:extLst>
          </p:cNvPr>
          <p:cNvPicPr>
            <a:picLocks noChangeAspect="1"/>
          </p:cNvPicPr>
          <p:nvPr/>
        </p:nvPicPr>
        <p:blipFill>
          <a:blip r:embed="rId20" cstate="print">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1854643" y="1304891"/>
            <a:ext cx="252000" cy="252000"/>
          </a:xfrm>
          <a:prstGeom prst="rect">
            <a:avLst/>
          </a:prstGeom>
        </p:spPr>
      </p:pic>
      <p:pic>
        <p:nvPicPr>
          <p:cNvPr id="142" name="Graphic 141" descr="Mining tools with solid fill">
            <a:extLst>
              <a:ext uri="{FF2B5EF4-FFF2-40B4-BE49-F238E27FC236}">
                <a16:creationId xmlns:a16="http://schemas.microsoft.com/office/drawing/2014/main" id="{40CC04C2-4B3F-4FD0-B32C-65C76A303EDB}"/>
              </a:ext>
            </a:extLst>
          </p:cNvPr>
          <p:cNvPicPr>
            <a:picLocks noChangeAspect="1"/>
          </p:cNvPicPr>
          <p:nvPr/>
        </p:nvPicPr>
        <p:blipFill>
          <a:blip r:embed="rId20" cstate="print">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1854643" y="3009336"/>
            <a:ext cx="252000" cy="252000"/>
          </a:xfrm>
          <a:prstGeom prst="rect">
            <a:avLst/>
          </a:prstGeom>
        </p:spPr>
      </p:pic>
      <p:pic>
        <p:nvPicPr>
          <p:cNvPr id="143" name="Graphic 142" descr="Mining tools with solid fill">
            <a:extLst>
              <a:ext uri="{FF2B5EF4-FFF2-40B4-BE49-F238E27FC236}">
                <a16:creationId xmlns:a16="http://schemas.microsoft.com/office/drawing/2014/main" id="{E2B9354A-4AB8-4528-897B-4BED78BF0E50}"/>
              </a:ext>
            </a:extLst>
          </p:cNvPr>
          <p:cNvPicPr>
            <a:picLocks noChangeAspect="1"/>
          </p:cNvPicPr>
          <p:nvPr/>
        </p:nvPicPr>
        <p:blipFill>
          <a:blip r:embed="rId20" cstate="print">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1854643" y="3435446"/>
            <a:ext cx="252000" cy="252000"/>
          </a:xfrm>
          <a:prstGeom prst="rect">
            <a:avLst/>
          </a:prstGeom>
        </p:spPr>
      </p:pic>
      <p:pic>
        <p:nvPicPr>
          <p:cNvPr id="144" name="Graphic 143" descr="Mining tools with solid fill">
            <a:extLst>
              <a:ext uri="{FF2B5EF4-FFF2-40B4-BE49-F238E27FC236}">
                <a16:creationId xmlns:a16="http://schemas.microsoft.com/office/drawing/2014/main" id="{2FD45A53-5121-4FF0-AF71-ADB095359BE0}"/>
              </a:ext>
            </a:extLst>
          </p:cNvPr>
          <p:cNvPicPr>
            <a:picLocks noChangeAspect="1"/>
          </p:cNvPicPr>
          <p:nvPr/>
        </p:nvPicPr>
        <p:blipFill>
          <a:blip r:embed="rId20" cstate="print">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1854643" y="4713781"/>
            <a:ext cx="252000" cy="252000"/>
          </a:xfrm>
          <a:prstGeom prst="rect">
            <a:avLst/>
          </a:prstGeom>
        </p:spPr>
      </p:pic>
      <p:pic>
        <p:nvPicPr>
          <p:cNvPr id="145" name="Graphic 144" descr="Mining tools with solid fill">
            <a:extLst>
              <a:ext uri="{FF2B5EF4-FFF2-40B4-BE49-F238E27FC236}">
                <a16:creationId xmlns:a16="http://schemas.microsoft.com/office/drawing/2014/main" id="{61521F4C-F61A-4112-867A-A3DA881D9B40}"/>
              </a:ext>
            </a:extLst>
          </p:cNvPr>
          <p:cNvPicPr>
            <a:picLocks noChangeAspect="1"/>
          </p:cNvPicPr>
          <p:nvPr/>
        </p:nvPicPr>
        <p:blipFill>
          <a:blip r:embed="rId20" cstate="print">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1854643" y="5139893"/>
            <a:ext cx="252000" cy="252000"/>
          </a:xfrm>
          <a:prstGeom prst="rect">
            <a:avLst/>
          </a:prstGeom>
        </p:spPr>
      </p:pic>
      <p:pic>
        <p:nvPicPr>
          <p:cNvPr id="146" name="Graphic 145" descr="Mining tools with solid fill">
            <a:extLst>
              <a:ext uri="{FF2B5EF4-FFF2-40B4-BE49-F238E27FC236}">
                <a16:creationId xmlns:a16="http://schemas.microsoft.com/office/drawing/2014/main" id="{E3D1FEEA-E5D8-4FC4-9869-3DCAE8DB7122}"/>
              </a:ext>
            </a:extLst>
          </p:cNvPr>
          <p:cNvPicPr>
            <a:picLocks noChangeAspect="1"/>
          </p:cNvPicPr>
          <p:nvPr/>
        </p:nvPicPr>
        <p:blipFill>
          <a:blip r:embed="rId20" cstate="print">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1854643" y="5981833"/>
            <a:ext cx="252000" cy="252000"/>
          </a:xfrm>
          <a:prstGeom prst="rect">
            <a:avLst/>
          </a:prstGeom>
        </p:spPr>
      </p:pic>
      <p:pic>
        <p:nvPicPr>
          <p:cNvPr id="147" name="Graphic 146" descr="Mining tools with solid fill">
            <a:extLst>
              <a:ext uri="{FF2B5EF4-FFF2-40B4-BE49-F238E27FC236}">
                <a16:creationId xmlns:a16="http://schemas.microsoft.com/office/drawing/2014/main" id="{7818EC20-F4B9-476C-B105-1FA9DAD47F8B}"/>
              </a:ext>
            </a:extLst>
          </p:cNvPr>
          <p:cNvPicPr>
            <a:picLocks noChangeAspect="1"/>
          </p:cNvPicPr>
          <p:nvPr/>
        </p:nvPicPr>
        <p:blipFill>
          <a:blip r:embed="rId20" cstate="print">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1854643" y="5566010"/>
            <a:ext cx="252000" cy="252000"/>
          </a:xfrm>
          <a:prstGeom prst="rect">
            <a:avLst/>
          </a:prstGeom>
        </p:spPr>
      </p:pic>
      <p:pic>
        <p:nvPicPr>
          <p:cNvPr id="148" name="Graphique 21">
            <a:extLst>
              <a:ext uri="{FF2B5EF4-FFF2-40B4-BE49-F238E27FC236}">
                <a16:creationId xmlns:a16="http://schemas.microsoft.com/office/drawing/2014/main" id="{2975E2E5-5197-4717-84D2-D1F88B2C6E0D}"/>
              </a:ext>
            </a:extLst>
          </p:cNvPr>
          <p:cNvPicPr>
            <a:picLocks noChangeAspect="1"/>
          </p:cNvPicPr>
          <p:nvPr/>
        </p:nvPicPr>
        <p:blipFill>
          <a:blip r:embed="rId22" cstate="print">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2149140" y="1699502"/>
            <a:ext cx="252000" cy="315000"/>
          </a:xfrm>
          <a:prstGeom prst="rect">
            <a:avLst/>
          </a:prstGeom>
        </p:spPr>
      </p:pic>
      <p:pic>
        <p:nvPicPr>
          <p:cNvPr id="149" name="Graphique 47">
            <a:extLst>
              <a:ext uri="{FF2B5EF4-FFF2-40B4-BE49-F238E27FC236}">
                <a16:creationId xmlns:a16="http://schemas.microsoft.com/office/drawing/2014/main" id="{D3C86416-6F10-4BDA-8333-909F3640E1EA}"/>
              </a:ext>
            </a:extLst>
          </p:cNvPr>
          <p:cNvPicPr>
            <a:picLocks noChangeAspect="1"/>
          </p:cNvPicPr>
          <p:nvPr/>
        </p:nvPicPr>
        <p:blipFill>
          <a:blip r:embed="rId22" cstate="print">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2149140" y="4256169"/>
            <a:ext cx="252000" cy="315000"/>
          </a:xfrm>
          <a:prstGeom prst="rect">
            <a:avLst/>
          </a:prstGeom>
        </p:spPr>
      </p:pic>
      <p:pic>
        <p:nvPicPr>
          <p:cNvPr id="150" name="Graphique 52">
            <a:extLst>
              <a:ext uri="{FF2B5EF4-FFF2-40B4-BE49-F238E27FC236}">
                <a16:creationId xmlns:a16="http://schemas.microsoft.com/office/drawing/2014/main" id="{46387771-B71B-49FA-8F30-E02BB73C0236}"/>
              </a:ext>
            </a:extLst>
          </p:cNvPr>
          <p:cNvPicPr>
            <a:picLocks noChangeAspect="1"/>
          </p:cNvPicPr>
          <p:nvPr/>
        </p:nvPicPr>
        <p:blipFill>
          <a:blip r:embed="rId22" cstate="print">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2149140" y="4682281"/>
            <a:ext cx="252000" cy="315000"/>
          </a:xfrm>
          <a:prstGeom prst="rect">
            <a:avLst/>
          </a:prstGeom>
        </p:spPr>
      </p:pic>
      <p:pic>
        <p:nvPicPr>
          <p:cNvPr id="151" name="Graphique 53">
            <a:extLst>
              <a:ext uri="{FF2B5EF4-FFF2-40B4-BE49-F238E27FC236}">
                <a16:creationId xmlns:a16="http://schemas.microsoft.com/office/drawing/2014/main" id="{518AB09D-8C1C-4CA6-95DD-644823830A00}"/>
              </a:ext>
            </a:extLst>
          </p:cNvPr>
          <p:cNvPicPr>
            <a:picLocks noChangeAspect="1"/>
          </p:cNvPicPr>
          <p:nvPr/>
        </p:nvPicPr>
        <p:blipFill>
          <a:blip r:embed="rId22" cstate="print">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2149140" y="5108393"/>
            <a:ext cx="252000" cy="315000"/>
          </a:xfrm>
          <a:prstGeom prst="rect">
            <a:avLst/>
          </a:prstGeom>
        </p:spPr>
      </p:pic>
      <p:pic>
        <p:nvPicPr>
          <p:cNvPr id="152" name="Graphique 54">
            <a:extLst>
              <a:ext uri="{FF2B5EF4-FFF2-40B4-BE49-F238E27FC236}">
                <a16:creationId xmlns:a16="http://schemas.microsoft.com/office/drawing/2014/main" id="{8099AC2E-4448-4675-9AC4-E240F352D603}"/>
              </a:ext>
            </a:extLst>
          </p:cNvPr>
          <p:cNvPicPr>
            <a:picLocks noChangeAspect="1"/>
          </p:cNvPicPr>
          <p:nvPr/>
        </p:nvPicPr>
        <p:blipFill>
          <a:blip r:embed="rId22" cstate="print">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2149140" y="5534510"/>
            <a:ext cx="252000" cy="315000"/>
          </a:xfrm>
          <a:prstGeom prst="rect">
            <a:avLst/>
          </a:prstGeom>
        </p:spPr>
      </p:pic>
      <p:pic>
        <p:nvPicPr>
          <p:cNvPr id="153" name="Graphique 55">
            <a:extLst>
              <a:ext uri="{FF2B5EF4-FFF2-40B4-BE49-F238E27FC236}">
                <a16:creationId xmlns:a16="http://schemas.microsoft.com/office/drawing/2014/main" id="{2E553736-8EB1-458D-A042-71649967F999}"/>
              </a:ext>
            </a:extLst>
          </p:cNvPr>
          <p:cNvPicPr>
            <a:picLocks noChangeAspect="1"/>
          </p:cNvPicPr>
          <p:nvPr/>
        </p:nvPicPr>
        <p:blipFill>
          <a:blip r:embed="rId22" cstate="print">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2149140" y="5950333"/>
            <a:ext cx="252000" cy="315000"/>
          </a:xfrm>
          <a:prstGeom prst="rect">
            <a:avLst/>
          </a:prstGeom>
        </p:spPr>
      </p:pic>
      <p:pic>
        <p:nvPicPr>
          <p:cNvPr id="154" name="Graphique 76">
            <a:extLst>
              <a:ext uri="{FF2B5EF4-FFF2-40B4-BE49-F238E27FC236}">
                <a16:creationId xmlns:a16="http://schemas.microsoft.com/office/drawing/2014/main" id="{14C03036-7D21-4B7E-8018-293F5BD9099F}"/>
              </a:ext>
            </a:extLst>
          </p:cNvPr>
          <p:cNvPicPr>
            <a:picLocks noChangeAspect="1"/>
          </p:cNvPicPr>
          <p:nvPr/>
        </p:nvPicPr>
        <p:blipFill>
          <a:blip r:embed="rId22" cstate="print">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2149140" y="2125612"/>
            <a:ext cx="252000" cy="315000"/>
          </a:xfrm>
          <a:prstGeom prst="rect">
            <a:avLst/>
          </a:prstGeom>
        </p:spPr>
      </p:pic>
      <p:pic>
        <p:nvPicPr>
          <p:cNvPr id="155" name="Graphique 47">
            <a:extLst>
              <a:ext uri="{FF2B5EF4-FFF2-40B4-BE49-F238E27FC236}">
                <a16:creationId xmlns:a16="http://schemas.microsoft.com/office/drawing/2014/main" id="{67C95FD4-7D39-4145-8C44-C279B1FADCD7}"/>
              </a:ext>
            </a:extLst>
          </p:cNvPr>
          <p:cNvPicPr>
            <a:picLocks noChangeAspect="1"/>
          </p:cNvPicPr>
          <p:nvPr/>
        </p:nvPicPr>
        <p:blipFill>
          <a:blip r:embed="rId24" cstate="print">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2149140" y="3830057"/>
            <a:ext cx="252000" cy="315000"/>
          </a:xfrm>
          <a:prstGeom prst="rect">
            <a:avLst/>
          </a:prstGeom>
        </p:spPr>
      </p:pic>
      <p:pic>
        <p:nvPicPr>
          <p:cNvPr id="156" name="Graphique 47">
            <a:extLst>
              <a:ext uri="{FF2B5EF4-FFF2-40B4-BE49-F238E27FC236}">
                <a16:creationId xmlns:a16="http://schemas.microsoft.com/office/drawing/2014/main" id="{573FAE15-F1F1-4DFA-A918-F47E70F91FC2}"/>
              </a:ext>
            </a:extLst>
          </p:cNvPr>
          <p:cNvPicPr>
            <a:picLocks noChangeAspect="1"/>
          </p:cNvPicPr>
          <p:nvPr/>
        </p:nvPicPr>
        <p:blipFill>
          <a:blip r:embed="rId24" cstate="print">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2149140" y="3403946"/>
            <a:ext cx="252000" cy="315000"/>
          </a:xfrm>
          <a:prstGeom prst="rect">
            <a:avLst/>
          </a:prstGeom>
        </p:spPr>
      </p:pic>
      <p:pic>
        <p:nvPicPr>
          <p:cNvPr id="157" name="Graphique 47">
            <a:extLst>
              <a:ext uri="{FF2B5EF4-FFF2-40B4-BE49-F238E27FC236}">
                <a16:creationId xmlns:a16="http://schemas.microsoft.com/office/drawing/2014/main" id="{C262A318-FA22-4B99-BDA6-272EF6707D29}"/>
              </a:ext>
            </a:extLst>
          </p:cNvPr>
          <p:cNvPicPr>
            <a:picLocks noChangeAspect="1"/>
          </p:cNvPicPr>
          <p:nvPr/>
        </p:nvPicPr>
        <p:blipFill>
          <a:blip r:embed="rId24" cstate="print">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2149140" y="2977836"/>
            <a:ext cx="252000" cy="315000"/>
          </a:xfrm>
          <a:prstGeom prst="rect">
            <a:avLst/>
          </a:prstGeom>
        </p:spPr>
      </p:pic>
      <p:pic>
        <p:nvPicPr>
          <p:cNvPr id="158" name="Graphique 47">
            <a:extLst>
              <a:ext uri="{FF2B5EF4-FFF2-40B4-BE49-F238E27FC236}">
                <a16:creationId xmlns:a16="http://schemas.microsoft.com/office/drawing/2014/main" id="{5BC39710-E85E-419A-A856-F3E0213C1771}"/>
              </a:ext>
            </a:extLst>
          </p:cNvPr>
          <p:cNvPicPr>
            <a:picLocks noChangeAspect="1"/>
          </p:cNvPicPr>
          <p:nvPr/>
        </p:nvPicPr>
        <p:blipFill>
          <a:blip r:embed="rId24" cstate="print">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2149140" y="2551724"/>
            <a:ext cx="252000" cy="315000"/>
          </a:xfrm>
          <a:prstGeom prst="rect">
            <a:avLst/>
          </a:prstGeom>
        </p:spPr>
      </p:pic>
      <p:pic>
        <p:nvPicPr>
          <p:cNvPr id="159" name="Graphique 47">
            <a:extLst>
              <a:ext uri="{FF2B5EF4-FFF2-40B4-BE49-F238E27FC236}">
                <a16:creationId xmlns:a16="http://schemas.microsoft.com/office/drawing/2014/main" id="{9308B296-0D91-4EA3-9D21-88F24882D5D9}"/>
              </a:ext>
            </a:extLst>
          </p:cNvPr>
          <p:cNvPicPr>
            <a:picLocks noChangeAspect="1"/>
          </p:cNvPicPr>
          <p:nvPr/>
        </p:nvPicPr>
        <p:blipFill>
          <a:blip r:embed="rId22" cstate="print">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2149140" y="1273391"/>
            <a:ext cx="252000" cy="315000"/>
          </a:xfrm>
          <a:prstGeom prst="rect">
            <a:avLst/>
          </a:prstGeom>
        </p:spPr>
      </p:pic>
      <p:sp>
        <p:nvSpPr>
          <p:cNvPr id="160" name="ZoneTexte 159">
            <a:extLst>
              <a:ext uri="{FF2B5EF4-FFF2-40B4-BE49-F238E27FC236}">
                <a16:creationId xmlns:a16="http://schemas.microsoft.com/office/drawing/2014/main" id="{4520D56D-3B79-43CB-B84B-E057C5EA703B}"/>
              </a:ext>
            </a:extLst>
          </p:cNvPr>
          <p:cNvSpPr txBox="1"/>
          <p:nvPr/>
        </p:nvSpPr>
        <p:spPr>
          <a:xfrm>
            <a:off x="5189828" y="6393455"/>
            <a:ext cx="3600000" cy="215444"/>
          </a:xfrm>
          <a:prstGeom prst="rect">
            <a:avLst/>
          </a:prstGeom>
          <a:noFill/>
        </p:spPr>
        <p:txBody>
          <a:bodyPr wrap="square">
            <a:spAutoFit/>
          </a:bodyPr>
          <a:lstStyle/>
          <a:p>
            <a:pPr marL="0" indent="0">
              <a:buNone/>
            </a:pPr>
            <a:r>
              <a:rPr lang="en-US" sz="800" i="1" dirty="0">
                <a:solidFill>
                  <a:schemeClr val="bg1"/>
                </a:solidFill>
              </a:rPr>
              <a:t>Sources: eleven research and analysis, Hestia’s IM</a:t>
            </a:r>
          </a:p>
        </p:txBody>
      </p:sp>
      <p:sp>
        <p:nvSpPr>
          <p:cNvPr id="163" name="Arrow: Pentagon 13">
            <a:extLst>
              <a:ext uri="{FF2B5EF4-FFF2-40B4-BE49-F238E27FC236}">
                <a16:creationId xmlns:a16="http://schemas.microsoft.com/office/drawing/2014/main" id="{C9BC372D-27E0-4C61-9FF9-BB8CEF98E767}"/>
              </a:ext>
            </a:extLst>
          </p:cNvPr>
          <p:cNvSpPr/>
          <p:nvPr/>
        </p:nvSpPr>
        <p:spPr bwMode="auto">
          <a:xfrm>
            <a:off x="9134818" y="79914"/>
            <a:ext cx="558633" cy="119285"/>
          </a:xfrm>
          <a:prstGeom prst="homePlate">
            <a:avLst>
              <a:gd name="adj" fmla="val 15026"/>
            </a:avLst>
          </a:prstGeom>
          <a:solidFill>
            <a:srgbClr val="009DB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900" i="0" u="none" strike="noStrike" cap="none" normalizeH="0" baseline="0" dirty="0">
                <a:ln>
                  <a:noFill/>
                </a:ln>
                <a:solidFill>
                  <a:schemeClr val="bg1"/>
                </a:solidFill>
                <a:effectLst/>
                <a:latin typeface="+mj-lt"/>
              </a:rPr>
              <a:t>1</a:t>
            </a:r>
          </a:p>
        </p:txBody>
      </p:sp>
      <p:sp>
        <p:nvSpPr>
          <p:cNvPr id="164" name="Arrow: Pentagon 13">
            <a:extLst>
              <a:ext uri="{FF2B5EF4-FFF2-40B4-BE49-F238E27FC236}">
                <a16:creationId xmlns:a16="http://schemas.microsoft.com/office/drawing/2014/main" id="{9115E2E4-D1D6-48E2-8A7C-9F6D62B1EF33}"/>
              </a:ext>
            </a:extLst>
          </p:cNvPr>
          <p:cNvSpPr/>
          <p:nvPr/>
        </p:nvSpPr>
        <p:spPr bwMode="auto">
          <a:xfrm>
            <a:off x="9134818" y="208635"/>
            <a:ext cx="558633" cy="119285"/>
          </a:xfrm>
          <a:prstGeom prst="homePlate">
            <a:avLst>
              <a:gd name="adj" fmla="val 15026"/>
            </a:avLst>
          </a:prstGeom>
          <a:solidFill>
            <a:schemeClr val="bg1">
              <a:lumMod val="85000"/>
            </a:schemeClr>
          </a:solidFill>
          <a:ln w="9525" cap="flat" cmpd="sng" algn="ctr">
            <a:noFill/>
            <a:prstDash val="solid"/>
            <a:round/>
            <a:headEnd type="none" w="med" len="med"/>
            <a:tailEnd type="none" w="med" len="med"/>
          </a:ln>
          <a:effectLst/>
        </p:spPr>
        <p:txBody>
          <a:bodyPr vert="horz" wrap="square" lIns="324000" tIns="45720" rIns="91440" bIns="45720" numCol="1" rtlCol="0" anchor="ctr" anchorCtr="0" compatLnSpc="1">
            <a:prstTxWarp prst="textNoShape">
              <a:avLst/>
            </a:prstTxWarp>
          </a:bodyPr>
          <a:lstStyle/>
          <a:p>
            <a:pPr marL="315912" indent="-228600">
              <a:spcAft>
                <a:spcPts val="600"/>
              </a:spcAft>
              <a:buFont typeface="+mj-lt"/>
              <a:buAutoNum type="arabicPeriod"/>
            </a:pPr>
            <a:endParaRPr lang="en-US" sz="1000" dirty="0">
              <a:solidFill>
                <a:srgbClr val="009DB0"/>
              </a:solidFill>
              <a:latin typeface="+mj-lt"/>
              <a:cs typeface="Arial"/>
            </a:endParaRPr>
          </a:p>
        </p:txBody>
      </p:sp>
      <p:sp>
        <p:nvSpPr>
          <p:cNvPr id="165" name="Arrow: Pentagon 13">
            <a:extLst>
              <a:ext uri="{FF2B5EF4-FFF2-40B4-BE49-F238E27FC236}">
                <a16:creationId xmlns:a16="http://schemas.microsoft.com/office/drawing/2014/main" id="{4215182C-EDD8-446A-9ED2-694EBD52371C}"/>
              </a:ext>
            </a:extLst>
          </p:cNvPr>
          <p:cNvSpPr/>
          <p:nvPr/>
        </p:nvSpPr>
        <p:spPr bwMode="auto">
          <a:xfrm>
            <a:off x="9134818" y="336315"/>
            <a:ext cx="558633" cy="119285"/>
          </a:xfrm>
          <a:prstGeom prst="homePlate">
            <a:avLst>
              <a:gd name="adj" fmla="val 15026"/>
            </a:avLst>
          </a:prstGeom>
          <a:solidFill>
            <a:schemeClr val="bg1">
              <a:lumMod val="85000"/>
            </a:schemeClr>
          </a:solidFill>
          <a:ln w="9525" cap="flat" cmpd="sng" algn="ctr">
            <a:noFill/>
            <a:prstDash val="solid"/>
            <a:round/>
            <a:headEnd type="none" w="med" len="med"/>
            <a:tailEnd type="none" w="med" len="med"/>
          </a:ln>
          <a:effectLst/>
        </p:spPr>
        <p:txBody>
          <a:bodyPr vert="horz" wrap="square" lIns="324000" tIns="45720" rIns="91440" bIns="45720" numCol="1" rtlCol="0" anchor="ctr" anchorCtr="0" compatLnSpc="1">
            <a:prstTxWarp prst="textNoShape">
              <a:avLst/>
            </a:prstTxWarp>
          </a:bodyPr>
          <a:lstStyle/>
          <a:p>
            <a:pPr marL="315912" indent="-228600">
              <a:spcAft>
                <a:spcPts val="600"/>
              </a:spcAft>
              <a:buFont typeface="+mj-lt"/>
              <a:buAutoNum type="arabicPeriod"/>
            </a:pPr>
            <a:endParaRPr lang="en-US" sz="1000" dirty="0">
              <a:solidFill>
                <a:srgbClr val="009DB0"/>
              </a:solidFill>
              <a:latin typeface="+mj-lt"/>
              <a:cs typeface="Arial"/>
            </a:endParaRPr>
          </a:p>
        </p:txBody>
      </p:sp>
      <p:sp>
        <p:nvSpPr>
          <p:cNvPr id="166" name="Rectangle 165">
            <a:extLst>
              <a:ext uri="{FF2B5EF4-FFF2-40B4-BE49-F238E27FC236}">
                <a16:creationId xmlns:a16="http://schemas.microsoft.com/office/drawing/2014/main" id="{66B7A34F-AB5D-426F-B1C8-20B0860BD288}"/>
              </a:ext>
            </a:extLst>
          </p:cNvPr>
          <p:cNvSpPr/>
          <p:nvPr/>
        </p:nvSpPr>
        <p:spPr>
          <a:xfrm>
            <a:off x="5496278" y="1283944"/>
            <a:ext cx="1604361" cy="468027"/>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rPr>
              <a:t>Workers sourcing and validation for REN providers’ network</a:t>
            </a:r>
          </a:p>
        </p:txBody>
      </p:sp>
      <p:sp>
        <p:nvSpPr>
          <p:cNvPr id="110" name="Rectangle 109">
            <a:extLst>
              <a:ext uri="{FF2B5EF4-FFF2-40B4-BE49-F238E27FC236}">
                <a16:creationId xmlns:a16="http://schemas.microsoft.com/office/drawing/2014/main" id="{02572D52-B837-49D5-A9CF-DCAF2CFAB560}"/>
              </a:ext>
            </a:extLst>
          </p:cNvPr>
          <p:cNvSpPr/>
          <p:nvPr/>
        </p:nvSpPr>
        <p:spPr>
          <a:xfrm>
            <a:off x="5522911" y="4352077"/>
            <a:ext cx="1577728" cy="365781"/>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rIns="72000" rtlCol="0" anchor="ctr"/>
          <a:lstStyle/>
          <a:p>
            <a:pPr algn="ctr"/>
            <a:r>
              <a:rPr lang="en-US" sz="900" dirty="0">
                <a:solidFill>
                  <a:schemeClr val="tx1"/>
                </a:solidFill>
              </a:rPr>
              <a:t>Operation quality control (repair evaluation)</a:t>
            </a:r>
          </a:p>
        </p:txBody>
      </p:sp>
      <p:sp>
        <p:nvSpPr>
          <p:cNvPr id="117" name="Ellipse 68">
            <a:extLst>
              <a:ext uri="{FF2B5EF4-FFF2-40B4-BE49-F238E27FC236}">
                <a16:creationId xmlns:a16="http://schemas.microsoft.com/office/drawing/2014/main" id="{055BF74D-AB2D-42DD-A662-8C84147EBD94}"/>
              </a:ext>
            </a:extLst>
          </p:cNvPr>
          <p:cNvSpPr/>
          <p:nvPr/>
        </p:nvSpPr>
        <p:spPr>
          <a:xfrm>
            <a:off x="5419392" y="4223160"/>
            <a:ext cx="216000" cy="216000"/>
          </a:xfrm>
          <a:prstGeom prst="ellipse">
            <a:avLst/>
          </a:prstGeom>
          <a:solidFill>
            <a:srgbClr val="E6E0EC"/>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800" dirty="0">
                <a:solidFill>
                  <a:schemeClr val="tx1"/>
                </a:solidFill>
              </a:rPr>
              <a:t>10</a:t>
            </a:r>
          </a:p>
        </p:txBody>
      </p:sp>
      <p:sp>
        <p:nvSpPr>
          <p:cNvPr id="118" name="Ellipse 65">
            <a:extLst>
              <a:ext uri="{FF2B5EF4-FFF2-40B4-BE49-F238E27FC236}">
                <a16:creationId xmlns:a16="http://schemas.microsoft.com/office/drawing/2014/main" id="{B1BE25F7-1166-4DFF-A5A3-4E819089D09C}"/>
              </a:ext>
            </a:extLst>
          </p:cNvPr>
          <p:cNvSpPr/>
          <p:nvPr/>
        </p:nvSpPr>
        <p:spPr>
          <a:xfrm>
            <a:off x="5419392" y="1179318"/>
            <a:ext cx="216000" cy="216000"/>
          </a:xfrm>
          <a:prstGeom prst="ellipse">
            <a:avLst/>
          </a:prstGeom>
          <a:solidFill>
            <a:srgbClr val="E6E0EC"/>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5</a:t>
            </a:r>
          </a:p>
        </p:txBody>
      </p:sp>
    </p:spTree>
    <p:extLst>
      <p:ext uri="{BB962C8B-B14F-4D97-AF65-F5344CB8AC3E}">
        <p14:creationId xmlns:p14="http://schemas.microsoft.com/office/powerpoint/2010/main" val="346390183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PRESENTATIONDONOTDELETE" val="&lt;?xml version=&quot;1.0&quot; encoding=&quot;UTF-16&quot; standalone=&quot;yes&quot;?&gt;&lt;root reqver=&quot;27037&quot;&gt;&lt;version val=&quot;32430&quot;/&gt;&lt;CPresentation id=&quot;1&quot;&gt;&lt;m_precDefaultNumber&gt;&lt;m_bNumberIsYear val=&quot;1&quot;/&gt;&lt;m_chMinusSymbol&gt;-&lt;/m_chMinusSymbol&gt;&lt;m_chDecimalSymbol17909&gt;.&lt;/m_chDecimalSymbol17909&gt;&lt;m_nGroupingDigits17909 val=&quot;3&quot;/&gt;&lt;m_chGroupingSymbol17909&gt;,&lt;/m_chGroupingSymbol17909&gt;&lt;m_yearfmt&gt;&lt;begin val=&quot;0&quot;/&gt;&lt;end val=&quot;4&quot;/&gt;&lt;/m_yearfmt&gt;&lt;/m_precDefaultNumber&gt;&lt;m_precDefaultPercent&gt;&lt;m_bNumberIsYear val=&quot;1&quot;/&gt;&lt;m_chMinusSymbol&gt;-&lt;/m_chMinusSymbol&gt;&lt;m_nDecimalDigits17909 val=&quot;0&quot;/&gt;&lt;m_chDecimalSymbol17909&gt;.&lt;/m_chDecimalSymbol17909&gt;&lt;m_nGroupingDigits17909 val=&quot;3&quot;/&gt;&lt;m_chGroupingSymbol17909&gt;,&lt;/m_chGroupingSymbol17909&gt;&lt;m_strSuffix17909&gt;%&lt;/m_strSuffix17909&gt;&lt;m_yearfmt&gt;&lt;begin val=&quot;0&quot;/&gt;&lt;end val=&quot;4&quot;/&gt;&lt;/m_yearfmt&gt;&lt;/m_precDefaultPercent&gt;&lt;m_precDefaultDate&gt;&lt;m_bNumberIsYear val=&quot;0&quot;/&gt;&lt;m_strFormatTime&gt;%d/%m/%Y&lt;/m_strFormatTime&gt;&lt;m_yearfmt&gt;&lt;begin val=&quot;0&quot;/&gt;&lt;end val=&quot;0&quot;/&gt;&lt;/m_yearfmt&gt;&lt;/m_precDefaultDate&gt;&lt;m_precDefaultDay&gt;&lt;m_yearfmt&gt;&lt;begin val=&quot;0&quot;/&gt;&lt;end val=&quot;4&quot;/&gt;&lt;/m_yearfmt&gt;&lt;/m_precDefaultDay&gt;&lt;m_precDefaultWeek&gt;&lt;m_yearfmt&gt;&lt;begin val=&quot;0&quot;/&gt;&lt;end val=&quot;4&quot;/&gt;&lt;/m_yearfmt&gt;&lt;/m_precDefaultWeek&gt;&lt;m_precDefaultMonth&gt;&lt;m_yearfmt&gt;&lt;begin val=&quot;0&quot;/&gt;&lt;end val=&quot;4&quot;/&gt;&lt;/m_yearfmt&gt;&lt;/m_precDefaultMonth&gt;&lt;m_precDefaultQuarter&gt;&lt;m_yearfmt&gt;&lt;begin val=&quot;0&quot;/&gt;&lt;end val=&quot;4&quot;/&gt;&lt;/m_yearfmt&gt;&lt;/m_precDefaultQuarter&gt;&lt;m_precDefaultYear&gt;&lt;m_yearfmt&gt;&lt;begin val=&quot;0&quot;/&gt;&lt;end val=&quot;4&quot;/&gt;&lt;/m_yearfmt&gt;&lt;/m_precDefaultYear&gt;&lt;m_precDefaultFYDay&gt;&lt;m_yearfmt&gt;&lt;begin val=&quot;0&quot;/&gt;&lt;end val=&quot;4&quot;/&gt;&lt;/m_yearfmt&gt;&lt;/m_precDefaultFYDay&gt;&lt;m_precDefaultFYWeek&gt;&lt;m_yearfmt&gt;&lt;begin val=&quot;0&quot;/&gt;&lt;end val=&quot;4&quot;/&gt;&lt;/m_yearfmt&gt;&lt;/m_precDefaultFYWeek&gt;&lt;m_precDefaultFYMonth&gt;&lt;m_yearfmt&gt;&lt;begin val=&quot;0&quot;/&gt;&lt;end val=&quot;4&quot;/&gt;&lt;/m_yearfmt&gt;&lt;/m_precDefaultFYMonth&gt;&lt;m_precDefaultFYQuarter&gt;&lt;m_yearfmt&gt;&lt;begin val=&quot;0&quot;/&gt;&lt;end val=&quot;4&quot;/&gt;&lt;/m_yearfmt&gt;&lt;/m_precDefaultFYQuarter&gt;&lt;m_precDefaultFYYear&gt;&lt;m_yearfmt&gt;&lt;begin val=&quot;0&quot;/&gt;&lt;end val=&quot;4&quot;/&gt;&lt;/m_yearfmt&gt;&lt;/m_precDefaultFYYear&gt;&lt;m_mruColor&gt;&lt;m_vecMRU length=&quot;24&quot;&gt;&lt;elem m_fUsage=&quot;3.35506871699666620046E+00&quot;&gt;&lt;m_msothmcolidx val=&quot;0&quot;/&gt;&lt;m_rgb r=&quot;63&quot; g=&quot;CA&quot; b=&quot;E4&quot;/&gt;&lt;/elem&gt;&lt;elem m_fUsage=&quot;1.97861227829507879683E+00&quot;&gt;&lt;m_msothmcolidx val=&quot;0&quot;/&gt;&lt;m_rgb r=&quot;00&quot; g=&quot;9D&quot; b=&quot;B0&quot;/&gt;&lt;/elem&gt;&lt;elem m_fUsage=&quot;9.87671513783969223788E-01&quot;&gt;&lt;m_msothmcolidx val=&quot;0&quot;/&gt;&lt;m_rgb r=&quot;32&quot; g=&quot;A3&quot; b=&quot;AF&quot;/&gt;&lt;/elem&gt;&lt;elem m_fUsage=&quot;8.53929131449271516807E-01&quot;&gt;&lt;m_msothmcolidx val=&quot;0&quot;/&gt;&lt;m_rgb r=&quot;13&quot; g=&quot;9B&quot; b=&quot;A6&quot;/&gt;&lt;/elem&gt;&lt;elem m_fUsage=&quot;5.96240132571000058803E-01&quot;&gt;&lt;m_msothmcolidx val=&quot;0&quot;/&gt;&lt;m_rgb r=&quot;57&quot; g=&quot;A8&quot; b=&quot;31&quot;/&gt;&lt;/elem&gt;&lt;elem m_fUsage=&quot;5.37515124296999324827E-01&quot;&gt;&lt;m_msothmcolidx val=&quot;0&quot;/&gt;&lt;m_rgb r=&quot;C6&quot; g=&quot;21&quot; b=&quot;27&quot;/&gt;&lt;/elem&gt;&lt;elem m_fUsage=&quot;4.88783014925881109658E-01&quot;&gt;&lt;m_msothmcolidx val=&quot;0&quot;/&gt;&lt;m_rgb r=&quot;FF&quot; g=&quot;79&quot; b=&quot;00&quot;/&gt;&lt;/elem&gt;&lt;elem m_fUsage=&quot;4.30467210000000155556E-01&quot;&gt;&lt;m_msothmcolidx val=&quot;0&quot;/&gt;&lt;m_rgb r=&quot;F0&quot; g=&quot;51&quot; b=&quot;27&quot;/&gt;&lt;/elem&gt;&lt;elem m_fUsage=&quot;1.94550354664492219925E-01&quot;&gt;&lt;m_msothmcolidx val=&quot;0&quot;/&gt;&lt;m_rgb r=&quot;FF&quot; g=&quot;C7&quot; b=&quot;21&quot;/&gt;&lt;/elem&gt;&lt;elem m_fUsage=&quot;1.21576654590569363523E-01&quot;&gt;&lt;m_msothmcolidx val=&quot;0&quot;/&gt;&lt;m_rgb r=&quot;76&quot; g=&quot;8F&quot; b=&quot;AD&quot;/&gt;&lt;/elem&gt;&lt;elem m_fUsage=&quot;1.09418989131512434110E-01&quot;&gt;&lt;m_msothmcolidx val=&quot;0&quot;/&gt;&lt;m_rgb r=&quot;F4&quot; g=&quot;8C&quot; b=&quot;00&quot;/&gt;&lt;/elem&gt;&lt;elem m_fUsage=&quot;9.84770902183611934744E-02&quot;&gt;&lt;m_msothmcolidx val=&quot;0&quot;/&gt;&lt;m_rgb r=&quot;11&quot; g=&quot;11&quot; b=&quot;11&quot;/&gt;&lt;/elem&gt;&lt;elem m_fUsage=&quot;5.71942081204076871459E-02&quot;&gt;&lt;m_msothmcolidx val=&quot;0&quot;/&gt;&lt;m_rgb r=&quot;79&quot; g=&quot;63&quot; b=&quot;32&quot;/&gt;&lt;/elem&gt;&lt;elem m_fUsage=&quot;3.43368382029251573151E-02&quot;&gt;&lt;m_msothmcolidx val=&quot;0&quot;/&gt;&lt;m_rgb r=&quot;BC&quot; g=&quot;49&quot; b=&quot;61&quot;/&gt;&lt;/elem&gt;&lt;elem m_fUsage=&quot;3.09031543826326429714E-02&quot;&gt;&lt;m_msothmcolidx val=&quot;0&quot;/&gt;&lt;m_rgb r=&quot;CD&quot; g=&quot;79&quot; b=&quot;76&quot;/&gt;&lt;/elem&gt;&lt;elem m_fUsage=&quot;2.78128389443693807559E-02&quot;&gt;&lt;m_msothmcolidx val=&quot;0&quot;/&gt;&lt;m_rgb r=&quot;D8&quot; g=&quot;9A&quot; b=&quot;98&quot;/&gt;&lt;/elem&gt;&lt;elem m_fUsage=&quot;2.14353333687815478248E-02&quot;&gt;&lt;m_msothmcolidx val=&quot;0&quot;/&gt;&lt;m_rgb r=&quot;00&quot; g=&quot;B9&quot; b=&quot;AF&quot;/&gt;&lt;/elem&gt;&lt;elem m_fUsage=&quot;1.75529045091541921475E-02&quot;&gt;&lt;m_msothmcolidx val=&quot;0&quot;/&gt;&lt;m_rgb r=&quot;B5&quot; g=&quot;94&quot; b=&quot;4B&quot;/&gt;&lt;/elem&gt;&lt;elem m_fUsage=&quot;1.45147149956071780386E-02&quot;&gt;&lt;m_msothmcolidx val=&quot;0&quot;/&gt;&lt;m_rgb r=&quot;D9&quot; g=&quot;96&quot; b=&quot;94&quot;/&gt;&lt;/elem&gt;&lt;elem m_fUsage=&quot;1.34620625581763526946E-02&quot;&gt;&lt;m_msothmcolidx val=&quot;0&quot;/&gt;&lt;m_rgb r=&quot;F1&quot; g=&quot;78&quot; b=&quot;30&quot;/&gt;&lt;/elem&gt;&lt;elem m_fUsage=&quot;1.09121947676516454356E-02&quot;&gt;&lt;m_msothmcolidx val=&quot;0&quot;/&gt;&lt;m_rgb r=&quot;28&quot; g=&quot;6F&quot; b=&quot;80&quot;/&gt;&lt;/elem&gt;&lt;elem m_fUsage=&quot;8.72796356808772273717E-03&quot;&gt;&lt;m_msothmcolidx val=&quot;0&quot;/&gt;&lt;m_rgb r=&quot;E8&quot; g=&quot;6D&quot; b=&quot;09&quot;/&gt;&lt;/elem&gt;&lt;elem m_fUsage=&quot;6.36268544113594968631E-03&quot;&gt;&lt;m_msothmcolidx val=&quot;0&quot;/&gt;&lt;m_rgb r=&quot;83&quot; g=&quot;3E&quot; b=&quot;05&quot;/&gt;&lt;/elem&gt;&lt;elem m_fUsage=&quot;2.73892744995341171077E-03&quot;&gt;&lt;m_msothmcolidx val=&quot;0&quot;/&gt;&lt;m_rgb r=&quot;2F&quot; g=&quot;82&quot; b=&quot;97&quot;/&gt;&lt;/elem&gt;&lt;/m_vecMRU&gt;&lt;/m_mruColor&gt;&lt;m_eweekdayFirstOfWeek val=&quot;2&quot;/&gt;&lt;m_eweekdayFirstOfWorkweek val=&quot;2&quot;/&gt;&lt;m_eweekdayFirstOfWeekend val=&quot;7&quot;/&gt;&lt;/CPresentation&gt;&lt;/root&gt;"/>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0.xml><?xml version="1.0" encoding="utf-8"?>
<p:tagLst xmlns:a="http://schemas.openxmlformats.org/drawingml/2006/main" xmlns:r="http://schemas.openxmlformats.org/officeDocument/2006/relationships" xmlns:p="http://schemas.openxmlformats.org/presentationml/2006/main">
  <p:tag name="THINKCELLSHAPEDONOTDELETE" val="tKYlnlbF2GzLItU1T13BROg"/>
</p:tagLst>
</file>

<file path=ppt/tags/tag101.xml><?xml version="1.0" encoding="utf-8"?>
<p:tagLst xmlns:a="http://schemas.openxmlformats.org/drawingml/2006/main" xmlns:r="http://schemas.openxmlformats.org/officeDocument/2006/relationships" xmlns:p="http://schemas.openxmlformats.org/presentationml/2006/main">
  <p:tag name="THINKCELLSHAPEDONOTDELETE" val="tmWwvBEbwh1x6wdeVUXcoyA"/>
</p:tagLst>
</file>

<file path=ppt/tags/tag102.xml><?xml version="1.0" encoding="utf-8"?>
<p:tagLst xmlns:a="http://schemas.openxmlformats.org/drawingml/2006/main" xmlns:r="http://schemas.openxmlformats.org/officeDocument/2006/relationships" xmlns:p="http://schemas.openxmlformats.org/presentationml/2006/main">
  <p:tag name="THINKCELLSHAPEDONOTDELETE" val="tuRo8xQ4Di3ObCe2voNAGlg"/>
</p:tagLst>
</file>

<file path=ppt/tags/tag103.xml><?xml version="1.0" encoding="utf-8"?>
<p:tagLst xmlns:a="http://schemas.openxmlformats.org/drawingml/2006/main" xmlns:r="http://schemas.openxmlformats.org/officeDocument/2006/relationships" xmlns:p="http://schemas.openxmlformats.org/presentationml/2006/main">
  <p:tag name="THINKCELLSHAPEDONOTDELETE" val="tTTzWmITZyycKUT3.Ycm8kQ"/>
</p:tagLst>
</file>

<file path=ppt/tags/tag104.xml><?xml version="1.0" encoding="utf-8"?>
<p:tagLst xmlns:a="http://schemas.openxmlformats.org/drawingml/2006/main" xmlns:r="http://schemas.openxmlformats.org/officeDocument/2006/relationships" xmlns:p="http://schemas.openxmlformats.org/presentationml/2006/main">
  <p:tag name="THINKCELLSHAPEDONOTDELETE" val="tkdVcrTD.mlYzMEyaTcWEUQ"/>
</p:tagLst>
</file>

<file path=ppt/tags/tag105.xml><?xml version="1.0" encoding="utf-8"?>
<p:tagLst xmlns:a="http://schemas.openxmlformats.org/drawingml/2006/main" xmlns:r="http://schemas.openxmlformats.org/officeDocument/2006/relationships" xmlns:p="http://schemas.openxmlformats.org/presentationml/2006/main">
  <p:tag name="THINKCELLSHAPEDONOTDELETE" val="tuNtiM4BQhrTgqGjPC.ZRFg"/>
</p:tagLst>
</file>

<file path=ppt/tags/tag10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7.xml><?xml version="1.0" encoding="utf-8"?>
<p:tagLst xmlns:a="http://schemas.openxmlformats.org/drawingml/2006/main" xmlns:r="http://schemas.openxmlformats.org/officeDocument/2006/relationships" xmlns:p="http://schemas.openxmlformats.org/presentationml/2006/main">
  <p:tag name="THINKCELLSHAPEDONOTDELETE" val="tUf70vC.0gEFMbaHc.pKscQ"/>
</p:tagLst>
</file>

<file path=ppt/tags/tag108.xml><?xml version="1.0" encoding="utf-8"?>
<p:tagLst xmlns:a="http://schemas.openxmlformats.org/drawingml/2006/main" xmlns:r="http://schemas.openxmlformats.org/officeDocument/2006/relationships" xmlns:p="http://schemas.openxmlformats.org/presentationml/2006/main">
  <p:tag name="THINKCELLSHAPEDONOTDELETE" val="t4fQezPCLkha8E98MBfsZlw"/>
</p:tagLst>
</file>

<file path=ppt/tags/tag109.xml><?xml version="1.0" encoding="utf-8"?>
<p:tagLst xmlns:a="http://schemas.openxmlformats.org/drawingml/2006/main" xmlns:r="http://schemas.openxmlformats.org/officeDocument/2006/relationships" xmlns:p="http://schemas.openxmlformats.org/presentationml/2006/main">
  <p:tag name="THINKCELLSHAPEDONOTDELETE" val="toqklxtyowUt50_wHtD8YQQ"/>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ZOJ9wkw1nvDdqGam_9kuhw"/>
</p:tagLst>
</file>

<file path=ppt/tags/tag110.xml><?xml version="1.0" encoding="utf-8"?>
<p:tagLst xmlns:a="http://schemas.openxmlformats.org/drawingml/2006/main" xmlns:r="http://schemas.openxmlformats.org/officeDocument/2006/relationships" xmlns:p="http://schemas.openxmlformats.org/presentationml/2006/main">
  <p:tag name="THINKCELLSHAPEDONOTDELETE" val="tpqwGj_uZ7fbJWl8EEO0GNw"/>
</p:tagLst>
</file>

<file path=ppt/tags/tag111.xml><?xml version="1.0" encoding="utf-8"?>
<p:tagLst xmlns:a="http://schemas.openxmlformats.org/drawingml/2006/main" xmlns:r="http://schemas.openxmlformats.org/officeDocument/2006/relationships" xmlns:p="http://schemas.openxmlformats.org/presentationml/2006/main">
  <p:tag name="THINKCELLSHAPEDONOTDELETE" val="tYO4f3N2PCEZmQ9gQUBqRZw"/>
</p:tagLst>
</file>

<file path=ppt/tags/tag112.xml><?xml version="1.0" encoding="utf-8"?>
<p:tagLst xmlns:a="http://schemas.openxmlformats.org/drawingml/2006/main" xmlns:r="http://schemas.openxmlformats.org/officeDocument/2006/relationships" xmlns:p="http://schemas.openxmlformats.org/presentationml/2006/main">
  <p:tag name="THINKCELLSHAPEDONOTDELETE" val="tSnyXVYpQUR6iPg3IBbrwZw"/>
</p:tagLst>
</file>

<file path=ppt/tags/tag113.xml><?xml version="1.0" encoding="utf-8"?>
<p:tagLst xmlns:a="http://schemas.openxmlformats.org/drawingml/2006/main" xmlns:r="http://schemas.openxmlformats.org/officeDocument/2006/relationships" xmlns:p="http://schemas.openxmlformats.org/presentationml/2006/main">
  <p:tag name="THINKCELLSHAPEDONOTDELETE" val="taVm8QgbGXCcdEFH7PyNkxQ"/>
</p:tagLst>
</file>

<file path=ppt/tags/tag114.xml><?xml version="1.0" encoding="utf-8"?>
<p:tagLst xmlns:a="http://schemas.openxmlformats.org/drawingml/2006/main" xmlns:r="http://schemas.openxmlformats.org/officeDocument/2006/relationships" xmlns:p="http://schemas.openxmlformats.org/presentationml/2006/main">
  <p:tag name="THINKCELLSHAPEDONOTDELETE" val="tNfQ81vJMANiwaklN1Wt_Ow"/>
</p:tagLst>
</file>

<file path=ppt/tags/tag1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6.xml><?xml version="1.0" encoding="utf-8"?>
<p:tagLst xmlns:a="http://schemas.openxmlformats.org/drawingml/2006/main" xmlns:r="http://schemas.openxmlformats.org/officeDocument/2006/relationships" xmlns:p="http://schemas.openxmlformats.org/presentationml/2006/main">
  <p:tag name="THINKCELLSHAPEDONOTDELETE" val="tUf70vC.0gEFMbaHc.pKscQ"/>
</p:tagLst>
</file>

<file path=ppt/tags/tag117.xml><?xml version="1.0" encoding="utf-8"?>
<p:tagLst xmlns:a="http://schemas.openxmlformats.org/drawingml/2006/main" xmlns:r="http://schemas.openxmlformats.org/officeDocument/2006/relationships" xmlns:p="http://schemas.openxmlformats.org/presentationml/2006/main">
  <p:tag name="THINKCELLSHAPEDONOTDELETE" val="t4fQezPCLkha8E98MBfsZlw"/>
</p:tagLst>
</file>

<file path=ppt/tags/tag118.xml><?xml version="1.0" encoding="utf-8"?>
<p:tagLst xmlns:a="http://schemas.openxmlformats.org/drawingml/2006/main" xmlns:r="http://schemas.openxmlformats.org/officeDocument/2006/relationships" xmlns:p="http://schemas.openxmlformats.org/presentationml/2006/main">
  <p:tag name="THINKCELLSHAPEDONOTDELETE" val="toqklxtyowUt50_wHtD8YQQ"/>
</p:tagLst>
</file>

<file path=ppt/tags/tag119.xml><?xml version="1.0" encoding="utf-8"?>
<p:tagLst xmlns:a="http://schemas.openxmlformats.org/drawingml/2006/main" xmlns:r="http://schemas.openxmlformats.org/officeDocument/2006/relationships" xmlns:p="http://schemas.openxmlformats.org/presentationml/2006/main">
  <p:tag name="THINKCELLSHAPEDONOTDELETE" val="tpqwGj_uZ7fbJWl8EEO0GNw"/>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0.xml><?xml version="1.0" encoding="utf-8"?>
<p:tagLst xmlns:a="http://schemas.openxmlformats.org/drawingml/2006/main" xmlns:r="http://schemas.openxmlformats.org/officeDocument/2006/relationships" xmlns:p="http://schemas.openxmlformats.org/presentationml/2006/main">
  <p:tag name="THINKCELLSHAPEDONOTDELETE" val="tkuilRlh7jAUMB1nTs_PFrQ"/>
</p:tagLst>
</file>

<file path=ppt/tags/tag121.xml><?xml version="1.0" encoding="utf-8"?>
<p:tagLst xmlns:a="http://schemas.openxmlformats.org/drawingml/2006/main" xmlns:r="http://schemas.openxmlformats.org/officeDocument/2006/relationships" xmlns:p="http://schemas.openxmlformats.org/presentationml/2006/main">
  <p:tag name="THINKCELLSHAPEDONOTDELETE" val="tAL.SkFx_Cbl3iDgwy6fhTw"/>
</p:tagLst>
</file>

<file path=ppt/tags/tag122.xml><?xml version="1.0" encoding="utf-8"?>
<p:tagLst xmlns:a="http://schemas.openxmlformats.org/drawingml/2006/main" xmlns:r="http://schemas.openxmlformats.org/officeDocument/2006/relationships" xmlns:p="http://schemas.openxmlformats.org/presentationml/2006/main">
  <p:tag name="THINKCELLSHAPEDONOTDELETE" val="tZE0Mucp.3SfBcDA0XM1Z4g"/>
</p:tagLst>
</file>

<file path=ppt/tags/tag123.xml><?xml version="1.0" encoding="utf-8"?>
<p:tagLst xmlns:a="http://schemas.openxmlformats.org/drawingml/2006/main" xmlns:r="http://schemas.openxmlformats.org/officeDocument/2006/relationships" xmlns:p="http://schemas.openxmlformats.org/presentationml/2006/main">
  <p:tag name="THINKCELLSHAPEDONOTDELETE" val="ton1MQ8o0lGzhqeP.Vyh_sw"/>
</p:tagLst>
</file>

<file path=ppt/tags/tag124.xml><?xml version="1.0" encoding="utf-8"?>
<p:tagLst xmlns:a="http://schemas.openxmlformats.org/drawingml/2006/main" xmlns:r="http://schemas.openxmlformats.org/officeDocument/2006/relationships" xmlns:p="http://schemas.openxmlformats.org/presentationml/2006/main">
  <p:tag name="THINKCELLSHAPEDONOTDELETE" val="tMO8e6MBMkoagNfvKPU1c3w"/>
</p:tagLst>
</file>

<file path=ppt/tags/tag125.xml><?xml version="1.0" encoding="utf-8"?>
<p:tagLst xmlns:a="http://schemas.openxmlformats.org/drawingml/2006/main" xmlns:r="http://schemas.openxmlformats.org/officeDocument/2006/relationships" xmlns:p="http://schemas.openxmlformats.org/presentationml/2006/main">
  <p:tag name="THINKCELLSHAPEDONOTDELETE" val="tAfasQYDVBIWz86MRO.4emA"/>
</p:tagLst>
</file>

<file path=ppt/tags/tag1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7.xml><?xml version="1.0" encoding="utf-8"?>
<p:tagLst xmlns:a="http://schemas.openxmlformats.org/drawingml/2006/main" xmlns:r="http://schemas.openxmlformats.org/officeDocument/2006/relationships" xmlns:p="http://schemas.openxmlformats.org/presentationml/2006/main">
  <p:tag name="THINKCELLSHAPEDONOTDELETE" val="tUf70vC.0gEFMbaHc.pKscQ"/>
</p:tagLst>
</file>

<file path=ppt/tags/tag128.xml><?xml version="1.0" encoding="utf-8"?>
<p:tagLst xmlns:a="http://schemas.openxmlformats.org/drawingml/2006/main" xmlns:r="http://schemas.openxmlformats.org/officeDocument/2006/relationships" xmlns:p="http://schemas.openxmlformats.org/presentationml/2006/main">
  <p:tag name="THINKCELLSHAPEDONOTDELETE" val="t4fQezPCLkha8E98MBfsZlw"/>
</p:tagLst>
</file>

<file path=ppt/tags/tag129.xml><?xml version="1.0" encoding="utf-8"?>
<p:tagLst xmlns:a="http://schemas.openxmlformats.org/drawingml/2006/main" xmlns:r="http://schemas.openxmlformats.org/officeDocument/2006/relationships" xmlns:p="http://schemas.openxmlformats.org/presentationml/2006/main">
  <p:tag name="THINKCELLSHAPEDONOTDELETE" val="toqklxtyowUt50_wHtD8YQQ"/>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0.xml><?xml version="1.0" encoding="utf-8"?>
<p:tagLst xmlns:a="http://schemas.openxmlformats.org/drawingml/2006/main" xmlns:r="http://schemas.openxmlformats.org/officeDocument/2006/relationships" xmlns:p="http://schemas.openxmlformats.org/presentationml/2006/main">
  <p:tag name="THINKCELLSHAPEDONOTDELETE" val="tpqwGj_uZ7fbJWl8EEO0GNw"/>
</p:tagLst>
</file>

<file path=ppt/tags/tag131.xml><?xml version="1.0" encoding="utf-8"?>
<p:tagLst xmlns:a="http://schemas.openxmlformats.org/drawingml/2006/main" xmlns:r="http://schemas.openxmlformats.org/officeDocument/2006/relationships" xmlns:p="http://schemas.openxmlformats.org/presentationml/2006/main">
  <p:tag name="THINKCELLSHAPEDONOTDELETE" val="tkuilRlh7jAUMB1nTs_PFrQ"/>
</p:tagLst>
</file>

<file path=ppt/tags/tag132.xml><?xml version="1.0" encoding="utf-8"?>
<p:tagLst xmlns:a="http://schemas.openxmlformats.org/drawingml/2006/main" xmlns:r="http://schemas.openxmlformats.org/officeDocument/2006/relationships" xmlns:p="http://schemas.openxmlformats.org/presentationml/2006/main">
  <p:tag name="THINKCELLSHAPEDONOTDELETE" val="tAL.SkFx_Cbl3iDgwy6fhTw"/>
</p:tagLst>
</file>

<file path=ppt/tags/tag133.xml><?xml version="1.0" encoding="utf-8"?>
<p:tagLst xmlns:a="http://schemas.openxmlformats.org/drawingml/2006/main" xmlns:r="http://schemas.openxmlformats.org/officeDocument/2006/relationships" xmlns:p="http://schemas.openxmlformats.org/presentationml/2006/main">
  <p:tag name="THINKCELLSHAPEDONOTDELETE" val="tZE0Mucp.3SfBcDA0XM1Z4g"/>
</p:tagLst>
</file>

<file path=ppt/tags/tag134.xml><?xml version="1.0" encoding="utf-8"?>
<p:tagLst xmlns:a="http://schemas.openxmlformats.org/drawingml/2006/main" xmlns:r="http://schemas.openxmlformats.org/officeDocument/2006/relationships" xmlns:p="http://schemas.openxmlformats.org/presentationml/2006/main">
  <p:tag name="THINKCELLSHAPEDONOTDELETE" val="tff.TKGhBCkIwVlrvW7T6iw"/>
</p:tagLst>
</file>

<file path=ppt/tags/tag135.xml><?xml version="1.0" encoding="utf-8"?>
<p:tagLst xmlns:a="http://schemas.openxmlformats.org/drawingml/2006/main" xmlns:r="http://schemas.openxmlformats.org/officeDocument/2006/relationships" xmlns:p="http://schemas.openxmlformats.org/presentationml/2006/main">
  <p:tag name="THINKCELLSHAPEDONOTDELETE" val="ton1MQ8o0lGzhqeP.Vyh_sw"/>
</p:tagLst>
</file>

<file path=ppt/tags/tag136.xml><?xml version="1.0" encoding="utf-8"?>
<p:tagLst xmlns:a="http://schemas.openxmlformats.org/drawingml/2006/main" xmlns:r="http://schemas.openxmlformats.org/officeDocument/2006/relationships" xmlns:p="http://schemas.openxmlformats.org/presentationml/2006/main">
  <p:tag name="THINKCELLSHAPEDONOTDELETE" val="tyZYEk1mpSnfweclgvRiKlQ"/>
</p:tagLst>
</file>

<file path=ppt/tags/tag137.xml><?xml version="1.0" encoding="utf-8"?>
<p:tagLst xmlns:a="http://schemas.openxmlformats.org/drawingml/2006/main" xmlns:r="http://schemas.openxmlformats.org/officeDocument/2006/relationships" xmlns:p="http://schemas.openxmlformats.org/presentationml/2006/main">
  <p:tag name="THINKCELLSHAPEDONOTDELETE" val="taVm8QgbGXCcdEFH7PyNkxQ"/>
</p:tagLst>
</file>

<file path=ppt/tags/tag138.xml><?xml version="1.0" encoding="utf-8"?>
<p:tagLst xmlns:a="http://schemas.openxmlformats.org/drawingml/2006/main" xmlns:r="http://schemas.openxmlformats.org/officeDocument/2006/relationships" xmlns:p="http://schemas.openxmlformats.org/presentationml/2006/main">
  <p:tag name="THINKCELLSHAPEDONOTDELETE" val="tNfQ81vJMANiwaklN1Wt_Ow"/>
</p:tagLst>
</file>

<file path=ppt/tags/tag1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0.xml><?xml version="1.0" encoding="utf-8"?>
<p:tagLst xmlns:a="http://schemas.openxmlformats.org/drawingml/2006/main" xmlns:r="http://schemas.openxmlformats.org/officeDocument/2006/relationships" xmlns:p="http://schemas.openxmlformats.org/presentationml/2006/main">
  <p:tag name="THINKCELLSHAPEDONOTDELETE" val="tUf70vC.0gEFMbaHc.pKscQ"/>
</p:tagLst>
</file>

<file path=ppt/tags/tag141.xml><?xml version="1.0" encoding="utf-8"?>
<p:tagLst xmlns:a="http://schemas.openxmlformats.org/drawingml/2006/main" xmlns:r="http://schemas.openxmlformats.org/officeDocument/2006/relationships" xmlns:p="http://schemas.openxmlformats.org/presentationml/2006/main">
  <p:tag name="THINKCELLSHAPEDONOTDELETE" val="t4fQezPCLkha8E98MBfsZlw"/>
</p:tagLst>
</file>

<file path=ppt/tags/tag142.xml><?xml version="1.0" encoding="utf-8"?>
<p:tagLst xmlns:a="http://schemas.openxmlformats.org/drawingml/2006/main" xmlns:r="http://schemas.openxmlformats.org/officeDocument/2006/relationships" xmlns:p="http://schemas.openxmlformats.org/presentationml/2006/main">
  <p:tag name="THINKCELLSHAPEDONOTDELETE" val="toqklxtyowUt50_wHtD8YQQ"/>
</p:tagLst>
</file>

<file path=ppt/tags/tag143.xml><?xml version="1.0" encoding="utf-8"?>
<p:tagLst xmlns:a="http://schemas.openxmlformats.org/drawingml/2006/main" xmlns:r="http://schemas.openxmlformats.org/officeDocument/2006/relationships" xmlns:p="http://schemas.openxmlformats.org/presentationml/2006/main">
  <p:tag name="THINKCELLSHAPEDONOTDELETE" val="trzb3yjOh9Nkr_GhBqQHfBQ"/>
</p:tagLst>
</file>

<file path=ppt/tags/tag144.xml><?xml version="1.0" encoding="utf-8"?>
<p:tagLst xmlns:a="http://schemas.openxmlformats.org/drawingml/2006/main" xmlns:r="http://schemas.openxmlformats.org/officeDocument/2006/relationships" xmlns:p="http://schemas.openxmlformats.org/presentationml/2006/main">
  <p:tag name="THINKCELLSHAPEDONOTDELETE" val="tURpy1nwCYtrwYcKYu84dGQ"/>
</p:tagLst>
</file>

<file path=ppt/tags/tag145.xml><?xml version="1.0" encoding="utf-8"?>
<p:tagLst xmlns:a="http://schemas.openxmlformats.org/drawingml/2006/main" xmlns:r="http://schemas.openxmlformats.org/officeDocument/2006/relationships" xmlns:p="http://schemas.openxmlformats.org/presentationml/2006/main">
  <p:tag name="THINKCELLSHAPEDONOTDELETE" val="tkuilRlh7jAUMB1nTs_PFrQ"/>
</p:tagLst>
</file>

<file path=ppt/tags/tag146.xml><?xml version="1.0" encoding="utf-8"?>
<p:tagLst xmlns:a="http://schemas.openxmlformats.org/drawingml/2006/main" xmlns:r="http://schemas.openxmlformats.org/officeDocument/2006/relationships" xmlns:p="http://schemas.openxmlformats.org/presentationml/2006/main">
  <p:tag name="THINKCELLSHAPEDONOTDELETE" val="tUXDKUED8f1ZVL0kYk0czdQ"/>
</p:tagLst>
</file>

<file path=ppt/tags/tag147.xml><?xml version="1.0" encoding="utf-8"?>
<p:tagLst xmlns:a="http://schemas.openxmlformats.org/drawingml/2006/main" xmlns:r="http://schemas.openxmlformats.org/officeDocument/2006/relationships" xmlns:p="http://schemas.openxmlformats.org/presentationml/2006/main">
  <p:tag name="THINKCELLSHAPEDONOTDELETE" val="trqtubm.QMlLHXZUsnCkq7w"/>
</p:tagLst>
</file>

<file path=ppt/tags/tag148.xml><?xml version="1.0" encoding="utf-8"?>
<p:tagLst xmlns:a="http://schemas.openxmlformats.org/drawingml/2006/main" xmlns:r="http://schemas.openxmlformats.org/officeDocument/2006/relationships" xmlns:p="http://schemas.openxmlformats.org/presentationml/2006/main">
  <p:tag name="THINKCELLSHAPEDONOTDELETE" val="tF7uy0LeDbbGJxBwEkWKgoQ"/>
</p:tagLst>
</file>

<file path=ppt/tags/tag149.xml><?xml version="1.0" encoding="utf-8"?>
<p:tagLst xmlns:a="http://schemas.openxmlformats.org/drawingml/2006/main" xmlns:r="http://schemas.openxmlformats.org/officeDocument/2006/relationships" xmlns:p="http://schemas.openxmlformats.org/presentationml/2006/main">
  <p:tag name="THINKCELLSHAPEDONOTDELETE" val="tBoAg1HlKnaYEQWWtHCWTrQ"/>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0.xml><?xml version="1.0" encoding="utf-8"?>
<p:tagLst xmlns:a="http://schemas.openxmlformats.org/drawingml/2006/main" xmlns:r="http://schemas.openxmlformats.org/officeDocument/2006/relationships" xmlns:p="http://schemas.openxmlformats.org/presentationml/2006/main">
  <p:tag name="THINKCELLSHAPEDONOTDELETE" val="tBu5kiQVmr3TbM1Vyg.1a3g"/>
</p:tagLst>
</file>

<file path=ppt/tags/tag151.xml><?xml version="1.0" encoding="utf-8"?>
<p:tagLst xmlns:a="http://schemas.openxmlformats.org/drawingml/2006/main" xmlns:r="http://schemas.openxmlformats.org/officeDocument/2006/relationships" xmlns:p="http://schemas.openxmlformats.org/presentationml/2006/main">
  <p:tag name="THINKCELLSHAPEDONOTDELETE" val="t9G7L7.gXmcpqOFbTuoEHyQ"/>
</p:tagLst>
</file>

<file path=ppt/tags/tag15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1.xml><?xml version="1.0" encoding="utf-8"?>
<p:tagLst xmlns:a="http://schemas.openxmlformats.org/drawingml/2006/main" xmlns:r="http://schemas.openxmlformats.org/officeDocument/2006/relationships" xmlns:p="http://schemas.openxmlformats.org/presentationml/2006/main">
  <p:tag name="THINKCELLSHAPEDONOTDELETE" val="tYw..ht08N2a1Vv3y0lKl3A"/>
</p:tagLst>
</file>

<file path=ppt/tags/tag162.xml><?xml version="1.0" encoding="utf-8"?>
<p:tagLst xmlns:a="http://schemas.openxmlformats.org/drawingml/2006/main" xmlns:r="http://schemas.openxmlformats.org/officeDocument/2006/relationships" xmlns:p="http://schemas.openxmlformats.org/presentationml/2006/main">
  <p:tag name="THINKCELLSHAPEDONOTDELETE" val="t3OFNDzgVESQEKcPn2LLCaw"/>
</p:tagLst>
</file>

<file path=ppt/tags/tag163.xml><?xml version="1.0" encoding="utf-8"?>
<p:tagLst xmlns:a="http://schemas.openxmlformats.org/drawingml/2006/main" xmlns:r="http://schemas.openxmlformats.org/officeDocument/2006/relationships" xmlns:p="http://schemas.openxmlformats.org/presentationml/2006/main">
  <p:tag name="THINKCELLSHAPEDONOTDELETE" val="tJJ0uIiYdj.M2VuRUtiinTQ"/>
</p:tagLst>
</file>

<file path=ppt/tags/tag164.xml><?xml version="1.0" encoding="utf-8"?>
<p:tagLst xmlns:a="http://schemas.openxmlformats.org/drawingml/2006/main" xmlns:r="http://schemas.openxmlformats.org/officeDocument/2006/relationships" xmlns:p="http://schemas.openxmlformats.org/presentationml/2006/main">
  <p:tag name="THINKCELLSHAPEDONOTDELETE" val="tyBRucYWbWev3upbhTxOPaQ"/>
</p:tagLst>
</file>

<file path=ppt/tags/tag165.xml><?xml version="1.0" encoding="utf-8"?>
<p:tagLst xmlns:a="http://schemas.openxmlformats.org/drawingml/2006/main" xmlns:r="http://schemas.openxmlformats.org/officeDocument/2006/relationships" xmlns:p="http://schemas.openxmlformats.org/presentationml/2006/main">
  <p:tag name="THINKCELLSHAPEDONOTDELETE" val="tXSuuZhr_2QBMEvs5M6BDag"/>
</p:tagLst>
</file>

<file path=ppt/tags/tag166.xml><?xml version="1.0" encoding="utf-8"?>
<p:tagLst xmlns:a="http://schemas.openxmlformats.org/drawingml/2006/main" xmlns:r="http://schemas.openxmlformats.org/officeDocument/2006/relationships" xmlns:p="http://schemas.openxmlformats.org/presentationml/2006/main">
  <p:tag name="THINKCELLSHAPEDONOTDELETE" val="tH_i5n3LhjCQyotKXnpq7Rw"/>
</p:tagLst>
</file>

<file path=ppt/tags/tag167.xml><?xml version="1.0" encoding="utf-8"?>
<p:tagLst xmlns:a="http://schemas.openxmlformats.org/drawingml/2006/main" xmlns:r="http://schemas.openxmlformats.org/officeDocument/2006/relationships" xmlns:p="http://schemas.openxmlformats.org/presentationml/2006/main">
  <p:tag name="THINKCELLSHAPEDONOTDELETE" val="t.OXtUXxB2yfxuic0bKnwfg"/>
</p:tagLst>
</file>

<file path=ppt/tags/tag168.xml><?xml version="1.0" encoding="utf-8"?>
<p:tagLst xmlns:a="http://schemas.openxmlformats.org/drawingml/2006/main" xmlns:r="http://schemas.openxmlformats.org/officeDocument/2006/relationships" xmlns:p="http://schemas.openxmlformats.org/presentationml/2006/main">
  <p:tag name="THINKCELLSHAPEDONOTDELETE" val="tW0Yp2cp1tn1hX5vIWQYtbw"/>
</p:tagLst>
</file>

<file path=ppt/tags/tag169.xml><?xml version="1.0" encoding="utf-8"?>
<p:tagLst xmlns:a="http://schemas.openxmlformats.org/drawingml/2006/main" xmlns:r="http://schemas.openxmlformats.org/officeDocument/2006/relationships" xmlns:p="http://schemas.openxmlformats.org/presentationml/2006/main">
  <p:tag name="THINKCELLSHAPEDONOTDELETE" val="tETc8cs7CcTPI4i0imN1nNg"/>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0.xml><?xml version="1.0" encoding="utf-8"?>
<p:tagLst xmlns:a="http://schemas.openxmlformats.org/drawingml/2006/main" xmlns:r="http://schemas.openxmlformats.org/officeDocument/2006/relationships" xmlns:p="http://schemas.openxmlformats.org/presentationml/2006/main">
  <p:tag name="THINKCELLSHAPEDONOTDELETE" val="tF_iHauHadZrJhE6ivAuAGA"/>
</p:tagLst>
</file>

<file path=ppt/tags/tag171.xml><?xml version="1.0" encoding="utf-8"?>
<p:tagLst xmlns:a="http://schemas.openxmlformats.org/drawingml/2006/main" xmlns:r="http://schemas.openxmlformats.org/officeDocument/2006/relationships" xmlns:p="http://schemas.openxmlformats.org/presentationml/2006/main">
  <p:tag name="THINKCELLSHAPEDONOTDELETE" val="tR.hcLfsGmDLNViSTs8fOrQ"/>
</p:tagLst>
</file>

<file path=ppt/tags/tag172.xml><?xml version="1.0" encoding="utf-8"?>
<p:tagLst xmlns:a="http://schemas.openxmlformats.org/drawingml/2006/main" xmlns:r="http://schemas.openxmlformats.org/officeDocument/2006/relationships" xmlns:p="http://schemas.openxmlformats.org/presentationml/2006/main">
  <p:tag name="THINKCELLSHAPEDONOTDELETE" val="tbEkoq4nliv2yVaKPqb2_cw"/>
</p:tagLst>
</file>

<file path=ppt/tags/tag173.xml><?xml version="1.0" encoding="utf-8"?>
<p:tagLst xmlns:a="http://schemas.openxmlformats.org/drawingml/2006/main" xmlns:r="http://schemas.openxmlformats.org/officeDocument/2006/relationships" xmlns:p="http://schemas.openxmlformats.org/presentationml/2006/main">
  <p:tag name="THINKCELLSHAPEDONOTDELETE" val="tFtEDVwQ4uAlnvKtXyMfcIA"/>
</p:tagLst>
</file>

<file path=ppt/tags/tag174.xml><?xml version="1.0" encoding="utf-8"?>
<p:tagLst xmlns:a="http://schemas.openxmlformats.org/drawingml/2006/main" xmlns:r="http://schemas.openxmlformats.org/officeDocument/2006/relationships" xmlns:p="http://schemas.openxmlformats.org/presentationml/2006/main">
  <p:tag name="THINKCELLSHAPEDONOTDELETE" val="twUY1YE58xXc.LATds41uaw"/>
</p:tagLst>
</file>

<file path=ppt/tags/tag175.xml><?xml version="1.0" encoding="utf-8"?>
<p:tagLst xmlns:a="http://schemas.openxmlformats.org/drawingml/2006/main" xmlns:r="http://schemas.openxmlformats.org/officeDocument/2006/relationships" xmlns:p="http://schemas.openxmlformats.org/presentationml/2006/main">
  <p:tag name="THINKCELLSHAPEDONOTDELETE" val="t82yAG8lrtBjBHmrMW5puzw"/>
</p:tagLst>
</file>

<file path=ppt/tags/tag176.xml><?xml version="1.0" encoding="utf-8"?>
<p:tagLst xmlns:a="http://schemas.openxmlformats.org/drawingml/2006/main" xmlns:r="http://schemas.openxmlformats.org/officeDocument/2006/relationships" xmlns:p="http://schemas.openxmlformats.org/presentationml/2006/main">
  <p:tag name="THINKCELLSHAPEDONOTDELETE" val="tE1WyGuKsfiVZ6eMw7ivXjA"/>
</p:tagLst>
</file>

<file path=ppt/tags/tag177.xml><?xml version="1.0" encoding="utf-8"?>
<p:tagLst xmlns:a="http://schemas.openxmlformats.org/drawingml/2006/main" xmlns:r="http://schemas.openxmlformats.org/officeDocument/2006/relationships" xmlns:p="http://schemas.openxmlformats.org/presentationml/2006/main">
  <p:tag name="THINKCELLSHAPEDONOTDELETE" val="tjDtrjSIetANeYEHYcI1RjQ"/>
</p:tagLst>
</file>

<file path=ppt/tags/tag17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8.xml><?xml version="1.0" encoding="utf-8"?>
<p:tagLst xmlns:a="http://schemas.openxmlformats.org/drawingml/2006/main" xmlns:r="http://schemas.openxmlformats.org/officeDocument/2006/relationships" xmlns:p="http://schemas.openxmlformats.org/presentationml/2006/main">
  <p:tag name="THINKCELLSHAPEDONOTDELETE" val="tZOJ9wkw1nvDdqGam_9kuhw"/>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oA1uDIskQejpBVxjPEn8Og"/>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u9R2navN2w3a5WI5S71OPA"/>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_DLJHKV0V_C.PQ9XgRqzww"/>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u9R2navN2w3a5WI5S71OPA"/>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_DLJHKV0V_C.PQ9XgRqzww"/>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8X_Bpz8ycdDxhmL0cHdppw"/>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oUdlrnJ7ah85p9H9dgxQAQ"/>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JvBJdEEhm71CuZqNQaullA"/>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UIQUzU2ZENH786VomeORmg"/>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Ebupjyy1RR.fmpLlOqslYQ"/>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8X_Bpz8ycdDxhmL0cHdppw"/>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oUdlrnJ7ah85p9H9dgxQAQ"/>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8X_Bpz8ycdDxhmL0cHdppw"/>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oUdlrnJ7ah85p9H9dgxQAQ"/>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JvBJdEEhm71CuZqNQaullA"/>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UIQUzU2ZENH786VomeORmg"/>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JvBJdEEhm71CuZqNQaullA"/>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UIQUzU2ZENH786VomeORmg"/>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t8X_Bpz8ycdDxhmL0cHdppw"/>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toUdlrnJ7ah85p9H9dgxQAQ"/>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tJvBJdEEhm71CuZqNQaullA"/>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UIQUzU2ZENH786VomeORmg"/>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toA1uDIskQejpBVxjPEn8Og"/>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N.yJ8EUGR0G46xiu6OVDww"/>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5.xml><?xml version="1.0" encoding="utf-8"?>
<p:tagLst xmlns:a="http://schemas.openxmlformats.org/drawingml/2006/main" xmlns:r="http://schemas.openxmlformats.org/officeDocument/2006/relationships" xmlns:p="http://schemas.openxmlformats.org/presentationml/2006/main">
  <p:tag name="THINKCELLSHAPEDONOTDELETE" val="t_CqtflX.S0ua2DOJta.7bw"/>
</p:tagLst>
</file>

<file path=ppt/tags/tag66.xml><?xml version="1.0" encoding="utf-8"?>
<p:tagLst xmlns:a="http://schemas.openxmlformats.org/drawingml/2006/main" xmlns:r="http://schemas.openxmlformats.org/officeDocument/2006/relationships" xmlns:p="http://schemas.openxmlformats.org/presentationml/2006/main">
  <p:tag name="THINKCELLSHAPEDONOTDELETE" val="tmL0f1O_DLl9KlQntJAjJYQ"/>
</p:tagLst>
</file>

<file path=ppt/tags/tag67.xml><?xml version="1.0" encoding="utf-8"?>
<p:tagLst xmlns:a="http://schemas.openxmlformats.org/drawingml/2006/main" xmlns:r="http://schemas.openxmlformats.org/officeDocument/2006/relationships" xmlns:p="http://schemas.openxmlformats.org/presentationml/2006/main">
  <p:tag name="THINKCELLSHAPEDONOTDELETE" val="t3RRv1lcUpy33sK0l744W6g"/>
</p:tagLst>
</file>

<file path=ppt/tags/tag68.xml><?xml version="1.0" encoding="utf-8"?>
<p:tagLst xmlns:a="http://schemas.openxmlformats.org/drawingml/2006/main" xmlns:r="http://schemas.openxmlformats.org/officeDocument/2006/relationships" xmlns:p="http://schemas.openxmlformats.org/presentationml/2006/main">
  <p:tag name="THINKCELLSHAPEDONOTDELETE" val="tIXZpPT1vLKvdjf_IZEBiqw"/>
</p:tagLst>
</file>

<file path=ppt/tags/tag69.xml><?xml version="1.0" encoding="utf-8"?>
<p:tagLst xmlns:a="http://schemas.openxmlformats.org/drawingml/2006/main" xmlns:r="http://schemas.openxmlformats.org/officeDocument/2006/relationships" xmlns:p="http://schemas.openxmlformats.org/presentationml/2006/main">
  <p:tag name="THINKCELLSHAPEDONOTDELETE" val="tuArY1SJn2OQpyU94JnDpaQ"/>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xuQ29izMR3.dGQMTnWuGpA"/>
</p:tagLst>
</file>

<file path=ppt/tags/tag70.xml><?xml version="1.0" encoding="utf-8"?>
<p:tagLst xmlns:a="http://schemas.openxmlformats.org/drawingml/2006/main" xmlns:r="http://schemas.openxmlformats.org/officeDocument/2006/relationships" xmlns:p="http://schemas.openxmlformats.org/presentationml/2006/main">
  <p:tag name="THINKCELLSHAPEDONOTDELETE" val="tlB0ZAhrHuD817kuBGGdKqA"/>
</p:tagLst>
</file>

<file path=ppt/tags/tag71.xml><?xml version="1.0" encoding="utf-8"?>
<p:tagLst xmlns:a="http://schemas.openxmlformats.org/drawingml/2006/main" xmlns:r="http://schemas.openxmlformats.org/officeDocument/2006/relationships" xmlns:p="http://schemas.openxmlformats.org/presentationml/2006/main">
  <p:tag name="THINKCELLSHAPEDONOTDELETE" val="tf93N2RAgGECW1__PUkWYAQ"/>
</p:tagLst>
</file>

<file path=ppt/tags/tag72.xml><?xml version="1.0" encoding="utf-8"?>
<p:tagLst xmlns:a="http://schemas.openxmlformats.org/drawingml/2006/main" xmlns:r="http://schemas.openxmlformats.org/officeDocument/2006/relationships" xmlns:p="http://schemas.openxmlformats.org/presentationml/2006/main">
  <p:tag name="THINKCELLSHAPEDONOTDELETE" val="t8X_Bpz8ycdDxhmL0cHdppw"/>
</p:tagLst>
</file>

<file path=ppt/tags/tag73.xml><?xml version="1.0" encoding="utf-8"?>
<p:tagLst xmlns:a="http://schemas.openxmlformats.org/drawingml/2006/main" xmlns:r="http://schemas.openxmlformats.org/officeDocument/2006/relationships" xmlns:p="http://schemas.openxmlformats.org/presentationml/2006/main">
  <p:tag name="THINKCELLSHAPEDONOTDELETE" val="toUdlrnJ7ah85p9H9dgxQAQ"/>
</p:tagLst>
</file>

<file path=ppt/tags/tag74.xml><?xml version="1.0" encoding="utf-8"?>
<p:tagLst xmlns:a="http://schemas.openxmlformats.org/drawingml/2006/main" xmlns:r="http://schemas.openxmlformats.org/officeDocument/2006/relationships" xmlns:p="http://schemas.openxmlformats.org/presentationml/2006/main">
  <p:tag name="THINKCELLSHAPEDONOTDELETE" val="ttVC0viexccLqc.TOn_ygqQ"/>
</p:tagLst>
</file>

<file path=ppt/tags/tag75.xml><?xml version="1.0" encoding="utf-8"?>
<p:tagLst xmlns:a="http://schemas.openxmlformats.org/drawingml/2006/main" xmlns:r="http://schemas.openxmlformats.org/officeDocument/2006/relationships" xmlns:p="http://schemas.openxmlformats.org/presentationml/2006/main">
  <p:tag name="THINKCELLSHAPEDONOTDELETE" val="tHnNkIRf.hiACCNMkBaz4.Q"/>
</p:tagLst>
</file>

<file path=ppt/tags/tag76.xml><?xml version="1.0" encoding="utf-8"?>
<p:tagLst xmlns:a="http://schemas.openxmlformats.org/drawingml/2006/main" xmlns:r="http://schemas.openxmlformats.org/officeDocument/2006/relationships" xmlns:p="http://schemas.openxmlformats.org/presentationml/2006/main">
  <p:tag name="THINKCELLSHAPEDONOTDELETE" val="t77SSApVhHU8TN1KFJyzKrA"/>
</p:tagLst>
</file>

<file path=ppt/tags/tag77.xml><?xml version="1.0" encoding="utf-8"?>
<p:tagLst xmlns:a="http://schemas.openxmlformats.org/drawingml/2006/main" xmlns:r="http://schemas.openxmlformats.org/officeDocument/2006/relationships" xmlns:p="http://schemas.openxmlformats.org/presentationml/2006/main">
  <p:tag name="THINKCELLSHAPEDONOTDELETE" val="tMDHF4fYXVwLJQE6qmT_ZtQ"/>
</p:tagLst>
</file>

<file path=ppt/tags/tag78.xml><?xml version="1.0" encoding="utf-8"?>
<p:tagLst xmlns:a="http://schemas.openxmlformats.org/drawingml/2006/main" xmlns:r="http://schemas.openxmlformats.org/officeDocument/2006/relationships" xmlns:p="http://schemas.openxmlformats.org/presentationml/2006/main">
  <p:tag name="THINKCELLSHAPEDONOTDELETE" val="tzmeZMvccwHcFejHNLnCPdA"/>
</p:tagLst>
</file>

<file path=ppt/tags/tag79.xml><?xml version="1.0" encoding="utf-8"?>
<p:tagLst xmlns:a="http://schemas.openxmlformats.org/drawingml/2006/main" xmlns:r="http://schemas.openxmlformats.org/officeDocument/2006/relationships" xmlns:p="http://schemas.openxmlformats.org/presentationml/2006/main">
  <p:tag name="THINKCELLSHAPEDONOTDELETE" val="tJvBJdEEhm71CuZqNQaullA"/>
</p:tagLst>
</file>

<file path=ppt/tags/tag8.xml><?xml version="1.0" encoding="utf-8"?>
<p:tagLst xmlns:a="http://schemas.openxmlformats.org/drawingml/2006/main" xmlns:r="http://schemas.openxmlformats.org/officeDocument/2006/relationships" xmlns:p="http://schemas.openxmlformats.org/presentationml/2006/main">
  <p:tag name="DVSHAPEID" val="mq47yNlOIFyiilTYPFVvU1"/>
</p:tagLst>
</file>

<file path=ppt/tags/tag80.xml><?xml version="1.0" encoding="utf-8"?>
<p:tagLst xmlns:a="http://schemas.openxmlformats.org/drawingml/2006/main" xmlns:r="http://schemas.openxmlformats.org/officeDocument/2006/relationships" xmlns:p="http://schemas.openxmlformats.org/presentationml/2006/main">
  <p:tag name="THINKCELLSHAPEDONOTDELETE" val="tUIQUzU2ZENH786VomeORmg"/>
</p:tagLst>
</file>

<file path=ppt/tags/tag81.xml><?xml version="1.0" encoding="utf-8"?>
<p:tagLst xmlns:a="http://schemas.openxmlformats.org/drawingml/2006/main" xmlns:r="http://schemas.openxmlformats.org/officeDocument/2006/relationships" xmlns:p="http://schemas.openxmlformats.org/presentationml/2006/main">
  <p:tag name="THINKCELLSHAPEDONOTDELETE" val="tu9R2navN2w3a5WI5S71OPA"/>
</p:tagLst>
</file>

<file path=ppt/tags/tag82.xml><?xml version="1.0" encoding="utf-8"?>
<p:tagLst xmlns:a="http://schemas.openxmlformats.org/drawingml/2006/main" xmlns:r="http://schemas.openxmlformats.org/officeDocument/2006/relationships" xmlns:p="http://schemas.openxmlformats.org/presentationml/2006/main">
  <p:tag name="THINKCELLSHAPEDONOTDELETE" val="t_DLJHKV0V_C.PQ9XgRqzww"/>
</p:tagLst>
</file>

<file path=ppt/tags/tag83.xml><?xml version="1.0" encoding="utf-8"?>
<p:tagLst xmlns:a="http://schemas.openxmlformats.org/drawingml/2006/main" xmlns:r="http://schemas.openxmlformats.org/officeDocument/2006/relationships" xmlns:p="http://schemas.openxmlformats.org/presentationml/2006/main">
  <p:tag name="THINKCELLSHAPEDONOTDELETE" val="t8X_Bpz8ycdDxhmL0cHdppw"/>
</p:tagLst>
</file>

<file path=ppt/tags/tag84.xml><?xml version="1.0" encoding="utf-8"?>
<p:tagLst xmlns:a="http://schemas.openxmlformats.org/drawingml/2006/main" xmlns:r="http://schemas.openxmlformats.org/officeDocument/2006/relationships" xmlns:p="http://schemas.openxmlformats.org/presentationml/2006/main">
  <p:tag name="THINKCELLSHAPEDONOTDELETE" val="toUdlrnJ7ah85p9H9dgxQAQ"/>
</p:tagLst>
</file>

<file path=ppt/tags/tag8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6.xml><?xml version="1.0" encoding="utf-8"?>
<p:tagLst xmlns:a="http://schemas.openxmlformats.org/drawingml/2006/main" xmlns:r="http://schemas.openxmlformats.org/officeDocument/2006/relationships" xmlns:p="http://schemas.openxmlformats.org/presentationml/2006/main">
  <p:tag name="THINKCELLSHAPEDONOTDELETE" val="thAc.srx8KepqzMdlbOFDZA"/>
</p:tagLst>
</file>

<file path=ppt/tags/tag87.xml><?xml version="1.0" encoding="utf-8"?>
<p:tagLst xmlns:a="http://schemas.openxmlformats.org/drawingml/2006/main" xmlns:r="http://schemas.openxmlformats.org/officeDocument/2006/relationships" xmlns:p="http://schemas.openxmlformats.org/presentationml/2006/main">
  <p:tag name="THINKCELLSHAPEDONOTDELETE" val="t_SO73TjkxlCR69DlhLFfIw"/>
</p:tagLst>
</file>

<file path=ppt/tags/tag8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9.xml><?xml version="1.0" encoding="utf-8"?>
<p:tagLst xmlns:a="http://schemas.openxmlformats.org/drawingml/2006/main" xmlns:r="http://schemas.openxmlformats.org/officeDocument/2006/relationships" xmlns:p="http://schemas.openxmlformats.org/presentationml/2006/main">
  <p:tag name="THINKCELLSHAPEDONOTDELETE" val="t6j5.._FMHBIG774WPpuG1A"/>
</p:tagLst>
</file>

<file path=ppt/tags/tag9.xml><?xml version="1.0" encoding="utf-8"?>
<p:tagLst xmlns:a="http://schemas.openxmlformats.org/drawingml/2006/main" xmlns:r="http://schemas.openxmlformats.org/officeDocument/2006/relationships" xmlns:p="http://schemas.openxmlformats.org/presentationml/2006/main">
  <p:tag name="DVSHAPEID" val="mq47yNlOIFyiilTYPFVvU1"/>
</p:tagLst>
</file>

<file path=ppt/tags/tag90.xml><?xml version="1.0" encoding="utf-8"?>
<p:tagLst xmlns:a="http://schemas.openxmlformats.org/drawingml/2006/main" xmlns:r="http://schemas.openxmlformats.org/officeDocument/2006/relationships" xmlns:p="http://schemas.openxmlformats.org/presentationml/2006/main">
  <p:tag name="THINKCELLSHAPEDONOTDELETE" val="tskXvMMBBx4z6pzQFE_Q5Tw"/>
</p:tagLst>
</file>

<file path=ppt/tags/tag91.xml><?xml version="1.0" encoding="utf-8"?>
<p:tagLst xmlns:a="http://schemas.openxmlformats.org/drawingml/2006/main" xmlns:r="http://schemas.openxmlformats.org/officeDocument/2006/relationships" xmlns:p="http://schemas.openxmlformats.org/presentationml/2006/main">
  <p:tag name="THINKCELLSHAPEDONOTDELETE" val="tK76eut.b0YYqvoDTd6nBZw"/>
</p:tagLst>
</file>

<file path=ppt/tags/tag92.xml><?xml version="1.0" encoding="utf-8"?>
<p:tagLst xmlns:a="http://schemas.openxmlformats.org/drawingml/2006/main" xmlns:r="http://schemas.openxmlformats.org/officeDocument/2006/relationships" xmlns:p="http://schemas.openxmlformats.org/presentationml/2006/main">
  <p:tag name="THINKCELLSHAPEDONOTDELETE" val="tUpszS17tft6udfAweZLkBQ"/>
</p:tagLst>
</file>

<file path=ppt/tags/tag93.xml><?xml version="1.0" encoding="utf-8"?>
<p:tagLst xmlns:a="http://schemas.openxmlformats.org/drawingml/2006/main" xmlns:r="http://schemas.openxmlformats.org/officeDocument/2006/relationships" xmlns:p="http://schemas.openxmlformats.org/presentationml/2006/main">
  <p:tag name="THINKCELLSHAPEDONOTDELETE" val="t.N0r3P.IeS0mJrs.IdUBBg"/>
</p:tagLst>
</file>

<file path=ppt/tags/tag94.xml><?xml version="1.0" encoding="utf-8"?>
<p:tagLst xmlns:a="http://schemas.openxmlformats.org/drawingml/2006/main" xmlns:r="http://schemas.openxmlformats.org/officeDocument/2006/relationships" xmlns:p="http://schemas.openxmlformats.org/presentationml/2006/main">
  <p:tag name="THINKCELLSHAPEDONOTDELETE" val="tYJ9rxd3IfB5HelHcFTos.A"/>
</p:tagLst>
</file>

<file path=ppt/tags/tag95.xml><?xml version="1.0" encoding="utf-8"?>
<p:tagLst xmlns:a="http://schemas.openxmlformats.org/drawingml/2006/main" xmlns:r="http://schemas.openxmlformats.org/officeDocument/2006/relationships" xmlns:p="http://schemas.openxmlformats.org/presentationml/2006/main">
  <p:tag name="THINKCELLSHAPEDONOTDELETE" val="tNzZQEP1Bug.xuIpahl7acw"/>
</p:tagLst>
</file>

<file path=ppt/tags/tag9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7.xml><?xml version="1.0" encoding="utf-8"?>
<p:tagLst xmlns:a="http://schemas.openxmlformats.org/drawingml/2006/main" xmlns:r="http://schemas.openxmlformats.org/officeDocument/2006/relationships" xmlns:p="http://schemas.openxmlformats.org/presentationml/2006/main">
  <p:tag name="THINKCELLSHAPEDONOTDELETE" val="toqklxtyowUt50_wHtD8YQQ"/>
</p:tagLst>
</file>

<file path=ppt/tags/tag98.xml><?xml version="1.0" encoding="utf-8"?>
<p:tagLst xmlns:a="http://schemas.openxmlformats.org/drawingml/2006/main" xmlns:r="http://schemas.openxmlformats.org/officeDocument/2006/relationships" xmlns:p="http://schemas.openxmlformats.org/presentationml/2006/main">
  <p:tag name="THINKCELLSHAPEDONOTDELETE" val="tpqwGj_uZ7fbJWl8EEO0GNw"/>
</p:tagLst>
</file>

<file path=ppt/tags/tag99.xml><?xml version="1.0" encoding="utf-8"?>
<p:tagLst xmlns:a="http://schemas.openxmlformats.org/drawingml/2006/main" xmlns:r="http://schemas.openxmlformats.org/officeDocument/2006/relationships" xmlns:p="http://schemas.openxmlformats.org/presentationml/2006/main">
  <p:tag name="THINKCELLSHAPEDONOTDELETE" val="tF.6RYSnT0V9XTrMv_0ID2w"/>
</p:tagLst>
</file>

<file path=ppt/theme/theme1.xml><?xml version="1.0" encoding="utf-8"?>
<a:theme xmlns:a="http://schemas.openxmlformats.org/drawingml/2006/main" name="Masque_Corporate_Surfeur">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Personnalisé 1">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lumMod val="95000"/>
          </a:schemeClr>
        </a:solidFill>
        <a:ln w="12700">
          <a:noFill/>
        </a:ln>
      </a:spPr>
      <a:bodyPr rtlCol="0" anchor="ctr"/>
      <a:lstStyle>
        <a:defPPr marL="171450" indent="-171450" algn="l">
          <a:buFont typeface="Arial" panose="020B0604020202020204" pitchFamily="34" charset="0"/>
          <a:buChar char="•"/>
          <a:defRPr sz="1000" dirty="0" err="1">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defRPr sz="1050" dirty="0" err="1" smtClean="0"/>
        </a:defPPr>
      </a:lstStyle>
    </a:txDef>
  </a:objectDefaults>
  <a:extraClrScheme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2B5DD9B85DC3D64DA4C09FAE94B19CE9" ma:contentTypeVersion="2" ma:contentTypeDescription="Create a new document." ma:contentTypeScope="" ma:versionID="ab336983505e394f3326b0c890e7938b">
  <xsd:schema xmlns:xsd="http://www.w3.org/2001/XMLSchema" xmlns:xs="http://www.w3.org/2001/XMLSchema" xmlns:p="http://schemas.microsoft.com/office/2006/metadata/properties" xmlns:ns2="26e32319-7881-4f6a-8fad-7be2ed818946" targetNamespace="http://schemas.microsoft.com/office/2006/metadata/properties" ma:root="true" ma:fieldsID="9ff360883cb9413b47620d21719c3e14" ns2:_="">
    <xsd:import namespace="26e32319-7881-4f6a-8fad-7be2ed818946"/>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6e32319-7881-4f6a-8fad-7be2ed81894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D52175CB-F170-4365-9AFA-31DBE7694686}">
  <ds:schemaRefs>
    <ds:schemaRef ds:uri="http://schemas.microsoft.com/sharepoint/v3/contenttype/forms"/>
  </ds:schemaRefs>
</ds:datastoreItem>
</file>

<file path=customXml/itemProps2.xml><?xml version="1.0" encoding="utf-8"?>
<ds:datastoreItem xmlns:ds="http://schemas.openxmlformats.org/officeDocument/2006/customXml" ds:itemID="{BD32D267-AE11-4A60-9E06-0ED00BBD90EE}">
  <ds:schemaRefs>
    <ds:schemaRef ds:uri="26e32319-7881-4f6a-8fad-7be2ed818946"/>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7E6417EB-B4C8-4B41-9161-897E4D9AE177}">
  <ds:schemaRefs>
    <ds:schemaRef ds:uri="26e32319-7881-4f6a-8fad-7be2ed818946"/>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Masque_Corporate_Surfeur</Template>
  <TotalTime>0</TotalTime>
  <Words>18393</Words>
  <Application>Microsoft Office PowerPoint</Application>
  <PresentationFormat>A4 Paper (210x297 mm)</PresentationFormat>
  <Paragraphs>2771</Paragraphs>
  <Slides>80</Slides>
  <Notes>29</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80</vt:i4>
      </vt:variant>
    </vt:vector>
  </HeadingPairs>
  <TitlesOfParts>
    <vt:vector size="89" baseType="lpstr">
      <vt:lpstr>Arial</vt:lpstr>
      <vt:lpstr>Calibri</vt:lpstr>
      <vt:lpstr>Courier New</vt:lpstr>
      <vt:lpstr>Open Sans</vt:lpstr>
      <vt:lpstr>Trebuchet MS</vt:lpstr>
      <vt:lpstr>Verdana</vt:lpstr>
      <vt:lpstr>Wingdings</vt:lpstr>
      <vt:lpstr>Masque_Corporate_Surfeur</vt:lpstr>
      <vt:lpstr>think-cell Slide</vt:lpstr>
      <vt:lpstr>PowerPoint Presentation</vt:lpstr>
      <vt:lpstr>DISCLAIMER</vt:lpstr>
      <vt:lpstr>Both external expert interviews and reference materials coming from internal and external sources have been leveraged throughout eleven’s analyses</vt:lpstr>
      <vt:lpstr>Glossary of key terms</vt:lpstr>
      <vt:lpstr>PowerPoint Presentation</vt:lpstr>
      <vt:lpstr>PowerPoint Presentation</vt:lpstr>
      <vt:lpstr>In the key moment of the claim within customer relationship, the repair-in-kind market revolves around a complex ecosystem– with an increasing need for transparency, communication and operational efficiency</vt:lpstr>
      <vt:lpstr>REN providers are facing multiple customer expectations, on the part of insurers and insured end-clients, such as providing an end-to-end management of the claim </vt:lpstr>
      <vt:lpstr>These client expectations result in precise use-cases along the value chain, where repair-in-kind players could differentiate themselves</vt:lpstr>
      <vt:lpstr>A first priorization of these use-cases can be carried out, depending on their complexity (capabilities, distance from core business) and their impact for repair-in-kind players, showing two priority clusters</vt:lpstr>
      <vt:lpstr>Hestia demonstrates significant ambition by covering main use-cases, yet few are fully deployed to date</vt:lpstr>
      <vt:lpstr>Digital maturity seems to be a key factor in the growth of market players and in the consolidation of competitive position, especially when they reach a critical size through peers’ acquisitions</vt:lpstr>
      <vt:lpstr>Peers / Competitors – Multiasistencia Multiasistencia has chosen to focus on digital early on and provide a set of self-managing and personalized solutions to the customer, by automating its workflow</vt:lpstr>
      <vt:lpstr>Hestia wishes to overcome the first barriers to entry with its digital transformation while anticipating the incoming one regarding operational tools </vt:lpstr>
      <vt:lpstr>Technical evolutions are leading to the emergence of new digital players such as on-demand renovation platforms, as well as new technical solutions to facilitate exchanges between stakeholders and workflow management</vt:lpstr>
      <vt:lpstr>In this ecosystem, eleven has identified and assessed 4 major risks coming from either B2B and B2B platforms or from Darva’s Sinapps tool, as well as 5 opportunities related to Frizbiz</vt:lpstr>
      <vt:lpstr>Risks 1 &amp; 2 - To further pursue the digitalization of industry and improve end-user’s experience, Darva has developed a software solution dedicated at smoothing the information exchange between all parties</vt:lpstr>
      <vt:lpstr>Risks 3 &amp; 4 - The digital platform ecosystem seems to reveal a market with strong competition and structural specificities leading to low profitability while it appears to have limited synergies with the REN world as of today</vt:lpstr>
      <vt:lpstr>Risks 3 &amp; 4 – Therefore, the identified risks of growing competition and disintermediation from online platforms seems rather limited, since they delegate the execution responsibility to external craftsmen</vt:lpstr>
      <vt:lpstr>Frizbiz opportunity - Hestia could leverage Frizbiz acquisition both to increase its productive capacity and to create new services and business opportunities</vt:lpstr>
      <vt:lpstr>Frizbiz opportunity - While Frizbiz should enable Hestia to increase its productive capacity, the launch of new services would be more complex and should be investigated further </vt:lpstr>
      <vt:lpstr>PowerPoint Presentation</vt:lpstr>
      <vt:lpstr>New client expectations result in precise use-cases along the value chain, where repair-in-kind players could differentiate themselves</vt:lpstr>
      <vt:lpstr>These use-cases testify to an underlying market reality since REN players address them through internal or on-the-shelves solutions</vt:lpstr>
      <vt:lpstr>Illustration 1: Web and mobile solutions allowing to collaboratively follow the progress of reparation or construction sites are emerging on the market</vt:lpstr>
      <vt:lpstr>Illustration 2: Mobile solutions are also emerging to assist craftsmen during their interventions (1/2)</vt:lpstr>
      <vt:lpstr>Illustration 2: Mobile solutions are also emerging to assist craftsmen during their interventions (2/2)</vt:lpstr>
      <vt:lpstr>Illustration 3: Solutions on the market now use drone images to model and analyze construction sites</vt:lpstr>
      <vt:lpstr>Illustration 4: Some market players are developing features allowing customers to easily recontract, and propose complementary offers to foster cross-sell opportunities</vt:lpstr>
      <vt:lpstr>Illustration 5: Some players develop comprehensive client portal to overcome lack of clarity and accessibility of information by the client on past, current and future interventions</vt:lpstr>
      <vt:lpstr>Illustration 6: Acolad, a B2B platform connecting corporate clients with a pool of freelance translators, has built a fine-tuned delivery workflow made of three main steps: sales process, project order, and project delivery, supported by a number of technological tools</vt:lpstr>
      <vt:lpstr>PowerPoint Presentation</vt:lpstr>
      <vt:lpstr>Use cases differ on the value or expectation from stakeholders, the technological complexity to implement them and finally their market maturity</vt:lpstr>
      <vt:lpstr>Use cases differ on the value or expectation from stakeholders, the technological complexity to implement them and finally their market maturity</vt:lpstr>
      <vt:lpstr>Eleven proposes to combine the use case importance and the quality of the solution chosen by Hestia to evaluate digital projects impact for each stakeholders</vt:lpstr>
      <vt:lpstr>Use case category #1: Client Facing (both insurers and insured)</vt:lpstr>
      <vt:lpstr>Use case category #1: Client Facing (both insurers and insured)</vt:lpstr>
      <vt:lpstr>Use case category #2: Operations</vt:lpstr>
      <vt:lpstr>Use case category #2: Operations</vt:lpstr>
      <vt:lpstr>Use case category #3: Workflow management</vt:lpstr>
      <vt:lpstr>Digital maturity seems to be a key factor in the growth of market players and in the consolidation of competitive position, especially when they reach a critical size through peers’ acquisitions</vt:lpstr>
      <vt:lpstr>Peers / Competitors – Stelliant Stelliant has chosen to grow thanks to acquisitions such as GEOP Assistance or AAD Phenix but also to reorganize itself as a group and to develop common technological tools</vt:lpstr>
      <vt:lpstr>Peers / Competitors – HomeServe HomeServe has made the shift to being a home service provider, close to the customer (IoT, voice assistants…) while acquiring peers to develop its network of craftsmen</vt:lpstr>
      <vt:lpstr>Peers / Competitors – CED CED has developed a solid technological base on which modules for the insurer and the insured can be plugged, and has leveraged AI capabilities to automate most of claims’ management</vt:lpstr>
      <vt:lpstr>Peers / Competitors – Multiasistencia Multiasistencia has chosen to focus on digital early on and to provide a set of self-managing and personalized solutions to the customer, by automating its workflow</vt:lpstr>
      <vt:lpstr>Peers / Competitors – Other peers’ initiatives (Polygon Group, Belfor) Belfor optimizes claims management with virtual reality claims processing, while Polygon has developed a service ease communication between its clients and the end-customers</vt:lpstr>
      <vt:lpstr>PowerPoint Presentation</vt:lpstr>
      <vt:lpstr>Hestia wishes to overcome the first barriers to entry with its digital transformation while anticipating the incoming one regarding operational tools </vt:lpstr>
      <vt:lpstr>Future evolutions could help Hestia industrialize frequent expertise thanks to selfcare and automated response before personalize it at the end of the process</vt:lpstr>
      <vt:lpstr>PowerPoint Presentation</vt:lpstr>
      <vt:lpstr>Technical evolutions are leading to the emergence of new digital players such as on-demand renovation platforms, as well as new technical solutions to facilitate exchanges between stakeholders and workflow management</vt:lpstr>
      <vt:lpstr>Darva has developed a tool, Sinapps, that simplifies the connection to insurances and post loss stakeholders’ workflow management, which could reduce barriers to entry and facilitate the emergence of small REN providers</vt:lpstr>
      <vt:lpstr>In an attempt to achieve the digital transformation of the post-loss industry, insurers have modernized the DARVA software used by service providers to create Sinapps, a shared cloud space where all stakeholders can collaborate</vt:lpstr>
      <vt:lpstr>Sinapps IRD’s envisioned offer is to offer collaborative business tools to REN stakeholders, which could then facilitate the emergence of smaller REN players and thus represents a moderate risk for Hestia</vt:lpstr>
      <vt:lpstr>The risk of Sinapps becoming a post-loss renovation platform appears highly improbable as it would require Sinapps to change its software editor activities into REN activities: unify a craftsmen network, monitor worksite and carry the execution risk</vt:lpstr>
      <vt:lpstr>To offer a REN platform where insurances could directly contract with craftsmen, Sinapps would have to develop skills that are far away from its current core activities </vt:lpstr>
      <vt:lpstr>PowerPoint Presentation</vt:lpstr>
      <vt:lpstr>The emergence of on-demand renovation platforms might increase « over-the-counter » and « on-estimate » compensation which would be cheaper for insurances but ultimately seems limited as most platforms are not yet profitable and suffer from craftsmen shortage </vt:lpstr>
      <vt:lpstr>The on-demand renovation platform ecosystem seems to be fragmented, with only a handful of players having found a sustainable model when the rest struggles to be profitable</vt:lpstr>
      <vt:lpstr>Amongst on-demand renovation B2C platforms two business models coexist and differentiate mainly on the level of customer support they provide </vt:lpstr>
      <vt:lpstr>Illustration – Renovation Man: The model of the B2C platform emphasizes on providing services that increase end-customers’ peace-of-mind and satisfaction, notably through an online portal and dedicated customer support</vt:lpstr>
      <vt:lpstr>Illustration – Porch: Initially providing a B2C platform to connect homeowners with home improvement services, Porch has developed a SaaS platform for home improvement companies in order to reduce high end-customers acquisition costs </vt:lpstr>
      <vt:lpstr>C2C platforms provide both an affordable repair services to individuals and a convenient additional revenue source to jobbers but still struggle to be profitable </vt:lpstr>
      <vt:lpstr>The risk of B2C platform positioning as « in-kind » reparation providers remains low since platforms do not match insurance expectations in term of both risk delegation and quality standards </vt:lpstr>
      <vt:lpstr>Although insurance companies and digital home renovation platforms may have some common interests, it seems that both parties are reluctant to collaborate for post-loss renovation</vt:lpstr>
      <vt:lpstr>Indeed, REN players provide a comprehensive range of services from client case creation to work validation, while platforms activities focus on the renovation part, reducing the platform competition threat </vt:lpstr>
      <vt:lpstr>PowerPoint Presentation</vt:lpstr>
      <vt:lpstr>Ultimately the level of guarantees offered by platforms to end-users differ according to each player but remains lower than what REN players are able to commit to, thus playing in favor of REN providers</vt:lpstr>
      <vt:lpstr>PowerPoint Presentation</vt:lpstr>
      <vt:lpstr>Frizbiz opportunity - Hestia could leverage Frizbiz acquisition both to increase its productive capacity and to create new services and business opportunities</vt:lpstr>
      <vt:lpstr>Frizbiz opportunity - While Frizbiz should enable Hestia to increase its productive capacity, the launch of new services would be more complex and should be investigated further </vt:lpstr>
      <vt:lpstr>Business case – opportunities 2&amp;3 – Optimistic scenario</vt:lpstr>
      <vt:lpstr>Business case – opportunities 2&amp;3 – Pessimistic scenario</vt:lpstr>
      <vt:lpstr>PowerPoint Presentation</vt:lpstr>
      <vt:lpstr>Illustration: Solutions for monitoring progress and optimizing site productivity are also being developed based on the collection and analysis of video images</vt:lpstr>
      <vt:lpstr>Illustration: Solutions for providing proof of passage based on the scanning of an RFID / QR code tag associated with the equipment have been developed on the market</vt:lpstr>
      <vt:lpstr>PowerPoint Presentation</vt:lpstr>
      <vt:lpstr>PowerPoint Presentation</vt:lpstr>
      <vt:lpstr>Illustration: Renovation Man has developed a quotation tool allowing to describe their renovation projects and size it</vt:lpstr>
      <vt:lpstr>PowerPoint Presentation</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Diamond</dc:title>
  <dc:creator>Thomas Simon;thibaut.watrigant@eleven-strategy.com</dc:creator>
  <cp:lastModifiedBy>Ugo MANTEL</cp:lastModifiedBy>
  <cp:revision>1</cp:revision>
  <cp:lastPrinted>2021-05-25T17:47:55Z</cp:lastPrinted>
  <dcterms:created xsi:type="dcterms:W3CDTF">2012-08-31T17:39:25Z</dcterms:created>
  <dcterms:modified xsi:type="dcterms:W3CDTF">2021-11-19T16:58:36Z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0x0101002B5DD9B85DC3D64DA4C09FAE94B19CE9</vt:lpwstr>
  </property>
</Properties>
</file>